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9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97"/>
  </p:notesMasterIdLst>
  <p:sldIdLst>
    <p:sldId id="538" r:id="rId2"/>
    <p:sldId id="661" r:id="rId3"/>
    <p:sldId id="539" r:id="rId4"/>
    <p:sldId id="662" r:id="rId5"/>
    <p:sldId id="536" r:id="rId6"/>
    <p:sldId id="563" r:id="rId7"/>
    <p:sldId id="502" r:id="rId8"/>
    <p:sldId id="630" r:id="rId9"/>
    <p:sldId id="609" r:id="rId10"/>
    <p:sldId id="692" r:id="rId11"/>
    <p:sldId id="632" r:id="rId12"/>
    <p:sldId id="633" r:id="rId13"/>
    <p:sldId id="634" r:id="rId14"/>
    <p:sldId id="665" r:id="rId15"/>
    <p:sldId id="667" r:id="rId16"/>
    <p:sldId id="355" r:id="rId17"/>
    <p:sldId id="663" r:id="rId18"/>
    <p:sldId id="695" r:id="rId19"/>
    <p:sldId id="666" r:id="rId20"/>
    <p:sldId id="423" r:id="rId21"/>
    <p:sldId id="668" r:id="rId22"/>
    <p:sldId id="669" r:id="rId23"/>
    <p:sldId id="425" r:id="rId24"/>
    <p:sldId id="495" r:id="rId25"/>
    <p:sldId id="673" r:id="rId26"/>
    <p:sldId id="670" r:id="rId27"/>
    <p:sldId id="671" r:id="rId28"/>
    <p:sldId id="694" r:id="rId29"/>
    <p:sldId id="556" r:id="rId30"/>
    <p:sldId id="501" r:id="rId31"/>
    <p:sldId id="674" r:id="rId32"/>
    <p:sldId id="675" r:id="rId33"/>
    <p:sldId id="441" r:id="rId34"/>
    <p:sldId id="676" r:id="rId35"/>
    <p:sldId id="511" r:id="rId36"/>
    <p:sldId id="677" r:id="rId37"/>
    <p:sldId id="678" r:id="rId38"/>
    <p:sldId id="679" r:id="rId39"/>
    <p:sldId id="560" r:id="rId40"/>
    <p:sldId id="680" r:id="rId41"/>
    <p:sldId id="656" r:id="rId42"/>
    <p:sldId id="611" r:id="rId43"/>
    <p:sldId id="635" r:id="rId44"/>
    <p:sldId id="645" r:id="rId45"/>
    <p:sldId id="640" r:id="rId46"/>
    <p:sldId id="686" r:id="rId47"/>
    <p:sldId id="681" r:id="rId48"/>
    <p:sldId id="682" r:id="rId49"/>
    <p:sldId id="703" r:id="rId50"/>
    <p:sldId id="699" r:id="rId51"/>
    <p:sldId id="704" r:id="rId52"/>
    <p:sldId id="700" r:id="rId53"/>
    <p:sldId id="705" r:id="rId54"/>
    <p:sldId id="685" r:id="rId55"/>
    <p:sldId id="706" r:id="rId56"/>
    <p:sldId id="533" r:id="rId57"/>
    <p:sldId id="687" r:id="rId58"/>
    <p:sldId id="707" r:id="rId59"/>
    <p:sldId id="688" r:id="rId60"/>
    <p:sldId id="690" r:id="rId61"/>
    <p:sldId id="691" r:id="rId62"/>
    <p:sldId id="643" r:id="rId63"/>
    <p:sldId id="644" r:id="rId64"/>
    <p:sldId id="607" r:id="rId65"/>
    <p:sldId id="615" r:id="rId66"/>
    <p:sldId id="709" r:id="rId67"/>
    <p:sldId id="614" r:id="rId68"/>
    <p:sldId id="618" r:id="rId69"/>
    <p:sldId id="646" r:id="rId70"/>
    <p:sldId id="710" r:id="rId71"/>
    <p:sldId id="616" r:id="rId72"/>
    <p:sldId id="701" r:id="rId73"/>
    <p:sldId id="711" r:id="rId74"/>
    <p:sldId id="649" r:id="rId75"/>
    <p:sldId id="652" r:id="rId76"/>
    <p:sldId id="653" r:id="rId77"/>
    <p:sldId id="693" r:id="rId78"/>
    <p:sldId id="712" r:id="rId79"/>
    <p:sldId id="660" r:id="rId80"/>
    <p:sldId id="629" r:id="rId81"/>
    <p:sldId id="621" r:id="rId82"/>
    <p:sldId id="622" r:id="rId83"/>
    <p:sldId id="623" r:id="rId84"/>
    <p:sldId id="624" r:id="rId85"/>
    <p:sldId id="625" r:id="rId86"/>
    <p:sldId id="626" r:id="rId87"/>
    <p:sldId id="627" r:id="rId88"/>
    <p:sldId id="628" r:id="rId89"/>
    <p:sldId id="696" r:id="rId90"/>
    <p:sldId id="697" r:id="rId91"/>
    <p:sldId id="698" r:id="rId92"/>
    <p:sldId id="580" r:id="rId93"/>
    <p:sldId id="579" r:id="rId94"/>
    <p:sldId id="350" r:id="rId95"/>
    <p:sldId id="564" r:id="rId9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Alfonso Lopez Alvarez" initials="LALA" lastIdx="15" clrIdx="0">
    <p:extLst>
      <p:ext uri="{19B8F6BF-5375-455C-9EA6-DF929625EA0E}">
        <p15:presenceInfo xmlns:p15="http://schemas.microsoft.com/office/powerpoint/2012/main" userId="Luis Alfonso Lopez Alvar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278ACA"/>
    <a:srgbClr val="3FCDFF"/>
    <a:srgbClr val="6600FF"/>
    <a:srgbClr val="FF6600"/>
    <a:srgbClr val="EDE8D5"/>
    <a:srgbClr val="375160"/>
    <a:srgbClr val="85B98B"/>
    <a:srgbClr val="5B9BD5"/>
    <a:srgbClr val="3E6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12" autoAdjust="0"/>
    <p:restoredTop sz="95964" autoAdjust="0"/>
  </p:normalViewPr>
  <p:slideViewPr>
    <p:cSldViewPr>
      <p:cViewPr varScale="1">
        <p:scale>
          <a:sx n="71" d="100"/>
          <a:sy n="71" d="100"/>
        </p:scale>
        <p:origin x="185" y="45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cona\grpdata$\Todos\Meteorolog&#237;a\SEGUIMIENTO_PREC_2017.xlsm" TargetMode="External"/><Relationship Id="rId1" Type="http://schemas.openxmlformats.org/officeDocument/2006/relationships/image" Target="../media/image19.png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LAS%20VARAS.xlsm" TargetMode="External"/><Relationship Id="rId2" Type="http://schemas.openxmlformats.org/officeDocument/2006/relationships/image" Target="../media/image175.JPG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RONOSTICOS\GRAFICAS_ULTIMOS_A&#209;OS_NIVELES\GRAFICAS%20ULTIMOS%20A&#209;OS\ESTACION%20SANTA%20ROSITA.xlsm" TargetMode="External"/><Relationship Id="rId1" Type="http://schemas.openxmlformats.org/officeDocument/2006/relationships/image" Target="../media/image175.JPG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RONOSTICOS\GRAFICAS_ULTIMOS_A&#209;OS_NIVELES\GRAFICAS%20ULTIMOS%20A&#209;OS\ESTACION%20PUENTE%20PORTILLO.xlsm" TargetMode="External"/><Relationship Id="rId1" Type="http://schemas.openxmlformats.org/officeDocument/2006/relationships/image" Target="../media/image175.JPG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LA%20CAMPI&#209;A.xlsm" TargetMode="External"/><Relationship Id="rId2" Type="http://schemas.openxmlformats.org/officeDocument/2006/relationships/image" Target="../media/image175.JPG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na\grpdata$\Todos\Meteorolog&#237;a\SEGUIMIENTO_TMAX_2017_1.xlsm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PUERTO%20SALGAR.xlsm" TargetMode="External"/><Relationship Id="rId2" Type="http://schemas.openxmlformats.org/officeDocument/2006/relationships/image" Target="../media/image175.JPG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ARRANCAPLUMAS.xlsm" TargetMode="External"/><Relationship Id="rId2" Type="http://schemas.openxmlformats.org/officeDocument/2006/relationships/image" Target="../media/image175.JPG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BARRANCA.xlsm" TargetMode="External"/><Relationship Id="rId2" Type="http://schemas.openxmlformats.org/officeDocument/2006/relationships/image" Target="../media/image175.JPG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EL%20BANCO.xlsm" TargetMode="External"/><Relationship Id="rId2" Type="http://schemas.openxmlformats.org/officeDocument/2006/relationships/image" Target="../media/image175.JPG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JUANCHITO.xlsm" TargetMode="External"/><Relationship Id="rId2" Type="http://schemas.openxmlformats.org/officeDocument/2006/relationships/image" Target="../media/image175.JPG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LA%20VIRGINIA.xlsm" TargetMode="External"/><Relationship Id="rId2" Type="http://schemas.openxmlformats.org/officeDocument/2006/relationships/image" Target="../media/image175.JPG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NOSTICOS\GRAFICAS_ULTIMOS_A&#209;OS_NIVELES\GRAFICAS%20ULTIMOS%20A&#209;OS\ESTACION%20LA%20VICTORIA.xlsm" TargetMode="External"/><Relationship Id="rId2" Type="http://schemas.openxmlformats.org/officeDocument/2006/relationships/image" Target="../media/image175.JPG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RANK_DPTO!$E$37</c:f>
          <c:strCache>
            <c:ptCount val="1"/>
            <c:pt idx="0">
              <c:v>ANOMALÍA DE LLUVIA POR DEPARTAMENTOS | 1 AL 31 DE JULIO DE 2017</c:v>
            </c:pt>
          </c:strCache>
        </c:strRef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300" b="1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8.0332444444444442E-2"/>
          <c:y val="7.6012037037037114E-2"/>
          <c:w val="0.89708977777777776"/>
          <c:h val="0.6288085185185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RANK_DPTO!$H$75</c:f>
              <c:strCache>
                <c:ptCount val="1"/>
                <c:pt idx="0">
                  <c:v>       Muy
  Deficiente
     (&lt;-70%)</c:v>
                </c:pt>
              </c:strCache>
            </c:strRef>
          </c:tx>
          <c:spPr>
            <a:solidFill>
              <a:srgbClr val="FF55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RANK_DPTO!$F$76:$F$108</c:f>
              <c:strCache>
                <c:ptCount val="33"/>
                <c:pt idx="0">
                  <c:v>Quindío</c:v>
                </c:pt>
                <c:pt idx="1">
                  <c:v>Tolima</c:v>
                </c:pt>
                <c:pt idx="2">
                  <c:v>Caldas</c:v>
                </c:pt>
                <c:pt idx="3">
                  <c:v>Bogotá D.C</c:v>
                </c:pt>
                <c:pt idx="4">
                  <c:v>Valle Cauca</c:v>
                </c:pt>
                <c:pt idx="5">
                  <c:v>Cauca</c:v>
                </c:pt>
                <c:pt idx="6">
                  <c:v>Risaralda</c:v>
                </c:pt>
                <c:pt idx="7">
                  <c:v>Antioquia</c:v>
                </c:pt>
                <c:pt idx="8">
                  <c:v>Arauca</c:v>
                </c:pt>
                <c:pt idx="9">
                  <c:v>Meta</c:v>
                </c:pt>
                <c:pt idx="10">
                  <c:v>Casanare</c:v>
                </c:pt>
                <c:pt idx="11">
                  <c:v>Nariño</c:v>
                </c:pt>
                <c:pt idx="12">
                  <c:v>Huila</c:v>
                </c:pt>
                <c:pt idx="13">
                  <c:v>Amazonas</c:v>
                </c:pt>
                <c:pt idx="14">
                  <c:v>Cundinamarca</c:v>
                </c:pt>
                <c:pt idx="15">
                  <c:v>Vaupés</c:v>
                </c:pt>
                <c:pt idx="16">
                  <c:v>Boyacá</c:v>
                </c:pt>
                <c:pt idx="17">
                  <c:v>Guaviare</c:v>
                </c:pt>
                <c:pt idx="18">
                  <c:v>Putumayo</c:v>
                </c:pt>
                <c:pt idx="19">
                  <c:v>N. Santander</c:v>
                </c:pt>
                <c:pt idx="20">
                  <c:v>Vichada</c:v>
                </c:pt>
                <c:pt idx="21">
                  <c:v>Santander</c:v>
                </c:pt>
                <c:pt idx="22">
                  <c:v>Córdoba</c:v>
                </c:pt>
                <c:pt idx="23">
                  <c:v>Cesar</c:v>
                </c:pt>
                <c:pt idx="24">
                  <c:v>Atlántico</c:v>
                </c:pt>
                <c:pt idx="25">
                  <c:v>Caquetá</c:v>
                </c:pt>
                <c:pt idx="26">
                  <c:v>Sucre</c:v>
                </c:pt>
                <c:pt idx="27">
                  <c:v>Magdalena</c:v>
                </c:pt>
                <c:pt idx="28">
                  <c:v>Guainía</c:v>
                </c:pt>
                <c:pt idx="29">
                  <c:v>Chocó</c:v>
                </c:pt>
                <c:pt idx="30">
                  <c:v>Bolívar</c:v>
                </c:pt>
                <c:pt idx="31">
                  <c:v>San Andrés/Pr</c:v>
                </c:pt>
                <c:pt idx="32">
                  <c:v>La Guajira</c:v>
                </c:pt>
              </c:strCache>
            </c:strRef>
          </c:cat>
          <c:val>
            <c:numRef>
              <c:f>RANK_DPTO!$H$76:$H$108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46-4FF2-B4A8-E9CB550C7A8B}"/>
            </c:ext>
          </c:extLst>
        </c:ser>
        <c:ser>
          <c:idx val="1"/>
          <c:order val="1"/>
          <c:tx>
            <c:strRef>
              <c:f>RANK_DPTO!$I$75</c:f>
              <c:strCache>
                <c:ptCount val="1"/>
                <c:pt idx="0">
                  <c:v>  Moderadamente
       Deficiente
     (-70 a -40%)</c:v>
                </c:pt>
              </c:strCache>
            </c:strRef>
          </c:tx>
          <c:spPr>
            <a:solidFill>
              <a:srgbClr val="FFAA0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RANK_DPTO!$F$76:$F$108</c:f>
              <c:strCache>
                <c:ptCount val="33"/>
                <c:pt idx="0">
                  <c:v>Quindío</c:v>
                </c:pt>
                <c:pt idx="1">
                  <c:v>Tolima</c:v>
                </c:pt>
                <c:pt idx="2">
                  <c:v>Caldas</c:v>
                </c:pt>
                <c:pt idx="3">
                  <c:v>Bogotá D.C</c:v>
                </c:pt>
                <c:pt idx="4">
                  <c:v>Valle Cauca</c:v>
                </c:pt>
                <c:pt idx="5">
                  <c:v>Cauca</c:v>
                </c:pt>
                <c:pt idx="6">
                  <c:v>Risaralda</c:v>
                </c:pt>
                <c:pt idx="7">
                  <c:v>Antioquia</c:v>
                </c:pt>
                <c:pt idx="8">
                  <c:v>Arauca</c:v>
                </c:pt>
                <c:pt idx="9">
                  <c:v>Meta</c:v>
                </c:pt>
                <c:pt idx="10">
                  <c:v>Casanare</c:v>
                </c:pt>
                <c:pt idx="11">
                  <c:v>Nariño</c:v>
                </c:pt>
                <c:pt idx="12">
                  <c:v>Huila</c:v>
                </c:pt>
                <c:pt idx="13">
                  <c:v>Amazonas</c:v>
                </c:pt>
                <c:pt idx="14">
                  <c:v>Cundinamarca</c:v>
                </c:pt>
                <c:pt idx="15">
                  <c:v>Vaupés</c:v>
                </c:pt>
                <c:pt idx="16">
                  <c:v>Boyacá</c:v>
                </c:pt>
                <c:pt idx="17">
                  <c:v>Guaviare</c:v>
                </c:pt>
                <c:pt idx="18">
                  <c:v>Putumayo</c:v>
                </c:pt>
                <c:pt idx="19">
                  <c:v>N. Santander</c:v>
                </c:pt>
                <c:pt idx="20">
                  <c:v>Vichada</c:v>
                </c:pt>
                <c:pt idx="21">
                  <c:v>Santander</c:v>
                </c:pt>
                <c:pt idx="22">
                  <c:v>Córdoba</c:v>
                </c:pt>
                <c:pt idx="23">
                  <c:v>Cesar</c:v>
                </c:pt>
                <c:pt idx="24">
                  <c:v>Atlántico</c:v>
                </c:pt>
                <c:pt idx="25">
                  <c:v>Caquetá</c:v>
                </c:pt>
                <c:pt idx="26">
                  <c:v>Sucre</c:v>
                </c:pt>
                <c:pt idx="27">
                  <c:v>Magdalena</c:v>
                </c:pt>
                <c:pt idx="28">
                  <c:v>Guainía</c:v>
                </c:pt>
                <c:pt idx="29">
                  <c:v>Chocó</c:v>
                </c:pt>
                <c:pt idx="30">
                  <c:v>Bolívar</c:v>
                </c:pt>
                <c:pt idx="31">
                  <c:v>San Andrés/Pr</c:v>
                </c:pt>
                <c:pt idx="32">
                  <c:v>La Guajira</c:v>
                </c:pt>
              </c:strCache>
            </c:strRef>
          </c:cat>
          <c:val>
            <c:numRef>
              <c:f>RANK_DPTO!$I$76:$I$108</c:f>
              <c:numCache>
                <c:formatCode>0%;\-0%;;</c:formatCode>
                <c:ptCount val="33"/>
                <c:pt idx="0">
                  <c:v>-0.69338155248500166</c:v>
                </c:pt>
                <c:pt idx="1">
                  <c:v>-0.60214384193382864</c:v>
                </c:pt>
                <c:pt idx="2">
                  <c:v>-0.57086471157186347</c:v>
                </c:pt>
                <c:pt idx="3">
                  <c:v>-0.48509170095019771</c:v>
                </c:pt>
                <c:pt idx="4">
                  <c:v>-0.46729384916659089</c:v>
                </c:pt>
                <c:pt idx="5">
                  <c:v>-0.42570207862405773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46-4FF2-B4A8-E9CB550C7A8B}"/>
            </c:ext>
          </c:extLst>
        </c:ser>
        <c:ser>
          <c:idx val="2"/>
          <c:order val="2"/>
          <c:tx>
            <c:strRef>
              <c:f>RANK_DPTO!$J$75</c:f>
              <c:strCache>
                <c:ptCount val="1"/>
                <c:pt idx="0">
                  <c:v>Ligeramente
  Deficiente
(-40 a -10%)</c:v>
                </c:pt>
              </c:strCache>
            </c:strRef>
          </c:tx>
          <c:spPr>
            <a:solidFill>
              <a:srgbClr val="FFD38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RANK_DPTO!$F$76:$F$108</c:f>
              <c:strCache>
                <c:ptCount val="33"/>
                <c:pt idx="0">
                  <c:v>Quindío</c:v>
                </c:pt>
                <c:pt idx="1">
                  <c:v>Tolima</c:v>
                </c:pt>
                <c:pt idx="2">
                  <c:v>Caldas</c:v>
                </c:pt>
                <c:pt idx="3">
                  <c:v>Bogotá D.C</c:v>
                </c:pt>
                <c:pt idx="4">
                  <c:v>Valle Cauca</c:v>
                </c:pt>
                <c:pt idx="5">
                  <c:v>Cauca</c:v>
                </c:pt>
                <c:pt idx="6">
                  <c:v>Risaralda</c:v>
                </c:pt>
                <c:pt idx="7">
                  <c:v>Antioquia</c:v>
                </c:pt>
                <c:pt idx="8">
                  <c:v>Arauca</c:v>
                </c:pt>
                <c:pt idx="9">
                  <c:v>Meta</c:v>
                </c:pt>
                <c:pt idx="10">
                  <c:v>Casanare</c:v>
                </c:pt>
                <c:pt idx="11">
                  <c:v>Nariño</c:v>
                </c:pt>
                <c:pt idx="12">
                  <c:v>Huila</c:v>
                </c:pt>
                <c:pt idx="13">
                  <c:v>Amazonas</c:v>
                </c:pt>
                <c:pt idx="14">
                  <c:v>Cundinamarca</c:v>
                </c:pt>
                <c:pt idx="15">
                  <c:v>Vaupés</c:v>
                </c:pt>
                <c:pt idx="16">
                  <c:v>Boyacá</c:v>
                </c:pt>
                <c:pt idx="17">
                  <c:v>Guaviare</c:v>
                </c:pt>
                <c:pt idx="18">
                  <c:v>Putumayo</c:v>
                </c:pt>
                <c:pt idx="19">
                  <c:v>N. Santander</c:v>
                </c:pt>
                <c:pt idx="20">
                  <c:v>Vichada</c:v>
                </c:pt>
                <c:pt idx="21">
                  <c:v>Santander</c:v>
                </c:pt>
                <c:pt idx="22">
                  <c:v>Córdoba</c:v>
                </c:pt>
                <c:pt idx="23">
                  <c:v>Cesar</c:v>
                </c:pt>
                <c:pt idx="24">
                  <c:v>Atlántico</c:v>
                </c:pt>
                <c:pt idx="25">
                  <c:v>Caquetá</c:v>
                </c:pt>
                <c:pt idx="26">
                  <c:v>Sucre</c:v>
                </c:pt>
                <c:pt idx="27">
                  <c:v>Magdalena</c:v>
                </c:pt>
                <c:pt idx="28">
                  <c:v>Guainía</c:v>
                </c:pt>
                <c:pt idx="29">
                  <c:v>Chocó</c:v>
                </c:pt>
                <c:pt idx="30">
                  <c:v>Bolívar</c:v>
                </c:pt>
                <c:pt idx="31">
                  <c:v>San Andrés/Pr</c:v>
                </c:pt>
                <c:pt idx="32">
                  <c:v>La Guajira</c:v>
                </c:pt>
              </c:strCache>
            </c:strRef>
          </c:cat>
          <c:val>
            <c:numRef>
              <c:f>RANK_DPTO!$J$76:$J$108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-0.39689147727472096</c:v>
                </c:pt>
                <c:pt idx="7">
                  <c:v>-0.36697958084559734</c:v>
                </c:pt>
                <c:pt idx="8">
                  <c:v>-0.36283249512795734</c:v>
                </c:pt>
                <c:pt idx="9">
                  <c:v>-0.30502178585987871</c:v>
                </c:pt>
                <c:pt idx="10">
                  <c:v>-0.281572687910146</c:v>
                </c:pt>
                <c:pt idx="11">
                  <c:v>-0.2621065793818238</c:v>
                </c:pt>
                <c:pt idx="12">
                  <c:v>-0.25458209617089478</c:v>
                </c:pt>
                <c:pt idx="13">
                  <c:v>-0.23665335757362072</c:v>
                </c:pt>
                <c:pt idx="14">
                  <c:v>-0.17066097887312548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46-4FF2-B4A8-E9CB550C7A8B}"/>
            </c:ext>
          </c:extLst>
        </c:ser>
        <c:ser>
          <c:idx val="3"/>
          <c:order val="3"/>
          <c:tx>
            <c:strRef>
              <c:f>RANK_DPTO!$K$75</c:f>
              <c:strCache>
                <c:ptCount val="1"/>
                <c:pt idx="0">
                  <c:v>  Condición
    Normal
(-10 a 10%)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RANK_DPTO!$F$76:$F$108</c:f>
              <c:strCache>
                <c:ptCount val="33"/>
                <c:pt idx="0">
                  <c:v>Quindío</c:v>
                </c:pt>
                <c:pt idx="1">
                  <c:v>Tolima</c:v>
                </c:pt>
                <c:pt idx="2">
                  <c:v>Caldas</c:v>
                </c:pt>
                <c:pt idx="3">
                  <c:v>Bogotá D.C</c:v>
                </c:pt>
                <c:pt idx="4">
                  <c:v>Valle Cauca</c:v>
                </c:pt>
                <c:pt idx="5">
                  <c:v>Cauca</c:v>
                </c:pt>
                <c:pt idx="6">
                  <c:v>Risaralda</c:v>
                </c:pt>
                <c:pt idx="7">
                  <c:v>Antioquia</c:v>
                </c:pt>
                <c:pt idx="8">
                  <c:v>Arauca</c:v>
                </c:pt>
                <c:pt idx="9">
                  <c:v>Meta</c:v>
                </c:pt>
                <c:pt idx="10">
                  <c:v>Casanare</c:v>
                </c:pt>
                <c:pt idx="11">
                  <c:v>Nariño</c:v>
                </c:pt>
                <c:pt idx="12">
                  <c:v>Huila</c:v>
                </c:pt>
                <c:pt idx="13">
                  <c:v>Amazonas</c:v>
                </c:pt>
                <c:pt idx="14">
                  <c:v>Cundinamarca</c:v>
                </c:pt>
                <c:pt idx="15">
                  <c:v>Vaupés</c:v>
                </c:pt>
                <c:pt idx="16">
                  <c:v>Boyacá</c:v>
                </c:pt>
                <c:pt idx="17">
                  <c:v>Guaviare</c:v>
                </c:pt>
                <c:pt idx="18">
                  <c:v>Putumayo</c:v>
                </c:pt>
                <c:pt idx="19">
                  <c:v>N. Santander</c:v>
                </c:pt>
                <c:pt idx="20">
                  <c:v>Vichada</c:v>
                </c:pt>
                <c:pt idx="21">
                  <c:v>Santander</c:v>
                </c:pt>
                <c:pt idx="22">
                  <c:v>Córdoba</c:v>
                </c:pt>
                <c:pt idx="23">
                  <c:v>Cesar</c:v>
                </c:pt>
                <c:pt idx="24">
                  <c:v>Atlántico</c:v>
                </c:pt>
                <c:pt idx="25">
                  <c:v>Caquetá</c:v>
                </c:pt>
                <c:pt idx="26">
                  <c:v>Sucre</c:v>
                </c:pt>
                <c:pt idx="27">
                  <c:v>Magdalena</c:v>
                </c:pt>
                <c:pt idx="28">
                  <c:v>Guainía</c:v>
                </c:pt>
                <c:pt idx="29">
                  <c:v>Chocó</c:v>
                </c:pt>
                <c:pt idx="30">
                  <c:v>Bolívar</c:v>
                </c:pt>
                <c:pt idx="31">
                  <c:v>San Andrés/Pr</c:v>
                </c:pt>
                <c:pt idx="32">
                  <c:v>La Guajira</c:v>
                </c:pt>
              </c:strCache>
            </c:strRef>
          </c:cat>
          <c:val>
            <c:numRef>
              <c:f>RANK_DPTO!$K$76:$K$108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-3.8329923818855471E-2</c:v>
                </c:pt>
                <c:pt idx="16">
                  <c:v>-1.4065838621582061E-2</c:v>
                </c:pt>
                <c:pt idx="17">
                  <c:v>2.4646434729258537E-3</c:v>
                </c:pt>
                <c:pt idx="18">
                  <c:v>2.1117152628771452E-2</c:v>
                </c:pt>
                <c:pt idx="19">
                  <c:v>4.5999682143430087E-2</c:v>
                </c:pt>
                <c:pt idx="20">
                  <c:v>6.5264765298169047E-2</c:v>
                </c:pt>
                <c:pt idx="21">
                  <c:v>8.0836508633459703E-2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46-4FF2-B4A8-E9CB550C7A8B}"/>
            </c:ext>
          </c:extLst>
        </c:ser>
        <c:ser>
          <c:idx val="4"/>
          <c:order val="4"/>
          <c:tx>
            <c:strRef>
              <c:f>RANK_DPTO!$L$75</c:f>
              <c:strCache>
                <c:ptCount val="1"/>
                <c:pt idx="0">
                  <c:v>  Ligeramente
      Excesivo
    (10 a 40%)</c:v>
                </c:pt>
              </c:strCache>
            </c:strRef>
          </c:tx>
          <c:spPr>
            <a:solidFill>
              <a:srgbClr val="BEE8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RANK_DPTO!$F$76:$F$108</c:f>
              <c:strCache>
                <c:ptCount val="33"/>
                <c:pt idx="0">
                  <c:v>Quindío</c:v>
                </c:pt>
                <c:pt idx="1">
                  <c:v>Tolima</c:v>
                </c:pt>
                <c:pt idx="2">
                  <c:v>Caldas</c:v>
                </c:pt>
                <c:pt idx="3">
                  <c:v>Bogotá D.C</c:v>
                </c:pt>
                <c:pt idx="4">
                  <c:v>Valle Cauca</c:v>
                </c:pt>
                <c:pt idx="5">
                  <c:v>Cauca</c:v>
                </c:pt>
                <c:pt idx="6">
                  <c:v>Risaralda</c:v>
                </c:pt>
                <c:pt idx="7">
                  <c:v>Antioquia</c:v>
                </c:pt>
                <c:pt idx="8">
                  <c:v>Arauca</c:v>
                </c:pt>
                <c:pt idx="9">
                  <c:v>Meta</c:v>
                </c:pt>
                <c:pt idx="10">
                  <c:v>Casanare</c:v>
                </c:pt>
                <c:pt idx="11">
                  <c:v>Nariño</c:v>
                </c:pt>
                <c:pt idx="12">
                  <c:v>Huila</c:v>
                </c:pt>
                <c:pt idx="13">
                  <c:v>Amazonas</c:v>
                </c:pt>
                <c:pt idx="14">
                  <c:v>Cundinamarca</c:v>
                </c:pt>
                <c:pt idx="15">
                  <c:v>Vaupés</c:v>
                </c:pt>
                <c:pt idx="16">
                  <c:v>Boyacá</c:v>
                </c:pt>
                <c:pt idx="17">
                  <c:v>Guaviare</c:v>
                </c:pt>
                <c:pt idx="18">
                  <c:v>Putumayo</c:v>
                </c:pt>
                <c:pt idx="19">
                  <c:v>N. Santander</c:v>
                </c:pt>
                <c:pt idx="20">
                  <c:v>Vichada</c:v>
                </c:pt>
                <c:pt idx="21">
                  <c:v>Santander</c:v>
                </c:pt>
                <c:pt idx="22">
                  <c:v>Córdoba</c:v>
                </c:pt>
                <c:pt idx="23">
                  <c:v>Cesar</c:v>
                </c:pt>
                <c:pt idx="24">
                  <c:v>Atlántico</c:v>
                </c:pt>
                <c:pt idx="25">
                  <c:v>Caquetá</c:v>
                </c:pt>
                <c:pt idx="26">
                  <c:v>Sucre</c:v>
                </c:pt>
                <c:pt idx="27">
                  <c:v>Magdalena</c:v>
                </c:pt>
                <c:pt idx="28">
                  <c:v>Guainía</c:v>
                </c:pt>
                <c:pt idx="29">
                  <c:v>Chocó</c:v>
                </c:pt>
                <c:pt idx="30">
                  <c:v>Bolívar</c:v>
                </c:pt>
                <c:pt idx="31">
                  <c:v>San Andrés/Pr</c:v>
                </c:pt>
                <c:pt idx="32">
                  <c:v>La Guajira</c:v>
                </c:pt>
              </c:strCache>
            </c:strRef>
          </c:cat>
          <c:val>
            <c:numRef>
              <c:f>RANK_DPTO!$L$76:$L$108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0.14489398189627378</c:v>
                </c:pt>
                <c:pt idx="23">
                  <c:v>0.17285504313832312</c:v>
                </c:pt>
                <c:pt idx="24">
                  <c:v>0.19553441017237727</c:v>
                </c:pt>
                <c:pt idx="25">
                  <c:v>0.20772306830433873</c:v>
                </c:pt>
                <c:pt idx="26">
                  <c:v>0.25820460776043874</c:v>
                </c:pt>
                <c:pt idx="27">
                  <c:v>0.33148692354260256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46-4FF2-B4A8-E9CB550C7A8B}"/>
            </c:ext>
          </c:extLst>
        </c:ser>
        <c:ser>
          <c:idx val="5"/>
          <c:order val="5"/>
          <c:tx>
            <c:strRef>
              <c:f>RANK_DPTO!$M$75</c:f>
              <c:strCache>
                <c:ptCount val="1"/>
                <c:pt idx="0">
                  <c:v>  Moderadamente
        Excesivo
      (40 a 70%)</c:v>
                </c:pt>
              </c:strCache>
            </c:strRef>
          </c:tx>
          <c:spPr>
            <a:solidFill>
              <a:srgbClr val="0071F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tx2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RANK_DPTO!$F$76:$F$108</c:f>
              <c:strCache>
                <c:ptCount val="33"/>
                <c:pt idx="0">
                  <c:v>Quindío</c:v>
                </c:pt>
                <c:pt idx="1">
                  <c:v>Tolima</c:v>
                </c:pt>
                <c:pt idx="2">
                  <c:v>Caldas</c:v>
                </c:pt>
                <c:pt idx="3">
                  <c:v>Bogotá D.C</c:v>
                </c:pt>
                <c:pt idx="4">
                  <c:v>Valle Cauca</c:v>
                </c:pt>
                <c:pt idx="5">
                  <c:v>Cauca</c:v>
                </c:pt>
                <c:pt idx="6">
                  <c:v>Risaralda</c:v>
                </c:pt>
                <c:pt idx="7">
                  <c:v>Antioquia</c:v>
                </c:pt>
                <c:pt idx="8">
                  <c:v>Arauca</c:v>
                </c:pt>
                <c:pt idx="9">
                  <c:v>Meta</c:v>
                </c:pt>
                <c:pt idx="10">
                  <c:v>Casanare</c:v>
                </c:pt>
                <c:pt idx="11">
                  <c:v>Nariño</c:v>
                </c:pt>
                <c:pt idx="12">
                  <c:v>Huila</c:v>
                </c:pt>
                <c:pt idx="13">
                  <c:v>Amazonas</c:v>
                </c:pt>
                <c:pt idx="14">
                  <c:v>Cundinamarca</c:v>
                </c:pt>
                <c:pt idx="15">
                  <c:v>Vaupés</c:v>
                </c:pt>
                <c:pt idx="16">
                  <c:v>Boyacá</c:v>
                </c:pt>
                <c:pt idx="17">
                  <c:v>Guaviare</c:v>
                </c:pt>
                <c:pt idx="18">
                  <c:v>Putumayo</c:v>
                </c:pt>
                <c:pt idx="19">
                  <c:v>N. Santander</c:v>
                </c:pt>
                <c:pt idx="20">
                  <c:v>Vichada</c:v>
                </c:pt>
                <c:pt idx="21">
                  <c:v>Santander</c:v>
                </c:pt>
                <c:pt idx="22">
                  <c:v>Córdoba</c:v>
                </c:pt>
                <c:pt idx="23">
                  <c:v>Cesar</c:v>
                </c:pt>
                <c:pt idx="24">
                  <c:v>Atlántico</c:v>
                </c:pt>
                <c:pt idx="25">
                  <c:v>Caquetá</c:v>
                </c:pt>
                <c:pt idx="26">
                  <c:v>Sucre</c:v>
                </c:pt>
                <c:pt idx="27">
                  <c:v>Magdalena</c:v>
                </c:pt>
                <c:pt idx="28">
                  <c:v>Guainía</c:v>
                </c:pt>
                <c:pt idx="29">
                  <c:v>Chocó</c:v>
                </c:pt>
                <c:pt idx="30">
                  <c:v>Bolívar</c:v>
                </c:pt>
                <c:pt idx="31">
                  <c:v>San Andrés/Pr</c:v>
                </c:pt>
                <c:pt idx="32">
                  <c:v>La Guajira</c:v>
                </c:pt>
              </c:strCache>
            </c:strRef>
          </c:cat>
          <c:val>
            <c:numRef>
              <c:f>RANK_DPTO!$M$76:$M$108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0.40620992628504737</c:v>
                </c:pt>
                <c:pt idx="29">
                  <c:v>0.42325254008814883</c:v>
                </c:pt>
                <c:pt idx="30">
                  <c:v>0.43493552916616252</c:v>
                </c:pt>
                <c:pt idx="31">
                  <c:v>0.47528271276009537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146-4FF2-B4A8-E9CB550C7A8B}"/>
            </c:ext>
          </c:extLst>
        </c:ser>
        <c:ser>
          <c:idx val="6"/>
          <c:order val="6"/>
          <c:tx>
            <c:strRef>
              <c:f>RANK_DPTO!$N$75</c:f>
              <c:strCache>
                <c:ptCount val="1"/>
                <c:pt idx="0">
                  <c:v>      Muy
  Excesivo
   (&gt;70%)</c:v>
                </c:pt>
              </c:strCache>
            </c:strRef>
          </c:tx>
          <c:spPr>
            <a:solidFill>
              <a:srgbClr val="0000F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RANK_DPTO!$F$76:$F$108</c:f>
              <c:strCache>
                <c:ptCount val="33"/>
                <c:pt idx="0">
                  <c:v>Quindío</c:v>
                </c:pt>
                <c:pt idx="1">
                  <c:v>Tolima</c:v>
                </c:pt>
                <c:pt idx="2">
                  <c:v>Caldas</c:v>
                </c:pt>
                <c:pt idx="3">
                  <c:v>Bogotá D.C</c:v>
                </c:pt>
                <c:pt idx="4">
                  <c:v>Valle Cauca</c:v>
                </c:pt>
                <c:pt idx="5">
                  <c:v>Cauca</c:v>
                </c:pt>
                <c:pt idx="6">
                  <c:v>Risaralda</c:v>
                </c:pt>
                <c:pt idx="7">
                  <c:v>Antioquia</c:v>
                </c:pt>
                <c:pt idx="8">
                  <c:v>Arauca</c:v>
                </c:pt>
                <c:pt idx="9">
                  <c:v>Meta</c:v>
                </c:pt>
                <c:pt idx="10">
                  <c:v>Casanare</c:v>
                </c:pt>
                <c:pt idx="11">
                  <c:v>Nariño</c:v>
                </c:pt>
                <c:pt idx="12">
                  <c:v>Huila</c:v>
                </c:pt>
                <c:pt idx="13">
                  <c:v>Amazonas</c:v>
                </c:pt>
                <c:pt idx="14">
                  <c:v>Cundinamarca</c:v>
                </c:pt>
                <c:pt idx="15">
                  <c:v>Vaupés</c:v>
                </c:pt>
                <c:pt idx="16">
                  <c:v>Boyacá</c:v>
                </c:pt>
                <c:pt idx="17">
                  <c:v>Guaviare</c:v>
                </c:pt>
                <c:pt idx="18">
                  <c:v>Putumayo</c:v>
                </c:pt>
                <c:pt idx="19">
                  <c:v>N. Santander</c:v>
                </c:pt>
                <c:pt idx="20">
                  <c:v>Vichada</c:v>
                </c:pt>
                <c:pt idx="21">
                  <c:v>Santander</c:v>
                </c:pt>
                <c:pt idx="22">
                  <c:v>Córdoba</c:v>
                </c:pt>
                <c:pt idx="23">
                  <c:v>Cesar</c:v>
                </c:pt>
                <c:pt idx="24">
                  <c:v>Atlántico</c:v>
                </c:pt>
                <c:pt idx="25">
                  <c:v>Caquetá</c:v>
                </c:pt>
                <c:pt idx="26">
                  <c:v>Sucre</c:v>
                </c:pt>
                <c:pt idx="27">
                  <c:v>Magdalena</c:v>
                </c:pt>
                <c:pt idx="28">
                  <c:v>Guainía</c:v>
                </c:pt>
                <c:pt idx="29">
                  <c:v>Chocó</c:v>
                </c:pt>
                <c:pt idx="30">
                  <c:v>Bolívar</c:v>
                </c:pt>
                <c:pt idx="31">
                  <c:v>San Andrés/Pr</c:v>
                </c:pt>
                <c:pt idx="32">
                  <c:v>La Guajira</c:v>
                </c:pt>
              </c:strCache>
            </c:strRef>
          </c:cat>
          <c:val>
            <c:numRef>
              <c:f>RANK_DPTO!$N$76:$N$108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0.73525201310342481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146-4FF2-B4A8-E9CB550C7A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1804416"/>
        <c:axId val="181838976"/>
        <c:extLst/>
      </c:barChart>
      <c:catAx>
        <c:axId val="18180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lang="es-ES" sz="12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81838976"/>
        <c:crosses val="autoZero"/>
        <c:auto val="0"/>
        <c:lblAlgn val="ctr"/>
        <c:lblOffset val="0"/>
        <c:noMultiLvlLbl val="0"/>
      </c:catAx>
      <c:valAx>
        <c:axId val="181838976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s-CO" sz="1200" b="1"/>
                  <a:t>Déficit</a:t>
                </a:r>
                <a:r>
                  <a:rPr lang="es-CO" sz="1200" b="1" baseline="0"/>
                  <a:t> o Exceso </a:t>
                </a:r>
                <a:r>
                  <a:rPr lang="es-CO" sz="1200" b="1"/>
                  <a:t>de Precipitación</a:t>
                </a:r>
              </a:p>
            </c:rich>
          </c:tx>
          <c:layout>
            <c:manualLayout>
              <c:xMode val="edge"/>
              <c:yMode val="edge"/>
              <c:x val="7.0555555555555545E-3"/>
              <c:y val="0.1666755555555554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;\-0%;;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81804416"/>
        <c:crosses val="autoZero"/>
        <c:crossBetween val="between"/>
        <c:majorUnit val="0.2"/>
        <c:minorUnit val="0.1"/>
      </c:valAx>
      <c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222222222222221E-2"/>
          <c:y val="0.87332388888888934"/>
          <c:w val="0.94637777777777776"/>
          <c:h val="0.117268703703703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200" b="1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 Narrow" panose="020B0606020202030204" pitchFamily="34" charset="0"/>
        </a:defRPr>
      </a:pPr>
      <a:endParaRPr lang="es-CO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LAS  VARAS - RIO CAUCA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ACHI -  Bolivar)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DATOS!$Y$3:$Y$734</c:f>
              <c:numCache>
                <c:formatCode>0.00</c:formatCode>
                <c:ptCount val="732"/>
                <c:pt idx="0">
                  <c:v>3.25</c:v>
                </c:pt>
                <c:pt idx="1">
                  <c:v>3.14</c:v>
                </c:pt>
                <c:pt idx="2">
                  <c:v>3.07</c:v>
                </c:pt>
                <c:pt idx="3">
                  <c:v>2.95</c:v>
                </c:pt>
                <c:pt idx="4">
                  <c:v>2.83</c:v>
                </c:pt>
                <c:pt idx="5">
                  <c:v>2.76</c:v>
                </c:pt>
                <c:pt idx="6">
                  <c:v>2.77</c:v>
                </c:pt>
                <c:pt idx="7">
                  <c:v>2.76</c:v>
                </c:pt>
                <c:pt idx="8">
                  <c:v>2.73</c:v>
                </c:pt>
                <c:pt idx="9">
                  <c:v>2.66</c:v>
                </c:pt>
                <c:pt idx="10">
                  <c:v>2.54</c:v>
                </c:pt>
                <c:pt idx="11">
                  <c:v>2.4700000000000002</c:v>
                </c:pt>
                <c:pt idx="12">
                  <c:v>2.37</c:v>
                </c:pt>
                <c:pt idx="13">
                  <c:v>2.33</c:v>
                </c:pt>
                <c:pt idx="14">
                  <c:v>2.29</c:v>
                </c:pt>
                <c:pt idx="15">
                  <c:v>2.2799999999999998</c:v>
                </c:pt>
                <c:pt idx="16">
                  <c:v>2.23</c:v>
                </c:pt>
                <c:pt idx="17">
                  <c:v>2.2200000000000002</c:v>
                </c:pt>
                <c:pt idx="18">
                  <c:v>2.17</c:v>
                </c:pt>
                <c:pt idx="19">
                  <c:v>2.16</c:v>
                </c:pt>
                <c:pt idx="20">
                  <c:v>2.09</c:v>
                </c:pt>
                <c:pt idx="21">
                  <c:v>2.1</c:v>
                </c:pt>
                <c:pt idx="22">
                  <c:v>2.17</c:v>
                </c:pt>
                <c:pt idx="23">
                  <c:v>2.2200000000000002</c:v>
                </c:pt>
                <c:pt idx="24">
                  <c:v>2.19</c:v>
                </c:pt>
                <c:pt idx="25">
                  <c:v>2.2200000000000002</c:v>
                </c:pt>
                <c:pt idx="26">
                  <c:v>2.0699999999999998</c:v>
                </c:pt>
                <c:pt idx="27">
                  <c:v>1.97</c:v>
                </c:pt>
                <c:pt idx="28">
                  <c:v>1.85</c:v>
                </c:pt>
                <c:pt idx="29">
                  <c:v>1.83</c:v>
                </c:pt>
                <c:pt idx="30">
                  <c:v>1.82</c:v>
                </c:pt>
                <c:pt idx="31">
                  <c:v>1.87</c:v>
                </c:pt>
                <c:pt idx="32">
                  <c:v>1.97</c:v>
                </c:pt>
                <c:pt idx="33">
                  <c:v>2.0099999999999998</c:v>
                </c:pt>
                <c:pt idx="34">
                  <c:v>1.86</c:v>
                </c:pt>
                <c:pt idx="35">
                  <c:v>1.87</c:v>
                </c:pt>
                <c:pt idx="36">
                  <c:v>1.9</c:v>
                </c:pt>
                <c:pt idx="37">
                  <c:v>1.94</c:v>
                </c:pt>
                <c:pt idx="38">
                  <c:v>1.96</c:v>
                </c:pt>
                <c:pt idx="39">
                  <c:v>1.95</c:v>
                </c:pt>
                <c:pt idx="40">
                  <c:v>1.83</c:v>
                </c:pt>
                <c:pt idx="41">
                  <c:v>1.83</c:v>
                </c:pt>
                <c:pt idx="42">
                  <c:v>1.84</c:v>
                </c:pt>
                <c:pt idx="43">
                  <c:v>1.86</c:v>
                </c:pt>
                <c:pt idx="44">
                  <c:v>1.77</c:v>
                </c:pt>
                <c:pt idx="45">
                  <c:v>1.75</c:v>
                </c:pt>
                <c:pt idx="46">
                  <c:v>1.7</c:v>
                </c:pt>
                <c:pt idx="47">
                  <c:v>1.73</c:v>
                </c:pt>
                <c:pt idx="48">
                  <c:v>1.83</c:v>
                </c:pt>
                <c:pt idx="49">
                  <c:v>1.86</c:v>
                </c:pt>
                <c:pt idx="50">
                  <c:v>1.81</c:v>
                </c:pt>
                <c:pt idx="51">
                  <c:v>1.7</c:v>
                </c:pt>
                <c:pt idx="52">
                  <c:v>1.82</c:v>
                </c:pt>
                <c:pt idx="53">
                  <c:v>1.94</c:v>
                </c:pt>
                <c:pt idx="54">
                  <c:v>2.04</c:v>
                </c:pt>
                <c:pt idx="55">
                  <c:v>2.04</c:v>
                </c:pt>
                <c:pt idx="56">
                  <c:v>2.0299999999999998</c:v>
                </c:pt>
                <c:pt idx="57">
                  <c:v>2.04</c:v>
                </c:pt>
                <c:pt idx="58">
                  <c:v>1.97</c:v>
                </c:pt>
                <c:pt idx="59">
                  <c:v>1.91</c:v>
                </c:pt>
                <c:pt idx="60">
                  <c:v>1.73</c:v>
                </c:pt>
                <c:pt idx="61">
                  <c:v>1.73</c:v>
                </c:pt>
                <c:pt idx="62">
                  <c:v>1.67</c:v>
                </c:pt>
                <c:pt idx="63">
                  <c:v>1.67</c:v>
                </c:pt>
                <c:pt idx="64">
                  <c:v>1.61</c:v>
                </c:pt>
                <c:pt idx="65">
                  <c:v>1.57</c:v>
                </c:pt>
                <c:pt idx="66">
                  <c:v>1.52</c:v>
                </c:pt>
                <c:pt idx="67">
                  <c:v>1.51</c:v>
                </c:pt>
                <c:pt idx="68">
                  <c:v>1.49</c:v>
                </c:pt>
                <c:pt idx="69">
                  <c:v>1.54</c:v>
                </c:pt>
                <c:pt idx="70">
                  <c:v>1.66</c:v>
                </c:pt>
                <c:pt idx="71">
                  <c:v>1.75</c:v>
                </c:pt>
                <c:pt idx="72">
                  <c:v>1.81</c:v>
                </c:pt>
                <c:pt idx="73">
                  <c:v>1.83</c:v>
                </c:pt>
                <c:pt idx="74">
                  <c:v>1.77</c:v>
                </c:pt>
                <c:pt idx="75">
                  <c:v>1.7</c:v>
                </c:pt>
                <c:pt idx="76">
                  <c:v>1.53</c:v>
                </c:pt>
                <c:pt idx="77">
                  <c:v>1.47</c:v>
                </c:pt>
                <c:pt idx="78">
                  <c:v>1.47</c:v>
                </c:pt>
                <c:pt idx="79">
                  <c:v>1.49</c:v>
                </c:pt>
                <c:pt idx="80">
                  <c:v>1.5</c:v>
                </c:pt>
                <c:pt idx="81">
                  <c:v>1.52</c:v>
                </c:pt>
                <c:pt idx="82">
                  <c:v>1.49</c:v>
                </c:pt>
                <c:pt idx="83">
                  <c:v>1.53</c:v>
                </c:pt>
                <c:pt idx="84">
                  <c:v>1.52</c:v>
                </c:pt>
                <c:pt idx="85">
                  <c:v>1.57</c:v>
                </c:pt>
                <c:pt idx="86">
                  <c:v>1.6</c:v>
                </c:pt>
                <c:pt idx="87">
                  <c:v>1.61</c:v>
                </c:pt>
                <c:pt idx="88">
                  <c:v>1.58</c:v>
                </c:pt>
                <c:pt idx="89">
                  <c:v>1.56</c:v>
                </c:pt>
                <c:pt idx="90">
                  <c:v>1.58</c:v>
                </c:pt>
                <c:pt idx="91">
                  <c:v>1.6</c:v>
                </c:pt>
                <c:pt idx="92">
                  <c:v>1.57</c:v>
                </c:pt>
                <c:pt idx="93">
                  <c:v>1.52</c:v>
                </c:pt>
                <c:pt idx="94">
                  <c:v>1.51</c:v>
                </c:pt>
                <c:pt idx="95">
                  <c:v>1.52</c:v>
                </c:pt>
                <c:pt idx="96">
                  <c:v>1.47</c:v>
                </c:pt>
                <c:pt idx="97">
                  <c:v>1.49</c:v>
                </c:pt>
                <c:pt idx="98">
                  <c:v>1.5</c:v>
                </c:pt>
                <c:pt idx="99">
                  <c:v>1.56</c:v>
                </c:pt>
                <c:pt idx="100">
                  <c:v>1.53</c:v>
                </c:pt>
                <c:pt idx="101">
                  <c:v>1.5</c:v>
                </c:pt>
                <c:pt idx="102">
                  <c:v>1.47</c:v>
                </c:pt>
                <c:pt idx="103">
                  <c:v>1.45</c:v>
                </c:pt>
                <c:pt idx="104">
                  <c:v>1.51</c:v>
                </c:pt>
                <c:pt idx="105">
                  <c:v>1.6</c:v>
                </c:pt>
                <c:pt idx="106">
                  <c:v>1.65</c:v>
                </c:pt>
                <c:pt idx="107">
                  <c:v>1.66</c:v>
                </c:pt>
                <c:pt idx="108">
                  <c:v>1.63</c:v>
                </c:pt>
                <c:pt idx="109">
                  <c:v>1.66</c:v>
                </c:pt>
                <c:pt idx="110">
                  <c:v>1.64</c:v>
                </c:pt>
                <c:pt idx="111">
                  <c:v>1.75</c:v>
                </c:pt>
                <c:pt idx="112">
                  <c:v>1.83</c:v>
                </c:pt>
                <c:pt idx="113">
                  <c:v>1.97</c:v>
                </c:pt>
                <c:pt idx="114">
                  <c:v>2.2000000000000002</c:v>
                </c:pt>
                <c:pt idx="115">
                  <c:v>2.0699999999999998</c:v>
                </c:pt>
                <c:pt idx="116">
                  <c:v>1.94</c:v>
                </c:pt>
                <c:pt idx="117">
                  <c:v>1.91</c:v>
                </c:pt>
                <c:pt idx="118">
                  <c:v>1.89</c:v>
                </c:pt>
                <c:pt idx="119">
                  <c:v>1.92</c:v>
                </c:pt>
                <c:pt idx="120">
                  <c:v>1.93</c:v>
                </c:pt>
                <c:pt idx="121">
                  <c:v>1.85</c:v>
                </c:pt>
                <c:pt idx="122">
                  <c:v>1.77</c:v>
                </c:pt>
                <c:pt idx="123">
                  <c:v>1.81</c:v>
                </c:pt>
                <c:pt idx="124">
                  <c:v>1.85</c:v>
                </c:pt>
                <c:pt idx="125">
                  <c:v>2.02</c:v>
                </c:pt>
                <c:pt idx="126">
                  <c:v>2.0099999999999998</c:v>
                </c:pt>
                <c:pt idx="127">
                  <c:v>1.9</c:v>
                </c:pt>
                <c:pt idx="128">
                  <c:v>1.87</c:v>
                </c:pt>
                <c:pt idx="129">
                  <c:v>2.11</c:v>
                </c:pt>
                <c:pt idx="130">
                  <c:v>2.09</c:v>
                </c:pt>
                <c:pt idx="131">
                  <c:v>2.16</c:v>
                </c:pt>
                <c:pt idx="132">
                  <c:v>2.35</c:v>
                </c:pt>
                <c:pt idx="133">
                  <c:v>2.4300000000000002</c:v>
                </c:pt>
                <c:pt idx="134">
                  <c:v>2.48</c:v>
                </c:pt>
                <c:pt idx="135">
                  <c:v>2.73</c:v>
                </c:pt>
                <c:pt idx="136">
                  <c:v>2.79</c:v>
                </c:pt>
                <c:pt idx="137">
                  <c:v>2.64</c:v>
                </c:pt>
                <c:pt idx="138">
                  <c:v>2.4500000000000002</c:v>
                </c:pt>
                <c:pt idx="139">
                  <c:v>2.4300000000000002</c:v>
                </c:pt>
                <c:pt idx="140">
                  <c:v>2.33</c:v>
                </c:pt>
                <c:pt idx="141">
                  <c:v>2.36</c:v>
                </c:pt>
                <c:pt idx="142">
                  <c:v>2.44</c:v>
                </c:pt>
                <c:pt idx="143">
                  <c:v>2.36</c:v>
                </c:pt>
                <c:pt idx="144">
                  <c:v>2.33</c:v>
                </c:pt>
                <c:pt idx="145">
                  <c:v>2.23</c:v>
                </c:pt>
                <c:pt idx="146">
                  <c:v>2.12</c:v>
                </c:pt>
                <c:pt idx="147">
                  <c:v>2.14</c:v>
                </c:pt>
                <c:pt idx="148">
                  <c:v>2.02</c:v>
                </c:pt>
                <c:pt idx="149">
                  <c:v>1.9</c:v>
                </c:pt>
                <c:pt idx="150">
                  <c:v>1.81</c:v>
                </c:pt>
                <c:pt idx="151">
                  <c:v>1.85</c:v>
                </c:pt>
                <c:pt idx="152">
                  <c:v>1.82</c:v>
                </c:pt>
                <c:pt idx="153">
                  <c:v>1.87</c:v>
                </c:pt>
                <c:pt idx="154">
                  <c:v>2.1</c:v>
                </c:pt>
                <c:pt idx="155">
                  <c:v>2.13</c:v>
                </c:pt>
                <c:pt idx="156">
                  <c:v>2.25</c:v>
                </c:pt>
                <c:pt idx="157">
                  <c:v>2.4</c:v>
                </c:pt>
                <c:pt idx="158">
                  <c:v>2.31</c:v>
                </c:pt>
                <c:pt idx="159">
                  <c:v>2.29</c:v>
                </c:pt>
                <c:pt idx="160">
                  <c:v>2.3530000000000002</c:v>
                </c:pt>
                <c:pt idx="161">
                  <c:v>2.4300000000000002</c:v>
                </c:pt>
                <c:pt idx="162">
                  <c:v>2.3199999999999998</c:v>
                </c:pt>
                <c:pt idx="163">
                  <c:v>2.31</c:v>
                </c:pt>
                <c:pt idx="164">
                  <c:v>2.29</c:v>
                </c:pt>
                <c:pt idx="165">
                  <c:v>2.21</c:v>
                </c:pt>
                <c:pt idx="166">
                  <c:v>2.0699999999999998</c:v>
                </c:pt>
                <c:pt idx="167">
                  <c:v>2.0099999999999998</c:v>
                </c:pt>
                <c:pt idx="168">
                  <c:v>1.8</c:v>
                </c:pt>
                <c:pt idx="169">
                  <c:v>1.72</c:v>
                </c:pt>
                <c:pt idx="170">
                  <c:v>1.77</c:v>
                </c:pt>
                <c:pt idx="171">
                  <c:v>1.65</c:v>
                </c:pt>
                <c:pt idx="172">
                  <c:v>1.62</c:v>
                </c:pt>
                <c:pt idx="173">
                  <c:v>1.53</c:v>
                </c:pt>
                <c:pt idx="174">
                  <c:v>1.6</c:v>
                </c:pt>
                <c:pt idx="175">
                  <c:v>1.61</c:v>
                </c:pt>
                <c:pt idx="176">
                  <c:v>1.61</c:v>
                </c:pt>
                <c:pt idx="177">
                  <c:v>1.67</c:v>
                </c:pt>
                <c:pt idx="178">
                  <c:v>1.84</c:v>
                </c:pt>
                <c:pt idx="179">
                  <c:v>2.0299999999999998</c:v>
                </c:pt>
                <c:pt idx="180">
                  <c:v>2.23</c:v>
                </c:pt>
                <c:pt idx="181">
                  <c:v>2.12</c:v>
                </c:pt>
                <c:pt idx="182">
                  <c:v>2.13</c:v>
                </c:pt>
                <c:pt idx="183">
                  <c:v>2.2799999999999998</c:v>
                </c:pt>
                <c:pt idx="184">
                  <c:v>2.25</c:v>
                </c:pt>
                <c:pt idx="185">
                  <c:v>2.2599999999999998</c:v>
                </c:pt>
                <c:pt idx="186">
                  <c:v>2.2599999999999998</c:v>
                </c:pt>
                <c:pt idx="187">
                  <c:v>2.33</c:v>
                </c:pt>
                <c:pt idx="188">
                  <c:v>2.36</c:v>
                </c:pt>
                <c:pt idx="189">
                  <c:v>2.77</c:v>
                </c:pt>
                <c:pt idx="190">
                  <c:v>2.83</c:v>
                </c:pt>
                <c:pt idx="191">
                  <c:v>2.73</c:v>
                </c:pt>
                <c:pt idx="192">
                  <c:v>2.77</c:v>
                </c:pt>
                <c:pt idx="193">
                  <c:v>2.98</c:v>
                </c:pt>
                <c:pt idx="194">
                  <c:v>3</c:v>
                </c:pt>
                <c:pt idx="195">
                  <c:v>2.98</c:v>
                </c:pt>
                <c:pt idx="196">
                  <c:v>2.99</c:v>
                </c:pt>
                <c:pt idx="197">
                  <c:v>2.98</c:v>
                </c:pt>
                <c:pt idx="198">
                  <c:v>3.1</c:v>
                </c:pt>
                <c:pt idx="199">
                  <c:v>3.16</c:v>
                </c:pt>
                <c:pt idx="200">
                  <c:v>3.32</c:v>
                </c:pt>
                <c:pt idx="201">
                  <c:v>3.2</c:v>
                </c:pt>
                <c:pt idx="202">
                  <c:v>3.35</c:v>
                </c:pt>
                <c:pt idx="203">
                  <c:v>3.36</c:v>
                </c:pt>
                <c:pt idx="204">
                  <c:v>3.49</c:v>
                </c:pt>
                <c:pt idx="205">
                  <c:v>3.57</c:v>
                </c:pt>
                <c:pt idx="206">
                  <c:v>3.8</c:v>
                </c:pt>
                <c:pt idx="207">
                  <c:v>3.81</c:v>
                </c:pt>
                <c:pt idx="208">
                  <c:v>3.89</c:v>
                </c:pt>
                <c:pt idx="209">
                  <c:v>3.95</c:v>
                </c:pt>
                <c:pt idx="210">
                  <c:v>3.91</c:v>
                </c:pt>
                <c:pt idx="211">
                  <c:v>3.81</c:v>
                </c:pt>
                <c:pt idx="212">
                  <c:v>3.73</c:v>
                </c:pt>
                <c:pt idx="213">
                  <c:v>3.7</c:v>
                </c:pt>
                <c:pt idx="214">
                  <c:v>3.69</c:v>
                </c:pt>
                <c:pt idx="215">
                  <c:v>3.63</c:v>
                </c:pt>
                <c:pt idx="216">
                  <c:v>3.47</c:v>
                </c:pt>
                <c:pt idx="217">
                  <c:v>3.32</c:v>
                </c:pt>
                <c:pt idx="218">
                  <c:v>3.26</c:v>
                </c:pt>
                <c:pt idx="219">
                  <c:v>3.23</c:v>
                </c:pt>
                <c:pt idx="220">
                  <c:v>3.23</c:v>
                </c:pt>
                <c:pt idx="221">
                  <c:v>3.27</c:v>
                </c:pt>
                <c:pt idx="222">
                  <c:v>3.58</c:v>
                </c:pt>
                <c:pt idx="223">
                  <c:v>3.73</c:v>
                </c:pt>
                <c:pt idx="224">
                  <c:v>3.61</c:v>
                </c:pt>
                <c:pt idx="225">
                  <c:v>3.46</c:v>
                </c:pt>
                <c:pt idx="226">
                  <c:v>3.29</c:v>
                </c:pt>
                <c:pt idx="227">
                  <c:v>3.14</c:v>
                </c:pt>
                <c:pt idx="228">
                  <c:v>3.06</c:v>
                </c:pt>
                <c:pt idx="229">
                  <c:v>3.03</c:v>
                </c:pt>
                <c:pt idx="230">
                  <c:v>3.06</c:v>
                </c:pt>
                <c:pt idx="231">
                  <c:v>3.03</c:v>
                </c:pt>
                <c:pt idx="232">
                  <c:v>3.09</c:v>
                </c:pt>
                <c:pt idx="233">
                  <c:v>3.21</c:v>
                </c:pt>
                <c:pt idx="234">
                  <c:v>3.11</c:v>
                </c:pt>
                <c:pt idx="235">
                  <c:v>3.06</c:v>
                </c:pt>
                <c:pt idx="236">
                  <c:v>3.25</c:v>
                </c:pt>
                <c:pt idx="237">
                  <c:v>3.35</c:v>
                </c:pt>
                <c:pt idx="238">
                  <c:v>3.45</c:v>
                </c:pt>
                <c:pt idx="239">
                  <c:v>3.63</c:v>
                </c:pt>
                <c:pt idx="240">
                  <c:v>3.7</c:v>
                </c:pt>
                <c:pt idx="241">
                  <c:v>3.71</c:v>
                </c:pt>
                <c:pt idx="242">
                  <c:v>3.76</c:v>
                </c:pt>
                <c:pt idx="243">
                  <c:v>3.79</c:v>
                </c:pt>
                <c:pt idx="244">
                  <c:v>3.73</c:v>
                </c:pt>
                <c:pt idx="245">
                  <c:v>3.76</c:v>
                </c:pt>
                <c:pt idx="246">
                  <c:v>3.87</c:v>
                </c:pt>
                <c:pt idx="247">
                  <c:v>3.92</c:v>
                </c:pt>
                <c:pt idx="248">
                  <c:v>4.1100000000000003</c:v>
                </c:pt>
                <c:pt idx="249">
                  <c:v>4.2300000000000004</c:v>
                </c:pt>
                <c:pt idx="250">
                  <c:v>4.47</c:v>
                </c:pt>
                <c:pt idx="251">
                  <c:v>4.5999999999999996</c:v>
                </c:pt>
                <c:pt idx="252">
                  <c:v>4.67</c:v>
                </c:pt>
                <c:pt idx="253">
                  <c:v>4.6500000000000004</c:v>
                </c:pt>
                <c:pt idx="254">
                  <c:v>4.63</c:v>
                </c:pt>
                <c:pt idx="255">
                  <c:v>4.6100000000000003</c:v>
                </c:pt>
                <c:pt idx="256">
                  <c:v>4.5</c:v>
                </c:pt>
                <c:pt idx="257">
                  <c:v>4.54</c:v>
                </c:pt>
                <c:pt idx="258">
                  <c:v>4.6900000000000004</c:v>
                </c:pt>
                <c:pt idx="259">
                  <c:v>4.7300000000000004</c:v>
                </c:pt>
                <c:pt idx="260">
                  <c:v>4.7</c:v>
                </c:pt>
                <c:pt idx="261">
                  <c:v>4.66</c:v>
                </c:pt>
                <c:pt idx="262">
                  <c:v>4.63</c:v>
                </c:pt>
                <c:pt idx="263">
                  <c:v>4.6500000000000004</c:v>
                </c:pt>
                <c:pt idx="264">
                  <c:v>4.74</c:v>
                </c:pt>
                <c:pt idx="265">
                  <c:v>4.75</c:v>
                </c:pt>
                <c:pt idx="266">
                  <c:v>4.78</c:v>
                </c:pt>
                <c:pt idx="267">
                  <c:v>4.7699999999999996</c:v>
                </c:pt>
                <c:pt idx="268">
                  <c:v>4.83</c:v>
                </c:pt>
                <c:pt idx="269">
                  <c:v>4.84</c:v>
                </c:pt>
                <c:pt idx="270">
                  <c:v>4.93</c:v>
                </c:pt>
                <c:pt idx="271">
                  <c:v>4.8899999999999997</c:v>
                </c:pt>
                <c:pt idx="272">
                  <c:v>5</c:v>
                </c:pt>
                <c:pt idx="273">
                  <c:v>5</c:v>
                </c:pt>
                <c:pt idx="274">
                  <c:v>4.93</c:v>
                </c:pt>
                <c:pt idx="275">
                  <c:v>4.83</c:v>
                </c:pt>
                <c:pt idx="276">
                  <c:v>4.78</c:v>
                </c:pt>
                <c:pt idx="277">
                  <c:v>4.7300000000000004</c:v>
                </c:pt>
                <c:pt idx="278">
                  <c:v>4.68</c:v>
                </c:pt>
                <c:pt idx="279">
                  <c:v>4.57</c:v>
                </c:pt>
                <c:pt idx="280">
                  <c:v>4.63</c:v>
                </c:pt>
                <c:pt idx="281">
                  <c:v>4.71</c:v>
                </c:pt>
                <c:pt idx="282">
                  <c:v>4.6900000000000004</c:v>
                </c:pt>
                <c:pt idx="283">
                  <c:v>4.6500000000000004</c:v>
                </c:pt>
                <c:pt idx="284">
                  <c:v>4.6900000000000004</c:v>
                </c:pt>
                <c:pt idx="285">
                  <c:v>4.67</c:v>
                </c:pt>
                <c:pt idx="286">
                  <c:v>4.6900000000000004</c:v>
                </c:pt>
                <c:pt idx="287">
                  <c:v>4.67</c:v>
                </c:pt>
                <c:pt idx="288">
                  <c:v>4.7300000000000004</c:v>
                </c:pt>
                <c:pt idx="289">
                  <c:v>4.71</c:v>
                </c:pt>
                <c:pt idx="290">
                  <c:v>4.7300000000000004</c:v>
                </c:pt>
                <c:pt idx="291">
                  <c:v>4.71</c:v>
                </c:pt>
                <c:pt idx="292">
                  <c:v>4.7699999999999996</c:v>
                </c:pt>
                <c:pt idx="293">
                  <c:v>4.8099999999999996</c:v>
                </c:pt>
                <c:pt idx="294">
                  <c:v>4.8499999999999996</c:v>
                </c:pt>
                <c:pt idx="295">
                  <c:v>4.8899999999999997</c:v>
                </c:pt>
                <c:pt idx="296">
                  <c:v>4.93</c:v>
                </c:pt>
                <c:pt idx="297">
                  <c:v>4.8899999999999997</c:v>
                </c:pt>
                <c:pt idx="298">
                  <c:v>4.84</c:v>
                </c:pt>
                <c:pt idx="299">
                  <c:v>4.8</c:v>
                </c:pt>
                <c:pt idx="300">
                  <c:v>4.79</c:v>
                </c:pt>
                <c:pt idx="301">
                  <c:v>4.7699999999999996</c:v>
                </c:pt>
                <c:pt idx="302">
                  <c:v>4.71</c:v>
                </c:pt>
                <c:pt idx="303">
                  <c:v>4.72</c:v>
                </c:pt>
                <c:pt idx="304">
                  <c:v>4.7300000000000004</c:v>
                </c:pt>
                <c:pt idx="305">
                  <c:v>4.75</c:v>
                </c:pt>
                <c:pt idx="306">
                  <c:v>4.79</c:v>
                </c:pt>
                <c:pt idx="307">
                  <c:v>4.76</c:v>
                </c:pt>
                <c:pt idx="308">
                  <c:v>4.79</c:v>
                </c:pt>
                <c:pt idx="309">
                  <c:v>4.9400000000000004</c:v>
                </c:pt>
                <c:pt idx="310">
                  <c:v>4.93</c:v>
                </c:pt>
                <c:pt idx="311">
                  <c:v>4.8899999999999997</c:v>
                </c:pt>
                <c:pt idx="312">
                  <c:v>4.87</c:v>
                </c:pt>
                <c:pt idx="313">
                  <c:v>4.8099999999999996</c:v>
                </c:pt>
                <c:pt idx="314">
                  <c:v>4.72</c:v>
                </c:pt>
                <c:pt idx="315">
                  <c:v>4.68</c:v>
                </c:pt>
                <c:pt idx="316">
                  <c:v>4.6399999999999997</c:v>
                </c:pt>
                <c:pt idx="317">
                  <c:v>4.58</c:v>
                </c:pt>
                <c:pt idx="318">
                  <c:v>4.78</c:v>
                </c:pt>
                <c:pt idx="319">
                  <c:v>4.7699999999999996</c:v>
                </c:pt>
                <c:pt idx="320">
                  <c:v>4.71</c:v>
                </c:pt>
                <c:pt idx="321">
                  <c:v>4.68</c:v>
                </c:pt>
                <c:pt idx="322">
                  <c:v>4.71</c:v>
                </c:pt>
                <c:pt idx="323">
                  <c:v>4.6900000000000004</c:v>
                </c:pt>
                <c:pt idx="324">
                  <c:v>4.75</c:v>
                </c:pt>
                <c:pt idx="325">
                  <c:v>4.6500000000000004</c:v>
                </c:pt>
                <c:pt idx="326">
                  <c:v>4.66</c:v>
                </c:pt>
                <c:pt idx="327">
                  <c:v>4.6100000000000003</c:v>
                </c:pt>
                <c:pt idx="328">
                  <c:v>4.71</c:v>
                </c:pt>
                <c:pt idx="329">
                  <c:v>4.72</c:v>
                </c:pt>
                <c:pt idx="330">
                  <c:v>4.7699999999999996</c:v>
                </c:pt>
                <c:pt idx="331">
                  <c:v>4.82</c:v>
                </c:pt>
                <c:pt idx="332">
                  <c:v>4.9400000000000004</c:v>
                </c:pt>
                <c:pt idx="333">
                  <c:v>5.0199999999999996</c:v>
                </c:pt>
                <c:pt idx="334">
                  <c:v>5.14</c:v>
                </c:pt>
                <c:pt idx="335">
                  <c:v>5.23</c:v>
                </c:pt>
                <c:pt idx="336">
                  <c:v>5.35</c:v>
                </c:pt>
                <c:pt idx="337">
                  <c:v>5.39</c:v>
                </c:pt>
                <c:pt idx="338">
                  <c:v>5.37</c:v>
                </c:pt>
                <c:pt idx="339">
                  <c:v>5.5</c:v>
                </c:pt>
                <c:pt idx="340">
                  <c:v>5.66</c:v>
                </c:pt>
                <c:pt idx="341">
                  <c:v>5.65</c:v>
                </c:pt>
                <c:pt idx="342">
                  <c:v>5.68</c:v>
                </c:pt>
                <c:pt idx="343">
                  <c:v>5.71</c:v>
                </c:pt>
                <c:pt idx="344">
                  <c:v>5.82</c:v>
                </c:pt>
                <c:pt idx="345">
                  <c:v>5.89</c:v>
                </c:pt>
                <c:pt idx="346">
                  <c:v>5.97</c:v>
                </c:pt>
                <c:pt idx="347">
                  <c:v>6.01</c:v>
                </c:pt>
                <c:pt idx="348">
                  <c:v>6.05</c:v>
                </c:pt>
                <c:pt idx="349">
                  <c:v>6.07</c:v>
                </c:pt>
                <c:pt idx="350">
                  <c:v>6.09</c:v>
                </c:pt>
                <c:pt idx="351">
                  <c:v>6.1</c:v>
                </c:pt>
                <c:pt idx="352">
                  <c:v>6.11</c:v>
                </c:pt>
                <c:pt idx="353">
                  <c:v>6.09</c:v>
                </c:pt>
                <c:pt idx="354">
                  <c:v>6.08</c:v>
                </c:pt>
                <c:pt idx="355">
                  <c:v>6.06</c:v>
                </c:pt>
                <c:pt idx="356">
                  <c:v>6.04</c:v>
                </c:pt>
                <c:pt idx="357">
                  <c:v>6.02</c:v>
                </c:pt>
                <c:pt idx="358">
                  <c:v>6.03</c:v>
                </c:pt>
                <c:pt idx="359">
                  <c:v>6.02</c:v>
                </c:pt>
                <c:pt idx="360">
                  <c:v>6.01</c:v>
                </c:pt>
                <c:pt idx="361">
                  <c:v>5.96</c:v>
                </c:pt>
                <c:pt idx="362">
                  <c:v>5.87</c:v>
                </c:pt>
                <c:pt idx="363">
                  <c:v>5.79</c:v>
                </c:pt>
                <c:pt idx="364">
                  <c:v>5.74</c:v>
                </c:pt>
                <c:pt idx="365">
                  <c:v>5.62</c:v>
                </c:pt>
                <c:pt idx="366">
                  <c:v>5.5</c:v>
                </c:pt>
                <c:pt idx="367">
                  <c:v>5.43</c:v>
                </c:pt>
                <c:pt idx="368">
                  <c:v>5.4</c:v>
                </c:pt>
                <c:pt idx="369">
                  <c:v>5.33</c:v>
                </c:pt>
                <c:pt idx="370">
                  <c:v>5.35</c:v>
                </c:pt>
                <c:pt idx="371">
                  <c:v>5.36</c:v>
                </c:pt>
                <c:pt idx="372">
                  <c:v>5.49</c:v>
                </c:pt>
                <c:pt idx="373">
                  <c:v>5.56</c:v>
                </c:pt>
                <c:pt idx="374">
                  <c:v>5.61</c:v>
                </c:pt>
                <c:pt idx="375">
                  <c:v>5.66</c:v>
                </c:pt>
                <c:pt idx="376">
                  <c:v>5.72</c:v>
                </c:pt>
                <c:pt idx="377">
                  <c:v>5.76</c:v>
                </c:pt>
                <c:pt idx="378">
                  <c:v>5.79</c:v>
                </c:pt>
                <c:pt idx="379">
                  <c:v>5.82</c:v>
                </c:pt>
                <c:pt idx="380">
                  <c:v>5.79</c:v>
                </c:pt>
                <c:pt idx="381">
                  <c:v>5.75</c:v>
                </c:pt>
                <c:pt idx="382">
                  <c:v>5.77</c:v>
                </c:pt>
                <c:pt idx="383">
                  <c:v>5.79</c:v>
                </c:pt>
                <c:pt idx="384">
                  <c:v>5.83</c:v>
                </c:pt>
                <c:pt idx="385">
                  <c:v>5.87</c:v>
                </c:pt>
                <c:pt idx="386">
                  <c:v>5.98</c:v>
                </c:pt>
                <c:pt idx="387">
                  <c:v>6</c:v>
                </c:pt>
                <c:pt idx="388">
                  <c:v>6.04</c:v>
                </c:pt>
                <c:pt idx="389">
                  <c:v>6.08</c:v>
                </c:pt>
                <c:pt idx="390">
                  <c:v>6.11</c:v>
                </c:pt>
                <c:pt idx="391">
                  <c:v>6.14</c:v>
                </c:pt>
                <c:pt idx="392">
                  <c:v>6.18</c:v>
                </c:pt>
                <c:pt idx="393">
                  <c:v>6.21</c:v>
                </c:pt>
                <c:pt idx="394">
                  <c:v>6.26</c:v>
                </c:pt>
                <c:pt idx="395">
                  <c:v>6.27</c:v>
                </c:pt>
                <c:pt idx="396">
                  <c:v>6.34</c:v>
                </c:pt>
                <c:pt idx="397">
                  <c:v>6.37</c:v>
                </c:pt>
                <c:pt idx="398">
                  <c:v>6.4</c:v>
                </c:pt>
                <c:pt idx="399">
                  <c:v>6.42</c:v>
                </c:pt>
                <c:pt idx="400">
                  <c:v>6.49</c:v>
                </c:pt>
                <c:pt idx="401">
                  <c:v>6.5</c:v>
                </c:pt>
                <c:pt idx="402">
                  <c:v>6.53</c:v>
                </c:pt>
                <c:pt idx="403">
                  <c:v>6.53</c:v>
                </c:pt>
                <c:pt idx="404">
                  <c:v>6.52</c:v>
                </c:pt>
                <c:pt idx="405">
                  <c:v>6.54</c:v>
                </c:pt>
                <c:pt idx="406">
                  <c:v>6.56</c:v>
                </c:pt>
                <c:pt idx="407">
                  <c:v>6.58</c:v>
                </c:pt>
                <c:pt idx="408">
                  <c:v>6.59</c:v>
                </c:pt>
                <c:pt idx="409">
                  <c:v>6.58</c:v>
                </c:pt>
                <c:pt idx="410">
                  <c:v>6.53</c:v>
                </c:pt>
                <c:pt idx="411">
                  <c:v>6.48</c:v>
                </c:pt>
                <c:pt idx="412">
                  <c:v>6.41</c:v>
                </c:pt>
                <c:pt idx="413">
                  <c:v>6.35</c:v>
                </c:pt>
                <c:pt idx="414">
                  <c:v>6.3</c:v>
                </c:pt>
                <c:pt idx="415">
                  <c:v>6.26</c:v>
                </c:pt>
                <c:pt idx="416">
                  <c:v>6.21</c:v>
                </c:pt>
                <c:pt idx="417">
                  <c:v>6.15</c:v>
                </c:pt>
                <c:pt idx="418">
                  <c:v>6.11</c:v>
                </c:pt>
                <c:pt idx="419">
                  <c:v>6.1</c:v>
                </c:pt>
                <c:pt idx="420">
                  <c:v>6.09</c:v>
                </c:pt>
                <c:pt idx="421">
                  <c:v>6.05</c:v>
                </c:pt>
                <c:pt idx="422">
                  <c:v>6.09</c:v>
                </c:pt>
                <c:pt idx="423">
                  <c:v>6.08</c:v>
                </c:pt>
                <c:pt idx="424">
                  <c:v>6.04</c:v>
                </c:pt>
                <c:pt idx="425">
                  <c:v>6.01</c:v>
                </c:pt>
                <c:pt idx="426">
                  <c:v>6.02</c:v>
                </c:pt>
                <c:pt idx="427">
                  <c:v>6.03</c:v>
                </c:pt>
                <c:pt idx="428">
                  <c:v>6.04</c:v>
                </c:pt>
                <c:pt idx="429">
                  <c:v>6.03</c:v>
                </c:pt>
                <c:pt idx="430">
                  <c:v>5.99</c:v>
                </c:pt>
                <c:pt idx="431">
                  <c:v>5.95</c:v>
                </c:pt>
                <c:pt idx="432">
                  <c:v>5.91</c:v>
                </c:pt>
                <c:pt idx="433">
                  <c:v>5.88</c:v>
                </c:pt>
                <c:pt idx="434">
                  <c:v>5.87</c:v>
                </c:pt>
                <c:pt idx="435">
                  <c:v>5.85</c:v>
                </c:pt>
                <c:pt idx="436">
                  <c:v>5.84</c:v>
                </c:pt>
                <c:pt idx="437">
                  <c:v>5.81</c:v>
                </c:pt>
                <c:pt idx="438">
                  <c:v>5.8</c:v>
                </c:pt>
                <c:pt idx="439">
                  <c:v>5.76</c:v>
                </c:pt>
                <c:pt idx="440">
                  <c:v>5.73</c:v>
                </c:pt>
                <c:pt idx="441">
                  <c:v>5.7</c:v>
                </c:pt>
                <c:pt idx="442">
                  <c:v>5.67</c:v>
                </c:pt>
                <c:pt idx="443">
                  <c:v>5.67</c:v>
                </c:pt>
                <c:pt idx="444">
                  <c:v>5.68</c:v>
                </c:pt>
                <c:pt idx="445">
                  <c:v>5.65</c:v>
                </c:pt>
                <c:pt idx="446">
                  <c:v>5.63</c:v>
                </c:pt>
                <c:pt idx="447">
                  <c:v>5.55</c:v>
                </c:pt>
                <c:pt idx="448">
                  <c:v>5.5</c:v>
                </c:pt>
                <c:pt idx="449">
                  <c:v>5.46</c:v>
                </c:pt>
                <c:pt idx="450">
                  <c:v>5.45</c:v>
                </c:pt>
                <c:pt idx="451">
                  <c:v>5.47</c:v>
                </c:pt>
                <c:pt idx="452">
                  <c:v>5.42</c:v>
                </c:pt>
                <c:pt idx="453">
                  <c:v>5.36</c:v>
                </c:pt>
                <c:pt idx="454">
                  <c:v>5.33</c:v>
                </c:pt>
                <c:pt idx="455">
                  <c:v>5.35</c:v>
                </c:pt>
                <c:pt idx="456">
                  <c:v>5.39</c:v>
                </c:pt>
                <c:pt idx="457">
                  <c:v>5.38</c:v>
                </c:pt>
                <c:pt idx="458">
                  <c:v>5.38</c:v>
                </c:pt>
                <c:pt idx="459">
                  <c:v>5.34</c:v>
                </c:pt>
                <c:pt idx="460">
                  <c:v>5.32</c:v>
                </c:pt>
                <c:pt idx="461">
                  <c:v>5.34</c:v>
                </c:pt>
                <c:pt idx="462">
                  <c:v>5.36</c:v>
                </c:pt>
                <c:pt idx="463">
                  <c:v>5.36</c:v>
                </c:pt>
                <c:pt idx="464">
                  <c:v>5.37</c:v>
                </c:pt>
                <c:pt idx="465">
                  <c:v>5.39</c:v>
                </c:pt>
                <c:pt idx="466">
                  <c:v>5.4</c:v>
                </c:pt>
                <c:pt idx="467">
                  <c:v>5.41</c:v>
                </c:pt>
                <c:pt idx="468">
                  <c:v>5.4</c:v>
                </c:pt>
                <c:pt idx="469">
                  <c:v>5.36</c:v>
                </c:pt>
                <c:pt idx="470">
                  <c:v>5.29</c:v>
                </c:pt>
                <c:pt idx="471">
                  <c:v>5.28</c:v>
                </c:pt>
                <c:pt idx="472">
                  <c:v>5.29</c:v>
                </c:pt>
                <c:pt idx="473">
                  <c:v>5.27</c:v>
                </c:pt>
                <c:pt idx="474">
                  <c:v>5.34</c:v>
                </c:pt>
                <c:pt idx="475">
                  <c:v>5.25</c:v>
                </c:pt>
                <c:pt idx="476">
                  <c:v>5.27</c:v>
                </c:pt>
                <c:pt idx="477">
                  <c:v>5.28</c:v>
                </c:pt>
                <c:pt idx="478">
                  <c:v>5.3</c:v>
                </c:pt>
                <c:pt idx="479">
                  <c:v>5.26</c:v>
                </c:pt>
                <c:pt idx="480">
                  <c:v>5.24</c:v>
                </c:pt>
                <c:pt idx="481">
                  <c:v>5.28</c:v>
                </c:pt>
                <c:pt idx="482">
                  <c:v>5.39</c:v>
                </c:pt>
                <c:pt idx="483">
                  <c:v>5.38</c:v>
                </c:pt>
                <c:pt idx="484">
                  <c:v>5.37</c:v>
                </c:pt>
                <c:pt idx="485">
                  <c:v>5.37</c:v>
                </c:pt>
                <c:pt idx="486">
                  <c:v>5.37</c:v>
                </c:pt>
                <c:pt idx="487">
                  <c:v>5.4</c:v>
                </c:pt>
                <c:pt idx="488">
                  <c:v>5.44</c:v>
                </c:pt>
                <c:pt idx="489">
                  <c:v>5.47</c:v>
                </c:pt>
                <c:pt idx="490">
                  <c:v>5.56</c:v>
                </c:pt>
                <c:pt idx="491">
                  <c:v>5.58</c:v>
                </c:pt>
                <c:pt idx="492">
                  <c:v>5.61</c:v>
                </c:pt>
                <c:pt idx="493">
                  <c:v>5.61</c:v>
                </c:pt>
                <c:pt idx="494">
                  <c:v>5.63</c:v>
                </c:pt>
                <c:pt idx="495">
                  <c:v>5.64</c:v>
                </c:pt>
                <c:pt idx="496">
                  <c:v>5.65</c:v>
                </c:pt>
                <c:pt idx="497">
                  <c:v>5.66</c:v>
                </c:pt>
                <c:pt idx="498">
                  <c:v>5.55</c:v>
                </c:pt>
                <c:pt idx="499">
                  <c:v>5.4</c:v>
                </c:pt>
                <c:pt idx="500">
                  <c:v>5.3</c:v>
                </c:pt>
                <c:pt idx="501">
                  <c:v>5.26</c:v>
                </c:pt>
                <c:pt idx="502">
                  <c:v>5.2</c:v>
                </c:pt>
                <c:pt idx="503">
                  <c:v>5.13</c:v>
                </c:pt>
                <c:pt idx="504">
                  <c:v>5.08</c:v>
                </c:pt>
                <c:pt idx="505">
                  <c:v>5.09</c:v>
                </c:pt>
                <c:pt idx="506">
                  <c:v>5.0599999999999996</c:v>
                </c:pt>
                <c:pt idx="507">
                  <c:v>4.99</c:v>
                </c:pt>
                <c:pt idx="508">
                  <c:v>4.95</c:v>
                </c:pt>
                <c:pt idx="509">
                  <c:v>4.9400000000000004</c:v>
                </c:pt>
                <c:pt idx="510">
                  <c:v>5.01</c:v>
                </c:pt>
                <c:pt idx="511">
                  <c:v>5</c:v>
                </c:pt>
                <c:pt idx="512">
                  <c:v>4.95</c:v>
                </c:pt>
                <c:pt idx="513">
                  <c:v>4.9400000000000004</c:v>
                </c:pt>
                <c:pt idx="514">
                  <c:v>4.95</c:v>
                </c:pt>
                <c:pt idx="515">
                  <c:v>4.93</c:v>
                </c:pt>
                <c:pt idx="516">
                  <c:v>4.97</c:v>
                </c:pt>
                <c:pt idx="517">
                  <c:v>4.92</c:v>
                </c:pt>
                <c:pt idx="518">
                  <c:v>4.8600000000000003</c:v>
                </c:pt>
                <c:pt idx="519">
                  <c:v>4.8600000000000003</c:v>
                </c:pt>
                <c:pt idx="520">
                  <c:v>4.83</c:v>
                </c:pt>
                <c:pt idx="521">
                  <c:v>4.79</c:v>
                </c:pt>
                <c:pt idx="522">
                  <c:v>4.72</c:v>
                </c:pt>
                <c:pt idx="523">
                  <c:v>4.6399999999999997</c:v>
                </c:pt>
                <c:pt idx="524">
                  <c:v>4.6100000000000003</c:v>
                </c:pt>
                <c:pt idx="525">
                  <c:v>4.63</c:v>
                </c:pt>
                <c:pt idx="526">
                  <c:v>4.67</c:v>
                </c:pt>
                <c:pt idx="527">
                  <c:v>4.6900000000000004</c:v>
                </c:pt>
                <c:pt idx="528">
                  <c:v>4.7699999999999996</c:v>
                </c:pt>
                <c:pt idx="529">
                  <c:v>4.78</c:v>
                </c:pt>
                <c:pt idx="530">
                  <c:v>4.79</c:v>
                </c:pt>
                <c:pt idx="531">
                  <c:v>4.78</c:v>
                </c:pt>
                <c:pt idx="532">
                  <c:v>4.8099999999999996</c:v>
                </c:pt>
                <c:pt idx="533">
                  <c:v>4.8</c:v>
                </c:pt>
                <c:pt idx="534">
                  <c:v>4.83</c:v>
                </c:pt>
                <c:pt idx="535">
                  <c:v>4.8099999999999996</c:v>
                </c:pt>
                <c:pt idx="536">
                  <c:v>4.79</c:v>
                </c:pt>
                <c:pt idx="537">
                  <c:v>4.76</c:v>
                </c:pt>
                <c:pt idx="538">
                  <c:v>4.82</c:v>
                </c:pt>
                <c:pt idx="539">
                  <c:v>4.83</c:v>
                </c:pt>
                <c:pt idx="540">
                  <c:v>4.8499999999999996</c:v>
                </c:pt>
                <c:pt idx="541">
                  <c:v>4.88</c:v>
                </c:pt>
                <c:pt idx="542">
                  <c:v>4.93</c:v>
                </c:pt>
                <c:pt idx="543">
                  <c:v>4.95</c:v>
                </c:pt>
                <c:pt idx="544">
                  <c:v>5</c:v>
                </c:pt>
                <c:pt idx="545">
                  <c:v>4.96</c:v>
                </c:pt>
                <c:pt idx="546">
                  <c:v>4.93</c:v>
                </c:pt>
                <c:pt idx="547">
                  <c:v>4.8899999999999997</c:v>
                </c:pt>
                <c:pt idx="548">
                  <c:v>4.84</c:v>
                </c:pt>
                <c:pt idx="549">
                  <c:v>4.8099999999999996</c:v>
                </c:pt>
                <c:pt idx="550">
                  <c:v>4.8</c:v>
                </c:pt>
                <c:pt idx="551">
                  <c:v>4.75</c:v>
                </c:pt>
                <c:pt idx="552">
                  <c:v>4.7300000000000004</c:v>
                </c:pt>
                <c:pt idx="553">
                  <c:v>4.6900000000000004</c:v>
                </c:pt>
                <c:pt idx="554">
                  <c:v>4.6900000000000004</c:v>
                </c:pt>
                <c:pt idx="555">
                  <c:v>4.7</c:v>
                </c:pt>
                <c:pt idx="556">
                  <c:v>4.74</c:v>
                </c:pt>
                <c:pt idx="557">
                  <c:v>4.75</c:v>
                </c:pt>
                <c:pt idx="558">
                  <c:v>4.78</c:v>
                </c:pt>
                <c:pt idx="559">
                  <c:v>4.8099999999999996</c:v>
                </c:pt>
                <c:pt idx="560">
                  <c:v>4.83</c:v>
                </c:pt>
                <c:pt idx="561">
                  <c:v>4.8899999999999997</c:v>
                </c:pt>
                <c:pt idx="562">
                  <c:v>4.95</c:v>
                </c:pt>
                <c:pt idx="563">
                  <c:v>4.97</c:v>
                </c:pt>
                <c:pt idx="564">
                  <c:v>5</c:v>
                </c:pt>
                <c:pt idx="565">
                  <c:v>5.0199999999999996</c:v>
                </c:pt>
                <c:pt idx="566">
                  <c:v>5</c:v>
                </c:pt>
                <c:pt idx="567">
                  <c:v>4.97</c:v>
                </c:pt>
                <c:pt idx="568">
                  <c:v>4.8899999999999997</c:v>
                </c:pt>
                <c:pt idx="569">
                  <c:v>4.7699999999999996</c:v>
                </c:pt>
                <c:pt idx="570">
                  <c:v>4.71</c:v>
                </c:pt>
                <c:pt idx="571">
                  <c:v>4.6100000000000003</c:v>
                </c:pt>
                <c:pt idx="572">
                  <c:v>4.55</c:v>
                </c:pt>
                <c:pt idx="573">
                  <c:v>4.43</c:v>
                </c:pt>
                <c:pt idx="574">
                  <c:v>4.3600000000000003</c:v>
                </c:pt>
                <c:pt idx="575">
                  <c:v>4.3</c:v>
                </c:pt>
                <c:pt idx="576">
                  <c:v>4.2300000000000004</c:v>
                </c:pt>
                <c:pt idx="577">
                  <c:v>4.21</c:v>
                </c:pt>
                <c:pt idx="578">
                  <c:v>4.2</c:v>
                </c:pt>
                <c:pt idx="579">
                  <c:v>4.17</c:v>
                </c:pt>
                <c:pt idx="580">
                  <c:v>4.1500000000000004</c:v>
                </c:pt>
                <c:pt idx="581">
                  <c:v>4.17</c:v>
                </c:pt>
                <c:pt idx="582">
                  <c:v>4.16</c:v>
                </c:pt>
                <c:pt idx="583">
                  <c:v>4.1500000000000004</c:v>
                </c:pt>
                <c:pt idx="584">
                  <c:v>4.13</c:v>
                </c:pt>
                <c:pt idx="585">
                  <c:v>4.08</c:v>
                </c:pt>
                <c:pt idx="586">
                  <c:v>4.05</c:v>
                </c:pt>
                <c:pt idx="587">
                  <c:v>4.1100000000000003</c:v>
                </c:pt>
                <c:pt idx="588">
                  <c:v>4.22</c:v>
                </c:pt>
                <c:pt idx="589">
                  <c:v>4.21</c:v>
                </c:pt>
                <c:pt idx="590">
                  <c:v>4.33</c:v>
                </c:pt>
                <c:pt idx="591">
                  <c:v>4.29</c:v>
                </c:pt>
                <c:pt idx="592">
                  <c:v>4.28</c:v>
                </c:pt>
                <c:pt idx="593">
                  <c:v>4.2699999999999996</c:v>
                </c:pt>
                <c:pt idx="594">
                  <c:v>4.38</c:v>
                </c:pt>
                <c:pt idx="595">
                  <c:v>4.37</c:v>
                </c:pt>
                <c:pt idx="596">
                  <c:v>4.3899999999999997</c:v>
                </c:pt>
                <c:pt idx="597">
                  <c:v>4.37</c:v>
                </c:pt>
                <c:pt idx="598">
                  <c:v>4.3</c:v>
                </c:pt>
                <c:pt idx="599">
                  <c:v>4.26</c:v>
                </c:pt>
                <c:pt idx="600">
                  <c:v>4.29</c:v>
                </c:pt>
                <c:pt idx="601">
                  <c:v>4.25</c:v>
                </c:pt>
                <c:pt idx="602">
                  <c:v>4.2300000000000004</c:v>
                </c:pt>
                <c:pt idx="603">
                  <c:v>4.2</c:v>
                </c:pt>
                <c:pt idx="604">
                  <c:v>4.3</c:v>
                </c:pt>
                <c:pt idx="605">
                  <c:v>4.3099999999999996</c:v>
                </c:pt>
                <c:pt idx="606">
                  <c:v>4.33</c:v>
                </c:pt>
                <c:pt idx="607">
                  <c:v>4.3499999999999996</c:v>
                </c:pt>
                <c:pt idx="608">
                  <c:v>4.43</c:v>
                </c:pt>
                <c:pt idx="609">
                  <c:v>4.4400000000000004</c:v>
                </c:pt>
                <c:pt idx="610">
                  <c:v>4.51</c:v>
                </c:pt>
                <c:pt idx="611">
                  <c:v>4.53</c:v>
                </c:pt>
                <c:pt idx="612">
                  <c:v>4.6399999999999997</c:v>
                </c:pt>
                <c:pt idx="613">
                  <c:v>4.67</c:v>
                </c:pt>
                <c:pt idx="614">
                  <c:v>4.78</c:v>
                </c:pt>
                <c:pt idx="615">
                  <c:v>4.8099999999999996</c:v>
                </c:pt>
                <c:pt idx="616">
                  <c:v>4.8499999999999996</c:v>
                </c:pt>
                <c:pt idx="617">
                  <c:v>4.8899999999999997</c:v>
                </c:pt>
                <c:pt idx="618">
                  <c:v>4.93</c:v>
                </c:pt>
                <c:pt idx="619">
                  <c:v>4.97</c:v>
                </c:pt>
                <c:pt idx="620">
                  <c:v>5</c:v>
                </c:pt>
                <c:pt idx="621">
                  <c:v>5.01</c:v>
                </c:pt>
                <c:pt idx="622">
                  <c:v>5.04</c:v>
                </c:pt>
                <c:pt idx="623">
                  <c:v>5.09</c:v>
                </c:pt>
                <c:pt idx="624">
                  <c:v>5.12</c:v>
                </c:pt>
                <c:pt idx="625">
                  <c:v>5.13</c:v>
                </c:pt>
                <c:pt idx="626">
                  <c:v>5.18</c:v>
                </c:pt>
                <c:pt idx="627">
                  <c:v>5.17</c:v>
                </c:pt>
                <c:pt idx="628">
                  <c:v>5.16</c:v>
                </c:pt>
                <c:pt idx="629">
                  <c:v>5.15</c:v>
                </c:pt>
                <c:pt idx="630">
                  <c:v>5.14</c:v>
                </c:pt>
                <c:pt idx="631">
                  <c:v>5.15</c:v>
                </c:pt>
                <c:pt idx="632">
                  <c:v>5.19</c:v>
                </c:pt>
                <c:pt idx="633">
                  <c:v>5.16</c:v>
                </c:pt>
                <c:pt idx="634">
                  <c:v>5.14</c:v>
                </c:pt>
                <c:pt idx="635">
                  <c:v>5.14</c:v>
                </c:pt>
                <c:pt idx="636">
                  <c:v>5.16</c:v>
                </c:pt>
                <c:pt idx="637">
                  <c:v>5.15</c:v>
                </c:pt>
                <c:pt idx="638">
                  <c:v>5.17</c:v>
                </c:pt>
                <c:pt idx="639">
                  <c:v>5.18</c:v>
                </c:pt>
                <c:pt idx="640">
                  <c:v>5.19</c:v>
                </c:pt>
                <c:pt idx="641">
                  <c:v>5.18</c:v>
                </c:pt>
                <c:pt idx="642">
                  <c:v>5.2</c:v>
                </c:pt>
                <c:pt idx="643">
                  <c:v>5.16</c:v>
                </c:pt>
                <c:pt idx="644">
                  <c:v>5.12</c:v>
                </c:pt>
                <c:pt idx="645">
                  <c:v>5.0999999999999996</c:v>
                </c:pt>
                <c:pt idx="646">
                  <c:v>5.07</c:v>
                </c:pt>
                <c:pt idx="647">
                  <c:v>5.0599999999999996</c:v>
                </c:pt>
                <c:pt idx="648">
                  <c:v>5.0199999999999996</c:v>
                </c:pt>
                <c:pt idx="649">
                  <c:v>5</c:v>
                </c:pt>
                <c:pt idx="650">
                  <c:v>4.9800000000000004</c:v>
                </c:pt>
                <c:pt idx="651">
                  <c:v>4.95</c:v>
                </c:pt>
                <c:pt idx="652">
                  <c:v>5</c:v>
                </c:pt>
                <c:pt idx="653">
                  <c:v>5</c:v>
                </c:pt>
                <c:pt idx="654">
                  <c:v>5.01</c:v>
                </c:pt>
                <c:pt idx="655">
                  <c:v>5</c:v>
                </c:pt>
                <c:pt idx="656">
                  <c:v>5.01</c:v>
                </c:pt>
                <c:pt idx="657">
                  <c:v>5</c:v>
                </c:pt>
                <c:pt idx="658">
                  <c:v>4.99</c:v>
                </c:pt>
                <c:pt idx="659">
                  <c:v>4.93</c:v>
                </c:pt>
                <c:pt idx="660">
                  <c:v>4.97</c:v>
                </c:pt>
                <c:pt idx="661">
                  <c:v>4.93</c:v>
                </c:pt>
                <c:pt idx="662">
                  <c:v>4.93</c:v>
                </c:pt>
                <c:pt idx="663">
                  <c:v>4.9000000000000004</c:v>
                </c:pt>
                <c:pt idx="664">
                  <c:v>4.8899999999999997</c:v>
                </c:pt>
                <c:pt idx="665">
                  <c:v>4.8600000000000003</c:v>
                </c:pt>
                <c:pt idx="666">
                  <c:v>4.8499999999999996</c:v>
                </c:pt>
                <c:pt idx="667">
                  <c:v>4.83</c:v>
                </c:pt>
                <c:pt idx="668">
                  <c:v>4.87</c:v>
                </c:pt>
                <c:pt idx="669">
                  <c:v>4.8899999999999997</c:v>
                </c:pt>
                <c:pt idx="670">
                  <c:v>4.9400000000000004</c:v>
                </c:pt>
                <c:pt idx="671">
                  <c:v>4.96</c:v>
                </c:pt>
                <c:pt idx="672">
                  <c:v>4.97</c:v>
                </c:pt>
                <c:pt idx="673">
                  <c:v>4.97</c:v>
                </c:pt>
                <c:pt idx="674">
                  <c:v>4.9800000000000004</c:v>
                </c:pt>
                <c:pt idx="675">
                  <c:v>4.99</c:v>
                </c:pt>
                <c:pt idx="676">
                  <c:v>5</c:v>
                </c:pt>
                <c:pt idx="677">
                  <c:v>5</c:v>
                </c:pt>
                <c:pt idx="678">
                  <c:v>5.0199999999999996</c:v>
                </c:pt>
                <c:pt idx="679">
                  <c:v>5.05</c:v>
                </c:pt>
                <c:pt idx="680">
                  <c:v>5.0599999999999996</c:v>
                </c:pt>
                <c:pt idx="681">
                  <c:v>5.05</c:v>
                </c:pt>
                <c:pt idx="682">
                  <c:v>5.04</c:v>
                </c:pt>
                <c:pt idx="683">
                  <c:v>5</c:v>
                </c:pt>
                <c:pt idx="684">
                  <c:v>4.87</c:v>
                </c:pt>
                <c:pt idx="685">
                  <c:v>4.7699999999999996</c:v>
                </c:pt>
                <c:pt idx="686">
                  <c:v>4.79</c:v>
                </c:pt>
                <c:pt idx="687">
                  <c:v>4.7699999999999996</c:v>
                </c:pt>
                <c:pt idx="688">
                  <c:v>4.71</c:v>
                </c:pt>
                <c:pt idx="689">
                  <c:v>4.6399999999999997</c:v>
                </c:pt>
                <c:pt idx="690">
                  <c:v>4.6100000000000003</c:v>
                </c:pt>
                <c:pt idx="691">
                  <c:v>4.5599999999999996</c:v>
                </c:pt>
                <c:pt idx="692">
                  <c:v>4.51</c:v>
                </c:pt>
                <c:pt idx="693">
                  <c:v>4.51</c:v>
                </c:pt>
                <c:pt idx="694">
                  <c:v>4.49</c:v>
                </c:pt>
                <c:pt idx="695">
                  <c:v>4.5</c:v>
                </c:pt>
                <c:pt idx="696">
                  <c:v>4.53</c:v>
                </c:pt>
                <c:pt idx="697">
                  <c:v>4.54</c:v>
                </c:pt>
                <c:pt idx="698">
                  <c:v>4.5599999999999996</c:v>
                </c:pt>
                <c:pt idx="699">
                  <c:v>4.57</c:v>
                </c:pt>
                <c:pt idx="700">
                  <c:v>4.58</c:v>
                </c:pt>
                <c:pt idx="701">
                  <c:v>4.57</c:v>
                </c:pt>
                <c:pt idx="702">
                  <c:v>4.57</c:v>
                </c:pt>
                <c:pt idx="703">
                  <c:v>4.55</c:v>
                </c:pt>
                <c:pt idx="704">
                  <c:v>4.5599999999999996</c:v>
                </c:pt>
                <c:pt idx="705">
                  <c:v>4.5199999999999996</c:v>
                </c:pt>
                <c:pt idx="706">
                  <c:v>4.49</c:v>
                </c:pt>
                <c:pt idx="707">
                  <c:v>4.45</c:v>
                </c:pt>
                <c:pt idx="708">
                  <c:v>4.41</c:v>
                </c:pt>
                <c:pt idx="709">
                  <c:v>4.37</c:v>
                </c:pt>
                <c:pt idx="710">
                  <c:v>4.3099999999999996</c:v>
                </c:pt>
                <c:pt idx="711">
                  <c:v>4.28</c:v>
                </c:pt>
                <c:pt idx="712">
                  <c:v>4.2300000000000004</c:v>
                </c:pt>
                <c:pt idx="713">
                  <c:v>4.18</c:v>
                </c:pt>
                <c:pt idx="714">
                  <c:v>4.13</c:v>
                </c:pt>
                <c:pt idx="715">
                  <c:v>4.0599999999999996</c:v>
                </c:pt>
                <c:pt idx="716">
                  <c:v>4</c:v>
                </c:pt>
                <c:pt idx="717">
                  <c:v>3.97</c:v>
                </c:pt>
                <c:pt idx="718">
                  <c:v>3.93</c:v>
                </c:pt>
                <c:pt idx="719">
                  <c:v>3.87</c:v>
                </c:pt>
                <c:pt idx="720">
                  <c:v>3.93</c:v>
                </c:pt>
                <c:pt idx="721">
                  <c:v>3.91</c:v>
                </c:pt>
                <c:pt idx="722">
                  <c:v>3.9</c:v>
                </c:pt>
                <c:pt idx="723">
                  <c:v>3.86</c:v>
                </c:pt>
                <c:pt idx="724">
                  <c:v>3.8</c:v>
                </c:pt>
                <c:pt idx="725">
                  <c:v>3.76</c:v>
                </c:pt>
                <c:pt idx="726">
                  <c:v>3.72</c:v>
                </c:pt>
                <c:pt idx="727">
                  <c:v>3.67</c:v>
                </c:pt>
                <c:pt idx="728">
                  <c:v>3.67</c:v>
                </c:pt>
                <c:pt idx="729">
                  <c:v>3.63</c:v>
                </c:pt>
                <c:pt idx="730">
                  <c:v>3.7</c:v>
                </c:pt>
                <c:pt idx="731">
                  <c:v>3.7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0C6-46BF-82E4-FDB74E6D7585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DATOS!$Z$3:$Z$734</c:f>
              <c:numCache>
                <c:formatCode>0.00</c:formatCode>
                <c:ptCount val="732"/>
                <c:pt idx="0">
                  <c:v>3.6</c:v>
                </c:pt>
                <c:pt idx="1">
                  <c:v>3.56</c:v>
                </c:pt>
                <c:pt idx="2">
                  <c:v>3.53</c:v>
                </c:pt>
                <c:pt idx="3">
                  <c:v>3.49</c:v>
                </c:pt>
                <c:pt idx="4">
                  <c:v>3.45</c:v>
                </c:pt>
                <c:pt idx="5">
                  <c:v>3.43</c:v>
                </c:pt>
                <c:pt idx="6">
                  <c:v>3.37</c:v>
                </c:pt>
                <c:pt idx="7">
                  <c:v>3.37</c:v>
                </c:pt>
                <c:pt idx="8">
                  <c:v>3.35</c:v>
                </c:pt>
                <c:pt idx="9">
                  <c:v>3.33</c:v>
                </c:pt>
                <c:pt idx="10">
                  <c:v>3.39</c:v>
                </c:pt>
                <c:pt idx="11">
                  <c:v>3.4</c:v>
                </c:pt>
                <c:pt idx="12">
                  <c:v>3.38</c:v>
                </c:pt>
                <c:pt idx="13">
                  <c:v>3.37</c:v>
                </c:pt>
                <c:pt idx="14">
                  <c:v>3.37</c:v>
                </c:pt>
                <c:pt idx="15">
                  <c:v>3.37</c:v>
                </c:pt>
                <c:pt idx="16">
                  <c:v>3.37</c:v>
                </c:pt>
                <c:pt idx="17">
                  <c:v>3.36</c:v>
                </c:pt>
                <c:pt idx="18">
                  <c:v>3.35</c:v>
                </c:pt>
                <c:pt idx="19">
                  <c:v>3.36</c:v>
                </c:pt>
                <c:pt idx="20">
                  <c:v>3.35</c:v>
                </c:pt>
                <c:pt idx="21">
                  <c:v>3.32</c:v>
                </c:pt>
                <c:pt idx="22">
                  <c:v>3.26</c:v>
                </c:pt>
                <c:pt idx="23">
                  <c:v>3.21</c:v>
                </c:pt>
                <c:pt idx="24">
                  <c:v>3.17</c:v>
                </c:pt>
                <c:pt idx="25">
                  <c:v>3.13</c:v>
                </c:pt>
                <c:pt idx="26">
                  <c:v>3.04</c:v>
                </c:pt>
                <c:pt idx="27">
                  <c:v>3.08</c:v>
                </c:pt>
                <c:pt idx="28">
                  <c:v>3.04</c:v>
                </c:pt>
                <c:pt idx="29">
                  <c:v>3.03</c:v>
                </c:pt>
                <c:pt idx="30">
                  <c:v>3.03</c:v>
                </c:pt>
                <c:pt idx="31">
                  <c:v>3.03</c:v>
                </c:pt>
                <c:pt idx="32">
                  <c:v>3</c:v>
                </c:pt>
                <c:pt idx="33">
                  <c:v>2.98</c:v>
                </c:pt>
                <c:pt idx="34">
                  <c:v>3.02</c:v>
                </c:pt>
                <c:pt idx="35">
                  <c:v>3.04</c:v>
                </c:pt>
                <c:pt idx="36">
                  <c:v>3.03</c:v>
                </c:pt>
                <c:pt idx="37">
                  <c:v>3</c:v>
                </c:pt>
                <c:pt idx="38">
                  <c:v>2.94</c:v>
                </c:pt>
                <c:pt idx="39">
                  <c:v>2.91</c:v>
                </c:pt>
                <c:pt idx="40">
                  <c:v>2.9</c:v>
                </c:pt>
                <c:pt idx="41">
                  <c:v>2.87</c:v>
                </c:pt>
                <c:pt idx="42">
                  <c:v>2.85</c:v>
                </c:pt>
                <c:pt idx="43">
                  <c:v>2.83</c:v>
                </c:pt>
                <c:pt idx="44">
                  <c:v>2.8</c:v>
                </c:pt>
                <c:pt idx="45">
                  <c:v>2.81</c:v>
                </c:pt>
                <c:pt idx="46">
                  <c:v>2.8</c:v>
                </c:pt>
                <c:pt idx="47">
                  <c:v>2.79</c:v>
                </c:pt>
                <c:pt idx="48">
                  <c:v>2.77</c:v>
                </c:pt>
                <c:pt idx="49">
                  <c:v>2.76</c:v>
                </c:pt>
                <c:pt idx="50">
                  <c:v>2.75</c:v>
                </c:pt>
                <c:pt idx="51">
                  <c:v>2.72</c:v>
                </c:pt>
                <c:pt idx="52">
                  <c:v>2.71</c:v>
                </c:pt>
                <c:pt idx="53">
                  <c:v>2.72</c:v>
                </c:pt>
                <c:pt idx="54">
                  <c:v>2.72</c:v>
                </c:pt>
                <c:pt idx="55">
                  <c:v>2.74</c:v>
                </c:pt>
                <c:pt idx="56">
                  <c:v>2.75</c:v>
                </c:pt>
                <c:pt idx="57">
                  <c:v>2.74</c:v>
                </c:pt>
                <c:pt idx="58">
                  <c:v>2.71</c:v>
                </c:pt>
                <c:pt idx="59">
                  <c:v>2.69</c:v>
                </c:pt>
                <c:pt idx="60">
                  <c:v>2.66</c:v>
                </c:pt>
                <c:pt idx="61">
                  <c:v>2.64</c:v>
                </c:pt>
                <c:pt idx="62">
                  <c:v>2.62</c:v>
                </c:pt>
                <c:pt idx="63">
                  <c:v>2.61</c:v>
                </c:pt>
                <c:pt idx="64">
                  <c:v>2.6</c:v>
                </c:pt>
                <c:pt idx="65">
                  <c:v>2.61</c:v>
                </c:pt>
                <c:pt idx="66">
                  <c:v>2.61</c:v>
                </c:pt>
                <c:pt idx="67">
                  <c:v>2.61</c:v>
                </c:pt>
                <c:pt idx="68">
                  <c:v>2.58</c:v>
                </c:pt>
                <c:pt idx="69">
                  <c:v>2.5499999999999998</c:v>
                </c:pt>
                <c:pt idx="70">
                  <c:v>2.4900000000000002</c:v>
                </c:pt>
                <c:pt idx="71">
                  <c:v>2.46</c:v>
                </c:pt>
                <c:pt idx="72">
                  <c:v>2.42</c:v>
                </c:pt>
                <c:pt idx="73">
                  <c:v>2.41</c:v>
                </c:pt>
                <c:pt idx="74">
                  <c:v>2.4</c:v>
                </c:pt>
                <c:pt idx="75">
                  <c:v>2.4</c:v>
                </c:pt>
                <c:pt idx="76">
                  <c:v>2.39</c:v>
                </c:pt>
                <c:pt idx="77">
                  <c:v>2.41</c:v>
                </c:pt>
                <c:pt idx="78">
                  <c:v>2.4900000000000002</c:v>
                </c:pt>
                <c:pt idx="79">
                  <c:v>2.58</c:v>
                </c:pt>
                <c:pt idx="80">
                  <c:v>2.59</c:v>
                </c:pt>
                <c:pt idx="81">
                  <c:v>2.59</c:v>
                </c:pt>
                <c:pt idx="82">
                  <c:v>2.61</c:v>
                </c:pt>
                <c:pt idx="83">
                  <c:v>2.63</c:v>
                </c:pt>
                <c:pt idx="84">
                  <c:v>2.64</c:v>
                </c:pt>
                <c:pt idx="85">
                  <c:v>2.63</c:v>
                </c:pt>
                <c:pt idx="86">
                  <c:v>2.61</c:v>
                </c:pt>
                <c:pt idx="87">
                  <c:v>2.61</c:v>
                </c:pt>
                <c:pt idx="88">
                  <c:v>2.62</c:v>
                </c:pt>
                <c:pt idx="89">
                  <c:v>2.65</c:v>
                </c:pt>
                <c:pt idx="90">
                  <c:v>2.69</c:v>
                </c:pt>
                <c:pt idx="91">
                  <c:v>2.73</c:v>
                </c:pt>
                <c:pt idx="92">
                  <c:v>2.8</c:v>
                </c:pt>
                <c:pt idx="93">
                  <c:v>2.82</c:v>
                </c:pt>
                <c:pt idx="94">
                  <c:v>2.83</c:v>
                </c:pt>
                <c:pt idx="95">
                  <c:v>2.82</c:v>
                </c:pt>
                <c:pt idx="96">
                  <c:v>2.86</c:v>
                </c:pt>
                <c:pt idx="97">
                  <c:v>2.92</c:v>
                </c:pt>
                <c:pt idx="98">
                  <c:v>3.02</c:v>
                </c:pt>
                <c:pt idx="99">
                  <c:v>3.03</c:v>
                </c:pt>
                <c:pt idx="100">
                  <c:v>3.02</c:v>
                </c:pt>
                <c:pt idx="101">
                  <c:v>3</c:v>
                </c:pt>
                <c:pt idx="102">
                  <c:v>2.99</c:v>
                </c:pt>
                <c:pt idx="103">
                  <c:v>2.97</c:v>
                </c:pt>
                <c:pt idx="104">
                  <c:v>2.93</c:v>
                </c:pt>
                <c:pt idx="105">
                  <c:v>2.89</c:v>
                </c:pt>
                <c:pt idx="106">
                  <c:v>2.83</c:v>
                </c:pt>
                <c:pt idx="107">
                  <c:v>2.8</c:v>
                </c:pt>
                <c:pt idx="108">
                  <c:v>2.75</c:v>
                </c:pt>
                <c:pt idx="109">
                  <c:v>2.73</c:v>
                </c:pt>
                <c:pt idx="110">
                  <c:v>2.71</c:v>
                </c:pt>
                <c:pt idx="111">
                  <c:v>2.75</c:v>
                </c:pt>
                <c:pt idx="112">
                  <c:v>2.8</c:v>
                </c:pt>
                <c:pt idx="113">
                  <c:v>2.83</c:v>
                </c:pt>
                <c:pt idx="114">
                  <c:v>2.84</c:v>
                </c:pt>
                <c:pt idx="115">
                  <c:v>2.85</c:v>
                </c:pt>
                <c:pt idx="116">
                  <c:v>2.83</c:v>
                </c:pt>
                <c:pt idx="117">
                  <c:v>2.83</c:v>
                </c:pt>
                <c:pt idx="118">
                  <c:v>2.83</c:v>
                </c:pt>
                <c:pt idx="119">
                  <c:v>2.83</c:v>
                </c:pt>
                <c:pt idx="120">
                  <c:v>2.83</c:v>
                </c:pt>
                <c:pt idx="121">
                  <c:v>2.85</c:v>
                </c:pt>
                <c:pt idx="122">
                  <c:v>2.93</c:v>
                </c:pt>
                <c:pt idx="123">
                  <c:v>3</c:v>
                </c:pt>
                <c:pt idx="124">
                  <c:v>3.16</c:v>
                </c:pt>
                <c:pt idx="125">
                  <c:v>3.23</c:v>
                </c:pt>
                <c:pt idx="126">
                  <c:v>3.27</c:v>
                </c:pt>
                <c:pt idx="127">
                  <c:v>3.33</c:v>
                </c:pt>
                <c:pt idx="128">
                  <c:v>3.35</c:v>
                </c:pt>
                <c:pt idx="129">
                  <c:v>3.36</c:v>
                </c:pt>
                <c:pt idx="130">
                  <c:v>3.31</c:v>
                </c:pt>
                <c:pt idx="131">
                  <c:v>3.27</c:v>
                </c:pt>
                <c:pt idx="132">
                  <c:v>3.23</c:v>
                </c:pt>
                <c:pt idx="133">
                  <c:v>3.21</c:v>
                </c:pt>
                <c:pt idx="134">
                  <c:v>3.21</c:v>
                </c:pt>
                <c:pt idx="135">
                  <c:v>3.18</c:v>
                </c:pt>
                <c:pt idx="136">
                  <c:v>3.16</c:v>
                </c:pt>
                <c:pt idx="137">
                  <c:v>3.12</c:v>
                </c:pt>
                <c:pt idx="138">
                  <c:v>3.13</c:v>
                </c:pt>
                <c:pt idx="139">
                  <c:v>3.13</c:v>
                </c:pt>
                <c:pt idx="140">
                  <c:v>3.17</c:v>
                </c:pt>
                <c:pt idx="141">
                  <c:v>3.23</c:v>
                </c:pt>
                <c:pt idx="142">
                  <c:v>3.27</c:v>
                </c:pt>
                <c:pt idx="143">
                  <c:v>3.25</c:v>
                </c:pt>
                <c:pt idx="144">
                  <c:v>3.21</c:v>
                </c:pt>
                <c:pt idx="145">
                  <c:v>3.15</c:v>
                </c:pt>
                <c:pt idx="146">
                  <c:v>3.09</c:v>
                </c:pt>
                <c:pt idx="147">
                  <c:v>3.04</c:v>
                </c:pt>
                <c:pt idx="148">
                  <c:v>2.99</c:v>
                </c:pt>
                <c:pt idx="149">
                  <c:v>2.96</c:v>
                </c:pt>
                <c:pt idx="150">
                  <c:v>2.93</c:v>
                </c:pt>
                <c:pt idx="151">
                  <c:v>2.91</c:v>
                </c:pt>
                <c:pt idx="152">
                  <c:v>2.87</c:v>
                </c:pt>
                <c:pt idx="153">
                  <c:v>2.84</c:v>
                </c:pt>
                <c:pt idx="154">
                  <c:v>2.8</c:v>
                </c:pt>
                <c:pt idx="155">
                  <c:v>2.78</c:v>
                </c:pt>
                <c:pt idx="156">
                  <c:v>2.77</c:v>
                </c:pt>
                <c:pt idx="157">
                  <c:v>2.77</c:v>
                </c:pt>
                <c:pt idx="158">
                  <c:v>2.83</c:v>
                </c:pt>
                <c:pt idx="159">
                  <c:v>2.91</c:v>
                </c:pt>
                <c:pt idx="160">
                  <c:v>3.06</c:v>
                </c:pt>
                <c:pt idx="161">
                  <c:v>3.13</c:v>
                </c:pt>
                <c:pt idx="162">
                  <c:v>3.23</c:v>
                </c:pt>
                <c:pt idx="163">
                  <c:v>3.31</c:v>
                </c:pt>
                <c:pt idx="164">
                  <c:v>3.37</c:v>
                </c:pt>
                <c:pt idx="165">
                  <c:v>3.39</c:v>
                </c:pt>
                <c:pt idx="166">
                  <c:v>3.37</c:v>
                </c:pt>
                <c:pt idx="167">
                  <c:v>3.37</c:v>
                </c:pt>
                <c:pt idx="168">
                  <c:v>3.41</c:v>
                </c:pt>
                <c:pt idx="169">
                  <c:v>3.41</c:v>
                </c:pt>
                <c:pt idx="170">
                  <c:v>3.41</c:v>
                </c:pt>
                <c:pt idx="171">
                  <c:v>3.42</c:v>
                </c:pt>
                <c:pt idx="172">
                  <c:v>3.43</c:v>
                </c:pt>
                <c:pt idx="173">
                  <c:v>3.4</c:v>
                </c:pt>
                <c:pt idx="174">
                  <c:v>3.41</c:v>
                </c:pt>
                <c:pt idx="175">
                  <c:v>3.41</c:v>
                </c:pt>
                <c:pt idx="176">
                  <c:v>3.41</c:v>
                </c:pt>
                <c:pt idx="177">
                  <c:v>3.37</c:v>
                </c:pt>
                <c:pt idx="178">
                  <c:v>3.35</c:v>
                </c:pt>
                <c:pt idx="179">
                  <c:v>3.33</c:v>
                </c:pt>
                <c:pt idx="180">
                  <c:v>3.3</c:v>
                </c:pt>
                <c:pt idx="181">
                  <c:v>3.26</c:v>
                </c:pt>
                <c:pt idx="182">
                  <c:v>3.2</c:v>
                </c:pt>
                <c:pt idx="183">
                  <c:v>3.15</c:v>
                </c:pt>
                <c:pt idx="184">
                  <c:v>3.11</c:v>
                </c:pt>
                <c:pt idx="185">
                  <c:v>3.07</c:v>
                </c:pt>
                <c:pt idx="186">
                  <c:v>3.06</c:v>
                </c:pt>
                <c:pt idx="187">
                  <c:v>3.05</c:v>
                </c:pt>
                <c:pt idx="188">
                  <c:v>3.06</c:v>
                </c:pt>
                <c:pt idx="189">
                  <c:v>3.07</c:v>
                </c:pt>
                <c:pt idx="190">
                  <c:v>3.05</c:v>
                </c:pt>
                <c:pt idx="191">
                  <c:v>3.01</c:v>
                </c:pt>
                <c:pt idx="192">
                  <c:v>3.05</c:v>
                </c:pt>
                <c:pt idx="193">
                  <c:v>3.11</c:v>
                </c:pt>
                <c:pt idx="194">
                  <c:v>3.17</c:v>
                </c:pt>
                <c:pt idx="195">
                  <c:v>3.21</c:v>
                </c:pt>
                <c:pt idx="196">
                  <c:v>3.29</c:v>
                </c:pt>
                <c:pt idx="197">
                  <c:v>3.31</c:v>
                </c:pt>
                <c:pt idx="198">
                  <c:v>3.31</c:v>
                </c:pt>
                <c:pt idx="199">
                  <c:v>3.34</c:v>
                </c:pt>
                <c:pt idx="200">
                  <c:v>3.42</c:v>
                </c:pt>
                <c:pt idx="201">
                  <c:v>3.42</c:v>
                </c:pt>
                <c:pt idx="202">
                  <c:v>3.51</c:v>
                </c:pt>
                <c:pt idx="203">
                  <c:v>3.56</c:v>
                </c:pt>
                <c:pt idx="204">
                  <c:v>3.62</c:v>
                </c:pt>
                <c:pt idx="205">
                  <c:v>3.65</c:v>
                </c:pt>
                <c:pt idx="206">
                  <c:v>3.67</c:v>
                </c:pt>
                <c:pt idx="207">
                  <c:v>3.68</c:v>
                </c:pt>
                <c:pt idx="208">
                  <c:v>3.72</c:v>
                </c:pt>
                <c:pt idx="209">
                  <c:v>3.75</c:v>
                </c:pt>
                <c:pt idx="210">
                  <c:v>3.79</c:v>
                </c:pt>
                <c:pt idx="211">
                  <c:v>3.81</c:v>
                </c:pt>
                <c:pt idx="212">
                  <c:v>3.89</c:v>
                </c:pt>
                <c:pt idx="213">
                  <c:v>3.91</c:v>
                </c:pt>
                <c:pt idx="214">
                  <c:v>3.94</c:v>
                </c:pt>
                <c:pt idx="215">
                  <c:v>3.97</c:v>
                </c:pt>
                <c:pt idx="216">
                  <c:v>4.03</c:v>
                </c:pt>
                <c:pt idx="217">
                  <c:v>4.0599999999999996</c:v>
                </c:pt>
                <c:pt idx="218">
                  <c:v>4.0599999999999996</c:v>
                </c:pt>
                <c:pt idx="219">
                  <c:v>4.0599999999999996</c:v>
                </c:pt>
                <c:pt idx="220">
                  <c:v>4.05</c:v>
                </c:pt>
                <c:pt idx="221">
                  <c:v>4.04</c:v>
                </c:pt>
                <c:pt idx="222">
                  <c:v>4.03</c:v>
                </c:pt>
                <c:pt idx="223">
                  <c:v>4.03</c:v>
                </c:pt>
                <c:pt idx="224">
                  <c:v>4.03</c:v>
                </c:pt>
                <c:pt idx="225">
                  <c:v>4.03</c:v>
                </c:pt>
                <c:pt idx="226">
                  <c:v>4.03</c:v>
                </c:pt>
                <c:pt idx="227">
                  <c:v>4.04</c:v>
                </c:pt>
                <c:pt idx="228">
                  <c:v>4.05</c:v>
                </c:pt>
                <c:pt idx="229">
                  <c:v>4.04</c:v>
                </c:pt>
                <c:pt idx="230">
                  <c:v>4.0199999999999996</c:v>
                </c:pt>
                <c:pt idx="231">
                  <c:v>4.03</c:v>
                </c:pt>
                <c:pt idx="232">
                  <c:v>4.05</c:v>
                </c:pt>
                <c:pt idx="233">
                  <c:v>4.05</c:v>
                </c:pt>
                <c:pt idx="234">
                  <c:v>4.03</c:v>
                </c:pt>
                <c:pt idx="235">
                  <c:v>4.01</c:v>
                </c:pt>
                <c:pt idx="236">
                  <c:v>4.05</c:v>
                </c:pt>
                <c:pt idx="237">
                  <c:v>4.03</c:v>
                </c:pt>
                <c:pt idx="238">
                  <c:v>4</c:v>
                </c:pt>
                <c:pt idx="239">
                  <c:v>4</c:v>
                </c:pt>
                <c:pt idx="240">
                  <c:v>3.97</c:v>
                </c:pt>
                <c:pt idx="241">
                  <c:v>3.95</c:v>
                </c:pt>
                <c:pt idx="242">
                  <c:v>3.94</c:v>
                </c:pt>
                <c:pt idx="243">
                  <c:v>3.92</c:v>
                </c:pt>
                <c:pt idx="244">
                  <c:v>3.93</c:v>
                </c:pt>
                <c:pt idx="245">
                  <c:v>3.91</c:v>
                </c:pt>
                <c:pt idx="246">
                  <c:v>3.88</c:v>
                </c:pt>
                <c:pt idx="247">
                  <c:v>3.84</c:v>
                </c:pt>
                <c:pt idx="248">
                  <c:v>3.81</c:v>
                </c:pt>
                <c:pt idx="249">
                  <c:v>3.86</c:v>
                </c:pt>
                <c:pt idx="250">
                  <c:v>3.92</c:v>
                </c:pt>
                <c:pt idx="251">
                  <c:v>3.67</c:v>
                </c:pt>
                <c:pt idx="252">
                  <c:v>3.64</c:v>
                </c:pt>
                <c:pt idx="253">
                  <c:v>3.61</c:v>
                </c:pt>
                <c:pt idx="254">
                  <c:v>3.55</c:v>
                </c:pt>
                <c:pt idx="255">
                  <c:v>3.49</c:v>
                </c:pt>
                <c:pt idx="256">
                  <c:v>3.49</c:v>
                </c:pt>
                <c:pt idx="257">
                  <c:v>3.47</c:v>
                </c:pt>
                <c:pt idx="258">
                  <c:v>3.44</c:v>
                </c:pt>
                <c:pt idx="259">
                  <c:v>3.43</c:v>
                </c:pt>
                <c:pt idx="260">
                  <c:v>3.41</c:v>
                </c:pt>
                <c:pt idx="261">
                  <c:v>3.4</c:v>
                </c:pt>
                <c:pt idx="262">
                  <c:v>3.37</c:v>
                </c:pt>
                <c:pt idx="263">
                  <c:v>3.37</c:v>
                </c:pt>
                <c:pt idx="264">
                  <c:v>3.36</c:v>
                </c:pt>
                <c:pt idx="265">
                  <c:v>3.34</c:v>
                </c:pt>
                <c:pt idx="266">
                  <c:v>3.34</c:v>
                </c:pt>
                <c:pt idx="267">
                  <c:v>3.36</c:v>
                </c:pt>
                <c:pt idx="268">
                  <c:v>3.36</c:v>
                </c:pt>
                <c:pt idx="269">
                  <c:v>3.37</c:v>
                </c:pt>
                <c:pt idx="270">
                  <c:v>3.37</c:v>
                </c:pt>
                <c:pt idx="271">
                  <c:v>3.43</c:v>
                </c:pt>
                <c:pt idx="272">
                  <c:v>3.49</c:v>
                </c:pt>
                <c:pt idx="273">
                  <c:v>3.5</c:v>
                </c:pt>
                <c:pt idx="274">
                  <c:v>3.53</c:v>
                </c:pt>
                <c:pt idx="275">
                  <c:v>3.57</c:v>
                </c:pt>
                <c:pt idx="276">
                  <c:v>3.61</c:v>
                </c:pt>
                <c:pt idx="277">
                  <c:v>3.63</c:v>
                </c:pt>
                <c:pt idx="278">
                  <c:v>3.66</c:v>
                </c:pt>
                <c:pt idx="279">
                  <c:v>3.69</c:v>
                </c:pt>
                <c:pt idx="280">
                  <c:v>3.71</c:v>
                </c:pt>
                <c:pt idx="281">
                  <c:v>3.73</c:v>
                </c:pt>
                <c:pt idx="282">
                  <c:v>3.74</c:v>
                </c:pt>
                <c:pt idx="283">
                  <c:v>3.73</c:v>
                </c:pt>
                <c:pt idx="284">
                  <c:v>3.74</c:v>
                </c:pt>
                <c:pt idx="285">
                  <c:v>3.71</c:v>
                </c:pt>
                <c:pt idx="286">
                  <c:v>3.74</c:v>
                </c:pt>
                <c:pt idx="287">
                  <c:v>3.71</c:v>
                </c:pt>
                <c:pt idx="288">
                  <c:v>3.68</c:v>
                </c:pt>
                <c:pt idx="289">
                  <c:v>3.65</c:v>
                </c:pt>
                <c:pt idx="290">
                  <c:v>3.61</c:v>
                </c:pt>
                <c:pt idx="291">
                  <c:v>3.58</c:v>
                </c:pt>
                <c:pt idx="292">
                  <c:v>3.57</c:v>
                </c:pt>
                <c:pt idx="293">
                  <c:v>3.58</c:v>
                </c:pt>
                <c:pt idx="294">
                  <c:v>3.58</c:v>
                </c:pt>
                <c:pt idx="295">
                  <c:v>3.56</c:v>
                </c:pt>
                <c:pt idx="296">
                  <c:v>3.57</c:v>
                </c:pt>
                <c:pt idx="297">
                  <c:v>3.54</c:v>
                </c:pt>
                <c:pt idx="298">
                  <c:v>3.54</c:v>
                </c:pt>
                <c:pt idx="299">
                  <c:v>3.53</c:v>
                </c:pt>
                <c:pt idx="300">
                  <c:v>3.56</c:v>
                </c:pt>
                <c:pt idx="301">
                  <c:v>3.56</c:v>
                </c:pt>
                <c:pt idx="302">
                  <c:v>3.59</c:v>
                </c:pt>
                <c:pt idx="303">
                  <c:v>3.58</c:v>
                </c:pt>
                <c:pt idx="304">
                  <c:v>3.58</c:v>
                </c:pt>
                <c:pt idx="305">
                  <c:v>3.57</c:v>
                </c:pt>
                <c:pt idx="306">
                  <c:v>3.57</c:v>
                </c:pt>
                <c:pt idx="307">
                  <c:v>3.59</c:v>
                </c:pt>
                <c:pt idx="308">
                  <c:v>3.65</c:v>
                </c:pt>
                <c:pt idx="309">
                  <c:v>3.69</c:v>
                </c:pt>
                <c:pt idx="310">
                  <c:v>3.73</c:v>
                </c:pt>
                <c:pt idx="311">
                  <c:v>3.76</c:v>
                </c:pt>
                <c:pt idx="312">
                  <c:v>3.8</c:v>
                </c:pt>
                <c:pt idx="313">
                  <c:v>3.83</c:v>
                </c:pt>
                <c:pt idx="314">
                  <c:v>3.86</c:v>
                </c:pt>
                <c:pt idx="315">
                  <c:v>3.85</c:v>
                </c:pt>
                <c:pt idx="316">
                  <c:v>3.87</c:v>
                </c:pt>
                <c:pt idx="317">
                  <c:v>3.85</c:v>
                </c:pt>
                <c:pt idx="318">
                  <c:v>3.84</c:v>
                </c:pt>
                <c:pt idx="319">
                  <c:v>3.81</c:v>
                </c:pt>
                <c:pt idx="320">
                  <c:v>3.77</c:v>
                </c:pt>
                <c:pt idx="321">
                  <c:v>3.73</c:v>
                </c:pt>
                <c:pt idx="322">
                  <c:v>3.66</c:v>
                </c:pt>
                <c:pt idx="323">
                  <c:v>3.62</c:v>
                </c:pt>
                <c:pt idx="324">
                  <c:v>3.57</c:v>
                </c:pt>
                <c:pt idx="325">
                  <c:v>3.53</c:v>
                </c:pt>
                <c:pt idx="326">
                  <c:v>3.65</c:v>
                </c:pt>
                <c:pt idx="327">
                  <c:v>3.69</c:v>
                </c:pt>
                <c:pt idx="328">
                  <c:v>3.37</c:v>
                </c:pt>
                <c:pt idx="329">
                  <c:v>3.31</c:v>
                </c:pt>
                <c:pt idx="330">
                  <c:v>3.25</c:v>
                </c:pt>
                <c:pt idx="331">
                  <c:v>3.19</c:v>
                </c:pt>
                <c:pt idx="332">
                  <c:v>3.18</c:v>
                </c:pt>
                <c:pt idx="333">
                  <c:v>3.13</c:v>
                </c:pt>
                <c:pt idx="334">
                  <c:v>3.08</c:v>
                </c:pt>
                <c:pt idx="335">
                  <c:v>3.05</c:v>
                </c:pt>
                <c:pt idx="336">
                  <c:v>3.12</c:v>
                </c:pt>
                <c:pt idx="337">
                  <c:v>3.11</c:v>
                </c:pt>
                <c:pt idx="338">
                  <c:v>3.2</c:v>
                </c:pt>
                <c:pt idx="339">
                  <c:v>3.27</c:v>
                </c:pt>
                <c:pt idx="340">
                  <c:v>3.2</c:v>
                </c:pt>
                <c:pt idx="341">
                  <c:v>3.33</c:v>
                </c:pt>
                <c:pt idx="342">
                  <c:v>3.37</c:v>
                </c:pt>
                <c:pt idx="343">
                  <c:v>3.34</c:v>
                </c:pt>
                <c:pt idx="344">
                  <c:v>3.3</c:v>
                </c:pt>
                <c:pt idx="345">
                  <c:v>3.29</c:v>
                </c:pt>
                <c:pt idx="346">
                  <c:v>3.25</c:v>
                </c:pt>
                <c:pt idx="347">
                  <c:v>3.23</c:v>
                </c:pt>
                <c:pt idx="348">
                  <c:v>3.21</c:v>
                </c:pt>
                <c:pt idx="349">
                  <c:v>3.22</c:v>
                </c:pt>
                <c:pt idx="350">
                  <c:v>3.29</c:v>
                </c:pt>
                <c:pt idx="351">
                  <c:v>3.34</c:v>
                </c:pt>
                <c:pt idx="352">
                  <c:v>3.37</c:v>
                </c:pt>
                <c:pt idx="353">
                  <c:v>3.4</c:v>
                </c:pt>
                <c:pt idx="354">
                  <c:v>3.58</c:v>
                </c:pt>
                <c:pt idx="355">
                  <c:v>3.6</c:v>
                </c:pt>
                <c:pt idx="356">
                  <c:v>3.65</c:v>
                </c:pt>
                <c:pt idx="357">
                  <c:v>3.71</c:v>
                </c:pt>
                <c:pt idx="358">
                  <c:v>3.78</c:v>
                </c:pt>
                <c:pt idx="359">
                  <c:v>3.81</c:v>
                </c:pt>
                <c:pt idx="360">
                  <c:v>3.85</c:v>
                </c:pt>
                <c:pt idx="361">
                  <c:v>3.88</c:v>
                </c:pt>
                <c:pt idx="362">
                  <c:v>3.92</c:v>
                </c:pt>
                <c:pt idx="363">
                  <c:v>3.93</c:v>
                </c:pt>
                <c:pt idx="364">
                  <c:v>3.93</c:v>
                </c:pt>
                <c:pt idx="365">
                  <c:v>3.89</c:v>
                </c:pt>
                <c:pt idx="366">
                  <c:v>3.87</c:v>
                </c:pt>
                <c:pt idx="367">
                  <c:v>3.86</c:v>
                </c:pt>
                <c:pt idx="368">
                  <c:v>3.85</c:v>
                </c:pt>
                <c:pt idx="369">
                  <c:v>3.84</c:v>
                </c:pt>
                <c:pt idx="370">
                  <c:v>3.83</c:v>
                </c:pt>
                <c:pt idx="371">
                  <c:v>3.81</c:v>
                </c:pt>
                <c:pt idx="372">
                  <c:v>3.76</c:v>
                </c:pt>
                <c:pt idx="373">
                  <c:v>3.71</c:v>
                </c:pt>
                <c:pt idx="374">
                  <c:v>3.65</c:v>
                </c:pt>
                <c:pt idx="375">
                  <c:v>3.6</c:v>
                </c:pt>
                <c:pt idx="376">
                  <c:v>3.63</c:v>
                </c:pt>
                <c:pt idx="377">
                  <c:v>3.55</c:v>
                </c:pt>
                <c:pt idx="378">
                  <c:v>3.49</c:v>
                </c:pt>
                <c:pt idx="379">
                  <c:v>3.43</c:v>
                </c:pt>
                <c:pt idx="380">
                  <c:v>3.38</c:v>
                </c:pt>
                <c:pt idx="381">
                  <c:v>3.36</c:v>
                </c:pt>
                <c:pt idx="382">
                  <c:v>3.4</c:v>
                </c:pt>
                <c:pt idx="383">
                  <c:v>3.39</c:v>
                </c:pt>
                <c:pt idx="384">
                  <c:v>3.41</c:v>
                </c:pt>
                <c:pt idx="385">
                  <c:v>3.41</c:v>
                </c:pt>
                <c:pt idx="386">
                  <c:v>3.43</c:v>
                </c:pt>
                <c:pt idx="387">
                  <c:v>3.41</c:v>
                </c:pt>
                <c:pt idx="388">
                  <c:v>3.43</c:v>
                </c:pt>
                <c:pt idx="389">
                  <c:v>3.46</c:v>
                </c:pt>
                <c:pt idx="390">
                  <c:v>3.58</c:v>
                </c:pt>
                <c:pt idx="391">
                  <c:v>3.63</c:v>
                </c:pt>
                <c:pt idx="392">
                  <c:v>3.73</c:v>
                </c:pt>
                <c:pt idx="393">
                  <c:v>3.76</c:v>
                </c:pt>
                <c:pt idx="394">
                  <c:v>3.77</c:v>
                </c:pt>
                <c:pt idx="395">
                  <c:v>3.8</c:v>
                </c:pt>
                <c:pt idx="396">
                  <c:v>3.83</c:v>
                </c:pt>
                <c:pt idx="397">
                  <c:v>3.83</c:v>
                </c:pt>
                <c:pt idx="398">
                  <c:v>3.81</c:v>
                </c:pt>
                <c:pt idx="399">
                  <c:v>3.77</c:v>
                </c:pt>
                <c:pt idx="400">
                  <c:v>3.71</c:v>
                </c:pt>
                <c:pt idx="401">
                  <c:v>3.67</c:v>
                </c:pt>
                <c:pt idx="402">
                  <c:v>3.63</c:v>
                </c:pt>
                <c:pt idx="403">
                  <c:v>3.6</c:v>
                </c:pt>
                <c:pt idx="404">
                  <c:v>3.57</c:v>
                </c:pt>
                <c:pt idx="405">
                  <c:v>3.51</c:v>
                </c:pt>
                <c:pt idx="406">
                  <c:v>3.45</c:v>
                </c:pt>
                <c:pt idx="407">
                  <c:v>3.41</c:v>
                </c:pt>
                <c:pt idx="408">
                  <c:v>3.35</c:v>
                </c:pt>
                <c:pt idx="409">
                  <c:v>3.31</c:v>
                </c:pt>
                <c:pt idx="410">
                  <c:v>3.34</c:v>
                </c:pt>
                <c:pt idx="411">
                  <c:v>3.32</c:v>
                </c:pt>
                <c:pt idx="412">
                  <c:v>3.31</c:v>
                </c:pt>
                <c:pt idx="413">
                  <c:v>3.28</c:v>
                </c:pt>
                <c:pt idx="414">
                  <c:v>3.25</c:v>
                </c:pt>
                <c:pt idx="415">
                  <c:v>3.23</c:v>
                </c:pt>
                <c:pt idx="416">
                  <c:v>3.25</c:v>
                </c:pt>
                <c:pt idx="417">
                  <c:v>3.21</c:v>
                </c:pt>
                <c:pt idx="418">
                  <c:v>3.19</c:v>
                </c:pt>
                <c:pt idx="419">
                  <c:v>3.21</c:v>
                </c:pt>
                <c:pt idx="420">
                  <c:v>3.37</c:v>
                </c:pt>
                <c:pt idx="421">
                  <c:v>3.37</c:v>
                </c:pt>
                <c:pt idx="422">
                  <c:v>3.47</c:v>
                </c:pt>
                <c:pt idx="423">
                  <c:v>3.5</c:v>
                </c:pt>
                <c:pt idx="424">
                  <c:v>3.57</c:v>
                </c:pt>
                <c:pt idx="425">
                  <c:v>3.6</c:v>
                </c:pt>
                <c:pt idx="426">
                  <c:v>3.63</c:v>
                </c:pt>
                <c:pt idx="427">
                  <c:v>3.63</c:v>
                </c:pt>
                <c:pt idx="428">
                  <c:v>3.59</c:v>
                </c:pt>
                <c:pt idx="429">
                  <c:v>3.57</c:v>
                </c:pt>
                <c:pt idx="430">
                  <c:v>3.57</c:v>
                </c:pt>
                <c:pt idx="431">
                  <c:v>3.56</c:v>
                </c:pt>
                <c:pt idx="432">
                  <c:v>3.55</c:v>
                </c:pt>
                <c:pt idx="433">
                  <c:v>3.51</c:v>
                </c:pt>
                <c:pt idx="434">
                  <c:v>3.47</c:v>
                </c:pt>
                <c:pt idx="435">
                  <c:v>3.44</c:v>
                </c:pt>
                <c:pt idx="436">
                  <c:v>3.39</c:v>
                </c:pt>
                <c:pt idx="437">
                  <c:v>3.35</c:v>
                </c:pt>
                <c:pt idx="438">
                  <c:v>3.3</c:v>
                </c:pt>
                <c:pt idx="439">
                  <c:v>3.27</c:v>
                </c:pt>
                <c:pt idx="440">
                  <c:v>3.25</c:v>
                </c:pt>
                <c:pt idx="441">
                  <c:v>3.21</c:v>
                </c:pt>
                <c:pt idx="442">
                  <c:v>3.14</c:v>
                </c:pt>
                <c:pt idx="443">
                  <c:v>3.15</c:v>
                </c:pt>
                <c:pt idx="444">
                  <c:v>3.09</c:v>
                </c:pt>
                <c:pt idx="445">
                  <c:v>3.08</c:v>
                </c:pt>
                <c:pt idx="446">
                  <c:v>3.06</c:v>
                </c:pt>
                <c:pt idx="447">
                  <c:v>3.05</c:v>
                </c:pt>
                <c:pt idx="448">
                  <c:v>3.13</c:v>
                </c:pt>
                <c:pt idx="449">
                  <c:v>3.13</c:v>
                </c:pt>
                <c:pt idx="450">
                  <c:v>3.17</c:v>
                </c:pt>
                <c:pt idx="451">
                  <c:v>3.17</c:v>
                </c:pt>
                <c:pt idx="452">
                  <c:v>3.21</c:v>
                </c:pt>
                <c:pt idx="453">
                  <c:v>3.22</c:v>
                </c:pt>
                <c:pt idx="454">
                  <c:v>3.3</c:v>
                </c:pt>
                <c:pt idx="455">
                  <c:v>3.28</c:v>
                </c:pt>
                <c:pt idx="456">
                  <c:v>3.33</c:v>
                </c:pt>
                <c:pt idx="457">
                  <c:v>3.33</c:v>
                </c:pt>
                <c:pt idx="458">
                  <c:v>3.43</c:v>
                </c:pt>
                <c:pt idx="459">
                  <c:v>3.39</c:v>
                </c:pt>
                <c:pt idx="460">
                  <c:v>3.35</c:v>
                </c:pt>
                <c:pt idx="461">
                  <c:v>3.32</c:v>
                </c:pt>
                <c:pt idx="462">
                  <c:v>3.27</c:v>
                </c:pt>
                <c:pt idx="463">
                  <c:v>3.23</c:v>
                </c:pt>
                <c:pt idx="464">
                  <c:v>3.24</c:v>
                </c:pt>
                <c:pt idx="465">
                  <c:v>3.23</c:v>
                </c:pt>
                <c:pt idx="466">
                  <c:v>3.25</c:v>
                </c:pt>
                <c:pt idx="467">
                  <c:v>3.21</c:v>
                </c:pt>
                <c:pt idx="468">
                  <c:v>3.19</c:v>
                </c:pt>
                <c:pt idx="469">
                  <c:v>3.18</c:v>
                </c:pt>
                <c:pt idx="470">
                  <c:v>3.26</c:v>
                </c:pt>
                <c:pt idx="471">
                  <c:v>3.23</c:v>
                </c:pt>
                <c:pt idx="472">
                  <c:v>3.33</c:v>
                </c:pt>
                <c:pt idx="473">
                  <c:v>3.35</c:v>
                </c:pt>
                <c:pt idx="474">
                  <c:v>3.37</c:v>
                </c:pt>
                <c:pt idx="475">
                  <c:v>3.39</c:v>
                </c:pt>
                <c:pt idx="476">
                  <c:v>3.37</c:v>
                </c:pt>
                <c:pt idx="477">
                  <c:v>3.32</c:v>
                </c:pt>
                <c:pt idx="478">
                  <c:v>3.25</c:v>
                </c:pt>
                <c:pt idx="479">
                  <c:v>3.21</c:v>
                </c:pt>
                <c:pt idx="480">
                  <c:v>3.2</c:v>
                </c:pt>
                <c:pt idx="481">
                  <c:v>3.17</c:v>
                </c:pt>
                <c:pt idx="482">
                  <c:v>3.19</c:v>
                </c:pt>
                <c:pt idx="483">
                  <c:v>3.23</c:v>
                </c:pt>
                <c:pt idx="484">
                  <c:v>3.25</c:v>
                </c:pt>
                <c:pt idx="485">
                  <c:v>3.23</c:v>
                </c:pt>
                <c:pt idx="486">
                  <c:v>3.15</c:v>
                </c:pt>
                <c:pt idx="487">
                  <c:v>3.09</c:v>
                </c:pt>
                <c:pt idx="488">
                  <c:v>3.03</c:v>
                </c:pt>
                <c:pt idx="489">
                  <c:v>3</c:v>
                </c:pt>
                <c:pt idx="490">
                  <c:v>3</c:v>
                </c:pt>
                <c:pt idx="491">
                  <c:v>2.97</c:v>
                </c:pt>
                <c:pt idx="492">
                  <c:v>2.93</c:v>
                </c:pt>
                <c:pt idx="493">
                  <c:v>2.95</c:v>
                </c:pt>
                <c:pt idx="494">
                  <c:v>2.96</c:v>
                </c:pt>
                <c:pt idx="495">
                  <c:v>2.97</c:v>
                </c:pt>
                <c:pt idx="496">
                  <c:v>2.96</c:v>
                </c:pt>
                <c:pt idx="497">
                  <c:v>2.94</c:v>
                </c:pt>
                <c:pt idx="498">
                  <c:v>2.88</c:v>
                </c:pt>
                <c:pt idx="499">
                  <c:v>2.81</c:v>
                </c:pt>
                <c:pt idx="500">
                  <c:v>2.78</c:v>
                </c:pt>
                <c:pt idx="501">
                  <c:v>2.73</c:v>
                </c:pt>
                <c:pt idx="502">
                  <c:v>2.87</c:v>
                </c:pt>
                <c:pt idx="503">
                  <c:v>2.94</c:v>
                </c:pt>
                <c:pt idx="504">
                  <c:v>3.04</c:v>
                </c:pt>
                <c:pt idx="505">
                  <c:v>3.07</c:v>
                </c:pt>
                <c:pt idx="506">
                  <c:v>3.15</c:v>
                </c:pt>
                <c:pt idx="507">
                  <c:v>3.18</c:v>
                </c:pt>
                <c:pt idx="508">
                  <c:v>3.28</c:v>
                </c:pt>
                <c:pt idx="509">
                  <c:v>3.24</c:v>
                </c:pt>
                <c:pt idx="510">
                  <c:v>3.31</c:v>
                </c:pt>
                <c:pt idx="511">
                  <c:v>3.34</c:v>
                </c:pt>
                <c:pt idx="512">
                  <c:v>3.4</c:v>
                </c:pt>
                <c:pt idx="513">
                  <c:v>3.41</c:v>
                </c:pt>
                <c:pt idx="514">
                  <c:v>3.39</c:v>
                </c:pt>
                <c:pt idx="515">
                  <c:v>3.34</c:v>
                </c:pt>
                <c:pt idx="516">
                  <c:v>3.37</c:v>
                </c:pt>
                <c:pt idx="517">
                  <c:v>3.31</c:v>
                </c:pt>
                <c:pt idx="518">
                  <c:v>3.31</c:v>
                </c:pt>
                <c:pt idx="519">
                  <c:v>3.34</c:v>
                </c:pt>
                <c:pt idx="520">
                  <c:v>3.37</c:v>
                </c:pt>
                <c:pt idx="521">
                  <c:v>3.41</c:v>
                </c:pt>
                <c:pt idx="522">
                  <c:v>3.53</c:v>
                </c:pt>
                <c:pt idx="523">
                  <c:v>3.51</c:v>
                </c:pt>
                <c:pt idx="524">
                  <c:v>3.56</c:v>
                </c:pt>
                <c:pt idx="525">
                  <c:v>3.58</c:v>
                </c:pt>
                <c:pt idx="526">
                  <c:v>3.69</c:v>
                </c:pt>
                <c:pt idx="527">
                  <c:v>3.74</c:v>
                </c:pt>
                <c:pt idx="528">
                  <c:v>3.81</c:v>
                </c:pt>
                <c:pt idx="529">
                  <c:v>3.82</c:v>
                </c:pt>
                <c:pt idx="530">
                  <c:v>3.82</c:v>
                </c:pt>
                <c:pt idx="531">
                  <c:v>3.79</c:v>
                </c:pt>
                <c:pt idx="532">
                  <c:v>3.79</c:v>
                </c:pt>
                <c:pt idx="533">
                  <c:v>3.74</c:v>
                </c:pt>
                <c:pt idx="534">
                  <c:v>3.73</c:v>
                </c:pt>
                <c:pt idx="535">
                  <c:v>3.71</c:v>
                </c:pt>
                <c:pt idx="536">
                  <c:v>3.67</c:v>
                </c:pt>
                <c:pt idx="537">
                  <c:v>3.65</c:v>
                </c:pt>
                <c:pt idx="538">
                  <c:v>3.67</c:v>
                </c:pt>
                <c:pt idx="539">
                  <c:v>3.7</c:v>
                </c:pt>
                <c:pt idx="540">
                  <c:v>3.75</c:v>
                </c:pt>
                <c:pt idx="541">
                  <c:v>3.72</c:v>
                </c:pt>
                <c:pt idx="542">
                  <c:v>3.69</c:v>
                </c:pt>
                <c:pt idx="543">
                  <c:v>3.61</c:v>
                </c:pt>
                <c:pt idx="544">
                  <c:v>3.55</c:v>
                </c:pt>
                <c:pt idx="545">
                  <c:v>3.49</c:v>
                </c:pt>
                <c:pt idx="546">
                  <c:v>3.51</c:v>
                </c:pt>
                <c:pt idx="547">
                  <c:v>3.49</c:v>
                </c:pt>
                <c:pt idx="548">
                  <c:v>3.47</c:v>
                </c:pt>
                <c:pt idx="549">
                  <c:v>3.41</c:v>
                </c:pt>
                <c:pt idx="550">
                  <c:v>3.37</c:v>
                </c:pt>
                <c:pt idx="551">
                  <c:v>3.33</c:v>
                </c:pt>
                <c:pt idx="552">
                  <c:v>3.26</c:v>
                </c:pt>
                <c:pt idx="553">
                  <c:v>3.21</c:v>
                </c:pt>
                <c:pt idx="554">
                  <c:v>3.24</c:v>
                </c:pt>
                <c:pt idx="555">
                  <c:v>3.26</c:v>
                </c:pt>
                <c:pt idx="556">
                  <c:v>3.23</c:v>
                </c:pt>
                <c:pt idx="557">
                  <c:v>3.26</c:v>
                </c:pt>
                <c:pt idx="558">
                  <c:v>3.25</c:v>
                </c:pt>
                <c:pt idx="559">
                  <c:v>3.23</c:v>
                </c:pt>
                <c:pt idx="560">
                  <c:v>3.33</c:v>
                </c:pt>
                <c:pt idx="561">
                  <c:v>3.33</c:v>
                </c:pt>
                <c:pt idx="562">
                  <c:v>3.37</c:v>
                </c:pt>
                <c:pt idx="563">
                  <c:v>3.39</c:v>
                </c:pt>
                <c:pt idx="564">
                  <c:v>3.47</c:v>
                </c:pt>
                <c:pt idx="565">
                  <c:v>3.47</c:v>
                </c:pt>
                <c:pt idx="566">
                  <c:v>3.51</c:v>
                </c:pt>
                <c:pt idx="567">
                  <c:v>3.53</c:v>
                </c:pt>
                <c:pt idx="568">
                  <c:v>3.59</c:v>
                </c:pt>
                <c:pt idx="569">
                  <c:v>3.62</c:v>
                </c:pt>
                <c:pt idx="570">
                  <c:v>3.67</c:v>
                </c:pt>
                <c:pt idx="571">
                  <c:v>3.67</c:v>
                </c:pt>
                <c:pt idx="572">
                  <c:v>3.67</c:v>
                </c:pt>
                <c:pt idx="573">
                  <c:v>3.71</c:v>
                </c:pt>
                <c:pt idx="574">
                  <c:v>3.77</c:v>
                </c:pt>
                <c:pt idx="575">
                  <c:v>3.77</c:v>
                </c:pt>
                <c:pt idx="576">
                  <c:v>3.81</c:v>
                </c:pt>
                <c:pt idx="577">
                  <c:v>3.81</c:v>
                </c:pt>
                <c:pt idx="578">
                  <c:v>3.81</c:v>
                </c:pt>
                <c:pt idx="579">
                  <c:v>3.82</c:v>
                </c:pt>
                <c:pt idx="580">
                  <c:v>3.87</c:v>
                </c:pt>
                <c:pt idx="581">
                  <c:v>3.87</c:v>
                </c:pt>
                <c:pt idx="582">
                  <c:v>3.87</c:v>
                </c:pt>
                <c:pt idx="583">
                  <c:v>3.9</c:v>
                </c:pt>
                <c:pt idx="584">
                  <c:v>3.94</c:v>
                </c:pt>
                <c:pt idx="585">
                  <c:v>3.95</c:v>
                </c:pt>
                <c:pt idx="586">
                  <c:v>3.99</c:v>
                </c:pt>
                <c:pt idx="587">
                  <c:v>3.99</c:v>
                </c:pt>
                <c:pt idx="588">
                  <c:v>4</c:v>
                </c:pt>
                <c:pt idx="589">
                  <c:v>4</c:v>
                </c:pt>
                <c:pt idx="590">
                  <c:v>3.97</c:v>
                </c:pt>
                <c:pt idx="591">
                  <c:v>3.93</c:v>
                </c:pt>
                <c:pt idx="592">
                  <c:v>3.89</c:v>
                </c:pt>
                <c:pt idx="593">
                  <c:v>3.85</c:v>
                </c:pt>
                <c:pt idx="594">
                  <c:v>3.83</c:v>
                </c:pt>
                <c:pt idx="595">
                  <c:v>3.79</c:v>
                </c:pt>
                <c:pt idx="596">
                  <c:v>3.75</c:v>
                </c:pt>
                <c:pt idx="597">
                  <c:v>3.71</c:v>
                </c:pt>
                <c:pt idx="598">
                  <c:v>3.69</c:v>
                </c:pt>
                <c:pt idx="599">
                  <c:v>3.65</c:v>
                </c:pt>
                <c:pt idx="600">
                  <c:v>3.63</c:v>
                </c:pt>
                <c:pt idx="601">
                  <c:v>3.6</c:v>
                </c:pt>
                <c:pt idx="602">
                  <c:v>3.57</c:v>
                </c:pt>
                <c:pt idx="603">
                  <c:v>3.52</c:v>
                </c:pt>
                <c:pt idx="604">
                  <c:v>3.53</c:v>
                </c:pt>
                <c:pt idx="605">
                  <c:v>3.51</c:v>
                </c:pt>
                <c:pt idx="606">
                  <c:v>3.59</c:v>
                </c:pt>
                <c:pt idx="607">
                  <c:v>3.61</c:v>
                </c:pt>
                <c:pt idx="608">
                  <c:v>3.65</c:v>
                </c:pt>
                <c:pt idx="609">
                  <c:v>3.66</c:v>
                </c:pt>
                <c:pt idx="610">
                  <c:v>3.68</c:v>
                </c:pt>
                <c:pt idx="611">
                  <c:v>3.67</c:v>
                </c:pt>
                <c:pt idx="612">
                  <c:v>3.66</c:v>
                </c:pt>
                <c:pt idx="613">
                  <c:v>3.57</c:v>
                </c:pt>
                <c:pt idx="614">
                  <c:v>3.49</c:v>
                </c:pt>
                <c:pt idx="615">
                  <c:v>3.41</c:v>
                </c:pt>
                <c:pt idx="616">
                  <c:v>3.37</c:v>
                </c:pt>
                <c:pt idx="617">
                  <c:v>3.34</c:v>
                </c:pt>
                <c:pt idx="618">
                  <c:v>3.36</c:v>
                </c:pt>
                <c:pt idx="619">
                  <c:v>3.35</c:v>
                </c:pt>
                <c:pt idx="620">
                  <c:v>3.34</c:v>
                </c:pt>
                <c:pt idx="621">
                  <c:v>3.33</c:v>
                </c:pt>
                <c:pt idx="622">
                  <c:v>3.39</c:v>
                </c:pt>
                <c:pt idx="623">
                  <c:v>3.41</c:v>
                </c:pt>
                <c:pt idx="624">
                  <c:v>3.49</c:v>
                </c:pt>
                <c:pt idx="625">
                  <c:v>3.51</c:v>
                </c:pt>
                <c:pt idx="626">
                  <c:v>3.54</c:v>
                </c:pt>
                <c:pt idx="627">
                  <c:v>3.57</c:v>
                </c:pt>
                <c:pt idx="628">
                  <c:v>3.61</c:v>
                </c:pt>
                <c:pt idx="629">
                  <c:v>3.61</c:v>
                </c:pt>
                <c:pt idx="630">
                  <c:v>3.55</c:v>
                </c:pt>
                <c:pt idx="631">
                  <c:v>3.51</c:v>
                </c:pt>
                <c:pt idx="632">
                  <c:v>3.53</c:v>
                </c:pt>
                <c:pt idx="633">
                  <c:v>3.55</c:v>
                </c:pt>
                <c:pt idx="634">
                  <c:v>3.66</c:v>
                </c:pt>
                <c:pt idx="635">
                  <c:v>3.71</c:v>
                </c:pt>
                <c:pt idx="636">
                  <c:v>3.76</c:v>
                </c:pt>
                <c:pt idx="637">
                  <c:v>3.82</c:v>
                </c:pt>
                <c:pt idx="638">
                  <c:v>3.87</c:v>
                </c:pt>
                <c:pt idx="639">
                  <c:v>3.88</c:v>
                </c:pt>
                <c:pt idx="640">
                  <c:v>3.89</c:v>
                </c:pt>
                <c:pt idx="641">
                  <c:v>3.86</c:v>
                </c:pt>
                <c:pt idx="642">
                  <c:v>3.87</c:v>
                </c:pt>
                <c:pt idx="643">
                  <c:v>3.89</c:v>
                </c:pt>
                <c:pt idx="644">
                  <c:v>3.93</c:v>
                </c:pt>
                <c:pt idx="645">
                  <c:v>3.95</c:v>
                </c:pt>
                <c:pt idx="646">
                  <c:v>3.97</c:v>
                </c:pt>
                <c:pt idx="647">
                  <c:v>3.99</c:v>
                </c:pt>
                <c:pt idx="648">
                  <c:v>4.1500000000000004</c:v>
                </c:pt>
                <c:pt idx="649">
                  <c:v>4.16</c:v>
                </c:pt>
                <c:pt idx="650">
                  <c:v>4.17</c:v>
                </c:pt>
                <c:pt idx="651">
                  <c:v>4.18</c:v>
                </c:pt>
                <c:pt idx="652">
                  <c:v>4.17</c:v>
                </c:pt>
                <c:pt idx="653">
                  <c:v>4.16</c:v>
                </c:pt>
                <c:pt idx="654">
                  <c:v>4.13</c:v>
                </c:pt>
                <c:pt idx="655">
                  <c:v>4.0999999999999996</c:v>
                </c:pt>
                <c:pt idx="656">
                  <c:v>4.1399999999999997</c:v>
                </c:pt>
                <c:pt idx="657">
                  <c:v>4.0999999999999996</c:v>
                </c:pt>
                <c:pt idx="658">
                  <c:v>4.1100000000000003</c:v>
                </c:pt>
                <c:pt idx="659">
                  <c:v>4.13</c:v>
                </c:pt>
                <c:pt idx="660">
                  <c:v>4.1500000000000004</c:v>
                </c:pt>
                <c:pt idx="661">
                  <c:v>4.1399999999999997</c:v>
                </c:pt>
                <c:pt idx="662">
                  <c:v>4.13</c:v>
                </c:pt>
                <c:pt idx="663">
                  <c:v>4.0999999999999996</c:v>
                </c:pt>
                <c:pt idx="664">
                  <c:v>4.09</c:v>
                </c:pt>
                <c:pt idx="665">
                  <c:v>4.0999999999999996</c:v>
                </c:pt>
                <c:pt idx="666">
                  <c:v>4.1100000000000003</c:v>
                </c:pt>
                <c:pt idx="667">
                  <c:v>4.1100000000000003</c:v>
                </c:pt>
                <c:pt idx="668">
                  <c:v>4.12</c:v>
                </c:pt>
                <c:pt idx="669">
                  <c:v>4.13</c:v>
                </c:pt>
                <c:pt idx="670">
                  <c:v>4.21</c:v>
                </c:pt>
                <c:pt idx="671">
                  <c:v>4.22</c:v>
                </c:pt>
                <c:pt idx="672">
                  <c:v>4.25</c:v>
                </c:pt>
                <c:pt idx="673">
                  <c:v>4.26</c:v>
                </c:pt>
                <c:pt idx="674">
                  <c:v>4.29</c:v>
                </c:pt>
                <c:pt idx="675">
                  <c:v>4.24</c:v>
                </c:pt>
                <c:pt idx="676">
                  <c:v>4.17</c:v>
                </c:pt>
                <c:pt idx="677">
                  <c:v>4.13</c:v>
                </c:pt>
                <c:pt idx="678">
                  <c:v>4.1500000000000004</c:v>
                </c:pt>
                <c:pt idx="679">
                  <c:v>4.1500000000000004</c:v>
                </c:pt>
                <c:pt idx="680">
                  <c:v>4.1399999999999997</c:v>
                </c:pt>
                <c:pt idx="681">
                  <c:v>4.1100000000000003</c:v>
                </c:pt>
                <c:pt idx="682">
                  <c:v>4.1100000000000003</c:v>
                </c:pt>
                <c:pt idx="683">
                  <c:v>4.0999999999999996</c:v>
                </c:pt>
                <c:pt idx="684">
                  <c:v>4.12</c:v>
                </c:pt>
                <c:pt idx="685">
                  <c:v>4.1100000000000003</c:v>
                </c:pt>
                <c:pt idx="686">
                  <c:v>4.0999999999999996</c:v>
                </c:pt>
                <c:pt idx="687">
                  <c:v>4.1100000000000003</c:v>
                </c:pt>
                <c:pt idx="688">
                  <c:v>4.1100000000000003</c:v>
                </c:pt>
                <c:pt idx="689">
                  <c:v>4.09</c:v>
                </c:pt>
                <c:pt idx="690">
                  <c:v>4.04</c:v>
                </c:pt>
                <c:pt idx="691">
                  <c:v>4.0199999999999996</c:v>
                </c:pt>
                <c:pt idx="692">
                  <c:v>4</c:v>
                </c:pt>
                <c:pt idx="693">
                  <c:v>4.04</c:v>
                </c:pt>
                <c:pt idx="694">
                  <c:v>4.1100000000000003</c:v>
                </c:pt>
                <c:pt idx="695">
                  <c:v>4.1399999999999997</c:v>
                </c:pt>
                <c:pt idx="696">
                  <c:v>4.18</c:v>
                </c:pt>
                <c:pt idx="697">
                  <c:v>4.17</c:v>
                </c:pt>
                <c:pt idx="698">
                  <c:v>4.24</c:v>
                </c:pt>
                <c:pt idx="699">
                  <c:v>4.26</c:v>
                </c:pt>
                <c:pt idx="700">
                  <c:v>4.34</c:v>
                </c:pt>
                <c:pt idx="701">
                  <c:v>4.41</c:v>
                </c:pt>
                <c:pt idx="702">
                  <c:v>4.59</c:v>
                </c:pt>
                <c:pt idx="703">
                  <c:v>4.63</c:v>
                </c:pt>
                <c:pt idx="704">
                  <c:v>4.6500000000000004</c:v>
                </c:pt>
                <c:pt idx="705">
                  <c:v>4.6500000000000004</c:v>
                </c:pt>
                <c:pt idx="706">
                  <c:v>4.6500000000000004</c:v>
                </c:pt>
                <c:pt idx="707">
                  <c:v>4.6399999999999997</c:v>
                </c:pt>
                <c:pt idx="708">
                  <c:v>4.6399999999999997</c:v>
                </c:pt>
                <c:pt idx="709">
                  <c:v>4.57</c:v>
                </c:pt>
                <c:pt idx="710">
                  <c:v>4.51</c:v>
                </c:pt>
                <c:pt idx="711">
                  <c:v>4.4800000000000004</c:v>
                </c:pt>
                <c:pt idx="712">
                  <c:v>4.45</c:v>
                </c:pt>
                <c:pt idx="713">
                  <c:v>4.41</c:v>
                </c:pt>
                <c:pt idx="714">
                  <c:v>4.34</c:v>
                </c:pt>
                <c:pt idx="715">
                  <c:v>4.2699999999999996</c:v>
                </c:pt>
                <c:pt idx="716">
                  <c:v>4.1500000000000004</c:v>
                </c:pt>
                <c:pt idx="717">
                  <c:v>4.08</c:v>
                </c:pt>
                <c:pt idx="718">
                  <c:v>4.01</c:v>
                </c:pt>
                <c:pt idx="719">
                  <c:v>3.94</c:v>
                </c:pt>
                <c:pt idx="720">
                  <c:v>3.87</c:v>
                </c:pt>
                <c:pt idx="721">
                  <c:v>3.8</c:v>
                </c:pt>
                <c:pt idx="722">
                  <c:v>3.73</c:v>
                </c:pt>
                <c:pt idx="723">
                  <c:v>3.66</c:v>
                </c:pt>
                <c:pt idx="724">
                  <c:v>3.54</c:v>
                </c:pt>
                <c:pt idx="725">
                  <c:v>3.94</c:v>
                </c:pt>
                <c:pt idx="726">
                  <c:v>3.7</c:v>
                </c:pt>
                <c:pt idx="727">
                  <c:v>3.62</c:v>
                </c:pt>
                <c:pt idx="728">
                  <c:v>3.7</c:v>
                </c:pt>
                <c:pt idx="729">
                  <c:v>3.6</c:v>
                </c:pt>
                <c:pt idx="730">
                  <c:v>3.25</c:v>
                </c:pt>
                <c:pt idx="731">
                  <c:v>3.24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0C6-46BF-82E4-FDB74E6D7585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DATOS!$AA$3:$AA$734</c:f>
              <c:numCache>
                <c:formatCode>0.00</c:formatCode>
                <c:ptCount val="732"/>
                <c:pt idx="0">
                  <c:v>3.23</c:v>
                </c:pt>
                <c:pt idx="1">
                  <c:v>3.18</c:v>
                </c:pt>
                <c:pt idx="2">
                  <c:v>3.13</c:v>
                </c:pt>
                <c:pt idx="3">
                  <c:v>3.07</c:v>
                </c:pt>
                <c:pt idx="4">
                  <c:v>3.02</c:v>
                </c:pt>
                <c:pt idx="5">
                  <c:v>3</c:v>
                </c:pt>
                <c:pt idx="6">
                  <c:v>3.01</c:v>
                </c:pt>
                <c:pt idx="7">
                  <c:v>3.05</c:v>
                </c:pt>
                <c:pt idx="8">
                  <c:v>3.04</c:v>
                </c:pt>
                <c:pt idx="9">
                  <c:v>3.01</c:v>
                </c:pt>
                <c:pt idx="10">
                  <c:v>2.97</c:v>
                </c:pt>
                <c:pt idx="11">
                  <c:v>2.97</c:v>
                </c:pt>
                <c:pt idx="12">
                  <c:v>2.99</c:v>
                </c:pt>
                <c:pt idx="13">
                  <c:v>2.99</c:v>
                </c:pt>
                <c:pt idx="14">
                  <c:v>2.97</c:v>
                </c:pt>
                <c:pt idx="15">
                  <c:v>2.93</c:v>
                </c:pt>
                <c:pt idx="16">
                  <c:v>2.9</c:v>
                </c:pt>
                <c:pt idx="17">
                  <c:v>2.87</c:v>
                </c:pt>
                <c:pt idx="18">
                  <c:v>2.83</c:v>
                </c:pt>
                <c:pt idx="19">
                  <c:v>2.8</c:v>
                </c:pt>
                <c:pt idx="20">
                  <c:v>2.76</c:v>
                </c:pt>
                <c:pt idx="21">
                  <c:v>2.7</c:v>
                </c:pt>
                <c:pt idx="22">
                  <c:v>2.64</c:v>
                </c:pt>
                <c:pt idx="23">
                  <c:v>2.59</c:v>
                </c:pt>
                <c:pt idx="24">
                  <c:v>2.56</c:v>
                </c:pt>
                <c:pt idx="25">
                  <c:v>2.57</c:v>
                </c:pt>
                <c:pt idx="26">
                  <c:v>2.58</c:v>
                </c:pt>
                <c:pt idx="27">
                  <c:v>2.58</c:v>
                </c:pt>
                <c:pt idx="28">
                  <c:v>2.56</c:v>
                </c:pt>
                <c:pt idx="29">
                  <c:v>2.5499999999999998</c:v>
                </c:pt>
                <c:pt idx="30">
                  <c:v>2.5299999999999998</c:v>
                </c:pt>
                <c:pt idx="31">
                  <c:v>2.54</c:v>
                </c:pt>
                <c:pt idx="32">
                  <c:v>2.52</c:v>
                </c:pt>
                <c:pt idx="33">
                  <c:v>2.4700000000000002</c:v>
                </c:pt>
                <c:pt idx="34">
                  <c:v>2.46</c:v>
                </c:pt>
                <c:pt idx="35">
                  <c:v>2.4</c:v>
                </c:pt>
                <c:pt idx="36">
                  <c:v>2.41</c:v>
                </c:pt>
                <c:pt idx="37">
                  <c:v>2.4300000000000002</c:v>
                </c:pt>
                <c:pt idx="38">
                  <c:v>2.4700000000000002</c:v>
                </c:pt>
                <c:pt idx="39">
                  <c:v>2.4900000000000002</c:v>
                </c:pt>
                <c:pt idx="40">
                  <c:v>2.4900000000000002</c:v>
                </c:pt>
                <c:pt idx="41">
                  <c:v>2.48</c:v>
                </c:pt>
                <c:pt idx="42">
                  <c:v>2.4900000000000002</c:v>
                </c:pt>
                <c:pt idx="43">
                  <c:v>2.48</c:v>
                </c:pt>
                <c:pt idx="44">
                  <c:v>2.4700000000000002</c:v>
                </c:pt>
                <c:pt idx="45">
                  <c:v>2.4700000000000002</c:v>
                </c:pt>
                <c:pt idx="46">
                  <c:v>2.48</c:v>
                </c:pt>
                <c:pt idx="47">
                  <c:v>2.46</c:v>
                </c:pt>
                <c:pt idx="48">
                  <c:v>2.4500000000000002</c:v>
                </c:pt>
                <c:pt idx="49">
                  <c:v>2.48</c:v>
                </c:pt>
                <c:pt idx="50">
                  <c:v>2.5499999999999998</c:v>
                </c:pt>
                <c:pt idx="51">
                  <c:v>2.58</c:v>
                </c:pt>
                <c:pt idx="52">
                  <c:v>2.61</c:v>
                </c:pt>
                <c:pt idx="53">
                  <c:v>2.63</c:v>
                </c:pt>
                <c:pt idx="54">
                  <c:v>2.62</c:v>
                </c:pt>
                <c:pt idx="55">
                  <c:v>2.61</c:v>
                </c:pt>
                <c:pt idx="56">
                  <c:v>2.61</c:v>
                </c:pt>
                <c:pt idx="57">
                  <c:v>2.6</c:v>
                </c:pt>
                <c:pt idx="58">
                  <c:v>2.58</c:v>
                </c:pt>
                <c:pt idx="59">
                  <c:v>2.58</c:v>
                </c:pt>
                <c:pt idx="60">
                  <c:v>2.57</c:v>
                </c:pt>
                <c:pt idx="61">
                  <c:v>2.54</c:v>
                </c:pt>
                <c:pt idx="62">
                  <c:v>2.5299999999999998</c:v>
                </c:pt>
                <c:pt idx="63">
                  <c:v>2.5299999999999998</c:v>
                </c:pt>
                <c:pt idx="64">
                  <c:v>2.5299999999999998</c:v>
                </c:pt>
                <c:pt idx="65">
                  <c:v>2.5499999999999998</c:v>
                </c:pt>
                <c:pt idx="66">
                  <c:v>2.58</c:v>
                </c:pt>
                <c:pt idx="67">
                  <c:v>2.57</c:v>
                </c:pt>
                <c:pt idx="68">
                  <c:v>2.56</c:v>
                </c:pt>
                <c:pt idx="69">
                  <c:v>2.57</c:v>
                </c:pt>
                <c:pt idx="70">
                  <c:v>2.57</c:v>
                </c:pt>
                <c:pt idx="71">
                  <c:v>2.88</c:v>
                </c:pt>
                <c:pt idx="72">
                  <c:v>2.9</c:v>
                </c:pt>
                <c:pt idx="73">
                  <c:v>2.38</c:v>
                </c:pt>
                <c:pt idx="74">
                  <c:v>2.4</c:v>
                </c:pt>
                <c:pt idx="75">
                  <c:v>2.42</c:v>
                </c:pt>
                <c:pt idx="76">
                  <c:v>2.46</c:v>
                </c:pt>
                <c:pt idx="77">
                  <c:v>2.4700000000000002</c:v>
                </c:pt>
                <c:pt idx="78">
                  <c:v>2.4900000000000002</c:v>
                </c:pt>
                <c:pt idx="79">
                  <c:v>2.5499999999999998</c:v>
                </c:pt>
                <c:pt idx="80">
                  <c:v>2.63</c:v>
                </c:pt>
                <c:pt idx="81">
                  <c:v>2.63</c:v>
                </c:pt>
                <c:pt idx="82">
                  <c:v>2.6</c:v>
                </c:pt>
                <c:pt idx="83">
                  <c:v>2.57</c:v>
                </c:pt>
                <c:pt idx="84">
                  <c:v>2.5499999999999998</c:v>
                </c:pt>
                <c:pt idx="85">
                  <c:v>2.5099999999999998</c:v>
                </c:pt>
                <c:pt idx="86">
                  <c:v>2.4500000000000002</c:v>
                </c:pt>
                <c:pt idx="87">
                  <c:v>2.4</c:v>
                </c:pt>
                <c:pt idx="88">
                  <c:v>2.37</c:v>
                </c:pt>
                <c:pt idx="89">
                  <c:v>2.37</c:v>
                </c:pt>
                <c:pt idx="90">
                  <c:v>2.38</c:v>
                </c:pt>
                <c:pt idx="91">
                  <c:v>2.39</c:v>
                </c:pt>
                <c:pt idx="92">
                  <c:v>2.37</c:v>
                </c:pt>
                <c:pt idx="93">
                  <c:v>2.35</c:v>
                </c:pt>
                <c:pt idx="94">
                  <c:v>2.34</c:v>
                </c:pt>
                <c:pt idx="95">
                  <c:v>2.2999999999999998</c:v>
                </c:pt>
                <c:pt idx="96">
                  <c:v>2.25</c:v>
                </c:pt>
                <c:pt idx="97">
                  <c:v>2.23</c:v>
                </c:pt>
                <c:pt idx="98">
                  <c:v>2.2400000000000002</c:v>
                </c:pt>
                <c:pt idx="99">
                  <c:v>2.2200000000000002</c:v>
                </c:pt>
                <c:pt idx="100">
                  <c:v>2.23</c:v>
                </c:pt>
                <c:pt idx="101">
                  <c:v>2.2200000000000002</c:v>
                </c:pt>
                <c:pt idx="102">
                  <c:v>2.1800000000000002</c:v>
                </c:pt>
                <c:pt idx="103">
                  <c:v>2.2000000000000002</c:v>
                </c:pt>
                <c:pt idx="104">
                  <c:v>2.2200000000000002</c:v>
                </c:pt>
                <c:pt idx="105">
                  <c:v>2.2200000000000002</c:v>
                </c:pt>
                <c:pt idx="106">
                  <c:v>2.21</c:v>
                </c:pt>
                <c:pt idx="107">
                  <c:v>2.21</c:v>
                </c:pt>
                <c:pt idx="108">
                  <c:v>2.21</c:v>
                </c:pt>
                <c:pt idx="109">
                  <c:v>2.19</c:v>
                </c:pt>
                <c:pt idx="110">
                  <c:v>2.17</c:v>
                </c:pt>
                <c:pt idx="111">
                  <c:v>2.13</c:v>
                </c:pt>
                <c:pt idx="112">
                  <c:v>2.0699999999999998</c:v>
                </c:pt>
                <c:pt idx="113">
                  <c:v>2.0499999999999998</c:v>
                </c:pt>
                <c:pt idx="114">
                  <c:v>2.0499999999999998</c:v>
                </c:pt>
                <c:pt idx="115">
                  <c:v>2.06</c:v>
                </c:pt>
                <c:pt idx="116">
                  <c:v>2.0499999999999998</c:v>
                </c:pt>
                <c:pt idx="117">
                  <c:v>2.04</c:v>
                </c:pt>
                <c:pt idx="118">
                  <c:v>2.06</c:v>
                </c:pt>
                <c:pt idx="119">
                  <c:v>2.0699999999999998</c:v>
                </c:pt>
                <c:pt idx="120">
                  <c:v>2.1</c:v>
                </c:pt>
                <c:pt idx="121">
                  <c:v>2.12</c:v>
                </c:pt>
                <c:pt idx="122">
                  <c:v>2.13</c:v>
                </c:pt>
                <c:pt idx="123">
                  <c:v>2.12</c:v>
                </c:pt>
                <c:pt idx="124">
                  <c:v>2.0699999999999998</c:v>
                </c:pt>
                <c:pt idx="125">
                  <c:v>2.11</c:v>
                </c:pt>
                <c:pt idx="126">
                  <c:v>2.14</c:v>
                </c:pt>
                <c:pt idx="127">
                  <c:v>2.17</c:v>
                </c:pt>
                <c:pt idx="128">
                  <c:v>2.2200000000000002</c:v>
                </c:pt>
                <c:pt idx="129">
                  <c:v>2.25</c:v>
                </c:pt>
                <c:pt idx="130">
                  <c:v>2.2400000000000002</c:v>
                </c:pt>
                <c:pt idx="131">
                  <c:v>2.27</c:v>
                </c:pt>
                <c:pt idx="132">
                  <c:v>2.29</c:v>
                </c:pt>
                <c:pt idx="133">
                  <c:v>2.27</c:v>
                </c:pt>
                <c:pt idx="134">
                  <c:v>2.19</c:v>
                </c:pt>
                <c:pt idx="135">
                  <c:v>2.15</c:v>
                </c:pt>
                <c:pt idx="136">
                  <c:v>2.15</c:v>
                </c:pt>
                <c:pt idx="137">
                  <c:v>2.17</c:v>
                </c:pt>
                <c:pt idx="138">
                  <c:v>2.1800000000000002</c:v>
                </c:pt>
                <c:pt idx="139">
                  <c:v>2.2000000000000002</c:v>
                </c:pt>
                <c:pt idx="140">
                  <c:v>2.2200000000000002</c:v>
                </c:pt>
                <c:pt idx="141">
                  <c:v>2.25</c:v>
                </c:pt>
                <c:pt idx="142">
                  <c:v>2.2599999999999998</c:v>
                </c:pt>
                <c:pt idx="143">
                  <c:v>2.2200000000000002</c:v>
                </c:pt>
                <c:pt idx="144">
                  <c:v>2.17</c:v>
                </c:pt>
                <c:pt idx="145">
                  <c:v>2.17</c:v>
                </c:pt>
                <c:pt idx="146">
                  <c:v>2.19</c:v>
                </c:pt>
                <c:pt idx="147">
                  <c:v>2.2000000000000002</c:v>
                </c:pt>
                <c:pt idx="148">
                  <c:v>2.23</c:v>
                </c:pt>
                <c:pt idx="149">
                  <c:v>2.2799999999999998</c:v>
                </c:pt>
                <c:pt idx="150">
                  <c:v>2.2599999999999998</c:v>
                </c:pt>
                <c:pt idx="151">
                  <c:v>2.25</c:v>
                </c:pt>
                <c:pt idx="152">
                  <c:v>2.27</c:v>
                </c:pt>
                <c:pt idx="153">
                  <c:v>2.34</c:v>
                </c:pt>
                <c:pt idx="154">
                  <c:v>2.37</c:v>
                </c:pt>
                <c:pt idx="155">
                  <c:v>2.37</c:v>
                </c:pt>
                <c:pt idx="156">
                  <c:v>2.35</c:v>
                </c:pt>
                <c:pt idx="157">
                  <c:v>2.36</c:v>
                </c:pt>
                <c:pt idx="158">
                  <c:v>2.42</c:v>
                </c:pt>
                <c:pt idx="159">
                  <c:v>2.4700000000000002</c:v>
                </c:pt>
                <c:pt idx="160">
                  <c:v>2.5499999999999998</c:v>
                </c:pt>
                <c:pt idx="161">
                  <c:v>2.61</c:v>
                </c:pt>
                <c:pt idx="162">
                  <c:v>2.61</c:v>
                </c:pt>
                <c:pt idx="163">
                  <c:v>2.6</c:v>
                </c:pt>
                <c:pt idx="164">
                  <c:v>2.66</c:v>
                </c:pt>
                <c:pt idx="165">
                  <c:v>2.73</c:v>
                </c:pt>
                <c:pt idx="166">
                  <c:v>2.81</c:v>
                </c:pt>
                <c:pt idx="167">
                  <c:v>2.82</c:v>
                </c:pt>
                <c:pt idx="168">
                  <c:v>2.82</c:v>
                </c:pt>
                <c:pt idx="169">
                  <c:v>2.76</c:v>
                </c:pt>
                <c:pt idx="170">
                  <c:v>2.77</c:v>
                </c:pt>
                <c:pt idx="171">
                  <c:v>2.9</c:v>
                </c:pt>
                <c:pt idx="172">
                  <c:v>2.97</c:v>
                </c:pt>
                <c:pt idx="173">
                  <c:v>2.98</c:v>
                </c:pt>
                <c:pt idx="174">
                  <c:v>3.02</c:v>
                </c:pt>
                <c:pt idx="175">
                  <c:v>3.01</c:v>
                </c:pt>
                <c:pt idx="176">
                  <c:v>2.96</c:v>
                </c:pt>
                <c:pt idx="177">
                  <c:v>2.93</c:v>
                </c:pt>
                <c:pt idx="178">
                  <c:v>2.84</c:v>
                </c:pt>
                <c:pt idx="179">
                  <c:v>2.81</c:v>
                </c:pt>
                <c:pt idx="180">
                  <c:v>2.76</c:v>
                </c:pt>
                <c:pt idx="181">
                  <c:v>2.78</c:v>
                </c:pt>
                <c:pt idx="182">
                  <c:v>2.83</c:v>
                </c:pt>
                <c:pt idx="183">
                  <c:v>2.85</c:v>
                </c:pt>
                <c:pt idx="184">
                  <c:v>2.81</c:v>
                </c:pt>
                <c:pt idx="185">
                  <c:v>2.77</c:v>
                </c:pt>
                <c:pt idx="186">
                  <c:v>2.77</c:v>
                </c:pt>
                <c:pt idx="187">
                  <c:v>2.73</c:v>
                </c:pt>
                <c:pt idx="188">
                  <c:v>2.71</c:v>
                </c:pt>
                <c:pt idx="189">
                  <c:v>2.73</c:v>
                </c:pt>
                <c:pt idx="190">
                  <c:v>2.77</c:v>
                </c:pt>
                <c:pt idx="191">
                  <c:v>2.75</c:v>
                </c:pt>
                <c:pt idx="192">
                  <c:v>2.77</c:v>
                </c:pt>
                <c:pt idx="193">
                  <c:v>2.84</c:v>
                </c:pt>
                <c:pt idx="194">
                  <c:v>2.87</c:v>
                </c:pt>
                <c:pt idx="195">
                  <c:v>2.88</c:v>
                </c:pt>
                <c:pt idx="196">
                  <c:v>2.91</c:v>
                </c:pt>
                <c:pt idx="197">
                  <c:v>2.96</c:v>
                </c:pt>
                <c:pt idx="198">
                  <c:v>3.31</c:v>
                </c:pt>
                <c:pt idx="199">
                  <c:v>3.32</c:v>
                </c:pt>
                <c:pt idx="200">
                  <c:v>3.52</c:v>
                </c:pt>
                <c:pt idx="201">
                  <c:v>3.57</c:v>
                </c:pt>
                <c:pt idx="202">
                  <c:v>3.58</c:v>
                </c:pt>
                <c:pt idx="203">
                  <c:v>3.59</c:v>
                </c:pt>
                <c:pt idx="204">
                  <c:v>3.59</c:v>
                </c:pt>
                <c:pt idx="205">
                  <c:v>3.61</c:v>
                </c:pt>
                <c:pt idx="206">
                  <c:v>3.6</c:v>
                </c:pt>
                <c:pt idx="207">
                  <c:v>3.59</c:v>
                </c:pt>
                <c:pt idx="208">
                  <c:v>3.57</c:v>
                </c:pt>
                <c:pt idx="209">
                  <c:v>3.55</c:v>
                </c:pt>
                <c:pt idx="210">
                  <c:v>3.56</c:v>
                </c:pt>
                <c:pt idx="211">
                  <c:v>3.47</c:v>
                </c:pt>
                <c:pt idx="212">
                  <c:v>3.38</c:v>
                </c:pt>
                <c:pt idx="213">
                  <c:v>3.28</c:v>
                </c:pt>
                <c:pt idx="214">
                  <c:v>3.22</c:v>
                </c:pt>
                <c:pt idx="215">
                  <c:v>3.19</c:v>
                </c:pt>
                <c:pt idx="216">
                  <c:v>3.29</c:v>
                </c:pt>
                <c:pt idx="217">
                  <c:v>3.35</c:v>
                </c:pt>
                <c:pt idx="218">
                  <c:v>3.41</c:v>
                </c:pt>
                <c:pt idx="219">
                  <c:v>3.42</c:v>
                </c:pt>
                <c:pt idx="220">
                  <c:v>3.39</c:v>
                </c:pt>
                <c:pt idx="221">
                  <c:v>3.39</c:v>
                </c:pt>
                <c:pt idx="222">
                  <c:v>3.41</c:v>
                </c:pt>
                <c:pt idx="223">
                  <c:v>3.37</c:v>
                </c:pt>
                <c:pt idx="224">
                  <c:v>3.42</c:v>
                </c:pt>
                <c:pt idx="225">
                  <c:v>3.45</c:v>
                </c:pt>
                <c:pt idx="226">
                  <c:v>3.49</c:v>
                </c:pt>
                <c:pt idx="227">
                  <c:v>3.53</c:v>
                </c:pt>
                <c:pt idx="228">
                  <c:v>3.59</c:v>
                </c:pt>
                <c:pt idx="229">
                  <c:v>3.61</c:v>
                </c:pt>
                <c:pt idx="230">
                  <c:v>3.69</c:v>
                </c:pt>
                <c:pt idx="231">
                  <c:v>3.73</c:v>
                </c:pt>
                <c:pt idx="232">
                  <c:v>3.83</c:v>
                </c:pt>
                <c:pt idx="233">
                  <c:v>3.89</c:v>
                </c:pt>
                <c:pt idx="234">
                  <c:v>3.97</c:v>
                </c:pt>
                <c:pt idx="235">
                  <c:v>4.01</c:v>
                </c:pt>
                <c:pt idx="236">
                  <c:v>4.0199999999999996</c:v>
                </c:pt>
                <c:pt idx="237">
                  <c:v>4.01</c:v>
                </c:pt>
                <c:pt idx="238">
                  <c:v>4.0199999999999996</c:v>
                </c:pt>
                <c:pt idx="239">
                  <c:v>3.97</c:v>
                </c:pt>
                <c:pt idx="240">
                  <c:v>3.94</c:v>
                </c:pt>
                <c:pt idx="241">
                  <c:v>3.92</c:v>
                </c:pt>
                <c:pt idx="242">
                  <c:v>3.85</c:v>
                </c:pt>
                <c:pt idx="243">
                  <c:v>3.76</c:v>
                </c:pt>
                <c:pt idx="244">
                  <c:v>3.71</c:v>
                </c:pt>
                <c:pt idx="245">
                  <c:v>3.73</c:v>
                </c:pt>
                <c:pt idx="246">
                  <c:v>3.77</c:v>
                </c:pt>
                <c:pt idx="247">
                  <c:v>3.75</c:v>
                </c:pt>
                <c:pt idx="248">
                  <c:v>3.74</c:v>
                </c:pt>
                <c:pt idx="249">
                  <c:v>3.74</c:v>
                </c:pt>
                <c:pt idx="250">
                  <c:v>3.79</c:v>
                </c:pt>
                <c:pt idx="251">
                  <c:v>3.81</c:v>
                </c:pt>
                <c:pt idx="252">
                  <c:v>3.89</c:v>
                </c:pt>
                <c:pt idx="253">
                  <c:v>3.94</c:v>
                </c:pt>
                <c:pt idx="254">
                  <c:v>4.1100000000000003</c:v>
                </c:pt>
                <c:pt idx="255">
                  <c:v>4.1500000000000004</c:v>
                </c:pt>
                <c:pt idx="256">
                  <c:v>4.21</c:v>
                </c:pt>
                <c:pt idx="257">
                  <c:v>4.26</c:v>
                </c:pt>
                <c:pt idx="258">
                  <c:v>4.3099999999999996</c:v>
                </c:pt>
                <c:pt idx="259">
                  <c:v>4.33</c:v>
                </c:pt>
                <c:pt idx="260">
                  <c:v>4.3499999999999996</c:v>
                </c:pt>
                <c:pt idx="261">
                  <c:v>4.3600000000000003</c:v>
                </c:pt>
                <c:pt idx="262">
                  <c:v>4.38</c:v>
                </c:pt>
                <c:pt idx="263">
                  <c:v>4.37</c:v>
                </c:pt>
                <c:pt idx="264">
                  <c:v>4.3600000000000003</c:v>
                </c:pt>
                <c:pt idx="265">
                  <c:v>4.3499999999999996</c:v>
                </c:pt>
                <c:pt idx="266">
                  <c:v>4.3099999999999996</c:v>
                </c:pt>
                <c:pt idx="267">
                  <c:v>4.3099999999999996</c:v>
                </c:pt>
                <c:pt idx="268">
                  <c:v>4.26</c:v>
                </c:pt>
                <c:pt idx="269">
                  <c:v>4.21</c:v>
                </c:pt>
                <c:pt idx="270">
                  <c:v>4.1399999999999997</c:v>
                </c:pt>
                <c:pt idx="271">
                  <c:v>4.08</c:v>
                </c:pt>
                <c:pt idx="272">
                  <c:v>3.99</c:v>
                </c:pt>
                <c:pt idx="273">
                  <c:v>3.93</c:v>
                </c:pt>
                <c:pt idx="274">
                  <c:v>3.85</c:v>
                </c:pt>
                <c:pt idx="275">
                  <c:v>3.79</c:v>
                </c:pt>
                <c:pt idx="276">
                  <c:v>3.79</c:v>
                </c:pt>
                <c:pt idx="277">
                  <c:v>3.74</c:v>
                </c:pt>
                <c:pt idx="278">
                  <c:v>3.73</c:v>
                </c:pt>
                <c:pt idx="279">
                  <c:v>3.73</c:v>
                </c:pt>
                <c:pt idx="280">
                  <c:v>3.75</c:v>
                </c:pt>
                <c:pt idx="281">
                  <c:v>3.73</c:v>
                </c:pt>
                <c:pt idx="282">
                  <c:v>3.77</c:v>
                </c:pt>
                <c:pt idx="283">
                  <c:v>3.79</c:v>
                </c:pt>
                <c:pt idx="284">
                  <c:v>3.81</c:v>
                </c:pt>
                <c:pt idx="285">
                  <c:v>3.81</c:v>
                </c:pt>
                <c:pt idx="286">
                  <c:v>3.84</c:v>
                </c:pt>
                <c:pt idx="287">
                  <c:v>3.83</c:v>
                </c:pt>
                <c:pt idx="288">
                  <c:v>3.87</c:v>
                </c:pt>
                <c:pt idx="289">
                  <c:v>3.88</c:v>
                </c:pt>
                <c:pt idx="290">
                  <c:v>3.89</c:v>
                </c:pt>
                <c:pt idx="291">
                  <c:v>3.89</c:v>
                </c:pt>
                <c:pt idx="292">
                  <c:v>3.91</c:v>
                </c:pt>
                <c:pt idx="293">
                  <c:v>3.9</c:v>
                </c:pt>
                <c:pt idx="294">
                  <c:v>3.88</c:v>
                </c:pt>
                <c:pt idx="295">
                  <c:v>3.85</c:v>
                </c:pt>
                <c:pt idx="296">
                  <c:v>3.83</c:v>
                </c:pt>
                <c:pt idx="297">
                  <c:v>3.79</c:v>
                </c:pt>
                <c:pt idx="298">
                  <c:v>3.75</c:v>
                </c:pt>
                <c:pt idx="299">
                  <c:v>3.69</c:v>
                </c:pt>
                <c:pt idx="300">
                  <c:v>3.61</c:v>
                </c:pt>
                <c:pt idx="301">
                  <c:v>3.58</c:v>
                </c:pt>
                <c:pt idx="302">
                  <c:v>3.49</c:v>
                </c:pt>
                <c:pt idx="303">
                  <c:v>3.43</c:v>
                </c:pt>
                <c:pt idx="304">
                  <c:v>3.35</c:v>
                </c:pt>
                <c:pt idx="305">
                  <c:v>3.27</c:v>
                </c:pt>
                <c:pt idx="306">
                  <c:v>3.24</c:v>
                </c:pt>
                <c:pt idx="307">
                  <c:v>3.09</c:v>
                </c:pt>
                <c:pt idx="308">
                  <c:v>3.03</c:v>
                </c:pt>
                <c:pt idx="309">
                  <c:v>2.95</c:v>
                </c:pt>
                <c:pt idx="310">
                  <c:v>2.95</c:v>
                </c:pt>
                <c:pt idx="311">
                  <c:v>2.92</c:v>
                </c:pt>
                <c:pt idx="312">
                  <c:v>2.89</c:v>
                </c:pt>
                <c:pt idx="313">
                  <c:v>2.86</c:v>
                </c:pt>
                <c:pt idx="314">
                  <c:v>2.85</c:v>
                </c:pt>
                <c:pt idx="315">
                  <c:v>2.83</c:v>
                </c:pt>
                <c:pt idx="316">
                  <c:v>2.8</c:v>
                </c:pt>
                <c:pt idx="317">
                  <c:v>2.75</c:v>
                </c:pt>
                <c:pt idx="318">
                  <c:v>2.79</c:v>
                </c:pt>
                <c:pt idx="319">
                  <c:v>2.8</c:v>
                </c:pt>
                <c:pt idx="320">
                  <c:v>2.8</c:v>
                </c:pt>
                <c:pt idx="321">
                  <c:v>2.81</c:v>
                </c:pt>
                <c:pt idx="322">
                  <c:v>2.79</c:v>
                </c:pt>
                <c:pt idx="323">
                  <c:v>2.77</c:v>
                </c:pt>
                <c:pt idx="324">
                  <c:v>2.79</c:v>
                </c:pt>
                <c:pt idx="325">
                  <c:v>2.78</c:v>
                </c:pt>
                <c:pt idx="326">
                  <c:v>2.87</c:v>
                </c:pt>
                <c:pt idx="327">
                  <c:v>2.91</c:v>
                </c:pt>
                <c:pt idx="328">
                  <c:v>2.97</c:v>
                </c:pt>
                <c:pt idx="329">
                  <c:v>3.01</c:v>
                </c:pt>
                <c:pt idx="330">
                  <c:v>3.08</c:v>
                </c:pt>
                <c:pt idx="331">
                  <c:v>3.14</c:v>
                </c:pt>
                <c:pt idx="332">
                  <c:v>3.13</c:v>
                </c:pt>
                <c:pt idx="333">
                  <c:v>3.11</c:v>
                </c:pt>
                <c:pt idx="334">
                  <c:v>3.14</c:v>
                </c:pt>
                <c:pt idx="335">
                  <c:v>3.13</c:v>
                </c:pt>
                <c:pt idx="336">
                  <c:v>3.18</c:v>
                </c:pt>
                <c:pt idx="337">
                  <c:v>3.23</c:v>
                </c:pt>
                <c:pt idx="338">
                  <c:v>3.3</c:v>
                </c:pt>
                <c:pt idx="339">
                  <c:v>3.28</c:v>
                </c:pt>
                <c:pt idx="340">
                  <c:v>3.18</c:v>
                </c:pt>
                <c:pt idx="341">
                  <c:v>3.09</c:v>
                </c:pt>
                <c:pt idx="342">
                  <c:v>3.04</c:v>
                </c:pt>
                <c:pt idx="343">
                  <c:v>3.01</c:v>
                </c:pt>
                <c:pt idx="344">
                  <c:v>3.07</c:v>
                </c:pt>
                <c:pt idx="345">
                  <c:v>3.01</c:v>
                </c:pt>
                <c:pt idx="346">
                  <c:v>3.02</c:v>
                </c:pt>
                <c:pt idx="347">
                  <c:v>3.08</c:v>
                </c:pt>
                <c:pt idx="348">
                  <c:v>3.11</c:v>
                </c:pt>
                <c:pt idx="349">
                  <c:v>3.02</c:v>
                </c:pt>
                <c:pt idx="350">
                  <c:v>2.97</c:v>
                </c:pt>
                <c:pt idx="351">
                  <c:v>2.92</c:v>
                </c:pt>
                <c:pt idx="352">
                  <c:v>2.91</c:v>
                </c:pt>
                <c:pt idx="353">
                  <c:v>2.9</c:v>
                </c:pt>
                <c:pt idx="354">
                  <c:v>2.88</c:v>
                </c:pt>
                <c:pt idx="355">
                  <c:v>2.88</c:v>
                </c:pt>
                <c:pt idx="356">
                  <c:v>2.91</c:v>
                </c:pt>
                <c:pt idx="357">
                  <c:v>2.96</c:v>
                </c:pt>
                <c:pt idx="358">
                  <c:v>3.03</c:v>
                </c:pt>
                <c:pt idx="359">
                  <c:v>3.03</c:v>
                </c:pt>
                <c:pt idx="360">
                  <c:v>3.05</c:v>
                </c:pt>
                <c:pt idx="361">
                  <c:v>3.03</c:v>
                </c:pt>
                <c:pt idx="362">
                  <c:v>3.01</c:v>
                </c:pt>
                <c:pt idx="363">
                  <c:v>3</c:v>
                </c:pt>
                <c:pt idx="364">
                  <c:v>2.98</c:v>
                </c:pt>
                <c:pt idx="365">
                  <c:v>2.97</c:v>
                </c:pt>
                <c:pt idx="366">
                  <c:v>2.99</c:v>
                </c:pt>
                <c:pt idx="367">
                  <c:v>3.03</c:v>
                </c:pt>
                <c:pt idx="368">
                  <c:v>3.03</c:v>
                </c:pt>
                <c:pt idx="369">
                  <c:v>2.95</c:v>
                </c:pt>
                <c:pt idx="370">
                  <c:v>2.91</c:v>
                </c:pt>
                <c:pt idx="371">
                  <c:v>2.87</c:v>
                </c:pt>
                <c:pt idx="372">
                  <c:v>2.86</c:v>
                </c:pt>
                <c:pt idx="373">
                  <c:v>2.88</c:v>
                </c:pt>
                <c:pt idx="374">
                  <c:v>2.92</c:v>
                </c:pt>
                <c:pt idx="375">
                  <c:v>2.94</c:v>
                </c:pt>
                <c:pt idx="376">
                  <c:v>3.03</c:v>
                </c:pt>
                <c:pt idx="377">
                  <c:v>3.07</c:v>
                </c:pt>
                <c:pt idx="378">
                  <c:v>3.08</c:v>
                </c:pt>
                <c:pt idx="379">
                  <c:v>3.03</c:v>
                </c:pt>
                <c:pt idx="380">
                  <c:v>2.97</c:v>
                </c:pt>
                <c:pt idx="381">
                  <c:v>2.91</c:v>
                </c:pt>
                <c:pt idx="382">
                  <c:v>2.84</c:v>
                </c:pt>
                <c:pt idx="383">
                  <c:v>2.81</c:v>
                </c:pt>
                <c:pt idx="384">
                  <c:v>2.81</c:v>
                </c:pt>
                <c:pt idx="385">
                  <c:v>2.74</c:v>
                </c:pt>
                <c:pt idx="386">
                  <c:v>2.81</c:v>
                </c:pt>
                <c:pt idx="387">
                  <c:v>2.87</c:v>
                </c:pt>
                <c:pt idx="388">
                  <c:v>2.91</c:v>
                </c:pt>
                <c:pt idx="389">
                  <c:v>2.91</c:v>
                </c:pt>
                <c:pt idx="390">
                  <c:v>2.93</c:v>
                </c:pt>
                <c:pt idx="391">
                  <c:v>2.93</c:v>
                </c:pt>
                <c:pt idx="392">
                  <c:v>2.97</c:v>
                </c:pt>
                <c:pt idx="393">
                  <c:v>2.97</c:v>
                </c:pt>
                <c:pt idx="394">
                  <c:v>3.01</c:v>
                </c:pt>
                <c:pt idx="395">
                  <c:v>3.04</c:v>
                </c:pt>
                <c:pt idx="396">
                  <c:v>3.01</c:v>
                </c:pt>
                <c:pt idx="397">
                  <c:v>2.95</c:v>
                </c:pt>
                <c:pt idx="398">
                  <c:v>2.91</c:v>
                </c:pt>
                <c:pt idx="399">
                  <c:v>2.84</c:v>
                </c:pt>
                <c:pt idx="400">
                  <c:v>2.76</c:v>
                </c:pt>
                <c:pt idx="401">
                  <c:v>2.84</c:v>
                </c:pt>
                <c:pt idx="402">
                  <c:v>2.77</c:v>
                </c:pt>
                <c:pt idx="403">
                  <c:v>2.72</c:v>
                </c:pt>
                <c:pt idx="404">
                  <c:v>2.72</c:v>
                </c:pt>
                <c:pt idx="405">
                  <c:v>2.68</c:v>
                </c:pt>
                <c:pt idx="406">
                  <c:v>2.65</c:v>
                </c:pt>
                <c:pt idx="407">
                  <c:v>2.62</c:v>
                </c:pt>
                <c:pt idx="408">
                  <c:v>2.59</c:v>
                </c:pt>
                <c:pt idx="409">
                  <c:v>2.57</c:v>
                </c:pt>
                <c:pt idx="410">
                  <c:v>2.57</c:v>
                </c:pt>
                <c:pt idx="411">
                  <c:v>2.58</c:v>
                </c:pt>
                <c:pt idx="412">
                  <c:v>2.67</c:v>
                </c:pt>
                <c:pt idx="413">
                  <c:v>2.71</c:v>
                </c:pt>
                <c:pt idx="414">
                  <c:v>2.72</c:v>
                </c:pt>
                <c:pt idx="415">
                  <c:v>2.69</c:v>
                </c:pt>
                <c:pt idx="416">
                  <c:v>2.64</c:v>
                </c:pt>
                <c:pt idx="417">
                  <c:v>2.62</c:v>
                </c:pt>
                <c:pt idx="418">
                  <c:v>2.59</c:v>
                </c:pt>
                <c:pt idx="419">
                  <c:v>2.57</c:v>
                </c:pt>
                <c:pt idx="420">
                  <c:v>2.67</c:v>
                </c:pt>
                <c:pt idx="421">
                  <c:v>2.76</c:v>
                </c:pt>
                <c:pt idx="422">
                  <c:v>2.79</c:v>
                </c:pt>
                <c:pt idx="423">
                  <c:v>2.81</c:v>
                </c:pt>
                <c:pt idx="424">
                  <c:v>2.88</c:v>
                </c:pt>
                <c:pt idx="425">
                  <c:v>2.97</c:v>
                </c:pt>
                <c:pt idx="426">
                  <c:v>3.03</c:v>
                </c:pt>
                <c:pt idx="427">
                  <c:v>3.07</c:v>
                </c:pt>
                <c:pt idx="428">
                  <c:v>3.1</c:v>
                </c:pt>
                <c:pt idx="429">
                  <c:v>3.09</c:v>
                </c:pt>
                <c:pt idx="430">
                  <c:v>3.12</c:v>
                </c:pt>
                <c:pt idx="431">
                  <c:v>3.13</c:v>
                </c:pt>
                <c:pt idx="432">
                  <c:v>3.15</c:v>
                </c:pt>
                <c:pt idx="433">
                  <c:v>3.15</c:v>
                </c:pt>
                <c:pt idx="434">
                  <c:v>3.16</c:v>
                </c:pt>
                <c:pt idx="435">
                  <c:v>3.18</c:v>
                </c:pt>
                <c:pt idx="436">
                  <c:v>3.23</c:v>
                </c:pt>
                <c:pt idx="437">
                  <c:v>3.25</c:v>
                </c:pt>
                <c:pt idx="438">
                  <c:v>3.24</c:v>
                </c:pt>
                <c:pt idx="439">
                  <c:v>3.29</c:v>
                </c:pt>
                <c:pt idx="440">
                  <c:v>3.3</c:v>
                </c:pt>
                <c:pt idx="441">
                  <c:v>3.25</c:v>
                </c:pt>
                <c:pt idx="442">
                  <c:v>3.21</c:v>
                </c:pt>
                <c:pt idx="443">
                  <c:v>3.17</c:v>
                </c:pt>
                <c:pt idx="444">
                  <c:v>3.19</c:v>
                </c:pt>
                <c:pt idx="445">
                  <c:v>3.18</c:v>
                </c:pt>
                <c:pt idx="446">
                  <c:v>3.13</c:v>
                </c:pt>
                <c:pt idx="447">
                  <c:v>3.06</c:v>
                </c:pt>
                <c:pt idx="448">
                  <c:v>3.05</c:v>
                </c:pt>
                <c:pt idx="449">
                  <c:v>3.04</c:v>
                </c:pt>
                <c:pt idx="450">
                  <c:v>3.07</c:v>
                </c:pt>
                <c:pt idx="451">
                  <c:v>3.12</c:v>
                </c:pt>
                <c:pt idx="452">
                  <c:v>3.28</c:v>
                </c:pt>
                <c:pt idx="453">
                  <c:v>3.31</c:v>
                </c:pt>
                <c:pt idx="454">
                  <c:v>3.48</c:v>
                </c:pt>
                <c:pt idx="455">
                  <c:v>3.57</c:v>
                </c:pt>
                <c:pt idx="456">
                  <c:v>3.67</c:v>
                </c:pt>
                <c:pt idx="457">
                  <c:v>3.73</c:v>
                </c:pt>
                <c:pt idx="458">
                  <c:v>3.82</c:v>
                </c:pt>
                <c:pt idx="459">
                  <c:v>3.93</c:v>
                </c:pt>
                <c:pt idx="460">
                  <c:v>3.95</c:v>
                </c:pt>
                <c:pt idx="461">
                  <c:v>3.95</c:v>
                </c:pt>
                <c:pt idx="462">
                  <c:v>3.98</c:v>
                </c:pt>
                <c:pt idx="463">
                  <c:v>3.99</c:v>
                </c:pt>
                <c:pt idx="464">
                  <c:v>3.9</c:v>
                </c:pt>
                <c:pt idx="465">
                  <c:v>3.92</c:v>
                </c:pt>
                <c:pt idx="466">
                  <c:v>4</c:v>
                </c:pt>
                <c:pt idx="467">
                  <c:v>3.99</c:v>
                </c:pt>
                <c:pt idx="468">
                  <c:v>3.99</c:v>
                </c:pt>
                <c:pt idx="469">
                  <c:v>3.97</c:v>
                </c:pt>
                <c:pt idx="470">
                  <c:v>3.97</c:v>
                </c:pt>
                <c:pt idx="471">
                  <c:v>3.91</c:v>
                </c:pt>
                <c:pt idx="472">
                  <c:v>3.85</c:v>
                </c:pt>
                <c:pt idx="473">
                  <c:v>3.79</c:v>
                </c:pt>
                <c:pt idx="474">
                  <c:v>3.77</c:v>
                </c:pt>
                <c:pt idx="475">
                  <c:v>3.73</c:v>
                </c:pt>
                <c:pt idx="476">
                  <c:v>3.65</c:v>
                </c:pt>
                <c:pt idx="477">
                  <c:v>3.59</c:v>
                </c:pt>
                <c:pt idx="478">
                  <c:v>3.53</c:v>
                </c:pt>
                <c:pt idx="479">
                  <c:v>3.5</c:v>
                </c:pt>
                <c:pt idx="480">
                  <c:v>3.46</c:v>
                </c:pt>
                <c:pt idx="481">
                  <c:v>3.4</c:v>
                </c:pt>
                <c:pt idx="482">
                  <c:v>3.34</c:v>
                </c:pt>
                <c:pt idx="483">
                  <c:v>3.28</c:v>
                </c:pt>
                <c:pt idx="484">
                  <c:v>3.22</c:v>
                </c:pt>
                <c:pt idx="485">
                  <c:v>3.14</c:v>
                </c:pt>
                <c:pt idx="486">
                  <c:v>3.14</c:v>
                </c:pt>
                <c:pt idx="487">
                  <c:v>3.05</c:v>
                </c:pt>
                <c:pt idx="488">
                  <c:v>3.02</c:v>
                </c:pt>
                <c:pt idx="489">
                  <c:v>2.97</c:v>
                </c:pt>
                <c:pt idx="490">
                  <c:v>2.92</c:v>
                </c:pt>
                <c:pt idx="491">
                  <c:v>2.88</c:v>
                </c:pt>
                <c:pt idx="492">
                  <c:v>2.92</c:v>
                </c:pt>
                <c:pt idx="493">
                  <c:v>2.91</c:v>
                </c:pt>
                <c:pt idx="494">
                  <c:v>2.93</c:v>
                </c:pt>
                <c:pt idx="495">
                  <c:v>2.94</c:v>
                </c:pt>
                <c:pt idx="496">
                  <c:v>3.01</c:v>
                </c:pt>
                <c:pt idx="497">
                  <c:v>2.97</c:v>
                </c:pt>
                <c:pt idx="498">
                  <c:v>2.96</c:v>
                </c:pt>
                <c:pt idx="499">
                  <c:v>2.83</c:v>
                </c:pt>
                <c:pt idx="500">
                  <c:v>3</c:v>
                </c:pt>
                <c:pt idx="501">
                  <c:v>3.01</c:v>
                </c:pt>
                <c:pt idx="502">
                  <c:v>2.97</c:v>
                </c:pt>
                <c:pt idx="503">
                  <c:v>2.97</c:v>
                </c:pt>
                <c:pt idx="504">
                  <c:v>2.96</c:v>
                </c:pt>
                <c:pt idx="505">
                  <c:v>2.96</c:v>
                </c:pt>
                <c:pt idx="506">
                  <c:v>3.01</c:v>
                </c:pt>
                <c:pt idx="507">
                  <c:v>2.98</c:v>
                </c:pt>
                <c:pt idx="508">
                  <c:v>2.93</c:v>
                </c:pt>
                <c:pt idx="509">
                  <c:v>2.93</c:v>
                </c:pt>
                <c:pt idx="510">
                  <c:v>2.91</c:v>
                </c:pt>
                <c:pt idx="511">
                  <c:v>2.89</c:v>
                </c:pt>
                <c:pt idx="512">
                  <c:v>2.91</c:v>
                </c:pt>
                <c:pt idx="513">
                  <c:v>2.89</c:v>
                </c:pt>
                <c:pt idx="514">
                  <c:v>2.95</c:v>
                </c:pt>
                <c:pt idx="515">
                  <c:v>3.01</c:v>
                </c:pt>
                <c:pt idx="516">
                  <c:v>3.05</c:v>
                </c:pt>
                <c:pt idx="517">
                  <c:v>3.01</c:v>
                </c:pt>
                <c:pt idx="518">
                  <c:v>2.94</c:v>
                </c:pt>
                <c:pt idx="519">
                  <c:v>2.89</c:v>
                </c:pt>
                <c:pt idx="520">
                  <c:v>2.83</c:v>
                </c:pt>
                <c:pt idx="521">
                  <c:v>2.81</c:v>
                </c:pt>
                <c:pt idx="522">
                  <c:v>2.83</c:v>
                </c:pt>
                <c:pt idx="523">
                  <c:v>2.88</c:v>
                </c:pt>
                <c:pt idx="524">
                  <c:v>2.94</c:v>
                </c:pt>
                <c:pt idx="525">
                  <c:v>2.98</c:v>
                </c:pt>
                <c:pt idx="526">
                  <c:v>3.06</c:v>
                </c:pt>
                <c:pt idx="527">
                  <c:v>3.07</c:v>
                </c:pt>
                <c:pt idx="528">
                  <c:v>3.1</c:v>
                </c:pt>
                <c:pt idx="529">
                  <c:v>3.06</c:v>
                </c:pt>
                <c:pt idx="530">
                  <c:v>3.11</c:v>
                </c:pt>
                <c:pt idx="531">
                  <c:v>3.1</c:v>
                </c:pt>
                <c:pt idx="532">
                  <c:v>3.04</c:v>
                </c:pt>
                <c:pt idx="533">
                  <c:v>2.99</c:v>
                </c:pt>
                <c:pt idx="534">
                  <c:v>3.02</c:v>
                </c:pt>
                <c:pt idx="535">
                  <c:v>3.01</c:v>
                </c:pt>
                <c:pt idx="536">
                  <c:v>3.08</c:v>
                </c:pt>
                <c:pt idx="537">
                  <c:v>3.13</c:v>
                </c:pt>
                <c:pt idx="538">
                  <c:v>3.13</c:v>
                </c:pt>
                <c:pt idx="539">
                  <c:v>3.09</c:v>
                </c:pt>
                <c:pt idx="540">
                  <c:v>3.03</c:v>
                </c:pt>
                <c:pt idx="541">
                  <c:v>3</c:v>
                </c:pt>
                <c:pt idx="542">
                  <c:v>2.98</c:v>
                </c:pt>
                <c:pt idx="543">
                  <c:v>2.97</c:v>
                </c:pt>
                <c:pt idx="544">
                  <c:v>2.97</c:v>
                </c:pt>
                <c:pt idx="545">
                  <c:v>2.93</c:v>
                </c:pt>
                <c:pt idx="546">
                  <c:v>2.88</c:v>
                </c:pt>
                <c:pt idx="547">
                  <c:v>2.83</c:v>
                </c:pt>
                <c:pt idx="548">
                  <c:v>2.81</c:v>
                </c:pt>
                <c:pt idx="549">
                  <c:v>2.78</c:v>
                </c:pt>
                <c:pt idx="550">
                  <c:v>2.76</c:v>
                </c:pt>
                <c:pt idx="551">
                  <c:v>2.76</c:v>
                </c:pt>
                <c:pt idx="552">
                  <c:v>2.83</c:v>
                </c:pt>
                <c:pt idx="553">
                  <c:v>2.85</c:v>
                </c:pt>
                <c:pt idx="554">
                  <c:v>2.87</c:v>
                </c:pt>
                <c:pt idx="555">
                  <c:v>2.84</c:v>
                </c:pt>
                <c:pt idx="556">
                  <c:v>2.86</c:v>
                </c:pt>
                <c:pt idx="557">
                  <c:v>2.88</c:v>
                </c:pt>
                <c:pt idx="558">
                  <c:v>2.88</c:v>
                </c:pt>
                <c:pt idx="559">
                  <c:v>2.85</c:v>
                </c:pt>
                <c:pt idx="560">
                  <c:v>2.93</c:v>
                </c:pt>
                <c:pt idx="561">
                  <c:v>2.96</c:v>
                </c:pt>
                <c:pt idx="562">
                  <c:v>3</c:v>
                </c:pt>
                <c:pt idx="563">
                  <c:v>3.05</c:v>
                </c:pt>
                <c:pt idx="564">
                  <c:v>3.06</c:v>
                </c:pt>
                <c:pt idx="565">
                  <c:v>3.03</c:v>
                </c:pt>
                <c:pt idx="566">
                  <c:v>3</c:v>
                </c:pt>
                <c:pt idx="567">
                  <c:v>3.01</c:v>
                </c:pt>
                <c:pt idx="568">
                  <c:v>3.01</c:v>
                </c:pt>
                <c:pt idx="569">
                  <c:v>3.03</c:v>
                </c:pt>
                <c:pt idx="570">
                  <c:v>3.05</c:v>
                </c:pt>
                <c:pt idx="571">
                  <c:v>3.03</c:v>
                </c:pt>
                <c:pt idx="572">
                  <c:v>3.01</c:v>
                </c:pt>
                <c:pt idx="573">
                  <c:v>3.03</c:v>
                </c:pt>
                <c:pt idx="574">
                  <c:v>3.03</c:v>
                </c:pt>
                <c:pt idx="575">
                  <c:v>3.01</c:v>
                </c:pt>
                <c:pt idx="576">
                  <c:v>3.08</c:v>
                </c:pt>
                <c:pt idx="577">
                  <c:v>3.11</c:v>
                </c:pt>
                <c:pt idx="578">
                  <c:v>3.18</c:v>
                </c:pt>
                <c:pt idx="579">
                  <c:v>3.26</c:v>
                </c:pt>
                <c:pt idx="580">
                  <c:v>3.33</c:v>
                </c:pt>
                <c:pt idx="581">
                  <c:v>3.35</c:v>
                </c:pt>
                <c:pt idx="582">
                  <c:v>3.39</c:v>
                </c:pt>
                <c:pt idx="583">
                  <c:v>3.41</c:v>
                </c:pt>
                <c:pt idx="584">
                  <c:v>3.48</c:v>
                </c:pt>
                <c:pt idx="585">
                  <c:v>3.47</c:v>
                </c:pt>
                <c:pt idx="586">
                  <c:v>3.45</c:v>
                </c:pt>
                <c:pt idx="587">
                  <c:v>3.44</c:v>
                </c:pt>
                <c:pt idx="588">
                  <c:v>3.41</c:v>
                </c:pt>
                <c:pt idx="589">
                  <c:v>3.39</c:v>
                </c:pt>
                <c:pt idx="590">
                  <c:v>3.45</c:v>
                </c:pt>
                <c:pt idx="591">
                  <c:v>3.47</c:v>
                </c:pt>
                <c:pt idx="592">
                  <c:v>3.54</c:v>
                </c:pt>
                <c:pt idx="593">
                  <c:v>3.52</c:v>
                </c:pt>
                <c:pt idx="594">
                  <c:v>3.49</c:v>
                </c:pt>
                <c:pt idx="595">
                  <c:v>3.49</c:v>
                </c:pt>
                <c:pt idx="596">
                  <c:v>3.49</c:v>
                </c:pt>
                <c:pt idx="597">
                  <c:v>3.45</c:v>
                </c:pt>
                <c:pt idx="598">
                  <c:v>3.45</c:v>
                </c:pt>
                <c:pt idx="599">
                  <c:v>3.45</c:v>
                </c:pt>
                <c:pt idx="600">
                  <c:v>3.49</c:v>
                </c:pt>
                <c:pt idx="601">
                  <c:v>3.49</c:v>
                </c:pt>
                <c:pt idx="602">
                  <c:v>3.42</c:v>
                </c:pt>
                <c:pt idx="603">
                  <c:v>3.36</c:v>
                </c:pt>
                <c:pt idx="604">
                  <c:v>3.29</c:v>
                </c:pt>
                <c:pt idx="605">
                  <c:v>3.22</c:v>
                </c:pt>
                <c:pt idx="606">
                  <c:v>3.17</c:v>
                </c:pt>
                <c:pt idx="607">
                  <c:v>3.16</c:v>
                </c:pt>
                <c:pt idx="608">
                  <c:v>3.12</c:v>
                </c:pt>
                <c:pt idx="609">
                  <c:v>3.11</c:v>
                </c:pt>
                <c:pt idx="610">
                  <c:v>3.13</c:v>
                </c:pt>
                <c:pt idx="611">
                  <c:v>3.18</c:v>
                </c:pt>
                <c:pt idx="612">
                  <c:v>3.21</c:v>
                </c:pt>
                <c:pt idx="613">
                  <c:v>3.24</c:v>
                </c:pt>
                <c:pt idx="614">
                  <c:v>3.3</c:v>
                </c:pt>
                <c:pt idx="615">
                  <c:v>3.34</c:v>
                </c:pt>
                <c:pt idx="616">
                  <c:v>3.37</c:v>
                </c:pt>
                <c:pt idx="617">
                  <c:v>3.3</c:v>
                </c:pt>
                <c:pt idx="618">
                  <c:v>3.35</c:v>
                </c:pt>
                <c:pt idx="619">
                  <c:v>3.33</c:v>
                </c:pt>
                <c:pt idx="620">
                  <c:v>3.29</c:v>
                </c:pt>
                <c:pt idx="621">
                  <c:v>3.27</c:v>
                </c:pt>
                <c:pt idx="622">
                  <c:v>3.25</c:v>
                </c:pt>
                <c:pt idx="623">
                  <c:v>3.21</c:v>
                </c:pt>
                <c:pt idx="624">
                  <c:v>3.17</c:v>
                </c:pt>
                <c:pt idx="625">
                  <c:v>3.14</c:v>
                </c:pt>
                <c:pt idx="626">
                  <c:v>3.13</c:v>
                </c:pt>
                <c:pt idx="627">
                  <c:v>3.11</c:v>
                </c:pt>
                <c:pt idx="628">
                  <c:v>3.07</c:v>
                </c:pt>
                <c:pt idx="629">
                  <c:v>3</c:v>
                </c:pt>
                <c:pt idx="630">
                  <c:v>2.95</c:v>
                </c:pt>
                <c:pt idx="631">
                  <c:v>2.91</c:v>
                </c:pt>
                <c:pt idx="632">
                  <c:v>2.92</c:v>
                </c:pt>
                <c:pt idx="633">
                  <c:v>2.91</c:v>
                </c:pt>
                <c:pt idx="634">
                  <c:v>2.99</c:v>
                </c:pt>
                <c:pt idx="635">
                  <c:v>3</c:v>
                </c:pt>
                <c:pt idx="636">
                  <c:v>3.08</c:v>
                </c:pt>
                <c:pt idx="637">
                  <c:v>3.05</c:v>
                </c:pt>
                <c:pt idx="638">
                  <c:v>3.07</c:v>
                </c:pt>
                <c:pt idx="639">
                  <c:v>3.08</c:v>
                </c:pt>
                <c:pt idx="640">
                  <c:v>3.23</c:v>
                </c:pt>
                <c:pt idx="641">
                  <c:v>3.3</c:v>
                </c:pt>
                <c:pt idx="642">
                  <c:v>3.43</c:v>
                </c:pt>
                <c:pt idx="643">
                  <c:v>3.51</c:v>
                </c:pt>
                <c:pt idx="644">
                  <c:v>3.69</c:v>
                </c:pt>
                <c:pt idx="645">
                  <c:v>3.71</c:v>
                </c:pt>
                <c:pt idx="646">
                  <c:v>3.74</c:v>
                </c:pt>
                <c:pt idx="647">
                  <c:v>3.76</c:v>
                </c:pt>
                <c:pt idx="648">
                  <c:v>3.76</c:v>
                </c:pt>
                <c:pt idx="649">
                  <c:v>3.74</c:v>
                </c:pt>
                <c:pt idx="650">
                  <c:v>3.67</c:v>
                </c:pt>
                <c:pt idx="651">
                  <c:v>3.6</c:v>
                </c:pt>
                <c:pt idx="652">
                  <c:v>3.53</c:v>
                </c:pt>
                <c:pt idx="653">
                  <c:v>3.46</c:v>
                </c:pt>
                <c:pt idx="654">
                  <c:v>3.43</c:v>
                </c:pt>
                <c:pt idx="655">
                  <c:v>3.39</c:v>
                </c:pt>
                <c:pt idx="656">
                  <c:v>3.4</c:v>
                </c:pt>
                <c:pt idx="657">
                  <c:v>3.36</c:v>
                </c:pt>
                <c:pt idx="658">
                  <c:v>3.29</c:v>
                </c:pt>
                <c:pt idx="659">
                  <c:v>3.23</c:v>
                </c:pt>
                <c:pt idx="660">
                  <c:v>3.19</c:v>
                </c:pt>
                <c:pt idx="661">
                  <c:v>3.13</c:v>
                </c:pt>
                <c:pt idx="662">
                  <c:v>3.09</c:v>
                </c:pt>
                <c:pt idx="663">
                  <c:v>3.03</c:v>
                </c:pt>
                <c:pt idx="664">
                  <c:v>3.04</c:v>
                </c:pt>
                <c:pt idx="665">
                  <c:v>3.05</c:v>
                </c:pt>
                <c:pt idx="666">
                  <c:v>3.03</c:v>
                </c:pt>
                <c:pt idx="667">
                  <c:v>3.05</c:v>
                </c:pt>
                <c:pt idx="668">
                  <c:v>3.06</c:v>
                </c:pt>
                <c:pt idx="669">
                  <c:v>3.07</c:v>
                </c:pt>
                <c:pt idx="670">
                  <c:v>3.13</c:v>
                </c:pt>
                <c:pt idx="671">
                  <c:v>3.14</c:v>
                </c:pt>
                <c:pt idx="672">
                  <c:v>3.17</c:v>
                </c:pt>
                <c:pt idx="673">
                  <c:v>3.19</c:v>
                </c:pt>
                <c:pt idx="674">
                  <c:v>3.21</c:v>
                </c:pt>
                <c:pt idx="675">
                  <c:v>3.21</c:v>
                </c:pt>
                <c:pt idx="676">
                  <c:v>3.29</c:v>
                </c:pt>
                <c:pt idx="677">
                  <c:v>3.33</c:v>
                </c:pt>
                <c:pt idx="678">
                  <c:v>3.33</c:v>
                </c:pt>
                <c:pt idx="679">
                  <c:v>3.25</c:v>
                </c:pt>
                <c:pt idx="680">
                  <c:v>3.15</c:v>
                </c:pt>
                <c:pt idx="681">
                  <c:v>3.1</c:v>
                </c:pt>
                <c:pt idx="682">
                  <c:v>3.08</c:v>
                </c:pt>
                <c:pt idx="683">
                  <c:v>3.08</c:v>
                </c:pt>
                <c:pt idx="684">
                  <c:v>3.02</c:v>
                </c:pt>
                <c:pt idx="685">
                  <c:v>2.97</c:v>
                </c:pt>
                <c:pt idx="686">
                  <c:v>2.92</c:v>
                </c:pt>
                <c:pt idx="687">
                  <c:v>2.85</c:v>
                </c:pt>
                <c:pt idx="688">
                  <c:v>2.82</c:v>
                </c:pt>
                <c:pt idx="689">
                  <c:v>2.82</c:v>
                </c:pt>
                <c:pt idx="690">
                  <c:v>2.69</c:v>
                </c:pt>
                <c:pt idx="691">
                  <c:v>2.69</c:v>
                </c:pt>
                <c:pt idx="692">
                  <c:v>2.71</c:v>
                </c:pt>
                <c:pt idx="693">
                  <c:v>2.71</c:v>
                </c:pt>
                <c:pt idx="694">
                  <c:v>2.74</c:v>
                </c:pt>
                <c:pt idx="695">
                  <c:v>2.73</c:v>
                </c:pt>
                <c:pt idx="696">
                  <c:v>2.83</c:v>
                </c:pt>
                <c:pt idx="697">
                  <c:v>2.82</c:v>
                </c:pt>
                <c:pt idx="698">
                  <c:v>2.84</c:v>
                </c:pt>
                <c:pt idx="699">
                  <c:v>2.85</c:v>
                </c:pt>
                <c:pt idx="700">
                  <c:v>2.87</c:v>
                </c:pt>
                <c:pt idx="701">
                  <c:v>2.91</c:v>
                </c:pt>
                <c:pt idx="702">
                  <c:v>2.91</c:v>
                </c:pt>
                <c:pt idx="703">
                  <c:v>2.89</c:v>
                </c:pt>
                <c:pt idx="704">
                  <c:v>2.85</c:v>
                </c:pt>
                <c:pt idx="705">
                  <c:v>2.81</c:v>
                </c:pt>
                <c:pt idx="706">
                  <c:v>2.79</c:v>
                </c:pt>
                <c:pt idx="707">
                  <c:v>2.77</c:v>
                </c:pt>
                <c:pt idx="708">
                  <c:v>2.76</c:v>
                </c:pt>
                <c:pt idx="709">
                  <c:v>2.75</c:v>
                </c:pt>
                <c:pt idx="710">
                  <c:v>2.74</c:v>
                </c:pt>
                <c:pt idx="711">
                  <c:v>2.74</c:v>
                </c:pt>
                <c:pt idx="712">
                  <c:v>2.73</c:v>
                </c:pt>
                <c:pt idx="713">
                  <c:v>2.72</c:v>
                </c:pt>
                <c:pt idx="714">
                  <c:v>2.74</c:v>
                </c:pt>
                <c:pt idx="715">
                  <c:v>2.73</c:v>
                </c:pt>
                <c:pt idx="716">
                  <c:v>2.71</c:v>
                </c:pt>
                <c:pt idx="717">
                  <c:v>2.71</c:v>
                </c:pt>
                <c:pt idx="718">
                  <c:v>2.68</c:v>
                </c:pt>
                <c:pt idx="719">
                  <c:v>2.69</c:v>
                </c:pt>
                <c:pt idx="720">
                  <c:v>2.66</c:v>
                </c:pt>
                <c:pt idx="721">
                  <c:v>2.59</c:v>
                </c:pt>
                <c:pt idx="722">
                  <c:v>2.57</c:v>
                </c:pt>
                <c:pt idx="723">
                  <c:v>2.61</c:v>
                </c:pt>
                <c:pt idx="724">
                  <c:v>2.6</c:v>
                </c:pt>
                <c:pt idx="725">
                  <c:v>2.5299999999999998</c:v>
                </c:pt>
                <c:pt idx="726">
                  <c:v>2.57</c:v>
                </c:pt>
                <c:pt idx="727">
                  <c:v>2.4900000000000002</c:v>
                </c:pt>
                <c:pt idx="728">
                  <c:v>2.48</c:v>
                </c:pt>
                <c:pt idx="729">
                  <c:v>2.5099999999999998</c:v>
                </c:pt>
                <c:pt idx="730">
                  <c:v>2.4900000000000002</c:v>
                </c:pt>
                <c:pt idx="731">
                  <c:v>2.4500000000000002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0C6-46BF-82E4-FDB74E6D7585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DATOS!$AB$9:$AB$734</c:f>
              <c:numCache>
                <c:formatCode>0.00</c:formatCode>
                <c:ptCount val="726"/>
                <c:pt idx="0">
                  <c:v>2.2599999999999998</c:v>
                </c:pt>
                <c:pt idx="1">
                  <c:v>2.27</c:v>
                </c:pt>
                <c:pt idx="2">
                  <c:v>2.2599999999999998</c:v>
                </c:pt>
                <c:pt idx="3">
                  <c:v>2.27</c:v>
                </c:pt>
                <c:pt idx="4">
                  <c:v>2.25</c:v>
                </c:pt>
                <c:pt idx="5">
                  <c:v>2.2000000000000002</c:v>
                </c:pt>
                <c:pt idx="6">
                  <c:v>2.11</c:v>
                </c:pt>
                <c:pt idx="7">
                  <c:v>2.09</c:v>
                </c:pt>
                <c:pt idx="8">
                  <c:v>2.0499999999999998</c:v>
                </c:pt>
                <c:pt idx="9">
                  <c:v>2.0299999999999998</c:v>
                </c:pt>
                <c:pt idx="10">
                  <c:v>2.0099999999999998</c:v>
                </c:pt>
                <c:pt idx="11">
                  <c:v>2.0099999999999998</c:v>
                </c:pt>
                <c:pt idx="12">
                  <c:v>2.0499999999999998</c:v>
                </c:pt>
                <c:pt idx="13">
                  <c:v>2.0699999999999998</c:v>
                </c:pt>
                <c:pt idx="14">
                  <c:v>2.08</c:v>
                </c:pt>
                <c:pt idx="15">
                  <c:v>2.06</c:v>
                </c:pt>
                <c:pt idx="16">
                  <c:v>1.96</c:v>
                </c:pt>
                <c:pt idx="17">
                  <c:v>2</c:v>
                </c:pt>
                <c:pt idx="18">
                  <c:v>2.0299999999999998</c:v>
                </c:pt>
                <c:pt idx="19">
                  <c:v>2.02</c:v>
                </c:pt>
                <c:pt idx="20">
                  <c:v>2.0099999999999998</c:v>
                </c:pt>
                <c:pt idx="21">
                  <c:v>1.98</c:v>
                </c:pt>
                <c:pt idx="22">
                  <c:v>2</c:v>
                </c:pt>
                <c:pt idx="23">
                  <c:v>1.97</c:v>
                </c:pt>
                <c:pt idx="24">
                  <c:v>1.88</c:v>
                </c:pt>
                <c:pt idx="25">
                  <c:v>1.91</c:v>
                </c:pt>
                <c:pt idx="26">
                  <c:v>1.87</c:v>
                </c:pt>
                <c:pt idx="27">
                  <c:v>1.93</c:v>
                </c:pt>
                <c:pt idx="28">
                  <c:v>1.99</c:v>
                </c:pt>
                <c:pt idx="29">
                  <c:v>2.02</c:v>
                </c:pt>
                <c:pt idx="30">
                  <c:v>2.04</c:v>
                </c:pt>
                <c:pt idx="31">
                  <c:v>2.02</c:v>
                </c:pt>
                <c:pt idx="32">
                  <c:v>2.0099999999999998</c:v>
                </c:pt>
                <c:pt idx="33">
                  <c:v>1.98</c:v>
                </c:pt>
                <c:pt idx="34">
                  <c:v>1.9</c:v>
                </c:pt>
                <c:pt idx="35">
                  <c:v>1.88</c:v>
                </c:pt>
                <c:pt idx="36">
                  <c:v>1.84</c:v>
                </c:pt>
                <c:pt idx="37">
                  <c:v>1.91</c:v>
                </c:pt>
                <c:pt idx="38">
                  <c:v>1.85</c:v>
                </c:pt>
                <c:pt idx="39">
                  <c:v>1.92</c:v>
                </c:pt>
                <c:pt idx="40">
                  <c:v>1.95</c:v>
                </c:pt>
                <c:pt idx="41">
                  <c:v>1.95</c:v>
                </c:pt>
                <c:pt idx="42">
                  <c:v>1.89</c:v>
                </c:pt>
                <c:pt idx="43">
                  <c:v>1.92</c:v>
                </c:pt>
                <c:pt idx="44">
                  <c:v>1.96</c:v>
                </c:pt>
                <c:pt idx="45">
                  <c:v>1.96</c:v>
                </c:pt>
                <c:pt idx="46">
                  <c:v>1.91</c:v>
                </c:pt>
                <c:pt idx="47">
                  <c:v>1.85</c:v>
                </c:pt>
                <c:pt idx="48">
                  <c:v>1.85</c:v>
                </c:pt>
                <c:pt idx="49">
                  <c:v>1.85</c:v>
                </c:pt>
                <c:pt idx="50">
                  <c:v>1.87</c:v>
                </c:pt>
                <c:pt idx="51">
                  <c:v>1.89</c:v>
                </c:pt>
                <c:pt idx="52">
                  <c:v>1.89</c:v>
                </c:pt>
                <c:pt idx="53">
                  <c:v>1.89</c:v>
                </c:pt>
                <c:pt idx="54">
                  <c:v>1.81</c:v>
                </c:pt>
                <c:pt idx="55">
                  <c:v>1.78</c:v>
                </c:pt>
                <c:pt idx="56">
                  <c:v>1.83</c:v>
                </c:pt>
                <c:pt idx="57">
                  <c:v>1.87</c:v>
                </c:pt>
                <c:pt idx="58">
                  <c:v>1.89</c:v>
                </c:pt>
                <c:pt idx="59">
                  <c:v>1.81</c:v>
                </c:pt>
                <c:pt idx="60">
                  <c:v>1.89</c:v>
                </c:pt>
                <c:pt idx="61">
                  <c:v>1.77</c:v>
                </c:pt>
                <c:pt idx="62">
                  <c:v>1.79</c:v>
                </c:pt>
                <c:pt idx="63">
                  <c:v>1.82</c:v>
                </c:pt>
                <c:pt idx="64">
                  <c:v>1.82</c:v>
                </c:pt>
                <c:pt idx="65">
                  <c:v>1.85</c:v>
                </c:pt>
                <c:pt idx="66">
                  <c:v>1.95</c:v>
                </c:pt>
                <c:pt idx="67">
                  <c:v>2.0099999999999998</c:v>
                </c:pt>
                <c:pt idx="68">
                  <c:v>1.97</c:v>
                </c:pt>
                <c:pt idx="69">
                  <c:v>1.98</c:v>
                </c:pt>
                <c:pt idx="70">
                  <c:v>2.0099999999999998</c:v>
                </c:pt>
                <c:pt idx="71">
                  <c:v>2.06</c:v>
                </c:pt>
                <c:pt idx="72">
                  <c:v>2.13</c:v>
                </c:pt>
                <c:pt idx="73">
                  <c:v>2.12</c:v>
                </c:pt>
                <c:pt idx="74">
                  <c:v>2.1</c:v>
                </c:pt>
                <c:pt idx="75">
                  <c:v>2.2200000000000002</c:v>
                </c:pt>
                <c:pt idx="76">
                  <c:v>2.2400000000000002</c:v>
                </c:pt>
                <c:pt idx="77">
                  <c:v>2.23</c:v>
                </c:pt>
                <c:pt idx="78">
                  <c:v>2.25</c:v>
                </c:pt>
                <c:pt idx="79">
                  <c:v>2.27</c:v>
                </c:pt>
                <c:pt idx="80">
                  <c:v>2.27</c:v>
                </c:pt>
                <c:pt idx="81">
                  <c:v>2.2400000000000002</c:v>
                </c:pt>
                <c:pt idx="82">
                  <c:v>2.19</c:v>
                </c:pt>
                <c:pt idx="83">
                  <c:v>2.2000000000000002</c:v>
                </c:pt>
                <c:pt idx="84">
                  <c:v>2.2400000000000002</c:v>
                </c:pt>
                <c:pt idx="85">
                  <c:v>2.2599999999999998</c:v>
                </c:pt>
                <c:pt idx="86">
                  <c:v>2.25</c:v>
                </c:pt>
                <c:pt idx="87">
                  <c:v>2.2400000000000002</c:v>
                </c:pt>
                <c:pt idx="88">
                  <c:v>2.17</c:v>
                </c:pt>
                <c:pt idx="89">
                  <c:v>2.14</c:v>
                </c:pt>
                <c:pt idx="90">
                  <c:v>2.15</c:v>
                </c:pt>
                <c:pt idx="91">
                  <c:v>2.14</c:v>
                </c:pt>
                <c:pt idx="92">
                  <c:v>2.12</c:v>
                </c:pt>
                <c:pt idx="93">
                  <c:v>2.14</c:v>
                </c:pt>
                <c:pt idx="94">
                  <c:v>2.15</c:v>
                </c:pt>
                <c:pt idx="95">
                  <c:v>2.13</c:v>
                </c:pt>
                <c:pt idx="96">
                  <c:v>2.04</c:v>
                </c:pt>
                <c:pt idx="97">
                  <c:v>2</c:v>
                </c:pt>
                <c:pt idx="98">
                  <c:v>1.94</c:v>
                </c:pt>
                <c:pt idx="99">
                  <c:v>2.0099999999999998</c:v>
                </c:pt>
                <c:pt idx="100">
                  <c:v>2.04</c:v>
                </c:pt>
                <c:pt idx="101">
                  <c:v>2.0499999999999998</c:v>
                </c:pt>
                <c:pt idx="102">
                  <c:v>1.98</c:v>
                </c:pt>
                <c:pt idx="103">
                  <c:v>1.95</c:v>
                </c:pt>
                <c:pt idx="104">
                  <c:v>1.96</c:v>
                </c:pt>
                <c:pt idx="105">
                  <c:v>2.08</c:v>
                </c:pt>
                <c:pt idx="106">
                  <c:v>2.04</c:v>
                </c:pt>
                <c:pt idx="107">
                  <c:v>2.0099999999999998</c:v>
                </c:pt>
                <c:pt idx="108">
                  <c:v>2.0299999999999998</c:v>
                </c:pt>
                <c:pt idx="109">
                  <c:v>2.0299999999999998</c:v>
                </c:pt>
                <c:pt idx="110">
                  <c:v>1.96</c:v>
                </c:pt>
                <c:pt idx="111">
                  <c:v>1.95</c:v>
                </c:pt>
                <c:pt idx="112">
                  <c:v>1.9</c:v>
                </c:pt>
                <c:pt idx="113">
                  <c:v>1.93</c:v>
                </c:pt>
                <c:pt idx="114">
                  <c:v>1.9</c:v>
                </c:pt>
                <c:pt idx="115">
                  <c:v>1.93</c:v>
                </c:pt>
                <c:pt idx="116">
                  <c:v>2.0099999999999998</c:v>
                </c:pt>
                <c:pt idx="117">
                  <c:v>2.06</c:v>
                </c:pt>
                <c:pt idx="118">
                  <c:v>2.17</c:v>
                </c:pt>
                <c:pt idx="119">
                  <c:v>2.21</c:v>
                </c:pt>
                <c:pt idx="120">
                  <c:v>2.25</c:v>
                </c:pt>
                <c:pt idx="121">
                  <c:v>2.2799999999999998</c:v>
                </c:pt>
                <c:pt idx="122">
                  <c:v>2.25</c:v>
                </c:pt>
                <c:pt idx="123">
                  <c:v>2.21</c:v>
                </c:pt>
                <c:pt idx="124">
                  <c:v>2.2000000000000002</c:v>
                </c:pt>
                <c:pt idx="125">
                  <c:v>2.19</c:v>
                </c:pt>
                <c:pt idx="126">
                  <c:v>2.12</c:v>
                </c:pt>
                <c:pt idx="127">
                  <c:v>2.0499999999999998</c:v>
                </c:pt>
                <c:pt idx="128">
                  <c:v>1.98</c:v>
                </c:pt>
                <c:pt idx="129">
                  <c:v>1.98</c:v>
                </c:pt>
                <c:pt idx="130">
                  <c:v>2.0099999999999998</c:v>
                </c:pt>
                <c:pt idx="131">
                  <c:v>2.0299999999999998</c:v>
                </c:pt>
                <c:pt idx="132">
                  <c:v>2.0499999999999998</c:v>
                </c:pt>
                <c:pt idx="133">
                  <c:v>2.06</c:v>
                </c:pt>
                <c:pt idx="134">
                  <c:v>2.09</c:v>
                </c:pt>
                <c:pt idx="135">
                  <c:v>2.11</c:v>
                </c:pt>
                <c:pt idx="136">
                  <c:v>2.0699999999999998</c:v>
                </c:pt>
                <c:pt idx="137">
                  <c:v>2.02</c:v>
                </c:pt>
                <c:pt idx="138">
                  <c:v>2.0499999999999998</c:v>
                </c:pt>
                <c:pt idx="139">
                  <c:v>2.02</c:v>
                </c:pt>
                <c:pt idx="140">
                  <c:v>2.0499999999999998</c:v>
                </c:pt>
                <c:pt idx="141">
                  <c:v>2.14</c:v>
                </c:pt>
                <c:pt idx="142">
                  <c:v>2.29</c:v>
                </c:pt>
                <c:pt idx="143">
                  <c:v>2.46</c:v>
                </c:pt>
                <c:pt idx="144">
                  <c:v>2.63</c:v>
                </c:pt>
                <c:pt idx="145">
                  <c:v>2.63</c:v>
                </c:pt>
                <c:pt idx="146">
                  <c:v>2.83</c:v>
                </c:pt>
                <c:pt idx="147">
                  <c:v>2.91</c:v>
                </c:pt>
                <c:pt idx="148">
                  <c:v>2.87</c:v>
                </c:pt>
                <c:pt idx="149">
                  <c:v>2.83</c:v>
                </c:pt>
                <c:pt idx="150">
                  <c:v>2.86</c:v>
                </c:pt>
                <c:pt idx="151">
                  <c:v>2.81</c:v>
                </c:pt>
                <c:pt idx="152">
                  <c:v>2.78</c:v>
                </c:pt>
                <c:pt idx="153">
                  <c:v>2.77</c:v>
                </c:pt>
                <c:pt idx="154">
                  <c:v>2.75</c:v>
                </c:pt>
                <c:pt idx="155">
                  <c:v>2.71</c:v>
                </c:pt>
                <c:pt idx="156">
                  <c:v>2.69</c:v>
                </c:pt>
                <c:pt idx="157">
                  <c:v>2.69</c:v>
                </c:pt>
                <c:pt idx="158">
                  <c:v>2.73</c:v>
                </c:pt>
                <c:pt idx="159">
                  <c:v>2.71</c:v>
                </c:pt>
                <c:pt idx="160">
                  <c:v>2.68</c:v>
                </c:pt>
                <c:pt idx="161">
                  <c:v>2.65</c:v>
                </c:pt>
                <c:pt idx="162">
                  <c:v>2.62</c:v>
                </c:pt>
                <c:pt idx="163">
                  <c:v>2.57</c:v>
                </c:pt>
                <c:pt idx="164">
                  <c:v>2.5099999999999998</c:v>
                </c:pt>
                <c:pt idx="165">
                  <c:v>2.4700000000000002</c:v>
                </c:pt>
                <c:pt idx="166">
                  <c:v>2.52</c:v>
                </c:pt>
                <c:pt idx="167">
                  <c:v>2.5299999999999998</c:v>
                </c:pt>
                <c:pt idx="168">
                  <c:v>2.52</c:v>
                </c:pt>
                <c:pt idx="169">
                  <c:v>2.4900000000000002</c:v>
                </c:pt>
                <c:pt idx="170">
                  <c:v>2.4300000000000002</c:v>
                </c:pt>
                <c:pt idx="171">
                  <c:v>2.42</c:v>
                </c:pt>
                <c:pt idx="172">
                  <c:v>2.4</c:v>
                </c:pt>
                <c:pt idx="173">
                  <c:v>2.37</c:v>
                </c:pt>
                <c:pt idx="174">
                  <c:v>2.33</c:v>
                </c:pt>
                <c:pt idx="175">
                  <c:v>2.33</c:v>
                </c:pt>
                <c:pt idx="176">
                  <c:v>2.39</c:v>
                </c:pt>
                <c:pt idx="177">
                  <c:v>2.41</c:v>
                </c:pt>
                <c:pt idx="178">
                  <c:v>2.38</c:v>
                </c:pt>
                <c:pt idx="179">
                  <c:v>2.37</c:v>
                </c:pt>
                <c:pt idx="180">
                  <c:v>2.44</c:v>
                </c:pt>
                <c:pt idx="181">
                  <c:v>2.5099999999999998</c:v>
                </c:pt>
                <c:pt idx="182">
                  <c:v>2.5299999999999998</c:v>
                </c:pt>
                <c:pt idx="183">
                  <c:v>2.4900000000000002</c:v>
                </c:pt>
                <c:pt idx="184">
                  <c:v>2.4</c:v>
                </c:pt>
                <c:pt idx="185">
                  <c:v>2.35</c:v>
                </c:pt>
                <c:pt idx="186">
                  <c:v>2.27</c:v>
                </c:pt>
                <c:pt idx="187">
                  <c:v>2.2400000000000002</c:v>
                </c:pt>
                <c:pt idx="188">
                  <c:v>2.34</c:v>
                </c:pt>
                <c:pt idx="189">
                  <c:v>2.37</c:v>
                </c:pt>
                <c:pt idx="190">
                  <c:v>2.34</c:v>
                </c:pt>
                <c:pt idx="191">
                  <c:v>2.31</c:v>
                </c:pt>
                <c:pt idx="192">
                  <c:v>2.2400000000000002</c:v>
                </c:pt>
                <c:pt idx="193">
                  <c:v>2.23</c:v>
                </c:pt>
                <c:pt idx="194">
                  <c:v>2.25</c:v>
                </c:pt>
                <c:pt idx="195">
                  <c:v>2.2400000000000002</c:v>
                </c:pt>
                <c:pt idx="196">
                  <c:v>2.2000000000000002</c:v>
                </c:pt>
                <c:pt idx="197">
                  <c:v>2.19</c:v>
                </c:pt>
                <c:pt idx="198">
                  <c:v>2.23</c:v>
                </c:pt>
                <c:pt idx="199">
                  <c:v>2.2200000000000002</c:v>
                </c:pt>
                <c:pt idx="200">
                  <c:v>2.2000000000000002</c:v>
                </c:pt>
                <c:pt idx="201">
                  <c:v>2.23</c:v>
                </c:pt>
                <c:pt idx="202">
                  <c:v>2.19</c:v>
                </c:pt>
                <c:pt idx="203">
                  <c:v>2.1800000000000002</c:v>
                </c:pt>
                <c:pt idx="204">
                  <c:v>2.21</c:v>
                </c:pt>
                <c:pt idx="205">
                  <c:v>2.23</c:v>
                </c:pt>
                <c:pt idx="206">
                  <c:v>2.31</c:v>
                </c:pt>
                <c:pt idx="207">
                  <c:v>2.4</c:v>
                </c:pt>
                <c:pt idx="208">
                  <c:v>2.4300000000000002</c:v>
                </c:pt>
                <c:pt idx="209">
                  <c:v>2.4500000000000002</c:v>
                </c:pt>
                <c:pt idx="210">
                  <c:v>2.5499999999999998</c:v>
                </c:pt>
                <c:pt idx="211">
                  <c:v>2.61</c:v>
                </c:pt>
                <c:pt idx="212">
                  <c:v>2.65</c:v>
                </c:pt>
                <c:pt idx="213">
                  <c:v>2.61</c:v>
                </c:pt>
                <c:pt idx="214">
                  <c:v>2.71</c:v>
                </c:pt>
                <c:pt idx="215">
                  <c:v>2.76</c:v>
                </c:pt>
                <c:pt idx="216">
                  <c:v>2.77</c:v>
                </c:pt>
                <c:pt idx="217">
                  <c:v>2.73</c:v>
                </c:pt>
                <c:pt idx="218">
                  <c:v>2.74</c:v>
                </c:pt>
                <c:pt idx="219">
                  <c:v>2.72</c:v>
                </c:pt>
                <c:pt idx="220">
                  <c:v>2.76</c:v>
                </c:pt>
                <c:pt idx="221">
                  <c:v>2.8</c:v>
                </c:pt>
                <c:pt idx="222">
                  <c:v>2.84</c:v>
                </c:pt>
                <c:pt idx="223">
                  <c:v>2.88</c:v>
                </c:pt>
                <c:pt idx="224">
                  <c:v>2.86</c:v>
                </c:pt>
                <c:pt idx="225">
                  <c:v>2.81</c:v>
                </c:pt>
                <c:pt idx="226">
                  <c:v>2.85</c:v>
                </c:pt>
                <c:pt idx="227">
                  <c:v>2.87</c:v>
                </c:pt>
                <c:pt idx="228">
                  <c:v>2.91</c:v>
                </c:pt>
                <c:pt idx="229">
                  <c:v>2.91</c:v>
                </c:pt>
                <c:pt idx="230">
                  <c:v>2.93</c:v>
                </c:pt>
                <c:pt idx="231">
                  <c:v>2.93</c:v>
                </c:pt>
                <c:pt idx="232">
                  <c:v>2.96</c:v>
                </c:pt>
                <c:pt idx="233">
                  <c:v>2.95</c:v>
                </c:pt>
                <c:pt idx="234">
                  <c:v>2.98</c:v>
                </c:pt>
                <c:pt idx="235">
                  <c:v>2.96</c:v>
                </c:pt>
                <c:pt idx="236">
                  <c:v>3.07</c:v>
                </c:pt>
                <c:pt idx="237">
                  <c:v>3.03</c:v>
                </c:pt>
                <c:pt idx="238">
                  <c:v>3.05</c:v>
                </c:pt>
                <c:pt idx="239">
                  <c:v>3.05</c:v>
                </c:pt>
                <c:pt idx="240">
                  <c:v>3.06</c:v>
                </c:pt>
                <c:pt idx="241">
                  <c:v>3.06</c:v>
                </c:pt>
                <c:pt idx="242">
                  <c:v>3.14</c:v>
                </c:pt>
                <c:pt idx="243">
                  <c:v>3.18</c:v>
                </c:pt>
                <c:pt idx="244">
                  <c:v>3.24</c:v>
                </c:pt>
                <c:pt idx="245">
                  <c:v>3.24</c:v>
                </c:pt>
                <c:pt idx="246">
                  <c:v>3.29</c:v>
                </c:pt>
                <c:pt idx="247">
                  <c:v>3.31</c:v>
                </c:pt>
                <c:pt idx="248">
                  <c:v>3.39</c:v>
                </c:pt>
                <c:pt idx="249">
                  <c:v>3.47</c:v>
                </c:pt>
                <c:pt idx="250">
                  <c:v>3.53</c:v>
                </c:pt>
                <c:pt idx="251">
                  <c:v>3.52</c:v>
                </c:pt>
                <c:pt idx="252">
                  <c:v>3.56</c:v>
                </c:pt>
                <c:pt idx="253">
                  <c:v>3.52</c:v>
                </c:pt>
                <c:pt idx="254">
                  <c:v>3.52</c:v>
                </c:pt>
                <c:pt idx="255">
                  <c:v>3.52</c:v>
                </c:pt>
                <c:pt idx="256">
                  <c:v>3.58</c:v>
                </c:pt>
                <c:pt idx="257">
                  <c:v>3.59</c:v>
                </c:pt>
                <c:pt idx="258">
                  <c:v>3.59</c:v>
                </c:pt>
                <c:pt idx="259">
                  <c:v>3.56</c:v>
                </c:pt>
                <c:pt idx="260">
                  <c:v>3.44</c:v>
                </c:pt>
                <c:pt idx="261">
                  <c:v>3.36</c:v>
                </c:pt>
                <c:pt idx="262">
                  <c:v>3.3</c:v>
                </c:pt>
                <c:pt idx="263">
                  <c:v>3.23</c:v>
                </c:pt>
                <c:pt idx="264">
                  <c:v>3.25</c:v>
                </c:pt>
                <c:pt idx="265">
                  <c:v>3.23</c:v>
                </c:pt>
                <c:pt idx="266">
                  <c:v>3.27</c:v>
                </c:pt>
                <c:pt idx="267">
                  <c:v>3.45</c:v>
                </c:pt>
                <c:pt idx="268">
                  <c:v>3.51</c:v>
                </c:pt>
                <c:pt idx="269">
                  <c:v>3.58</c:v>
                </c:pt>
                <c:pt idx="270">
                  <c:v>3.59</c:v>
                </c:pt>
                <c:pt idx="271">
                  <c:v>3.59</c:v>
                </c:pt>
                <c:pt idx="272">
                  <c:v>3.65</c:v>
                </c:pt>
                <c:pt idx="273">
                  <c:v>3.63</c:v>
                </c:pt>
                <c:pt idx="274">
                  <c:v>3.55</c:v>
                </c:pt>
                <c:pt idx="275">
                  <c:v>3.49</c:v>
                </c:pt>
                <c:pt idx="276">
                  <c:v>3.53</c:v>
                </c:pt>
                <c:pt idx="277">
                  <c:v>3.54</c:v>
                </c:pt>
                <c:pt idx="278">
                  <c:v>3.58</c:v>
                </c:pt>
                <c:pt idx="279">
                  <c:v>3.49</c:v>
                </c:pt>
                <c:pt idx="280">
                  <c:v>3.61</c:v>
                </c:pt>
                <c:pt idx="281">
                  <c:v>3.64</c:v>
                </c:pt>
                <c:pt idx="282">
                  <c:v>3.83</c:v>
                </c:pt>
                <c:pt idx="283">
                  <c:v>3.77</c:v>
                </c:pt>
                <c:pt idx="284">
                  <c:v>3.83</c:v>
                </c:pt>
                <c:pt idx="285">
                  <c:v>3.96</c:v>
                </c:pt>
                <c:pt idx="286">
                  <c:v>4.03</c:v>
                </c:pt>
                <c:pt idx="287">
                  <c:v>3.94</c:v>
                </c:pt>
                <c:pt idx="288">
                  <c:v>3.94</c:v>
                </c:pt>
                <c:pt idx="289">
                  <c:v>3.88</c:v>
                </c:pt>
                <c:pt idx="290">
                  <c:v>3.83</c:v>
                </c:pt>
                <c:pt idx="291">
                  <c:v>3.81</c:v>
                </c:pt>
                <c:pt idx="292">
                  <c:v>3.89</c:v>
                </c:pt>
                <c:pt idx="293">
                  <c:v>3.88</c:v>
                </c:pt>
                <c:pt idx="294">
                  <c:v>3.87</c:v>
                </c:pt>
                <c:pt idx="295">
                  <c:v>3.86</c:v>
                </c:pt>
                <c:pt idx="296">
                  <c:v>3.88</c:v>
                </c:pt>
                <c:pt idx="297">
                  <c:v>3.87</c:v>
                </c:pt>
                <c:pt idx="298">
                  <c:v>3.89</c:v>
                </c:pt>
                <c:pt idx="299">
                  <c:v>3.89</c:v>
                </c:pt>
                <c:pt idx="300">
                  <c:v>3.89</c:v>
                </c:pt>
                <c:pt idx="301">
                  <c:v>3.87</c:v>
                </c:pt>
                <c:pt idx="302">
                  <c:v>3.85</c:v>
                </c:pt>
                <c:pt idx="303">
                  <c:v>3.74</c:v>
                </c:pt>
                <c:pt idx="304">
                  <c:v>3.69</c:v>
                </c:pt>
                <c:pt idx="305">
                  <c:v>3.67</c:v>
                </c:pt>
                <c:pt idx="306">
                  <c:v>3.67</c:v>
                </c:pt>
                <c:pt idx="307">
                  <c:v>3.63</c:v>
                </c:pt>
                <c:pt idx="308">
                  <c:v>3.63</c:v>
                </c:pt>
                <c:pt idx="309">
                  <c:v>3.57</c:v>
                </c:pt>
                <c:pt idx="310">
                  <c:v>3.53</c:v>
                </c:pt>
                <c:pt idx="311">
                  <c:v>3.44</c:v>
                </c:pt>
                <c:pt idx="312">
                  <c:v>3.33</c:v>
                </c:pt>
                <c:pt idx="313">
                  <c:v>3.24</c:v>
                </c:pt>
                <c:pt idx="314">
                  <c:v>3.14</c:v>
                </c:pt>
                <c:pt idx="315">
                  <c:v>3.12</c:v>
                </c:pt>
                <c:pt idx="316">
                  <c:v>3.13</c:v>
                </c:pt>
                <c:pt idx="317">
                  <c:v>3.06</c:v>
                </c:pt>
                <c:pt idx="318">
                  <c:v>3.05</c:v>
                </c:pt>
                <c:pt idx="319">
                  <c:v>3.05</c:v>
                </c:pt>
                <c:pt idx="320">
                  <c:v>3.04</c:v>
                </c:pt>
                <c:pt idx="321">
                  <c:v>3.04</c:v>
                </c:pt>
                <c:pt idx="322">
                  <c:v>3.04</c:v>
                </c:pt>
                <c:pt idx="323">
                  <c:v>3.05</c:v>
                </c:pt>
                <c:pt idx="324">
                  <c:v>3.09</c:v>
                </c:pt>
                <c:pt idx="325">
                  <c:v>3.14</c:v>
                </c:pt>
                <c:pt idx="326">
                  <c:v>3.3</c:v>
                </c:pt>
                <c:pt idx="327">
                  <c:v>3.31</c:v>
                </c:pt>
                <c:pt idx="328">
                  <c:v>3.32</c:v>
                </c:pt>
                <c:pt idx="329">
                  <c:v>3.33</c:v>
                </c:pt>
                <c:pt idx="330">
                  <c:v>3.33</c:v>
                </c:pt>
                <c:pt idx="331">
                  <c:v>3.34</c:v>
                </c:pt>
                <c:pt idx="332">
                  <c:v>3.35</c:v>
                </c:pt>
                <c:pt idx="333">
                  <c:v>3.33</c:v>
                </c:pt>
                <c:pt idx="334">
                  <c:v>3.35</c:v>
                </c:pt>
                <c:pt idx="335">
                  <c:v>3.33</c:v>
                </c:pt>
                <c:pt idx="336">
                  <c:v>3.34</c:v>
                </c:pt>
                <c:pt idx="337">
                  <c:v>3.35</c:v>
                </c:pt>
                <c:pt idx="338">
                  <c:v>3.33</c:v>
                </c:pt>
                <c:pt idx="339">
                  <c:v>3.29</c:v>
                </c:pt>
                <c:pt idx="340">
                  <c:v>3.27</c:v>
                </c:pt>
                <c:pt idx="341">
                  <c:v>3.23</c:v>
                </c:pt>
                <c:pt idx="342">
                  <c:v>3.19</c:v>
                </c:pt>
                <c:pt idx="343">
                  <c:v>3.16</c:v>
                </c:pt>
                <c:pt idx="344">
                  <c:v>3.13</c:v>
                </c:pt>
                <c:pt idx="345">
                  <c:v>3.09</c:v>
                </c:pt>
                <c:pt idx="346">
                  <c:v>3.14</c:v>
                </c:pt>
                <c:pt idx="347">
                  <c:v>3.17</c:v>
                </c:pt>
                <c:pt idx="348">
                  <c:v>3.27</c:v>
                </c:pt>
                <c:pt idx="349">
                  <c:v>3.33</c:v>
                </c:pt>
                <c:pt idx="350">
                  <c:v>3.39</c:v>
                </c:pt>
                <c:pt idx="351">
                  <c:v>3.39</c:v>
                </c:pt>
                <c:pt idx="352">
                  <c:v>3.33</c:v>
                </c:pt>
                <c:pt idx="353">
                  <c:v>3.3</c:v>
                </c:pt>
                <c:pt idx="354">
                  <c:v>3.29</c:v>
                </c:pt>
                <c:pt idx="355">
                  <c:v>3.31</c:v>
                </c:pt>
                <c:pt idx="356">
                  <c:v>3.35</c:v>
                </c:pt>
                <c:pt idx="357">
                  <c:v>3.34</c:v>
                </c:pt>
                <c:pt idx="358">
                  <c:v>3.33</c:v>
                </c:pt>
                <c:pt idx="359">
                  <c:v>3.32</c:v>
                </c:pt>
                <c:pt idx="360">
                  <c:v>3.35</c:v>
                </c:pt>
                <c:pt idx="361">
                  <c:v>3.37</c:v>
                </c:pt>
                <c:pt idx="362">
                  <c:v>3.38</c:v>
                </c:pt>
                <c:pt idx="363">
                  <c:v>3.34</c:v>
                </c:pt>
                <c:pt idx="364">
                  <c:v>3.31</c:v>
                </c:pt>
                <c:pt idx="365">
                  <c:v>3.3</c:v>
                </c:pt>
                <c:pt idx="366">
                  <c:v>3.29</c:v>
                </c:pt>
                <c:pt idx="367">
                  <c:v>3.3</c:v>
                </c:pt>
                <c:pt idx="368">
                  <c:v>3.29</c:v>
                </c:pt>
                <c:pt idx="369">
                  <c:v>3.23</c:v>
                </c:pt>
                <c:pt idx="370">
                  <c:v>3.18</c:v>
                </c:pt>
                <c:pt idx="371">
                  <c:v>3.11</c:v>
                </c:pt>
                <c:pt idx="372">
                  <c:v>3.06</c:v>
                </c:pt>
                <c:pt idx="373">
                  <c:v>3.03</c:v>
                </c:pt>
                <c:pt idx="374">
                  <c:v>2.99</c:v>
                </c:pt>
                <c:pt idx="375">
                  <c:v>2.98</c:v>
                </c:pt>
                <c:pt idx="376">
                  <c:v>2.94</c:v>
                </c:pt>
                <c:pt idx="377">
                  <c:v>2.88</c:v>
                </c:pt>
                <c:pt idx="378">
                  <c:v>2.87</c:v>
                </c:pt>
                <c:pt idx="379">
                  <c:v>2.85</c:v>
                </c:pt>
                <c:pt idx="380">
                  <c:v>2.85</c:v>
                </c:pt>
                <c:pt idx="381">
                  <c:v>2.85</c:v>
                </c:pt>
                <c:pt idx="382">
                  <c:v>2.84</c:v>
                </c:pt>
                <c:pt idx="383">
                  <c:v>2.84</c:v>
                </c:pt>
                <c:pt idx="384">
                  <c:v>2.83</c:v>
                </c:pt>
                <c:pt idx="385">
                  <c:v>2.78</c:v>
                </c:pt>
                <c:pt idx="386">
                  <c:v>2.69</c:v>
                </c:pt>
                <c:pt idx="387">
                  <c:v>2.64</c:v>
                </c:pt>
                <c:pt idx="388">
                  <c:v>2.57</c:v>
                </c:pt>
                <c:pt idx="389">
                  <c:v>2.5299999999999998</c:v>
                </c:pt>
                <c:pt idx="390">
                  <c:v>2.58</c:v>
                </c:pt>
                <c:pt idx="391">
                  <c:v>2.54</c:v>
                </c:pt>
                <c:pt idx="392">
                  <c:v>2.61</c:v>
                </c:pt>
                <c:pt idx="393">
                  <c:v>2.64</c:v>
                </c:pt>
                <c:pt idx="394">
                  <c:v>2.68</c:v>
                </c:pt>
                <c:pt idx="395">
                  <c:v>2.69</c:v>
                </c:pt>
                <c:pt idx="396">
                  <c:v>2.71</c:v>
                </c:pt>
                <c:pt idx="397">
                  <c:v>2.72</c:v>
                </c:pt>
                <c:pt idx="398">
                  <c:v>2.61</c:v>
                </c:pt>
                <c:pt idx="399">
                  <c:v>2.58</c:v>
                </c:pt>
                <c:pt idx="400">
                  <c:v>2.65</c:v>
                </c:pt>
                <c:pt idx="401">
                  <c:v>2.64</c:v>
                </c:pt>
                <c:pt idx="402">
                  <c:v>2.63</c:v>
                </c:pt>
                <c:pt idx="403">
                  <c:v>2.73</c:v>
                </c:pt>
                <c:pt idx="404">
                  <c:v>2.74</c:v>
                </c:pt>
                <c:pt idx="405">
                  <c:v>2.74</c:v>
                </c:pt>
                <c:pt idx="406">
                  <c:v>2.73</c:v>
                </c:pt>
                <c:pt idx="407">
                  <c:v>2.68</c:v>
                </c:pt>
                <c:pt idx="408">
                  <c:v>2.63</c:v>
                </c:pt>
                <c:pt idx="409">
                  <c:v>2.59</c:v>
                </c:pt>
                <c:pt idx="410">
                  <c:v>2.64</c:v>
                </c:pt>
                <c:pt idx="411">
                  <c:v>2.65</c:v>
                </c:pt>
                <c:pt idx="412">
                  <c:v>2.65</c:v>
                </c:pt>
                <c:pt idx="413">
                  <c:v>2.6</c:v>
                </c:pt>
                <c:pt idx="414">
                  <c:v>2.52</c:v>
                </c:pt>
                <c:pt idx="415">
                  <c:v>2.48</c:v>
                </c:pt>
                <c:pt idx="416">
                  <c:v>2.5099999999999998</c:v>
                </c:pt>
                <c:pt idx="417">
                  <c:v>2.5499999999999998</c:v>
                </c:pt>
                <c:pt idx="418">
                  <c:v>2.63</c:v>
                </c:pt>
                <c:pt idx="419">
                  <c:v>2.62</c:v>
                </c:pt>
                <c:pt idx="420">
                  <c:v>2.73</c:v>
                </c:pt>
                <c:pt idx="421">
                  <c:v>2.8</c:v>
                </c:pt>
                <c:pt idx="422">
                  <c:v>2.91</c:v>
                </c:pt>
                <c:pt idx="423">
                  <c:v>3.02</c:v>
                </c:pt>
                <c:pt idx="424">
                  <c:v>3.07</c:v>
                </c:pt>
                <c:pt idx="425">
                  <c:v>3.08</c:v>
                </c:pt>
                <c:pt idx="426">
                  <c:v>3.03</c:v>
                </c:pt>
                <c:pt idx="427">
                  <c:v>3.01</c:v>
                </c:pt>
                <c:pt idx="428">
                  <c:v>2.98</c:v>
                </c:pt>
                <c:pt idx="429">
                  <c:v>3.01</c:v>
                </c:pt>
                <c:pt idx="430">
                  <c:v>2.97</c:v>
                </c:pt>
                <c:pt idx="431">
                  <c:v>2.98</c:v>
                </c:pt>
                <c:pt idx="432">
                  <c:v>2.95</c:v>
                </c:pt>
                <c:pt idx="433">
                  <c:v>2.83</c:v>
                </c:pt>
                <c:pt idx="434">
                  <c:v>2.87</c:v>
                </c:pt>
                <c:pt idx="435">
                  <c:v>2.85</c:v>
                </c:pt>
                <c:pt idx="436">
                  <c:v>2.91</c:v>
                </c:pt>
                <c:pt idx="437">
                  <c:v>2.96</c:v>
                </c:pt>
                <c:pt idx="438">
                  <c:v>2.99</c:v>
                </c:pt>
                <c:pt idx="439">
                  <c:v>2.97</c:v>
                </c:pt>
                <c:pt idx="440">
                  <c:v>3.08</c:v>
                </c:pt>
                <c:pt idx="441">
                  <c:v>3.07</c:v>
                </c:pt>
                <c:pt idx="442">
                  <c:v>3.11</c:v>
                </c:pt>
                <c:pt idx="443">
                  <c:v>3.13</c:v>
                </c:pt>
                <c:pt idx="444">
                  <c:v>3.27</c:v>
                </c:pt>
                <c:pt idx="445">
                  <c:v>3.33</c:v>
                </c:pt>
                <c:pt idx="446">
                  <c:v>3.35</c:v>
                </c:pt>
                <c:pt idx="447">
                  <c:v>3.35</c:v>
                </c:pt>
                <c:pt idx="448">
                  <c:v>3.43</c:v>
                </c:pt>
                <c:pt idx="449">
                  <c:v>3.45</c:v>
                </c:pt>
                <c:pt idx="450">
                  <c:v>3.35</c:v>
                </c:pt>
                <c:pt idx="451">
                  <c:v>3.36</c:v>
                </c:pt>
                <c:pt idx="452">
                  <c:v>3.33</c:v>
                </c:pt>
                <c:pt idx="453">
                  <c:v>3.3</c:v>
                </c:pt>
                <c:pt idx="454">
                  <c:v>3.35</c:v>
                </c:pt>
                <c:pt idx="455">
                  <c:v>3.28</c:v>
                </c:pt>
                <c:pt idx="456">
                  <c:v>3.25</c:v>
                </c:pt>
                <c:pt idx="457">
                  <c:v>3.33</c:v>
                </c:pt>
                <c:pt idx="458">
                  <c:v>3.39</c:v>
                </c:pt>
                <c:pt idx="459">
                  <c:v>3.43</c:v>
                </c:pt>
                <c:pt idx="460">
                  <c:v>3.45</c:v>
                </c:pt>
                <c:pt idx="461">
                  <c:v>3.48</c:v>
                </c:pt>
                <c:pt idx="462">
                  <c:v>3.49</c:v>
                </c:pt>
                <c:pt idx="463">
                  <c:v>3.51</c:v>
                </c:pt>
                <c:pt idx="464">
                  <c:v>3.51</c:v>
                </c:pt>
                <c:pt idx="465">
                  <c:v>3.54</c:v>
                </c:pt>
                <c:pt idx="466">
                  <c:v>3.54</c:v>
                </c:pt>
                <c:pt idx="467">
                  <c:v>3.53</c:v>
                </c:pt>
                <c:pt idx="468">
                  <c:v>3.52</c:v>
                </c:pt>
                <c:pt idx="469">
                  <c:v>3.43</c:v>
                </c:pt>
                <c:pt idx="470">
                  <c:v>3.43</c:v>
                </c:pt>
                <c:pt idx="471">
                  <c:v>3.39</c:v>
                </c:pt>
                <c:pt idx="472">
                  <c:v>3.41</c:v>
                </c:pt>
                <c:pt idx="473">
                  <c:v>3.54</c:v>
                </c:pt>
                <c:pt idx="474">
                  <c:v>3.55</c:v>
                </c:pt>
                <c:pt idx="475">
                  <c:v>3.54</c:v>
                </c:pt>
                <c:pt idx="476">
                  <c:v>3.68</c:v>
                </c:pt>
                <c:pt idx="477">
                  <c:v>3.66</c:v>
                </c:pt>
                <c:pt idx="478">
                  <c:v>3.75</c:v>
                </c:pt>
                <c:pt idx="479">
                  <c:v>3.69</c:v>
                </c:pt>
                <c:pt idx="480">
                  <c:v>3.72</c:v>
                </c:pt>
                <c:pt idx="481">
                  <c:v>3.69</c:v>
                </c:pt>
                <c:pt idx="482">
                  <c:v>3.68</c:v>
                </c:pt>
                <c:pt idx="483">
                  <c:v>3.64</c:v>
                </c:pt>
                <c:pt idx="484">
                  <c:v>3.63</c:v>
                </c:pt>
                <c:pt idx="485">
                  <c:v>3.62</c:v>
                </c:pt>
                <c:pt idx="486">
                  <c:v>3.52</c:v>
                </c:pt>
                <c:pt idx="487">
                  <c:v>3.53</c:v>
                </c:pt>
                <c:pt idx="488">
                  <c:v>3.53</c:v>
                </c:pt>
                <c:pt idx="489">
                  <c:v>3.53</c:v>
                </c:pt>
                <c:pt idx="490">
                  <c:v>3.51</c:v>
                </c:pt>
                <c:pt idx="491">
                  <c:v>3.49</c:v>
                </c:pt>
                <c:pt idx="492">
                  <c:v>3.43</c:v>
                </c:pt>
                <c:pt idx="493">
                  <c:v>3.35</c:v>
                </c:pt>
                <c:pt idx="494">
                  <c:v>3.42</c:v>
                </c:pt>
                <c:pt idx="495">
                  <c:v>3.47</c:v>
                </c:pt>
                <c:pt idx="496">
                  <c:v>3.55</c:v>
                </c:pt>
                <c:pt idx="497">
                  <c:v>3.57</c:v>
                </c:pt>
                <c:pt idx="498">
                  <c:v>3.58</c:v>
                </c:pt>
                <c:pt idx="499">
                  <c:v>3.53</c:v>
                </c:pt>
                <c:pt idx="500">
                  <c:v>3.49</c:v>
                </c:pt>
                <c:pt idx="501">
                  <c:v>3.47</c:v>
                </c:pt>
                <c:pt idx="502">
                  <c:v>3.43</c:v>
                </c:pt>
                <c:pt idx="503">
                  <c:v>3.39</c:v>
                </c:pt>
                <c:pt idx="504">
                  <c:v>3.49</c:v>
                </c:pt>
                <c:pt idx="505">
                  <c:v>3.59</c:v>
                </c:pt>
                <c:pt idx="506">
                  <c:v>3.63</c:v>
                </c:pt>
                <c:pt idx="507">
                  <c:v>3.6</c:v>
                </c:pt>
                <c:pt idx="508">
                  <c:v>3.59</c:v>
                </c:pt>
                <c:pt idx="509">
                  <c:v>3.51</c:v>
                </c:pt>
                <c:pt idx="510">
                  <c:v>3.55</c:v>
                </c:pt>
                <c:pt idx="511">
                  <c:v>3.51</c:v>
                </c:pt>
                <c:pt idx="512">
                  <c:v>3.45</c:v>
                </c:pt>
                <c:pt idx="513">
                  <c:v>3.4</c:v>
                </c:pt>
                <c:pt idx="514">
                  <c:v>3.43</c:v>
                </c:pt>
                <c:pt idx="515">
                  <c:v>3.43</c:v>
                </c:pt>
                <c:pt idx="516">
                  <c:v>3.47</c:v>
                </c:pt>
                <c:pt idx="517">
                  <c:v>3.45</c:v>
                </c:pt>
                <c:pt idx="518">
                  <c:v>3.59</c:v>
                </c:pt>
                <c:pt idx="519">
                  <c:v>3.63</c:v>
                </c:pt>
                <c:pt idx="520">
                  <c:v>3.64</c:v>
                </c:pt>
                <c:pt idx="521">
                  <c:v>3.68</c:v>
                </c:pt>
                <c:pt idx="522">
                  <c:v>3.69</c:v>
                </c:pt>
                <c:pt idx="523">
                  <c:v>3.66</c:v>
                </c:pt>
                <c:pt idx="524">
                  <c:v>3.64</c:v>
                </c:pt>
                <c:pt idx="525">
                  <c:v>3.61</c:v>
                </c:pt>
                <c:pt idx="526">
                  <c:v>3.59</c:v>
                </c:pt>
                <c:pt idx="527">
                  <c:v>3.56</c:v>
                </c:pt>
                <c:pt idx="528">
                  <c:v>3.53</c:v>
                </c:pt>
                <c:pt idx="529">
                  <c:v>3.46</c:v>
                </c:pt>
                <c:pt idx="530">
                  <c:v>3.49</c:v>
                </c:pt>
                <c:pt idx="531">
                  <c:v>3.5</c:v>
                </c:pt>
                <c:pt idx="532">
                  <c:v>3.46</c:v>
                </c:pt>
                <c:pt idx="533">
                  <c:v>3.43</c:v>
                </c:pt>
                <c:pt idx="534">
                  <c:v>3.39</c:v>
                </c:pt>
                <c:pt idx="535">
                  <c:v>3.36</c:v>
                </c:pt>
                <c:pt idx="536">
                  <c:v>3.3</c:v>
                </c:pt>
                <c:pt idx="537">
                  <c:v>3.24</c:v>
                </c:pt>
                <c:pt idx="538">
                  <c:v>3.19</c:v>
                </c:pt>
                <c:pt idx="539">
                  <c:v>3.22</c:v>
                </c:pt>
                <c:pt idx="540">
                  <c:v>3.13</c:v>
                </c:pt>
                <c:pt idx="541">
                  <c:v>3.19</c:v>
                </c:pt>
                <c:pt idx="542">
                  <c:v>3.22</c:v>
                </c:pt>
                <c:pt idx="543">
                  <c:v>3.26</c:v>
                </c:pt>
                <c:pt idx="544">
                  <c:v>3.28</c:v>
                </c:pt>
                <c:pt idx="545">
                  <c:v>3.31</c:v>
                </c:pt>
                <c:pt idx="546">
                  <c:v>3.25</c:v>
                </c:pt>
                <c:pt idx="547">
                  <c:v>3.2</c:v>
                </c:pt>
                <c:pt idx="548">
                  <c:v>3.16</c:v>
                </c:pt>
                <c:pt idx="549">
                  <c:v>3.29</c:v>
                </c:pt>
                <c:pt idx="550">
                  <c:v>3.35</c:v>
                </c:pt>
                <c:pt idx="551">
                  <c:v>3.29</c:v>
                </c:pt>
                <c:pt idx="552">
                  <c:v>3.25</c:v>
                </c:pt>
                <c:pt idx="553">
                  <c:v>3.15</c:v>
                </c:pt>
                <c:pt idx="554">
                  <c:v>3.11</c:v>
                </c:pt>
                <c:pt idx="555">
                  <c:v>3.08</c:v>
                </c:pt>
                <c:pt idx="556">
                  <c:v>3.05</c:v>
                </c:pt>
                <c:pt idx="557">
                  <c:v>3.04</c:v>
                </c:pt>
                <c:pt idx="558">
                  <c:v>3.03</c:v>
                </c:pt>
                <c:pt idx="559">
                  <c:v>3</c:v>
                </c:pt>
                <c:pt idx="560">
                  <c:v>3.02</c:v>
                </c:pt>
                <c:pt idx="561">
                  <c:v>2.99</c:v>
                </c:pt>
                <c:pt idx="562">
                  <c:v>2.9600000000000004</c:v>
                </c:pt>
                <c:pt idx="563">
                  <c:v>2.9300000000000006</c:v>
                </c:pt>
                <c:pt idx="564">
                  <c:v>2.8900000000000006</c:v>
                </c:pt>
                <c:pt idx="565">
                  <c:v>2.86</c:v>
                </c:pt>
                <c:pt idx="566">
                  <c:v>2.87</c:v>
                </c:pt>
                <c:pt idx="567">
                  <c:v>2.97</c:v>
                </c:pt>
                <c:pt idx="568">
                  <c:v>3.02</c:v>
                </c:pt>
                <c:pt idx="569">
                  <c:v>3.07</c:v>
                </c:pt>
                <c:pt idx="570">
                  <c:v>3.29</c:v>
                </c:pt>
                <c:pt idx="571">
                  <c:v>3.35</c:v>
                </c:pt>
                <c:pt idx="572">
                  <c:v>3.47</c:v>
                </c:pt>
                <c:pt idx="573">
                  <c:v>3.52</c:v>
                </c:pt>
                <c:pt idx="574">
                  <c:v>3.55</c:v>
                </c:pt>
                <c:pt idx="575">
                  <c:v>3.58</c:v>
                </c:pt>
                <c:pt idx="576">
                  <c:v>3.58</c:v>
                </c:pt>
                <c:pt idx="577">
                  <c:v>3.55</c:v>
                </c:pt>
                <c:pt idx="578">
                  <c:v>3.55</c:v>
                </c:pt>
                <c:pt idx="579">
                  <c:v>3.49</c:v>
                </c:pt>
                <c:pt idx="580">
                  <c:v>3.49</c:v>
                </c:pt>
                <c:pt idx="581">
                  <c:v>3.47</c:v>
                </c:pt>
                <c:pt idx="582">
                  <c:v>3.45</c:v>
                </c:pt>
                <c:pt idx="583">
                  <c:v>3.48</c:v>
                </c:pt>
                <c:pt idx="584">
                  <c:v>3.45</c:v>
                </c:pt>
                <c:pt idx="585">
                  <c:v>3.48</c:v>
                </c:pt>
                <c:pt idx="586">
                  <c:v>3.53</c:v>
                </c:pt>
                <c:pt idx="587">
                  <c:v>3.51</c:v>
                </c:pt>
                <c:pt idx="588">
                  <c:v>3.53</c:v>
                </c:pt>
                <c:pt idx="589">
                  <c:v>3.53</c:v>
                </c:pt>
                <c:pt idx="590">
                  <c:v>3.49</c:v>
                </c:pt>
                <c:pt idx="591">
                  <c:v>3.45</c:v>
                </c:pt>
                <c:pt idx="592">
                  <c:v>3.44</c:v>
                </c:pt>
                <c:pt idx="593">
                  <c:v>3.45</c:v>
                </c:pt>
                <c:pt idx="594">
                  <c:v>3.46</c:v>
                </c:pt>
                <c:pt idx="595">
                  <c:v>3.47</c:v>
                </c:pt>
                <c:pt idx="596">
                  <c:v>3.44</c:v>
                </c:pt>
                <c:pt idx="597">
                  <c:v>3.39</c:v>
                </c:pt>
                <c:pt idx="598">
                  <c:v>3.45</c:v>
                </c:pt>
                <c:pt idx="599">
                  <c:v>3.42</c:v>
                </c:pt>
                <c:pt idx="600">
                  <c:v>3.46</c:v>
                </c:pt>
                <c:pt idx="601">
                  <c:v>3.58</c:v>
                </c:pt>
                <c:pt idx="602">
                  <c:v>3.58</c:v>
                </c:pt>
                <c:pt idx="603">
                  <c:v>3.54</c:v>
                </c:pt>
                <c:pt idx="604">
                  <c:v>3.55</c:v>
                </c:pt>
                <c:pt idx="605">
                  <c:v>3.57</c:v>
                </c:pt>
                <c:pt idx="606">
                  <c:v>3.63</c:v>
                </c:pt>
                <c:pt idx="607">
                  <c:v>3.65</c:v>
                </c:pt>
                <c:pt idx="608">
                  <c:v>3.58</c:v>
                </c:pt>
                <c:pt idx="609">
                  <c:v>3.54</c:v>
                </c:pt>
                <c:pt idx="610">
                  <c:v>3.55</c:v>
                </c:pt>
                <c:pt idx="611">
                  <c:v>3.57</c:v>
                </c:pt>
                <c:pt idx="612">
                  <c:v>3.63</c:v>
                </c:pt>
                <c:pt idx="613">
                  <c:v>3.65</c:v>
                </c:pt>
                <c:pt idx="614">
                  <c:v>3.85</c:v>
                </c:pt>
                <c:pt idx="615">
                  <c:v>3.83</c:v>
                </c:pt>
                <c:pt idx="616">
                  <c:v>3.93</c:v>
                </c:pt>
                <c:pt idx="617">
                  <c:v>3.94</c:v>
                </c:pt>
                <c:pt idx="618">
                  <c:v>3.96</c:v>
                </c:pt>
                <c:pt idx="619">
                  <c:v>3.99</c:v>
                </c:pt>
                <c:pt idx="620">
                  <c:v>4.0599999999999996</c:v>
                </c:pt>
                <c:pt idx="621">
                  <c:v>4.08</c:v>
                </c:pt>
                <c:pt idx="622">
                  <c:v>4.0599999999999996</c:v>
                </c:pt>
                <c:pt idx="623">
                  <c:v>4.03</c:v>
                </c:pt>
                <c:pt idx="624">
                  <c:v>4.08</c:v>
                </c:pt>
                <c:pt idx="625">
                  <c:v>4.1100000000000003</c:v>
                </c:pt>
                <c:pt idx="626">
                  <c:v>4.08</c:v>
                </c:pt>
                <c:pt idx="627">
                  <c:v>4</c:v>
                </c:pt>
                <c:pt idx="628">
                  <c:v>3.88</c:v>
                </c:pt>
                <c:pt idx="629">
                  <c:v>3.97</c:v>
                </c:pt>
                <c:pt idx="630">
                  <c:v>3.94</c:v>
                </c:pt>
                <c:pt idx="631">
                  <c:v>3.89</c:v>
                </c:pt>
                <c:pt idx="632">
                  <c:v>3.87</c:v>
                </c:pt>
                <c:pt idx="633">
                  <c:v>3.81</c:v>
                </c:pt>
                <c:pt idx="634">
                  <c:v>3.81</c:v>
                </c:pt>
                <c:pt idx="635">
                  <c:v>3.74</c:v>
                </c:pt>
                <c:pt idx="636">
                  <c:v>3.65</c:v>
                </c:pt>
                <c:pt idx="637">
                  <c:v>3.65</c:v>
                </c:pt>
                <c:pt idx="638">
                  <c:v>3.55</c:v>
                </c:pt>
                <c:pt idx="639">
                  <c:v>3.51</c:v>
                </c:pt>
                <c:pt idx="640">
                  <c:v>3.51</c:v>
                </c:pt>
                <c:pt idx="641">
                  <c:v>3.51</c:v>
                </c:pt>
                <c:pt idx="642">
                  <c:v>3.53</c:v>
                </c:pt>
                <c:pt idx="643">
                  <c:v>3.55</c:v>
                </c:pt>
                <c:pt idx="644">
                  <c:v>3.59</c:v>
                </c:pt>
                <c:pt idx="645">
                  <c:v>3.63</c:v>
                </c:pt>
                <c:pt idx="646">
                  <c:v>3.55</c:v>
                </c:pt>
                <c:pt idx="647">
                  <c:v>3.48</c:v>
                </c:pt>
                <c:pt idx="648">
                  <c:v>3.45</c:v>
                </c:pt>
                <c:pt idx="649">
                  <c:v>3.39</c:v>
                </c:pt>
                <c:pt idx="650">
                  <c:v>3.43</c:v>
                </c:pt>
                <c:pt idx="651">
                  <c:v>3.43</c:v>
                </c:pt>
                <c:pt idx="652">
                  <c:v>3.48</c:v>
                </c:pt>
                <c:pt idx="653">
                  <c:v>3.39</c:v>
                </c:pt>
                <c:pt idx="654">
                  <c:v>3.49</c:v>
                </c:pt>
                <c:pt idx="655">
                  <c:v>3.47</c:v>
                </c:pt>
                <c:pt idx="656">
                  <c:v>3.61</c:v>
                </c:pt>
                <c:pt idx="657">
                  <c:v>3.63</c:v>
                </c:pt>
                <c:pt idx="658">
                  <c:v>3.68</c:v>
                </c:pt>
                <c:pt idx="659">
                  <c:v>3.68</c:v>
                </c:pt>
                <c:pt idx="660">
                  <c:v>3.69</c:v>
                </c:pt>
                <c:pt idx="661">
                  <c:v>3.74</c:v>
                </c:pt>
                <c:pt idx="662">
                  <c:v>3.78</c:v>
                </c:pt>
                <c:pt idx="663">
                  <c:v>3.77</c:v>
                </c:pt>
                <c:pt idx="664">
                  <c:v>3.78</c:v>
                </c:pt>
                <c:pt idx="665">
                  <c:v>3.82</c:v>
                </c:pt>
                <c:pt idx="666">
                  <c:v>3.84</c:v>
                </c:pt>
                <c:pt idx="667">
                  <c:v>3.85</c:v>
                </c:pt>
                <c:pt idx="668">
                  <c:v>3.89</c:v>
                </c:pt>
                <c:pt idx="669">
                  <c:v>3.91</c:v>
                </c:pt>
                <c:pt idx="670">
                  <c:v>3.93</c:v>
                </c:pt>
                <c:pt idx="671">
                  <c:v>3.96</c:v>
                </c:pt>
                <c:pt idx="672">
                  <c:v>3.95</c:v>
                </c:pt>
                <c:pt idx="673">
                  <c:v>3.95</c:v>
                </c:pt>
                <c:pt idx="674">
                  <c:v>3.89</c:v>
                </c:pt>
                <c:pt idx="675">
                  <c:v>3.77</c:v>
                </c:pt>
                <c:pt idx="676">
                  <c:v>3.78</c:v>
                </c:pt>
                <c:pt idx="677">
                  <c:v>3.69</c:v>
                </c:pt>
                <c:pt idx="678">
                  <c:v>3.68</c:v>
                </c:pt>
                <c:pt idx="679">
                  <c:v>3.62</c:v>
                </c:pt>
                <c:pt idx="680">
                  <c:v>3.62</c:v>
                </c:pt>
                <c:pt idx="681">
                  <c:v>3.65</c:v>
                </c:pt>
                <c:pt idx="682">
                  <c:v>3.68</c:v>
                </c:pt>
                <c:pt idx="683">
                  <c:v>3.67</c:v>
                </c:pt>
                <c:pt idx="684">
                  <c:v>3.61</c:v>
                </c:pt>
                <c:pt idx="685">
                  <c:v>3.65</c:v>
                </c:pt>
                <c:pt idx="686">
                  <c:v>3.47</c:v>
                </c:pt>
                <c:pt idx="687">
                  <c:v>3.29</c:v>
                </c:pt>
                <c:pt idx="688">
                  <c:v>3.29</c:v>
                </c:pt>
                <c:pt idx="689">
                  <c:v>3.24</c:v>
                </c:pt>
                <c:pt idx="690">
                  <c:v>3.24</c:v>
                </c:pt>
                <c:pt idx="691">
                  <c:v>3.23</c:v>
                </c:pt>
                <c:pt idx="692">
                  <c:v>3.22</c:v>
                </c:pt>
                <c:pt idx="693">
                  <c:v>3.2</c:v>
                </c:pt>
                <c:pt idx="694">
                  <c:v>3.29</c:v>
                </c:pt>
                <c:pt idx="695">
                  <c:v>3.31</c:v>
                </c:pt>
                <c:pt idx="696">
                  <c:v>3.23</c:v>
                </c:pt>
                <c:pt idx="697">
                  <c:v>3.23</c:v>
                </c:pt>
                <c:pt idx="698">
                  <c:v>3.29</c:v>
                </c:pt>
                <c:pt idx="699">
                  <c:v>3.35</c:v>
                </c:pt>
                <c:pt idx="700">
                  <c:v>3.43</c:v>
                </c:pt>
                <c:pt idx="701">
                  <c:v>3.38</c:v>
                </c:pt>
                <c:pt idx="702">
                  <c:v>3.34</c:v>
                </c:pt>
                <c:pt idx="703">
                  <c:v>3.31</c:v>
                </c:pt>
                <c:pt idx="704">
                  <c:v>3.28</c:v>
                </c:pt>
                <c:pt idx="705">
                  <c:v>3.12</c:v>
                </c:pt>
                <c:pt idx="706">
                  <c:v>3.05</c:v>
                </c:pt>
                <c:pt idx="707">
                  <c:v>2.98</c:v>
                </c:pt>
                <c:pt idx="708">
                  <c:v>2.86</c:v>
                </c:pt>
                <c:pt idx="709">
                  <c:v>2.82</c:v>
                </c:pt>
                <c:pt idx="710">
                  <c:v>2.78</c:v>
                </c:pt>
                <c:pt idx="711">
                  <c:v>2.77</c:v>
                </c:pt>
                <c:pt idx="712">
                  <c:v>2.99</c:v>
                </c:pt>
                <c:pt idx="713">
                  <c:v>3.07</c:v>
                </c:pt>
                <c:pt idx="714">
                  <c:v>3.13</c:v>
                </c:pt>
                <c:pt idx="715">
                  <c:v>3.08</c:v>
                </c:pt>
                <c:pt idx="716">
                  <c:v>2.99</c:v>
                </c:pt>
                <c:pt idx="717">
                  <c:v>2.98</c:v>
                </c:pt>
                <c:pt idx="718">
                  <c:v>2.95</c:v>
                </c:pt>
                <c:pt idx="719">
                  <c:v>2.88</c:v>
                </c:pt>
                <c:pt idx="720">
                  <c:v>2.78</c:v>
                </c:pt>
                <c:pt idx="721">
                  <c:v>2.68</c:v>
                </c:pt>
                <c:pt idx="722">
                  <c:v>2.65</c:v>
                </c:pt>
                <c:pt idx="723">
                  <c:v>2.63</c:v>
                </c:pt>
                <c:pt idx="724">
                  <c:v>2.6</c:v>
                </c:pt>
                <c:pt idx="725">
                  <c:v>2.57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0C6-46BF-82E4-FDB74E6D7585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DATOS!$AC$2:$AC$734</c:f>
              <c:numCache>
                <c:formatCode>0.00</c:formatCode>
                <c:ptCount val="733"/>
                <c:pt idx="0" formatCode="General">
                  <c:v>2014</c:v>
                </c:pt>
                <c:pt idx="1">
                  <c:v>2.54</c:v>
                </c:pt>
                <c:pt idx="2">
                  <c:v>2.57</c:v>
                </c:pt>
                <c:pt idx="3">
                  <c:v>2.4900000000000002</c:v>
                </c:pt>
                <c:pt idx="4">
                  <c:v>2.4500000000000002</c:v>
                </c:pt>
                <c:pt idx="5">
                  <c:v>2.4300000000000002</c:v>
                </c:pt>
                <c:pt idx="6">
                  <c:v>2.48</c:v>
                </c:pt>
                <c:pt idx="7">
                  <c:v>2.5099999999999998</c:v>
                </c:pt>
                <c:pt idx="8">
                  <c:v>2.4900000000000002</c:v>
                </c:pt>
                <c:pt idx="9">
                  <c:v>2.39</c:v>
                </c:pt>
                <c:pt idx="10">
                  <c:v>2.35</c:v>
                </c:pt>
                <c:pt idx="11">
                  <c:v>2.36</c:v>
                </c:pt>
                <c:pt idx="12">
                  <c:v>2.2999999999999998</c:v>
                </c:pt>
                <c:pt idx="13">
                  <c:v>2.35</c:v>
                </c:pt>
                <c:pt idx="14">
                  <c:v>2.2999999999999998</c:v>
                </c:pt>
                <c:pt idx="15">
                  <c:v>2.35</c:v>
                </c:pt>
                <c:pt idx="16">
                  <c:v>2.37</c:v>
                </c:pt>
                <c:pt idx="17">
                  <c:v>2.4300000000000002</c:v>
                </c:pt>
                <c:pt idx="18">
                  <c:v>2.4500000000000002</c:v>
                </c:pt>
                <c:pt idx="19">
                  <c:v>2.46</c:v>
                </c:pt>
                <c:pt idx="20">
                  <c:v>2.4500000000000002</c:v>
                </c:pt>
                <c:pt idx="21">
                  <c:v>2.6</c:v>
                </c:pt>
                <c:pt idx="22">
                  <c:v>2.42</c:v>
                </c:pt>
                <c:pt idx="23">
                  <c:v>2.36</c:v>
                </c:pt>
                <c:pt idx="24">
                  <c:v>2.31</c:v>
                </c:pt>
                <c:pt idx="25">
                  <c:v>2.31</c:v>
                </c:pt>
                <c:pt idx="26">
                  <c:v>2.2999999999999998</c:v>
                </c:pt>
                <c:pt idx="27">
                  <c:v>2.2999999999999998</c:v>
                </c:pt>
                <c:pt idx="28">
                  <c:v>2.33</c:v>
                </c:pt>
                <c:pt idx="29">
                  <c:v>2.37</c:v>
                </c:pt>
                <c:pt idx="30">
                  <c:v>2.36</c:v>
                </c:pt>
                <c:pt idx="31">
                  <c:v>2.34</c:v>
                </c:pt>
                <c:pt idx="32">
                  <c:v>2.34</c:v>
                </c:pt>
                <c:pt idx="33">
                  <c:v>2.35</c:v>
                </c:pt>
                <c:pt idx="34">
                  <c:v>2.33</c:v>
                </c:pt>
                <c:pt idx="35">
                  <c:v>2.2599999999999998</c:v>
                </c:pt>
                <c:pt idx="36">
                  <c:v>2.27</c:v>
                </c:pt>
                <c:pt idx="37">
                  <c:v>2.2999999999999998</c:v>
                </c:pt>
                <c:pt idx="38">
                  <c:v>2.2799999999999998</c:v>
                </c:pt>
                <c:pt idx="39">
                  <c:v>2.2799999999999998</c:v>
                </c:pt>
                <c:pt idx="40">
                  <c:v>2.25</c:v>
                </c:pt>
                <c:pt idx="41">
                  <c:v>2.16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2.2000000000000002</c:v>
                </c:pt>
                <c:pt idx="45">
                  <c:v>2.2999999999999998</c:v>
                </c:pt>
                <c:pt idx="46">
                  <c:v>2.4300000000000002</c:v>
                </c:pt>
                <c:pt idx="47">
                  <c:v>2.4500000000000002</c:v>
                </c:pt>
                <c:pt idx="48">
                  <c:v>2.41</c:v>
                </c:pt>
                <c:pt idx="49">
                  <c:v>2.33</c:v>
                </c:pt>
                <c:pt idx="50">
                  <c:v>2.31</c:v>
                </c:pt>
                <c:pt idx="51">
                  <c:v>2.2999999999999998</c:v>
                </c:pt>
                <c:pt idx="52">
                  <c:v>2.2599999999999998</c:v>
                </c:pt>
                <c:pt idx="53">
                  <c:v>2.2200000000000002</c:v>
                </c:pt>
                <c:pt idx="54">
                  <c:v>2.21</c:v>
                </c:pt>
                <c:pt idx="55">
                  <c:v>2.2599999999999998</c:v>
                </c:pt>
                <c:pt idx="56">
                  <c:v>2.2000000000000002</c:v>
                </c:pt>
                <c:pt idx="57">
                  <c:v>2.2000000000000002</c:v>
                </c:pt>
                <c:pt idx="58">
                  <c:v>2.17</c:v>
                </c:pt>
                <c:pt idx="59">
                  <c:v>2.21</c:v>
                </c:pt>
                <c:pt idx="60">
                  <c:v>2.21</c:v>
                </c:pt>
                <c:pt idx="61">
                  <c:v>2.25</c:v>
                </c:pt>
                <c:pt idx="62">
                  <c:v>2.2599999999999998</c:v>
                </c:pt>
                <c:pt idx="63">
                  <c:v>2.2799999999999998</c:v>
                </c:pt>
                <c:pt idx="64">
                  <c:v>2.2799999999999998</c:v>
                </c:pt>
                <c:pt idx="65">
                  <c:v>2.2200000000000002</c:v>
                </c:pt>
                <c:pt idx="66">
                  <c:v>2.21</c:v>
                </c:pt>
                <c:pt idx="67">
                  <c:v>2.2599999999999998</c:v>
                </c:pt>
                <c:pt idx="68">
                  <c:v>2.25</c:v>
                </c:pt>
                <c:pt idx="69">
                  <c:v>2.19</c:v>
                </c:pt>
                <c:pt idx="70">
                  <c:v>2.2200000000000002</c:v>
                </c:pt>
                <c:pt idx="71">
                  <c:v>2.23</c:v>
                </c:pt>
                <c:pt idx="72">
                  <c:v>2.2400000000000002</c:v>
                </c:pt>
                <c:pt idx="73">
                  <c:v>2.34</c:v>
                </c:pt>
                <c:pt idx="74">
                  <c:v>2.38</c:v>
                </c:pt>
                <c:pt idx="75">
                  <c:v>2.39</c:v>
                </c:pt>
                <c:pt idx="76">
                  <c:v>2.31</c:v>
                </c:pt>
                <c:pt idx="77">
                  <c:v>2.35</c:v>
                </c:pt>
                <c:pt idx="78">
                  <c:v>2.31</c:v>
                </c:pt>
                <c:pt idx="79">
                  <c:v>2.35</c:v>
                </c:pt>
                <c:pt idx="80">
                  <c:v>2.41</c:v>
                </c:pt>
                <c:pt idx="81">
                  <c:v>2.46</c:v>
                </c:pt>
                <c:pt idx="82">
                  <c:v>2.48</c:v>
                </c:pt>
                <c:pt idx="83">
                  <c:v>2.4300000000000002</c:v>
                </c:pt>
                <c:pt idx="84">
                  <c:v>2.39</c:v>
                </c:pt>
                <c:pt idx="85">
                  <c:v>2.4700000000000002</c:v>
                </c:pt>
                <c:pt idx="86">
                  <c:v>2.46</c:v>
                </c:pt>
                <c:pt idx="87">
                  <c:v>2.35</c:v>
                </c:pt>
                <c:pt idx="88">
                  <c:v>2.27</c:v>
                </c:pt>
                <c:pt idx="89">
                  <c:v>2.21</c:v>
                </c:pt>
                <c:pt idx="90">
                  <c:v>2.17</c:v>
                </c:pt>
                <c:pt idx="91">
                  <c:v>2.1800000000000002</c:v>
                </c:pt>
                <c:pt idx="92">
                  <c:v>2.29</c:v>
                </c:pt>
                <c:pt idx="93">
                  <c:v>2.4300000000000002</c:v>
                </c:pt>
                <c:pt idx="94">
                  <c:v>2.48</c:v>
                </c:pt>
                <c:pt idx="95">
                  <c:v>2.4700000000000002</c:v>
                </c:pt>
                <c:pt idx="96">
                  <c:v>2.42</c:v>
                </c:pt>
                <c:pt idx="97">
                  <c:v>2.2999999999999998</c:v>
                </c:pt>
                <c:pt idx="98">
                  <c:v>2.2799999999999998</c:v>
                </c:pt>
                <c:pt idx="99">
                  <c:v>2.36</c:v>
                </c:pt>
                <c:pt idx="100">
                  <c:v>2.38</c:v>
                </c:pt>
                <c:pt idx="101">
                  <c:v>2.33</c:v>
                </c:pt>
                <c:pt idx="102">
                  <c:v>2.3199999999999998</c:v>
                </c:pt>
                <c:pt idx="103">
                  <c:v>2.42</c:v>
                </c:pt>
                <c:pt idx="104">
                  <c:v>2.4</c:v>
                </c:pt>
                <c:pt idx="105">
                  <c:v>2.38</c:v>
                </c:pt>
                <c:pt idx="106">
                  <c:v>2.37</c:v>
                </c:pt>
                <c:pt idx="107">
                  <c:v>2.44</c:v>
                </c:pt>
                <c:pt idx="108">
                  <c:v>2.4700000000000002</c:v>
                </c:pt>
                <c:pt idx="109">
                  <c:v>2.4700000000000002</c:v>
                </c:pt>
                <c:pt idx="110">
                  <c:v>2.4700000000000002</c:v>
                </c:pt>
                <c:pt idx="111">
                  <c:v>2.4500000000000002</c:v>
                </c:pt>
                <c:pt idx="112">
                  <c:v>2.46</c:v>
                </c:pt>
                <c:pt idx="113">
                  <c:v>2.5299999999999998</c:v>
                </c:pt>
                <c:pt idx="114">
                  <c:v>2.57</c:v>
                </c:pt>
                <c:pt idx="115">
                  <c:v>2.5499999999999998</c:v>
                </c:pt>
                <c:pt idx="116">
                  <c:v>2.57</c:v>
                </c:pt>
                <c:pt idx="117">
                  <c:v>2.61</c:v>
                </c:pt>
                <c:pt idx="118">
                  <c:v>2.68</c:v>
                </c:pt>
                <c:pt idx="119">
                  <c:v>2.81</c:v>
                </c:pt>
                <c:pt idx="120">
                  <c:v>2.83</c:v>
                </c:pt>
                <c:pt idx="121">
                  <c:v>3.08</c:v>
                </c:pt>
                <c:pt idx="122">
                  <c:v>3.15</c:v>
                </c:pt>
                <c:pt idx="123">
                  <c:v>3.17</c:v>
                </c:pt>
                <c:pt idx="124">
                  <c:v>3.14</c:v>
                </c:pt>
                <c:pt idx="125">
                  <c:v>3.15</c:v>
                </c:pt>
                <c:pt idx="126">
                  <c:v>3.17</c:v>
                </c:pt>
                <c:pt idx="127">
                  <c:v>3.08</c:v>
                </c:pt>
                <c:pt idx="128">
                  <c:v>3.05</c:v>
                </c:pt>
                <c:pt idx="129">
                  <c:v>3.01</c:v>
                </c:pt>
                <c:pt idx="130">
                  <c:v>3.01</c:v>
                </c:pt>
                <c:pt idx="131">
                  <c:v>3.05</c:v>
                </c:pt>
                <c:pt idx="132">
                  <c:v>3.08</c:v>
                </c:pt>
                <c:pt idx="133">
                  <c:v>3.12</c:v>
                </c:pt>
                <c:pt idx="134">
                  <c:v>3.17</c:v>
                </c:pt>
                <c:pt idx="135">
                  <c:v>3.02</c:v>
                </c:pt>
                <c:pt idx="136">
                  <c:v>3.01</c:v>
                </c:pt>
                <c:pt idx="137">
                  <c:v>3.09</c:v>
                </c:pt>
                <c:pt idx="138">
                  <c:v>3.2</c:v>
                </c:pt>
                <c:pt idx="139">
                  <c:v>3.32</c:v>
                </c:pt>
                <c:pt idx="140">
                  <c:v>3.39</c:v>
                </c:pt>
                <c:pt idx="141">
                  <c:v>3.33</c:v>
                </c:pt>
                <c:pt idx="142">
                  <c:v>3.27</c:v>
                </c:pt>
                <c:pt idx="143">
                  <c:v>3.17</c:v>
                </c:pt>
                <c:pt idx="144">
                  <c:v>3.02</c:v>
                </c:pt>
                <c:pt idx="145">
                  <c:v>3.02</c:v>
                </c:pt>
                <c:pt idx="146">
                  <c:v>3.03</c:v>
                </c:pt>
                <c:pt idx="147">
                  <c:v>3.04</c:v>
                </c:pt>
                <c:pt idx="148">
                  <c:v>3.03</c:v>
                </c:pt>
                <c:pt idx="149">
                  <c:v>2.91</c:v>
                </c:pt>
                <c:pt idx="150">
                  <c:v>2.85</c:v>
                </c:pt>
                <c:pt idx="151">
                  <c:v>2.85</c:v>
                </c:pt>
                <c:pt idx="152">
                  <c:v>2.87</c:v>
                </c:pt>
                <c:pt idx="153">
                  <c:v>2.85</c:v>
                </c:pt>
                <c:pt idx="154">
                  <c:v>2.82</c:v>
                </c:pt>
                <c:pt idx="155">
                  <c:v>2.82</c:v>
                </c:pt>
                <c:pt idx="156">
                  <c:v>2.84</c:v>
                </c:pt>
                <c:pt idx="157">
                  <c:v>2.84</c:v>
                </c:pt>
                <c:pt idx="158">
                  <c:v>2.83</c:v>
                </c:pt>
                <c:pt idx="159">
                  <c:v>2.8</c:v>
                </c:pt>
                <c:pt idx="160">
                  <c:v>2.76</c:v>
                </c:pt>
                <c:pt idx="161">
                  <c:v>2.69</c:v>
                </c:pt>
                <c:pt idx="162">
                  <c:v>2.66</c:v>
                </c:pt>
                <c:pt idx="163">
                  <c:v>2.71</c:v>
                </c:pt>
                <c:pt idx="164">
                  <c:v>2.66</c:v>
                </c:pt>
                <c:pt idx="165">
                  <c:v>2.61</c:v>
                </c:pt>
                <c:pt idx="166">
                  <c:v>2.61</c:v>
                </c:pt>
                <c:pt idx="167">
                  <c:v>2.62</c:v>
                </c:pt>
                <c:pt idx="168">
                  <c:v>2.61</c:v>
                </c:pt>
                <c:pt idx="169">
                  <c:v>2.56</c:v>
                </c:pt>
                <c:pt idx="170">
                  <c:v>2.5499999999999998</c:v>
                </c:pt>
                <c:pt idx="171">
                  <c:v>2.57</c:v>
                </c:pt>
                <c:pt idx="172">
                  <c:v>2.66</c:v>
                </c:pt>
                <c:pt idx="173">
                  <c:v>2.74</c:v>
                </c:pt>
                <c:pt idx="174">
                  <c:v>2.76</c:v>
                </c:pt>
                <c:pt idx="175">
                  <c:v>2.66</c:v>
                </c:pt>
                <c:pt idx="176">
                  <c:v>2.63</c:v>
                </c:pt>
                <c:pt idx="177">
                  <c:v>2.62</c:v>
                </c:pt>
                <c:pt idx="178">
                  <c:v>2.58</c:v>
                </c:pt>
                <c:pt idx="179">
                  <c:v>2.44</c:v>
                </c:pt>
                <c:pt idx="180">
                  <c:v>2.36</c:v>
                </c:pt>
                <c:pt idx="181">
                  <c:v>2.2799999999999998</c:v>
                </c:pt>
                <c:pt idx="182">
                  <c:v>2.29</c:v>
                </c:pt>
                <c:pt idx="183">
                  <c:v>2.37</c:v>
                </c:pt>
                <c:pt idx="184">
                  <c:v>2.38</c:v>
                </c:pt>
                <c:pt idx="185">
                  <c:v>2.39</c:v>
                </c:pt>
                <c:pt idx="186">
                  <c:v>2.36</c:v>
                </c:pt>
                <c:pt idx="187">
                  <c:v>2.37</c:v>
                </c:pt>
                <c:pt idx="188">
                  <c:v>2.46</c:v>
                </c:pt>
                <c:pt idx="189">
                  <c:v>2.5</c:v>
                </c:pt>
                <c:pt idx="190">
                  <c:v>2.5099999999999998</c:v>
                </c:pt>
                <c:pt idx="191">
                  <c:v>2.5099999999999998</c:v>
                </c:pt>
                <c:pt idx="192">
                  <c:v>2.5099999999999998</c:v>
                </c:pt>
                <c:pt idx="193">
                  <c:v>2.52</c:v>
                </c:pt>
                <c:pt idx="194">
                  <c:v>2.5099999999999998</c:v>
                </c:pt>
                <c:pt idx="195">
                  <c:v>2.52</c:v>
                </c:pt>
                <c:pt idx="196">
                  <c:v>2.57</c:v>
                </c:pt>
                <c:pt idx="197">
                  <c:v>2.63</c:v>
                </c:pt>
                <c:pt idx="198">
                  <c:v>2.61</c:v>
                </c:pt>
                <c:pt idx="199">
                  <c:v>2.61</c:v>
                </c:pt>
                <c:pt idx="200">
                  <c:v>2.61</c:v>
                </c:pt>
                <c:pt idx="201">
                  <c:v>2.63</c:v>
                </c:pt>
                <c:pt idx="202">
                  <c:v>2.61</c:v>
                </c:pt>
                <c:pt idx="203">
                  <c:v>2.57</c:v>
                </c:pt>
                <c:pt idx="204">
                  <c:v>2.58</c:v>
                </c:pt>
                <c:pt idx="205">
                  <c:v>2.59</c:v>
                </c:pt>
                <c:pt idx="206">
                  <c:v>2.6</c:v>
                </c:pt>
                <c:pt idx="207">
                  <c:v>2.59</c:v>
                </c:pt>
                <c:pt idx="208">
                  <c:v>2.61</c:v>
                </c:pt>
                <c:pt idx="209">
                  <c:v>2.65</c:v>
                </c:pt>
                <c:pt idx="210">
                  <c:v>2.68</c:v>
                </c:pt>
                <c:pt idx="211">
                  <c:v>2.67</c:v>
                </c:pt>
                <c:pt idx="212">
                  <c:v>2.66</c:v>
                </c:pt>
                <c:pt idx="213">
                  <c:v>2.73</c:v>
                </c:pt>
                <c:pt idx="214">
                  <c:v>2.8</c:v>
                </c:pt>
                <c:pt idx="215">
                  <c:v>3.03</c:v>
                </c:pt>
                <c:pt idx="216">
                  <c:v>3.11</c:v>
                </c:pt>
                <c:pt idx="217">
                  <c:v>3.22</c:v>
                </c:pt>
                <c:pt idx="218">
                  <c:v>3.21</c:v>
                </c:pt>
                <c:pt idx="219">
                  <c:v>3.17</c:v>
                </c:pt>
                <c:pt idx="220">
                  <c:v>3.13</c:v>
                </c:pt>
                <c:pt idx="221">
                  <c:v>3.21</c:v>
                </c:pt>
                <c:pt idx="222">
                  <c:v>3.28</c:v>
                </c:pt>
                <c:pt idx="223">
                  <c:v>3.35</c:v>
                </c:pt>
                <c:pt idx="224">
                  <c:v>3.35</c:v>
                </c:pt>
                <c:pt idx="225">
                  <c:v>3.44</c:v>
                </c:pt>
                <c:pt idx="226">
                  <c:v>3.55</c:v>
                </c:pt>
                <c:pt idx="227">
                  <c:v>3.68</c:v>
                </c:pt>
                <c:pt idx="228">
                  <c:v>3.79</c:v>
                </c:pt>
                <c:pt idx="229">
                  <c:v>3.93</c:v>
                </c:pt>
                <c:pt idx="230">
                  <c:v>4.09</c:v>
                </c:pt>
                <c:pt idx="231">
                  <c:v>4.13</c:v>
                </c:pt>
                <c:pt idx="232">
                  <c:v>4.09</c:v>
                </c:pt>
                <c:pt idx="233">
                  <c:v>4.08</c:v>
                </c:pt>
                <c:pt idx="234">
                  <c:v>4.05</c:v>
                </c:pt>
                <c:pt idx="235">
                  <c:v>4.08</c:v>
                </c:pt>
                <c:pt idx="236">
                  <c:v>4.12</c:v>
                </c:pt>
                <c:pt idx="237">
                  <c:v>4.1500000000000004</c:v>
                </c:pt>
                <c:pt idx="238">
                  <c:v>4.1500000000000004</c:v>
                </c:pt>
                <c:pt idx="239">
                  <c:v>4.18</c:v>
                </c:pt>
                <c:pt idx="240">
                  <c:v>4.1900000000000004</c:v>
                </c:pt>
                <c:pt idx="241">
                  <c:v>4.4800000000000004</c:v>
                </c:pt>
                <c:pt idx="242">
                  <c:v>4.21</c:v>
                </c:pt>
                <c:pt idx="243">
                  <c:v>4.29</c:v>
                </c:pt>
                <c:pt idx="244">
                  <c:v>4.3099999999999996</c:v>
                </c:pt>
                <c:pt idx="245">
                  <c:v>4.32</c:v>
                </c:pt>
                <c:pt idx="246">
                  <c:v>4.38</c:v>
                </c:pt>
                <c:pt idx="247">
                  <c:v>4.4800000000000004</c:v>
                </c:pt>
                <c:pt idx="248">
                  <c:v>4.55</c:v>
                </c:pt>
                <c:pt idx="249">
                  <c:v>4.6500000000000004</c:v>
                </c:pt>
                <c:pt idx="250">
                  <c:v>4.6399999999999997</c:v>
                </c:pt>
                <c:pt idx="251">
                  <c:v>4.6500000000000004</c:v>
                </c:pt>
                <c:pt idx="252">
                  <c:v>4.58</c:v>
                </c:pt>
                <c:pt idx="253">
                  <c:v>4.54</c:v>
                </c:pt>
                <c:pt idx="254">
                  <c:v>4.58</c:v>
                </c:pt>
                <c:pt idx="255">
                  <c:v>4.7300000000000004</c:v>
                </c:pt>
                <c:pt idx="256">
                  <c:v>4.83</c:v>
                </c:pt>
                <c:pt idx="257">
                  <c:v>4.9400000000000004</c:v>
                </c:pt>
                <c:pt idx="258">
                  <c:v>4.95</c:v>
                </c:pt>
                <c:pt idx="259">
                  <c:v>5.04</c:v>
                </c:pt>
                <c:pt idx="260">
                  <c:v>5.08</c:v>
                </c:pt>
                <c:pt idx="261">
                  <c:v>5.19</c:v>
                </c:pt>
                <c:pt idx="262">
                  <c:v>5.28</c:v>
                </c:pt>
                <c:pt idx="263">
                  <c:v>5.37</c:v>
                </c:pt>
                <c:pt idx="264">
                  <c:v>5.43</c:v>
                </c:pt>
                <c:pt idx="265">
                  <c:v>5.51</c:v>
                </c:pt>
                <c:pt idx="266">
                  <c:v>5.57</c:v>
                </c:pt>
                <c:pt idx="267">
                  <c:v>5.59</c:v>
                </c:pt>
                <c:pt idx="268">
                  <c:v>5.59</c:v>
                </c:pt>
                <c:pt idx="269">
                  <c:v>5.52</c:v>
                </c:pt>
                <c:pt idx="270">
                  <c:v>5.65</c:v>
                </c:pt>
                <c:pt idx="271">
                  <c:v>5.64</c:v>
                </c:pt>
                <c:pt idx="272">
                  <c:v>5.62</c:v>
                </c:pt>
                <c:pt idx="273">
                  <c:v>5.65</c:v>
                </c:pt>
                <c:pt idx="274">
                  <c:v>5.66</c:v>
                </c:pt>
                <c:pt idx="275">
                  <c:v>5.65</c:v>
                </c:pt>
                <c:pt idx="276">
                  <c:v>5.62</c:v>
                </c:pt>
                <c:pt idx="277">
                  <c:v>5.64</c:v>
                </c:pt>
                <c:pt idx="278">
                  <c:v>5.61</c:v>
                </c:pt>
                <c:pt idx="279">
                  <c:v>5.59</c:v>
                </c:pt>
                <c:pt idx="280">
                  <c:v>5.53</c:v>
                </c:pt>
                <c:pt idx="281">
                  <c:v>5.47</c:v>
                </c:pt>
                <c:pt idx="282">
                  <c:v>5.39</c:v>
                </c:pt>
                <c:pt idx="283">
                  <c:v>5.32</c:v>
                </c:pt>
                <c:pt idx="284">
                  <c:v>5.28</c:v>
                </c:pt>
                <c:pt idx="285">
                  <c:v>5.25</c:v>
                </c:pt>
                <c:pt idx="286">
                  <c:v>5.24</c:v>
                </c:pt>
                <c:pt idx="287">
                  <c:v>5.19</c:v>
                </c:pt>
                <c:pt idx="288">
                  <c:v>5.14</c:v>
                </c:pt>
                <c:pt idx="289">
                  <c:v>5.09</c:v>
                </c:pt>
                <c:pt idx="290">
                  <c:v>5.04</c:v>
                </c:pt>
                <c:pt idx="291">
                  <c:v>4.95</c:v>
                </c:pt>
                <c:pt idx="292">
                  <c:v>4.82</c:v>
                </c:pt>
                <c:pt idx="293">
                  <c:v>4.72</c:v>
                </c:pt>
                <c:pt idx="294">
                  <c:v>4.62</c:v>
                </c:pt>
                <c:pt idx="295">
                  <c:v>4.53</c:v>
                </c:pt>
                <c:pt idx="296">
                  <c:v>4.42</c:v>
                </c:pt>
                <c:pt idx="297">
                  <c:v>4.3499999999999996</c:v>
                </c:pt>
                <c:pt idx="298">
                  <c:v>4.2699999999999996</c:v>
                </c:pt>
                <c:pt idx="299">
                  <c:v>4.29</c:v>
                </c:pt>
                <c:pt idx="300">
                  <c:v>4.33</c:v>
                </c:pt>
                <c:pt idx="301">
                  <c:v>4.38</c:v>
                </c:pt>
                <c:pt idx="302">
                  <c:v>4.3899999999999997</c:v>
                </c:pt>
                <c:pt idx="303">
                  <c:v>4.4800000000000004</c:v>
                </c:pt>
                <c:pt idx="304">
                  <c:v>4.53</c:v>
                </c:pt>
                <c:pt idx="305">
                  <c:v>4.58</c:v>
                </c:pt>
                <c:pt idx="306">
                  <c:v>4.59</c:v>
                </c:pt>
                <c:pt idx="307">
                  <c:v>4.58</c:v>
                </c:pt>
                <c:pt idx="308">
                  <c:v>4.54</c:v>
                </c:pt>
                <c:pt idx="309">
                  <c:v>4.57</c:v>
                </c:pt>
                <c:pt idx="310">
                  <c:v>4.57</c:v>
                </c:pt>
                <c:pt idx="311">
                  <c:v>4.54</c:v>
                </c:pt>
                <c:pt idx="312">
                  <c:v>4.57</c:v>
                </c:pt>
                <c:pt idx="313">
                  <c:v>4.72</c:v>
                </c:pt>
                <c:pt idx="314">
                  <c:v>4.82</c:v>
                </c:pt>
                <c:pt idx="315">
                  <c:v>4.88</c:v>
                </c:pt>
                <c:pt idx="316">
                  <c:v>4.92</c:v>
                </c:pt>
                <c:pt idx="317">
                  <c:v>5.05</c:v>
                </c:pt>
                <c:pt idx="318">
                  <c:v>5.15</c:v>
                </c:pt>
                <c:pt idx="319">
                  <c:v>5.21</c:v>
                </c:pt>
                <c:pt idx="320">
                  <c:v>5.25</c:v>
                </c:pt>
                <c:pt idx="321">
                  <c:v>5.32</c:v>
                </c:pt>
                <c:pt idx="322">
                  <c:v>5.35</c:v>
                </c:pt>
                <c:pt idx="323">
                  <c:v>5.41</c:v>
                </c:pt>
                <c:pt idx="324">
                  <c:v>5.46</c:v>
                </c:pt>
                <c:pt idx="325">
                  <c:v>5.45</c:v>
                </c:pt>
                <c:pt idx="326">
                  <c:v>5.41</c:v>
                </c:pt>
                <c:pt idx="327">
                  <c:v>5.35</c:v>
                </c:pt>
                <c:pt idx="328">
                  <c:v>5.29</c:v>
                </c:pt>
                <c:pt idx="329">
                  <c:v>5.19</c:v>
                </c:pt>
                <c:pt idx="330">
                  <c:v>5.15</c:v>
                </c:pt>
                <c:pt idx="331">
                  <c:v>5.17</c:v>
                </c:pt>
                <c:pt idx="332">
                  <c:v>5.17</c:v>
                </c:pt>
                <c:pt idx="333">
                  <c:v>5.25</c:v>
                </c:pt>
                <c:pt idx="334">
                  <c:v>5.29</c:v>
                </c:pt>
                <c:pt idx="335">
                  <c:v>5.34</c:v>
                </c:pt>
                <c:pt idx="336">
                  <c:v>5.37</c:v>
                </c:pt>
                <c:pt idx="337">
                  <c:v>5.35</c:v>
                </c:pt>
                <c:pt idx="338">
                  <c:v>5.32</c:v>
                </c:pt>
                <c:pt idx="339">
                  <c:v>5.29</c:v>
                </c:pt>
                <c:pt idx="340">
                  <c:v>5.29</c:v>
                </c:pt>
                <c:pt idx="341">
                  <c:v>5.13</c:v>
                </c:pt>
                <c:pt idx="342">
                  <c:v>5.0199999999999996</c:v>
                </c:pt>
                <c:pt idx="343">
                  <c:v>4.93</c:v>
                </c:pt>
                <c:pt idx="344">
                  <c:v>4.83</c:v>
                </c:pt>
                <c:pt idx="345">
                  <c:v>4.78</c:v>
                </c:pt>
                <c:pt idx="346">
                  <c:v>4.72</c:v>
                </c:pt>
                <c:pt idx="347">
                  <c:v>4.63</c:v>
                </c:pt>
                <c:pt idx="348">
                  <c:v>4.62</c:v>
                </c:pt>
                <c:pt idx="349">
                  <c:v>4.59</c:v>
                </c:pt>
                <c:pt idx="350">
                  <c:v>4.57</c:v>
                </c:pt>
                <c:pt idx="351">
                  <c:v>4.68</c:v>
                </c:pt>
                <c:pt idx="352">
                  <c:v>4.72</c:v>
                </c:pt>
                <c:pt idx="353">
                  <c:v>4.71</c:v>
                </c:pt>
                <c:pt idx="354">
                  <c:v>4.7300000000000004</c:v>
                </c:pt>
                <c:pt idx="355">
                  <c:v>4.74</c:v>
                </c:pt>
                <c:pt idx="356">
                  <c:v>4.79</c:v>
                </c:pt>
                <c:pt idx="357">
                  <c:v>4.84</c:v>
                </c:pt>
                <c:pt idx="358">
                  <c:v>4.78</c:v>
                </c:pt>
                <c:pt idx="359">
                  <c:v>4.7</c:v>
                </c:pt>
                <c:pt idx="360">
                  <c:v>4.63</c:v>
                </c:pt>
                <c:pt idx="361">
                  <c:v>4.54</c:v>
                </c:pt>
                <c:pt idx="362">
                  <c:v>4.49</c:v>
                </c:pt>
                <c:pt idx="363">
                  <c:v>4.45</c:v>
                </c:pt>
                <c:pt idx="364">
                  <c:v>4.41</c:v>
                </c:pt>
                <c:pt idx="365">
                  <c:v>4.53</c:v>
                </c:pt>
                <c:pt idx="366">
                  <c:v>4.5</c:v>
                </c:pt>
                <c:pt idx="367">
                  <c:v>4.51</c:v>
                </c:pt>
                <c:pt idx="368">
                  <c:v>4.54</c:v>
                </c:pt>
                <c:pt idx="369">
                  <c:v>4.53</c:v>
                </c:pt>
                <c:pt idx="370">
                  <c:v>4.53</c:v>
                </c:pt>
                <c:pt idx="371">
                  <c:v>4.4800000000000004</c:v>
                </c:pt>
                <c:pt idx="372">
                  <c:v>4.43</c:v>
                </c:pt>
                <c:pt idx="373">
                  <c:v>4.53</c:v>
                </c:pt>
                <c:pt idx="374">
                  <c:v>4.46</c:v>
                </c:pt>
                <c:pt idx="375">
                  <c:v>4.4800000000000004</c:v>
                </c:pt>
                <c:pt idx="376">
                  <c:v>4.46</c:v>
                </c:pt>
                <c:pt idx="377">
                  <c:v>4.53</c:v>
                </c:pt>
                <c:pt idx="378">
                  <c:v>4.47</c:v>
                </c:pt>
                <c:pt idx="379">
                  <c:v>4.41</c:v>
                </c:pt>
                <c:pt idx="380">
                  <c:v>4.41</c:v>
                </c:pt>
                <c:pt idx="381">
                  <c:v>4.3499999999999996</c:v>
                </c:pt>
                <c:pt idx="382">
                  <c:v>4.04</c:v>
                </c:pt>
                <c:pt idx="383">
                  <c:v>4.03</c:v>
                </c:pt>
                <c:pt idx="384">
                  <c:v>4.03</c:v>
                </c:pt>
                <c:pt idx="385">
                  <c:v>4.0199999999999996</c:v>
                </c:pt>
                <c:pt idx="386">
                  <c:v>4.01</c:v>
                </c:pt>
                <c:pt idx="387">
                  <c:v>3.95</c:v>
                </c:pt>
                <c:pt idx="388">
                  <c:v>3.93</c:v>
                </c:pt>
                <c:pt idx="389">
                  <c:v>3.95</c:v>
                </c:pt>
                <c:pt idx="390">
                  <c:v>3.86</c:v>
                </c:pt>
                <c:pt idx="391">
                  <c:v>3.84</c:v>
                </c:pt>
                <c:pt idx="392">
                  <c:v>3.88</c:v>
                </c:pt>
                <c:pt idx="393">
                  <c:v>3.79</c:v>
                </c:pt>
                <c:pt idx="394">
                  <c:v>3.87</c:v>
                </c:pt>
                <c:pt idx="395">
                  <c:v>3.85</c:v>
                </c:pt>
                <c:pt idx="396">
                  <c:v>3.79</c:v>
                </c:pt>
                <c:pt idx="397">
                  <c:v>3.78</c:v>
                </c:pt>
                <c:pt idx="398">
                  <c:v>3.71</c:v>
                </c:pt>
                <c:pt idx="399">
                  <c:v>3.71</c:v>
                </c:pt>
                <c:pt idx="400">
                  <c:v>3.67</c:v>
                </c:pt>
                <c:pt idx="401">
                  <c:v>3.59</c:v>
                </c:pt>
                <c:pt idx="402">
                  <c:v>3.53</c:v>
                </c:pt>
                <c:pt idx="403">
                  <c:v>3.48</c:v>
                </c:pt>
                <c:pt idx="404">
                  <c:v>3.49</c:v>
                </c:pt>
                <c:pt idx="405">
                  <c:v>3.54</c:v>
                </c:pt>
                <c:pt idx="406">
                  <c:v>3.51</c:v>
                </c:pt>
                <c:pt idx="407">
                  <c:v>3.46</c:v>
                </c:pt>
                <c:pt idx="408">
                  <c:v>3.47</c:v>
                </c:pt>
                <c:pt idx="409">
                  <c:v>3.45</c:v>
                </c:pt>
                <c:pt idx="410">
                  <c:v>3.48</c:v>
                </c:pt>
                <c:pt idx="411">
                  <c:v>3.56</c:v>
                </c:pt>
                <c:pt idx="412">
                  <c:v>3.62</c:v>
                </c:pt>
                <c:pt idx="413">
                  <c:v>3.65</c:v>
                </c:pt>
                <c:pt idx="414">
                  <c:v>3.6</c:v>
                </c:pt>
                <c:pt idx="415">
                  <c:v>3.53</c:v>
                </c:pt>
                <c:pt idx="416">
                  <c:v>3.48</c:v>
                </c:pt>
                <c:pt idx="417">
                  <c:v>3.57</c:v>
                </c:pt>
                <c:pt idx="418">
                  <c:v>3.57</c:v>
                </c:pt>
                <c:pt idx="419">
                  <c:v>3.49</c:v>
                </c:pt>
                <c:pt idx="420">
                  <c:v>3.44</c:v>
                </c:pt>
                <c:pt idx="421">
                  <c:v>3.41</c:v>
                </c:pt>
                <c:pt idx="422">
                  <c:v>3.41</c:v>
                </c:pt>
                <c:pt idx="423">
                  <c:v>3.49</c:v>
                </c:pt>
                <c:pt idx="424">
                  <c:v>3.52</c:v>
                </c:pt>
                <c:pt idx="425">
                  <c:v>3.54</c:v>
                </c:pt>
                <c:pt idx="426">
                  <c:v>3.59</c:v>
                </c:pt>
                <c:pt idx="427">
                  <c:v>3.55</c:v>
                </c:pt>
                <c:pt idx="428">
                  <c:v>3.54</c:v>
                </c:pt>
                <c:pt idx="429">
                  <c:v>3.68</c:v>
                </c:pt>
                <c:pt idx="430">
                  <c:v>3.79</c:v>
                </c:pt>
                <c:pt idx="431">
                  <c:v>3.86</c:v>
                </c:pt>
                <c:pt idx="432">
                  <c:v>3.81</c:v>
                </c:pt>
                <c:pt idx="433">
                  <c:v>3.72</c:v>
                </c:pt>
                <c:pt idx="434">
                  <c:v>3.72</c:v>
                </c:pt>
                <c:pt idx="435">
                  <c:v>3.65</c:v>
                </c:pt>
                <c:pt idx="436">
                  <c:v>3.62</c:v>
                </c:pt>
                <c:pt idx="437">
                  <c:v>3.67</c:v>
                </c:pt>
                <c:pt idx="438">
                  <c:v>3.78</c:v>
                </c:pt>
                <c:pt idx="439">
                  <c:v>4</c:v>
                </c:pt>
                <c:pt idx="440">
                  <c:v>4.12</c:v>
                </c:pt>
                <c:pt idx="441">
                  <c:v>4.2300000000000004</c:v>
                </c:pt>
                <c:pt idx="442">
                  <c:v>4.33</c:v>
                </c:pt>
                <c:pt idx="443">
                  <c:v>4.37</c:v>
                </c:pt>
                <c:pt idx="444">
                  <c:v>4.34</c:v>
                </c:pt>
                <c:pt idx="445">
                  <c:v>4.3600000000000003</c:v>
                </c:pt>
                <c:pt idx="446">
                  <c:v>4.43</c:v>
                </c:pt>
                <c:pt idx="447">
                  <c:v>4.5</c:v>
                </c:pt>
                <c:pt idx="448">
                  <c:v>4.51</c:v>
                </c:pt>
                <c:pt idx="449">
                  <c:v>4.5199999999999996</c:v>
                </c:pt>
                <c:pt idx="450">
                  <c:v>4.57</c:v>
                </c:pt>
                <c:pt idx="451">
                  <c:v>4.6500000000000004</c:v>
                </c:pt>
                <c:pt idx="452">
                  <c:v>4.68</c:v>
                </c:pt>
                <c:pt idx="453">
                  <c:v>4.6500000000000004</c:v>
                </c:pt>
                <c:pt idx="454">
                  <c:v>4.67</c:v>
                </c:pt>
                <c:pt idx="455">
                  <c:v>4.67</c:v>
                </c:pt>
                <c:pt idx="456">
                  <c:v>4.5999999999999996</c:v>
                </c:pt>
                <c:pt idx="457">
                  <c:v>4.5299999999999994</c:v>
                </c:pt>
                <c:pt idx="458">
                  <c:v>4.46</c:v>
                </c:pt>
                <c:pt idx="459">
                  <c:v>4.37</c:v>
                </c:pt>
                <c:pt idx="460">
                  <c:v>4.25</c:v>
                </c:pt>
                <c:pt idx="461">
                  <c:v>4.3899999999999997</c:v>
                </c:pt>
                <c:pt idx="462">
                  <c:v>4.4000000000000004</c:v>
                </c:pt>
                <c:pt idx="463">
                  <c:v>4.5199999999999996</c:v>
                </c:pt>
                <c:pt idx="464">
                  <c:v>4.5199999999999996</c:v>
                </c:pt>
                <c:pt idx="465">
                  <c:v>4.5999999999999996</c:v>
                </c:pt>
                <c:pt idx="466">
                  <c:v>4.59</c:v>
                </c:pt>
                <c:pt idx="467">
                  <c:v>4.55</c:v>
                </c:pt>
                <c:pt idx="468">
                  <c:v>4.5199999999999996</c:v>
                </c:pt>
                <c:pt idx="469">
                  <c:v>4.4800000000000004</c:v>
                </c:pt>
                <c:pt idx="470">
                  <c:v>4.43</c:v>
                </c:pt>
                <c:pt idx="471">
                  <c:v>4.45</c:v>
                </c:pt>
                <c:pt idx="472">
                  <c:v>4.43</c:v>
                </c:pt>
                <c:pt idx="473">
                  <c:v>4.62</c:v>
                </c:pt>
                <c:pt idx="474">
                  <c:v>4.6100000000000003</c:v>
                </c:pt>
                <c:pt idx="475">
                  <c:v>4.7699999999999996</c:v>
                </c:pt>
                <c:pt idx="476">
                  <c:v>4.88</c:v>
                </c:pt>
                <c:pt idx="477">
                  <c:v>5.01</c:v>
                </c:pt>
                <c:pt idx="478">
                  <c:v>5.05</c:v>
                </c:pt>
                <c:pt idx="479">
                  <c:v>5.28</c:v>
                </c:pt>
                <c:pt idx="480">
                  <c:v>5.39</c:v>
                </c:pt>
                <c:pt idx="481">
                  <c:v>5.53</c:v>
                </c:pt>
                <c:pt idx="482">
                  <c:v>5.64</c:v>
                </c:pt>
                <c:pt idx="483">
                  <c:v>5.76</c:v>
                </c:pt>
                <c:pt idx="484">
                  <c:v>5.85</c:v>
                </c:pt>
                <c:pt idx="485">
                  <c:v>5.92</c:v>
                </c:pt>
                <c:pt idx="486">
                  <c:v>5.95</c:v>
                </c:pt>
                <c:pt idx="487">
                  <c:v>5.94</c:v>
                </c:pt>
                <c:pt idx="488">
                  <c:v>5.89</c:v>
                </c:pt>
                <c:pt idx="489">
                  <c:v>5.94</c:v>
                </c:pt>
                <c:pt idx="490">
                  <c:v>5.74</c:v>
                </c:pt>
                <c:pt idx="491">
                  <c:v>5.61</c:v>
                </c:pt>
                <c:pt idx="492">
                  <c:v>5.52</c:v>
                </c:pt>
                <c:pt idx="493">
                  <c:v>5.42</c:v>
                </c:pt>
                <c:pt idx="494">
                  <c:v>5.35</c:v>
                </c:pt>
                <c:pt idx="495">
                  <c:v>5.3</c:v>
                </c:pt>
                <c:pt idx="496">
                  <c:v>5.26</c:v>
                </c:pt>
                <c:pt idx="497">
                  <c:v>5.17</c:v>
                </c:pt>
                <c:pt idx="498">
                  <c:v>5.15</c:v>
                </c:pt>
                <c:pt idx="499">
                  <c:v>5.09</c:v>
                </c:pt>
                <c:pt idx="500">
                  <c:v>5.05</c:v>
                </c:pt>
                <c:pt idx="501">
                  <c:v>4.92</c:v>
                </c:pt>
                <c:pt idx="502">
                  <c:v>4.84</c:v>
                </c:pt>
                <c:pt idx="503">
                  <c:v>4.6900000000000004</c:v>
                </c:pt>
                <c:pt idx="504">
                  <c:v>4.63</c:v>
                </c:pt>
                <c:pt idx="505">
                  <c:v>4.55</c:v>
                </c:pt>
                <c:pt idx="506">
                  <c:v>4.4800000000000004</c:v>
                </c:pt>
                <c:pt idx="507">
                  <c:v>4.54</c:v>
                </c:pt>
                <c:pt idx="508">
                  <c:v>4.55</c:v>
                </c:pt>
                <c:pt idx="509">
                  <c:v>4.45</c:v>
                </c:pt>
                <c:pt idx="510">
                  <c:v>4.43</c:v>
                </c:pt>
                <c:pt idx="511">
                  <c:v>4.53</c:v>
                </c:pt>
                <c:pt idx="512">
                  <c:v>4.55</c:v>
                </c:pt>
                <c:pt idx="513">
                  <c:v>4.6399999999999997</c:v>
                </c:pt>
                <c:pt idx="514">
                  <c:v>4.6500000000000004</c:v>
                </c:pt>
                <c:pt idx="515">
                  <c:v>4.6500000000000004</c:v>
                </c:pt>
                <c:pt idx="516">
                  <c:v>4.6399999999999997</c:v>
                </c:pt>
                <c:pt idx="517">
                  <c:v>4.92</c:v>
                </c:pt>
                <c:pt idx="518">
                  <c:v>5.05</c:v>
                </c:pt>
                <c:pt idx="519">
                  <c:v>5.13</c:v>
                </c:pt>
                <c:pt idx="520">
                  <c:v>5.16</c:v>
                </c:pt>
                <c:pt idx="521">
                  <c:v>5.29</c:v>
                </c:pt>
                <c:pt idx="522">
                  <c:v>5.31</c:v>
                </c:pt>
                <c:pt idx="523">
                  <c:v>5.35</c:v>
                </c:pt>
                <c:pt idx="524">
                  <c:v>5.39</c:v>
                </c:pt>
                <c:pt idx="525">
                  <c:v>5.41</c:v>
                </c:pt>
                <c:pt idx="526">
                  <c:v>5.42</c:v>
                </c:pt>
                <c:pt idx="527">
                  <c:v>5.37</c:v>
                </c:pt>
                <c:pt idx="528">
                  <c:v>5.33</c:v>
                </c:pt>
                <c:pt idx="529">
                  <c:v>5.37</c:v>
                </c:pt>
                <c:pt idx="530">
                  <c:v>5.25</c:v>
                </c:pt>
                <c:pt idx="531">
                  <c:v>5.35</c:v>
                </c:pt>
                <c:pt idx="532">
                  <c:v>5.47</c:v>
                </c:pt>
                <c:pt idx="533">
                  <c:v>5.48</c:v>
                </c:pt>
                <c:pt idx="534">
                  <c:v>5.49</c:v>
                </c:pt>
                <c:pt idx="535">
                  <c:v>5.45</c:v>
                </c:pt>
                <c:pt idx="536">
                  <c:v>5.41</c:v>
                </c:pt>
                <c:pt idx="537">
                  <c:v>5.4</c:v>
                </c:pt>
                <c:pt idx="538">
                  <c:v>5.41</c:v>
                </c:pt>
                <c:pt idx="539">
                  <c:v>5.33</c:v>
                </c:pt>
                <c:pt idx="540">
                  <c:v>5.25</c:v>
                </c:pt>
                <c:pt idx="541">
                  <c:v>5.04</c:v>
                </c:pt>
                <c:pt idx="542">
                  <c:v>5.0599999999999996</c:v>
                </c:pt>
                <c:pt idx="543">
                  <c:v>5.0199999999999996</c:v>
                </c:pt>
                <c:pt idx="544">
                  <c:v>4.93</c:v>
                </c:pt>
                <c:pt idx="545">
                  <c:v>4.93</c:v>
                </c:pt>
                <c:pt idx="546">
                  <c:v>4.6500000000000004</c:v>
                </c:pt>
                <c:pt idx="547">
                  <c:v>4.54</c:v>
                </c:pt>
                <c:pt idx="548">
                  <c:v>4.43</c:v>
                </c:pt>
                <c:pt idx="549">
                  <c:v>4.33</c:v>
                </c:pt>
                <c:pt idx="550">
                  <c:v>4.28</c:v>
                </c:pt>
                <c:pt idx="551">
                  <c:v>4.3099999999999996</c:v>
                </c:pt>
                <c:pt idx="552">
                  <c:v>4.3099999999999996</c:v>
                </c:pt>
                <c:pt idx="553">
                  <c:v>4.18</c:v>
                </c:pt>
                <c:pt idx="554">
                  <c:v>4.1500000000000004</c:v>
                </c:pt>
                <c:pt idx="555">
                  <c:v>4.24</c:v>
                </c:pt>
                <c:pt idx="556">
                  <c:v>4.2300000000000004</c:v>
                </c:pt>
                <c:pt idx="557">
                  <c:v>4.34</c:v>
                </c:pt>
                <c:pt idx="558">
                  <c:v>4.4000000000000004</c:v>
                </c:pt>
                <c:pt idx="559">
                  <c:v>4.57</c:v>
                </c:pt>
                <c:pt idx="560">
                  <c:v>4.62</c:v>
                </c:pt>
                <c:pt idx="561">
                  <c:v>4.75</c:v>
                </c:pt>
                <c:pt idx="562">
                  <c:v>4.83</c:v>
                </c:pt>
                <c:pt idx="563">
                  <c:v>5.0599999999999996</c:v>
                </c:pt>
                <c:pt idx="564">
                  <c:v>5.15</c:v>
                </c:pt>
                <c:pt idx="565">
                  <c:v>5.19</c:v>
                </c:pt>
                <c:pt idx="566">
                  <c:v>5.25</c:v>
                </c:pt>
                <c:pt idx="567">
                  <c:v>5.33</c:v>
                </c:pt>
                <c:pt idx="568">
                  <c:v>5.39</c:v>
                </c:pt>
                <c:pt idx="569">
                  <c:v>5.45</c:v>
                </c:pt>
                <c:pt idx="570">
                  <c:v>5.48</c:v>
                </c:pt>
                <c:pt idx="571">
                  <c:v>5.54</c:v>
                </c:pt>
                <c:pt idx="572">
                  <c:v>5.59</c:v>
                </c:pt>
                <c:pt idx="573">
                  <c:v>5.67</c:v>
                </c:pt>
                <c:pt idx="574">
                  <c:v>5.69</c:v>
                </c:pt>
                <c:pt idx="575">
                  <c:v>5.7</c:v>
                </c:pt>
                <c:pt idx="576">
                  <c:v>5.73</c:v>
                </c:pt>
                <c:pt idx="577">
                  <c:v>5.75</c:v>
                </c:pt>
                <c:pt idx="578">
                  <c:v>5.75</c:v>
                </c:pt>
                <c:pt idx="579">
                  <c:v>5.76</c:v>
                </c:pt>
                <c:pt idx="580">
                  <c:v>5.73</c:v>
                </c:pt>
                <c:pt idx="581">
                  <c:v>5.68</c:v>
                </c:pt>
                <c:pt idx="582">
                  <c:v>5.64</c:v>
                </c:pt>
                <c:pt idx="583">
                  <c:v>5.55</c:v>
                </c:pt>
                <c:pt idx="584">
                  <c:v>5.48</c:v>
                </c:pt>
                <c:pt idx="585">
                  <c:v>5.47</c:v>
                </c:pt>
                <c:pt idx="586">
                  <c:v>5.47</c:v>
                </c:pt>
                <c:pt idx="587">
                  <c:v>5.46</c:v>
                </c:pt>
                <c:pt idx="588">
                  <c:v>5.45</c:v>
                </c:pt>
                <c:pt idx="589">
                  <c:v>5.48</c:v>
                </c:pt>
                <c:pt idx="590">
                  <c:v>5.51</c:v>
                </c:pt>
                <c:pt idx="591">
                  <c:v>5.5</c:v>
                </c:pt>
                <c:pt idx="592">
                  <c:v>5.47</c:v>
                </c:pt>
                <c:pt idx="593">
                  <c:v>5.48</c:v>
                </c:pt>
                <c:pt idx="594">
                  <c:v>5.46</c:v>
                </c:pt>
                <c:pt idx="595">
                  <c:v>5.47</c:v>
                </c:pt>
                <c:pt idx="596">
                  <c:v>5.45</c:v>
                </c:pt>
                <c:pt idx="597">
                  <c:v>5.4</c:v>
                </c:pt>
                <c:pt idx="598">
                  <c:v>5.36</c:v>
                </c:pt>
                <c:pt idx="599">
                  <c:v>5.34</c:v>
                </c:pt>
                <c:pt idx="600">
                  <c:v>5.32</c:v>
                </c:pt>
                <c:pt idx="601">
                  <c:v>5.33</c:v>
                </c:pt>
                <c:pt idx="602">
                  <c:v>5.36</c:v>
                </c:pt>
                <c:pt idx="603">
                  <c:v>5.37</c:v>
                </c:pt>
                <c:pt idx="604">
                  <c:v>5.37</c:v>
                </c:pt>
                <c:pt idx="605">
                  <c:v>5.34</c:v>
                </c:pt>
                <c:pt idx="606">
                  <c:v>5.3</c:v>
                </c:pt>
                <c:pt idx="607">
                  <c:v>5.25</c:v>
                </c:pt>
                <c:pt idx="608">
                  <c:v>5.21</c:v>
                </c:pt>
                <c:pt idx="609">
                  <c:v>5.17</c:v>
                </c:pt>
                <c:pt idx="610">
                  <c:v>5.15</c:v>
                </c:pt>
                <c:pt idx="611">
                  <c:v>5.23</c:v>
                </c:pt>
                <c:pt idx="612">
                  <c:v>5.32</c:v>
                </c:pt>
                <c:pt idx="613">
                  <c:v>5.39</c:v>
                </c:pt>
                <c:pt idx="614">
                  <c:v>5.43</c:v>
                </c:pt>
                <c:pt idx="615">
                  <c:v>5.43</c:v>
                </c:pt>
                <c:pt idx="616">
                  <c:v>5.39</c:v>
                </c:pt>
                <c:pt idx="617">
                  <c:v>5.39</c:v>
                </c:pt>
                <c:pt idx="618">
                  <c:v>5.37</c:v>
                </c:pt>
                <c:pt idx="619">
                  <c:v>5.41</c:v>
                </c:pt>
                <c:pt idx="620">
                  <c:v>5.41</c:v>
                </c:pt>
                <c:pt idx="621">
                  <c:v>5.45</c:v>
                </c:pt>
                <c:pt idx="622">
                  <c:v>5.5</c:v>
                </c:pt>
                <c:pt idx="623">
                  <c:v>5.55</c:v>
                </c:pt>
                <c:pt idx="624">
                  <c:v>5.57</c:v>
                </c:pt>
                <c:pt idx="625">
                  <c:v>5.69</c:v>
                </c:pt>
                <c:pt idx="626">
                  <c:v>5.75</c:v>
                </c:pt>
                <c:pt idx="627">
                  <c:v>5.81</c:v>
                </c:pt>
                <c:pt idx="628">
                  <c:v>5.85</c:v>
                </c:pt>
                <c:pt idx="629">
                  <c:v>5.93</c:v>
                </c:pt>
                <c:pt idx="630">
                  <c:v>5.97</c:v>
                </c:pt>
                <c:pt idx="631">
                  <c:v>6.01</c:v>
                </c:pt>
                <c:pt idx="632">
                  <c:v>6.06</c:v>
                </c:pt>
                <c:pt idx="633">
                  <c:v>6.12</c:v>
                </c:pt>
                <c:pt idx="634">
                  <c:v>6.16</c:v>
                </c:pt>
                <c:pt idx="635">
                  <c:v>6.2</c:v>
                </c:pt>
                <c:pt idx="636">
                  <c:v>6.22</c:v>
                </c:pt>
                <c:pt idx="637">
                  <c:v>6.25</c:v>
                </c:pt>
                <c:pt idx="638">
                  <c:v>6.26</c:v>
                </c:pt>
                <c:pt idx="639">
                  <c:v>6.32</c:v>
                </c:pt>
                <c:pt idx="640">
                  <c:v>6.32</c:v>
                </c:pt>
                <c:pt idx="641">
                  <c:v>6.32</c:v>
                </c:pt>
                <c:pt idx="642">
                  <c:v>6.32</c:v>
                </c:pt>
                <c:pt idx="643">
                  <c:v>6.32</c:v>
                </c:pt>
                <c:pt idx="644">
                  <c:v>6.32</c:v>
                </c:pt>
                <c:pt idx="645">
                  <c:v>6.3</c:v>
                </c:pt>
                <c:pt idx="646">
                  <c:v>6.28</c:v>
                </c:pt>
                <c:pt idx="647">
                  <c:v>6.26</c:v>
                </c:pt>
                <c:pt idx="648">
                  <c:v>6.25</c:v>
                </c:pt>
                <c:pt idx="649">
                  <c:v>6.23</c:v>
                </c:pt>
                <c:pt idx="650">
                  <c:v>6.19</c:v>
                </c:pt>
                <c:pt idx="651">
                  <c:v>6.17</c:v>
                </c:pt>
                <c:pt idx="652">
                  <c:v>6.15</c:v>
                </c:pt>
                <c:pt idx="653">
                  <c:v>6.09</c:v>
                </c:pt>
                <c:pt idx="654">
                  <c:v>6.04</c:v>
                </c:pt>
                <c:pt idx="655">
                  <c:v>6.05</c:v>
                </c:pt>
                <c:pt idx="656">
                  <c:v>5.93</c:v>
                </c:pt>
                <c:pt idx="657">
                  <c:v>5.89</c:v>
                </c:pt>
                <c:pt idx="658">
                  <c:v>5.94</c:v>
                </c:pt>
                <c:pt idx="659">
                  <c:v>5.85</c:v>
                </c:pt>
                <c:pt idx="660">
                  <c:v>5.75</c:v>
                </c:pt>
                <c:pt idx="661">
                  <c:v>5.68</c:v>
                </c:pt>
                <c:pt idx="662">
                  <c:v>5.62</c:v>
                </c:pt>
                <c:pt idx="663">
                  <c:v>5.6</c:v>
                </c:pt>
                <c:pt idx="664">
                  <c:v>5.57</c:v>
                </c:pt>
                <c:pt idx="665">
                  <c:v>5.53</c:v>
                </c:pt>
                <c:pt idx="666">
                  <c:v>5.56</c:v>
                </c:pt>
                <c:pt idx="667">
                  <c:v>5.35</c:v>
                </c:pt>
                <c:pt idx="668">
                  <c:v>5.27</c:v>
                </c:pt>
                <c:pt idx="669">
                  <c:v>5.17</c:v>
                </c:pt>
                <c:pt idx="670">
                  <c:v>5.1100000000000003</c:v>
                </c:pt>
                <c:pt idx="671">
                  <c:v>5.0599999999999996</c:v>
                </c:pt>
                <c:pt idx="672">
                  <c:v>5.0199999999999996</c:v>
                </c:pt>
                <c:pt idx="673">
                  <c:v>4.9400000000000004</c:v>
                </c:pt>
                <c:pt idx="674">
                  <c:v>4.9400000000000004</c:v>
                </c:pt>
                <c:pt idx="675">
                  <c:v>4.8899999999999997</c:v>
                </c:pt>
                <c:pt idx="676">
                  <c:v>4.83</c:v>
                </c:pt>
                <c:pt idx="677">
                  <c:v>4.74</c:v>
                </c:pt>
                <c:pt idx="678">
                  <c:v>4.68</c:v>
                </c:pt>
                <c:pt idx="679">
                  <c:v>4.6500000000000004</c:v>
                </c:pt>
                <c:pt idx="680">
                  <c:v>4.6900000000000004</c:v>
                </c:pt>
                <c:pt idx="681">
                  <c:v>4.72</c:v>
                </c:pt>
                <c:pt idx="682">
                  <c:v>4.7300000000000004</c:v>
                </c:pt>
                <c:pt idx="683">
                  <c:v>4.79</c:v>
                </c:pt>
                <c:pt idx="684">
                  <c:v>4.83</c:v>
                </c:pt>
                <c:pt idx="685">
                  <c:v>4.9000000000000004</c:v>
                </c:pt>
                <c:pt idx="686">
                  <c:v>4.96</c:v>
                </c:pt>
                <c:pt idx="687">
                  <c:v>5.17</c:v>
                </c:pt>
                <c:pt idx="688">
                  <c:v>5.25</c:v>
                </c:pt>
                <c:pt idx="689">
                  <c:v>5.31</c:v>
                </c:pt>
                <c:pt idx="690">
                  <c:v>5.38</c:v>
                </c:pt>
                <c:pt idx="691">
                  <c:v>5.45</c:v>
                </c:pt>
                <c:pt idx="692">
                  <c:v>5.49</c:v>
                </c:pt>
                <c:pt idx="693">
                  <c:v>5.55</c:v>
                </c:pt>
                <c:pt idx="694">
                  <c:v>5.59</c:v>
                </c:pt>
                <c:pt idx="695">
                  <c:v>5.69</c:v>
                </c:pt>
                <c:pt idx="696">
                  <c:v>5.75</c:v>
                </c:pt>
                <c:pt idx="697">
                  <c:v>5.8</c:v>
                </c:pt>
                <c:pt idx="698">
                  <c:v>5.85</c:v>
                </c:pt>
                <c:pt idx="699">
                  <c:v>5.89</c:v>
                </c:pt>
                <c:pt idx="700">
                  <c:v>5.91</c:v>
                </c:pt>
                <c:pt idx="701">
                  <c:v>5.89</c:v>
                </c:pt>
                <c:pt idx="702">
                  <c:v>5.86</c:v>
                </c:pt>
                <c:pt idx="703">
                  <c:v>5.81</c:v>
                </c:pt>
                <c:pt idx="704">
                  <c:v>5.79</c:v>
                </c:pt>
                <c:pt idx="705">
                  <c:v>5.73</c:v>
                </c:pt>
                <c:pt idx="706">
                  <c:v>5.69</c:v>
                </c:pt>
                <c:pt idx="707">
                  <c:v>5.57</c:v>
                </c:pt>
                <c:pt idx="708">
                  <c:v>5.45</c:v>
                </c:pt>
                <c:pt idx="709">
                  <c:v>5.37</c:v>
                </c:pt>
                <c:pt idx="710">
                  <c:v>5.27</c:v>
                </c:pt>
                <c:pt idx="711">
                  <c:v>5.18</c:v>
                </c:pt>
                <c:pt idx="712">
                  <c:v>5.0999999999999996</c:v>
                </c:pt>
                <c:pt idx="713">
                  <c:v>4.93</c:v>
                </c:pt>
                <c:pt idx="714">
                  <c:v>4.83</c:v>
                </c:pt>
                <c:pt idx="715">
                  <c:v>4.68</c:v>
                </c:pt>
                <c:pt idx="716">
                  <c:v>4.58</c:v>
                </c:pt>
                <c:pt idx="717">
                  <c:v>4.4400000000000004</c:v>
                </c:pt>
                <c:pt idx="718">
                  <c:v>4.4000000000000004</c:v>
                </c:pt>
                <c:pt idx="719">
                  <c:v>4.34</c:v>
                </c:pt>
                <c:pt idx="720">
                  <c:v>4.33</c:v>
                </c:pt>
                <c:pt idx="721">
                  <c:v>4.25</c:v>
                </c:pt>
                <c:pt idx="722">
                  <c:v>4.1399999999999997</c:v>
                </c:pt>
                <c:pt idx="723">
                  <c:v>4</c:v>
                </c:pt>
                <c:pt idx="724">
                  <c:v>3.97</c:v>
                </c:pt>
                <c:pt idx="725">
                  <c:v>3.94</c:v>
                </c:pt>
                <c:pt idx="726">
                  <c:v>3.93</c:v>
                </c:pt>
                <c:pt idx="727">
                  <c:v>3.73</c:v>
                </c:pt>
                <c:pt idx="728">
                  <c:v>3.67</c:v>
                </c:pt>
                <c:pt idx="729">
                  <c:v>3.66</c:v>
                </c:pt>
                <c:pt idx="730">
                  <c:v>3.66</c:v>
                </c:pt>
                <c:pt idx="731">
                  <c:v>3.65</c:v>
                </c:pt>
                <c:pt idx="732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0C6-46BF-82E4-FDB74E6D7585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DATOS!$AD$3:$AD$734</c:f>
              <c:numCache>
                <c:formatCode>0.00</c:formatCode>
                <c:ptCount val="732"/>
                <c:pt idx="0">
                  <c:v>3.49</c:v>
                </c:pt>
                <c:pt idx="1">
                  <c:v>3.45</c:v>
                </c:pt>
                <c:pt idx="2">
                  <c:v>3.43</c:v>
                </c:pt>
                <c:pt idx="3">
                  <c:v>3.45</c:v>
                </c:pt>
                <c:pt idx="4">
                  <c:v>3.42</c:v>
                </c:pt>
                <c:pt idx="5">
                  <c:v>3.33</c:v>
                </c:pt>
                <c:pt idx="6">
                  <c:v>3.21</c:v>
                </c:pt>
                <c:pt idx="7">
                  <c:v>3.14</c:v>
                </c:pt>
                <c:pt idx="8">
                  <c:v>3.04</c:v>
                </c:pt>
                <c:pt idx="9">
                  <c:v>3</c:v>
                </c:pt>
                <c:pt idx="10">
                  <c:v>2.91</c:v>
                </c:pt>
                <c:pt idx="11">
                  <c:v>2.89</c:v>
                </c:pt>
                <c:pt idx="12">
                  <c:v>2.85</c:v>
                </c:pt>
                <c:pt idx="13">
                  <c:v>2.84</c:v>
                </c:pt>
                <c:pt idx="14">
                  <c:v>2.88</c:v>
                </c:pt>
                <c:pt idx="15">
                  <c:v>2.87</c:v>
                </c:pt>
                <c:pt idx="16">
                  <c:v>2.88</c:v>
                </c:pt>
                <c:pt idx="17">
                  <c:v>2.85</c:v>
                </c:pt>
                <c:pt idx="18">
                  <c:v>2.83</c:v>
                </c:pt>
                <c:pt idx="19">
                  <c:v>2.78</c:v>
                </c:pt>
                <c:pt idx="20">
                  <c:v>2.76</c:v>
                </c:pt>
                <c:pt idx="21">
                  <c:v>2.7</c:v>
                </c:pt>
                <c:pt idx="22">
                  <c:v>2.6</c:v>
                </c:pt>
                <c:pt idx="23">
                  <c:v>2.57</c:v>
                </c:pt>
                <c:pt idx="24">
                  <c:v>2.5299999999999998</c:v>
                </c:pt>
                <c:pt idx="25">
                  <c:v>2.5299999999999998</c:v>
                </c:pt>
                <c:pt idx="26">
                  <c:v>2.61</c:v>
                </c:pt>
                <c:pt idx="27">
                  <c:v>2.62</c:v>
                </c:pt>
                <c:pt idx="28">
                  <c:v>2.54</c:v>
                </c:pt>
                <c:pt idx="29">
                  <c:v>2.5499999999999998</c:v>
                </c:pt>
                <c:pt idx="30">
                  <c:v>2.5099999999999998</c:v>
                </c:pt>
                <c:pt idx="31">
                  <c:v>2.52</c:v>
                </c:pt>
                <c:pt idx="32">
                  <c:v>2.6</c:v>
                </c:pt>
                <c:pt idx="33">
                  <c:v>2.72</c:v>
                </c:pt>
                <c:pt idx="34">
                  <c:v>2.73</c:v>
                </c:pt>
                <c:pt idx="35">
                  <c:v>2.73</c:v>
                </c:pt>
                <c:pt idx="36">
                  <c:v>2.7</c:v>
                </c:pt>
                <c:pt idx="37">
                  <c:v>2.67</c:v>
                </c:pt>
                <c:pt idx="38">
                  <c:v>2.65</c:v>
                </c:pt>
                <c:pt idx="39">
                  <c:v>2.73</c:v>
                </c:pt>
                <c:pt idx="40">
                  <c:v>2.79</c:v>
                </c:pt>
                <c:pt idx="41">
                  <c:v>2.81</c:v>
                </c:pt>
                <c:pt idx="42">
                  <c:v>2.8</c:v>
                </c:pt>
                <c:pt idx="43">
                  <c:v>2.85</c:v>
                </c:pt>
                <c:pt idx="44">
                  <c:v>2.92</c:v>
                </c:pt>
                <c:pt idx="45">
                  <c:v>2.93</c:v>
                </c:pt>
                <c:pt idx="46">
                  <c:v>3</c:v>
                </c:pt>
                <c:pt idx="47">
                  <c:v>3.06</c:v>
                </c:pt>
                <c:pt idx="48">
                  <c:v>3.2</c:v>
                </c:pt>
                <c:pt idx="49">
                  <c:v>3.21</c:v>
                </c:pt>
                <c:pt idx="50">
                  <c:v>3.22</c:v>
                </c:pt>
                <c:pt idx="51">
                  <c:v>3.18</c:v>
                </c:pt>
                <c:pt idx="52">
                  <c:v>3.14</c:v>
                </c:pt>
                <c:pt idx="53">
                  <c:v>3.1</c:v>
                </c:pt>
                <c:pt idx="54">
                  <c:v>3.13</c:v>
                </c:pt>
                <c:pt idx="55">
                  <c:v>3.07</c:v>
                </c:pt>
                <c:pt idx="56">
                  <c:v>2.94</c:v>
                </c:pt>
                <c:pt idx="57">
                  <c:v>2.91</c:v>
                </c:pt>
                <c:pt idx="58">
                  <c:v>2.88</c:v>
                </c:pt>
                <c:pt idx="59">
                  <c:v>2.78</c:v>
                </c:pt>
                <c:pt idx="60">
                  <c:v>2.68</c:v>
                </c:pt>
                <c:pt idx="61">
                  <c:v>2.66</c:v>
                </c:pt>
                <c:pt idx="62">
                  <c:v>2.68</c:v>
                </c:pt>
                <c:pt idx="63">
                  <c:v>2.67</c:v>
                </c:pt>
                <c:pt idx="64">
                  <c:v>2.61</c:v>
                </c:pt>
                <c:pt idx="65">
                  <c:v>2.6</c:v>
                </c:pt>
                <c:pt idx="66">
                  <c:v>2.56</c:v>
                </c:pt>
                <c:pt idx="67">
                  <c:v>2.56</c:v>
                </c:pt>
                <c:pt idx="68">
                  <c:v>2.56</c:v>
                </c:pt>
                <c:pt idx="69">
                  <c:v>2.68</c:v>
                </c:pt>
                <c:pt idx="70">
                  <c:v>2.54</c:v>
                </c:pt>
                <c:pt idx="71">
                  <c:v>2.75</c:v>
                </c:pt>
                <c:pt idx="72">
                  <c:v>2.73</c:v>
                </c:pt>
                <c:pt idx="73">
                  <c:v>2.73</c:v>
                </c:pt>
                <c:pt idx="74">
                  <c:v>2.71</c:v>
                </c:pt>
                <c:pt idx="75">
                  <c:v>2.73</c:v>
                </c:pt>
                <c:pt idx="76">
                  <c:v>2.73</c:v>
                </c:pt>
                <c:pt idx="77">
                  <c:v>2.78</c:v>
                </c:pt>
                <c:pt idx="78">
                  <c:v>2.91</c:v>
                </c:pt>
                <c:pt idx="79">
                  <c:v>3.14</c:v>
                </c:pt>
                <c:pt idx="80">
                  <c:v>3.33</c:v>
                </c:pt>
                <c:pt idx="81">
                  <c:v>3.44</c:v>
                </c:pt>
                <c:pt idx="82">
                  <c:v>3.46</c:v>
                </c:pt>
                <c:pt idx="83">
                  <c:v>3.47</c:v>
                </c:pt>
                <c:pt idx="84">
                  <c:v>3.32</c:v>
                </c:pt>
                <c:pt idx="85">
                  <c:v>3.22</c:v>
                </c:pt>
                <c:pt idx="86">
                  <c:v>3.31</c:v>
                </c:pt>
                <c:pt idx="87">
                  <c:v>3.29</c:v>
                </c:pt>
                <c:pt idx="88">
                  <c:v>3.26</c:v>
                </c:pt>
                <c:pt idx="89">
                  <c:v>3.21</c:v>
                </c:pt>
                <c:pt idx="90">
                  <c:v>3.18</c:v>
                </c:pt>
                <c:pt idx="91">
                  <c:v>3.26</c:v>
                </c:pt>
                <c:pt idx="92">
                  <c:v>3.25</c:v>
                </c:pt>
                <c:pt idx="93">
                  <c:v>3.23</c:v>
                </c:pt>
                <c:pt idx="94">
                  <c:v>3.08</c:v>
                </c:pt>
                <c:pt idx="95">
                  <c:v>3.02</c:v>
                </c:pt>
                <c:pt idx="96">
                  <c:v>2.97</c:v>
                </c:pt>
                <c:pt idx="97">
                  <c:v>2.93</c:v>
                </c:pt>
                <c:pt idx="98">
                  <c:v>2.87</c:v>
                </c:pt>
                <c:pt idx="99">
                  <c:v>2.81</c:v>
                </c:pt>
                <c:pt idx="100">
                  <c:v>2.67</c:v>
                </c:pt>
                <c:pt idx="101">
                  <c:v>2.67</c:v>
                </c:pt>
                <c:pt idx="102">
                  <c:v>2.72</c:v>
                </c:pt>
                <c:pt idx="103">
                  <c:v>2.69</c:v>
                </c:pt>
                <c:pt idx="104">
                  <c:v>2.66</c:v>
                </c:pt>
                <c:pt idx="105">
                  <c:v>2.65</c:v>
                </c:pt>
                <c:pt idx="106">
                  <c:v>2.61</c:v>
                </c:pt>
                <c:pt idx="107">
                  <c:v>2.56</c:v>
                </c:pt>
                <c:pt idx="108">
                  <c:v>2.48</c:v>
                </c:pt>
                <c:pt idx="109">
                  <c:v>2.39</c:v>
                </c:pt>
                <c:pt idx="110">
                  <c:v>2.35</c:v>
                </c:pt>
                <c:pt idx="111">
                  <c:v>2.39</c:v>
                </c:pt>
                <c:pt idx="112">
                  <c:v>2.4500000000000002</c:v>
                </c:pt>
                <c:pt idx="113">
                  <c:v>2.4500000000000002</c:v>
                </c:pt>
                <c:pt idx="114">
                  <c:v>2.31</c:v>
                </c:pt>
                <c:pt idx="115">
                  <c:v>2.2599999999999998</c:v>
                </c:pt>
                <c:pt idx="116">
                  <c:v>2.27</c:v>
                </c:pt>
                <c:pt idx="117">
                  <c:v>2.25</c:v>
                </c:pt>
                <c:pt idx="118">
                  <c:v>2.31</c:v>
                </c:pt>
                <c:pt idx="119">
                  <c:v>2.36</c:v>
                </c:pt>
                <c:pt idx="120">
                  <c:v>2.31</c:v>
                </c:pt>
                <c:pt idx="121">
                  <c:v>2.36</c:v>
                </c:pt>
                <c:pt idx="122">
                  <c:v>2.29</c:v>
                </c:pt>
                <c:pt idx="123">
                  <c:v>2.31</c:v>
                </c:pt>
                <c:pt idx="124">
                  <c:v>2.3199999999999998</c:v>
                </c:pt>
                <c:pt idx="125">
                  <c:v>2.33</c:v>
                </c:pt>
                <c:pt idx="126">
                  <c:v>2.2999999999999998</c:v>
                </c:pt>
                <c:pt idx="127">
                  <c:v>2.3199999999999998</c:v>
                </c:pt>
                <c:pt idx="128">
                  <c:v>2.29</c:v>
                </c:pt>
                <c:pt idx="129">
                  <c:v>2.33</c:v>
                </c:pt>
                <c:pt idx="130">
                  <c:v>2.39</c:v>
                </c:pt>
                <c:pt idx="131">
                  <c:v>2.2599999999999998</c:v>
                </c:pt>
                <c:pt idx="132">
                  <c:v>2.1800000000000002</c:v>
                </c:pt>
                <c:pt idx="133">
                  <c:v>2.2400000000000002</c:v>
                </c:pt>
                <c:pt idx="134">
                  <c:v>2.34</c:v>
                </c:pt>
                <c:pt idx="135">
                  <c:v>2.36</c:v>
                </c:pt>
                <c:pt idx="136">
                  <c:v>2.29</c:v>
                </c:pt>
                <c:pt idx="137">
                  <c:v>2.2799999999999998</c:v>
                </c:pt>
                <c:pt idx="138">
                  <c:v>2.27</c:v>
                </c:pt>
                <c:pt idx="139">
                  <c:v>2.29</c:v>
                </c:pt>
                <c:pt idx="140">
                  <c:v>2.27</c:v>
                </c:pt>
                <c:pt idx="141">
                  <c:v>2.29</c:v>
                </c:pt>
                <c:pt idx="142">
                  <c:v>2.37</c:v>
                </c:pt>
                <c:pt idx="143">
                  <c:v>2.4300000000000002</c:v>
                </c:pt>
                <c:pt idx="144">
                  <c:v>2.42</c:v>
                </c:pt>
                <c:pt idx="145">
                  <c:v>2.46</c:v>
                </c:pt>
                <c:pt idx="146">
                  <c:v>2.4700000000000002</c:v>
                </c:pt>
                <c:pt idx="147">
                  <c:v>2.4500000000000002</c:v>
                </c:pt>
                <c:pt idx="148">
                  <c:v>2.37</c:v>
                </c:pt>
                <c:pt idx="149">
                  <c:v>2.2999999999999998</c:v>
                </c:pt>
                <c:pt idx="150">
                  <c:v>2.15</c:v>
                </c:pt>
                <c:pt idx="151">
                  <c:v>2.0699999999999998</c:v>
                </c:pt>
                <c:pt idx="152">
                  <c:v>1.94</c:v>
                </c:pt>
                <c:pt idx="153">
                  <c:v>1.9</c:v>
                </c:pt>
                <c:pt idx="154">
                  <c:v>1.85</c:v>
                </c:pt>
                <c:pt idx="155">
                  <c:v>1.9</c:v>
                </c:pt>
                <c:pt idx="156">
                  <c:v>2.0299999999999998</c:v>
                </c:pt>
                <c:pt idx="157">
                  <c:v>2.09</c:v>
                </c:pt>
                <c:pt idx="158">
                  <c:v>2.19</c:v>
                </c:pt>
                <c:pt idx="159">
                  <c:v>2.39</c:v>
                </c:pt>
                <c:pt idx="160">
                  <c:v>2.7</c:v>
                </c:pt>
                <c:pt idx="161">
                  <c:v>2.75</c:v>
                </c:pt>
                <c:pt idx="162">
                  <c:v>2.82</c:v>
                </c:pt>
                <c:pt idx="163">
                  <c:v>2.87</c:v>
                </c:pt>
                <c:pt idx="164">
                  <c:v>2.95</c:v>
                </c:pt>
                <c:pt idx="165">
                  <c:v>3.17</c:v>
                </c:pt>
                <c:pt idx="166">
                  <c:v>3.25</c:v>
                </c:pt>
                <c:pt idx="167">
                  <c:v>3.26</c:v>
                </c:pt>
                <c:pt idx="168">
                  <c:v>3.25</c:v>
                </c:pt>
                <c:pt idx="169">
                  <c:v>3.18</c:v>
                </c:pt>
                <c:pt idx="170">
                  <c:v>3.13</c:v>
                </c:pt>
                <c:pt idx="171">
                  <c:v>3.11</c:v>
                </c:pt>
                <c:pt idx="172">
                  <c:v>3.03</c:v>
                </c:pt>
                <c:pt idx="173">
                  <c:v>2.95</c:v>
                </c:pt>
                <c:pt idx="174">
                  <c:v>2.87</c:v>
                </c:pt>
                <c:pt idx="175">
                  <c:v>2.77</c:v>
                </c:pt>
                <c:pt idx="176">
                  <c:v>2.65</c:v>
                </c:pt>
                <c:pt idx="177">
                  <c:v>2.57</c:v>
                </c:pt>
                <c:pt idx="178">
                  <c:v>2.5099999999999998</c:v>
                </c:pt>
                <c:pt idx="179">
                  <c:v>2.48</c:v>
                </c:pt>
                <c:pt idx="180">
                  <c:v>2.61</c:v>
                </c:pt>
                <c:pt idx="181">
                  <c:v>2.77</c:v>
                </c:pt>
                <c:pt idx="182">
                  <c:v>2.93</c:v>
                </c:pt>
                <c:pt idx="183">
                  <c:v>3.03</c:v>
                </c:pt>
                <c:pt idx="184">
                  <c:v>3.03</c:v>
                </c:pt>
                <c:pt idx="185">
                  <c:v>3.11</c:v>
                </c:pt>
                <c:pt idx="186">
                  <c:v>3.09</c:v>
                </c:pt>
                <c:pt idx="187">
                  <c:v>3.03</c:v>
                </c:pt>
                <c:pt idx="188">
                  <c:v>2.94</c:v>
                </c:pt>
                <c:pt idx="189">
                  <c:v>2.91</c:v>
                </c:pt>
                <c:pt idx="190">
                  <c:v>3.01</c:v>
                </c:pt>
                <c:pt idx="191">
                  <c:v>3.03</c:v>
                </c:pt>
                <c:pt idx="192">
                  <c:v>3.23</c:v>
                </c:pt>
                <c:pt idx="193">
                  <c:v>3.28</c:v>
                </c:pt>
                <c:pt idx="194">
                  <c:v>3.31</c:v>
                </c:pt>
                <c:pt idx="195">
                  <c:v>3.37</c:v>
                </c:pt>
                <c:pt idx="196">
                  <c:v>3.44</c:v>
                </c:pt>
                <c:pt idx="197">
                  <c:v>3.46</c:v>
                </c:pt>
                <c:pt idx="198">
                  <c:v>3.49</c:v>
                </c:pt>
                <c:pt idx="199">
                  <c:v>3.55</c:v>
                </c:pt>
                <c:pt idx="200">
                  <c:v>3.57</c:v>
                </c:pt>
                <c:pt idx="201">
                  <c:v>3.59</c:v>
                </c:pt>
                <c:pt idx="202">
                  <c:v>3.64</c:v>
                </c:pt>
                <c:pt idx="203">
                  <c:v>3.49</c:v>
                </c:pt>
                <c:pt idx="204">
                  <c:v>3.5</c:v>
                </c:pt>
                <c:pt idx="205">
                  <c:v>3.57</c:v>
                </c:pt>
                <c:pt idx="206">
                  <c:v>3.57</c:v>
                </c:pt>
                <c:pt idx="207">
                  <c:v>3.52</c:v>
                </c:pt>
                <c:pt idx="208">
                  <c:v>3.45</c:v>
                </c:pt>
                <c:pt idx="209">
                  <c:v>3.37</c:v>
                </c:pt>
                <c:pt idx="210">
                  <c:v>3.31</c:v>
                </c:pt>
                <c:pt idx="211">
                  <c:v>3.21</c:v>
                </c:pt>
                <c:pt idx="212">
                  <c:v>3.28</c:v>
                </c:pt>
                <c:pt idx="213">
                  <c:v>3.33</c:v>
                </c:pt>
                <c:pt idx="214">
                  <c:v>3.46</c:v>
                </c:pt>
                <c:pt idx="215">
                  <c:v>3.68</c:v>
                </c:pt>
                <c:pt idx="216">
                  <c:v>3.77</c:v>
                </c:pt>
                <c:pt idx="217">
                  <c:v>3.81</c:v>
                </c:pt>
                <c:pt idx="218">
                  <c:v>3.86</c:v>
                </c:pt>
                <c:pt idx="219">
                  <c:v>3.91</c:v>
                </c:pt>
                <c:pt idx="220">
                  <c:v>3.98</c:v>
                </c:pt>
                <c:pt idx="221">
                  <c:v>3.98</c:v>
                </c:pt>
                <c:pt idx="222">
                  <c:v>4.0599999999999996</c:v>
                </c:pt>
                <c:pt idx="223">
                  <c:v>4.1399999999999997</c:v>
                </c:pt>
                <c:pt idx="224">
                  <c:v>4.24</c:v>
                </c:pt>
                <c:pt idx="225">
                  <c:v>4.29</c:v>
                </c:pt>
                <c:pt idx="226">
                  <c:v>4.37</c:v>
                </c:pt>
                <c:pt idx="227">
                  <c:v>4.38</c:v>
                </c:pt>
                <c:pt idx="228">
                  <c:v>4.3499999999999996</c:v>
                </c:pt>
                <c:pt idx="229">
                  <c:v>4.33</c:v>
                </c:pt>
                <c:pt idx="230">
                  <c:v>4.25</c:v>
                </c:pt>
                <c:pt idx="231">
                  <c:v>4.1900000000000004</c:v>
                </c:pt>
                <c:pt idx="232">
                  <c:v>4.18</c:v>
                </c:pt>
                <c:pt idx="233">
                  <c:v>4.12</c:v>
                </c:pt>
                <c:pt idx="234">
                  <c:v>4</c:v>
                </c:pt>
                <c:pt idx="235">
                  <c:v>3.9</c:v>
                </c:pt>
                <c:pt idx="236">
                  <c:v>3.79</c:v>
                </c:pt>
                <c:pt idx="237">
                  <c:v>3.68</c:v>
                </c:pt>
                <c:pt idx="238">
                  <c:v>3.55</c:v>
                </c:pt>
                <c:pt idx="239">
                  <c:v>3.49</c:v>
                </c:pt>
                <c:pt idx="240">
                  <c:v>3.49</c:v>
                </c:pt>
                <c:pt idx="241">
                  <c:v>3.44</c:v>
                </c:pt>
                <c:pt idx="242">
                  <c:v>3.42</c:v>
                </c:pt>
                <c:pt idx="243">
                  <c:v>3.47</c:v>
                </c:pt>
                <c:pt idx="244">
                  <c:v>3.49</c:v>
                </c:pt>
                <c:pt idx="245">
                  <c:v>3.42</c:v>
                </c:pt>
                <c:pt idx="246">
                  <c:v>3.35</c:v>
                </c:pt>
                <c:pt idx="247">
                  <c:v>3.29</c:v>
                </c:pt>
                <c:pt idx="248">
                  <c:v>3.18</c:v>
                </c:pt>
                <c:pt idx="249">
                  <c:v>3.13</c:v>
                </c:pt>
                <c:pt idx="250">
                  <c:v>3.08</c:v>
                </c:pt>
                <c:pt idx="251">
                  <c:v>3.08</c:v>
                </c:pt>
                <c:pt idx="252">
                  <c:v>3.14</c:v>
                </c:pt>
                <c:pt idx="253">
                  <c:v>3.15</c:v>
                </c:pt>
                <c:pt idx="254">
                  <c:v>3.08</c:v>
                </c:pt>
                <c:pt idx="255">
                  <c:v>2.99</c:v>
                </c:pt>
                <c:pt idx="256">
                  <c:v>2.96</c:v>
                </c:pt>
                <c:pt idx="257">
                  <c:v>2.95</c:v>
                </c:pt>
                <c:pt idx="258">
                  <c:v>3.04</c:v>
                </c:pt>
                <c:pt idx="259">
                  <c:v>3.08</c:v>
                </c:pt>
                <c:pt idx="260">
                  <c:v>3.05</c:v>
                </c:pt>
                <c:pt idx="261">
                  <c:v>3.03</c:v>
                </c:pt>
                <c:pt idx="262">
                  <c:v>2.99</c:v>
                </c:pt>
                <c:pt idx="263">
                  <c:v>2.94</c:v>
                </c:pt>
                <c:pt idx="264">
                  <c:v>2.83</c:v>
                </c:pt>
                <c:pt idx="265">
                  <c:v>2.73</c:v>
                </c:pt>
                <c:pt idx="266">
                  <c:v>2.64</c:v>
                </c:pt>
                <c:pt idx="267">
                  <c:v>2.6</c:v>
                </c:pt>
                <c:pt idx="268">
                  <c:v>2.57</c:v>
                </c:pt>
                <c:pt idx="269">
                  <c:v>2.61</c:v>
                </c:pt>
                <c:pt idx="270">
                  <c:v>2.64</c:v>
                </c:pt>
                <c:pt idx="271">
                  <c:v>2.65</c:v>
                </c:pt>
                <c:pt idx="272">
                  <c:v>2.74</c:v>
                </c:pt>
                <c:pt idx="273">
                  <c:v>2.87</c:v>
                </c:pt>
                <c:pt idx="274">
                  <c:v>3.23</c:v>
                </c:pt>
                <c:pt idx="275">
                  <c:v>3.35</c:v>
                </c:pt>
                <c:pt idx="276">
                  <c:v>3.63</c:v>
                </c:pt>
                <c:pt idx="277">
                  <c:v>3.77</c:v>
                </c:pt>
                <c:pt idx="278">
                  <c:v>3.89</c:v>
                </c:pt>
                <c:pt idx="279">
                  <c:v>3.94</c:v>
                </c:pt>
                <c:pt idx="280">
                  <c:v>4.09</c:v>
                </c:pt>
                <c:pt idx="281">
                  <c:v>4.22</c:v>
                </c:pt>
                <c:pt idx="282">
                  <c:v>4.2300000000000004</c:v>
                </c:pt>
                <c:pt idx="283">
                  <c:v>4.3</c:v>
                </c:pt>
                <c:pt idx="284">
                  <c:v>4.38</c:v>
                </c:pt>
                <c:pt idx="285">
                  <c:v>4.43</c:v>
                </c:pt>
                <c:pt idx="286">
                  <c:v>4.45</c:v>
                </c:pt>
                <c:pt idx="287">
                  <c:v>4.4800000000000004</c:v>
                </c:pt>
                <c:pt idx="288">
                  <c:v>4.47</c:v>
                </c:pt>
                <c:pt idx="289">
                  <c:v>4.4800000000000004</c:v>
                </c:pt>
                <c:pt idx="290">
                  <c:v>4.45</c:v>
                </c:pt>
                <c:pt idx="291">
                  <c:v>4.38</c:v>
                </c:pt>
                <c:pt idx="292">
                  <c:v>4.37</c:v>
                </c:pt>
                <c:pt idx="293">
                  <c:v>4.3499999999999996</c:v>
                </c:pt>
                <c:pt idx="294">
                  <c:v>4.43</c:v>
                </c:pt>
                <c:pt idx="295">
                  <c:v>4.45</c:v>
                </c:pt>
                <c:pt idx="296">
                  <c:v>4.4800000000000004</c:v>
                </c:pt>
                <c:pt idx="297">
                  <c:v>4.49</c:v>
                </c:pt>
                <c:pt idx="298">
                  <c:v>4.49</c:v>
                </c:pt>
                <c:pt idx="299">
                  <c:v>4.53</c:v>
                </c:pt>
                <c:pt idx="300">
                  <c:v>4.7300000000000004</c:v>
                </c:pt>
                <c:pt idx="301">
                  <c:v>4.82</c:v>
                </c:pt>
                <c:pt idx="302">
                  <c:v>4.95</c:v>
                </c:pt>
                <c:pt idx="303">
                  <c:v>5.05</c:v>
                </c:pt>
                <c:pt idx="304">
                  <c:v>5.24</c:v>
                </c:pt>
                <c:pt idx="305">
                  <c:v>5.27</c:v>
                </c:pt>
                <c:pt idx="306">
                  <c:v>5.33</c:v>
                </c:pt>
                <c:pt idx="307">
                  <c:v>5.35</c:v>
                </c:pt>
                <c:pt idx="308">
                  <c:v>5.31</c:v>
                </c:pt>
                <c:pt idx="309">
                  <c:v>5.25</c:v>
                </c:pt>
                <c:pt idx="310">
                  <c:v>5.29</c:v>
                </c:pt>
                <c:pt idx="311">
                  <c:v>5.23</c:v>
                </c:pt>
                <c:pt idx="312">
                  <c:v>5.19</c:v>
                </c:pt>
                <c:pt idx="313">
                  <c:v>5.13</c:v>
                </c:pt>
                <c:pt idx="314">
                  <c:v>5.1100000000000003</c:v>
                </c:pt>
                <c:pt idx="315">
                  <c:v>4.95</c:v>
                </c:pt>
                <c:pt idx="316">
                  <c:v>4.9400000000000004</c:v>
                </c:pt>
                <c:pt idx="317">
                  <c:v>4.91</c:v>
                </c:pt>
                <c:pt idx="318">
                  <c:v>5.09</c:v>
                </c:pt>
                <c:pt idx="319">
                  <c:v>5.08</c:v>
                </c:pt>
                <c:pt idx="320">
                  <c:v>5.09</c:v>
                </c:pt>
                <c:pt idx="321">
                  <c:v>5.1100000000000003</c:v>
                </c:pt>
                <c:pt idx="322">
                  <c:v>5.09</c:v>
                </c:pt>
                <c:pt idx="323">
                  <c:v>5.07</c:v>
                </c:pt>
                <c:pt idx="324">
                  <c:v>5.09</c:v>
                </c:pt>
                <c:pt idx="325">
                  <c:v>5.07</c:v>
                </c:pt>
                <c:pt idx="326">
                  <c:v>4.9800000000000004</c:v>
                </c:pt>
                <c:pt idx="327">
                  <c:v>4.96</c:v>
                </c:pt>
                <c:pt idx="328">
                  <c:v>4.92</c:v>
                </c:pt>
                <c:pt idx="329">
                  <c:v>4.84</c:v>
                </c:pt>
                <c:pt idx="330">
                  <c:v>4.79</c:v>
                </c:pt>
                <c:pt idx="331">
                  <c:v>4.74</c:v>
                </c:pt>
                <c:pt idx="332">
                  <c:v>4.76</c:v>
                </c:pt>
                <c:pt idx="333">
                  <c:v>4.74</c:v>
                </c:pt>
                <c:pt idx="334">
                  <c:v>4.7300000000000004</c:v>
                </c:pt>
                <c:pt idx="335">
                  <c:v>4.79</c:v>
                </c:pt>
                <c:pt idx="336">
                  <c:v>4.6100000000000003</c:v>
                </c:pt>
                <c:pt idx="337">
                  <c:v>4.5</c:v>
                </c:pt>
                <c:pt idx="338">
                  <c:v>4.3899999999999997</c:v>
                </c:pt>
                <c:pt idx="339">
                  <c:v>4.28</c:v>
                </c:pt>
                <c:pt idx="340">
                  <c:v>4.1500000000000004</c:v>
                </c:pt>
                <c:pt idx="341">
                  <c:v>4.0599999999999996</c:v>
                </c:pt>
                <c:pt idx="342">
                  <c:v>3.96</c:v>
                </c:pt>
                <c:pt idx="343">
                  <c:v>3.92</c:v>
                </c:pt>
                <c:pt idx="344">
                  <c:v>3.74</c:v>
                </c:pt>
                <c:pt idx="345">
                  <c:v>3.68</c:v>
                </c:pt>
                <c:pt idx="346">
                  <c:v>3.65</c:v>
                </c:pt>
                <c:pt idx="347">
                  <c:v>3.67</c:v>
                </c:pt>
                <c:pt idx="348">
                  <c:v>3.65</c:v>
                </c:pt>
                <c:pt idx="349">
                  <c:v>3.67</c:v>
                </c:pt>
                <c:pt idx="350">
                  <c:v>3.68</c:v>
                </c:pt>
                <c:pt idx="351">
                  <c:v>3.63</c:v>
                </c:pt>
                <c:pt idx="352">
                  <c:v>3.59</c:v>
                </c:pt>
                <c:pt idx="353">
                  <c:v>3.57</c:v>
                </c:pt>
                <c:pt idx="354">
                  <c:v>3.57</c:v>
                </c:pt>
                <c:pt idx="355">
                  <c:v>3.51</c:v>
                </c:pt>
                <c:pt idx="356">
                  <c:v>3.45</c:v>
                </c:pt>
                <c:pt idx="357">
                  <c:v>3.29</c:v>
                </c:pt>
                <c:pt idx="358">
                  <c:v>3.19</c:v>
                </c:pt>
                <c:pt idx="359">
                  <c:v>3.13</c:v>
                </c:pt>
                <c:pt idx="360">
                  <c:v>3.04</c:v>
                </c:pt>
                <c:pt idx="361">
                  <c:v>3.02</c:v>
                </c:pt>
                <c:pt idx="362">
                  <c:v>2.97</c:v>
                </c:pt>
                <c:pt idx="363">
                  <c:v>2.9</c:v>
                </c:pt>
                <c:pt idx="364">
                  <c:v>2.84</c:v>
                </c:pt>
                <c:pt idx="365">
                  <c:v>2.81</c:v>
                </c:pt>
                <c:pt idx="366">
                  <c:v>2.81</c:v>
                </c:pt>
                <c:pt idx="367">
                  <c:v>2.78</c:v>
                </c:pt>
                <c:pt idx="368">
                  <c:v>2.75</c:v>
                </c:pt>
                <c:pt idx="369">
                  <c:v>2.68</c:v>
                </c:pt>
                <c:pt idx="370">
                  <c:v>2.66</c:v>
                </c:pt>
                <c:pt idx="371">
                  <c:v>2.66</c:v>
                </c:pt>
                <c:pt idx="372">
                  <c:v>2.64</c:v>
                </c:pt>
                <c:pt idx="373">
                  <c:v>2.59</c:v>
                </c:pt>
                <c:pt idx="374">
                  <c:v>2.48</c:v>
                </c:pt>
                <c:pt idx="375">
                  <c:v>2.4900000000000002</c:v>
                </c:pt>
                <c:pt idx="376">
                  <c:v>2.4300000000000002</c:v>
                </c:pt>
                <c:pt idx="377">
                  <c:v>2.4500000000000002</c:v>
                </c:pt>
                <c:pt idx="378">
                  <c:v>2.56</c:v>
                </c:pt>
                <c:pt idx="379">
                  <c:v>2.65</c:v>
                </c:pt>
                <c:pt idx="380">
                  <c:v>2.76</c:v>
                </c:pt>
                <c:pt idx="381">
                  <c:v>2.82</c:v>
                </c:pt>
                <c:pt idx="382">
                  <c:v>2.84</c:v>
                </c:pt>
                <c:pt idx="383">
                  <c:v>2.87</c:v>
                </c:pt>
                <c:pt idx="384">
                  <c:v>2.98</c:v>
                </c:pt>
                <c:pt idx="385">
                  <c:v>3.13</c:v>
                </c:pt>
                <c:pt idx="386">
                  <c:v>3.11</c:v>
                </c:pt>
                <c:pt idx="387">
                  <c:v>3.01</c:v>
                </c:pt>
                <c:pt idx="388">
                  <c:v>3.03</c:v>
                </c:pt>
                <c:pt idx="389">
                  <c:v>3.1</c:v>
                </c:pt>
                <c:pt idx="390">
                  <c:v>3.2</c:v>
                </c:pt>
                <c:pt idx="391">
                  <c:v>3.2</c:v>
                </c:pt>
                <c:pt idx="392">
                  <c:v>3.18</c:v>
                </c:pt>
                <c:pt idx="393">
                  <c:v>3.19</c:v>
                </c:pt>
                <c:pt idx="394">
                  <c:v>3.5</c:v>
                </c:pt>
                <c:pt idx="395">
                  <c:v>3.83</c:v>
                </c:pt>
                <c:pt idx="396">
                  <c:v>3.95</c:v>
                </c:pt>
                <c:pt idx="397">
                  <c:v>4.03</c:v>
                </c:pt>
                <c:pt idx="398">
                  <c:v>4.0999999999999996</c:v>
                </c:pt>
                <c:pt idx="399">
                  <c:v>4.1500000000000004</c:v>
                </c:pt>
                <c:pt idx="400">
                  <c:v>4.13</c:v>
                </c:pt>
                <c:pt idx="401">
                  <c:v>4.07</c:v>
                </c:pt>
                <c:pt idx="402">
                  <c:v>4.03</c:v>
                </c:pt>
                <c:pt idx="403">
                  <c:v>4.01</c:v>
                </c:pt>
                <c:pt idx="404">
                  <c:v>4.29</c:v>
                </c:pt>
                <c:pt idx="405">
                  <c:v>4.33</c:v>
                </c:pt>
                <c:pt idx="406">
                  <c:v>4.68</c:v>
                </c:pt>
                <c:pt idx="407">
                  <c:v>4.88</c:v>
                </c:pt>
                <c:pt idx="408">
                  <c:v>4.9800000000000004</c:v>
                </c:pt>
                <c:pt idx="409">
                  <c:v>4.95</c:v>
                </c:pt>
                <c:pt idx="410">
                  <c:v>5.08</c:v>
                </c:pt>
                <c:pt idx="411">
                  <c:v>5.14</c:v>
                </c:pt>
                <c:pt idx="412">
                  <c:v>5.2</c:v>
                </c:pt>
                <c:pt idx="413">
                  <c:v>5.18</c:v>
                </c:pt>
                <c:pt idx="414">
                  <c:v>5.14</c:v>
                </c:pt>
                <c:pt idx="415">
                  <c:v>5.07</c:v>
                </c:pt>
                <c:pt idx="416">
                  <c:v>4.97</c:v>
                </c:pt>
                <c:pt idx="417">
                  <c:v>4.87</c:v>
                </c:pt>
                <c:pt idx="418">
                  <c:v>4.7699999999999996</c:v>
                </c:pt>
                <c:pt idx="419">
                  <c:v>4.68</c:v>
                </c:pt>
                <c:pt idx="420">
                  <c:v>4.57</c:v>
                </c:pt>
                <c:pt idx="421">
                  <c:v>4.47</c:v>
                </c:pt>
                <c:pt idx="422">
                  <c:v>4.4000000000000004</c:v>
                </c:pt>
                <c:pt idx="423">
                  <c:v>4.29</c:v>
                </c:pt>
                <c:pt idx="424">
                  <c:v>4.17</c:v>
                </c:pt>
                <c:pt idx="425">
                  <c:v>4.08</c:v>
                </c:pt>
                <c:pt idx="426">
                  <c:v>3.99</c:v>
                </c:pt>
                <c:pt idx="427">
                  <c:v>3.94</c:v>
                </c:pt>
                <c:pt idx="428">
                  <c:v>4</c:v>
                </c:pt>
                <c:pt idx="429">
                  <c:v>4</c:v>
                </c:pt>
                <c:pt idx="430">
                  <c:v>3.95</c:v>
                </c:pt>
                <c:pt idx="431">
                  <c:v>3.84</c:v>
                </c:pt>
                <c:pt idx="432">
                  <c:v>3.71</c:v>
                </c:pt>
                <c:pt idx="433">
                  <c:v>3.65</c:v>
                </c:pt>
                <c:pt idx="434">
                  <c:v>3.59</c:v>
                </c:pt>
                <c:pt idx="435">
                  <c:v>3.56</c:v>
                </c:pt>
                <c:pt idx="436">
                  <c:v>3.5</c:v>
                </c:pt>
                <c:pt idx="437">
                  <c:v>3.44</c:v>
                </c:pt>
                <c:pt idx="438">
                  <c:v>3.37</c:v>
                </c:pt>
                <c:pt idx="439">
                  <c:v>3.33</c:v>
                </c:pt>
                <c:pt idx="440">
                  <c:v>3.36</c:v>
                </c:pt>
                <c:pt idx="441">
                  <c:v>3.47</c:v>
                </c:pt>
                <c:pt idx="442">
                  <c:v>3.72</c:v>
                </c:pt>
                <c:pt idx="443">
                  <c:v>3.91</c:v>
                </c:pt>
                <c:pt idx="444">
                  <c:v>4</c:v>
                </c:pt>
                <c:pt idx="445">
                  <c:v>4.09</c:v>
                </c:pt>
                <c:pt idx="446">
                  <c:v>4.09</c:v>
                </c:pt>
                <c:pt idx="447">
                  <c:v>4.07</c:v>
                </c:pt>
                <c:pt idx="448">
                  <c:v>4.05</c:v>
                </c:pt>
                <c:pt idx="449">
                  <c:v>4.05</c:v>
                </c:pt>
                <c:pt idx="450">
                  <c:v>4.0199999999999996</c:v>
                </c:pt>
                <c:pt idx="451">
                  <c:v>3.95</c:v>
                </c:pt>
                <c:pt idx="452">
                  <c:v>3.95</c:v>
                </c:pt>
                <c:pt idx="453">
                  <c:v>3.87</c:v>
                </c:pt>
                <c:pt idx="454">
                  <c:v>3.87</c:v>
                </c:pt>
                <c:pt idx="455">
                  <c:v>3.85</c:v>
                </c:pt>
                <c:pt idx="456">
                  <c:v>3.81</c:v>
                </c:pt>
                <c:pt idx="457">
                  <c:v>3.87</c:v>
                </c:pt>
                <c:pt idx="458">
                  <c:v>3.84</c:v>
                </c:pt>
                <c:pt idx="459">
                  <c:v>3.83</c:v>
                </c:pt>
                <c:pt idx="460">
                  <c:v>3.97</c:v>
                </c:pt>
                <c:pt idx="461">
                  <c:v>4.01</c:v>
                </c:pt>
                <c:pt idx="462">
                  <c:v>4.1500000000000004</c:v>
                </c:pt>
                <c:pt idx="463">
                  <c:v>4.16</c:v>
                </c:pt>
                <c:pt idx="464">
                  <c:v>4.0599999999999996</c:v>
                </c:pt>
                <c:pt idx="465">
                  <c:v>4</c:v>
                </c:pt>
                <c:pt idx="466">
                  <c:v>3.99</c:v>
                </c:pt>
                <c:pt idx="467">
                  <c:v>4.03</c:v>
                </c:pt>
                <c:pt idx="468">
                  <c:v>4.18</c:v>
                </c:pt>
                <c:pt idx="469">
                  <c:v>4.2</c:v>
                </c:pt>
                <c:pt idx="470">
                  <c:v>4.2</c:v>
                </c:pt>
                <c:pt idx="471">
                  <c:v>4.16</c:v>
                </c:pt>
                <c:pt idx="472">
                  <c:v>4.09</c:v>
                </c:pt>
                <c:pt idx="473">
                  <c:v>4.08</c:v>
                </c:pt>
                <c:pt idx="474">
                  <c:v>4.09</c:v>
                </c:pt>
                <c:pt idx="475">
                  <c:v>4.05</c:v>
                </c:pt>
                <c:pt idx="476">
                  <c:v>4.04</c:v>
                </c:pt>
                <c:pt idx="477">
                  <c:v>4.2</c:v>
                </c:pt>
                <c:pt idx="478">
                  <c:v>4.45</c:v>
                </c:pt>
                <c:pt idx="479">
                  <c:v>4.59</c:v>
                </c:pt>
                <c:pt idx="480">
                  <c:v>4.67</c:v>
                </c:pt>
                <c:pt idx="481">
                  <c:v>4.67</c:v>
                </c:pt>
                <c:pt idx="482">
                  <c:v>4.6900000000000004</c:v>
                </c:pt>
                <c:pt idx="483">
                  <c:v>4.6900000000000004</c:v>
                </c:pt>
                <c:pt idx="484">
                  <c:v>4.67</c:v>
                </c:pt>
                <c:pt idx="485">
                  <c:v>4.6399999999999997</c:v>
                </c:pt>
                <c:pt idx="486">
                  <c:v>4.6500000000000004</c:v>
                </c:pt>
                <c:pt idx="487">
                  <c:v>4.3499999999999996</c:v>
                </c:pt>
                <c:pt idx="488">
                  <c:v>4.34</c:v>
                </c:pt>
                <c:pt idx="489">
                  <c:v>4.3899999999999997</c:v>
                </c:pt>
                <c:pt idx="490">
                  <c:v>4.4400000000000004</c:v>
                </c:pt>
                <c:pt idx="491">
                  <c:v>4.49</c:v>
                </c:pt>
                <c:pt idx="492">
                  <c:v>4.47</c:v>
                </c:pt>
                <c:pt idx="493">
                  <c:v>4.46</c:v>
                </c:pt>
                <c:pt idx="494">
                  <c:v>4.3600000000000003</c:v>
                </c:pt>
                <c:pt idx="495">
                  <c:v>4.3600000000000003</c:v>
                </c:pt>
                <c:pt idx="496">
                  <c:v>4.32</c:v>
                </c:pt>
                <c:pt idx="497">
                  <c:v>4.25</c:v>
                </c:pt>
                <c:pt idx="498">
                  <c:v>4.3</c:v>
                </c:pt>
                <c:pt idx="499">
                  <c:v>4.25</c:v>
                </c:pt>
                <c:pt idx="500">
                  <c:v>4.2699999999999996</c:v>
                </c:pt>
                <c:pt idx="501">
                  <c:v>4.28</c:v>
                </c:pt>
                <c:pt idx="502">
                  <c:v>4.2300000000000004</c:v>
                </c:pt>
                <c:pt idx="503">
                  <c:v>4.1900000000000004</c:v>
                </c:pt>
                <c:pt idx="504">
                  <c:v>4.24</c:v>
                </c:pt>
                <c:pt idx="505">
                  <c:v>4.2699999999999996</c:v>
                </c:pt>
                <c:pt idx="506">
                  <c:v>4.29</c:v>
                </c:pt>
                <c:pt idx="507">
                  <c:v>4.24</c:v>
                </c:pt>
                <c:pt idx="508">
                  <c:v>4.26</c:v>
                </c:pt>
                <c:pt idx="509">
                  <c:v>4.2699999999999996</c:v>
                </c:pt>
                <c:pt idx="510">
                  <c:v>4.33</c:v>
                </c:pt>
                <c:pt idx="511">
                  <c:v>4.4000000000000004</c:v>
                </c:pt>
                <c:pt idx="512">
                  <c:v>4.4000000000000004</c:v>
                </c:pt>
                <c:pt idx="513">
                  <c:v>4.38</c:v>
                </c:pt>
                <c:pt idx="514">
                  <c:v>4.32</c:v>
                </c:pt>
                <c:pt idx="515">
                  <c:v>4.1900000000000004</c:v>
                </c:pt>
                <c:pt idx="516">
                  <c:v>4.0199999999999996</c:v>
                </c:pt>
                <c:pt idx="517">
                  <c:v>3.94</c:v>
                </c:pt>
                <c:pt idx="518">
                  <c:v>3.98</c:v>
                </c:pt>
                <c:pt idx="519">
                  <c:v>3.95</c:v>
                </c:pt>
                <c:pt idx="520">
                  <c:v>3.86</c:v>
                </c:pt>
                <c:pt idx="521">
                  <c:v>3.8</c:v>
                </c:pt>
                <c:pt idx="522">
                  <c:v>3.81</c:v>
                </c:pt>
                <c:pt idx="523">
                  <c:v>3.75</c:v>
                </c:pt>
                <c:pt idx="524">
                  <c:v>3.7</c:v>
                </c:pt>
                <c:pt idx="525">
                  <c:v>3.65</c:v>
                </c:pt>
                <c:pt idx="526">
                  <c:v>3.64</c:v>
                </c:pt>
                <c:pt idx="527">
                  <c:v>3.55</c:v>
                </c:pt>
                <c:pt idx="528">
                  <c:v>3.61</c:v>
                </c:pt>
                <c:pt idx="529">
                  <c:v>3.6</c:v>
                </c:pt>
                <c:pt idx="530">
                  <c:v>3.54</c:v>
                </c:pt>
                <c:pt idx="531">
                  <c:v>3.51</c:v>
                </c:pt>
                <c:pt idx="532">
                  <c:v>3.44</c:v>
                </c:pt>
                <c:pt idx="533">
                  <c:v>3.34</c:v>
                </c:pt>
                <c:pt idx="534">
                  <c:v>3.28</c:v>
                </c:pt>
                <c:pt idx="535">
                  <c:v>3.23</c:v>
                </c:pt>
                <c:pt idx="536">
                  <c:v>3.24</c:v>
                </c:pt>
                <c:pt idx="537">
                  <c:v>3.42</c:v>
                </c:pt>
                <c:pt idx="538">
                  <c:v>3.32</c:v>
                </c:pt>
                <c:pt idx="539">
                  <c:v>3.34</c:v>
                </c:pt>
                <c:pt idx="540">
                  <c:v>3.33</c:v>
                </c:pt>
                <c:pt idx="541">
                  <c:v>3.26</c:v>
                </c:pt>
                <c:pt idx="542">
                  <c:v>3.2</c:v>
                </c:pt>
                <c:pt idx="543">
                  <c:v>3.17</c:v>
                </c:pt>
                <c:pt idx="544">
                  <c:v>3.13</c:v>
                </c:pt>
                <c:pt idx="545">
                  <c:v>3.1</c:v>
                </c:pt>
                <c:pt idx="546">
                  <c:v>3.01</c:v>
                </c:pt>
                <c:pt idx="547">
                  <c:v>2.94</c:v>
                </c:pt>
                <c:pt idx="548">
                  <c:v>2.9</c:v>
                </c:pt>
                <c:pt idx="549">
                  <c:v>3</c:v>
                </c:pt>
                <c:pt idx="550">
                  <c:v>3.08</c:v>
                </c:pt>
                <c:pt idx="551">
                  <c:v>3.04</c:v>
                </c:pt>
                <c:pt idx="552">
                  <c:v>3.08</c:v>
                </c:pt>
                <c:pt idx="553">
                  <c:v>3.08</c:v>
                </c:pt>
                <c:pt idx="554">
                  <c:v>3.2</c:v>
                </c:pt>
                <c:pt idx="555">
                  <c:v>3.38</c:v>
                </c:pt>
                <c:pt idx="556">
                  <c:v>3.44</c:v>
                </c:pt>
                <c:pt idx="557">
                  <c:v>3.43</c:v>
                </c:pt>
                <c:pt idx="558">
                  <c:v>3.39</c:v>
                </c:pt>
                <c:pt idx="559">
                  <c:v>3.32</c:v>
                </c:pt>
                <c:pt idx="560">
                  <c:v>3.32</c:v>
                </c:pt>
                <c:pt idx="561">
                  <c:v>3.22</c:v>
                </c:pt>
                <c:pt idx="562">
                  <c:v>3.23</c:v>
                </c:pt>
                <c:pt idx="563">
                  <c:v>3.31</c:v>
                </c:pt>
                <c:pt idx="564">
                  <c:v>3.39</c:v>
                </c:pt>
                <c:pt idx="565">
                  <c:v>3.33</c:v>
                </c:pt>
                <c:pt idx="566">
                  <c:v>3.22</c:v>
                </c:pt>
                <c:pt idx="567">
                  <c:v>3.28</c:v>
                </c:pt>
                <c:pt idx="568">
                  <c:v>3.37</c:v>
                </c:pt>
                <c:pt idx="569">
                  <c:v>3.43</c:v>
                </c:pt>
                <c:pt idx="570">
                  <c:v>3.48</c:v>
                </c:pt>
                <c:pt idx="571">
                  <c:v>3.57</c:v>
                </c:pt>
                <c:pt idx="572">
                  <c:v>3.57</c:v>
                </c:pt>
                <c:pt idx="573">
                  <c:v>3.61</c:v>
                </c:pt>
                <c:pt idx="574">
                  <c:v>3.77</c:v>
                </c:pt>
                <c:pt idx="575">
                  <c:v>3.88</c:v>
                </c:pt>
                <c:pt idx="576">
                  <c:v>3.87</c:v>
                </c:pt>
                <c:pt idx="577">
                  <c:v>3.82</c:v>
                </c:pt>
                <c:pt idx="578">
                  <c:v>3.93</c:v>
                </c:pt>
                <c:pt idx="579">
                  <c:v>4.08</c:v>
                </c:pt>
                <c:pt idx="580">
                  <c:v>4.37</c:v>
                </c:pt>
                <c:pt idx="581">
                  <c:v>4.5199999999999996</c:v>
                </c:pt>
                <c:pt idx="582">
                  <c:v>4.6900000000000004</c:v>
                </c:pt>
                <c:pt idx="583">
                  <c:v>4.7300000000000004</c:v>
                </c:pt>
                <c:pt idx="584">
                  <c:v>4.78</c:v>
                </c:pt>
                <c:pt idx="585">
                  <c:v>4.78</c:v>
                </c:pt>
                <c:pt idx="586">
                  <c:v>4.72</c:v>
                </c:pt>
                <c:pt idx="587">
                  <c:v>4.66</c:v>
                </c:pt>
                <c:pt idx="588">
                  <c:v>4.59</c:v>
                </c:pt>
                <c:pt idx="589">
                  <c:v>4.54</c:v>
                </c:pt>
                <c:pt idx="590">
                  <c:v>4.45</c:v>
                </c:pt>
                <c:pt idx="591">
                  <c:v>4.38</c:v>
                </c:pt>
                <c:pt idx="592">
                  <c:v>4.3600000000000003</c:v>
                </c:pt>
                <c:pt idx="593">
                  <c:v>4.29</c:v>
                </c:pt>
                <c:pt idx="594">
                  <c:v>4.25</c:v>
                </c:pt>
                <c:pt idx="595">
                  <c:v>4.2300000000000004</c:v>
                </c:pt>
                <c:pt idx="596">
                  <c:v>4.1900000000000004</c:v>
                </c:pt>
                <c:pt idx="597">
                  <c:v>4.2</c:v>
                </c:pt>
                <c:pt idx="598">
                  <c:v>4.38</c:v>
                </c:pt>
                <c:pt idx="599">
                  <c:v>4.4000000000000004</c:v>
                </c:pt>
                <c:pt idx="600">
                  <c:v>4.42</c:v>
                </c:pt>
                <c:pt idx="601">
                  <c:v>4.4800000000000004</c:v>
                </c:pt>
                <c:pt idx="602">
                  <c:v>4.46</c:v>
                </c:pt>
                <c:pt idx="603">
                  <c:v>4.3899999999999997</c:v>
                </c:pt>
                <c:pt idx="604">
                  <c:v>4.3499999999999996</c:v>
                </c:pt>
                <c:pt idx="605">
                  <c:v>4.2300000000000004</c:v>
                </c:pt>
                <c:pt idx="606">
                  <c:v>4.22</c:v>
                </c:pt>
                <c:pt idx="607">
                  <c:v>4.25</c:v>
                </c:pt>
                <c:pt idx="608">
                  <c:v>4.1500000000000004</c:v>
                </c:pt>
                <c:pt idx="609">
                  <c:v>4.16</c:v>
                </c:pt>
                <c:pt idx="610">
                  <c:v>4.1900000000000004</c:v>
                </c:pt>
                <c:pt idx="611">
                  <c:v>4.24</c:v>
                </c:pt>
                <c:pt idx="612">
                  <c:v>4.28</c:v>
                </c:pt>
                <c:pt idx="613">
                  <c:v>4.24</c:v>
                </c:pt>
                <c:pt idx="614">
                  <c:v>4.33</c:v>
                </c:pt>
                <c:pt idx="615">
                  <c:v>4.49</c:v>
                </c:pt>
                <c:pt idx="616">
                  <c:v>4.4400000000000004</c:v>
                </c:pt>
                <c:pt idx="617">
                  <c:v>4.46</c:v>
                </c:pt>
                <c:pt idx="618">
                  <c:v>4.6500000000000004</c:v>
                </c:pt>
                <c:pt idx="619">
                  <c:v>4.76</c:v>
                </c:pt>
                <c:pt idx="620">
                  <c:v>4.7300000000000004</c:v>
                </c:pt>
                <c:pt idx="621">
                  <c:v>4.6500000000000004</c:v>
                </c:pt>
                <c:pt idx="622">
                  <c:v>4.59</c:v>
                </c:pt>
                <c:pt idx="623">
                  <c:v>4.5199999999999996</c:v>
                </c:pt>
                <c:pt idx="624">
                  <c:v>4.49</c:v>
                </c:pt>
                <c:pt idx="625">
                  <c:v>4.5</c:v>
                </c:pt>
                <c:pt idx="626">
                  <c:v>4.53</c:v>
                </c:pt>
                <c:pt idx="627">
                  <c:v>4.5199999999999996</c:v>
                </c:pt>
                <c:pt idx="628">
                  <c:v>4.4400000000000004</c:v>
                </c:pt>
                <c:pt idx="629">
                  <c:v>4.37</c:v>
                </c:pt>
                <c:pt idx="630">
                  <c:v>4.4400000000000004</c:v>
                </c:pt>
                <c:pt idx="631">
                  <c:v>4.47</c:v>
                </c:pt>
                <c:pt idx="632">
                  <c:v>4.4800000000000004</c:v>
                </c:pt>
                <c:pt idx="633">
                  <c:v>4.49</c:v>
                </c:pt>
                <c:pt idx="634">
                  <c:v>4.47</c:v>
                </c:pt>
                <c:pt idx="635">
                  <c:v>4.43</c:v>
                </c:pt>
                <c:pt idx="636">
                  <c:v>4.42</c:v>
                </c:pt>
                <c:pt idx="637">
                  <c:v>4.41</c:v>
                </c:pt>
                <c:pt idx="638">
                  <c:v>4.3499999999999996</c:v>
                </c:pt>
                <c:pt idx="639">
                  <c:v>4.28</c:v>
                </c:pt>
                <c:pt idx="640">
                  <c:v>4.29</c:v>
                </c:pt>
                <c:pt idx="641">
                  <c:v>4.29</c:v>
                </c:pt>
                <c:pt idx="642">
                  <c:v>4.21</c:v>
                </c:pt>
                <c:pt idx="643">
                  <c:v>4.24</c:v>
                </c:pt>
                <c:pt idx="644">
                  <c:v>4.29</c:v>
                </c:pt>
                <c:pt idx="645">
                  <c:v>4.29</c:v>
                </c:pt>
                <c:pt idx="646">
                  <c:v>4.3499999999999996</c:v>
                </c:pt>
                <c:pt idx="647">
                  <c:v>4.43</c:v>
                </c:pt>
                <c:pt idx="648">
                  <c:v>4.47</c:v>
                </c:pt>
                <c:pt idx="649">
                  <c:v>4.4400000000000004</c:v>
                </c:pt>
                <c:pt idx="650">
                  <c:v>4.47</c:v>
                </c:pt>
                <c:pt idx="651">
                  <c:v>4.4000000000000004</c:v>
                </c:pt>
                <c:pt idx="652">
                  <c:v>4.37</c:v>
                </c:pt>
                <c:pt idx="653">
                  <c:v>4.34</c:v>
                </c:pt>
                <c:pt idx="654">
                  <c:v>4.33</c:v>
                </c:pt>
                <c:pt idx="655">
                  <c:v>4.3</c:v>
                </c:pt>
                <c:pt idx="656">
                  <c:v>4.4000000000000004</c:v>
                </c:pt>
                <c:pt idx="657">
                  <c:v>4.46</c:v>
                </c:pt>
                <c:pt idx="658">
                  <c:v>4.72</c:v>
                </c:pt>
                <c:pt idx="659">
                  <c:v>4.62</c:v>
                </c:pt>
                <c:pt idx="660">
                  <c:v>4.62</c:v>
                </c:pt>
                <c:pt idx="661">
                  <c:v>4.6100000000000003</c:v>
                </c:pt>
                <c:pt idx="662">
                  <c:v>4.6100000000000003</c:v>
                </c:pt>
                <c:pt idx="663">
                  <c:v>4.62</c:v>
                </c:pt>
                <c:pt idx="664">
                  <c:v>4.67</c:v>
                </c:pt>
                <c:pt idx="665">
                  <c:v>4.66</c:v>
                </c:pt>
                <c:pt idx="666">
                  <c:v>4.63</c:v>
                </c:pt>
                <c:pt idx="667">
                  <c:v>4.6100000000000003</c:v>
                </c:pt>
                <c:pt idx="668">
                  <c:v>4.5199999999999996</c:v>
                </c:pt>
                <c:pt idx="669">
                  <c:v>4.45</c:v>
                </c:pt>
                <c:pt idx="670">
                  <c:v>4.33</c:v>
                </c:pt>
                <c:pt idx="671">
                  <c:v>4.2699999999999996</c:v>
                </c:pt>
                <c:pt idx="672">
                  <c:v>4.2699999999999996</c:v>
                </c:pt>
                <c:pt idx="673">
                  <c:v>4.29</c:v>
                </c:pt>
                <c:pt idx="674">
                  <c:v>4.24</c:v>
                </c:pt>
                <c:pt idx="675">
                  <c:v>4.18</c:v>
                </c:pt>
                <c:pt idx="676">
                  <c:v>4.0999999999999996</c:v>
                </c:pt>
                <c:pt idx="677">
                  <c:v>3.99</c:v>
                </c:pt>
                <c:pt idx="678">
                  <c:v>3.98</c:v>
                </c:pt>
                <c:pt idx="679">
                  <c:v>3.93</c:v>
                </c:pt>
                <c:pt idx="680">
                  <c:v>3.77</c:v>
                </c:pt>
                <c:pt idx="681">
                  <c:v>3.66</c:v>
                </c:pt>
                <c:pt idx="682">
                  <c:v>3.64</c:v>
                </c:pt>
                <c:pt idx="683">
                  <c:v>3.67</c:v>
                </c:pt>
                <c:pt idx="684">
                  <c:v>3.56</c:v>
                </c:pt>
                <c:pt idx="685">
                  <c:v>3.53</c:v>
                </c:pt>
                <c:pt idx="686">
                  <c:v>3.46</c:v>
                </c:pt>
                <c:pt idx="687">
                  <c:v>3.4</c:v>
                </c:pt>
                <c:pt idx="688">
                  <c:v>3.35</c:v>
                </c:pt>
                <c:pt idx="689">
                  <c:v>3.34</c:v>
                </c:pt>
                <c:pt idx="690">
                  <c:v>3.29</c:v>
                </c:pt>
                <c:pt idx="691">
                  <c:v>3.3</c:v>
                </c:pt>
                <c:pt idx="692">
                  <c:v>3.27</c:v>
                </c:pt>
                <c:pt idx="693">
                  <c:v>3.26</c:v>
                </c:pt>
                <c:pt idx="694">
                  <c:v>3.24</c:v>
                </c:pt>
                <c:pt idx="695">
                  <c:v>3.17</c:v>
                </c:pt>
                <c:pt idx="696">
                  <c:v>3.11</c:v>
                </c:pt>
                <c:pt idx="697">
                  <c:v>3.07</c:v>
                </c:pt>
                <c:pt idx="698">
                  <c:v>2.99</c:v>
                </c:pt>
                <c:pt idx="699">
                  <c:v>2.94</c:v>
                </c:pt>
                <c:pt idx="700">
                  <c:v>2.76</c:v>
                </c:pt>
                <c:pt idx="701">
                  <c:v>2.75</c:v>
                </c:pt>
                <c:pt idx="702">
                  <c:v>2.98</c:v>
                </c:pt>
                <c:pt idx="703">
                  <c:v>3.08</c:v>
                </c:pt>
                <c:pt idx="704">
                  <c:v>3.05</c:v>
                </c:pt>
                <c:pt idx="705">
                  <c:v>3.03</c:v>
                </c:pt>
                <c:pt idx="706">
                  <c:v>3.07</c:v>
                </c:pt>
                <c:pt idx="707">
                  <c:v>3.09</c:v>
                </c:pt>
                <c:pt idx="708">
                  <c:v>3.08</c:v>
                </c:pt>
                <c:pt idx="709">
                  <c:v>3.01</c:v>
                </c:pt>
                <c:pt idx="710">
                  <c:v>2.93</c:v>
                </c:pt>
                <c:pt idx="711">
                  <c:v>2.92</c:v>
                </c:pt>
                <c:pt idx="712">
                  <c:v>2.89</c:v>
                </c:pt>
                <c:pt idx="713">
                  <c:v>2.82</c:v>
                </c:pt>
                <c:pt idx="714">
                  <c:v>2.69</c:v>
                </c:pt>
                <c:pt idx="715">
                  <c:v>2.62</c:v>
                </c:pt>
                <c:pt idx="716">
                  <c:v>2.5</c:v>
                </c:pt>
                <c:pt idx="717">
                  <c:v>2.4500000000000002</c:v>
                </c:pt>
                <c:pt idx="718">
                  <c:v>2.5</c:v>
                </c:pt>
                <c:pt idx="719">
                  <c:v>2.5</c:v>
                </c:pt>
                <c:pt idx="720">
                  <c:v>2.36</c:v>
                </c:pt>
                <c:pt idx="721">
                  <c:v>2.36</c:v>
                </c:pt>
                <c:pt idx="722">
                  <c:v>2.41</c:v>
                </c:pt>
                <c:pt idx="723">
                  <c:v>2.4</c:v>
                </c:pt>
                <c:pt idx="724">
                  <c:v>2.25</c:v>
                </c:pt>
                <c:pt idx="725">
                  <c:v>2.17</c:v>
                </c:pt>
                <c:pt idx="726">
                  <c:v>2.1</c:v>
                </c:pt>
                <c:pt idx="727">
                  <c:v>2.06</c:v>
                </c:pt>
                <c:pt idx="728">
                  <c:v>2.0099999999999998</c:v>
                </c:pt>
                <c:pt idx="729">
                  <c:v>2</c:v>
                </c:pt>
                <c:pt idx="730">
                  <c:v>2.1</c:v>
                </c:pt>
                <c:pt idx="731">
                  <c:v>2.19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70C6-46BF-82E4-FDB74E6D7585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DATOS!$AE$3:$AE$734</c:f>
              <c:numCache>
                <c:formatCode>0.00</c:formatCode>
                <c:ptCount val="732"/>
                <c:pt idx="0">
                  <c:v>2.2400000000000002</c:v>
                </c:pt>
                <c:pt idx="1">
                  <c:v>2.25</c:v>
                </c:pt>
                <c:pt idx="2">
                  <c:v>2.2599999999999998</c:v>
                </c:pt>
                <c:pt idx="3">
                  <c:v>2.36</c:v>
                </c:pt>
                <c:pt idx="4">
                  <c:v>2.39</c:v>
                </c:pt>
                <c:pt idx="5">
                  <c:v>2.4700000000000002</c:v>
                </c:pt>
                <c:pt idx="6">
                  <c:v>2.39</c:v>
                </c:pt>
                <c:pt idx="7">
                  <c:v>2.2999999999999998</c:v>
                </c:pt>
                <c:pt idx="8">
                  <c:v>2.2799999999999998</c:v>
                </c:pt>
                <c:pt idx="9">
                  <c:v>2.4300000000000002</c:v>
                </c:pt>
                <c:pt idx="10">
                  <c:v>2.5499999999999998</c:v>
                </c:pt>
                <c:pt idx="11">
                  <c:v>2.54</c:v>
                </c:pt>
                <c:pt idx="12">
                  <c:v>2.4900000000000002</c:v>
                </c:pt>
                <c:pt idx="13">
                  <c:v>2.5</c:v>
                </c:pt>
                <c:pt idx="14">
                  <c:v>2.44</c:v>
                </c:pt>
                <c:pt idx="15">
                  <c:v>2.36</c:v>
                </c:pt>
                <c:pt idx="16">
                  <c:v>2.3199999999999998</c:v>
                </c:pt>
                <c:pt idx="17">
                  <c:v>2.35</c:v>
                </c:pt>
                <c:pt idx="18">
                  <c:v>2.33</c:v>
                </c:pt>
                <c:pt idx="19">
                  <c:v>2.29</c:v>
                </c:pt>
                <c:pt idx="20">
                  <c:v>2.14</c:v>
                </c:pt>
                <c:pt idx="21">
                  <c:v>2.13</c:v>
                </c:pt>
                <c:pt idx="22">
                  <c:v>2.19</c:v>
                </c:pt>
                <c:pt idx="23">
                  <c:v>2.14</c:v>
                </c:pt>
                <c:pt idx="24">
                  <c:v>2.0099999999999998</c:v>
                </c:pt>
                <c:pt idx="25">
                  <c:v>1.92</c:v>
                </c:pt>
                <c:pt idx="26">
                  <c:v>1.86</c:v>
                </c:pt>
                <c:pt idx="27">
                  <c:v>1.91</c:v>
                </c:pt>
                <c:pt idx="28">
                  <c:v>1.89</c:v>
                </c:pt>
                <c:pt idx="29">
                  <c:v>1.72</c:v>
                </c:pt>
                <c:pt idx="30">
                  <c:v>1.92</c:v>
                </c:pt>
                <c:pt idx="31">
                  <c:v>1.9</c:v>
                </c:pt>
                <c:pt idx="32">
                  <c:v>1.7</c:v>
                </c:pt>
                <c:pt idx="33">
                  <c:v>1.68</c:v>
                </c:pt>
                <c:pt idx="34">
                  <c:v>1.65</c:v>
                </c:pt>
                <c:pt idx="35">
                  <c:v>1.65</c:v>
                </c:pt>
                <c:pt idx="36">
                  <c:v>1.77</c:v>
                </c:pt>
                <c:pt idx="37">
                  <c:v>1.77</c:v>
                </c:pt>
                <c:pt idx="38">
                  <c:v>1.78</c:v>
                </c:pt>
                <c:pt idx="39">
                  <c:v>1.65</c:v>
                </c:pt>
                <c:pt idx="40">
                  <c:v>1.73</c:v>
                </c:pt>
                <c:pt idx="41">
                  <c:v>1.77</c:v>
                </c:pt>
                <c:pt idx="42">
                  <c:v>1.79</c:v>
                </c:pt>
                <c:pt idx="43">
                  <c:v>1.76</c:v>
                </c:pt>
                <c:pt idx="44">
                  <c:v>1.67</c:v>
                </c:pt>
                <c:pt idx="45">
                  <c:v>1.58</c:v>
                </c:pt>
                <c:pt idx="46">
                  <c:v>1.67</c:v>
                </c:pt>
                <c:pt idx="47">
                  <c:v>1.71</c:v>
                </c:pt>
                <c:pt idx="48">
                  <c:v>1.69</c:v>
                </c:pt>
                <c:pt idx="49">
                  <c:v>1.67</c:v>
                </c:pt>
                <c:pt idx="50">
                  <c:v>1.57</c:v>
                </c:pt>
                <c:pt idx="51">
                  <c:v>1.54</c:v>
                </c:pt>
                <c:pt idx="52">
                  <c:v>1.63</c:v>
                </c:pt>
                <c:pt idx="53">
                  <c:v>1.75</c:v>
                </c:pt>
                <c:pt idx="54">
                  <c:v>1.77</c:v>
                </c:pt>
                <c:pt idx="55">
                  <c:v>1.74</c:v>
                </c:pt>
                <c:pt idx="56">
                  <c:v>1.66</c:v>
                </c:pt>
                <c:pt idx="57">
                  <c:v>1.67</c:v>
                </c:pt>
                <c:pt idx="58">
                  <c:v>1.75</c:v>
                </c:pt>
                <c:pt idx="59">
                  <c:v>1.66</c:v>
                </c:pt>
                <c:pt idx="60">
                  <c:v>1.74</c:v>
                </c:pt>
                <c:pt idx="61">
                  <c:v>1.73</c:v>
                </c:pt>
                <c:pt idx="62">
                  <c:v>1.71</c:v>
                </c:pt>
                <c:pt idx="63">
                  <c:v>1.74</c:v>
                </c:pt>
                <c:pt idx="64">
                  <c:v>1.52</c:v>
                </c:pt>
                <c:pt idx="65">
                  <c:v>1.38</c:v>
                </c:pt>
                <c:pt idx="66">
                  <c:v>1.31</c:v>
                </c:pt>
                <c:pt idx="67">
                  <c:v>1.31</c:v>
                </c:pt>
                <c:pt idx="68">
                  <c:v>1.41</c:v>
                </c:pt>
                <c:pt idx="69">
                  <c:v>1.49</c:v>
                </c:pt>
                <c:pt idx="70">
                  <c:v>1.43</c:v>
                </c:pt>
                <c:pt idx="71">
                  <c:v>1.46</c:v>
                </c:pt>
                <c:pt idx="72">
                  <c:v>1.57</c:v>
                </c:pt>
                <c:pt idx="73">
                  <c:v>1.51</c:v>
                </c:pt>
                <c:pt idx="74">
                  <c:v>1.57</c:v>
                </c:pt>
                <c:pt idx="75">
                  <c:v>1.57</c:v>
                </c:pt>
                <c:pt idx="76">
                  <c:v>1.41</c:v>
                </c:pt>
                <c:pt idx="77">
                  <c:v>1.29</c:v>
                </c:pt>
                <c:pt idx="78">
                  <c:v>1.23</c:v>
                </c:pt>
                <c:pt idx="79">
                  <c:v>1.21</c:v>
                </c:pt>
                <c:pt idx="80">
                  <c:v>1.43</c:v>
                </c:pt>
                <c:pt idx="81">
                  <c:v>1.72</c:v>
                </c:pt>
                <c:pt idx="82">
                  <c:v>1.83</c:v>
                </c:pt>
                <c:pt idx="83">
                  <c:v>1.86</c:v>
                </c:pt>
                <c:pt idx="84">
                  <c:v>1.56</c:v>
                </c:pt>
                <c:pt idx="85">
                  <c:v>1.41</c:v>
                </c:pt>
                <c:pt idx="86">
                  <c:v>1.37</c:v>
                </c:pt>
                <c:pt idx="87">
                  <c:v>1.3</c:v>
                </c:pt>
                <c:pt idx="88">
                  <c:v>1.43</c:v>
                </c:pt>
                <c:pt idx="89">
                  <c:v>1.53</c:v>
                </c:pt>
                <c:pt idx="90">
                  <c:v>1.57</c:v>
                </c:pt>
                <c:pt idx="91">
                  <c:v>1.42</c:v>
                </c:pt>
                <c:pt idx="92">
                  <c:v>1.29</c:v>
                </c:pt>
                <c:pt idx="93">
                  <c:v>1.25</c:v>
                </c:pt>
                <c:pt idx="94">
                  <c:v>1.36</c:v>
                </c:pt>
                <c:pt idx="95">
                  <c:v>1.43</c:v>
                </c:pt>
                <c:pt idx="96">
                  <c:v>1.45</c:v>
                </c:pt>
                <c:pt idx="97">
                  <c:v>1.45</c:v>
                </c:pt>
                <c:pt idx="98">
                  <c:v>1.45</c:v>
                </c:pt>
                <c:pt idx="99">
                  <c:v>1.45</c:v>
                </c:pt>
                <c:pt idx="100">
                  <c:v>1.49</c:v>
                </c:pt>
                <c:pt idx="101">
                  <c:v>1.54</c:v>
                </c:pt>
                <c:pt idx="102">
                  <c:v>1.54</c:v>
                </c:pt>
                <c:pt idx="103">
                  <c:v>1.46</c:v>
                </c:pt>
                <c:pt idx="104">
                  <c:v>1.28</c:v>
                </c:pt>
                <c:pt idx="105">
                  <c:v>1.21</c:v>
                </c:pt>
                <c:pt idx="106">
                  <c:v>1.31</c:v>
                </c:pt>
                <c:pt idx="107">
                  <c:v>1.4</c:v>
                </c:pt>
                <c:pt idx="108">
                  <c:v>1.43</c:v>
                </c:pt>
                <c:pt idx="109">
                  <c:v>1.46</c:v>
                </c:pt>
                <c:pt idx="110">
                  <c:v>1.68</c:v>
                </c:pt>
                <c:pt idx="111">
                  <c:v>1.73</c:v>
                </c:pt>
                <c:pt idx="112">
                  <c:v>1.67</c:v>
                </c:pt>
                <c:pt idx="113">
                  <c:v>1.64</c:v>
                </c:pt>
                <c:pt idx="114">
                  <c:v>1.54</c:v>
                </c:pt>
                <c:pt idx="115">
                  <c:v>1.36</c:v>
                </c:pt>
                <c:pt idx="116">
                  <c:v>1.28</c:v>
                </c:pt>
                <c:pt idx="117">
                  <c:v>1.23</c:v>
                </c:pt>
                <c:pt idx="118">
                  <c:v>1.34</c:v>
                </c:pt>
                <c:pt idx="119">
                  <c:v>1.43</c:v>
                </c:pt>
                <c:pt idx="120">
                  <c:v>1.48</c:v>
                </c:pt>
                <c:pt idx="121">
                  <c:v>1.48</c:v>
                </c:pt>
                <c:pt idx="122">
                  <c:v>1.42</c:v>
                </c:pt>
                <c:pt idx="123">
                  <c:v>1.33</c:v>
                </c:pt>
                <c:pt idx="124">
                  <c:v>1.31</c:v>
                </c:pt>
                <c:pt idx="125">
                  <c:v>1.32</c:v>
                </c:pt>
                <c:pt idx="126">
                  <c:v>1.26</c:v>
                </c:pt>
                <c:pt idx="127">
                  <c:v>1.27</c:v>
                </c:pt>
                <c:pt idx="128">
                  <c:v>1.37</c:v>
                </c:pt>
                <c:pt idx="129">
                  <c:v>1.42</c:v>
                </c:pt>
                <c:pt idx="130">
                  <c:v>1.44</c:v>
                </c:pt>
                <c:pt idx="131">
                  <c:v>1.41</c:v>
                </c:pt>
                <c:pt idx="132">
                  <c:v>1.3</c:v>
                </c:pt>
                <c:pt idx="133">
                  <c:v>1.24</c:v>
                </c:pt>
                <c:pt idx="134">
                  <c:v>1.23</c:v>
                </c:pt>
                <c:pt idx="135">
                  <c:v>1.23</c:v>
                </c:pt>
                <c:pt idx="136">
                  <c:v>1.55</c:v>
                </c:pt>
                <c:pt idx="137">
                  <c:v>1.6</c:v>
                </c:pt>
                <c:pt idx="138">
                  <c:v>1.45</c:v>
                </c:pt>
                <c:pt idx="139">
                  <c:v>1.32</c:v>
                </c:pt>
                <c:pt idx="140">
                  <c:v>1.43</c:v>
                </c:pt>
                <c:pt idx="141">
                  <c:v>1.5</c:v>
                </c:pt>
                <c:pt idx="142">
                  <c:v>1.49</c:v>
                </c:pt>
                <c:pt idx="143">
                  <c:v>1.49</c:v>
                </c:pt>
                <c:pt idx="144">
                  <c:v>1.53</c:v>
                </c:pt>
                <c:pt idx="145">
                  <c:v>1.64</c:v>
                </c:pt>
                <c:pt idx="146">
                  <c:v>1.62</c:v>
                </c:pt>
                <c:pt idx="147">
                  <c:v>1.55</c:v>
                </c:pt>
                <c:pt idx="148">
                  <c:v>1.44</c:v>
                </c:pt>
                <c:pt idx="149">
                  <c:v>1.34</c:v>
                </c:pt>
                <c:pt idx="150">
                  <c:v>1.37</c:v>
                </c:pt>
                <c:pt idx="151">
                  <c:v>1.41</c:v>
                </c:pt>
                <c:pt idx="152">
                  <c:v>1.54</c:v>
                </c:pt>
                <c:pt idx="153">
                  <c:v>1.56</c:v>
                </c:pt>
                <c:pt idx="154">
                  <c:v>1.53</c:v>
                </c:pt>
                <c:pt idx="155">
                  <c:v>1.59</c:v>
                </c:pt>
                <c:pt idx="156">
                  <c:v>1.53</c:v>
                </c:pt>
                <c:pt idx="157">
                  <c:v>1.52</c:v>
                </c:pt>
                <c:pt idx="158">
                  <c:v>1.56</c:v>
                </c:pt>
                <c:pt idx="159">
                  <c:v>1.53</c:v>
                </c:pt>
                <c:pt idx="160">
                  <c:v>1.49</c:v>
                </c:pt>
                <c:pt idx="161">
                  <c:v>1.45</c:v>
                </c:pt>
                <c:pt idx="162">
                  <c:v>1.57</c:v>
                </c:pt>
                <c:pt idx="163">
                  <c:v>1.58</c:v>
                </c:pt>
                <c:pt idx="164">
                  <c:v>1.57</c:v>
                </c:pt>
                <c:pt idx="165">
                  <c:v>1.56</c:v>
                </c:pt>
                <c:pt idx="166">
                  <c:v>1.69</c:v>
                </c:pt>
                <c:pt idx="167">
                  <c:v>1.82</c:v>
                </c:pt>
                <c:pt idx="168">
                  <c:v>1.73</c:v>
                </c:pt>
                <c:pt idx="169">
                  <c:v>1.61</c:v>
                </c:pt>
                <c:pt idx="170">
                  <c:v>1.54</c:v>
                </c:pt>
                <c:pt idx="171">
                  <c:v>1.42</c:v>
                </c:pt>
                <c:pt idx="172">
                  <c:v>1.32</c:v>
                </c:pt>
                <c:pt idx="173">
                  <c:v>1.26</c:v>
                </c:pt>
                <c:pt idx="174">
                  <c:v>1.21</c:v>
                </c:pt>
                <c:pt idx="175">
                  <c:v>1.3</c:v>
                </c:pt>
                <c:pt idx="176">
                  <c:v>1.37</c:v>
                </c:pt>
                <c:pt idx="177">
                  <c:v>1.4</c:v>
                </c:pt>
                <c:pt idx="178">
                  <c:v>1.33</c:v>
                </c:pt>
                <c:pt idx="179">
                  <c:v>1.43</c:v>
                </c:pt>
                <c:pt idx="180">
                  <c:v>1.38</c:v>
                </c:pt>
                <c:pt idx="181">
                  <c:v>1.37</c:v>
                </c:pt>
                <c:pt idx="182">
                  <c:v>1.43</c:v>
                </c:pt>
                <c:pt idx="183">
                  <c:v>1.5</c:v>
                </c:pt>
                <c:pt idx="184">
                  <c:v>1.43</c:v>
                </c:pt>
                <c:pt idx="185">
                  <c:v>1.37</c:v>
                </c:pt>
                <c:pt idx="186">
                  <c:v>1.46</c:v>
                </c:pt>
                <c:pt idx="187">
                  <c:v>1.47</c:v>
                </c:pt>
                <c:pt idx="188">
                  <c:v>1.63</c:v>
                </c:pt>
                <c:pt idx="189">
                  <c:v>1.63</c:v>
                </c:pt>
                <c:pt idx="190">
                  <c:v>1.72</c:v>
                </c:pt>
                <c:pt idx="191">
                  <c:v>1.78</c:v>
                </c:pt>
                <c:pt idx="192">
                  <c:v>1.83</c:v>
                </c:pt>
                <c:pt idx="193">
                  <c:v>1.83</c:v>
                </c:pt>
                <c:pt idx="194">
                  <c:v>1.83</c:v>
                </c:pt>
                <c:pt idx="195">
                  <c:v>1.91</c:v>
                </c:pt>
                <c:pt idx="196">
                  <c:v>1.94</c:v>
                </c:pt>
                <c:pt idx="197">
                  <c:v>1.81</c:v>
                </c:pt>
                <c:pt idx="198">
                  <c:v>1.75</c:v>
                </c:pt>
                <c:pt idx="199">
                  <c:v>1.74</c:v>
                </c:pt>
                <c:pt idx="200">
                  <c:v>1.68</c:v>
                </c:pt>
                <c:pt idx="201">
                  <c:v>1.7</c:v>
                </c:pt>
                <c:pt idx="202">
                  <c:v>1.74</c:v>
                </c:pt>
                <c:pt idx="203">
                  <c:v>2.13</c:v>
                </c:pt>
                <c:pt idx="204">
                  <c:v>2.2999999999999998</c:v>
                </c:pt>
                <c:pt idx="205">
                  <c:v>2.2999999999999998</c:v>
                </c:pt>
                <c:pt idx="206">
                  <c:v>2.0299999999999998</c:v>
                </c:pt>
                <c:pt idx="207">
                  <c:v>2</c:v>
                </c:pt>
                <c:pt idx="208">
                  <c:v>2.13</c:v>
                </c:pt>
                <c:pt idx="209">
                  <c:v>2.2400000000000002</c:v>
                </c:pt>
                <c:pt idx="210">
                  <c:v>2.6</c:v>
                </c:pt>
                <c:pt idx="211">
                  <c:v>2.71</c:v>
                </c:pt>
                <c:pt idx="212">
                  <c:v>2.69</c:v>
                </c:pt>
                <c:pt idx="213">
                  <c:v>2.57</c:v>
                </c:pt>
                <c:pt idx="214">
                  <c:v>2.58</c:v>
                </c:pt>
                <c:pt idx="215">
                  <c:v>2.58</c:v>
                </c:pt>
                <c:pt idx="216">
                  <c:v>2.5499999999999998</c:v>
                </c:pt>
                <c:pt idx="217">
                  <c:v>2.59</c:v>
                </c:pt>
                <c:pt idx="218">
                  <c:v>2.64</c:v>
                </c:pt>
                <c:pt idx="219">
                  <c:v>2.62</c:v>
                </c:pt>
                <c:pt idx="220">
                  <c:v>2.6</c:v>
                </c:pt>
                <c:pt idx="221">
                  <c:v>2.81</c:v>
                </c:pt>
                <c:pt idx="222">
                  <c:v>2.8</c:v>
                </c:pt>
                <c:pt idx="223">
                  <c:v>2.69</c:v>
                </c:pt>
                <c:pt idx="224">
                  <c:v>2.62</c:v>
                </c:pt>
                <c:pt idx="225">
                  <c:v>2.73</c:v>
                </c:pt>
                <c:pt idx="226">
                  <c:v>2.78</c:v>
                </c:pt>
                <c:pt idx="227">
                  <c:v>2.77</c:v>
                </c:pt>
                <c:pt idx="228">
                  <c:v>2.88</c:v>
                </c:pt>
                <c:pt idx="229">
                  <c:v>3.09</c:v>
                </c:pt>
                <c:pt idx="230">
                  <c:v>3.12</c:v>
                </c:pt>
                <c:pt idx="231">
                  <c:v>3.3</c:v>
                </c:pt>
                <c:pt idx="232">
                  <c:v>3.38</c:v>
                </c:pt>
                <c:pt idx="233">
                  <c:v>3.21</c:v>
                </c:pt>
                <c:pt idx="234">
                  <c:v>3.2</c:v>
                </c:pt>
                <c:pt idx="235">
                  <c:v>3.22</c:v>
                </c:pt>
                <c:pt idx="236">
                  <c:v>3.26</c:v>
                </c:pt>
                <c:pt idx="237">
                  <c:v>3.34</c:v>
                </c:pt>
                <c:pt idx="238">
                  <c:v>3.38</c:v>
                </c:pt>
                <c:pt idx="239">
                  <c:v>3.41</c:v>
                </c:pt>
                <c:pt idx="240">
                  <c:v>3.41</c:v>
                </c:pt>
                <c:pt idx="241">
                  <c:v>3.38</c:v>
                </c:pt>
                <c:pt idx="242">
                  <c:v>3.34</c:v>
                </c:pt>
                <c:pt idx="243">
                  <c:v>3.31</c:v>
                </c:pt>
                <c:pt idx="244">
                  <c:v>3.33</c:v>
                </c:pt>
                <c:pt idx="245">
                  <c:v>3.4</c:v>
                </c:pt>
                <c:pt idx="246">
                  <c:v>3.58</c:v>
                </c:pt>
                <c:pt idx="247">
                  <c:v>3.73</c:v>
                </c:pt>
                <c:pt idx="248">
                  <c:v>3.87</c:v>
                </c:pt>
                <c:pt idx="249">
                  <c:v>3.94</c:v>
                </c:pt>
                <c:pt idx="250">
                  <c:v>4.05</c:v>
                </c:pt>
                <c:pt idx="251">
                  <c:v>4.12</c:v>
                </c:pt>
                <c:pt idx="252">
                  <c:v>4.1100000000000003</c:v>
                </c:pt>
                <c:pt idx="253">
                  <c:v>4.08</c:v>
                </c:pt>
                <c:pt idx="254">
                  <c:v>4</c:v>
                </c:pt>
                <c:pt idx="255">
                  <c:v>4.12</c:v>
                </c:pt>
                <c:pt idx="256">
                  <c:v>4.16</c:v>
                </c:pt>
                <c:pt idx="257">
                  <c:v>4.13</c:v>
                </c:pt>
                <c:pt idx="258">
                  <c:v>4.05</c:v>
                </c:pt>
                <c:pt idx="259">
                  <c:v>4.08</c:v>
                </c:pt>
                <c:pt idx="260">
                  <c:v>4.18</c:v>
                </c:pt>
                <c:pt idx="261">
                  <c:v>4.18</c:v>
                </c:pt>
                <c:pt idx="262">
                  <c:v>4.33</c:v>
                </c:pt>
                <c:pt idx="263">
                  <c:v>4.4800000000000004</c:v>
                </c:pt>
                <c:pt idx="264">
                  <c:v>4.63</c:v>
                </c:pt>
                <c:pt idx="265">
                  <c:v>4.7300000000000004</c:v>
                </c:pt>
                <c:pt idx="266">
                  <c:v>4.74</c:v>
                </c:pt>
                <c:pt idx="267">
                  <c:v>4.71</c:v>
                </c:pt>
                <c:pt idx="268">
                  <c:v>4.6399999999999997</c:v>
                </c:pt>
                <c:pt idx="269">
                  <c:v>4.57</c:v>
                </c:pt>
                <c:pt idx="270">
                  <c:v>4.51</c:v>
                </c:pt>
                <c:pt idx="271">
                  <c:v>4.4400000000000004</c:v>
                </c:pt>
                <c:pt idx="272">
                  <c:v>4.37</c:v>
                </c:pt>
                <c:pt idx="273">
                  <c:v>4.3</c:v>
                </c:pt>
                <c:pt idx="274">
                  <c:v>4.2300000000000004</c:v>
                </c:pt>
                <c:pt idx="275">
                  <c:v>4.12</c:v>
                </c:pt>
                <c:pt idx="276">
                  <c:v>3.99</c:v>
                </c:pt>
                <c:pt idx="277">
                  <c:v>3.92</c:v>
                </c:pt>
                <c:pt idx="278">
                  <c:v>3.78</c:v>
                </c:pt>
                <c:pt idx="279">
                  <c:v>3.66</c:v>
                </c:pt>
                <c:pt idx="280">
                  <c:v>3.57</c:v>
                </c:pt>
                <c:pt idx="281">
                  <c:v>3.47</c:v>
                </c:pt>
                <c:pt idx="282">
                  <c:v>3.52</c:v>
                </c:pt>
                <c:pt idx="283">
                  <c:v>3.45</c:v>
                </c:pt>
                <c:pt idx="284">
                  <c:v>3.53</c:v>
                </c:pt>
                <c:pt idx="285">
                  <c:v>3.53</c:v>
                </c:pt>
                <c:pt idx="286">
                  <c:v>3.49</c:v>
                </c:pt>
                <c:pt idx="287">
                  <c:v>3.5</c:v>
                </c:pt>
                <c:pt idx="288">
                  <c:v>3.46</c:v>
                </c:pt>
                <c:pt idx="289">
                  <c:v>3.41</c:v>
                </c:pt>
                <c:pt idx="290">
                  <c:v>3.4</c:v>
                </c:pt>
                <c:pt idx="291">
                  <c:v>3.39</c:v>
                </c:pt>
                <c:pt idx="292">
                  <c:v>3.39</c:v>
                </c:pt>
                <c:pt idx="293">
                  <c:v>3.44</c:v>
                </c:pt>
                <c:pt idx="294">
                  <c:v>3.48</c:v>
                </c:pt>
                <c:pt idx="295">
                  <c:v>3.46</c:v>
                </c:pt>
                <c:pt idx="296">
                  <c:v>3.58</c:v>
                </c:pt>
                <c:pt idx="297">
                  <c:v>3.72</c:v>
                </c:pt>
                <c:pt idx="298">
                  <c:v>3.78</c:v>
                </c:pt>
                <c:pt idx="299">
                  <c:v>3.79</c:v>
                </c:pt>
                <c:pt idx="300">
                  <c:v>3.89</c:v>
                </c:pt>
                <c:pt idx="301">
                  <c:v>4.0199999999999996</c:v>
                </c:pt>
                <c:pt idx="302">
                  <c:v>4.05</c:v>
                </c:pt>
                <c:pt idx="303">
                  <c:v>4.04</c:v>
                </c:pt>
                <c:pt idx="304">
                  <c:v>4.25</c:v>
                </c:pt>
                <c:pt idx="305">
                  <c:v>4.4000000000000004</c:v>
                </c:pt>
                <c:pt idx="306">
                  <c:v>4.5</c:v>
                </c:pt>
                <c:pt idx="307">
                  <c:v>4.54</c:v>
                </c:pt>
                <c:pt idx="308">
                  <c:v>4.5999999999999996</c:v>
                </c:pt>
                <c:pt idx="309">
                  <c:v>4.6399999999999997</c:v>
                </c:pt>
                <c:pt idx="310">
                  <c:v>4.74</c:v>
                </c:pt>
                <c:pt idx="311">
                  <c:v>4.8600000000000003</c:v>
                </c:pt>
                <c:pt idx="312">
                  <c:v>4.9400000000000004</c:v>
                </c:pt>
                <c:pt idx="313">
                  <c:v>4.9800000000000004</c:v>
                </c:pt>
                <c:pt idx="314">
                  <c:v>5.15</c:v>
                </c:pt>
                <c:pt idx="315">
                  <c:v>5.07</c:v>
                </c:pt>
                <c:pt idx="316">
                  <c:v>5.05</c:v>
                </c:pt>
                <c:pt idx="317">
                  <c:v>4.9400000000000004</c:v>
                </c:pt>
                <c:pt idx="318">
                  <c:v>4.92</c:v>
                </c:pt>
                <c:pt idx="319">
                  <c:v>4.9800000000000004</c:v>
                </c:pt>
                <c:pt idx="320">
                  <c:v>5</c:v>
                </c:pt>
                <c:pt idx="321">
                  <c:v>4.92</c:v>
                </c:pt>
                <c:pt idx="322">
                  <c:v>4.88</c:v>
                </c:pt>
                <c:pt idx="323">
                  <c:v>4.8</c:v>
                </c:pt>
                <c:pt idx="324">
                  <c:v>4.78</c:v>
                </c:pt>
                <c:pt idx="325">
                  <c:v>4.78</c:v>
                </c:pt>
                <c:pt idx="326">
                  <c:v>4.78</c:v>
                </c:pt>
                <c:pt idx="327">
                  <c:v>4.6399999999999997</c:v>
                </c:pt>
                <c:pt idx="328">
                  <c:v>4.58</c:v>
                </c:pt>
                <c:pt idx="329">
                  <c:v>4.53</c:v>
                </c:pt>
                <c:pt idx="330">
                  <c:v>4.4800000000000004</c:v>
                </c:pt>
                <c:pt idx="331">
                  <c:v>4.4400000000000004</c:v>
                </c:pt>
                <c:pt idx="332">
                  <c:v>4.41</c:v>
                </c:pt>
                <c:pt idx="333">
                  <c:v>4.3099999999999996</c:v>
                </c:pt>
                <c:pt idx="334">
                  <c:v>4.29</c:v>
                </c:pt>
                <c:pt idx="335">
                  <c:v>4.28</c:v>
                </c:pt>
                <c:pt idx="336">
                  <c:v>4.24</c:v>
                </c:pt>
                <c:pt idx="337">
                  <c:v>4.1500000000000004</c:v>
                </c:pt>
                <c:pt idx="338">
                  <c:v>4.05</c:v>
                </c:pt>
                <c:pt idx="339">
                  <c:v>3.98</c:v>
                </c:pt>
                <c:pt idx="340">
                  <c:v>3.99</c:v>
                </c:pt>
                <c:pt idx="341">
                  <c:v>3.94</c:v>
                </c:pt>
                <c:pt idx="342">
                  <c:v>3.99</c:v>
                </c:pt>
                <c:pt idx="343">
                  <c:v>4.04</c:v>
                </c:pt>
                <c:pt idx="344">
                  <c:v>4.05</c:v>
                </c:pt>
                <c:pt idx="345">
                  <c:v>4.0599999999999996</c:v>
                </c:pt>
                <c:pt idx="346">
                  <c:v>4.08</c:v>
                </c:pt>
                <c:pt idx="347">
                  <c:v>3.99</c:v>
                </c:pt>
                <c:pt idx="348">
                  <c:v>4.04</c:v>
                </c:pt>
                <c:pt idx="349">
                  <c:v>3.98</c:v>
                </c:pt>
                <c:pt idx="350">
                  <c:v>4.2</c:v>
                </c:pt>
                <c:pt idx="351">
                  <c:v>4.24</c:v>
                </c:pt>
                <c:pt idx="352">
                  <c:v>4.2699999999999996</c:v>
                </c:pt>
                <c:pt idx="353">
                  <c:v>4.29</c:v>
                </c:pt>
                <c:pt idx="354">
                  <c:v>4.3099999999999996</c:v>
                </c:pt>
                <c:pt idx="355">
                  <c:v>4.33</c:v>
                </c:pt>
                <c:pt idx="356">
                  <c:v>4.45</c:v>
                </c:pt>
                <c:pt idx="357">
                  <c:v>4.4800000000000004</c:v>
                </c:pt>
                <c:pt idx="358">
                  <c:v>4.47</c:v>
                </c:pt>
                <c:pt idx="359">
                  <c:v>4.43</c:v>
                </c:pt>
                <c:pt idx="360">
                  <c:v>4.3</c:v>
                </c:pt>
                <c:pt idx="361">
                  <c:v>4.1900000000000004</c:v>
                </c:pt>
                <c:pt idx="362">
                  <c:v>4.12</c:v>
                </c:pt>
                <c:pt idx="363">
                  <c:v>4.01</c:v>
                </c:pt>
                <c:pt idx="364">
                  <c:v>3.94</c:v>
                </c:pt>
                <c:pt idx="365">
                  <c:v>3.88</c:v>
                </c:pt>
                <c:pt idx="366">
                  <c:v>3.95</c:v>
                </c:pt>
                <c:pt idx="367">
                  <c:v>3.95</c:v>
                </c:pt>
                <c:pt idx="368">
                  <c:v>4.01</c:v>
                </c:pt>
                <c:pt idx="369">
                  <c:v>3.96</c:v>
                </c:pt>
                <c:pt idx="370">
                  <c:v>4</c:v>
                </c:pt>
                <c:pt idx="371">
                  <c:v>4.03</c:v>
                </c:pt>
                <c:pt idx="372">
                  <c:v>4.03</c:v>
                </c:pt>
                <c:pt idx="373">
                  <c:v>4.0199999999999996</c:v>
                </c:pt>
                <c:pt idx="374">
                  <c:v>4.0999999999999996</c:v>
                </c:pt>
                <c:pt idx="375">
                  <c:v>4.16</c:v>
                </c:pt>
                <c:pt idx="376">
                  <c:v>4.2</c:v>
                </c:pt>
                <c:pt idx="377">
                  <c:v>4.2300000000000004</c:v>
                </c:pt>
                <c:pt idx="378">
                  <c:v>4.2699999999999996</c:v>
                </c:pt>
                <c:pt idx="379">
                  <c:v>4.3</c:v>
                </c:pt>
                <c:pt idx="380">
                  <c:v>4.28</c:v>
                </c:pt>
                <c:pt idx="381">
                  <c:v>4.2300000000000004</c:v>
                </c:pt>
                <c:pt idx="382">
                  <c:v>4.16</c:v>
                </c:pt>
                <c:pt idx="383">
                  <c:v>4.08</c:v>
                </c:pt>
                <c:pt idx="384">
                  <c:v>4.01</c:v>
                </c:pt>
                <c:pt idx="385">
                  <c:v>4</c:v>
                </c:pt>
                <c:pt idx="386">
                  <c:v>3.91</c:v>
                </c:pt>
                <c:pt idx="387">
                  <c:v>3.84</c:v>
                </c:pt>
                <c:pt idx="388">
                  <c:v>3.89</c:v>
                </c:pt>
                <c:pt idx="389">
                  <c:v>3.89</c:v>
                </c:pt>
                <c:pt idx="390">
                  <c:v>3.93</c:v>
                </c:pt>
                <c:pt idx="391">
                  <c:v>3.93</c:v>
                </c:pt>
                <c:pt idx="392">
                  <c:v>3.9</c:v>
                </c:pt>
                <c:pt idx="393">
                  <c:v>3.88</c:v>
                </c:pt>
                <c:pt idx="394">
                  <c:v>4.01</c:v>
                </c:pt>
                <c:pt idx="395">
                  <c:v>4.16</c:v>
                </c:pt>
                <c:pt idx="396">
                  <c:v>4.2699999999999996</c:v>
                </c:pt>
                <c:pt idx="397">
                  <c:v>4.34</c:v>
                </c:pt>
                <c:pt idx="398">
                  <c:v>4.43</c:v>
                </c:pt>
                <c:pt idx="399">
                  <c:v>4.49</c:v>
                </c:pt>
                <c:pt idx="400">
                  <c:v>4.51</c:v>
                </c:pt>
                <c:pt idx="401">
                  <c:v>4.4800000000000004</c:v>
                </c:pt>
                <c:pt idx="402">
                  <c:v>4.42</c:v>
                </c:pt>
                <c:pt idx="403">
                  <c:v>4.32</c:v>
                </c:pt>
                <c:pt idx="404">
                  <c:v>4.24</c:v>
                </c:pt>
                <c:pt idx="405">
                  <c:v>4.18</c:v>
                </c:pt>
                <c:pt idx="406">
                  <c:v>4.26</c:v>
                </c:pt>
                <c:pt idx="407">
                  <c:v>4.3499999999999996</c:v>
                </c:pt>
                <c:pt idx="408">
                  <c:v>4.43</c:v>
                </c:pt>
                <c:pt idx="409">
                  <c:v>4.5</c:v>
                </c:pt>
                <c:pt idx="410">
                  <c:v>4.54</c:v>
                </c:pt>
                <c:pt idx="411">
                  <c:v>4.63</c:v>
                </c:pt>
                <c:pt idx="412">
                  <c:v>4.72</c:v>
                </c:pt>
                <c:pt idx="413">
                  <c:v>4.71</c:v>
                </c:pt>
                <c:pt idx="414">
                  <c:v>4.7300000000000004</c:v>
                </c:pt>
                <c:pt idx="415">
                  <c:v>4.72</c:v>
                </c:pt>
                <c:pt idx="416">
                  <c:v>4.6500000000000004</c:v>
                </c:pt>
                <c:pt idx="417">
                  <c:v>4.7</c:v>
                </c:pt>
                <c:pt idx="418">
                  <c:v>4.5599999999999996</c:v>
                </c:pt>
                <c:pt idx="419">
                  <c:v>4.49</c:v>
                </c:pt>
                <c:pt idx="420">
                  <c:v>4.49</c:v>
                </c:pt>
                <c:pt idx="421">
                  <c:v>4.4800000000000004</c:v>
                </c:pt>
                <c:pt idx="422">
                  <c:v>4.57</c:v>
                </c:pt>
                <c:pt idx="423">
                  <c:v>4.55</c:v>
                </c:pt>
                <c:pt idx="424">
                  <c:v>4.5199999999999996</c:v>
                </c:pt>
                <c:pt idx="425">
                  <c:v>4.5199999999999996</c:v>
                </c:pt>
                <c:pt idx="426">
                  <c:v>4.42</c:v>
                </c:pt>
                <c:pt idx="427">
                  <c:v>4.43</c:v>
                </c:pt>
                <c:pt idx="428">
                  <c:v>4.37</c:v>
                </c:pt>
                <c:pt idx="429">
                  <c:v>4.43</c:v>
                </c:pt>
                <c:pt idx="430">
                  <c:v>4.37</c:v>
                </c:pt>
                <c:pt idx="431">
                  <c:v>4.58</c:v>
                </c:pt>
                <c:pt idx="432">
                  <c:v>4.67</c:v>
                </c:pt>
                <c:pt idx="433">
                  <c:v>4.7699999999999996</c:v>
                </c:pt>
                <c:pt idx="434">
                  <c:v>4.96</c:v>
                </c:pt>
                <c:pt idx="435">
                  <c:v>5.0599999999999996</c:v>
                </c:pt>
                <c:pt idx="436">
                  <c:v>5.1100000000000003</c:v>
                </c:pt>
                <c:pt idx="437">
                  <c:v>5.14</c:v>
                </c:pt>
                <c:pt idx="438">
                  <c:v>5.15</c:v>
                </c:pt>
                <c:pt idx="439">
                  <c:v>5.0999999999999996</c:v>
                </c:pt>
                <c:pt idx="440">
                  <c:v>5.0199999999999996</c:v>
                </c:pt>
                <c:pt idx="441">
                  <c:v>4.93</c:v>
                </c:pt>
                <c:pt idx="442">
                  <c:v>4.83</c:v>
                </c:pt>
                <c:pt idx="443">
                  <c:v>4.78</c:v>
                </c:pt>
                <c:pt idx="444">
                  <c:v>4.75</c:v>
                </c:pt>
                <c:pt idx="445">
                  <c:v>4.68</c:v>
                </c:pt>
                <c:pt idx="446">
                  <c:v>4.67</c:v>
                </c:pt>
                <c:pt idx="447">
                  <c:v>4.63</c:v>
                </c:pt>
                <c:pt idx="448">
                  <c:v>4.5999999999999996</c:v>
                </c:pt>
                <c:pt idx="449">
                  <c:v>4.54</c:v>
                </c:pt>
                <c:pt idx="450">
                  <c:v>4.5</c:v>
                </c:pt>
                <c:pt idx="451">
                  <c:v>4.47</c:v>
                </c:pt>
                <c:pt idx="452">
                  <c:v>4.45</c:v>
                </c:pt>
                <c:pt idx="453">
                  <c:v>4.4000000000000004</c:v>
                </c:pt>
                <c:pt idx="454">
                  <c:v>4.3600000000000003</c:v>
                </c:pt>
                <c:pt idx="455">
                  <c:v>4.33</c:v>
                </c:pt>
                <c:pt idx="456">
                  <c:v>4.32</c:v>
                </c:pt>
                <c:pt idx="457">
                  <c:v>4.29</c:v>
                </c:pt>
                <c:pt idx="458">
                  <c:v>4.2</c:v>
                </c:pt>
                <c:pt idx="459">
                  <c:v>4.1500000000000004</c:v>
                </c:pt>
                <c:pt idx="460">
                  <c:v>4.09</c:v>
                </c:pt>
                <c:pt idx="461">
                  <c:v>4.01</c:v>
                </c:pt>
                <c:pt idx="462">
                  <c:v>4.01</c:v>
                </c:pt>
                <c:pt idx="463">
                  <c:v>4.04</c:v>
                </c:pt>
                <c:pt idx="464">
                  <c:v>3.99</c:v>
                </c:pt>
                <c:pt idx="465">
                  <c:v>3.9</c:v>
                </c:pt>
                <c:pt idx="466">
                  <c:v>3.84</c:v>
                </c:pt>
                <c:pt idx="467">
                  <c:v>3.8</c:v>
                </c:pt>
                <c:pt idx="468">
                  <c:v>3.77</c:v>
                </c:pt>
                <c:pt idx="469">
                  <c:v>3.74</c:v>
                </c:pt>
                <c:pt idx="470">
                  <c:v>3.62</c:v>
                </c:pt>
                <c:pt idx="471">
                  <c:v>3.53</c:v>
                </c:pt>
                <c:pt idx="472">
                  <c:v>3.48</c:v>
                </c:pt>
                <c:pt idx="473">
                  <c:v>3.42</c:v>
                </c:pt>
                <c:pt idx="474">
                  <c:v>3.46</c:v>
                </c:pt>
                <c:pt idx="475">
                  <c:v>3.45</c:v>
                </c:pt>
                <c:pt idx="476">
                  <c:v>3.53</c:v>
                </c:pt>
                <c:pt idx="477">
                  <c:v>3.46</c:v>
                </c:pt>
                <c:pt idx="478">
                  <c:v>3.45</c:v>
                </c:pt>
                <c:pt idx="479">
                  <c:v>3.6</c:v>
                </c:pt>
                <c:pt idx="480">
                  <c:v>3.78</c:v>
                </c:pt>
                <c:pt idx="481">
                  <c:v>3.84</c:v>
                </c:pt>
                <c:pt idx="482">
                  <c:v>3.93</c:v>
                </c:pt>
                <c:pt idx="483">
                  <c:v>3.96</c:v>
                </c:pt>
                <c:pt idx="484">
                  <c:v>3.97</c:v>
                </c:pt>
                <c:pt idx="485">
                  <c:v>3.93</c:v>
                </c:pt>
                <c:pt idx="486">
                  <c:v>3.89</c:v>
                </c:pt>
                <c:pt idx="487">
                  <c:v>3.91</c:v>
                </c:pt>
                <c:pt idx="488">
                  <c:v>4.1500000000000004</c:v>
                </c:pt>
                <c:pt idx="489">
                  <c:v>4.2</c:v>
                </c:pt>
                <c:pt idx="490">
                  <c:v>4.29</c:v>
                </c:pt>
                <c:pt idx="491">
                  <c:v>4.3499999999999996</c:v>
                </c:pt>
                <c:pt idx="492">
                  <c:v>4.4000000000000004</c:v>
                </c:pt>
                <c:pt idx="493">
                  <c:v>4.4000000000000004</c:v>
                </c:pt>
                <c:pt idx="494">
                  <c:v>4.4000000000000004</c:v>
                </c:pt>
                <c:pt idx="495">
                  <c:v>4.4000000000000004</c:v>
                </c:pt>
                <c:pt idx="496">
                  <c:v>4.4000000000000004</c:v>
                </c:pt>
                <c:pt idx="497">
                  <c:v>4.34</c:v>
                </c:pt>
                <c:pt idx="498">
                  <c:v>4.32</c:v>
                </c:pt>
                <c:pt idx="499">
                  <c:v>4.32</c:v>
                </c:pt>
                <c:pt idx="500">
                  <c:v>4.58</c:v>
                </c:pt>
                <c:pt idx="501">
                  <c:v>4.63</c:v>
                </c:pt>
                <c:pt idx="502">
                  <c:v>4.8099999999999996</c:v>
                </c:pt>
                <c:pt idx="503">
                  <c:v>4.8600000000000003</c:v>
                </c:pt>
                <c:pt idx="504">
                  <c:v>4.8899999999999997</c:v>
                </c:pt>
                <c:pt idx="505">
                  <c:v>4.8600000000000003</c:v>
                </c:pt>
                <c:pt idx="506">
                  <c:v>4.84</c:v>
                </c:pt>
                <c:pt idx="507">
                  <c:v>4.7300000000000004</c:v>
                </c:pt>
                <c:pt idx="508">
                  <c:v>4.6399999999999997</c:v>
                </c:pt>
                <c:pt idx="509">
                  <c:v>4.71</c:v>
                </c:pt>
                <c:pt idx="510">
                  <c:v>4.63</c:v>
                </c:pt>
                <c:pt idx="511">
                  <c:v>4.7</c:v>
                </c:pt>
                <c:pt idx="512">
                  <c:v>4.67</c:v>
                </c:pt>
                <c:pt idx="513">
                  <c:v>4.74</c:v>
                </c:pt>
                <c:pt idx="514">
                  <c:v>4.79</c:v>
                </c:pt>
                <c:pt idx="515">
                  <c:v>4.8</c:v>
                </c:pt>
                <c:pt idx="516">
                  <c:v>4.8</c:v>
                </c:pt>
                <c:pt idx="517">
                  <c:v>4.78</c:v>
                </c:pt>
                <c:pt idx="518">
                  <c:v>4.78</c:v>
                </c:pt>
                <c:pt idx="519">
                  <c:v>4.78</c:v>
                </c:pt>
                <c:pt idx="520">
                  <c:v>4.8099999999999996</c:v>
                </c:pt>
                <c:pt idx="521">
                  <c:v>4.84</c:v>
                </c:pt>
                <c:pt idx="522">
                  <c:v>4.8099999999999996</c:v>
                </c:pt>
                <c:pt idx="523">
                  <c:v>4.7300000000000004</c:v>
                </c:pt>
                <c:pt idx="524">
                  <c:v>4.6399999999999997</c:v>
                </c:pt>
                <c:pt idx="525">
                  <c:v>4.54</c:v>
                </c:pt>
                <c:pt idx="526">
                  <c:v>4.47</c:v>
                </c:pt>
                <c:pt idx="527">
                  <c:v>4.46</c:v>
                </c:pt>
                <c:pt idx="528">
                  <c:v>4.42</c:v>
                </c:pt>
                <c:pt idx="529">
                  <c:v>4.3899999999999997</c:v>
                </c:pt>
                <c:pt idx="530">
                  <c:v>4.41</c:v>
                </c:pt>
                <c:pt idx="531">
                  <c:v>4.43</c:v>
                </c:pt>
                <c:pt idx="532">
                  <c:v>4.38</c:v>
                </c:pt>
                <c:pt idx="533">
                  <c:v>4.3499999999999996</c:v>
                </c:pt>
                <c:pt idx="534">
                  <c:v>4.3</c:v>
                </c:pt>
                <c:pt idx="535">
                  <c:v>4.28</c:v>
                </c:pt>
                <c:pt idx="536">
                  <c:v>4.28</c:v>
                </c:pt>
                <c:pt idx="537">
                  <c:v>4.32</c:v>
                </c:pt>
                <c:pt idx="538">
                  <c:v>4.3099999999999996</c:v>
                </c:pt>
                <c:pt idx="539">
                  <c:v>4.32</c:v>
                </c:pt>
                <c:pt idx="540">
                  <c:v>4.26</c:v>
                </c:pt>
                <c:pt idx="541">
                  <c:v>4.16</c:v>
                </c:pt>
                <c:pt idx="542">
                  <c:v>4.1100000000000003</c:v>
                </c:pt>
                <c:pt idx="543">
                  <c:v>4.09</c:v>
                </c:pt>
                <c:pt idx="544">
                  <c:v>4.08</c:v>
                </c:pt>
                <c:pt idx="545">
                  <c:v>4.0599999999999996</c:v>
                </c:pt>
                <c:pt idx="546">
                  <c:v>4.03</c:v>
                </c:pt>
                <c:pt idx="547">
                  <c:v>4.0199999999999996</c:v>
                </c:pt>
                <c:pt idx="548">
                  <c:v>4.0199999999999996</c:v>
                </c:pt>
                <c:pt idx="549">
                  <c:v>4.01</c:v>
                </c:pt>
                <c:pt idx="550">
                  <c:v>3.99</c:v>
                </c:pt>
                <c:pt idx="551">
                  <c:v>4.4000000000000004</c:v>
                </c:pt>
                <c:pt idx="552">
                  <c:v>4.4000000000000004</c:v>
                </c:pt>
                <c:pt idx="553">
                  <c:v>4.2</c:v>
                </c:pt>
                <c:pt idx="554">
                  <c:v>4.3</c:v>
                </c:pt>
                <c:pt idx="555">
                  <c:v>4.3499999999999996</c:v>
                </c:pt>
                <c:pt idx="556">
                  <c:v>4.32</c:v>
                </c:pt>
                <c:pt idx="557">
                  <c:v>4.29</c:v>
                </c:pt>
                <c:pt idx="558">
                  <c:v>4.3600000000000003</c:v>
                </c:pt>
                <c:pt idx="559">
                  <c:v>4.3099999999999996</c:v>
                </c:pt>
                <c:pt idx="560">
                  <c:v>4.5</c:v>
                </c:pt>
                <c:pt idx="561">
                  <c:v>4.4800000000000004</c:v>
                </c:pt>
                <c:pt idx="562">
                  <c:v>4.49</c:v>
                </c:pt>
                <c:pt idx="563">
                  <c:v>4.49</c:v>
                </c:pt>
                <c:pt idx="564">
                  <c:v>4.63</c:v>
                </c:pt>
                <c:pt idx="565">
                  <c:v>4.6500000000000004</c:v>
                </c:pt>
                <c:pt idx="566">
                  <c:v>4.6900000000000004</c:v>
                </c:pt>
                <c:pt idx="567">
                  <c:v>4.83</c:v>
                </c:pt>
                <c:pt idx="568">
                  <c:v>4.99</c:v>
                </c:pt>
                <c:pt idx="569">
                  <c:v>5.23</c:v>
                </c:pt>
                <c:pt idx="570">
                  <c:v>5.12</c:v>
                </c:pt>
                <c:pt idx="571">
                  <c:v>5.29</c:v>
                </c:pt>
                <c:pt idx="572">
                  <c:v>5.33</c:v>
                </c:pt>
                <c:pt idx="573">
                  <c:v>5.39</c:v>
                </c:pt>
                <c:pt idx="574">
                  <c:v>5.46</c:v>
                </c:pt>
                <c:pt idx="575">
                  <c:v>5.54</c:v>
                </c:pt>
                <c:pt idx="576">
                  <c:v>5.57</c:v>
                </c:pt>
                <c:pt idx="577">
                  <c:v>5.55</c:v>
                </c:pt>
                <c:pt idx="578">
                  <c:v>5.51</c:v>
                </c:pt>
                <c:pt idx="579">
                  <c:v>5.47</c:v>
                </c:pt>
                <c:pt idx="580">
                  <c:v>5.39</c:v>
                </c:pt>
                <c:pt idx="581">
                  <c:v>5.33</c:v>
                </c:pt>
                <c:pt idx="582">
                  <c:v>5.39</c:v>
                </c:pt>
                <c:pt idx="583">
                  <c:v>5.37</c:v>
                </c:pt>
                <c:pt idx="584">
                  <c:v>5.39</c:v>
                </c:pt>
                <c:pt idx="585">
                  <c:v>5.41</c:v>
                </c:pt>
                <c:pt idx="586">
                  <c:v>5.41</c:v>
                </c:pt>
                <c:pt idx="591">
                  <c:v>5.46</c:v>
                </c:pt>
                <c:pt idx="592">
                  <c:v>5.43</c:v>
                </c:pt>
                <c:pt idx="593">
                  <c:v>5.39</c:v>
                </c:pt>
                <c:pt idx="594">
                  <c:v>5.41</c:v>
                </c:pt>
                <c:pt idx="595">
                  <c:v>5.36</c:v>
                </c:pt>
                <c:pt idx="596">
                  <c:v>5.29</c:v>
                </c:pt>
                <c:pt idx="597">
                  <c:v>5.29</c:v>
                </c:pt>
                <c:pt idx="598">
                  <c:v>5.33</c:v>
                </c:pt>
                <c:pt idx="599">
                  <c:v>5.38</c:v>
                </c:pt>
                <c:pt idx="600">
                  <c:v>5.47</c:v>
                </c:pt>
                <c:pt idx="603">
                  <c:v>5.6</c:v>
                </c:pt>
                <c:pt idx="604">
                  <c:v>5.68</c:v>
                </c:pt>
                <c:pt idx="605">
                  <c:v>5.75</c:v>
                </c:pt>
                <c:pt idx="606">
                  <c:v>5.85</c:v>
                </c:pt>
                <c:pt idx="607">
                  <c:v>5.91</c:v>
                </c:pt>
                <c:pt idx="608">
                  <c:v>5.97</c:v>
                </c:pt>
                <c:pt idx="609">
                  <c:v>6.03</c:v>
                </c:pt>
                <c:pt idx="610">
                  <c:v>6.03</c:v>
                </c:pt>
                <c:pt idx="611">
                  <c:v>6.06</c:v>
                </c:pt>
                <c:pt idx="612">
                  <c:v>6.07</c:v>
                </c:pt>
                <c:pt idx="613">
                  <c:v>6.06</c:v>
                </c:pt>
                <c:pt idx="614">
                  <c:v>6.05</c:v>
                </c:pt>
                <c:pt idx="615">
                  <c:v>6.04</c:v>
                </c:pt>
                <c:pt idx="616">
                  <c:v>6.04</c:v>
                </c:pt>
                <c:pt idx="617">
                  <c:v>6.03</c:v>
                </c:pt>
                <c:pt idx="618">
                  <c:v>6</c:v>
                </c:pt>
                <c:pt idx="619">
                  <c:v>5.97</c:v>
                </c:pt>
                <c:pt idx="620">
                  <c:v>5.97</c:v>
                </c:pt>
                <c:pt idx="621">
                  <c:v>5.96</c:v>
                </c:pt>
                <c:pt idx="622">
                  <c:v>5.99</c:v>
                </c:pt>
                <c:pt idx="623">
                  <c:v>6.05</c:v>
                </c:pt>
                <c:pt idx="624">
                  <c:v>6</c:v>
                </c:pt>
                <c:pt idx="625">
                  <c:v>5.96</c:v>
                </c:pt>
                <c:pt idx="626">
                  <c:v>5.95</c:v>
                </c:pt>
                <c:pt idx="627">
                  <c:v>5.92</c:v>
                </c:pt>
                <c:pt idx="628">
                  <c:v>5.89</c:v>
                </c:pt>
                <c:pt idx="629">
                  <c:v>5.87</c:v>
                </c:pt>
                <c:pt idx="630">
                  <c:v>5.85</c:v>
                </c:pt>
                <c:pt idx="631">
                  <c:v>5.82</c:v>
                </c:pt>
                <c:pt idx="632">
                  <c:v>5.87</c:v>
                </c:pt>
                <c:pt idx="633">
                  <c:v>5.83</c:v>
                </c:pt>
                <c:pt idx="634">
                  <c:v>5.78</c:v>
                </c:pt>
                <c:pt idx="635">
                  <c:v>5.76</c:v>
                </c:pt>
                <c:pt idx="636">
                  <c:v>5.67</c:v>
                </c:pt>
                <c:pt idx="637">
                  <c:v>5.62</c:v>
                </c:pt>
                <c:pt idx="638">
                  <c:v>5.62</c:v>
                </c:pt>
                <c:pt idx="639">
                  <c:v>5.63</c:v>
                </c:pt>
                <c:pt idx="640">
                  <c:v>5.67</c:v>
                </c:pt>
                <c:pt idx="641">
                  <c:v>5.71</c:v>
                </c:pt>
                <c:pt idx="642">
                  <c:v>5.78</c:v>
                </c:pt>
                <c:pt idx="643">
                  <c:v>5.78</c:v>
                </c:pt>
                <c:pt idx="644">
                  <c:v>5.79</c:v>
                </c:pt>
                <c:pt idx="645">
                  <c:v>5.77</c:v>
                </c:pt>
                <c:pt idx="646">
                  <c:v>5.79</c:v>
                </c:pt>
                <c:pt idx="647">
                  <c:v>5.78</c:v>
                </c:pt>
                <c:pt idx="648">
                  <c:v>5.85</c:v>
                </c:pt>
                <c:pt idx="649">
                  <c:v>5.89</c:v>
                </c:pt>
                <c:pt idx="650">
                  <c:v>5.94</c:v>
                </c:pt>
                <c:pt idx="651">
                  <c:v>5.98</c:v>
                </c:pt>
                <c:pt idx="652">
                  <c:v>6.02</c:v>
                </c:pt>
                <c:pt idx="653">
                  <c:v>6.06</c:v>
                </c:pt>
                <c:pt idx="654">
                  <c:v>6.08</c:v>
                </c:pt>
                <c:pt idx="655">
                  <c:v>6.08</c:v>
                </c:pt>
                <c:pt idx="656">
                  <c:v>6.04</c:v>
                </c:pt>
                <c:pt idx="657">
                  <c:v>6</c:v>
                </c:pt>
                <c:pt idx="658">
                  <c:v>6.01</c:v>
                </c:pt>
                <c:pt idx="659">
                  <c:v>6.05</c:v>
                </c:pt>
                <c:pt idx="660">
                  <c:v>6.07</c:v>
                </c:pt>
                <c:pt idx="661">
                  <c:v>6.08</c:v>
                </c:pt>
                <c:pt idx="662">
                  <c:v>6.08</c:v>
                </c:pt>
                <c:pt idx="663">
                  <c:v>6.08</c:v>
                </c:pt>
                <c:pt idx="664">
                  <c:v>6.1</c:v>
                </c:pt>
                <c:pt idx="665">
                  <c:v>6.1</c:v>
                </c:pt>
                <c:pt idx="666">
                  <c:v>6.11</c:v>
                </c:pt>
                <c:pt idx="667">
                  <c:v>6.11</c:v>
                </c:pt>
                <c:pt idx="668">
                  <c:v>6.12</c:v>
                </c:pt>
                <c:pt idx="669">
                  <c:v>6.11</c:v>
                </c:pt>
                <c:pt idx="671">
                  <c:v>6.15</c:v>
                </c:pt>
                <c:pt idx="672">
                  <c:v>6.24</c:v>
                </c:pt>
                <c:pt idx="673">
                  <c:v>6.25</c:v>
                </c:pt>
                <c:pt idx="674">
                  <c:v>6.32</c:v>
                </c:pt>
                <c:pt idx="675">
                  <c:v>6.36</c:v>
                </c:pt>
                <c:pt idx="676">
                  <c:v>6.42</c:v>
                </c:pt>
                <c:pt idx="677">
                  <c:v>6.45</c:v>
                </c:pt>
                <c:pt idx="678">
                  <c:v>6.5</c:v>
                </c:pt>
                <c:pt idx="679">
                  <c:v>6.52</c:v>
                </c:pt>
                <c:pt idx="680">
                  <c:v>6.55</c:v>
                </c:pt>
                <c:pt idx="681">
                  <c:v>6.56</c:v>
                </c:pt>
                <c:pt idx="682">
                  <c:v>6.58</c:v>
                </c:pt>
                <c:pt idx="683">
                  <c:v>6.6</c:v>
                </c:pt>
                <c:pt idx="684">
                  <c:v>6.6</c:v>
                </c:pt>
                <c:pt idx="685">
                  <c:v>6.64</c:v>
                </c:pt>
                <c:pt idx="686">
                  <c:v>6.67</c:v>
                </c:pt>
                <c:pt idx="687">
                  <c:v>6.66</c:v>
                </c:pt>
                <c:pt idx="688">
                  <c:v>6.65</c:v>
                </c:pt>
                <c:pt idx="689">
                  <c:v>6.6</c:v>
                </c:pt>
                <c:pt idx="690">
                  <c:v>6.6</c:v>
                </c:pt>
                <c:pt idx="691">
                  <c:v>6.7</c:v>
                </c:pt>
                <c:pt idx="692">
                  <c:v>6.5</c:v>
                </c:pt>
                <c:pt idx="693">
                  <c:v>6.55</c:v>
                </c:pt>
                <c:pt idx="694">
                  <c:v>6.56</c:v>
                </c:pt>
                <c:pt idx="695">
                  <c:v>6.56</c:v>
                </c:pt>
                <c:pt idx="696">
                  <c:v>6.52</c:v>
                </c:pt>
                <c:pt idx="697">
                  <c:v>6.49</c:v>
                </c:pt>
                <c:pt idx="698">
                  <c:v>6.44</c:v>
                </c:pt>
                <c:pt idx="699">
                  <c:v>6.35</c:v>
                </c:pt>
                <c:pt idx="700">
                  <c:v>6.26</c:v>
                </c:pt>
                <c:pt idx="701">
                  <c:v>6.18</c:v>
                </c:pt>
                <c:pt idx="702">
                  <c:v>6.08</c:v>
                </c:pt>
                <c:pt idx="703">
                  <c:v>6.04</c:v>
                </c:pt>
                <c:pt idx="704">
                  <c:v>5.93</c:v>
                </c:pt>
                <c:pt idx="705">
                  <c:v>5.83</c:v>
                </c:pt>
                <c:pt idx="706">
                  <c:v>5.76</c:v>
                </c:pt>
                <c:pt idx="707">
                  <c:v>5.69</c:v>
                </c:pt>
                <c:pt idx="708">
                  <c:v>5.57</c:v>
                </c:pt>
                <c:pt idx="709">
                  <c:v>5.45</c:v>
                </c:pt>
                <c:pt idx="710">
                  <c:v>5.32</c:v>
                </c:pt>
                <c:pt idx="711">
                  <c:v>5.22</c:v>
                </c:pt>
                <c:pt idx="712">
                  <c:v>5.0999999999999996</c:v>
                </c:pt>
                <c:pt idx="713">
                  <c:v>5.0199999999999996</c:v>
                </c:pt>
                <c:pt idx="714">
                  <c:v>5.0599999999999996</c:v>
                </c:pt>
                <c:pt idx="715">
                  <c:v>5.07</c:v>
                </c:pt>
                <c:pt idx="716">
                  <c:v>5.0599999999999996</c:v>
                </c:pt>
                <c:pt idx="717">
                  <c:v>5.0599999999999996</c:v>
                </c:pt>
                <c:pt idx="718">
                  <c:v>5.04</c:v>
                </c:pt>
                <c:pt idx="719">
                  <c:v>5.04</c:v>
                </c:pt>
                <c:pt idx="720">
                  <c:v>5.0599999999999996</c:v>
                </c:pt>
                <c:pt idx="721">
                  <c:v>5.13</c:v>
                </c:pt>
                <c:pt idx="722">
                  <c:v>5.17</c:v>
                </c:pt>
                <c:pt idx="723">
                  <c:v>5.18</c:v>
                </c:pt>
                <c:pt idx="724">
                  <c:v>5.17</c:v>
                </c:pt>
                <c:pt idx="725">
                  <c:v>5.16</c:v>
                </c:pt>
                <c:pt idx="726">
                  <c:v>5.12</c:v>
                </c:pt>
                <c:pt idx="727">
                  <c:v>5.0599999999999996</c:v>
                </c:pt>
                <c:pt idx="728">
                  <c:v>4.96</c:v>
                </c:pt>
                <c:pt idx="729">
                  <c:v>4.83</c:v>
                </c:pt>
                <c:pt idx="730">
                  <c:v>4.7699999999999996</c:v>
                </c:pt>
                <c:pt idx="731">
                  <c:v>4.7699999999999996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0C6-46BF-82E4-FDB74E6D7585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[1]Teléfono!$CW$5122:$CW$5851</c:f>
              <c:numCache>
                <c:formatCode>General</c:formatCode>
                <c:ptCount val="730"/>
                <c:pt idx="0">
                  <c:v>4.6500000000000004</c:v>
                </c:pt>
                <c:pt idx="1">
                  <c:v>4.54</c:v>
                </c:pt>
                <c:pt idx="2">
                  <c:v>4.51</c:v>
                </c:pt>
                <c:pt idx="3">
                  <c:v>4.4800000000000004</c:v>
                </c:pt>
                <c:pt idx="4">
                  <c:v>4.37</c:v>
                </c:pt>
                <c:pt idx="5">
                  <c:v>4.32</c:v>
                </c:pt>
                <c:pt idx="6">
                  <c:v>4.33</c:v>
                </c:pt>
                <c:pt idx="7">
                  <c:v>4.34</c:v>
                </c:pt>
                <c:pt idx="8">
                  <c:v>4.28</c:v>
                </c:pt>
                <c:pt idx="9">
                  <c:v>4.28</c:v>
                </c:pt>
                <c:pt idx="10">
                  <c:v>4.28</c:v>
                </c:pt>
                <c:pt idx="11">
                  <c:v>4.32</c:v>
                </c:pt>
                <c:pt idx="12">
                  <c:v>4.3</c:v>
                </c:pt>
                <c:pt idx="13">
                  <c:v>4.2300000000000004</c:v>
                </c:pt>
                <c:pt idx="14">
                  <c:v>4.1500000000000004</c:v>
                </c:pt>
                <c:pt idx="15">
                  <c:v>4.07</c:v>
                </c:pt>
                <c:pt idx="16">
                  <c:v>4.0999999999999996</c:v>
                </c:pt>
                <c:pt idx="17">
                  <c:v>4.12</c:v>
                </c:pt>
                <c:pt idx="18">
                  <c:v>4.34</c:v>
                </c:pt>
                <c:pt idx="19">
                  <c:v>4.49</c:v>
                </c:pt>
                <c:pt idx="20">
                  <c:v>4.5199999999999996</c:v>
                </c:pt>
                <c:pt idx="21">
                  <c:v>4.4400000000000004</c:v>
                </c:pt>
                <c:pt idx="22">
                  <c:v>4.34</c:v>
                </c:pt>
                <c:pt idx="23">
                  <c:v>4.17</c:v>
                </c:pt>
                <c:pt idx="24">
                  <c:v>4.05</c:v>
                </c:pt>
                <c:pt idx="25">
                  <c:v>4.01</c:v>
                </c:pt>
                <c:pt idx="26">
                  <c:v>4.0599999999999996</c:v>
                </c:pt>
                <c:pt idx="27">
                  <c:v>4.04</c:v>
                </c:pt>
                <c:pt idx="28">
                  <c:v>3.95</c:v>
                </c:pt>
                <c:pt idx="29">
                  <c:v>3.93</c:v>
                </c:pt>
                <c:pt idx="30">
                  <c:v>3.93</c:v>
                </c:pt>
                <c:pt idx="31">
                  <c:v>3.9</c:v>
                </c:pt>
                <c:pt idx="32">
                  <c:v>3.84</c:v>
                </c:pt>
                <c:pt idx="33">
                  <c:v>3.84</c:v>
                </c:pt>
                <c:pt idx="34">
                  <c:v>3.87</c:v>
                </c:pt>
                <c:pt idx="35">
                  <c:v>3.89</c:v>
                </c:pt>
                <c:pt idx="36">
                  <c:v>3.89</c:v>
                </c:pt>
                <c:pt idx="37">
                  <c:v>3.93</c:v>
                </c:pt>
                <c:pt idx="38">
                  <c:v>4</c:v>
                </c:pt>
                <c:pt idx="39">
                  <c:v>4.0599999999999996</c:v>
                </c:pt>
                <c:pt idx="40">
                  <c:v>4.13</c:v>
                </c:pt>
                <c:pt idx="41">
                  <c:v>4.17</c:v>
                </c:pt>
                <c:pt idx="42">
                  <c:v>4.18</c:v>
                </c:pt>
                <c:pt idx="43">
                  <c:v>4.1500000000000004</c:v>
                </c:pt>
                <c:pt idx="44">
                  <c:v>4.13</c:v>
                </c:pt>
                <c:pt idx="45">
                  <c:v>4.18</c:v>
                </c:pt>
                <c:pt idx="46">
                  <c:v>4.28</c:v>
                </c:pt>
                <c:pt idx="47">
                  <c:v>4.32</c:v>
                </c:pt>
                <c:pt idx="48">
                  <c:v>4.32</c:v>
                </c:pt>
                <c:pt idx="49">
                  <c:v>4.28</c:v>
                </c:pt>
                <c:pt idx="50">
                  <c:v>4.29</c:v>
                </c:pt>
                <c:pt idx="51">
                  <c:v>4.18</c:v>
                </c:pt>
                <c:pt idx="52">
                  <c:v>4.08</c:v>
                </c:pt>
                <c:pt idx="53">
                  <c:v>4.01</c:v>
                </c:pt>
                <c:pt idx="54">
                  <c:v>3.97</c:v>
                </c:pt>
                <c:pt idx="55">
                  <c:v>3.97</c:v>
                </c:pt>
                <c:pt idx="56">
                  <c:v>3.96</c:v>
                </c:pt>
                <c:pt idx="57">
                  <c:v>3.89</c:v>
                </c:pt>
                <c:pt idx="58">
                  <c:v>3.78</c:v>
                </c:pt>
                <c:pt idx="59">
                  <c:v>3.74</c:v>
                </c:pt>
                <c:pt idx="60">
                  <c:v>3.68</c:v>
                </c:pt>
                <c:pt idx="61">
                  <c:v>3.68</c:v>
                </c:pt>
                <c:pt idx="62">
                  <c:v>3.7</c:v>
                </c:pt>
                <c:pt idx="63">
                  <c:v>3.69</c:v>
                </c:pt>
                <c:pt idx="64">
                  <c:v>3.66</c:v>
                </c:pt>
                <c:pt idx="65">
                  <c:v>3.64</c:v>
                </c:pt>
                <c:pt idx="66">
                  <c:v>3.59</c:v>
                </c:pt>
                <c:pt idx="67">
                  <c:v>3.54</c:v>
                </c:pt>
                <c:pt idx="68">
                  <c:v>3.48</c:v>
                </c:pt>
                <c:pt idx="69">
                  <c:v>3.44</c:v>
                </c:pt>
                <c:pt idx="70">
                  <c:v>3.44</c:v>
                </c:pt>
                <c:pt idx="71">
                  <c:v>3.4</c:v>
                </c:pt>
                <c:pt idx="72">
                  <c:v>3.32</c:v>
                </c:pt>
                <c:pt idx="73">
                  <c:v>3.29</c:v>
                </c:pt>
                <c:pt idx="74">
                  <c:v>3.27</c:v>
                </c:pt>
                <c:pt idx="75">
                  <c:v>3.23</c:v>
                </c:pt>
                <c:pt idx="76">
                  <c:v>3.19</c:v>
                </c:pt>
                <c:pt idx="77">
                  <c:v>3.24</c:v>
                </c:pt>
                <c:pt idx="78">
                  <c:v>3.13</c:v>
                </c:pt>
                <c:pt idx="79">
                  <c:v>3.1</c:v>
                </c:pt>
                <c:pt idx="80">
                  <c:v>3.12</c:v>
                </c:pt>
                <c:pt idx="81">
                  <c:v>3.04</c:v>
                </c:pt>
                <c:pt idx="82">
                  <c:v>2.92</c:v>
                </c:pt>
                <c:pt idx="83">
                  <c:v>2.85</c:v>
                </c:pt>
                <c:pt idx="84">
                  <c:v>2.8</c:v>
                </c:pt>
                <c:pt idx="85">
                  <c:v>2.81</c:v>
                </c:pt>
                <c:pt idx="86">
                  <c:v>2.84</c:v>
                </c:pt>
                <c:pt idx="87">
                  <c:v>2.81</c:v>
                </c:pt>
                <c:pt idx="88">
                  <c:v>2.83</c:v>
                </c:pt>
                <c:pt idx="89">
                  <c:v>2.77</c:v>
                </c:pt>
                <c:pt idx="90">
                  <c:v>2.85</c:v>
                </c:pt>
                <c:pt idx="91">
                  <c:v>2.87</c:v>
                </c:pt>
                <c:pt idx="92">
                  <c:v>2.81</c:v>
                </c:pt>
                <c:pt idx="93">
                  <c:v>2.75</c:v>
                </c:pt>
                <c:pt idx="94">
                  <c:v>2.75</c:v>
                </c:pt>
                <c:pt idx="95">
                  <c:v>2.71</c:v>
                </c:pt>
                <c:pt idx="96">
                  <c:v>2.68</c:v>
                </c:pt>
                <c:pt idx="97">
                  <c:v>2.73</c:v>
                </c:pt>
                <c:pt idx="98">
                  <c:v>2.82</c:v>
                </c:pt>
                <c:pt idx="99">
                  <c:v>2.79</c:v>
                </c:pt>
                <c:pt idx="100">
                  <c:v>2.77</c:v>
                </c:pt>
                <c:pt idx="101">
                  <c:v>2.7</c:v>
                </c:pt>
                <c:pt idx="102">
                  <c:v>2.6</c:v>
                </c:pt>
                <c:pt idx="103">
                  <c:v>2.57</c:v>
                </c:pt>
                <c:pt idx="104">
                  <c:v>2.59</c:v>
                </c:pt>
                <c:pt idx="105">
                  <c:v>2.58</c:v>
                </c:pt>
                <c:pt idx="106">
                  <c:v>2.59</c:v>
                </c:pt>
                <c:pt idx="107">
                  <c:v>2.6</c:v>
                </c:pt>
                <c:pt idx="108">
                  <c:v>2.6</c:v>
                </c:pt>
                <c:pt idx="109">
                  <c:v>2.5499999999999998</c:v>
                </c:pt>
                <c:pt idx="110">
                  <c:v>2.48</c:v>
                </c:pt>
                <c:pt idx="111">
                  <c:v>2.4700000000000002</c:v>
                </c:pt>
                <c:pt idx="112">
                  <c:v>2.52</c:v>
                </c:pt>
                <c:pt idx="113">
                  <c:v>2.4900000000000002</c:v>
                </c:pt>
                <c:pt idx="114">
                  <c:v>2.37</c:v>
                </c:pt>
                <c:pt idx="115">
                  <c:v>2.33</c:v>
                </c:pt>
                <c:pt idx="116">
                  <c:v>2.3199999999999998</c:v>
                </c:pt>
                <c:pt idx="117">
                  <c:v>2.41</c:v>
                </c:pt>
                <c:pt idx="118">
                  <c:v>2.5099999999999998</c:v>
                </c:pt>
                <c:pt idx="119">
                  <c:v>2.54</c:v>
                </c:pt>
                <c:pt idx="120">
                  <c:v>2.54</c:v>
                </c:pt>
                <c:pt idx="121">
                  <c:v>2.54</c:v>
                </c:pt>
                <c:pt idx="122">
                  <c:v>2.5299999999999998</c:v>
                </c:pt>
                <c:pt idx="123">
                  <c:v>2.5099999999999998</c:v>
                </c:pt>
                <c:pt idx="124">
                  <c:v>2.42</c:v>
                </c:pt>
                <c:pt idx="125">
                  <c:v>2.4500000000000002</c:v>
                </c:pt>
                <c:pt idx="126">
                  <c:v>2.5099999999999998</c:v>
                </c:pt>
                <c:pt idx="127">
                  <c:v>2.56</c:v>
                </c:pt>
                <c:pt idx="128">
                  <c:v>2.64</c:v>
                </c:pt>
                <c:pt idx="129">
                  <c:v>2.68</c:v>
                </c:pt>
                <c:pt idx="130">
                  <c:v>2.6</c:v>
                </c:pt>
                <c:pt idx="131">
                  <c:v>2.59</c:v>
                </c:pt>
                <c:pt idx="132">
                  <c:v>2.65</c:v>
                </c:pt>
                <c:pt idx="133">
                  <c:v>2.77</c:v>
                </c:pt>
                <c:pt idx="134">
                  <c:v>2.87</c:v>
                </c:pt>
                <c:pt idx="135">
                  <c:v>2.9</c:v>
                </c:pt>
                <c:pt idx="136">
                  <c:v>2.99</c:v>
                </c:pt>
                <c:pt idx="137">
                  <c:v>3.1</c:v>
                </c:pt>
                <c:pt idx="138">
                  <c:v>3.22</c:v>
                </c:pt>
                <c:pt idx="139">
                  <c:v>3.31</c:v>
                </c:pt>
                <c:pt idx="140">
                  <c:v>3.28</c:v>
                </c:pt>
                <c:pt idx="141">
                  <c:v>3.28</c:v>
                </c:pt>
                <c:pt idx="142">
                  <c:v>3.36</c:v>
                </c:pt>
                <c:pt idx="143">
                  <c:v>3.49</c:v>
                </c:pt>
                <c:pt idx="144">
                  <c:v>3.66</c:v>
                </c:pt>
                <c:pt idx="145">
                  <c:v>3.76</c:v>
                </c:pt>
                <c:pt idx="146">
                  <c:v>3.84</c:v>
                </c:pt>
                <c:pt idx="147">
                  <c:v>3.86</c:v>
                </c:pt>
                <c:pt idx="148">
                  <c:v>4.0599999999999996</c:v>
                </c:pt>
                <c:pt idx="149">
                  <c:v>4.18</c:v>
                </c:pt>
                <c:pt idx="150">
                  <c:v>4.29</c:v>
                </c:pt>
                <c:pt idx="151">
                  <c:v>4.34</c:v>
                </c:pt>
                <c:pt idx="152">
                  <c:v>4.34</c:v>
                </c:pt>
                <c:pt idx="153">
                  <c:v>4.3</c:v>
                </c:pt>
                <c:pt idx="154">
                  <c:v>4.29</c:v>
                </c:pt>
                <c:pt idx="155">
                  <c:v>4.18</c:v>
                </c:pt>
                <c:pt idx="156">
                  <c:v>4.13</c:v>
                </c:pt>
                <c:pt idx="157">
                  <c:v>4.0999999999999996</c:v>
                </c:pt>
                <c:pt idx="158">
                  <c:v>4.08</c:v>
                </c:pt>
                <c:pt idx="159">
                  <c:v>4.03</c:v>
                </c:pt>
                <c:pt idx="160">
                  <c:v>3.93</c:v>
                </c:pt>
                <c:pt idx="161">
                  <c:v>3.89</c:v>
                </c:pt>
                <c:pt idx="162">
                  <c:v>3.94</c:v>
                </c:pt>
                <c:pt idx="163">
                  <c:v>3.89</c:v>
                </c:pt>
                <c:pt idx="164">
                  <c:v>3.94</c:v>
                </c:pt>
                <c:pt idx="165">
                  <c:v>4.04</c:v>
                </c:pt>
                <c:pt idx="166">
                  <c:v>4.18</c:v>
                </c:pt>
                <c:pt idx="167">
                  <c:v>4.24</c:v>
                </c:pt>
                <c:pt idx="168">
                  <c:v>4.24</c:v>
                </c:pt>
                <c:pt idx="169">
                  <c:v>4.2300000000000004</c:v>
                </c:pt>
                <c:pt idx="170">
                  <c:v>4.37</c:v>
                </c:pt>
                <c:pt idx="171">
                  <c:v>4.4800000000000004</c:v>
                </c:pt>
                <c:pt idx="172">
                  <c:v>4.62</c:v>
                </c:pt>
                <c:pt idx="173">
                  <c:v>4.74</c:v>
                </c:pt>
                <c:pt idx="174">
                  <c:v>4.84</c:v>
                </c:pt>
                <c:pt idx="175">
                  <c:v>4.84</c:v>
                </c:pt>
                <c:pt idx="176">
                  <c:v>4.84</c:v>
                </c:pt>
                <c:pt idx="177">
                  <c:v>4.8899999999999997</c:v>
                </c:pt>
                <c:pt idx="178">
                  <c:v>4.9000000000000004</c:v>
                </c:pt>
                <c:pt idx="179">
                  <c:v>4.92</c:v>
                </c:pt>
                <c:pt idx="180">
                  <c:v>5.04</c:v>
                </c:pt>
                <c:pt idx="181">
                  <c:v>5.07</c:v>
                </c:pt>
                <c:pt idx="182">
                  <c:v>5.09</c:v>
                </c:pt>
                <c:pt idx="183">
                  <c:v>5.08</c:v>
                </c:pt>
                <c:pt idx="184">
                  <c:v>5.09</c:v>
                </c:pt>
                <c:pt idx="185">
                  <c:v>5.08</c:v>
                </c:pt>
                <c:pt idx="186">
                  <c:v>5.04</c:v>
                </c:pt>
                <c:pt idx="187">
                  <c:v>4.99</c:v>
                </c:pt>
                <c:pt idx="188">
                  <c:v>4.92</c:v>
                </c:pt>
                <c:pt idx="189">
                  <c:v>4.8</c:v>
                </c:pt>
                <c:pt idx="190">
                  <c:v>4.72</c:v>
                </c:pt>
                <c:pt idx="191">
                  <c:v>4.5999999999999996</c:v>
                </c:pt>
                <c:pt idx="192">
                  <c:v>4.53</c:v>
                </c:pt>
                <c:pt idx="193">
                  <c:v>4.42</c:v>
                </c:pt>
                <c:pt idx="194">
                  <c:v>4.3</c:v>
                </c:pt>
                <c:pt idx="195">
                  <c:v>4.25</c:v>
                </c:pt>
                <c:pt idx="196">
                  <c:v>4.22</c:v>
                </c:pt>
                <c:pt idx="197">
                  <c:v>4.17</c:v>
                </c:pt>
                <c:pt idx="198">
                  <c:v>4.16</c:v>
                </c:pt>
                <c:pt idx="199">
                  <c:v>4.1399999999999997</c:v>
                </c:pt>
                <c:pt idx="200">
                  <c:v>4.1100000000000003</c:v>
                </c:pt>
                <c:pt idx="201">
                  <c:v>4.1500000000000004</c:v>
                </c:pt>
                <c:pt idx="202">
                  <c:v>4.25</c:v>
                </c:pt>
                <c:pt idx="203">
                  <c:v>4.29</c:v>
                </c:pt>
                <c:pt idx="204">
                  <c:v>4.29</c:v>
                </c:pt>
                <c:pt idx="205">
                  <c:v>4.2699999999999996</c:v>
                </c:pt>
                <c:pt idx="206">
                  <c:v>4.2300000000000004</c:v>
                </c:pt>
                <c:pt idx="207">
                  <c:v>4.2</c:v>
                </c:pt>
                <c:pt idx="208">
                  <c:v>4.2699999999999996</c:v>
                </c:pt>
                <c:pt idx="209">
                  <c:v>4.28</c:v>
                </c:pt>
                <c:pt idx="210">
                  <c:v>4.3</c:v>
                </c:pt>
                <c:pt idx="211">
                  <c:v>4.32</c:v>
                </c:pt>
                <c:pt idx="212">
                  <c:v>4.3</c:v>
                </c:pt>
                <c:pt idx="213">
                  <c:v>4.28</c:v>
                </c:pt>
                <c:pt idx="214">
                  <c:v>4.32</c:v>
                </c:pt>
                <c:pt idx="215">
                  <c:v>4.3499999999999996</c:v>
                </c:pt>
                <c:pt idx="216">
                  <c:v>4.3600000000000003</c:v>
                </c:pt>
                <c:pt idx="217">
                  <c:v>4.34</c:v>
                </c:pt>
                <c:pt idx="218">
                  <c:v>4.29</c:v>
                </c:pt>
                <c:pt idx="219">
                  <c:v>4.3600000000000003</c:v>
                </c:pt>
                <c:pt idx="220">
                  <c:v>4.42</c:v>
                </c:pt>
                <c:pt idx="221">
                  <c:v>4.54</c:v>
                </c:pt>
                <c:pt idx="222">
                  <c:v>4.68</c:v>
                </c:pt>
                <c:pt idx="223">
                  <c:v>4.6500000000000004</c:v>
                </c:pt>
                <c:pt idx="224">
                  <c:v>4.6500000000000004</c:v>
                </c:pt>
                <c:pt idx="225">
                  <c:v>4.63</c:v>
                </c:pt>
                <c:pt idx="226">
                  <c:v>4.67</c:v>
                </c:pt>
                <c:pt idx="227">
                  <c:v>4.6500000000000004</c:v>
                </c:pt>
                <c:pt idx="228">
                  <c:v>4.62</c:v>
                </c:pt>
                <c:pt idx="229">
                  <c:v>4.7300000000000004</c:v>
                </c:pt>
                <c:pt idx="230">
                  <c:v>4.72</c:v>
                </c:pt>
                <c:pt idx="231">
                  <c:v>4.7300000000000004</c:v>
                </c:pt>
                <c:pt idx="232">
                  <c:v>4.72</c:v>
                </c:pt>
                <c:pt idx="233">
                  <c:v>4.72</c:v>
                </c:pt>
                <c:pt idx="234">
                  <c:v>4.7699999999999996</c:v>
                </c:pt>
                <c:pt idx="235">
                  <c:v>4.82</c:v>
                </c:pt>
                <c:pt idx="236">
                  <c:v>4.82</c:v>
                </c:pt>
                <c:pt idx="237">
                  <c:v>4.71</c:v>
                </c:pt>
                <c:pt idx="238">
                  <c:v>4.6399999999999997</c:v>
                </c:pt>
                <c:pt idx="239">
                  <c:v>4.74</c:v>
                </c:pt>
                <c:pt idx="240">
                  <c:v>4.54</c:v>
                </c:pt>
                <c:pt idx="241">
                  <c:v>4.75</c:v>
                </c:pt>
                <c:pt idx="242">
                  <c:v>4.87</c:v>
                </c:pt>
                <c:pt idx="243">
                  <c:v>4.9000000000000004</c:v>
                </c:pt>
                <c:pt idx="244">
                  <c:v>4.96</c:v>
                </c:pt>
                <c:pt idx="245">
                  <c:v>5.01</c:v>
                </c:pt>
                <c:pt idx="246">
                  <c:v>5.0999999999999996</c:v>
                </c:pt>
                <c:pt idx="247">
                  <c:v>5.17</c:v>
                </c:pt>
                <c:pt idx="248">
                  <c:v>5.22</c:v>
                </c:pt>
                <c:pt idx="249">
                  <c:v>5.3</c:v>
                </c:pt>
                <c:pt idx="250">
                  <c:v>5.32</c:v>
                </c:pt>
                <c:pt idx="251">
                  <c:v>5.3</c:v>
                </c:pt>
                <c:pt idx="252">
                  <c:v>5.28</c:v>
                </c:pt>
                <c:pt idx="253">
                  <c:v>5.31</c:v>
                </c:pt>
                <c:pt idx="254">
                  <c:v>5.39</c:v>
                </c:pt>
                <c:pt idx="255">
                  <c:v>5.43</c:v>
                </c:pt>
                <c:pt idx="256">
                  <c:v>5.61</c:v>
                </c:pt>
                <c:pt idx="257">
                  <c:v>5.7</c:v>
                </c:pt>
                <c:pt idx="258">
                  <c:v>5.77</c:v>
                </c:pt>
                <c:pt idx="259">
                  <c:v>5.85</c:v>
                </c:pt>
                <c:pt idx="260">
                  <c:v>5.96</c:v>
                </c:pt>
                <c:pt idx="261">
                  <c:v>6.05</c:v>
                </c:pt>
                <c:pt idx="262">
                  <c:v>6.23</c:v>
                </c:pt>
                <c:pt idx="263">
                  <c:v>6.3</c:v>
                </c:pt>
                <c:pt idx="264">
                  <c:v>6.38</c:v>
                </c:pt>
                <c:pt idx="265">
                  <c:v>6.47</c:v>
                </c:pt>
                <c:pt idx="266">
                  <c:v>6.62</c:v>
                </c:pt>
                <c:pt idx="267">
                  <c:v>6.72</c:v>
                </c:pt>
                <c:pt idx="268">
                  <c:v>6.78</c:v>
                </c:pt>
                <c:pt idx="269">
                  <c:v>6.83</c:v>
                </c:pt>
                <c:pt idx="270">
                  <c:v>6.82</c:v>
                </c:pt>
                <c:pt idx="271">
                  <c:v>6.8</c:v>
                </c:pt>
                <c:pt idx="272">
                  <c:v>6.8</c:v>
                </c:pt>
                <c:pt idx="273">
                  <c:v>6.78</c:v>
                </c:pt>
                <c:pt idx="274">
                  <c:v>6.76</c:v>
                </c:pt>
                <c:pt idx="275">
                  <c:v>6.73</c:v>
                </c:pt>
                <c:pt idx="276">
                  <c:v>6.7</c:v>
                </c:pt>
                <c:pt idx="277">
                  <c:v>6.67</c:v>
                </c:pt>
                <c:pt idx="278">
                  <c:v>6.33</c:v>
                </c:pt>
                <c:pt idx="279">
                  <c:v>6.59</c:v>
                </c:pt>
                <c:pt idx="280">
                  <c:v>6.56</c:v>
                </c:pt>
                <c:pt idx="281">
                  <c:v>6.49</c:v>
                </c:pt>
                <c:pt idx="282">
                  <c:v>6.44</c:v>
                </c:pt>
                <c:pt idx="283">
                  <c:v>6.39</c:v>
                </c:pt>
                <c:pt idx="284">
                  <c:v>6.35</c:v>
                </c:pt>
                <c:pt idx="285">
                  <c:v>6.29</c:v>
                </c:pt>
                <c:pt idx="286">
                  <c:v>6.23</c:v>
                </c:pt>
                <c:pt idx="287">
                  <c:v>6.17</c:v>
                </c:pt>
                <c:pt idx="288">
                  <c:v>6.1</c:v>
                </c:pt>
                <c:pt idx="289">
                  <c:v>6.06</c:v>
                </c:pt>
                <c:pt idx="290">
                  <c:v>6</c:v>
                </c:pt>
                <c:pt idx="291">
                  <c:v>5.95</c:v>
                </c:pt>
                <c:pt idx="292">
                  <c:v>5.89</c:v>
                </c:pt>
                <c:pt idx="293">
                  <c:v>5.88</c:v>
                </c:pt>
                <c:pt idx="294">
                  <c:v>5.8</c:v>
                </c:pt>
                <c:pt idx="295">
                  <c:v>5.73</c:v>
                </c:pt>
                <c:pt idx="296">
                  <c:v>5.66</c:v>
                </c:pt>
                <c:pt idx="297">
                  <c:v>5.88</c:v>
                </c:pt>
                <c:pt idx="298">
                  <c:v>5.54</c:v>
                </c:pt>
                <c:pt idx="299">
                  <c:v>5.5</c:v>
                </c:pt>
                <c:pt idx="300">
                  <c:v>5.74</c:v>
                </c:pt>
                <c:pt idx="301">
                  <c:v>5.45</c:v>
                </c:pt>
                <c:pt idx="302">
                  <c:v>5.45</c:v>
                </c:pt>
                <c:pt idx="303">
                  <c:v>5.52</c:v>
                </c:pt>
                <c:pt idx="304">
                  <c:v>5.42</c:v>
                </c:pt>
                <c:pt idx="305">
                  <c:v>5.38</c:v>
                </c:pt>
                <c:pt idx="306">
                  <c:v>5.34</c:v>
                </c:pt>
                <c:pt idx="307">
                  <c:v>5.28</c:v>
                </c:pt>
                <c:pt idx="308">
                  <c:v>5.25</c:v>
                </c:pt>
                <c:pt idx="309">
                  <c:v>5.22</c:v>
                </c:pt>
                <c:pt idx="310">
                  <c:v>5.19</c:v>
                </c:pt>
                <c:pt idx="311">
                  <c:v>5.17</c:v>
                </c:pt>
                <c:pt idx="312">
                  <c:v>5.18</c:v>
                </c:pt>
                <c:pt idx="313">
                  <c:v>5.17</c:v>
                </c:pt>
                <c:pt idx="314">
                  <c:v>5.16</c:v>
                </c:pt>
                <c:pt idx="315">
                  <c:v>5.13</c:v>
                </c:pt>
                <c:pt idx="316">
                  <c:v>5.22</c:v>
                </c:pt>
                <c:pt idx="317">
                  <c:v>5.25</c:v>
                </c:pt>
                <c:pt idx="318">
                  <c:v>5.33</c:v>
                </c:pt>
                <c:pt idx="319">
                  <c:v>5.39</c:v>
                </c:pt>
                <c:pt idx="320">
                  <c:v>5.43</c:v>
                </c:pt>
                <c:pt idx="321">
                  <c:v>5.46</c:v>
                </c:pt>
                <c:pt idx="322">
                  <c:v>5.47</c:v>
                </c:pt>
                <c:pt idx="323">
                  <c:v>5.45</c:v>
                </c:pt>
                <c:pt idx="324">
                  <c:v>5.44</c:v>
                </c:pt>
                <c:pt idx="325">
                  <c:v>5.47</c:v>
                </c:pt>
                <c:pt idx="326">
                  <c:v>5.51</c:v>
                </c:pt>
                <c:pt idx="327">
                  <c:v>5.57</c:v>
                </c:pt>
                <c:pt idx="328">
                  <c:v>5.63</c:v>
                </c:pt>
                <c:pt idx="329">
                  <c:v>5.68</c:v>
                </c:pt>
                <c:pt idx="330">
                  <c:v>5.71</c:v>
                </c:pt>
                <c:pt idx="331">
                  <c:v>5.77</c:v>
                </c:pt>
                <c:pt idx="332">
                  <c:v>5.79</c:v>
                </c:pt>
                <c:pt idx="333">
                  <c:v>5.79</c:v>
                </c:pt>
                <c:pt idx="334">
                  <c:v>5.86</c:v>
                </c:pt>
                <c:pt idx="335">
                  <c:v>5.88</c:v>
                </c:pt>
                <c:pt idx="336">
                  <c:v>5.91</c:v>
                </c:pt>
                <c:pt idx="337">
                  <c:v>5.94</c:v>
                </c:pt>
                <c:pt idx="338">
                  <c:v>5.99</c:v>
                </c:pt>
                <c:pt idx="339">
                  <c:v>6</c:v>
                </c:pt>
                <c:pt idx="340">
                  <c:v>6</c:v>
                </c:pt>
                <c:pt idx="341">
                  <c:v>6</c:v>
                </c:pt>
                <c:pt idx="342">
                  <c:v>5.99</c:v>
                </c:pt>
                <c:pt idx="343">
                  <c:v>6</c:v>
                </c:pt>
                <c:pt idx="344">
                  <c:v>5.98</c:v>
                </c:pt>
                <c:pt idx="345">
                  <c:v>5.96</c:v>
                </c:pt>
                <c:pt idx="346">
                  <c:v>5.95</c:v>
                </c:pt>
                <c:pt idx="347">
                  <c:v>5.91</c:v>
                </c:pt>
                <c:pt idx="348">
                  <c:v>5.89</c:v>
                </c:pt>
                <c:pt idx="349">
                  <c:v>5.88</c:v>
                </c:pt>
                <c:pt idx="350">
                  <c:v>5.86</c:v>
                </c:pt>
                <c:pt idx="351">
                  <c:v>5.84</c:v>
                </c:pt>
                <c:pt idx="352">
                  <c:v>5.85</c:v>
                </c:pt>
                <c:pt idx="353">
                  <c:v>5.81</c:v>
                </c:pt>
                <c:pt idx="354">
                  <c:v>5.79</c:v>
                </c:pt>
                <c:pt idx="355">
                  <c:v>5.79</c:v>
                </c:pt>
                <c:pt idx="356">
                  <c:v>5.79</c:v>
                </c:pt>
                <c:pt idx="357">
                  <c:v>5.8</c:v>
                </c:pt>
                <c:pt idx="358">
                  <c:v>5.82</c:v>
                </c:pt>
                <c:pt idx="359">
                  <c:v>5.82</c:v>
                </c:pt>
                <c:pt idx="360">
                  <c:v>5.84</c:v>
                </c:pt>
                <c:pt idx="361">
                  <c:v>5.84</c:v>
                </c:pt>
                <c:pt idx="362">
                  <c:v>5.83</c:v>
                </c:pt>
                <c:pt idx="363">
                  <c:v>5.83</c:v>
                </c:pt>
                <c:pt idx="364">
                  <c:v>5.82</c:v>
                </c:pt>
                <c:pt idx="365">
                  <c:v>5.79</c:v>
                </c:pt>
                <c:pt idx="366">
                  <c:v>5.75</c:v>
                </c:pt>
                <c:pt idx="367">
                  <c:v>5.7</c:v>
                </c:pt>
                <c:pt idx="368">
                  <c:v>5.61</c:v>
                </c:pt>
                <c:pt idx="369">
                  <c:v>5.52</c:v>
                </c:pt>
                <c:pt idx="370">
                  <c:v>5.43</c:v>
                </c:pt>
                <c:pt idx="371">
                  <c:v>5.36</c:v>
                </c:pt>
                <c:pt idx="372">
                  <c:v>5.3</c:v>
                </c:pt>
                <c:pt idx="373">
                  <c:v>5.27</c:v>
                </c:pt>
                <c:pt idx="374">
                  <c:v>5.22</c:v>
                </c:pt>
                <c:pt idx="375">
                  <c:v>5.19</c:v>
                </c:pt>
                <c:pt idx="376">
                  <c:v>5.16</c:v>
                </c:pt>
                <c:pt idx="377">
                  <c:v>5.12</c:v>
                </c:pt>
                <c:pt idx="378">
                  <c:v>5.12</c:v>
                </c:pt>
                <c:pt idx="379">
                  <c:v>4.97</c:v>
                </c:pt>
                <c:pt idx="380">
                  <c:v>4.93</c:v>
                </c:pt>
                <c:pt idx="381">
                  <c:v>4.8899999999999997</c:v>
                </c:pt>
                <c:pt idx="382">
                  <c:v>4.8099999999999996</c:v>
                </c:pt>
                <c:pt idx="383">
                  <c:v>4.75</c:v>
                </c:pt>
                <c:pt idx="384">
                  <c:v>4.8</c:v>
                </c:pt>
                <c:pt idx="385">
                  <c:v>4.8499999999999996</c:v>
                </c:pt>
                <c:pt idx="386">
                  <c:v>4.91</c:v>
                </c:pt>
                <c:pt idx="387">
                  <c:v>4.91</c:v>
                </c:pt>
                <c:pt idx="388">
                  <c:v>4.87</c:v>
                </c:pt>
                <c:pt idx="389">
                  <c:v>4.76</c:v>
                </c:pt>
                <c:pt idx="390">
                  <c:v>4.83</c:v>
                </c:pt>
                <c:pt idx="391">
                  <c:v>4.83</c:v>
                </c:pt>
                <c:pt idx="392">
                  <c:v>4.9000000000000004</c:v>
                </c:pt>
                <c:pt idx="393">
                  <c:v>4.95</c:v>
                </c:pt>
                <c:pt idx="394">
                  <c:v>5.03</c:v>
                </c:pt>
                <c:pt idx="395">
                  <c:v>5</c:v>
                </c:pt>
                <c:pt idx="396">
                  <c:v>5.03</c:v>
                </c:pt>
                <c:pt idx="397">
                  <c:v>5.05</c:v>
                </c:pt>
                <c:pt idx="398">
                  <c:v>5.09</c:v>
                </c:pt>
                <c:pt idx="399">
                  <c:v>5.05</c:v>
                </c:pt>
                <c:pt idx="400">
                  <c:v>5.08</c:v>
                </c:pt>
                <c:pt idx="401">
                  <c:v>5.1100000000000003</c:v>
                </c:pt>
                <c:pt idx="402">
                  <c:v>5.1100000000000003</c:v>
                </c:pt>
                <c:pt idx="403">
                  <c:v>5.07</c:v>
                </c:pt>
                <c:pt idx="404">
                  <c:v>5</c:v>
                </c:pt>
                <c:pt idx="405">
                  <c:v>4.92</c:v>
                </c:pt>
                <c:pt idx="406">
                  <c:v>4.8499999999999996</c:v>
                </c:pt>
                <c:pt idx="407">
                  <c:v>4.8</c:v>
                </c:pt>
                <c:pt idx="408">
                  <c:v>4.74</c:v>
                </c:pt>
                <c:pt idx="409">
                  <c:v>4.68</c:v>
                </c:pt>
                <c:pt idx="410">
                  <c:v>4.6500000000000004</c:v>
                </c:pt>
                <c:pt idx="413">
                  <c:v>4.45</c:v>
                </c:pt>
                <c:pt idx="414">
                  <c:v>4.45</c:v>
                </c:pt>
                <c:pt idx="415">
                  <c:v>4.4000000000000004</c:v>
                </c:pt>
                <c:pt idx="416">
                  <c:v>4.3600000000000003</c:v>
                </c:pt>
                <c:pt idx="417">
                  <c:v>4.33</c:v>
                </c:pt>
                <c:pt idx="418">
                  <c:v>4.3499999999999996</c:v>
                </c:pt>
                <c:pt idx="419">
                  <c:v>4.33</c:v>
                </c:pt>
                <c:pt idx="420">
                  <c:v>4.3499999999999996</c:v>
                </c:pt>
                <c:pt idx="421">
                  <c:v>4.42</c:v>
                </c:pt>
                <c:pt idx="422">
                  <c:v>4.5199999999999996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0C6-46BF-82E4-FDB74E6D7585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DATOS!$AF$3:$AF$732</c:f>
              <c:numCache>
                <c:formatCode>0.00</c:formatCode>
                <c:ptCount val="730"/>
                <c:pt idx="0">
                  <c:v>6.26</c:v>
                </c:pt>
                <c:pt idx="1">
                  <c:v>6.26</c:v>
                </c:pt>
                <c:pt idx="2">
                  <c:v>6.26</c:v>
                </c:pt>
                <c:pt idx="3">
                  <c:v>6.26</c:v>
                </c:pt>
                <c:pt idx="4">
                  <c:v>6.26</c:v>
                </c:pt>
                <c:pt idx="5">
                  <c:v>6.26</c:v>
                </c:pt>
                <c:pt idx="6">
                  <c:v>6.26</c:v>
                </c:pt>
                <c:pt idx="7">
                  <c:v>6.26</c:v>
                </c:pt>
                <c:pt idx="8">
                  <c:v>6.26</c:v>
                </c:pt>
                <c:pt idx="9">
                  <c:v>6.26</c:v>
                </c:pt>
                <c:pt idx="10">
                  <c:v>6.26</c:v>
                </c:pt>
                <c:pt idx="11">
                  <c:v>6.26</c:v>
                </c:pt>
                <c:pt idx="12">
                  <c:v>6.26</c:v>
                </c:pt>
                <c:pt idx="13">
                  <c:v>6.26</c:v>
                </c:pt>
                <c:pt idx="14">
                  <c:v>6.26</c:v>
                </c:pt>
                <c:pt idx="15">
                  <c:v>6.26</c:v>
                </c:pt>
                <c:pt idx="16">
                  <c:v>6.26</c:v>
                </c:pt>
                <c:pt idx="17">
                  <c:v>6.26</c:v>
                </c:pt>
                <c:pt idx="18">
                  <c:v>6.26</c:v>
                </c:pt>
                <c:pt idx="19">
                  <c:v>6.26</c:v>
                </c:pt>
                <c:pt idx="20">
                  <c:v>6.26</c:v>
                </c:pt>
                <c:pt idx="21">
                  <c:v>6.26</c:v>
                </c:pt>
                <c:pt idx="22">
                  <c:v>6.26</c:v>
                </c:pt>
                <c:pt idx="23">
                  <c:v>6.26</c:v>
                </c:pt>
                <c:pt idx="24">
                  <c:v>6.26</c:v>
                </c:pt>
                <c:pt idx="25">
                  <c:v>6.26</c:v>
                </c:pt>
                <c:pt idx="26">
                  <c:v>6.26</c:v>
                </c:pt>
                <c:pt idx="27">
                  <c:v>6.26</c:v>
                </c:pt>
                <c:pt idx="28">
                  <c:v>6.26</c:v>
                </c:pt>
                <c:pt idx="29">
                  <c:v>6.26</c:v>
                </c:pt>
                <c:pt idx="30">
                  <c:v>6.26</c:v>
                </c:pt>
                <c:pt idx="31">
                  <c:v>6.26</c:v>
                </c:pt>
                <c:pt idx="32">
                  <c:v>6.26</c:v>
                </c:pt>
                <c:pt idx="33">
                  <c:v>6.26</c:v>
                </c:pt>
                <c:pt idx="34">
                  <c:v>6.26</c:v>
                </c:pt>
                <c:pt idx="35">
                  <c:v>6.26</c:v>
                </c:pt>
                <c:pt idx="36">
                  <c:v>6.26</c:v>
                </c:pt>
                <c:pt idx="37">
                  <c:v>6.26</c:v>
                </c:pt>
                <c:pt idx="38">
                  <c:v>6.26</c:v>
                </c:pt>
                <c:pt idx="39">
                  <c:v>6.26</c:v>
                </c:pt>
                <c:pt idx="40">
                  <c:v>6.26</c:v>
                </c:pt>
                <c:pt idx="41">
                  <c:v>6.26</c:v>
                </c:pt>
                <c:pt idx="42">
                  <c:v>6.26</c:v>
                </c:pt>
                <c:pt idx="43">
                  <c:v>6.26</c:v>
                </c:pt>
                <c:pt idx="44">
                  <c:v>6.26</c:v>
                </c:pt>
                <c:pt idx="45">
                  <c:v>6.26</c:v>
                </c:pt>
                <c:pt idx="46">
                  <c:v>6.26</c:v>
                </c:pt>
                <c:pt idx="47">
                  <c:v>6.26</c:v>
                </c:pt>
                <c:pt idx="48">
                  <c:v>6.26</c:v>
                </c:pt>
                <c:pt idx="49">
                  <c:v>6.26</c:v>
                </c:pt>
                <c:pt idx="50">
                  <c:v>6.26</c:v>
                </c:pt>
                <c:pt idx="51">
                  <c:v>6.26</c:v>
                </c:pt>
                <c:pt idx="52">
                  <c:v>6.26</c:v>
                </c:pt>
                <c:pt idx="53">
                  <c:v>6.26</c:v>
                </c:pt>
                <c:pt idx="54">
                  <c:v>6.26</c:v>
                </c:pt>
                <c:pt idx="55">
                  <c:v>6.26</c:v>
                </c:pt>
                <c:pt idx="56">
                  <c:v>6.26</c:v>
                </c:pt>
                <c:pt idx="57">
                  <c:v>6.26</c:v>
                </c:pt>
                <c:pt idx="58">
                  <c:v>6.26</c:v>
                </c:pt>
                <c:pt idx="59">
                  <c:v>6.26</c:v>
                </c:pt>
                <c:pt idx="60">
                  <c:v>6.26</c:v>
                </c:pt>
                <c:pt idx="61">
                  <c:v>6.26</c:v>
                </c:pt>
                <c:pt idx="62">
                  <c:v>6.26</c:v>
                </c:pt>
                <c:pt idx="63">
                  <c:v>6.26</c:v>
                </c:pt>
                <c:pt idx="64">
                  <c:v>6.26</c:v>
                </c:pt>
                <c:pt idx="65">
                  <c:v>6.26</c:v>
                </c:pt>
                <c:pt idx="66">
                  <c:v>6.26</c:v>
                </c:pt>
                <c:pt idx="67">
                  <c:v>6.26</c:v>
                </c:pt>
                <c:pt idx="68">
                  <c:v>6.26</c:v>
                </c:pt>
                <c:pt idx="69">
                  <c:v>6.26</c:v>
                </c:pt>
                <c:pt idx="70">
                  <c:v>6.26</c:v>
                </c:pt>
                <c:pt idx="71">
                  <c:v>6.26</c:v>
                </c:pt>
                <c:pt idx="72">
                  <c:v>6.26</c:v>
                </c:pt>
                <c:pt idx="73">
                  <c:v>6.26</c:v>
                </c:pt>
                <c:pt idx="74">
                  <c:v>6.26</c:v>
                </c:pt>
                <c:pt idx="75">
                  <c:v>6.26</c:v>
                </c:pt>
                <c:pt idx="76">
                  <c:v>6.26</c:v>
                </c:pt>
                <c:pt idx="77">
                  <c:v>6.26</c:v>
                </c:pt>
                <c:pt idx="78">
                  <c:v>6.26</c:v>
                </c:pt>
                <c:pt idx="79">
                  <c:v>6.26</c:v>
                </c:pt>
                <c:pt idx="80">
                  <c:v>6.26</c:v>
                </c:pt>
                <c:pt idx="81">
                  <c:v>6.26</c:v>
                </c:pt>
                <c:pt idx="82">
                  <c:v>6.26</c:v>
                </c:pt>
                <c:pt idx="83">
                  <c:v>6.26</c:v>
                </c:pt>
                <c:pt idx="84">
                  <c:v>6.26</c:v>
                </c:pt>
                <c:pt idx="85">
                  <c:v>6.26</c:v>
                </c:pt>
                <c:pt idx="86">
                  <c:v>6.26</c:v>
                </c:pt>
                <c:pt idx="87">
                  <c:v>6.26</c:v>
                </c:pt>
                <c:pt idx="88">
                  <c:v>6.26</c:v>
                </c:pt>
                <c:pt idx="89">
                  <c:v>6.26</c:v>
                </c:pt>
                <c:pt idx="90">
                  <c:v>6.26</c:v>
                </c:pt>
                <c:pt idx="91">
                  <c:v>6.26</c:v>
                </c:pt>
                <c:pt idx="92">
                  <c:v>6.26</c:v>
                </c:pt>
                <c:pt idx="93">
                  <c:v>6.26</c:v>
                </c:pt>
                <c:pt idx="94">
                  <c:v>6.26</c:v>
                </c:pt>
                <c:pt idx="95">
                  <c:v>6.26</c:v>
                </c:pt>
                <c:pt idx="96">
                  <c:v>6.26</c:v>
                </c:pt>
                <c:pt idx="97">
                  <c:v>6.26</c:v>
                </c:pt>
                <c:pt idx="98">
                  <c:v>6.26</c:v>
                </c:pt>
                <c:pt idx="99">
                  <c:v>6.26</c:v>
                </c:pt>
                <c:pt idx="100">
                  <c:v>6.26</c:v>
                </c:pt>
                <c:pt idx="101">
                  <c:v>6.26</c:v>
                </c:pt>
                <c:pt idx="102">
                  <c:v>6.26</c:v>
                </c:pt>
                <c:pt idx="103">
                  <c:v>6.26</c:v>
                </c:pt>
                <c:pt idx="104">
                  <c:v>6.26</c:v>
                </c:pt>
                <c:pt idx="105">
                  <c:v>6.26</c:v>
                </c:pt>
                <c:pt idx="106">
                  <c:v>6.26</c:v>
                </c:pt>
                <c:pt idx="107">
                  <c:v>6.26</c:v>
                </c:pt>
                <c:pt idx="108">
                  <c:v>6.26</c:v>
                </c:pt>
                <c:pt idx="109">
                  <c:v>6.26</c:v>
                </c:pt>
                <c:pt idx="110">
                  <c:v>6.26</c:v>
                </c:pt>
                <c:pt idx="111">
                  <c:v>6.26</c:v>
                </c:pt>
                <c:pt idx="112">
                  <c:v>6.26</c:v>
                </c:pt>
                <c:pt idx="113">
                  <c:v>6.26</c:v>
                </c:pt>
                <c:pt idx="114">
                  <c:v>6.26</c:v>
                </c:pt>
                <c:pt idx="115">
                  <c:v>6.26</c:v>
                </c:pt>
                <c:pt idx="116">
                  <c:v>6.26</c:v>
                </c:pt>
                <c:pt idx="117">
                  <c:v>6.26</c:v>
                </c:pt>
                <c:pt idx="118">
                  <c:v>6.26</c:v>
                </c:pt>
                <c:pt idx="119">
                  <c:v>6.26</c:v>
                </c:pt>
                <c:pt idx="120">
                  <c:v>6.26</c:v>
                </c:pt>
                <c:pt idx="121">
                  <c:v>6.26</c:v>
                </c:pt>
                <c:pt idx="122">
                  <c:v>6.26</c:v>
                </c:pt>
                <c:pt idx="123">
                  <c:v>6.26</c:v>
                </c:pt>
                <c:pt idx="124">
                  <c:v>6.26</c:v>
                </c:pt>
                <c:pt idx="125">
                  <c:v>6.26</c:v>
                </c:pt>
                <c:pt idx="126">
                  <c:v>6.26</c:v>
                </c:pt>
                <c:pt idx="127">
                  <c:v>6.26</c:v>
                </c:pt>
                <c:pt idx="128">
                  <c:v>6.26</c:v>
                </c:pt>
                <c:pt idx="129">
                  <c:v>6.26</c:v>
                </c:pt>
                <c:pt idx="130">
                  <c:v>6.26</c:v>
                </c:pt>
                <c:pt idx="131">
                  <c:v>6.26</c:v>
                </c:pt>
                <c:pt idx="132">
                  <c:v>6.26</c:v>
                </c:pt>
                <c:pt idx="133">
                  <c:v>6.26</c:v>
                </c:pt>
                <c:pt idx="134">
                  <c:v>6.26</c:v>
                </c:pt>
                <c:pt idx="135">
                  <c:v>6.26</c:v>
                </c:pt>
                <c:pt idx="136">
                  <c:v>6.26</c:v>
                </c:pt>
                <c:pt idx="137">
                  <c:v>6.26</c:v>
                </c:pt>
                <c:pt idx="138">
                  <c:v>6.26</c:v>
                </c:pt>
                <c:pt idx="139">
                  <c:v>6.26</c:v>
                </c:pt>
                <c:pt idx="140">
                  <c:v>6.26</c:v>
                </c:pt>
                <c:pt idx="141">
                  <c:v>6.26</c:v>
                </c:pt>
                <c:pt idx="142">
                  <c:v>6.26</c:v>
                </c:pt>
                <c:pt idx="143">
                  <c:v>6.26</c:v>
                </c:pt>
                <c:pt idx="144">
                  <c:v>6.26</c:v>
                </c:pt>
                <c:pt idx="145">
                  <c:v>6.26</c:v>
                </c:pt>
                <c:pt idx="146">
                  <c:v>6.26</c:v>
                </c:pt>
                <c:pt idx="147">
                  <c:v>6.26</c:v>
                </c:pt>
                <c:pt idx="148">
                  <c:v>6.26</c:v>
                </c:pt>
                <c:pt idx="149">
                  <c:v>6.26</c:v>
                </c:pt>
                <c:pt idx="150">
                  <c:v>6.26</c:v>
                </c:pt>
                <c:pt idx="151">
                  <c:v>6.26</c:v>
                </c:pt>
                <c:pt idx="152">
                  <c:v>6.26</c:v>
                </c:pt>
                <c:pt idx="153">
                  <c:v>6.26</c:v>
                </c:pt>
                <c:pt idx="154">
                  <c:v>6.26</c:v>
                </c:pt>
                <c:pt idx="155">
                  <c:v>6.26</c:v>
                </c:pt>
                <c:pt idx="156">
                  <c:v>6.26</c:v>
                </c:pt>
                <c:pt idx="157">
                  <c:v>6.26</c:v>
                </c:pt>
                <c:pt idx="158">
                  <c:v>6.26</c:v>
                </c:pt>
                <c:pt idx="159">
                  <c:v>6.26</c:v>
                </c:pt>
                <c:pt idx="160">
                  <c:v>6.26</c:v>
                </c:pt>
                <c:pt idx="161">
                  <c:v>6.26</c:v>
                </c:pt>
                <c:pt idx="162">
                  <c:v>6.26</c:v>
                </c:pt>
                <c:pt idx="163">
                  <c:v>6.26</c:v>
                </c:pt>
                <c:pt idx="164">
                  <c:v>6.26</c:v>
                </c:pt>
                <c:pt idx="165">
                  <c:v>6.26</c:v>
                </c:pt>
                <c:pt idx="166">
                  <c:v>6.26</c:v>
                </c:pt>
                <c:pt idx="167">
                  <c:v>6.26</c:v>
                </c:pt>
                <c:pt idx="168">
                  <c:v>6.26</c:v>
                </c:pt>
                <c:pt idx="169">
                  <c:v>6.26</c:v>
                </c:pt>
                <c:pt idx="170">
                  <c:v>6.26</c:v>
                </c:pt>
                <c:pt idx="171">
                  <c:v>6.26</c:v>
                </c:pt>
                <c:pt idx="172">
                  <c:v>6.26</c:v>
                </c:pt>
                <c:pt idx="173">
                  <c:v>6.26</c:v>
                </c:pt>
                <c:pt idx="174">
                  <c:v>6.26</c:v>
                </c:pt>
                <c:pt idx="175">
                  <c:v>6.26</c:v>
                </c:pt>
                <c:pt idx="176">
                  <c:v>6.26</c:v>
                </c:pt>
                <c:pt idx="177">
                  <c:v>6.26</c:v>
                </c:pt>
                <c:pt idx="178">
                  <c:v>6.26</c:v>
                </c:pt>
                <c:pt idx="179">
                  <c:v>6.26</c:v>
                </c:pt>
                <c:pt idx="180">
                  <c:v>6.26</c:v>
                </c:pt>
                <c:pt idx="181">
                  <c:v>6.26</c:v>
                </c:pt>
                <c:pt idx="182">
                  <c:v>6.26</c:v>
                </c:pt>
                <c:pt idx="183">
                  <c:v>6.26</c:v>
                </c:pt>
                <c:pt idx="184">
                  <c:v>6.26</c:v>
                </c:pt>
                <c:pt idx="185">
                  <c:v>6.26</c:v>
                </c:pt>
                <c:pt idx="186">
                  <c:v>6.26</c:v>
                </c:pt>
                <c:pt idx="187">
                  <c:v>6.26</c:v>
                </c:pt>
                <c:pt idx="188">
                  <c:v>6.26</c:v>
                </c:pt>
                <c:pt idx="189">
                  <c:v>6.26</c:v>
                </c:pt>
                <c:pt idx="190">
                  <c:v>6.26</c:v>
                </c:pt>
                <c:pt idx="191">
                  <c:v>6.26</c:v>
                </c:pt>
                <c:pt idx="192">
                  <c:v>6.26</c:v>
                </c:pt>
                <c:pt idx="193">
                  <c:v>6.26</c:v>
                </c:pt>
                <c:pt idx="194">
                  <c:v>6.26</c:v>
                </c:pt>
                <c:pt idx="195">
                  <c:v>6.26</c:v>
                </c:pt>
                <c:pt idx="196">
                  <c:v>6.26</c:v>
                </c:pt>
                <c:pt idx="197">
                  <c:v>6.26</c:v>
                </c:pt>
                <c:pt idx="198">
                  <c:v>6.26</c:v>
                </c:pt>
                <c:pt idx="199">
                  <c:v>6.26</c:v>
                </c:pt>
                <c:pt idx="200">
                  <c:v>6.26</c:v>
                </c:pt>
                <c:pt idx="201">
                  <c:v>6.26</c:v>
                </c:pt>
                <c:pt idx="202">
                  <c:v>6.26</c:v>
                </c:pt>
                <c:pt idx="203">
                  <c:v>6.26</c:v>
                </c:pt>
                <c:pt idx="204">
                  <c:v>6.26</c:v>
                </c:pt>
                <c:pt idx="205">
                  <c:v>6.26</c:v>
                </c:pt>
                <c:pt idx="206">
                  <c:v>6.26</c:v>
                </c:pt>
                <c:pt idx="207">
                  <c:v>6.26</c:v>
                </c:pt>
                <c:pt idx="208">
                  <c:v>6.26</c:v>
                </c:pt>
                <c:pt idx="209">
                  <c:v>6.26</c:v>
                </c:pt>
                <c:pt idx="210">
                  <c:v>6.26</c:v>
                </c:pt>
                <c:pt idx="211">
                  <c:v>6.26</c:v>
                </c:pt>
                <c:pt idx="212">
                  <c:v>6.26</c:v>
                </c:pt>
                <c:pt idx="213">
                  <c:v>6.26</c:v>
                </c:pt>
                <c:pt idx="214">
                  <c:v>6.26</c:v>
                </c:pt>
                <c:pt idx="215">
                  <c:v>6.26</c:v>
                </c:pt>
                <c:pt idx="216">
                  <c:v>6.26</c:v>
                </c:pt>
                <c:pt idx="217">
                  <c:v>6.26</c:v>
                </c:pt>
                <c:pt idx="218">
                  <c:v>6.26</c:v>
                </c:pt>
                <c:pt idx="219">
                  <c:v>6.26</c:v>
                </c:pt>
                <c:pt idx="220">
                  <c:v>6.26</c:v>
                </c:pt>
                <c:pt idx="221">
                  <c:v>6.26</c:v>
                </c:pt>
                <c:pt idx="222">
                  <c:v>6.26</c:v>
                </c:pt>
                <c:pt idx="223">
                  <c:v>6.26</c:v>
                </c:pt>
                <c:pt idx="224">
                  <c:v>6.26</c:v>
                </c:pt>
                <c:pt idx="225">
                  <c:v>6.26</c:v>
                </c:pt>
                <c:pt idx="226">
                  <c:v>6.26</c:v>
                </c:pt>
                <c:pt idx="227">
                  <c:v>6.26</c:v>
                </c:pt>
                <c:pt idx="228">
                  <c:v>6.26</c:v>
                </c:pt>
                <c:pt idx="229">
                  <c:v>6.26</c:v>
                </c:pt>
                <c:pt idx="230">
                  <c:v>6.26</c:v>
                </c:pt>
                <c:pt idx="231">
                  <c:v>6.26</c:v>
                </c:pt>
                <c:pt idx="232">
                  <c:v>6.26</c:v>
                </c:pt>
                <c:pt idx="233">
                  <c:v>6.26</c:v>
                </c:pt>
                <c:pt idx="234">
                  <c:v>6.26</c:v>
                </c:pt>
                <c:pt idx="235">
                  <c:v>6.26</c:v>
                </c:pt>
                <c:pt idx="236">
                  <c:v>6.26</c:v>
                </c:pt>
                <c:pt idx="237">
                  <c:v>6.26</c:v>
                </c:pt>
                <c:pt idx="238">
                  <c:v>6.26</c:v>
                </c:pt>
                <c:pt idx="239">
                  <c:v>6.26</c:v>
                </c:pt>
                <c:pt idx="240">
                  <c:v>6.26</c:v>
                </c:pt>
                <c:pt idx="241">
                  <c:v>6.26</c:v>
                </c:pt>
                <c:pt idx="242">
                  <c:v>6.26</c:v>
                </c:pt>
                <c:pt idx="243">
                  <c:v>6.26</c:v>
                </c:pt>
                <c:pt idx="244">
                  <c:v>6.26</c:v>
                </c:pt>
                <c:pt idx="245">
                  <c:v>6.26</c:v>
                </c:pt>
                <c:pt idx="246">
                  <c:v>6.26</c:v>
                </c:pt>
                <c:pt idx="247">
                  <c:v>6.26</c:v>
                </c:pt>
                <c:pt idx="248">
                  <c:v>6.26</c:v>
                </c:pt>
                <c:pt idx="249">
                  <c:v>6.26</c:v>
                </c:pt>
                <c:pt idx="250">
                  <c:v>6.26</c:v>
                </c:pt>
                <c:pt idx="251">
                  <c:v>6.26</c:v>
                </c:pt>
                <c:pt idx="252">
                  <c:v>6.26</c:v>
                </c:pt>
                <c:pt idx="253">
                  <c:v>6.26</c:v>
                </c:pt>
                <c:pt idx="254">
                  <c:v>6.26</c:v>
                </c:pt>
                <c:pt idx="255">
                  <c:v>6.26</c:v>
                </c:pt>
                <c:pt idx="256">
                  <c:v>6.26</c:v>
                </c:pt>
                <c:pt idx="257">
                  <c:v>6.26</c:v>
                </c:pt>
                <c:pt idx="258">
                  <c:v>6.26</c:v>
                </c:pt>
                <c:pt idx="259">
                  <c:v>6.26</c:v>
                </c:pt>
                <c:pt idx="260">
                  <c:v>6.26</c:v>
                </c:pt>
                <c:pt idx="261">
                  <c:v>6.26</c:v>
                </c:pt>
                <c:pt idx="262">
                  <c:v>6.26</c:v>
                </c:pt>
                <c:pt idx="263">
                  <c:v>6.26</c:v>
                </c:pt>
                <c:pt idx="264">
                  <c:v>6.26</c:v>
                </c:pt>
                <c:pt idx="265">
                  <c:v>6.26</c:v>
                </c:pt>
                <c:pt idx="266">
                  <c:v>6.26</c:v>
                </c:pt>
                <c:pt idx="267">
                  <c:v>6.26</c:v>
                </c:pt>
                <c:pt idx="268">
                  <c:v>6.26</c:v>
                </c:pt>
                <c:pt idx="269">
                  <c:v>6.26</c:v>
                </c:pt>
                <c:pt idx="270">
                  <c:v>6.26</c:v>
                </c:pt>
                <c:pt idx="271">
                  <c:v>6.26</c:v>
                </c:pt>
                <c:pt idx="272">
                  <c:v>6.26</c:v>
                </c:pt>
                <c:pt idx="273">
                  <c:v>6.26</c:v>
                </c:pt>
                <c:pt idx="274">
                  <c:v>6.26</c:v>
                </c:pt>
                <c:pt idx="275">
                  <c:v>6.26</c:v>
                </c:pt>
                <c:pt idx="276">
                  <c:v>6.26</c:v>
                </c:pt>
                <c:pt idx="277">
                  <c:v>6.26</c:v>
                </c:pt>
                <c:pt idx="278">
                  <c:v>6.26</c:v>
                </c:pt>
                <c:pt idx="279">
                  <c:v>6.26</c:v>
                </c:pt>
                <c:pt idx="280">
                  <c:v>6.26</c:v>
                </c:pt>
                <c:pt idx="281">
                  <c:v>6.26</c:v>
                </c:pt>
                <c:pt idx="282">
                  <c:v>6.26</c:v>
                </c:pt>
                <c:pt idx="283">
                  <c:v>6.26</c:v>
                </c:pt>
                <c:pt idx="284">
                  <c:v>6.26</c:v>
                </c:pt>
                <c:pt idx="285">
                  <c:v>6.26</c:v>
                </c:pt>
                <c:pt idx="286">
                  <c:v>6.26</c:v>
                </c:pt>
                <c:pt idx="287">
                  <c:v>6.26</c:v>
                </c:pt>
                <c:pt idx="288">
                  <c:v>6.26</c:v>
                </c:pt>
                <c:pt idx="289">
                  <c:v>6.26</c:v>
                </c:pt>
                <c:pt idx="290">
                  <c:v>6.26</c:v>
                </c:pt>
                <c:pt idx="291">
                  <c:v>6.26</c:v>
                </c:pt>
                <c:pt idx="292">
                  <c:v>6.26</c:v>
                </c:pt>
                <c:pt idx="293">
                  <c:v>6.26</c:v>
                </c:pt>
                <c:pt idx="294">
                  <c:v>6.26</c:v>
                </c:pt>
                <c:pt idx="295">
                  <c:v>6.26</c:v>
                </c:pt>
                <c:pt idx="296">
                  <c:v>6.26</c:v>
                </c:pt>
                <c:pt idx="297">
                  <c:v>6.26</c:v>
                </c:pt>
                <c:pt idx="298">
                  <c:v>6.26</c:v>
                </c:pt>
                <c:pt idx="299">
                  <c:v>6.26</c:v>
                </c:pt>
                <c:pt idx="300">
                  <c:v>6.26</c:v>
                </c:pt>
                <c:pt idx="301">
                  <c:v>6.26</c:v>
                </c:pt>
                <c:pt idx="302">
                  <c:v>6.26</c:v>
                </c:pt>
                <c:pt idx="303">
                  <c:v>6.26</c:v>
                </c:pt>
                <c:pt idx="304">
                  <c:v>6.26</c:v>
                </c:pt>
                <c:pt idx="305">
                  <c:v>6.26</c:v>
                </c:pt>
                <c:pt idx="306">
                  <c:v>6.26</c:v>
                </c:pt>
                <c:pt idx="307">
                  <c:v>6.26</c:v>
                </c:pt>
                <c:pt idx="308">
                  <c:v>6.26</c:v>
                </c:pt>
                <c:pt idx="309">
                  <c:v>6.26</c:v>
                </c:pt>
                <c:pt idx="310">
                  <c:v>6.26</c:v>
                </c:pt>
                <c:pt idx="311">
                  <c:v>6.26</c:v>
                </c:pt>
                <c:pt idx="312">
                  <c:v>6.26</c:v>
                </c:pt>
                <c:pt idx="313">
                  <c:v>6.26</c:v>
                </c:pt>
                <c:pt idx="314">
                  <c:v>6.26</c:v>
                </c:pt>
                <c:pt idx="315">
                  <c:v>6.26</c:v>
                </c:pt>
                <c:pt idx="316">
                  <c:v>6.26</c:v>
                </c:pt>
                <c:pt idx="317">
                  <c:v>6.26</c:v>
                </c:pt>
                <c:pt idx="318">
                  <c:v>6.26</c:v>
                </c:pt>
                <c:pt idx="319">
                  <c:v>6.26</c:v>
                </c:pt>
                <c:pt idx="320">
                  <c:v>6.26</c:v>
                </c:pt>
                <c:pt idx="321">
                  <c:v>6.26</c:v>
                </c:pt>
                <c:pt idx="322">
                  <c:v>6.26</c:v>
                </c:pt>
                <c:pt idx="323">
                  <c:v>6.26</c:v>
                </c:pt>
                <c:pt idx="324">
                  <c:v>6.26</c:v>
                </c:pt>
                <c:pt idx="325">
                  <c:v>6.26</c:v>
                </c:pt>
                <c:pt idx="326">
                  <c:v>6.26</c:v>
                </c:pt>
                <c:pt idx="327">
                  <c:v>6.26</c:v>
                </c:pt>
                <c:pt idx="328">
                  <c:v>6.26</c:v>
                </c:pt>
                <c:pt idx="329">
                  <c:v>6.26</c:v>
                </c:pt>
                <c:pt idx="330">
                  <c:v>6.26</c:v>
                </c:pt>
                <c:pt idx="331">
                  <c:v>6.26</c:v>
                </c:pt>
                <c:pt idx="332">
                  <c:v>6.26</c:v>
                </c:pt>
                <c:pt idx="333">
                  <c:v>6.26</c:v>
                </c:pt>
                <c:pt idx="334">
                  <c:v>6.26</c:v>
                </c:pt>
                <c:pt idx="335">
                  <c:v>6.26</c:v>
                </c:pt>
                <c:pt idx="336">
                  <c:v>6.26</c:v>
                </c:pt>
                <c:pt idx="337">
                  <c:v>6.26</c:v>
                </c:pt>
                <c:pt idx="338">
                  <c:v>6.26</c:v>
                </c:pt>
                <c:pt idx="339">
                  <c:v>6.26</c:v>
                </c:pt>
                <c:pt idx="340">
                  <c:v>6.26</c:v>
                </c:pt>
                <c:pt idx="341">
                  <c:v>6.26</c:v>
                </c:pt>
                <c:pt idx="342">
                  <c:v>6.26</c:v>
                </c:pt>
                <c:pt idx="343">
                  <c:v>6.26</c:v>
                </c:pt>
                <c:pt idx="344">
                  <c:v>6.26</c:v>
                </c:pt>
                <c:pt idx="345">
                  <c:v>6.26</c:v>
                </c:pt>
                <c:pt idx="346">
                  <c:v>6.26</c:v>
                </c:pt>
                <c:pt idx="347">
                  <c:v>6.26</c:v>
                </c:pt>
                <c:pt idx="348">
                  <c:v>6.26</c:v>
                </c:pt>
                <c:pt idx="349">
                  <c:v>6.26</c:v>
                </c:pt>
                <c:pt idx="350">
                  <c:v>6.26</c:v>
                </c:pt>
                <c:pt idx="351">
                  <c:v>6.26</c:v>
                </c:pt>
                <c:pt idx="352">
                  <c:v>6.26</c:v>
                </c:pt>
                <c:pt idx="353">
                  <c:v>6.26</c:v>
                </c:pt>
                <c:pt idx="354">
                  <c:v>6.26</c:v>
                </c:pt>
                <c:pt idx="355">
                  <c:v>6.26</c:v>
                </c:pt>
                <c:pt idx="356">
                  <c:v>6.26</c:v>
                </c:pt>
                <c:pt idx="357">
                  <c:v>6.26</c:v>
                </c:pt>
                <c:pt idx="358">
                  <c:v>6.26</c:v>
                </c:pt>
                <c:pt idx="359">
                  <c:v>6.26</c:v>
                </c:pt>
                <c:pt idx="360">
                  <c:v>6.26</c:v>
                </c:pt>
                <c:pt idx="361">
                  <c:v>6.26</c:v>
                </c:pt>
                <c:pt idx="362">
                  <c:v>6.26</c:v>
                </c:pt>
                <c:pt idx="363">
                  <c:v>6.26</c:v>
                </c:pt>
                <c:pt idx="364">
                  <c:v>6.26</c:v>
                </c:pt>
                <c:pt idx="365">
                  <c:v>6.26</c:v>
                </c:pt>
                <c:pt idx="366">
                  <c:v>6.26</c:v>
                </c:pt>
                <c:pt idx="367">
                  <c:v>6.26</c:v>
                </c:pt>
                <c:pt idx="368">
                  <c:v>6.26</c:v>
                </c:pt>
                <c:pt idx="369">
                  <c:v>6.26</c:v>
                </c:pt>
                <c:pt idx="370">
                  <c:v>6.26</c:v>
                </c:pt>
                <c:pt idx="371">
                  <c:v>6.26</c:v>
                </c:pt>
                <c:pt idx="372">
                  <c:v>6.26</c:v>
                </c:pt>
                <c:pt idx="373">
                  <c:v>6.26</c:v>
                </c:pt>
                <c:pt idx="374">
                  <c:v>6.26</c:v>
                </c:pt>
                <c:pt idx="375">
                  <c:v>6.26</c:v>
                </c:pt>
                <c:pt idx="376">
                  <c:v>6.26</c:v>
                </c:pt>
                <c:pt idx="377">
                  <c:v>6.26</c:v>
                </c:pt>
                <c:pt idx="378">
                  <c:v>6.26</c:v>
                </c:pt>
                <c:pt idx="379">
                  <c:v>6.26</c:v>
                </c:pt>
                <c:pt idx="380">
                  <c:v>6.26</c:v>
                </c:pt>
                <c:pt idx="381">
                  <c:v>6.26</c:v>
                </c:pt>
                <c:pt idx="382">
                  <c:v>6.26</c:v>
                </c:pt>
                <c:pt idx="383">
                  <c:v>6.26</c:v>
                </c:pt>
                <c:pt idx="384">
                  <c:v>6.26</c:v>
                </c:pt>
                <c:pt idx="385">
                  <c:v>6.26</c:v>
                </c:pt>
                <c:pt idx="386">
                  <c:v>6.26</c:v>
                </c:pt>
                <c:pt idx="387">
                  <c:v>6.26</c:v>
                </c:pt>
                <c:pt idx="388">
                  <c:v>6.26</c:v>
                </c:pt>
                <c:pt idx="389">
                  <c:v>6.26</c:v>
                </c:pt>
                <c:pt idx="390">
                  <c:v>6.26</c:v>
                </c:pt>
                <c:pt idx="391">
                  <c:v>6.26</c:v>
                </c:pt>
                <c:pt idx="392">
                  <c:v>6.26</c:v>
                </c:pt>
                <c:pt idx="393">
                  <c:v>6.26</c:v>
                </c:pt>
                <c:pt idx="394">
                  <c:v>6.26</c:v>
                </c:pt>
                <c:pt idx="395">
                  <c:v>6.26</c:v>
                </c:pt>
                <c:pt idx="396">
                  <c:v>6.26</c:v>
                </c:pt>
                <c:pt idx="397">
                  <c:v>6.26</c:v>
                </c:pt>
                <c:pt idx="398">
                  <c:v>6.26</c:v>
                </c:pt>
                <c:pt idx="399">
                  <c:v>6.26</c:v>
                </c:pt>
                <c:pt idx="400">
                  <c:v>6.26</c:v>
                </c:pt>
                <c:pt idx="401">
                  <c:v>6.26</c:v>
                </c:pt>
                <c:pt idx="402">
                  <c:v>6.26</c:v>
                </c:pt>
                <c:pt idx="403">
                  <c:v>6.26</c:v>
                </c:pt>
                <c:pt idx="404">
                  <c:v>6.26</c:v>
                </c:pt>
                <c:pt idx="405">
                  <c:v>6.26</c:v>
                </c:pt>
                <c:pt idx="406">
                  <c:v>6.26</c:v>
                </c:pt>
                <c:pt idx="407">
                  <c:v>6.26</c:v>
                </c:pt>
                <c:pt idx="408">
                  <c:v>6.26</c:v>
                </c:pt>
                <c:pt idx="409">
                  <c:v>6.26</c:v>
                </c:pt>
                <c:pt idx="410">
                  <c:v>6.26</c:v>
                </c:pt>
                <c:pt idx="411">
                  <c:v>6.26</c:v>
                </c:pt>
                <c:pt idx="412">
                  <c:v>6.26</c:v>
                </c:pt>
                <c:pt idx="413">
                  <c:v>6.26</c:v>
                </c:pt>
                <c:pt idx="414">
                  <c:v>6.26</c:v>
                </c:pt>
                <c:pt idx="415">
                  <c:v>6.26</c:v>
                </c:pt>
                <c:pt idx="416">
                  <c:v>6.26</c:v>
                </c:pt>
                <c:pt idx="417">
                  <c:v>6.26</c:v>
                </c:pt>
                <c:pt idx="418">
                  <c:v>6.26</c:v>
                </c:pt>
                <c:pt idx="419">
                  <c:v>6.26</c:v>
                </c:pt>
                <c:pt idx="420">
                  <c:v>6.26</c:v>
                </c:pt>
                <c:pt idx="421">
                  <c:v>6.26</c:v>
                </c:pt>
                <c:pt idx="422">
                  <c:v>6.26</c:v>
                </c:pt>
                <c:pt idx="423">
                  <c:v>6.26</c:v>
                </c:pt>
                <c:pt idx="424">
                  <c:v>6.26</c:v>
                </c:pt>
                <c:pt idx="425">
                  <c:v>6.26</c:v>
                </c:pt>
                <c:pt idx="426">
                  <c:v>6.26</c:v>
                </c:pt>
                <c:pt idx="427">
                  <c:v>6.26</c:v>
                </c:pt>
                <c:pt idx="428">
                  <c:v>6.26</c:v>
                </c:pt>
                <c:pt idx="429">
                  <c:v>6.26</c:v>
                </c:pt>
                <c:pt idx="430">
                  <c:v>6.26</c:v>
                </c:pt>
                <c:pt idx="431">
                  <c:v>6.26</c:v>
                </c:pt>
                <c:pt idx="432">
                  <c:v>6.26</c:v>
                </c:pt>
                <c:pt idx="433">
                  <c:v>6.26</c:v>
                </c:pt>
                <c:pt idx="434">
                  <c:v>6.26</c:v>
                </c:pt>
                <c:pt idx="435">
                  <c:v>6.26</c:v>
                </c:pt>
                <c:pt idx="436">
                  <c:v>6.26</c:v>
                </c:pt>
                <c:pt idx="437">
                  <c:v>6.26</c:v>
                </c:pt>
                <c:pt idx="438">
                  <c:v>6.26</c:v>
                </c:pt>
                <c:pt idx="439">
                  <c:v>6.26</c:v>
                </c:pt>
                <c:pt idx="440">
                  <c:v>6.26</c:v>
                </c:pt>
                <c:pt idx="441">
                  <c:v>6.26</c:v>
                </c:pt>
                <c:pt idx="442">
                  <c:v>6.26</c:v>
                </c:pt>
                <c:pt idx="443">
                  <c:v>6.26</c:v>
                </c:pt>
                <c:pt idx="444">
                  <c:v>6.26</c:v>
                </c:pt>
                <c:pt idx="445">
                  <c:v>6.26</c:v>
                </c:pt>
                <c:pt idx="446">
                  <c:v>6.26</c:v>
                </c:pt>
                <c:pt idx="447">
                  <c:v>6.26</c:v>
                </c:pt>
                <c:pt idx="448">
                  <c:v>6.26</c:v>
                </c:pt>
                <c:pt idx="449">
                  <c:v>6.26</c:v>
                </c:pt>
                <c:pt idx="450">
                  <c:v>6.26</c:v>
                </c:pt>
                <c:pt idx="451">
                  <c:v>6.26</c:v>
                </c:pt>
                <c:pt idx="452">
                  <c:v>6.26</c:v>
                </c:pt>
                <c:pt idx="453">
                  <c:v>6.26</c:v>
                </c:pt>
                <c:pt idx="454">
                  <c:v>6.26</c:v>
                </c:pt>
                <c:pt idx="455">
                  <c:v>6.26</c:v>
                </c:pt>
                <c:pt idx="456">
                  <c:v>6.26</c:v>
                </c:pt>
                <c:pt idx="457">
                  <c:v>6.26</c:v>
                </c:pt>
                <c:pt idx="458">
                  <c:v>6.26</c:v>
                </c:pt>
                <c:pt idx="459">
                  <c:v>6.26</c:v>
                </c:pt>
                <c:pt idx="460">
                  <c:v>6.26</c:v>
                </c:pt>
                <c:pt idx="461">
                  <c:v>6.26</c:v>
                </c:pt>
                <c:pt idx="462">
                  <c:v>6.26</c:v>
                </c:pt>
                <c:pt idx="463">
                  <c:v>6.26</c:v>
                </c:pt>
                <c:pt idx="464">
                  <c:v>6.26</c:v>
                </c:pt>
                <c:pt idx="465">
                  <c:v>6.26</c:v>
                </c:pt>
                <c:pt idx="466">
                  <c:v>6.26</c:v>
                </c:pt>
                <c:pt idx="467">
                  <c:v>6.26</c:v>
                </c:pt>
                <c:pt idx="468">
                  <c:v>6.26</c:v>
                </c:pt>
                <c:pt idx="469">
                  <c:v>6.26</c:v>
                </c:pt>
                <c:pt idx="470">
                  <c:v>6.26</c:v>
                </c:pt>
                <c:pt idx="471">
                  <c:v>6.26</c:v>
                </c:pt>
                <c:pt idx="472">
                  <c:v>6.26</c:v>
                </c:pt>
                <c:pt idx="473">
                  <c:v>6.26</c:v>
                </c:pt>
                <c:pt idx="474">
                  <c:v>6.26</c:v>
                </c:pt>
                <c:pt idx="475">
                  <c:v>6.26</c:v>
                </c:pt>
                <c:pt idx="476">
                  <c:v>6.26</c:v>
                </c:pt>
                <c:pt idx="477">
                  <c:v>6.26</c:v>
                </c:pt>
                <c:pt idx="478">
                  <c:v>6.26</c:v>
                </c:pt>
                <c:pt idx="479">
                  <c:v>6.26</c:v>
                </c:pt>
                <c:pt idx="480">
                  <c:v>6.26</c:v>
                </c:pt>
                <c:pt idx="481">
                  <c:v>6.26</c:v>
                </c:pt>
                <c:pt idx="482">
                  <c:v>6.26</c:v>
                </c:pt>
                <c:pt idx="483">
                  <c:v>6.26</c:v>
                </c:pt>
                <c:pt idx="484">
                  <c:v>6.26</c:v>
                </c:pt>
                <c:pt idx="485">
                  <c:v>6.26</c:v>
                </c:pt>
                <c:pt idx="486">
                  <c:v>6.26</c:v>
                </c:pt>
                <c:pt idx="487">
                  <c:v>6.26</c:v>
                </c:pt>
                <c:pt idx="488">
                  <c:v>6.26</c:v>
                </c:pt>
                <c:pt idx="489">
                  <c:v>6.26</c:v>
                </c:pt>
                <c:pt idx="490">
                  <c:v>6.26</c:v>
                </c:pt>
                <c:pt idx="491">
                  <c:v>6.26</c:v>
                </c:pt>
                <c:pt idx="492">
                  <c:v>6.26</c:v>
                </c:pt>
                <c:pt idx="493">
                  <c:v>6.26</c:v>
                </c:pt>
                <c:pt idx="494">
                  <c:v>6.26</c:v>
                </c:pt>
                <c:pt idx="495">
                  <c:v>6.26</c:v>
                </c:pt>
                <c:pt idx="496">
                  <c:v>6.26</c:v>
                </c:pt>
                <c:pt idx="497">
                  <c:v>6.26</c:v>
                </c:pt>
                <c:pt idx="498">
                  <c:v>6.26</c:v>
                </c:pt>
                <c:pt idx="499">
                  <c:v>6.26</c:v>
                </c:pt>
                <c:pt idx="500">
                  <c:v>6.26</c:v>
                </c:pt>
                <c:pt idx="501">
                  <c:v>6.26</c:v>
                </c:pt>
                <c:pt idx="502">
                  <c:v>6.26</c:v>
                </c:pt>
                <c:pt idx="503">
                  <c:v>6.26</c:v>
                </c:pt>
                <c:pt idx="504">
                  <c:v>6.26</c:v>
                </c:pt>
                <c:pt idx="505">
                  <c:v>6.26</c:v>
                </c:pt>
                <c:pt idx="506">
                  <c:v>6.26</c:v>
                </c:pt>
                <c:pt idx="507">
                  <c:v>6.26</c:v>
                </c:pt>
                <c:pt idx="508">
                  <c:v>6.26</c:v>
                </c:pt>
                <c:pt idx="509">
                  <c:v>6.26</c:v>
                </c:pt>
                <c:pt idx="510">
                  <c:v>6.26</c:v>
                </c:pt>
                <c:pt idx="511">
                  <c:v>6.26</c:v>
                </c:pt>
                <c:pt idx="512">
                  <c:v>6.26</c:v>
                </c:pt>
                <c:pt idx="513">
                  <c:v>6.26</c:v>
                </c:pt>
                <c:pt idx="514">
                  <c:v>6.26</c:v>
                </c:pt>
                <c:pt idx="515">
                  <c:v>6.26</c:v>
                </c:pt>
                <c:pt idx="516">
                  <c:v>6.26</c:v>
                </c:pt>
                <c:pt idx="517">
                  <c:v>6.26</c:v>
                </c:pt>
                <c:pt idx="518">
                  <c:v>6.26</c:v>
                </c:pt>
                <c:pt idx="519">
                  <c:v>6.26</c:v>
                </c:pt>
                <c:pt idx="520">
                  <c:v>6.26</c:v>
                </c:pt>
                <c:pt idx="521">
                  <c:v>6.26</c:v>
                </c:pt>
                <c:pt idx="522">
                  <c:v>6.26</c:v>
                </c:pt>
                <c:pt idx="523">
                  <c:v>6.26</c:v>
                </c:pt>
                <c:pt idx="524">
                  <c:v>6.26</c:v>
                </c:pt>
                <c:pt idx="525">
                  <c:v>6.26</c:v>
                </c:pt>
                <c:pt idx="526">
                  <c:v>6.26</c:v>
                </c:pt>
                <c:pt idx="527">
                  <c:v>6.26</c:v>
                </c:pt>
                <c:pt idx="528">
                  <c:v>6.26</c:v>
                </c:pt>
                <c:pt idx="529">
                  <c:v>6.26</c:v>
                </c:pt>
                <c:pt idx="530">
                  <c:v>6.26</c:v>
                </c:pt>
                <c:pt idx="531">
                  <c:v>6.26</c:v>
                </c:pt>
                <c:pt idx="532">
                  <c:v>6.26</c:v>
                </c:pt>
                <c:pt idx="533">
                  <c:v>6.26</c:v>
                </c:pt>
                <c:pt idx="534">
                  <c:v>6.26</c:v>
                </c:pt>
                <c:pt idx="535">
                  <c:v>6.26</c:v>
                </c:pt>
                <c:pt idx="536">
                  <c:v>6.26</c:v>
                </c:pt>
                <c:pt idx="537">
                  <c:v>6.26</c:v>
                </c:pt>
                <c:pt idx="538">
                  <c:v>6.26</c:v>
                </c:pt>
                <c:pt idx="539">
                  <c:v>6.26</c:v>
                </c:pt>
                <c:pt idx="540">
                  <c:v>6.26</c:v>
                </c:pt>
                <c:pt idx="541">
                  <c:v>6.26</c:v>
                </c:pt>
                <c:pt idx="542">
                  <c:v>6.26</c:v>
                </c:pt>
                <c:pt idx="543">
                  <c:v>6.26</c:v>
                </c:pt>
                <c:pt idx="544">
                  <c:v>6.26</c:v>
                </c:pt>
                <c:pt idx="545">
                  <c:v>6.26</c:v>
                </c:pt>
                <c:pt idx="546">
                  <c:v>6.26</c:v>
                </c:pt>
                <c:pt idx="547">
                  <c:v>6.26</c:v>
                </c:pt>
                <c:pt idx="548">
                  <c:v>6.26</c:v>
                </c:pt>
                <c:pt idx="549">
                  <c:v>6.26</c:v>
                </c:pt>
                <c:pt idx="550">
                  <c:v>6.26</c:v>
                </c:pt>
                <c:pt idx="551">
                  <c:v>6.26</c:v>
                </c:pt>
                <c:pt idx="552">
                  <c:v>6.26</c:v>
                </c:pt>
                <c:pt idx="553">
                  <c:v>6.26</c:v>
                </c:pt>
                <c:pt idx="554">
                  <c:v>6.26</c:v>
                </c:pt>
                <c:pt idx="555">
                  <c:v>6.26</c:v>
                </c:pt>
                <c:pt idx="556">
                  <c:v>6.26</c:v>
                </c:pt>
                <c:pt idx="557">
                  <c:v>6.26</c:v>
                </c:pt>
                <c:pt idx="558">
                  <c:v>6.26</c:v>
                </c:pt>
                <c:pt idx="559">
                  <c:v>6.26</c:v>
                </c:pt>
                <c:pt idx="560">
                  <c:v>6.26</c:v>
                </c:pt>
                <c:pt idx="561">
                  <c:v>6.26</c:v>
                </c:pt>
                <c:pt idx="562">
                  <c:v>6.26</c:v>
                </c:pt>
                <c:pt idx="563">
                  <c:v>6.26</c:v>
                </c:pt>
                <c:pt idx="564">
                  <c:v>6.26</c:v>
                </c:pt>
                <c:pt idx="565">
                  <c:v>6.26</c:v>
                </c:pt>
                <c:pt idx="566">
                  <c:v>6.26</c:v>
                </c:pt>
                <c:pt idx="567">
                  <c:v>6.26</c:v>
                </c:pt>
                <c:pt idx="568">
                  <c:v>6.26</c:v>
                </c:pt>
                <c:pt idx="569">
                  <c:v>6.26</c:v>
                </c:pt>
                <c:pt idx="570">
                  <c:v>6.26</c:v>
                </c:pt>
                <c:pt idx="571">
                  <c:v>6.26</c:v>
                </c:pt>
                <c:pt idx="572">
                  <c:v>6.26</c:v>
                </c:pt>
                <c:pt idx="573">
                  <c:v>6.26</c:v>
                </c:pt>
                <c:pt idx="574">
                  <c:v>6.26</c:v>
                </c:pt>
                <c:pt idx="575">
                  <c:v>6.26</c:v>
                </c:pt>
                <c:pt idx="576">
                  <c:v>6.26</c:v>
                </c:pt>
                <c:pt idx="577">
                  <c:v>6.26</c:v>
                </c:pt>
                <c:pt idx="578">
                  <c:v>6.26</c:v>
                </c:pt>
                <c:pt idx="579">
                  <c:v>6.26</c:v>
                </c:pt>
                <c:pt idx="580">
                  <c:v>6.26</c:v>
                </c:pt>
                <c:pt idx="581">
                  <c:v>6.26</c:v>
                </c:pt>
                <c:pt idx="582">
                  <c:v>6.26</c:v>
                </c:pt>
                <c:pt idx="583">
                  <c:v>6.26</c:v>
                </c:pt>
                <c:pt idx="584">
                  <c:v>6.26</c:v>
                </c:pt>
                <c:pt idx="585">
                  <c:v>6.26</c:v>
                </c:pt>
                <c:pt idx="586">
                  <c:v>6.26</c:v>
                </c:pt>
                <c:pt idx="587">
                  <c:v>6.26</c:v>
                </c:pt>
                <c:pt idx="588">
                  <c:v>6.26</c:v>
                </c:pt>
                <c:pt idx="589">
                  <c:v>6.26</c:v>
                </c:pt>
                <c:pt idx="590">
                  <c:v>6.26</c:v>
                </c:pt>
                <c:pt idx="591">
                  <c:v>6.26</c:v>
                </c:pt>
                <c:pt idx="592">
                  <c:v>6.26</c:v>
                </c:pt>
                <c:pt idx="593">
                  <c:v>6.26</c:v>
                </c:pt>
                <c:pt idx="594">
                  <c:v>6.26</c:v>
                </c:pt>
                <c:pt idx="595">
                  <c:v>6.26</c:v>
                </c:pt>
                <c:pt idx="596">
                  <c:v>6.26</c:v>
                </c:pt>
                <c:pt idx="597">
                  <c:v>6.26</c:v>
                </c:pt>
                <c:pt idx="598">
                  <c:v>6.26</c:v>
                </c:pt>
                <c:pt idx="599">
                  <c:v>6.26</c:v>
                </c:pt>
                <c:pt idx="600">
                  <c:v>6.26</c:v>
                </c:pt>
                <c:pt idx="601">
                  <c:v>6.26</c:v>
                </c:pt>
                <c:pt idx="602">
                  <c:v>6.26</c:v>
                </c:pt>
                <c:pt idx="603">
                  <c:v>6.26</c:v>
                </c:pt>
                <c:pt idx="604">
                  <c:v>6.26</c:v>
                </c:pt>
                <c:pt idx="605">
                  <c:v>6.26</c:v>
                </c:pt>
                <c:pt idx="606">
                  <c:v>6.26</c:v>
                </c:pt>
                <c:pt idx="607">
                  <c:v>6.26</c:v>
                </c:pt>
                <c:pt idx="608">
                  <c:v>6.26</c:v>
                </c:pt>
                <c:pt idx="609">
                  <c:v>6.26</c:v>
                </c:pt>
                <c:pt idx="610">
                  <c:v>6.26</c:v>
                </c:pt>
                <c:pt idx="611">
                  <c:v>6.26</c:v>
                </c:pt>
                <c:pt idx="612">
                  <c:v>6.26</c:v>
                </c:pt>
                <c:pt idx="613">
                  <c:v>6.26</c:v>
                </c:pt>
                <c:pt idx="614">
                  <c:v>6.26</c:v>
                </c:pt>
                <c:pt idx="615">
                  <c:v>6.26</c:v>
                </c:pt>
                <c:pt idx="616">
                  <c:v>6.26</c:v>
                </c:pt>
                <c:pt idx="617">
                  <c:v>6.26</c:v>
                </c:pt>
                <c:pt idx="618">
                  <c:v>6.26</c:v>
                </c:pt>
                <c:pt idx="619">
                  <c:v>6.26</c:v>
                </c:pt>
                <c:pt idx="620">
                  <c:v>6.26</c:v>
                </c:pt>
                <c:pt idx="621">
                  <c:v>6.26</c:v>
                </c:pt>
                <c:pt idx="622">
                  <c:v>6.26</c:v>
                </c:pt>
                <c:pt idx="623">
                  <c:v>6.26</c:v>
                </c:pt>
                <c:pt idx="624">
                  <c:v>6.26</c:v>
                </c:pt>
                <c:pt idx="625">
                  <c:v>6.26</c:v>
                </c:pt>
                <c:pt idx="626">
                  <c:v>6.26</c:v>
                </c:pt>
                <c:pt idx="627">
                  <c:v>6.26</c:v>
                </c:pt>
                <c:pt idx="628">
                  <c:v>6.26</c:v>
                </c:pt>
                <c:pt idx="629">
                  <c:v>6.26</c:v>
                </c:pt>
                <c:pt idx="630">
                  <c:v>6.26</c:v>
                </c:pt>
                <c:pt idx="631">
                  <c:v>6.26</c:v>
                </c:pt>
                <c:pt idx="632">
                  <c:v>6.26</c:v>
                </c:pt>
                <c:pt idx="633">
                  <c:v>6.26</c:v>
                </c:pt>
                <c:pt idx="634">
                  <c:v>6.26</c:v>
                </c:pt>
                <c:pt idx="635">
                  <c:v>6.26</c:v>
                </c:pt>
                <c:pt idx="636">
                  <c:v>6.26</c:v>
                </c:pt>
                <c:pt idx="637">
                  <c:v>6.26</c:v>
                </c:pt>
                <c:pt idx="638">
                  <c:v>6.26</c:v>
                </c:pt>
                <c:pt idx="639">
                  <c:v>6.26</c:v>
                </c:pt>
                <c:pt idx="640">
                  <c:v>6.26</c:v>
                </c:pt>
                <c:pt idx="641">
                  <c:v>6.26</c:v>
                </c:pt>
                <c:pt idx="642">
                  <c:v>6.26</c:v>
                </c:pt>
                <c:pt idx="643">
                  <c:v>6.26</c:v>
                </c:pt>
                <c:pt idx="644">
                  <c:v>6.26</c:v>
                </c:pt>
                <c:pt idx="645">
                  <c:v>6.26</c:v>
                </c:pt>
                <c:pt idx="646">
                  <c:v>6.26</c:v>
                </c:pt>
                <c:pt idx="647">
                  <c:v>6.26</c:v>
                </c:pt>
                <c:pt idx="648">
                  <c:v>6.26</c:v>
                </c:pt>
                <c:pt idx="649">
                  <c:v>6.26</c:v>
                </c:pt>
                <c:pt idx="650">
                  <c:v>6.26</c:v>
                </c:pt>
                <c:pt idx="651">
                  <c:v>6.26</c:v>
                </c:pt>
                <c:pt idx="652">
                  <c:v>6.26</c:v>
                </c:pt>
                <c:pt idx="653">
                  <c:v>6.26</c:v>
                </c:pt>
                <c:pt idx="654">
                  <c:v>6.26</c:v>
                </c:pt>
                <c:pt idx="655">
                  <c:v>6.26</c:v>
                </c:pt>
                <c:pt idx="656">
                  <c:v>6.26</c:v>
                </c:pt>
                <c:pt idx="657">
                  <c:v>6.26</c:v>
                </c:pt>
                <c:pt idx="658">
                  <c:v>6.26</c:v>
                </c:pt>
                <c:pt idx="659">
                  <c:v>6.26</c:v>
                </c:pt>
                <c:pt idx="660">
                  <c:v>6.26</c:v>
                </c:pt>
                <c:pt idx="661">
                  <c:v>6.26</c:v>
                </c:pt>
                <c:pt idx="662">
                  <c:v>6.26</c:v>
                </c:pt>
                <c:pt idx="663">
                  <c:v>6.26</c:v>
                </c:pt>
                <c:pt idx="664">
                  <c:v>6.26</c:v>
                </c:pt>
                <c:pt idx="665">
                  <c:v>6.26</c:v>
                </c:pt>
                <c:pt idx="666">
                  <c:v>6.26</c:v>
                </c:pt>
                <c:pt idx="667">
                  <c:v>6.26</c:v>
                </c:pt>
                <c:pt idx="668">
                  <c:v>6.26</c:v>
                </c:pt>
                <c:pt idx="669">
                  <c:v>6.26</c:v>
                </c:pt>
                <c:pt idx="670">
                  <c:v>6.26</c:v>
                </c:pt>
                <c:pt idx="671">
                  <c:v>6.26</c:v>
                </c:pt>
                <c:pt idx="672">
                  <c:v>6.26</c:v>
                </c:pt>
                <c:pt idx="673">
                  <c:v>6.26</c:v>
                </c:pt>
                <c:pt idx="674">
                  <c:v>6.26</c:v>
                </c:pt>
                <c:pt idx="675">
                  <c:v>6.26</c:v>
                </c:pt>
                <c:pt idx="676">
                  <c:v>6.26</c:v>
                </c:pt>
                <c:pt idx="677">
                  <c:v>6.26</c:v>
                </c:pt>
                <c:pt idx="678">
                  <c:v>6.26</c:v>
                </c:pt>
                <c:pt idx="679">
                  <c:v>6.26</c:v>
                </c:pt>
                <c:pt idx="680">
                  <c:v>6.26</c:v>
                </c:pt>
                <c:pt idx="681">
                  <c:v>6.26</c:v>
                </c:pt>
                <c:pt idx="682">
                  <c:v>6.26</c:v>
                </c:pt>
                <c:pt idx="683">
                  <c:v>6.26</c:v>
                </c:pt>
                <c:pt idx="684">
                  <c:v>6.26</c:v>
                </c:pt>
                <c:pt idx="685">
                  <c:v>6.26</c:v>
                </c:pt>
                <c:pt idx="686">
                  <c:v>6.26</c:v>
                </c:pt>
                <c:pt idx="687">
                  <c:v>6.26</c:v>
                </c:pt>
                <c:pt idx="688">
                  <c:v>6.26</c:v>
                </c:pt>
                <c:pt idx="689">
                  <c:v>6.26</c:v>
                </c:pt>
                <c:pt idx="690">
                  <c:v>6.26</c:v>
                </c:pt>
                <c:pt idx="691">
                  <c:v>6.26</c:v>
                </c:pt>
                <c:pt idx="692">
                  <c:v>6.26</c:v>
                </c:pt>
                <c:pt idx="693">
                  <c:v>6.26</c:v>
                </c:pt>
                <c:pt idx="694">
                  <c:v>6.26</c:v>
                </c:pt>
                <c:pt idx="695">
                  <c:v>6.26</c:v>
                </c:pt>
                <c:pt idx="696">
                  <c:v>6.26</c:v>
                </c:pt>
                <c:pt idx="697">
                  <c:v>6.26</c:v>
                </c:pt>
                <c:pt idx="698">
                  <c:v>6.26</c:v>
                </c:pt>
                <c:pt idx="699">
                  <c:v>6.26</c:v>
                </c:pt>
                <c:pt idx="700">
                  <c:v>6.26</c:v>
                </c:pt>
                <c:pt idx="701">
                  <c:v>6.26</c:v>
                </c:pt>
                <c:pt idx="702">
                  <c:v>6.26</c:v>
                </c:pt>
                <c:pt idx="703">
                  <c:v>6.26</c:v>
                </c:pt>
                <c:pt idx="704">
                  <c:v>6.26</c:v>
                </c:pt>
                <c:pt idx="705">
                  <c:v>6.26</c:v>
                </c:pt>
                <c:pt idx="706">
                  <c:v>6.26</c:v>
                </c:pt>
                <c:pt idx="707">
                  <c:v>6.26</c:v>
                </c:pt>
                <c:pt idx="708">
                  <c:v>6.26</c:v>
                </c:pt>
                <c:pt idx="709">
                  <c:v>6.26</c:v>
                </c:pt>
                <c:pt idx="710">
                  <c:v>6.26</c:v>
                </c:pt>
                <c:pt idx="711">
                  <c:v>6.26</c:v>
                </c:pt>
                <c:pt idx="712">
                  <c:v>6.26</c:v>
                </c:pt>
                <c:pt idx="713">
                  <c:v>6.26</c:v>
                </c:pt>
                <c:pt idx="714">
                  <c:v>6.26</c:v>
                </c:pt>
                <c:pt idx="715">
                  <c:v>6.26</c:v>
                </c:pt>
                <c:pt idx="716">
                  <c:v>6.26</c:v>
                </c:pt>
                <c:pt idx="717">
                  <c:v>6.26</c:v>
                </c:pt>
                <c:pt idx="718">
                  <c:v>6.26</c:v>
                </c:pt>
                <c:pt idx="719">
                  <c:v>6.26</c:v>
                </c:pt>
                <c:pt idx="720">
                  <c:v>6.26</c:v>
                </c:pt>
                <c:pt idx="721">
                  <c:v>6.26</c:v>
                </c:pt>
                <c:pt idx="722">
                  <c:v>6.26</c:v>
                </c:pt>
                <c:pt idx="723">
                  <c:v>6.26</c:v>
                </c:pt>
                <c:pt idx="724">
                  <c:v>6.26</c:v>
                </c:pt>
                <c:pt idx="725">
                  <c:v>6.26</c:v>
                </c:pt>
                <c:pt idx="726">
                  <c:v>6.26</c:v>
                </c:pt>
                <c:pt idx="727">
                  <c:v>6.26</c:v>
                </c:pt>
                <c:pt idx="728">
                  <c:v>6.26</c:v>
                </c:pt>
                <c:pt idx="729">
                  <c:v>6.26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70C6-46BF-82E4-FDB74E6D7585}"/>
            </c:ext>
          </c:extLst>
        </c:ser>
        <c:ser>
          <c:idx val="12"/>
          <c:order val="19"/>
          <c:tx>
            <c:v>MINIMO ABSOLUTO 1973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DATOS!$AG$3:$AG$732</c:f>
              <c:numCache>
                <c:formatCode>0.00</c:formatCode>
                <c:ptCount val="730"/>
                <c:pt idx="0">
                  <c:v>0.37</c:v>
                </c:pt>
                <c:pt idx="1">
                  <c:v>0.37</c:v>
                </c:pt>
                <c:pt idx="2">
                  <c:v>0.37</c:v>
                </c:pt>
                <c:pt idx="3">
                  <c:v>0.37</c:v>
                </c:pt>
                <c:pt idx="4">
                  <c:v>0.37</c:v>
                </c:pt>
                <c:pt idx="5">
                  <c:v>0.37</c:v>
                </c:pt>
                <c:pt idx="6">
                  <c:v>0.37</c:v>
                </c:pt>
                <c:pt idx="7">
                  <c:v>0.37</c:v>
                </c:pt>
                <c:pt idx="8">
                  <c:v>0.37</c:v>
                </c:pt>
                <c:pt idx="9">
                  <c:v>0.37</c:v>
                </c:pt>
                <c:pt idx="10">
                  <c:v>0.37</c:v>
                </c:pt>
                <c:pt idx="11">
                  <c:v>0.37</c:v>
                </c:pt>
                <c:pt idx="12">
                  <c:v>0.37</c:v>
                </c:pt>
                <c:pt idx="13">
                  <c:v>0.37</c:v>
                </c:pt>
                <c:pt idx="14">
                  <c:v>0.37</c:v>
                </c:pt>
                <c:pt idx="15">
                  <c:v>0.37</c:v>
                </c:pt>
                <c:pt idx="16">
                  <c:v>0.37</c:v>
                </c:pt>
                <c:pt idx="17">
                  <c:v>0.37</c:v>
                </c:pt>
                <c:pt idx="18">
                  <c:v>0.37</c:v>
                </c:pt>
                <c:pt idx="19">
                  <c:v>0.37</c:v>
                </c:pt>
                <c:pt idx="20">
                  <c:v>0.37</c:v>
                </c:pt>
                <c:pt idx="21">
                  <c:v>0.37</c:v>
                </c:pt>
                <c:pt idx="22">
                  <c:v>0.37</c:v>
                </c:pt>
                <c:pt idx="23">
                  <c:v>0.37</c:v>
                </c:pt>
                <c:pt idx="24">
                  <c:v>0.37</c:v>
                </c:pt>
                <c:pt idx="25">
                  <c:v>0.37</c:v>
                </c:pt>
                <c:pt idx="26">
                  <c:v>0.37</c:v>
                </c:pt>
                <c:pt idx="27">
                  <c:v>0.37</c:v>
                </c:pt>
                <c:pt idx="28">
                  <c:v>0.37</c:v>
                </c:pt>
                <c:pt idx="29">
                  <c:v>0.37</c:v>
                </c:pt>
                <c:pt idx="30">
                  <c:v>0.37</c:v>
                </c:pt>
                <c:pt idx="31">
                  <c:v>0.37</c:v>
                </c:pt>
                <c:pt idx="32">
                  <c:v>0.37</c:v>
                </c:pt>
                <c:pt idx="33">
                  <c:v>0.37</c:v>
                </c:pt>
                <c:pt idx="34">
                  <c:v>0.37</c:v>
                </c:pt>
                <c:pt idx="35">
                  <c:v>0.37</c:v>
                </c:pt>
                <c:pt idx="36">
                  <c:v>0.37</c:v>
                </c:pt>
                <c:pt idx="37">
                  <c:v>0.37</c:v>
                </c:pt>
                <c:pt idx="38">
                  <c:v>0.37</c:v>
                </c:pt>
                <c:pt idx="39">
                  <c:v>0.37</c:v>
                </c:pt>
                <c:pt idx="40">
                  <c:v>0.37</c:v>
                </c:pt>
                <c:pt idx="41">
                  <c:v>0.37</c:v>
                </c:pt>
                <c:pt idx="42">
                  <c:v>0.37</c:v>
                </c:pt>
                <c:pt idx="43">
                  <c:v>0.37</c:v>
                </c:pt>
                <c:pt idx="44">
                  <c:v>0.37</c:v>
                </c:pt>
                <c:pt idx="45">
                  <c:v>0.37</c:v>
                </c:pt>
                <c:pt idx="46">
                  <c:v>0.37</c:v>
                </c:pt>
                <c:pt idx="47">
                  <c:v>0.37</c:v>
                </c:pt>
                <c:pt idx="48">
                  <c:v>0.37</c:v>
                </c:pt>
                <c:pt idx="49">
                  <c:v>0.37</c:v>
                </c:pt>
                <c:pt idx="50">
                  <c:v>0.37</c:v>
                </c:pt>
                <c:pt idx="51">
                  <c:v>0.37</c:v>
                </c:pt>
                <c:pt idx="52">
                  <c:v>0.37</c:v>
                </c:pt>
                <c:pt idx="53">
                  <c:v>0.37</c:v>
                </c:pt>
                <c:pt idx="54">
                  <c:v>0.37</c:v>
                </c:pt>
                <c:pt idx="55">
                  <c:v>0.37</c:v>
                </c:pt>
                <c:pt idx="56">
                  <c:v>0.37</c:v>
                </c:pt>
                <c:pt idx="57">
                  <c:v>0.37</c:v>
                </c:pt>
                <c:pt idx="58">
                  <c:v>0.37</c:v>
                </c:pt>
                <c:pt idx="59">
                  <c:v>0.37</c:v>
                </c:pt>
                <c:pt idx="60">
                  <c:v>0.37</c:v>
                </c:pt>
                <c:pt idx="61">
                  <c:v>0.37</c:v>
                </c:pt>
                <c:pt idx="62">
                  <c:v>0.37</c:v>
                </c:pt>
                <c:pt idx="63">
                  <c:v>0.37</c:v>
                </c:pt>
                <c:pt idx="64">
                  <c:v>0.37</c:v>
                </c:pt>
                <c:pt idx="65">
                  <c:v>0.37</c:v>
                </c:pt>
                <c:pt idx="66">
                  <c:v>0.37</c:v>
                </c:pt>
                <c:pt idx="67">
                  <c:v>0.37</c:v>
                </c:pt>
                <c:pt idx="68">
                  <c:v>0.37</c:v>
                </c:pt>
                <c:pt idx="69">
                  <c:v>0.37</c:v>
                </c:pt>
                <c:pt idx="70">
                  <c:v>0.37</c:v>
                </c:pt>
                <c:pt idx="71">
                  <c:v>0.37</c:v>
                </c:pt>
                <c:pt idx="72">
                  <c:v>0.37</c:v>
                </c:pt>
                <c:pt idx="73">
                  <c:v>0.37</c:v>
                </c:pt>
                <c:pt idx="74">
                  <c:v>0.37</c:v>
                </c:pt>
                <c:pt idx="75">
                  <c:v>0.37</c:v>
                </c:pt>
                <c:pt idx="76">
                  <c:v>0.37</c:v>
                </c:pt>
                <c:pt idx="77">
                  <c:v>0.37</c:v>
                </c:pt>
                <c:pt idx="78">
                  <c:v>0.37</c:v>
                </c:pt>
                <c:pt idx="79">
                  <c:v>0.37</c:v>
                </c:pt>
                <c:pt idx="80">
                  <c:v>0.37</c:v>
                </c:pt>
                <c:pt idx="81">
                  <c:v>0.37</c:v>
                </c:pt>
                <c:pt idx="82">
                  <c:v>0.37</c:v>
                </c:pt>
                <c:pt idx="83">
                  <c:v>0.37</c:v>
                </c:pt>
                <c:pt idx="84">
                  <c:v>0.37</c:v>
                </c:pt>
                <c:pt idx="85">
                  <c:v>0.37</c:v>
                </c:pt>
                <c:pt idx="86">
                  <c:v>0.37</c:v>
                </c:pt>
                <c:pt idx="87">
                  <c:v>0.37</c:v>
                </c:pt>
                <c:pt idx="88">
                  <c:v>0.37</c:v>
                </c:pt>
                <c:pt idx="89">
                  <c:v>0.37</c:v>
                </c:pt>
                <c:pt idx="90">
                  <c:v>0.37</c:v>
                </c:pt>
                <c:pt idx="91">
                  <c:v>0.37</c:v>
                </c:pt>
                <c:pt idx="92">
                  <c:v>0.37</c:v>
                </c:pt>
                <c:pt idx="93">
                  <c:v>0.37</c:v>
                </c:pt>
                <c:pt idx="94">
                  <c:v>0.37</c:v>
                </c:pt>
                <c:pt idx="95">
                  <c:v>0.37</c:v>
                </c:pt>
                <c:pt idx="96">
                  <c:v>0.37</c:v>
                </c:pt>
                <c:pt idx="97">
                  <c:v>0.37</c:v>
                </c:pt>
                <c:pt idx="98">
                  <c:v>0.37</c:v>
                </c:pt>
                <c:pt idx="99">
                  <c:v>0.37</c:v>
                </c:pt>
                <c:pt idx="100">
                  <c:v>0.37</c:v>
                </c:pt>
                <c:pt idx="101">
                  <c:v>0.37</c:v>
                </c:pt>
                <c:pt idx="102">
                  <c:v>0.37</c:v>
                </c:pt>
                <c:pt idx="103">
                  <c:v>0.37</c:v>
                </c:pt>
                <c:pt idx="104">
                  <c:v>0.37</c:v>
                </c:pt>
                <c:pt idx="105">
                  <c:v>0.37</c:v>
                </c:pt>
                <c:pt idx="106">
                  <c:v>0.37</c:v>
                </c:pt>
                <c:pt idx="107">
                  <c:v>0.37</c:v>
                </c:pt>
                <c:pt idx="108">
                  <c:v>0.37</c:v>
                </c:pt>
                <c:pt idx="109">
                  <c:v>0.37</c:v>
                </c:pt>
                <c:pt idx="110">
                  <c:v>0.37</c:v>
                </c:pt>
                <c:pt idx="111">
                  <c:v>0.37</c:v>
                </c:pt>
                <c:pt idx="112">
                  <c:v>0.37</c:v>
                </c:pt>
                <c:pt idx="113">
                  <c:v>0.37</c:v>
                </c:pt>
                <c:pt idx="114">
                  <c:v>0.37</c:v>
                </c:pt>
                <c:pt idx="115">
                  <c:v>0.37</c:v>
                </c:pt>
                <c:pt idx="116">
                  <c:v>0.37</c:v>
                </c:pt>
                <c:pt idx="117">
                  <c:v>0.37</c:v>
                </c:pt>
                <c:pt idx="118">
                  <c:v>0.37</c:v>
                </c:pt>
                <c:pt idx="119">
                  <c:v>0.37</c:v>
                </c:pt>
                <c:pt idx="120">
                  <c:v>0.37</c:v>
                </c:pt>
                <c:pt idx="121">
                  <c:v>0.37</c:v>
                </c:pt>
                <c:pt idx="122">
                  <c:v>0.37</c:v>
                </c:pt>
                <c:pt idx="123">
                  <c:v>0.37</c:v>
                </c:pt>
                <c:pt idx="124">
                  <c:v>0.37</c:v>
                </c:pt>
                <c:pt idx="125">
                  <c:v>0.37</c:v>
                </c:pt>
                <c:pt idx="126">
                  <c:v>0.37</c:v>
                </c:pt>
                <c:pt idx="127">
                  <c:v>0.37</c:v>
                </c:pt>
                <c:pt idx="128">
                  <c:v>0.37</c:v>
                </c:pt>
                <c:pt idx="129">
                  <c:v>0.37</c:v>
                </c:pt>
                <c:pt idx="130">
                  <c:v>0.37</c:v>
                </c:pt>
                <c:pt idx="131">
                  <c:v>0.37</c:v>
                </c:pt>
                <c:pt idx="132">
                  <c:v>0.37</c:v>
                </c:pt>
                <c:pt idx="133">
                  <c:v>0.37</c:v>
                </c:pt>
                <c:pt idx="134">
                  <c:v>0.37</c:v>
                </c:pt>
                <c:pt idx="135">
                  <c:v>0.37</c:v>
                </c:pt>
                <c:pt idx="136">
                  <c:v>0.37</c:v>
                </c:pt>
                <c:pt idx="137">
                  <c:v>0.37</c:v>
                </c:pt>
                <c:pt idx="138">
                  <c:v>0.37</c:v>
                </c:pt>
                <c:pt idx="139">
                  <c:v>0.37</c:v>
                </c:pt>
                <c:pt idx="140">
                  <c:v>0.37</c:v>
                </c:pt>
                <c:pt idx="141">
                  <c:v>0.37</c:v>
                </c:pt>
                <c:pt idx="142">
                  <c:v>0.37</c:v>
                </c:pt>
                <c:pt idx="143">
                  <c:v>0.37</c:v>
                </c:pt>
                <c:pt idx="144">
                  <c:v>0.37</c:v>
                </c:pt>
                <c:pt idx="145">
                  <c:v>0.37</c:v>
                </c:pt>
                <c:pt idx="146">
                  <c:v>0.37</c:v>
                </c:pt>
                <c:pt idx="147">
                  <c:v>0.37</c:v>
                </c:pt>
                <c:pt idx="148">
                  <c:v>0.37</c:v>
                </c:pt>
                <c:pt idx="149">
                  <c:v>0.37</c:v>
                </c:pt>
                <c:pt idx="150">
                  <c:v>0.37</c:v>
                </c:pt>
                <c:pt idx="151">
                  <c:v>0.37</c:v>
                </c:pt>
                <c:pt idx="152">
                  <c:v>0.37</c:v>
                </c:pt>
                <c:pt idx="153">
                  <c:v>0.37</c:v>
                </c:pt>
                <c:pt idx="154">
                  <c:v>0.37</c:v>
                </c:pt>
                <c:pt idx="155">
                  <c:v>0.37</c:v>
                </c:pt>
                <c:pt idx="156">
                  <c:v>0.37</c:v>
                </c:pt>
                <c:pt idx="157">
                  <c:v>0.37</c:v>
                </c:pt>
                <c:pt idx="158">
                  <c:v>0.37</c:v>
                </c:pt>
                <c:pt idx="159">
                  <c:v>0.37</c:v>
                </c:pt>
                <c:pt idx="160">
                  <c:v>0.37</c:v>
                </c:pt>
                <c:pt idx="161">
                  <c:v>0.37</c:v>
                </c:pt>
                <c:pt idx="162">
                  <c:v>0.37</c:v>
                </c:pt>
                <c:pt idx="163">
                  <c:v>0.37</c:v>
                </c:pt>
                <c:pt idx="164">
                  <c:v>0.37</c:v>
                </c:pt>
                <c:pt idx="165">
                  <c:v>0.37</c:v>
                </c:pt>
                <c:pt idx="166">
                  <c:v>0.37</c:v>
                </c:pt>
                <c:pt idx="167">
                  <c:v>0.37</c:v>
                </c:pt>
                <c:pt idx="168">
                  <c:v>0.37</c:v>
                </c:pt>
                <c:pt idx="169">
                  <c:v>0.37</c:v>
                </c:pt>
                <c:pt idx="170">
                  <c:v>0.37</c:v>
                </c:pt>
                <c:pt idx="171">
                  <c:v>0.37</c:v>
                </c:pt>
                <c:pt idx="172">
                  <c:v>0.37</c:v>
                </c:pt>
                <c:pt idx="173">
                  <c:v>0.37</c:v>
                </c:pt>
                <c:pt idx="174">
                  <c:v>0.37</c:v>
                </c:pt>
                <c:pt idx="175">
                  <c:v>0.37</c:v>
                </c:pt>
                <c:pt idx="176">
                  <c:v>0.37</c:v>
                </c:pt>
                <c:pt idx="177">
                  <c:v>0.37</c:v>
                </c:pt>
                <c:pt idx="178">
                  <c:v>0.37</c:v>
                </c:pt>
                <c:pt idx="179">
                  <c:v>0.37</c:v>
                </c:pt>
                <c:pt idx="180">
                  <c:v>0.37</c:v>
                </c:pt>
                <c:pt idx="181">
                  <c:v>0.37</c:v>
                </c:pt>
                <c:pt idx="182">
                  <c:v>0.37</c:v>
                </c:pt>
                <c:pt idx="183">
                  <c:v>0.37</c:v>
                </c:pt>
                <c:pt idx="184">
                  <c:v>0.37</c:v>
                </c:pt>
                <c:pt idx="185">
                  <c:v>0.37</c:v>
                </c:pt>
                <c:pt idx="186">
                  <c:v>0.37</c:v>
                </c:pt>
                <c:pt idx="187">
                  <c:v>0.37</c:v>
                </c:pt>
                <c:pt idx="188">
                  <c:v>0.37</c:v>
                </c:pt>
                <c:pt idx="189">
                  <c:v>0.37</c:v>
                </c:pt>
                <c:pt idx="190">
                  <c:v>0.37</c:v>
                </c:pt>
                <c:pt idx="191">
                  <c:v>0.37</c:v>
                </c:pt>
                <c:pt idx="192">
                  <c:v>0.37</c:v>
                </c:pt>
                <c:pt idx="193">
                  <c:v>0.37</c:v>
                </c:pt>
                <c:pt idx="194">
                  <c:v>0.37</c:v>
                </c:pt>
                <c:pt idx="195">
                  <c:v>0.37</c:v>
                </c:pt>
                <c:pt idx="196">
                  <c:v>0.37</c:v>
                </c:pt>
                <c:pt idx="197">
                  <c:v>0.37</c:v>
                </c:pt>
                <c:pt idx="198">
                  <c:v>0.37</c:v>
                </c:pt>
                <c:pt idx="199">
                  <c:v>0.37</c:v>
                </c:pt>
                <c:pt idx="200">
                  <c:v>0.37</c:v>
                </c:pt>
                <c:pt idx="201">
                  <c:v>0.37</c:v>
                </c:pt>
                <c:pt idx="202">
                  <c:v>0.37</c:v>
                </c:pt>
                <c:pt idx="203">
                  <c:v>0.37</c:v>
                </c:pt>
                <c:pt idx="204">
                  <c:v>0.37</c:v>
                </c:pt>
                <c:pt idx="205">
                  <c:v>0.37</c:v>
                </c:pt>
                <c:pt idx="206">
                  <c:v>0.37</c:v>
                </c:pt>
                <c:pt idx="207">
                  <c:v>0.37</c:v>
                </c:pt>
                <c:pt idx="208">
                  <c:v>0.37</c:v>
                </c:pt>
                <c:pt idx="209">
                  <c:v>0.37</c:v>
                </c:pt>
                <c:pt idx="210">
                  <c:v>0.37</c:v>
                </c:pt>
                <c:pt idx="211">
                  <c:v>0.37</c:v>
                </c:pt>
                <c:pt idx="212">
                  <c:v>0.37</c:v>
                </c:pt>
                <c:pt idx="213">
                  <c:v>0.37</c:v>
                </c:pt>
                <c:pt idx="214">
                  <c:v>0.37</c:v>
                </c:pt>
                <c:pt idx="215">
                  <c:v>0.37</c:v>
                </c:pt>
                <c:pt idx="216">
                  <c:v>0.37</c:v>
                </c:pt>
                <c:pt idx="217">
                  <c:v>0.37</c:v>
                </c:pt>
                <c:pt idx="218">
                  <c:v>0.37</c:v>
                </c:pt>
                <c:pt idx="219">
                  <c:v>0.37</c:v>
                </c:pt>
                <c:pt idx="220">
                  <c:v>0.37</c:v>
                </c:pt>
                <c:pt idx="221">
                  <c:v>0.37</c:v>
                </c:pt>
                <c:pt idx="222">
                  <c:v>0.37</c:v>
                </c:pt>
                <c:pt idx="223">
                  <c:v>0.37</c:v>
                </c:pt>
                <c:pt idx="224">
                  <c:v>0.37</c:v>
                </c:pt>
                <c:pt idx="225">
                  <c:v>0.37</c:v>
                </c:pt>
                <c:pt idx="226">
                  <c:v>0.37</c:v>
                </c:pt>
                <c:pt idx="227">
                  <c:v>0.37</c:v>
                </c:pt>
                <c:pt idx="228">
                  <c:v>0.37</c:v>
                </c:pt>
                <c:pt idx="229">
                  <c:v>0.37</c:v>
                </c:pt>
                <c:pt idx="230">
                  <c:v>0.37</c:v>
                </c:pt>
                <c:pt idx="231">
                  <c:v>0.37</c:v>
                </c:pt>
                <c:pt idx="232">
                  <c:v>0.37</c:v>
                </c:pt>
                <c:pt idx="233">
                  <c:v>0.37</c:v>
                </c:pt>
                <c:pt idx="234">
                  <c:v>0.37</c:v>
                </c:pt>
                <c:pt idx="235">
                  <c:v>0.37</c:v>
                </c:pt>
                <c:pt idx="236">
                  <c:v>0.37</c:v>
                </c:pt>
                <c:pt idx="237">
                  <c:v>0.37</c:v>
                </c:pt>
                <c:pt idx="238">
                  <c:v>0.37</c:v>
                </c:pt>
                <c:pt idx="239">
                  <c:v>0.37</c:v>
                </c:pt>
                <c:pt idx="240">
                  <c:v>0.37</c:v>
                </c:pt>
                <c:pt idx="241">
                  <c:v>0.37</c:v>
                </c:pt>
                <c:pt idx="242">
                  <c:v>0.37</c:v>
                </c:pt>
                <c:pt idx="243">
                  <c:v>0.37</c:v>
                </c:pt>
                <c:pt idx="244">
                  <c:v>0.37</c:v>
                </c:pt>
                <c:pt idx="245">
                  <c:v>0.37</c:v>
                </c:pt>
                <c:pt idx="246">
                  <c:v>0.37</c:v>
                </c:pt>
                <c:pt idx="247">
                  <c:v>0.37</c:v>
                </c:pt>
                <c:pt idx="248">
                  <c:v>0.37</c:v>
                </c:pt>
                <c:pt idx="249">
                  <c:v>0.37</c:v>
                </c:pt>
                <c:pt idx="250">
                  <c:v>0.37</c:v>
                </c:pt>
                <c:pt idx="251">
                  <c:v>0.37</c:v>
                </c:pt>
                <c:pt idx="252">
                  <c:v>0.37</c:v>
                </c:pt>
                <c:pt idx="253">
                  <c:v>0.37</c:v>
                </c:pt>
                <c:pt idx="254">
                  <c:v>0.37</c:v>
                </c:pt>
                <c:pt idx="255">
                  <c:v>0.37</c:v>
                </c:pt>
                <c:pt idx="256">
                  <c:v>0.37</c:v>
                </c:pt>
                <c:pt idx="257">
                  <c:v>0.37</c:v>
                </c:pt>
                <c:pt idx="258">
                  <c:v>0.37</c:v>
                </c:pt>
                <c:pt idx="259">
                  <c:v>0.37</c:v>
                </c:pt>
                <c:pt idx="260">
                  <c:v>0.37</c:v>
                </c:pt>
                <c:pt idx="261">
                  <c:v>0.37</c:v>
                </c:pt>
                <c:pt idx="262">
                  <c:v>0.37</c:v>
                </c:pt>
                <c:pt idx="263">
                  <c:v>0.37</c:v>
                </c:pt>
                <c:pt idx="264">
                  <c:v>0.37</c:v>
                </c:pt>
                <c:pt idx="265">
                  <c:v>0.37</c:v>
                </c:pt>
                <c:pt idx="266">
                  <c:v>0.37</c:v>
                </c:pt>
                <c:pt idx="267">
                  <c:v>0.37</c:v>
                </c:pt>
                <c:pt idx="268">
                  <c:v>0.37</c:v>
                </c:pt>
                <c:pt idx="269">
                  <c:v>0.37</c:v>
                </c:pt>
                <c:pt idx="270">
                  <c:v>0.37</c:v>
                </c:pt>
                <c:pt idx="271">
                  <c:v>0.37</c:v>
                </c:pt>
                <c:pt idx="272">
                  <c:v>0.37</c:v>
                </c:pt>
                <c:pt idx="273">
                  <c:v>0.37</c:v>
                </c:pt>
                <c:pt idx="274">
                  <c:v>0.37</c:v>
                </c:pt>
                <c:pt idx="275">
                  <c:v>0.37</c:v>
                </c:pt>
                <c:pt idx="276">
                  <c:v>0.37</c:v>
                </c:pt>
                <c:pt idx="277">
                  <c:v>0.37</c:v>
                </c:pt>
                <c:pt idx="278">
                  <c:v>0.37</c:v>
                </c:pt>
                <c:pt idx="279">
                  <c:v>0.37</c:v>
                </c:pt>
                <c:pt idx="280">
                  <c:v>0.37</c:v>
                </c:pt>
                <c:pt idx="281">
                  <c:v>0.37</c:v>
                </c:pt>
                <c:pt idx="282">
                  <c:v>0.37</c:v>
                </c:pt>
                <c:pt idx="283">
                  <c:v>0.37</c:v>
                </c:pt>
                <c:pt idx="284">
                  <c:v>0.37</c:v>
                </c:pt>
                <c:pt idx="285">
                  <c:v>0.37</c:v>
                </c:pt>
                <c:pt idx="286">
                  <c:v>0.37</c:v>
                </c:pt>
                <c:pt idx="287">
                  <c:v>0.37</c:v>
                </c:pt>
                <c:pt idx="288">
                  <c:v>0.37</c:v>
                </c:pt>
                <c:pt idx="289">
                  <c:v>0.37</c:v>
                </c:pt>
                <c:pt idx="290">
                  <c:v>0.37</c:v>
                </c:pt>
                <c:pt idx="291">
                  <c:v>0.37</c:v>
                </c:pt>
                <c:pt idx="292">
                  <c:v>0.37</c:v>
                </c:pt>
                <c:pt idx="293">
                  <c:v>0.37</c:v>
                </c:pt>
                <c:pt idx="294">
                  <c:v>0.37</c:v>
                </c:pt>
                <c:pt idx="295">
                  <c:v>0.37</c:v>
                </c:pt>
                <c:pt idx="296">
                  <c:v>0.37</c:v>
                </c:pt>
                <c:pt idx="297">
                  <c:v>0.37</c:v>
                </c:pt>
                <c:pt idx="298">
                  <c:v>0.37</c:v>
                </c:pt>
                <c:pt idx="299">
                  <c:v>0.37</c:v>
                </c:pt>
                <c:pt idx="300">
                  <c:v>0.37</c:v>
                </c:pt>
                <c:pt idx="301">
                  <c:v>0.37</c:v>
                </c:pt>
                <c:pt idx="302">
                  <c:v>0.37</c:v>
                </c:pt>
                <c:pt idx="303">
                  <c:v>0.37</c:v>
                </c:pt>
                <c:pt idx="304">
                  <c:v>0.37</c:v>
                </c:pt>
                <c:pt idx="305">
                  <c:v>0.37</c:v>
                </c:pt>
                <c:pt idx="306">
                  <c:v>0.37</c:v>
                </c:pt>
                <c:pt idx="307">
                  <c:v>0.37</c:v>
                </c:pt>
                <c:pt idx="308">
                  <c:v>0.37</c:v>
                </c:pt>
                <c:pt idx="309">
                  <c:v>0.37</c:v>
                </c:pt>
                <c:pt idx="310">
                  <c:v>0.37</c:v>
                </c:pt>
                <c:pt idx="311">
                  <c:v>0.37</c:v>
                </c:pt>
                <c:pt idx="312">
                  <c:v>0.37</c:v>
                </c:pt>
                <c:pt idx="313">
                  <c:v>0.37</c:v>
                </c:pt>
                <c:pt idx="314">
                  <c:v>0.37</c:v>
                </c:pt>
                <c:pt idx="315">
                  <c:v>0.37</c:v>
                </c:pt>
                <c:pt idx="316">
                  <c:v>0.37</c:v>
                </c:pt>
                <c:pt idx="317">
                  <c:v>0.37</c:v>
                </c:pt>
                <c:pt idx="318">
                  <c:v>0.37</c:v>
                </c:pt>
                <c:pt idx="319">
                  <c:v>0.37</c:v>
                </c:pt>
                <c:pt idx="320">
                  <c:v>0.37</c:v>
                </c:pt>
                <c:pt idx="321">
                  <c:v>0.37</c:v>
                </c:pt>
                <c:pt idx="322">
                  <c:v>0.37</c:v>
                </c:pt>
                <c:pt idx="323">
                  <c:v>0.37</c:v>
                </c:pt>
                <c:pt idx="324">
                  <c:v>0.37</c:v>
                </c:pt>
                <c:pt idx="325">
                  <c:v>0.37</c:v>
                </c:pt>
                <c:pt idx="326">
                  <c:v>0.37</c:v>
                </c:pt>
                <c:pt idx="327">
                  <c:v>0.37</c:v>
                </c:pt>
                <c:pt idx="328">
                  <c:v>0.37</c:v>
                </c:pt>
                <c:pt idx="329">
                  <c:v>0.37</c:v>
                </c:pt>
                <c:pt idx="330">
                  <c:v>0.37</c:v>
                </c:pt>
                <c:pt idx="331">
                  <c:v>0.37</c:v>
                </c:pt>
                <c:pt idx="332">
                  <c:v>0.37</c:v>
                </c:pt>
                <c:pt idx="333">
                  <c:v>0.37</c:v>
                </c:pt>
                <c:pt idx="334">
                  <c:v>0.37</c:v>
                </c:pt>
                <c:pt idx="335">
                  <c:v>0.37</c:v>
                </c:pt>
                <c:pt idx="336">
                  <c:v>0.37</c:v>
                </c:pt>
                <c:pt idx="337">
                  <c:v>0.37</c:v>
                </c:pt>
                <c:pt idx="338">
                  <c:v>0.37</c:v>
                </c:pt>
                <c:pt idx="339">
                  <c:v>0.37</c:v>
                </c:pt>
                <c:pt idx="340">
                  <c:v>0.37</c:v>
                </c:pt>
                <c:pt idx="341">
                  <c:v>0.37</c:v>
                </c:pt>
                <c:pt idx="342">
                  <c:v>0.37</c:v>
                </c:pt>
                <c:pt idx="343">
                  <c:v>0.37</c:v>
                </c:pt>
                <c:pt idx="344">
                  <c:v>0.37</c:v>
                </c:pt>
                <c:pt idx="345">
                  <c:v>0.37</c:v>
                </c:pt>
                <c:pt idx="346">
                  <c:v>0.37</c:v>
                </c:pt>
                <c:pt idx="347">
                  <c:v>0.37</c:v>
                </c:pt>
                <c:pt idx="348">
                  <c:v>0.37</c:v>
                </c:pt>
                <c:pt idx="349">
                  <c:v>0.37</c:v>
                </c:pt>
                <c:pt idx="350">
                  <c:v>0.37</c:v>
                </c:pt>
                <c:pt idx="351">
                  <c:v>0.37</c:v>
                </c:pt>
                <c:pt idx="352">
                  <c:v>0.37</c:v>
                </c:pt>
                <c:pt idx="353">
                  <c:v>0.37</c:v>
                </c:pt>
                <c:pt idx="354">
                  <c:v>0.37</c:v>
                </c:pt>
                <c:pt idx="355">
                  <c:v>0.37</c:v>
                </c:pt>
                <c:pt idx="356">
                  <c:v>0.37</c:v>
                </c:pt>
                <c:pt idx="357">
                  <c:v>0.37</c:v>
                </c:pt>
                <c:pt idx="358">
                  <c:v>0.37</c:v>
                </c:pt>
                <c:pt idx="359">
                  <c:v>0.37</c:v>
                </c:pt>
                <c:pt idx="360">
                  <c:v>0.37</c:v>
                </c:pt>
                <c:pt idx="361">
                  <c:v>0.37</c:v>
                </c:pt>
                <c:pt idx="362">
                  <c:v>0.37</c:v>
                </c:pt>
                <c:pt idx="363">
                  <c:v>0.37</c:v>
                </c:pt>
                <c:pt idx="364">
                  <c:v>0.37</c:v>
                </c:pt>
                <c:pt idx="365">
                  <c:v>0.37</c:v>
                </c:pt>
                <c:pt idx="366">
                  <c:v>0.37</c:v>
                </c:pt>
                <c:pt idx="367">
                  <c:v>0.37</c:v>
                </c:pt>
                <c:pt idx="368">
                  <c:v>0.37</c:v>
                </c:pt>
                <c:pt idx="369">
                  <c:v>0.37</c:v>
                </c:pt>
                <c:pt idx="370">
                  <c:v>0.37</c:v>
                </c:pt>
                <c:pt idx="371">
                  <c:v>0.37</c:v>
                </c:pt>
                <c:pt idx="372">
                  <c:v>0.37</c:v>
                </c:pt>
                <c:pt idx="373">
                  <c:v>0.37</c:v>
                </c:pt>
                <c:pt idx="374">
                  <c:v>0.37</c:v>
                </c:pt>
                <c:pt idx="375">
                  <c:v>0.37</c:v>
                </c:pt>
                <c:pt idx="376">
                  <c:v>0.37</c:v>
                </c:pt>
                <c:pt idx="377">
                  <c:v>0.37</c:v>
                </c:pt>
                <c:pt idx="378">
                  <c:v>0.37</c:v>
                </c:pt>
                <c:pt idx="379">
                  <c:v>0.37</c:v>
                </c:pt>
                <c:pt idx="380">
                  <c:v>0.37</c:v>
                </c:pt>
                <c:pt idx="381">
                  <c:v>0.37</c:v>
                </c:pt>
                <c:pt idx="382">
                  <c:v>0.37</c:v>
                </c:pt>
                <c:pt idx="383">
                  <c:v>0.37</c:v>
                </c:pt>
                <c:pt idx="384">
                  <c:v>0.37</c:v>
                </c:pt>
                <c:pt idx="385">
                  <c:v>0.37</c:v>
                </c:pt>
                <c:pt idx="386">
                  <c:v>0.37</c:v>
                </c:pt>
                <c:pt idx="387">
                  <c:v>0.37</c:v>
                </c:pt>
                <c:pt idx="388">
                  <c:v>0.37</c:v>
                </c:pt>
                <c:pt idx="389">
                  <c:v>0.37</c:v>
                </c:pt>
                <c:pt idx="390">
                  <c:v>0.37</c:v>
                </c:pt>
                <c:pt idx="391">
                  <c:v>0.37</c:v>
                </c:pt>
                <c:pt idx="392">
                  <c:v>0.37</c:v>
                </c:pt>
                <c:pt idx="393">
                  <c:v>0.37</c:v>
                </c:pt>
                <c:pt idx="394">
                  <c:v>0.37</c:v>
                </c:pt>
                <c:pt idx="395">
                  <c:v>0.37</c:v>
                </c:pt>
                <c:pt idx="396">
                  <c:v>0.37</c:v>
                </c:pt>
                <c:pt idx="397">
                  <c:v>0.37</c:v>
                </c:pt>
                <c:pt idx="398">
                  <c:v>0.37</c:v>
                </c:pt>
                <c:pt idx="399">
                  <c:v>0.37</c:v>
                </c:pt>
                <c:pt idx="400">
                  <c:v>0.37</c:v>
                </c:pt>
                <c:pt idx="401">
                  <c:v>0.37</c:v>
                </c:pt>
                <c:pt idx="402">
                  <c:v>0.37</c:v>
                </c:pt>
                <c:pt idx="403">
                  <c:v>0.37</c:v>
                </c:pt>
                <c:pt idx="404">
                  <c:v>0.37</c:v>
                </c:pt>
                <c:pt idx="405">
                  <c:v>0.37</c:v>
                </c:pt>
                <c:pt idx="406">
                  <c:v>0.37</c:v>
                </c:pt>
                <c:pt idx="407">
                  <c:v>0.37</c:v>
                </c:pt>
                <c:pt idx="408">
                  <c:v>0.37</c:v>
                </c:pt>
                <c:pt idx="409">
                  <c:v>0.37</c:v>
                </c:pt>
                <c:pt idx="410">
                  <c:v>0.37</c:v>
                </c:pt>
                <c:pt idx="411">
                  <c:v>0.37</c:v>
                </c:pt>
                <c:pt idx="412">
                  <c:v>0.37</c:v>
                </c:pt>
                <c:pt idx="413">
                  <c:v>0.37</c:v>
                </c:pt>
                <c:pt idx="414">
                  <c:v>0.37</c:v>
                </c:pt>
                <c:pt idx="415">
                  <c:v>0.37</c:v>
                </c:pt>
                <c:pt idx="416">
                  <c:v>0.37</c:v>
                </c:pt>
                <c:pt idx="417">
                  <c:v>0.37</c:v>
                </c:pt>
                <c:pt idx="418">
                  <c:v>0.37</c:v>
                </c:pt>
                <c:pt idx="419">
                  <c:v>0.37</c:v>
                </c:pt>
                <c:pt idx="420">
                  <c:v>0.37</c:v>
                </c:pt>
                <c:pt idx="421">
                  <c:v>0.37</c:v>
                </c:pt>
                <c:pt idx="422">
                  <c:v>0.37</c:v>
                </c:pt>
                <c:pt idx="423">
                  <c:v>0.37</c:v>
                </c:pt>
                <c:pt idx="424">
                  <c:v>0.37</c:v>
                </c:pt>
                <c:pt idx="425">
                  <c:v>0.37</c:v>
                </c:pt>
                <c:pt idx="426">
                  <c:v>0.37</c:v>
                </c:pt>
                <c:pt idx="427">
                  <c:v>0.37</c:v>
                </c:pt>
                <c:pt idx="428">
                  <c:v>0.37</c:v>
                </c:pt>
                <c:pt idx="429">
                  <c:v>0.37</c:v>
                </c:pt>
                <c:pt idx="430">
                  <c:v>0.37</c:v>
                </c:pt>
                <c:pt idx="431">
                  <c:v>0.37</c:v>
                </c:pt>
                <c:pt idx="432">
                  <c:v>0.37</c:v>
                </c:pt>
                <c:pt idx="433">
                  <c:v>0.37</c:v>
                </c:pt>
                <c:pt idx="434">
                  <c:v>0.37</c:v>
                </c:pt>
                <c:pt idx="435">
                  <c:v>0.37</c:v>
                </c:pt>
                <c:pt idx="436">
                  <c:v>0.37</c:v>
                </c:pt>
                <c:pt idx="437">
                  <c:v>0.37</c:v>
                </c:pt>
                <c:pt idx="438">
                  <c:v>0.37</c:v>
                </c:pt>
                <c:pt idx="439">
                  <c:v>0.37</c:v>
                </c:pt>
                <c:pt idx="440">
                  <c:v>0.37</c:v>
                </c:pt>
                <c:pt idx="441">
                  <c:v>0.37</c:v>
                </c:pt>
                <c:pt idx="442">
                  <c:v>0.37</c:v>
                </c:pt>
                <c:pt idx="443">
                  <c:v>0.37</c:v>
                </c:pt>
                <c:pt idx="444">
                  <c:v>0.37</c:v>
                </c:pt>
                <c:pt idx="445">
                  <c:v>0.37</c:v>
                </c:pt>
                <c:pt idx="446">
                  <c:v>0.37</c:v>
                </c:pt>
                <c:pt idx="447">
                  <c:v>0.37</c:v>
                </c:pt>
                <c:pt idx="448">
                  <c:v>0.37</c:v>
                </c:pt>
                <c:pt idx="449">
                  <c:v>0.37</c:v>
                </c:pt>
                <c:pt idx="450">
                  <c:v>0.37</c:v>
                </c:pt>
                <c:pt idx="451">
                  <c:v>0.37</c:v>
                </c:pt>
                <c:pt idx="452">
                  <c:v>0.37</c:v>
                </c:pt>
                <c:pt idx="453">
                  <c:v>0.37</c:v>
                </c:pt>
                <c:pt idx="454">
                  <c:v>0.37</c:v>
                </c:pt>
                <c:pt idx="455">
                  <c:v>0.37</c:v>
                </c:pt>
                <c:pt idx="456">
                  <c:v>0.37</c:v>
                </c:pt>
                <c:pt idx="457">
                  <c:v>0.37</c:v>
                </c:pt>
                <c:pt idx="458">
                  <c:v>0.37</c:v>
                </c:pt>
                <c:pt idx="459">
                  <c:v>0.37</c:v>
                </c:pt>
                <c:pt idx="460">
                  <c:v>0.37</c:v>
                </c:pt>
                <c:pt idx="461">
                  <c:v>0.37</c:v>
                </c:pt>
                <c:pt idx="462">
                  <c:v>0.37</c:v>
                </c:pt>
                <c:pt idx="463">
                  <c:v>0.37</c:v>
                </c:pt>
                <c:pt idx="464">
                  <c:v>0.37</c:v>
                </c:pt>
                <c:pt idx="465">
                  <c:v>0.37</c:v>
                </c:pt>
                <c:pt idx="466">
                  <c:v>0.37</c:v>
                </c:pt>
                <c:pt idx="467">
                  <c:v>0.37</c:v>
                </c:pt>
                <c:pt idx="468">
                  <c:v>0.37</c:v>
                </c:pt>
                <c:pt idx="469">
                  <c:v>0.37</c:v>
                </c:pt>
                <c:pt idx="470">
                  <c:v>0.37</c:v>
                </c:pt>
                <c:pt idx="471">
                  <c:v>0.37</c:v>
                </c:pt>
                <c:pt idx="472">
                  <c:v>0.37</c:v>
                </c:pt>
                <c:pt idx="473">
                  <c:v>0.37</c:v>
                </c:pt>
                <c:pt idx="474">
                  <c:v>0.37</c:v>
                </c:pt>
                <c:pt idx="475">
                  <c:v>0.37</c:v>
                </c:pt>
                <c:pt idx="476">
                  <c:v>0.37</c:v>
                </c:pt>
                <c:pt idx="477">
                  <c:v>0.37</c:v>
                </c:pt>
                <c:pt idx="478">
                  <c:v>0.37</c:v>
                </c:pt>
                <c:pt idx="479">
                  <c:v>0.37</c:v>
                </c:pt>
                <c:pt idx="480">
                  <c:v>0.37</c:v>
                </c:pt>
                <c:pt idx="481">
                  <c:v>0.37</c:v>
                </c:pt>
                <c:pt idx="482">
                  <c:v>0.37</c:v>
                </c:pt>
                <c:pt idx="483">
                  <c:v>0.37</c:v>
                </c:pt>
                <c:pt idx="484">
                  <c:v>0.37</c:v>
                </c:pt>
                <c:pt idx="485">
                  <c:v>0.37</c:v>
                </c:pt>
                <c:pt idx="486">
                  <c:v>0.37</c:v>
                </c:pt>
                <c:pt idx="487">
                  <c:v>0.37</c:v>
                </c:pt>
                <c:pt idx="488">
                  <c:v>0.37</c:v>
                </c:pt>
                <c:pt idx="489">
                  <c:v>0.37</c:v>
                </c:pt>
                <c:pt idx="490">
                  <c:v>0.37</c:v>
                </c:pt>
                <c:pt idx="491">
                  <c:v>0.37</c:v>
                </c:pt>
                <c:pt idx="492">
                  <c:v>0.37</c:v>
                </c:pt>
                <c:pt idx="493">
                  <c:v>0.37</c:v>
                </c:pt>
                <c:pt idx="494">
                  <c:v>0.37</c:v>
                </c:pt>
                <c:pt idx="495">
                  <c:v>0.37</c:v>
                </c:pt>
                <c:pt idx="496">
                  <c:v>0.37</c:v>
                </c:pt>
                <c:pt idx="497">
                  <c:v>0.37</c:v>
                </c:pt>
                <c:pt idx="498">
                  <c:v>0.37</c:v>
                </c:pt>
                <c:pt idx="499">
                  <c:v>0.37</c:v>
                </c:pt>
                <c:pt idx="500">
                  <c:v>0.37</c:v>
                </c:pt>
                <c:pt idx="501">
                  <c:v>0.37</c:v>
                </c:pt>
                <c:pt idx="502">
                  <c:v>0.37</c:v>
                </c:pt>
                <c:pt idx="503">
                  <c:v>0.37</c:v>
                </c:pt>
                <c:pt idx="504">
                  <c:v>0.37</c:v>
                </c:pt>
                <c:pt idx="505">
                  <c:v>0.37</c:v>
                </c:pt>
                <c:pt idx="506">
                  <c:v>0.37</c:v>
                </c:pt>
                <c:pt idx="507">
                  <c:v>0.37</c:v>
                </c:pt>
                <c:pt idx="508">
                  <c:v>0.37</c:v>
                </c:pt>
                <c:pt idx="509">
                  <c:v>0.37</c:v>
                </c:pt>
                <c:pt idx="510">
                  <c:v>0.37</c:v>
                </c:pt>
                <c:pt idx="511">
                  <c:v>0.37</c:v>
                </c:pt>
                <c:pt idx="512">
                  <c:v>0.37</c:v>
                </c:pt>
                <c:pt idx="513">
                  <c:v>0.37</c:v>
                </c:pt>
                <c:pt idx="514">
                  <c:v>0.37</c:v>
                </c:pt>
                <c:pt idx="515">
                  <c:v>0.37</c:v>
                </c:pt>
                <c:pt idx="516">
                  <c:v>0.37</c:v>
                </c:pt>
                <c:pt idx="517">
                  <c:v>0.37</c:v>
                </c:pt>
                <c:pt idx="518">
                  <c:v>0.37</c:v>
                </c:pt>
                <c:pt idx="519">
                  <c:v>0.37</c:v>
                </c:pt>
                <c:pt idx="520">
                  <c:v>0.37</c:v>
                </c:pt>
                <c:pt idx="521">
                  <c:v>0.37</c:v>
                </c:pt>
                <c:pt idx="522">
                  <c:v>0.37</c:v>
                </c:pt>
                <c:pt idx="523">
                  <c:v>0.37</c:v>
                </c:pt>
                <c:pt idx="524">
                  <c:v>0.37</c:v>
                </c:pt>
                <c:pt idx="525">
                  <c:v>0.37</c:v>
                </c:pt>
                <c:pt idx="526">
                  <c:v>0.37</c:v>
                </c:pt>
                <c:pt idx="527">
                  <c:v>0.37</c:v>
                </c:pt>
                <c:pt idx="528">
                  <c:v>0.37</c:v>
                </c:pt>
                <c:pt idx="529">
                  <c:v>0.37</c:v>
                </c:pt>
                <c:pt idx="530">
                  <c:v>0.37</c:v>
                </c:pt>
                <c:pt idx="531">
                  <c:v>0.37</c:v>
                </c:pt>
                <c:pt idx="532">
                  <c:v>0.37</c:v>
                </c:pt>
                <c:pt idx="533">
                  <c:v>0.37</c:v>
                </c:pt>
                <c:pt idx="534">
                  <c:v>0.37</c:v>
                </c:pt>
                <c:pt idx="535">
                  <c:v>0.37</c:v>
                </c:pt>
                <c:pt idx="536">
                  <c:v>0.37</c:v>
                </c:pt>
                <c:pt idx="537">
                  <c:v>0.37</c:v>
                </c:pt>
                <c:pt idx="538">
                  <c:v>0.37</c:v>
                </c:pt>
                <c:pt idx="539">
                  <c:v>0.37</c:v>
                </c:pt>
                <c:pt idx="540">
                  <c:v>0.37</c:v>
                </c:pt>
                <c:pt idx="541">
                  <c:v>0.37</c:v>
                </c:pt>
                <c:pt idx="542">
                  <c:v>0.37</c:v>
                </c:pt>
                <c:pt idx="543">
                  <c:v>0.37</c:v>
                </c:pt>
                <c:pt idx="544">
                  <c:v>0.37</c:v>
                </c:pt>
                <c:pt idx="545">
                  <c:v>0.37</c:v>
                </c:pt>
                <c:pt idx="546">
                  <c:v>0.37</c:v>
                </c:pt>
                <c:pt idx="547">
                  <c:v>0.37</c:v>
                </c:pt>
                <c:pt idx="548">
                  <c:v>0.37</c:v>
                </c:pt>
                <c:pt idx="549">
                  <c:v>0.37</c:v>
                </c:pt>
                <c:pt idx="550">
                  <c:v>0.37</c:v>
                </c:pt>
                <c:pt idx="551">
                  <c:v>0.37</c:v>
                </c:pt>
                <c:pt idx="552">
                  <c:v>0.37</c:v>
                </c:pt>
                <c:pt idx="553">
                  <c:v>0.37</c:v>
                </c:pt>
                <c:pt idx="554">
                  <c:v>0.37</c:v>
                </c:pt>
                <c:pt idx="555">
                  <c:v>0.37</c:v>
                </c:pt>
                <c:pt idx="556">
                  <c:v>0.37</c:v>
                </c:pt>
                <c:pt idx="557">
                  <c:v>0.37</c:v>
                </c:pt>
                <c:pt idx="558">
                  <c:v>0.37</c:v>
                </c:pt>
                <c:pt idx="559">
                  <c:v>0.37</c:v>
                </c:pt>
                <c:pt idx="560">
                  <c:v>0.37</c:v>
                </c:pt>
                <c:pt idx="561">
                  <c:v>0.37</c:v>
                </c:pt>
                <c:pt idx="562">
                  <c:v>0.37</c:v>
                </c:pt>
                <c:pt idx="563">
                  <c:v>0.37</c:v>
                </c:pt>
                <c:pt idx="564">
                  <c:v>0.37</c:v>
                </c:pt>
                <c:pt idx="565">
                  <c:v>0.37</c:v>
                </c:pt>
                <c:pt idx="566">
                  <c:v>0.37</c:v>
                </c:pt>
                <c:pt idx="567">
                  <c:v>0.37</c:v>
                </c:pt>
                <c:pt idx="568">
                  <c:v>0.37</c:v>
                </c:pt>
                <c:pt idx="569">
                  <c:v>0.37</c:v>
                </c:pt>
                <c:pt idx="570">
                  <c:v>0.37</c:v>
                </c:pt>
                <c:pt idx="571">
                  <c:v>0.37</c:v>
                </c:pt>
                <c:pt idx="572">
                  <c:v>0.37</c:v>
                </c:pt>
                <c:pt idx="573">
                  <c:v>0.37</c:v>
                </c:pt>
                <c:pt idx="574">
                  <c:v>0.37</c:v>
                </c:pt>
                <c:pt idx="575">
                  <c:v>0.37</c:v>
                </c:pt>
                <c:pt idx="576">
                  <c:v>0.37</c:v>
                </c:pt>
                <c:pt idx="577">
                  <c:v>0.37</c:v>
                </c:pt>
                <c:pt idx="578">
                  <c:v>0.37</c:v>
                </c:pt>
                <c:pt idx="579">
                  <c:v>0.37</c:v>
                </c:pt>
                <c:pt idx="580">
                  <c:v>0.37</c:v>
                </c:pt>
                <c:pt idx="581">
                  <c:v>0.37</c:v>
                </c:pt>
                <c:pt idx="582">
                  <c:v>0.37</c:v>
                </c:pt>
                <c:pt idx="583">
                  <c:v>0.37</c:v>
                </c:pt>
                <c:pt idx="584">
                  <c:v>0.37</c:v>
                </c:pt>
                <c:pt idx="585">
                  <c:v>0.37</c:v>
                </c:pt>
                <c:pt idx="586">
                  <c:v>0.37</c:v>
                </c:pt>
                <c:pt idx="587">
                  <c:v>0.37</c:v>
                </c:pt>
                <c:pt idx="588">
                  <c:v>0.37</c:v>
                </c:pt>
                <c:pt idx="589">
                  <c:v>0.37</c:v>
                </c:pt>
                <c:pt idx="590">
                  <c:v>0.37</c:v>
                </c:pt>
                <c:pt idx="591">
                  <c:v>0.37</c:v>
                </c:pt>
                <c:pt idx="592">
                  <c:v>0.37</c:v>
                </c:pt>
                <c:pt idx="593">
                  <c:v>0.37</c:v>
                </c:pt>
                <c:pt idx="594">
                  <c:v>0.37</c:v>
                </c:pt>
                <c:pt idx="595">
                  <c:v>0.37</c:v>
                </c:pt>
                <c:pt idx="596">
                  <c:v>0.37</c:v>
                </c:pt>
                <c:pt idx="597">
                  <c:v>0.37</c:v>
                </c:pt>
                <c:pt idx="598">
                  <c:v>0.37</c:v>
                </c:pt>
                <c:pt idx="599">
                  <c:v>0.37</c:v>
                </c:pt>
                <c:pt idx="600">
                  <c:v>0.37</c:v>
                </c:pt>
                <c:pt idx="601">
                  <c:v>0.37</c:v>
                </c:pt>
                <c:pt idx="602">
                  <c:v>0.37</c:v>
                </c:pt>
                <c:pt idx="603">
                  <c:v>0.37</c:v>
                </c:pt>
                <c:pt idx="604">
                  <c:v>0.37</c:v>
                </c:pt>
                <c:pt idx="605">
                  <c:v>0.37</c:v>
                </c:pt>
                <c:pt idx="606">
                  <c:v>0.37</c:v>
                </c:pt>
                <c:pt idx="607">
                  <c:v>0.37</c:v>
                </c:pt>
                <c:pt idx="608">
                  <c:v>0.37</c:v>
                </c:pt>
                <c:pt idx="609">
                  <c:v>0.37</c:v>
                </c:pt>
                <c:pt idx="610">
                  <c:v>0.37</c:v>
                </c:pt>
                <c:pt idx="611">
                  <c:v>0.37</c:v>
                </c:pt>
                <c:pt idx="612">
                  <c:v>0.37</c:v>
                </c:pt>
                <c:pt idx="613">
                  <c:v>0.37</c:v>
                </c:pt>
                <c:pt idx="614">
                  <c:v>0.37</c:v>
                </c:pt>
                <c:pt idx="615">
                  <c:v>0.37</c:v>
                </c:pt>
                <c:pt idx="616">
                  <c:v>0.37</c:v>
                </c:pt>
                <c:pt idx="617">
                  <c:v>0.37</c:v>
                </c:pt>
                <c:pt idx="618">
                  <c:v>0.37</c:v>
                </c:pt>
                <c:pt idx="619">
                  <c:v>0.37</c:v>
                </c:pt>
                <c:pt idx="620">
                  <c:v>0.37</c:v>
                </c:pt>
                <c:pt idx="621">
                  <c:v>0.37</c:v>
                </c:pt>
                <c:pt idx="622">
                  <c:v>0.37</c:v>
                </c:pt>
                <c:pt idx="623">
                  <c:v>0.37</c:v>
                </c:pt>
                <c:pt idx="624">
                  <c:v>0.37</c:v>
                </c:pt>
                <c:pt idx="625">
                  <c:v>0.37</c:v>
                </c:pt>
                <c:pt idx="626">
                  <c:v>0.37</c:v>
                </c:pt>
                <c:pt idx="627">
                  <c:v>0.37</c:v>
                </c:pt>
                <c:pt idx="628">
                  <c:v>0.37</c:v>
                </c:pt>
                <c:pt idx="629">
                  <c:v>0.37</c:v>
                </c:pt>
                <c:pt idx="630">
                  <c:v>0.37</c:v>
                </c:pt>
                <c:pt idx="631">
                  <c:v>0.37</c:v>
                </c:pt>
                <c:pt idx="632">
                  <c:v>0.37</c:v>
                </c:pt>
                <c:pt idx="633">
                  <c:v>0.37</c:v>
                </c:pt>
                <c:pt idx="634">
                  <c:v>0.37</c:v>
                </c:pt>
                <c:pt idx="635">
                  <c:v>0.37</c:v>
                </c:pt>
                <c:pt idx="636">
                  <c:v>0.37</c:v>
                </c:pt>
                <c:pt idx="637">
                  <c:v>0.37</c:v>
                </c:pt>
                <c:pt idx="638">
                  <c:v>0.37</c:v>
                </c:pt>
                <c:pt idx="639">
                  <c:v>0.37</c:v>
                </c:pt>
                <c:pt idx="640">
                  <c:v>0.37</c:v>
                </c:pt>
                <c:pt idx="641">
                  <c:v>0.37</c:v>
                </c:pt>
                <c:pt idx="642">
                  <c:v>0.37</c:v>
                </c:pt>
                <c:pt idx="643">
                  <c:v>0.37</c:v>
                </c:pt>
                <c:pt idx="644">
                  <c:v>0.37</c:v>
                </c:pt>
                <c:pt idx="645">
                  <c:v>0.37</c:v>
                </c:pt>
                <c:pt idx="646">
                  <c:v>0.37</c:v>
                </c:pt>
                <c:pt idx="647">
                  <c:v>0.37</c:v>
                </c:pt>
                <c:pt idx="648">
                  <c:v>0.37</c:v>
                </c:pt>
                <c:pt idx="649">
                  <c:v>0.37</c:v>
                </c:pt>
                <c:pt idx="650">
                  <c:v>0.37</c:v>
                </c:pt>
                <c:pt idx="651">
                  <c:v>0.37</c:v>
                </c:pt>
                <c:pt idx="652">
                  <c:v>0.37</c:v>
                </c:pt>
                <c:pt idx="653">
                  <c:v>0.37</c:v>
                </c:pt>
                <c:pt idx="654">
                  <c:v>0.37</c:v>
                </c:pt>
                <c:pt idx="655">
                  <c:v>0.37</c:v>
                </c:pt>
                <c:pt idx="656">
                  <c:v>0.37</c:v>
                </c:pt>
                <c:pt idx="657">
                  <c:v>0.37</c:v>
                </c:pt>
                <c:pt idx="658">
                  <c:v>0.37</c:v>
                </c:pt>
                <c:pt idx="659">
                  <c:v>0.37</c:v>
                </c:pt>
                <c:pt idx="660">
                  <c:v>0.37</c:v>
                </c:pt>
                <c:pt idx="661">
                  <c:v>0.37</c:v>
                </c:pt>
                <c:pt idx="662">
                  <c:v>0.37</c:v>
                </c:pt>
                <c:pt idx="663">
                  <c:v>0.37</c:v>
                </c:pt>
                <c:pt idx="664">
                  <c:v>0.37</c:v>
                </c:pt>
                <c:pt idx="665">
                  <c:v>0.37</c:v>
                </c:pt>
                <c:pt idx="666">
                  <c:v>0.37</c:v>
                </c:pt>
                <c:pt idx="667">
                  <c:v>0.37</c:v>
                </c:pt>
                <c:pt idx="668">
                  <c:v>0.37</c:v>
                </c:pt>
                <c:pt idx="669">
                  <c:v>0.37</c:v>
                </c:pt>
                <c:pt idx="670">
                  <c:v>0.37</c:v>
                </c:pt>
                <c:pt idx="671">
                  <c:v>0.37</c:v>
                </c:pt>
                <c:pt idx="672">
                  <c:v>0.37</c:v>
                </c:pt>
                <c:pt idx="673">
                  <c:v>0.37</c:v>
                </c:pt>
                <c:pt idx="674">
                  <c:v>0.37</c:v>
                </c:pt>
                <c:pt idx="675">
                  <c:v>0.37</c:v>
                </c:pt>
                <c:pt idx="676">
                  <c:v>0.37</c:v>
                </c:pt>
                <c:pt idx="677">
                  <c:v>0.37</c:v>
                </c:pt>
                <c:pt idx="678">
                  <c:v>0.37</c:v>
                </c:pt>
                <c:pt idx="679">
                  <c:v>0.37</c:v>
                </c:pt>
                <c:pt idx="680">
                  <c:v>0.37</c:v>
                </c:pt>
                <c:pt idx="681">
                  <c:v>0.37</c:v>
                </c:pt>
                <c:pt idx="682">
                  <c:v>0.37</c:v>
                </c:pt>
                <c:pt idx="683">
                  <c:v>0.37</c:v>
                </c:pt>
                <c:pt idx="684">
                  <c:v>0.37</c:v>
                </c:pt>
                <c:pt idx="685">
                  <c:v>0.37</c:v>
                </c:pt>
                <c:pt idx="686">
                  <c:v>0.37</c:v>
                </c:pt>
                <c:pt idx="687">
                  <c:v>0.37</c:v>
                </c:pt>
                <c:pt idx="688">
                  <c:v>0.37</c:v>
                </c:pt>
                <c:pt idx="689">
                  <c:v>0.37</c:v>
                </c:pt>
                <c:pt idx="690">
                  <c:v>0.37</c:v>
                </c:pt>
                <c:pt idx="691">
                  <c:v>0.37</c:v>
                </c:pt>
                <c:pt idx="692">
                  <c:v>0.37</c:v>
                </c:pt>
                <c:pt idx="693">
                  <c:v>0.37</c:v>
                </c:pt>
                <c:pt idx="694">
                  <c:v>0.37</c:v>
                </c:pt>
                <c:pt idx="695">
                  <c:v>0.37</c:v>
                </c:pt>
                <c:pt idx="696">
                  <c:v>0.37</c:v>
                </c:pt>
                <c:pt idx="697">
                  <c:v>0.37</c:v>
                </c:pt>
                <c:pt idx="698">
                  <c:v>0.37</c:v>
                </c:pt>
                <c:pt idx="699">
                  <c:v>0.37</c:v>
                </c:pt>
                <c:pt idx="700">
                  <c:v>0.37</c:v>
                </c:pt>
                <c:pt idx="701">
                  <c:v>0.37</c:v>
                </c:pt>
                <c:pt idx="702">
                  <c:v>0.37</c:v>
                </c:pt>
                <c:pt idx="703">
                  <c:v>0.37</c:v>
                </c:pt>
                <c:pt idx="704">
                  <c:v>0.37</c:v>
                </c:pt>
                <c:pt idx="705">
                  <c:v>0.37</c:v>
                </c:pt>
                <c:pt idx="706">
                  <c:v>0.37</c:v>
                </c:pt>
                <c:pt idx="707">
                  <c:v>0.37</c:v>
                </c:pt>
                <c:pt idx="708">
                  <c:v>0.37</c:v>
                </c:pt>
                <c:pt idx="709">
                  <c:v>0.37</c:v>
                </c:pt>
                <c:pt idx="710">
                  <c:v>0.37</c:v>
                </c:pt>
                <c:pt idx="711">
                  <c:v>0.37</c:v>
                </c:pt>
                <c:pt idx="712">
                  <c:v>0.37</c:v>
                </c:pt>
                <c:pt idx="713">
                  <c:v>0.37</c:v>
                </c:pt>
                <c:pt idx="714">
                  <c:v>0.37</c:v>
                </c:pt>
                <c:pt idx="715">
                  <c:v>0.37</c:v>
                </c:pt>
                <c:pt idx="716">
                  <c:v>0.37</c:v>
                </c:pt>
                <c:pt idx="717">
                  <c:v>0.37</c:v>
                </c:pt>
                <c:pt idx="718">
                  <c:v>0.37</c:v>
                </c:pt>
                <c:pt idx="719">
                  <c:v>0.37</c:v>
                </c:pt>
                <c:pt idx="720">
                  <c:v>0.37</c:v>
                </c:pt>
                <c:pt idx="721">
                  <c:v>0.37</c:v>
                </c:pt>
                <c:pt idx="722">
                  <c:v>0.37</c:v>
                </c:pt>
                <c:pt idx="723">
                  <c:v>0.37</c:v>
                </c:pt>
                <c:pt idx="724">
                  <c:v>0.37</c:v>
                </c:pt>
                <c:pt idx="725">
                  <c:v>0.37</c:v>
                </c:pt>
                <c:pt idx="726">
                  <c:v>0.37</c:v>
                </c:pt>
                <c:pt idx="727">
                  <c:v>0.37</c:v>
                </c:pt>
                <c:pt idx="728">
                  <c:v>0.37</c:v>
                </c:pt>
                <c:pt idx="729">
                  <c:v>0.37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70C6-46BF-82E4-FDB74E6D7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8220416"/>
        <c:axId val="113854400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DATOS!$O$3:$O$732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4.72</c:v>
                      </c:pt>
                      <c:pt idx="1">
                        <c:v>4.68</c:v>
                      </c:pt>
                      <c:pt idx="2">
                        <c:v>4.6399999999999997</c:v>
                      </c:pt>
                      <c:pt idx="3">
                        <c:v>4.5999999999999996</c:v>
                      </c:pt>
                      <c:pt idx="4">
                        <c:v>4.55</c:v>
                      </c:pt>
                      <c:pt idx="5">
                        <c:v>4.5199999999999996</c:v>
                      </c:pt>
                      <c:pt idx="6">
                        <c:v>4.54</c:v>
                      </c:pt>
                      <c:pt idx="7">
                        <c:v>4.53</c:v>
                      </c:pt>
                      <c:pt idx="8">
                        <c:v>4.54</c:v>
                      </c:pt>
                      <c:pt idx="9">
                        <c:v>4.54</c:v>
                      </c:pt>
                      <c:pt idx="10">
                        <c:v>4.5599999999999996</c:v>
                      </c:pt>
                      <c:pt idx="11">
                        <c:v>4.57</c:v>
                      </c:pt>
                      <c:pt idx="12">
                        <c:v>4.5</c:v>
                      </c:pt>
                      <c:pt idx="13">
                        <c:v>4.4800000000000004</c:v>
                      </c:pt>
                      <c:pt idx="14">
                        <c:v>4.46</c:v>
                      </c:pt>
                      <c:pt idx="15">
                        <c:v>4.47</c:v>
                      </c:pt>
                      <c:pt idx="16">
                        <c:v>4.5</c:v>
                      </c:pt>
                      <c:pt idx="17">
                        <c:v>4.51</c:v>
                      </c:pt>
                      <c:pt idx="18">
                        <c:v>4.55</c:v>
                      </c:pt>
                      <c:pt idx="19">
                        <c:v>4.54</c:v>
                      </c:pt>
                      <c:pt idx="20">
                        <c:v>4.49</c:v>
                      </c:pt>
                      <c:pt idx="21">
                        <c:v>4.42</c:v>
                      </c:pt>
                      <c:pt idx="22">
                        <c:v>4.3600000000000003</c:v>
                      </c:pt>
                      <c:pt idx="23">
                        <c:v>4.33</c:v>
                      </c:pt>
                      <c:pt idx="24">
                        <c:v>4.28</c:v>
                      </c:pt>
                      <c:pt idx="25">
                        <c:v>4.2300000000000004</c:v>
                      </c:pt>
                      <c:pt idx="26">
                        <c:v>4.16</c:v>
                      </c:pt>
                      <c:pt idx="27">
                        <c:v>4.0999999999999996</c:v>
                      </c:pt>
                      <c:pt idx="28">
                        <c:v>4.05</c:v>
                      </c:pt>
                      <c:pt idx="29">
                        <c:v>4</c:v>
                      </c:pt>
                      <c:pt idx="30">
                        <c:v>3.94</c:v>
                      </c:pt>
                      <c:pt idx="31">
                        <c:v>3.89</c:v>
                      </c:pt>
                      <c:pt idx="32">
                        <c:v>3.88</c:v>
                      </c:pt>
                      <c:pt idx="33">
                        <c:v>3.84</c:v>
                      </c:pt>
                      <c:pt idx="34">
                        <c:v>3.77</c:v>
                      </c:pt>
                      <c:pt idx="35">
                        <c:v>3.74</c:v>
                      </c:pt>
                      <c:pt idx="36">
                        <c:v>3.73</c:v>
                      </c:pt>
                      <c:pt idx="37">
                        <c:v>3.7</c:v>
                      </c:pt>
                      <c:pt idx="38">
                        <c:v>3.65</c:v>
                      </c:pt>
                      <c:pt idx="39">
                        <c:v>3.64</c:v>
                      </c:pt>
                      <c:pt idx="40">
                        <c:v>3.64</c:v>
                      </c:pt>
                      <c:pt idx="41">
                        <c:v>3.62</c:v>
                      </c:pt>
                      <c:pt idx="42">
                        <c:v>3.6</c:v>
                      </c:pt>
                      <c:pt idx="43">
                        <c:v>3.58</c:v>
                      </c:pt>
                      <c:pt idx="44">
                        <c:v>3.54</c:v>
                      </c:pt>
                      <c:pt idx="45">
                        <c:v>3.53</c:v>
                      </c:pt>
                      <c:pt idx="46">
                        <c:v>3.55</c:v>
                      </c:pt>
                      <c:pt idx="47">
                        <c:v>3.54</c:v>
                      </c:pt>
                      <c:pt idx="48">
                        <c:v>3.51</c:v>
                      </c:pt>
                      <c:pt idx="49">
                        <c:v>3.52</c:v>
                      </c:pt>
                      <c:pt idx="50">
                        <c:v>3.54</c:v>
                      </c:pt>
                      <c:pt idx="51">
                        <c:v>3.62</c:v>
                      </c:pt>
                      <c:pt idx="52">
                        <c:v>3.71</c:v>
                      </c:pt>
                      <c:pt idx="53">
                        <c:v>3.8</c:v>
                      </c:pt>
                      <c:pt idx="54">
                        <c:v>3.76</c:v>
                      </c:pt>
                      <c:pt idx="55">
                        <c:v>3.8</c:v>
                      </c:pt>
                      <c:pt idx="56">
                        <c:v>3.53</c:v>
                      </c:pt>
                      <c:pt idx="57">
                        <c:v>3.48</c:v>
                      </c:pt>
                      <c:pt idx="58">
                        <c:v>3.43</c:v>
                      </c:pt>
                      <c:pt idx="59">
                        <c:v>3.35</c:v>
                      </c:pt>
                      <c:pt idx="60">
                        <c:v>3.34</c:v>
                      </c:pt>
                      <c:pt idx="61">
                        <c:v>3.38</c:v>
                      </c:pt>
                      <c:pt idx="62">
                        <c:v>3.44</c:v>
                      </c:pt>
                      <c:pt idx="63">
                        <c:v>3.44</c:v>
                      </c:pt>
                      <c:pt idx="64">
                        <c:v>3.51</c:v>
                      </c:pt>
                      <c:pt idx="65">
                        <c:v>3.6</c:v>
                      </c:pt>
                      <c:pt idx="66">
                        <c:v>3.63</c:v>
                      </c:pt>
                      <c:pt idx="67">
                        <c:v>3.62</c:v>
                      </c:pt>
                      <c:pt idx="68">
                        <c:v>3.62</c:v>
                      </c:pt>
                      <c:pt idx="69">
                        <c:v>3.62</c:v>
                      </c:pt>
                      <c:pt idx="70">
                        <c:v>3.59</c:v>
                      </c:pt>
                      <c:pt idx="71">
                        <c:v>3.53</c:v>
                      </c:pt>
                      <c:pt idx="72">
                        <c:v>3.47</c:v>
                      </c:pt>
                      <c:pt idx="73">
                        <c:v>3.48</c:v>
                      </c:pt>
                      <c:pt idx="74">
                        <c:v>3.52</c:v>
                      </c:pt>
                      <c:pt idx="75">
                        <c:v>3.48</c:v>
                      </c:pt>
                      <c:pt idx="76">
                        <c:v>3.35</c:v>
                      </c:pt>
                      <c:pt idx="77">
                        <c:v>3.3</c:v>
                      </c:pt>
                      <c:pt idx="78">
                        <c:v>3.24</c:v>
                      </c:pt>
                      <c:pt idx="79">
                        <c:v>3.18</c:v>
                      </c:pt>
                      <c:pt idx="80">
                        <c:v>3.11</c:v>
                      </c:pt>
                      <c:pt idx="81">
                        <c:v>3.06</c:v>
                      </c:pt>
                      <c:pt idx="82">
                        <c:v>3.02</c:v>
                      </c:pt>
                      <c:pt idx="83">
                        <c:v>2.99</c:v>
                      </c:pt>
                      <c:pt idx="84">
                        <c:v>2.96</c:v>
                      </c:pt>
                      <c:pt idx="85">
                        <c:v>2.83</c:v>
                      </c:pt>
                      <c:pt idx="86">
                        <c:v>2.9</c:v>
                      </c:pt>
                      <c:pt idx="87">
                        <c:v>2.93</c:v>
                      </c:pt>
                      <c:pt idx="88">
                        <c:v>2.91</c:v>
                      </c:pt>
                      <c:pt idx="89">
                        <c:v>2.87</c:v>
                      </c:pt>
                      <c:pt idx="90">
                        <c:v>2.88</c:v>
                      </c:pt>
                      <c:pt idx="91">
                        <c:v>2.84</c:v>
                      </c:pt>
                      <c:pt idx="92">
                        <c:v>2.74</c:v>
                      </c:pt>
                      <c:pt idx="93">
                        <c:v>2.67</c:v>
                      </c:pt>
                      <c:pt idx="94">
                        <c:v>2.6</c:v>
                      </c:pt>
                      <c:pt idx="95">
                        <c:v>2.56</c:v>
                      </c:pt>
                      <c:pt idx="96">
                        <c:v>2.61</c:v>
                      </c:pt>
                      <c:pt idx="97">
                        <c:v>2.69</c:v>
                      </c:pt>
                      <c:pt idx="98">
                        <c:v>2.8</c:v>
                      </c:pt>
                      <c:pt idx="99">
                        <c:v>2.88</c:v>
                      </c:pt>
                      <c:pt idx="100">
                        <c:v>2.94</c:v>
                      </c:pt>
                      <c:pt idx="101">
                        <c:v>2.92</c:v>
                      </c:pt>
                      <c:pt idx="102">
                        <c:v>2.86</c:v>
                      </c:pt>
                      <c:pt idx="103">
                        <c:v>2.84</c:v>
                      </c:pt>
                      <c:pt idx="104">
                        <c:v>2.93</c:v>
                      </c:pt>
                      <c:pt idx="105">
                        <c:v>3.04</c:v>
                      </c:pt>
                      <c:pt idx="106">
                        <c:v>3.15</c:v>
                      </c:pt>
                      <c:pt idx="107">
                        <c:v>3.18</c:v>
                      </c:pt>
                      <c:pt idx="108">
                        <c:v>3.32</c:v>
                      </c:pt>
                      <c:pt idx="109">
                        <c:v>3.41</c:v>
                      </c:pt>
                      <c:pt idx="110">
                        <c:v>3.7</c:v>
                      </c:pt>
                      <c:pt idx="111">
                        <c:v>3.8</c:v>
                      </c:pt>
                      <c:pt idx="112">
                        <c:v>3.94</c:v>
                      </c:pt>
                      <c:pt idx="113">
                        <c:v>4.04</c:v>
                      </c:pt>
                      <c:pt idx="114">
                        <c:v>4.1500000000000004</c:v>
                      </c:pt>
                      <c:pt idx="115">
                        <c:v>4.22</c:v>
                      </c:pt>
                      <c:pt idx="116">
                        <c:v>4.3600000000000003</c:v>
                      </c:pt>
                      <c:pt idx="117">
                        <c:v>4.43</c:v>
                      </c:pt>
                      <c:pt idx="118">
                        <c:v>4.54</c:v>
                      </c:pt>
                      <c:pt idx="119">
                        <c:v>4.5999999999999996</c:v>
                      </c:pt>
                      <c:pt idx="120">
                        <c:v>4.6500000000000004</c:v>
                      </c:pt>
                      <c:pt idx="121">
                        <c:v>4.68</c:v>
                      </c:pt>
                      <c:pt idx="122">
                        <c:v>4.6100000000000003</c:v>
                      </c:pt>
                      <c:pt idx="123">
                        <c:v>4.7300000000000004</c:v>
                      </c:pt>
                      <c:pt idx="124">
                        <c:v>4.71</c:v>
                      </c:pt>
                      <c:pt idx="125">
                        <c:v>4.7</c:v>
                      </c:pt>
                      <c:pt idx="126">
                        <c:v>4.66</c:v>
                      </c:pt>
                      <c:pt idx="127">
                        <c:v>4.6399999999999997</c:v>
                      </c:pt>
                      <c:pt idx="128">
                        <c:v>4.5999999999999996</c:v>
                      </c:pt>
                      <c:pt idx="129">
                        <c:v>4.5999999999999996</c:v>
                      </c:pt>
                      <c:pt idx="130">
                        <c:v>4.58</c:v>
                      </c:pt>
                      <c:pt idx="131">
                        <c:v>4.5199999999999996</c:v>
                      </c:pt>
                      <c:pt idx="132">
                        <c:v>4.41</c:v>
                      </c:pt>
                      <c:pt idx="133">
                        <c:v>4.34</c:v>
                      </c:pt>
                      <c:pt idx="134">
                        <c:v>4.3600000000000003</c:v>
                      </c:pt>
                      <c:pt idx="135">
                        <c:v>4.41</c:v>
                      </c:pt>
                      <c:pt idx="136">
                        <c:v>4.46</c:v>
                      </c:pt>
                      <c:pt idx="137">
                        <c:v>4.4400000000000004</c:v>
                      </c:pt>
                      <c:pt idx="138">
                        <c:v>4.38</c:v>
                      </c:pt>
                      <c:pt idx="139">
                        <c:v>4.3600000000000003</c:v>
                      </c:pt>
                      <c:pt idx="140">
                        <c:v>4.32</c:v>
                      </c:pt>
                      <c:pt idx="141">
                        <c:v>4.25</c:v>
                      </c:pt>
                      <c:pt idx="142">
                        <c:v>4.1100000000000003</c:v>
                      </c:pt>
                      <c:pt idx="143">
                        <c:v>4.05</c:v>
                      </c:pt>
                      <c:pt idx="144">
                        <c:v>3.96</c:v>
                      </c:pt>
                      <c:pt idx="145">
                        <c:v>3.97</c:v>
                      </c:pt>
                      <c:pt idx="146">
                        <c:v>3.92</c:v>
                      </c:pt>
                      <c:pt idx="147">
                        <c:v>3.9</c:v>
                      </c:pt>
                      <c:pt idx="148">
                        <c:v>3.86</c:v>
                      </c:pt>
                      <c:pt idx="149">
                        <c:v>3.8</c:v>
                      </c:pt>
                      <c:pt idx="150">
                        <c:v>3.76</c:v>
                      </c:pt>
                      <c:pt idx="151">
                        <c:v>3.74</c:v>
                      </c:pt>
                      <c:pt idx="152">
                        <c:v>3.69</c:v>
                      </c:pt>
                      <c:pt idx="153">
                        <c:v>3.64</c:v>
                      </c:pt>
                      <c:pt idx="154">
                        <c:v>3.63</c:v>
                      </c:pt>
                      <c:pt idx="155">
                        <c:v>3.68</c:v>
                      </c:pt>
                      <c:pt idx="156">
                        <c:v>3.66</c:v>
                      </c:pt>
                      <c:pt idx="157">
                        <c:v>3.56</c:v>
                      </c:pt>
                      <c:pt idx="158">
                        <c:v>3.46</c:v>
                      </c:pt>
                      <c:pt idx="159">
                        <c:v>3.4</c:v>
                      </c:pt>
                      <c:pt idx="160">
                        <c:v>3.36</c:v>
                      </c:pt>
                      <c:pt idx="161">
                        <c:v>3.36</c:v>
                      </c:pt>
                      <c:pt idx="162">
                        <c:v>3.36</c:v>
                      </c:pt>
                      <c:pt idx="163">
                        <c:v>3.36</c:v>
                      </c:pt>
                      <c:pt idx="164">
                        <c:v>3.3</c:v>
                      </c:pt>
                      <c:pt idx="165">
                        <c:v>3.24</c:v>
                      </c:pt>
                      <c:pt idx="166">
                        <c:v>3.01</c:v>
                      </c:pt>
                      <c:pt idx="167">
                        <c:v>3.01</c:v>
                      </c:pt>
                      <c:pt idx="168">
                        <c:v>2.98</c:v>
                      </c:pt>
                      <c:pt idx="169">
                        <c:v>3</c:v>
                      </c:pt>
                      <c:pt idx="170">
                        <c:v>3</c:v>
                      </c:pt>
                      <c:pt idx="171">
                        <c:v>3.1</c:v>
                      </c:pt>
                      <c:pt idx="172">
                        <c:v>3.26</c:v>
                      </c:pt>
                      <c:pt idx="173">
                        <c:v>3.27</c:v>
                      </c:pt>
                      <c:pt idx="174">
                        <c:v>3.25</c:v>
                      </c:pt>
                      <c:pt idx="175">
                        <c:v>3.26</c:v>
                      </c:pt>
                      <c:pt idx="176">
                        <c:v>3.26</c:v>
                      </c:pt>
                      <c:pt idx="177">
                        <c:v>3.23</c:v>
                      </c:pt>
                      <c:pt idx="178">
                        <c:v>3.18</c:v>
                      </c:pt>
                      <c:pt idx="179">
                        <c:v>3.16</c:v>
                      </c:pt>
                      <c:pt idx="180">
                        <c:v>3.18</c:v>
                      </c:pt>
                      <c:pt idx="181">
                        <c:v>3.27</c:v>
                      </c:pt>
                      <c:pt idx="182">
                        <c:v>3.33</c:v>
                      </c:pt>
                      <c:pt idx="183">
                        <c:v>3.35</c:v>
                      </c:pt>
                      <c:pt idx="184">
                        <c:v>3.34</c:v>
                      </c:pt>
                      <c:pt idx="185">
                        <c:v>3.3</c:v>
                      </c:pt>
                      <c:pt idx="186">
                        <c:v>3.28</c:v>
                      </c:pt>
                      <c:pt idx="187">
                        <c:v>3.26</c:v>
                      </c:pt>
                      <c:pt idx="188">
                        <c:v>3.18</c:v>
                      </c:pt>
                      <c:pt idx="189">
                        <c:v>3.18</c:v>
                      </c:pt>
                      <c:pt idx="190">
                        <c:v>3.22</c:v>
                      </c:pt>
                      <c:pt idx="191">
                        <c:v>3.28</c:v>
                      </c:pt>
                      <c:pt idx="192">
                        <c:v>3.37</c:v>
                      </c:pt>
                      <c:pt idx="193">
                        <c:v>3.42</c:v>
                      </c:pt>
                      <c:pt idx="194">
                        <c:v>3.47</c:v>
                      </c:pt>
                      <c:pt idx="195">
                        <c:v>3.48</c:v>
                      </c:pt>
                      <c:pt idx="196">
                        <c:v>3.46</c:v>
                      </c:pt>
                      <c:pt idx="197">
                        <c:v>3.47</c:v>
                      </c:pt>
                      <c:pt idx="198">
                        <c:v>3.51</c:v>
                      </c:pt>
                      <c:pt idx="199">
                        <c:v>3.52</c:v>
                      </c:pt>
                      <c:pt idx="200">
                        <c:v>3.52</c:v>
                      </c:pt>
                      <c:pt idx="201">
                        <c:v>3.46</c:v>
                      </c:pt>
                      <c:pt idx="202">
                        <c:v>3.34</c:v>
                      </c:pt>
                      <c:pt idx="203">
                        <c:v>3.26</c:v>
                      </c:pt>
                      <c:pt idx="204">
                        <c:v>3.23</c:v>
                      </c:pt>
                      <c:pt idx="205">
                        <c:v>3.23</c:v>
                      </c:pt>
                      <c:pt idx="206">
                        <c:v>3.24</c:v>
                      </c:pt>
                      <c:pt idx="207">
                        <c:v>3.24</c:v>
                      </c:pt>
                      <c:pt idx="208">
                        <c:v>3.26</c:v>
                      </c:pt>
                      <c:pt idx="209">
                        <c:v>3.34</c:v>
                      </c:pt>
                      <c:pt idx="210">
                        <c:v>3.52</c:v>
                      </c:pt>
                      <c:pt idx="211">
                        <c:v>3.65</c:v>
                      </c:pt>
                      <c:pt idx="212">
                        <c:v>3.72</c:v>
                      </c:pt>
                      <c:pt idx="213">
                        <c:v>3.73</c:v>
                      </c:pt>
                      <c:pt idx="214">
                        <c:v>3.73</c:v>
                      </c:pt>
                      <c:pt idx="215">
                        <c:v>3.72</c:v>
                      </c:pt>
                      <c:pt idx="216">
                        <c:v>3.72</c:v>
                      </c:pt>
                      <c:pt idx="217">
                        <c:v>3.79</c:v>
                      </c:pt>
                      <c:pt idx="218">
                        <c:v>3.92</c:v>
                      </c:pt>
                      <c:pt idx="219">
                        <c:v>3.98</c:v>
                      </c:pt>
                      <c:pt idx="220">
                        <c:v>4.01</c:v>
                      </c:pt>
                      <c:pt idx="221">
                        <c:v>4</c:v>
                      </c:pt>
                      <c:pt idx="222">
                        <c:v>4.05</c:v>
                      </c:pt>
                      <c:pt idx="223">
                        <c:v>4.09</c:v>
                      </c:pt>
                      <c:pt idx="224">
                        <c:v>4.0999999999999996</c:v>
                      </c:pt>
                      <c:pt idx="225">
                        <c:v>4.0599999999999996</c:v>
                      </c:pt>
                      <c:pt idx="226">
                        <c:v>4.1100000000000003</c:v>
                      </c:pt>
                      <c:pt idx="227">
                        <c:v>4.16</c:v>
                      </c:pt>
                      <c:pt idx="228">
                        <c:v>4.22</c:v>
                      </c:pt>
                      <c:pt idx="229">
                        <c:v>4.1900000000000004</c:v>
                      </c:pt>
                      <c:pt idx="230">
                        <c:v>4.2699999999999996</c:v>
                      </c:pt>
                      <c:pt idx="231">
                        <c:v>4.34</c:v>
                      </c:pt>
                      <c:pt idx="232">
                        <c:v>4.4000000000000004</c:v>
                      </c:pt>
                      <c:pt idx="233">
                        <c:v>4.45</c:v>
                      </c:pt>
                      <c:pt idx="234">
                        <c:v>4.4400000000000004</c:v>
                      </c:pt>
                      <c:pt idx="235">
                        <c:v>4.38</c:v>
                      </c:pt>
                      <c:pt idx="236">
                        <c:v>4.34</c:v>
                      </c:pt>
                      <c:pt idx="237">
                        <c:v>4.28</c:v>
                      </c:pt>
                      <c:pt idx="238">
                        <c:v>4.21</c:v>
                      </c:pt>
                      <c:pt idx="239">
                        <c:v>4.16</c:v>
                      </c:pt>
                      <c:pt idx="240">
                        <c:v>4.1900000000000004</c:v>
                      </c:pt>
                      <c:pt idx="241">
                        <c:v>4.22</c:v>
                      </c:pt>
                      <c:pt idx="242">
                        <c:v>4.17</c:v>
                      </c:pt>
                      <c:pt idx="243">
                        <c:v>4.16</c:v>
                      </c:pt>
                      <c:pt idx="244">
                        <c:v>4.1900000000000004</c:v>
                      </c:pt>
                      <c:pt idx="245">
                        <c:v>4.13</c:v>
                      </c:pt>
                      <c:pt idx="246">
                        <c:v>4.07</c:v>
                      </c:pt>
                      <c:pt idx="247">
                        <c:v>4.0599999999999996</c:v>
                      </c:pt>
                      <c:pt idx="248">
                        <c:v>4.0599999999999996</c:v>
                      </c:pt>
                      <c:pt idx="249">
                        <c:v>4.08</c:v>
                      </c:pt>
                      <c:pt idx="250">
                        <c:v>4.25</c:v>
                      </c:pt>
                      <c:pt idx="251">
                        <c:v>4.3</c:v>
                      </c:pt>
                      <c:pt idx="252">
                        <c:v>4.32</c:v>
                      </c:pt>
                      <c:pt idx="253">
                        <c:v>4.3499999999999996</c:v>
                      </c:pt>
                      <c:pt idx="254">
                        <c:v>4.49</c:v>
                      </c:pt>
                      <c:pt idx="255">
                        <c:v>4.59</c:v>
                      </c:pt>
                      <c:pt idx="256">
                        <c:v>4.6399999999999997</c:v>
                      </c:pt>
                      <c:pt idx="257">
                        <c:v>4.7</c:v>
                      </c:pt>
                      <c:pt idx="258">
                        <c:v>4.84</c:v>
                      </c:pt>
                      <c:pt idx="259">
                        <c:v>4.88</c:v>
                      </c:pt>
                      <c:pt idx="260">
                        <c:v>4.9000000000000004</c:v>
                      </c:pt>
                      <c:pt idx="261">
                        <c:v>4.9000000000000004</c:v>
                      </c:pt>
                      <c:pt idx="262">
                        <c:v>4.92</c:v>
                      </c:pt>
                      <c:pt idx="263">
                        <c:v>4.88</c:v>
                      </c:pt>
                      <c:pt idx="264">
                        <c:v>4.88</c:v>
                      </c:pt>
                      <c:pt idx="265">
                        <c:v>4.84</c:v>
                      </c:pt>
                      <c:pt idx="266">
                        <c:v>4.8099999999999996</c:v>
                      </c:pt>
                      <c:pt idx="267">
                        <c:v>4.8</c:v>
                      </c:pt>
                      <c:pt idx="268">
                        <c:v>4.78</c:v>
                      </c:pt>
                      <c:pt idx="269">
                        <c:v>4.7699999999999996</c:v>
                      </c:pt>
                      <c:pt idx="270">
                        <c:v>4.8</c:v>
                      </c:pt>
                      <c:pt idx="271">
                        <c:v>4.8499999999999996</c:v>
                      </c:pt>
                      <c:pt idx="272">
                        <c:v>4.9000000000000004</c:v>
                      </c:pt>
                      <c:pt idx="273">
                        <c:v>4.88</c:v>
                      </c:pt>
                      <c:pt idx="274">
                        <c:v>4.8600000000000003</c:v>
                      </c:pt>
                      <c:pt idx="275">
                        <c:v>4.8600000000000003</c:v>
                      </c:pt>
                      <c:pt idx="276">
                        <c:v>4.9800000000000004</c:v>
                      </c:pt>
                      <c:pt idx="277">
                        <c:v>5.04</c:v>
                      </c:pt>
                      <c:pt idx="278">
                        <c:v>5.09</c:v>
                      </c:pt>
                      <c:pt idx="279">
                        <c:v>5.08</c:v>
                      </c:pt>
                      <c:pt idx="280">
                        <c:v>5.04</c:v>
                      </c:pt>
                      <c:pt idx="281">
                        <c:v>5.0599999999999996</c:v>
                      </c:pt>
                      <c:pt idx="282">
                        <c:v>5.0999999999999996</c:v>
                      </c:pt>
                      <c:pt idx="283">
                        <c:v>5.15</c:v>
                      </c:pt>
                      <c:pt idx="284">
                        <c:v>5.19</c:v>
                      </c:pt>
                      <c:pt idx="285">
                        <c:v>5.19</c:v>
                      </c:pt>
                      <c:pt idx="286">
                        <c:v>5.2</c:v>
                      </c:pt>
                      <c:pt idx="287">
                        <c:v>5.2</c:v>
                      </c:pt>
                      <c:pt idx="288">
                        <c:v>5.22</c:v>
                      </c:pt>
                      <c:pt idx="289">
                        <c:v>5.23</c:v>
                      </c:pt>
                      <c:pt idx="290">
                        <c:v>5.26</c:v>
                      </c:pt>
                      <c:pt idx="291">
                        <c:v>5.28</c:v>
                      </c:pt>
                      <c:pt idx="292">
                        <c:v>5.29</c:v>
                      </c:pt>
                      <c:pt idx="293">
                        <c:v>5.29</c:v>
                      </c:pt>
                      <c:pt idx="294">
                        <c:v>5.34</c:v>
                      </c:pt>
                      <c:pt idx="295">
                        <c:v>5.35</c:v>
                      </c:pt>
                      <c:pt idx="296">
                        <c:v>5.39</c:v>
                      </c:pt>
                      <c:pt idx="297">
                        <c:v>5.41</c:v>
                      </c:pt>
                      <c:pt idx="298">
                        <c:v>5.44</c:v>
                      </c:pt>
                      <c:pt idx="299">
                        <c:v>5.44</c:v>
                      </c:pt>
                      <c:pt idx="300">
                        <c:v>5.48</c:v>
                      </c:pt>
                      <c:pt idx="301">
                        <c:v>5.48</c:v>
                      </c:pt>
                      <c:pt idx="302">
                        <c:v>5.56</c:v>
                      </c:pt>
                      <c:pt idx="303">
                        <c:v>5.71</c:v>
                      </c:pt>
                      <c:pt idx="304">
                        <c:v>5.72</c:v>
                      </c:pt>
                      <c:pt idx="305">
                        <c:v>5.72</c:v>
                      </c:pt>
                      <c:pt idx="306">
                        <c:v>5.78</c:v>
                      </c:pt>
                      <c:pt idx="307">
                        <c:v>5.7</c:v>
                      </c:pt>
                      <c:pt idx="308">
                        <c:v>5.75</c:v>
                      </c:pt>
                      <c:pt idx="309">
                        <c:v>5.78</c:v>
                      </c:pt>
                      <c:pt idx="310">
                        <c:v>5.84</c:v>
                      </c:pt>
                      <c:pt idx="311">
                        <c:v>5.88</c:v>
                      </c:pt>
                      <c:pt idx="312">
                        <c:v>5.91</c:v>
                      </c:pt>
                      <c:pt idx="313">
                        <c:v>5.91</c:v>
                      </c:pt>
                      <c:pt idx="314">
                        <c:v>5.92</c:v>
                      </c:pt>
                      <c:pt idx="315">
                        <c:v>5.9</c:v>
                      </c:pt>
                      <c:pt idx="316">
                        <c:v>5.92</c:v>
                      </c:pt>
                      <c:pt idx="317">
                        <c:v>5.88</c:v>
                      </c:pt>
                      <c:pt idx="318">
                        <c:v>5.86</c:v>
                      </c:pt>
                      <c:pt idx="319">
                        <c:v>5.8</c:v>
                      </c:pt>
                      <c:pt idx="320">
                        <c:v>5.66</c:v>
                      </c:pt>
                      <c:pt idx="321">
                        <c:v>5.62</c:v>
                      </c:pt>
                      <c:pt idx="322">
                        <c:v>5.68</c:v>
                      </c:pt>
                      <c:pt idx="323">
                        <c:v>5.66</c:v>
                      </c:pt>
                      <c:pt idx="324">
                        <c:v>5.58</c:v>
                      </c:pt>
                      <c:pt idx="325">
                        <c:v>5.54</c:v>
                      </c:pt>
                      <c:pt idx="326">
                        <c:v>5.51</c:v>
                      </c:pt>
                      <c:pt idx="327">
                        <c:v>5.39</c:v>
                      </c:pt>
                      <c:pt idx="328">
                        <c:v>5.31</c:v>
                      </c:pt>
                      <c:pt idx="329">
                        <c:v>5.27</c:v>
                      </c:pt>
                      <c:pt idx="330">
                        <c:v>5.19</c:v>
                      </c:pt>
                      <c:pt idx="331">
                        <c:v>5.19</c:v>
                      </c:pt>
                      <c:pt idx="332">
                        <c:v>5.21</c:v>
                      </c:pt>
                      <c:pt idx="333">
                        <c:v>5.21</c:v>
                      </c:pt>
                      <c:pt idx="334">
                        <c:v>5.15</c:v>
                      </c:pt>
                      <c:pt idx="335">
                        <c:v>5.0999999999999996</c:v>
                      </c:pt>
                      <c:pt idx="336">
                        <c:v>5.27</c:v>
                      </c:pt>
                      <c:pt idx="337">
                        <c:v>5.28</c:v>
                      </c:pt>
                      <c:pt idx="338">
                        <c:v>5.33</c:v>
                      </c:pt>
                      <c:pt idx="339">
                        <c:v>5.35</c:v>
                      </c:pt>
                      <c:pt idx="340">
                        <c:v>5.34</c:v>
                      </c:pt>
                      <c:pt idx="341">
                        <c:v>5.35</c:v>
                      </c:pt>
                      <c:pt idx="342">
                        <c:v>5.38</c:v>
                      </c:pt>
                      <c:pt idx="343">
                        <c:v>5.39</c:v>
                      </c:pt>
                      <c:pt idx="344">
                        <c:v>5.4</c:v>
                      </c:pt>
                      <c:pt idx="345">
                        <c:v>5.38</c:v>
                      </c:pt>
                      <c:pt idx="346">
                        <c:v>5.4</c:v>
                      </c:pt>
                      <c:pt idx="347">
                        <c:v>5.4</c:v>
                      </c:pt>
                      <c:pt idx="348">
                        <c:v>5.41</c:v>
                      </c:pt>
                      <c:pt idx="349">
                        <c:v>5.41</c:v>
                      </c:pt>
                      <c:pt idx="350">
                        <c:v>5.54</c:v>
                      </c:pt>
                      <c:pt idx="351">
                        <c:v>5.58</c:v>
                      </c:pt>
                      <c:pt idx="352">
                        <c:v>5.7</c:v>
                      </c:pt>
                      <c:pt idx="353">
                        <c:v>5.71</c:v>
                      </c:pt>
                      <c:pt idx="354">
                        <c:v>5.66</c:v>
                      </c:pt>
                      <c:pt idx="355">
                        <c:v>5.7</c:v>
                      </c:pt>
                      <c:pt idx="356">
                        <c:v>5.74</c:v>
                      </c:pt>
                      <c:pt idx="357">
                        <c:v>5.8</c:v>
                      </c:pt>
                      <c:pt idx="358">
                        <c:v>5.84</c:v>
                      </c:pt>
                      <c:pt idx="359">
                        <c:v>5.86</c:v>
                      </c:pt>
                      <c:pt idx="360">
                        <c:v>5.84</c:v>
                      </c:pt>
                      <c:pt idx="361">
                        <c:v>5.79</c:v>
                      </c:pt>
                      <c:pt idx="362">
                        <c:v>5.75</c:v>
                      </c:pt>
                      <c:pt idx="363">
                        <c:v>5.74</c:v>
                      </c:pt>
                      <c:pt idx="364">
                        <c:v>5.66</c:v>
                      </c:pt>
                      <c:pt idx="365">
                        <c:v>5.56</c:v>
                      </c:pt>
                      <c:pt idx="366">
                        <c:v>5.46</c:v>
                      </c:pt>
                      <c:pt idx="367">
                        <c:v>5.37</c:v>
                      </c:pt>
                      <c:pt idx="368">
                        <c:v>5.32</c:v>
                      </c:pt>
                      <c:pt idx="369">
                        <c:v>5.32</c:v>
                      </c:pt>
                      <c:pt idx="370">
                        <c:v>5.32</c:v>
                      </c:pt>
                      <c:pt idx="371">
                        <c:v>5.28</c:v>
                      </c:pt>
                      <c:pt idx="372">
                        <c:v>5.2</c:v>
                      </c:pt>
                      <c:pt idx="373">
                        <c:v>5.04</c:v>
                      </c:pt>
                      <c:pt idx="374">
                        <c:v>5</c:v>
                      </c:pt>
                      <c:pt idx="375">
                        <c:v>4.93</c:v>
                      </c:pt>
                      <c:pt idx="376">
                        <c:v>4.93</c:v>
                      </c:pt>
                      <c:pt idx="377">
                        <c:v>4.8899999999999997</c:v>
                      </c:pt>
                      <c:pt idx="378">
                        <c:v>4.87</c:v>
                      </c:pt>
                      <c:pt idx="379">
                        <c:v>4.83</c:v>
                      </c:pt>
                      <c:pt idx="380">
                        <c:v>4.7699999999999996</c:v>
                      </c:pt>
                      <c:pt idx="381">
                        <c:v>4.71</c:v>
                      </c:pt>
                      <c:pt idx="382">
                        <c:v>4.76</c:v>
                      </c:pt>
                      <c:pt idx="383">
                        <c:v>4.58</c:v>
                      </c:pt>
                      <c:pt idx="384">
                        <c:v>4.4800000000000004</c:v>
                      </c:pt>
                      <c:pt idx="385">
                        <c:v>4.4000000000000004</c:v>
                      </c:pt>
                      <c:pt idx="386">
                        <c:v>4.3</c:v>
                      </c:pt>
                      <c:pt idx="387">
                        <c:v>4.2699999999999996</c:v>
                      </c:pt>
                      <c:pt idx="388">
                        <c:v>4.24</c:v>
                      </c:pt>
                      <c:pt idx="389">
                        <c:v>4.26</c:v>
                      </c:pt>
                      <c:pt idx="390">
                        <c:v>4.21</c:v>
                      </c:pt>
                      <c:pt idx="391">
                        <c:v>4.24</c:v>
                      </c:pt>
                      <c:pt idx="392">
                        <c:v>4.2</c:v>
                      </c:pt>
                      <c:pt idx="393">
                        <c:v>4.2300000000000004</c:v>
                      </c:pt>
                      <c:pt idx="394">
                        <c:v>4.21</c:v>
                      </c:pt>
                      <c:pt idx="395">
                        <c:v>4.22</c:v>
                      </c:pt>
                      <c:pt idx="396">
                        <c:v>4.32</c:v>
                      </c:pt>
                      <c:pt idx="397">
                        <c:v>4.22</c:v>
                      </c:pt>
                      <c:pt idx="398">
                        <c:v>4.2</c:v>
                      </c:pt>
                      <c:pt idx="399">
                        <c:v>4.2300000000000004</c:v>
                      </c:pt>
                      <c:pt idx="400">
                        <c:v>4.34</c:v>
                      </c:pt>
                      <c:pt idx="401">
                        <c:v>4.33</c:v>
                      </c:pt>
                      <c:pt idx="402">
                        <c:v>4.3</c:v>
                      </c:pt>
                      <c:pt idx="403">
                        <c:v>4.25</c:v>
                      </c:pt>
                      <c:pt idx="404">
                        <c:v>4.25</c:v>
                      </c:pt>
                      <c:pt idx="405">
                        <c:v>4.3</c:v>
                      </c:pt>
                      <c:pt idx="406">
                        <c:v>4.42</c:v>
                      </c:pt>
                      <c:pt idx="407">
                        <c:v>4.46</c:v>
                      </c:pt>
                      <c:pt idx="408">
                        <c:v>4.54</c:v>
                      </c:pt>
                      <c:pt idx="409">
                        <c:v>4.5199999999999996</c:v>
                      </c:pt>
                      <c:pt idx="410">
                        <c:v>4.43</c:v>
                      </c:pt>
                      <c:pt idx="411">
                        <c:v>4.4400000000000004</c:v>
                      </c:pt>
                      <c:pt idx="412">
                        <c:v>4.34</c:v>
                      </c:pt>
                      <c:pt idx="413">
                        <c:v>4.3</c:v>
                      </c:pt>
                      <c:pt idx="414">
                        <c:v>4.33</c:v>
                      </c:pt>
                      <c:pt idx="415">
                        <c:v>4.3099999999999996</c:v>
                      </c:pt>
                      <c:pt idx="416">
                        <c:v>4.3600000000000003</c:v>
                      </c:pt>
                      <c:pt idx="417">
                        <c:v>4.38</c:v>
                      </c:pt>
                      <c:pt idx="418">
                        <c:v>4.5</c:v>
                      </c:pt>
                      <c:pt idx="419">
                        <c:v>4.49</c:v>
                      </c:pt>
                      <c:pt idx="420">
                        <c:v>4.5199999999999996</c:v>
                      </c:pt>
                      <c:pt idx="421">
                        <c:v>4.5599999999999996</c:v>
                      </c:pt>
                      <c:pt idx="422">
                        <c:v>4.62</c:v>
                      </c:pt>
                      <c:pt idx="423">
                        <c:v>4.68</c:v>
                      </c:pt>
                      <c:pt idx="424">
                        <c:v>4.8600000000000003</c:v>
                      </c:pt>
                      <c:pt idx="425">
                        <c:v>4.8600000000000003</c:v>
                      </c:pt>
                      <c:pt idx="426">
                        <c:v>4.84</c:v>
                      </c:pt>
                      <c:pt idx="427">
                        <c:v>4.84</c:v>
                      </c:pt>
                      <c:pt idx="428">
                        <c:v>4.8600000000000003</c:v>
                      </c:pt>
                      <c:pt idx="429">
                        <c:v>4.8600000000000003</c:v>
                      </c:pt>
                      <c:pt idx="430">
                        <c:v>4.8499999999999996</c:v>
                      </c:pt>
                      <c:pt idx="431">
                        <c:v>4.84</c:v>
                      </c:pt>
                      <c:pt idx="432">
                        <c:v>4.84</c:v>
                      </c:pt>
                      <c:pt idx="433">
                        <c:v>4.82</c:v>
                      </c:pt>
                      <c:pt idx="434">
                        <c:v>4.99</c:v>
                      </c:pt>
                      <c:pt idx="435">
                        <c:v>5.0199999999999996</c:v>
                      </c:pt>
                      <c:pt idx="436">
                        <c:v>5.04</c:v>
                      </c:pt>
                      <c:pt idx="437">
                        <c:v>4.99</c:v>
                      </c:pt>
                      <c:pt idx="438">
                        <c:v>4.93</c:v>
                      </c:pt>
                      <c:pt idx="439">
                        <c:v>4.9000000000000004</c:v>
                      </c:pt>
                      <c:pt idx="440">
                        <c:v>4.92</c:v>
                      </c:pt>
                      <c:pt idx="441">
                        <c:v>4.9400000000000004</c:v>
                      </c:pt>
                      <c:pt idx="442">
                        <c:v>4.9400000000000004</c:v>
                      </c:pt>
                      <c:pt idx="443">
                        <c:v>4.9000000000000004</c:v>
                      </c:pt>
                      <c:pt idx="444">
                        <c:v>4.8600000000000003</c:v>
                      </c:pt>
                      <c:pt idx="445">
                        <c:v>4.82</c:v>
                      </c:pt>
                      <c:pt idx="446">
                        <c:v>4.75</c:v>
                      </c:pt>
                      <c:pt idx="447">
                        <c:v>4.78</c:v>
                      </c:pt>
                      <c:pt idx="448">
                        <c:v>4.74</c:v>
                      </c:pt>
                      <c:pt idx="449">
                        <c:v>4.59</c:v>
                      </c:pt>
                      <c:pt idx="450">
                        <c:v>4.5199999999999996</c:v>
                      </c:pt>
                      <c:pt idx="451">
                        <c:v>4.46</c:v>
                      </c:pt>
                      <c:pt idx="452">
                        <c:v>4.3499999999999996</c:v>
                      </c:pt>
                      <c:pt idx="453">
                        <c:v>4.3099999999999996</c:v>
                      </c:pt>
                      <c:pt idx="454">
                        <c:v>4.28</c:v>
                      </c:pt>
                      <c:pt idx="455">
                        <c:v>4.24</c:v>
                      </c:pt>
                      <c:pt idx="456">
                        <c:v>4.24</c:v>
                      </c:pt>
                      <c:pt idx="457">
                        <c:v>4.16</c:v>
                      </c:pt>
                      <c:pt idx="458">
                        <c:v>4.12</c:v>
                      </c:pt>
                      <c:pt idx="459">
                        <c:v>4.0999999999999996</c:v>
                      </c:pt>
                      <c:pt idx="460">
                        <c:v>4.2</c:v>
                      </c:pt>
                      <c:pt idx="461">
                        <c:v>4.16</c:v>
                      </c:pt>
                      <c:pt idx="462">
                        <c:v>4.12</c:v>
                      </c:pt>
                      <c:pt idx="463">
                        <c:v>4.12</c:v>
                      </c:pt>
                      <c:pt idx="464">
                        <c:v>3.97</c:v>
                      </c:pt>
                      <c:pt idx="465">
                        <c:v>4</c:v>
                      </c:pt>
                      <c:pt idx="466">
                        <c:v>3.97</c:v>
                      </c:pt>
                      <c:pt idx="467">
                        <c:v>3.94</c:v>
                      </c:pt>
                      <c:pt idx="468">
                        <c:v>3.92</c:v>
                      </c:pt>
                      <c:pt idx="469">
                        <c:v>3.86</c:v>
                      </c:pt>
                      <c:pt idx="470">
                        <c:v>3.68</c:v>
                      </c:pt>
                      <c:pt idx="471">
                        <c:v>3.6</c:v>
                      </c:pt>
                      <c:pt idx="472">
                        <c:v>3.84</c:v>
                      </c:pt>
                      <c:pt idx="473">
                        <c:v>3.84</c:v>
                      </c:pt>
                      <c:pt idx="474">
                        <c:v>3.8</c:v>
                      </c:pt>
                      <c:pt idx="475">
                        <c:v>3.9</c:v>
                      </c:pt>
                      <c:pt idx="476">
                        <c:v>3.97</c:v>
                      </c:pt>
                      <c:pt idx="477">
                        <c:v>4.0199999999999996</c:v>
                      </c:pt>
                      <c:pt idx="478">
                        <c:v>4.2</c:v>
                      </c:pt>
                      <c:pt idx="479">
                        <c:v>4.22</c:v>
                      </c:pt>
                      <c:pt idx="480">
                        <c:v>4.21</c:v>
                      </c:pt>
                      <c:pt idx="481">
                        <c:v>4.24</c:v>
                      </c:pt>
                      <c:pt idx="482">
                        <c:v>4.3600000000000003</c:v>
                      </c:pt>
                      <c:pt idx="483">
                        <c:v>4.3899999999999997</c:v>
                      </c:pt>
                      <c:pt idx="484">
                        <c:v>4.51</c:v>
                      </c:pt>
                      <c:pt idx="485">
                        <c:v>4.5599999999999996</c:v>
                      </c:pt>
                      <c:pt idx="486">
                        <c:v>4.62</c:v>
                      </c:pt>
                      <c:pt idx="487">
                        <c:v>4.6399999999999997</c:v>
                      </c:pt>
                      <c:pt idx="488">
                        <c:v>4.67</c:v>
                      </c:pt>
                      <c:pt idx="489">
                        <c:v>4.66</c:v>
                      </c:pt>
                      <c:pt idx="490">
                        <c:v>4.6900000000000004</c:v>
                      </c:pt>
                      <c:pt idx="491">
                        <c:v>4.7</c:v>
                      </c:pt>
                      <c:pt idx="492">
                        <c:v>4.7</c:v>
                      </c:pt>
                      <c:pt idx="493">
                        <c:v>4.68</c:v>
                      </c:pt>
                      <c:pt idx="494">
                        <c:v>4.66</c:v>
                      </c:pt>
                      <c:pt idx="495">
                        <c:v>4.7699999999999996</c:v>
                      </c:pt>
                      <c:pt idx="496">
                        <c:v>4.8099999999999996</c:v>
                      </c:pt>
                      <c:pt idx="497">
                        <c:v>4.82</c:v>
                      </c:pt>
                      <c:pt idx="498">
                        <c:v>4.8600000000000003</c:v>
                      </c:pt>
                      <c:pt idx="499">
                        <c:v>4.87</c:v>
                      </c:pt>
                      <c:pt idx="500">
                        <c:v>4.87</c:v>
                      </c:pt>
                      <c:pt idx="501">
                        <c:v>4.87</c:v>
                      </c:pt>
                      <c:pt idx="502">
                        <c:v>4.76</c:v>
                      </c:pt>
                      <c:pt idx="503">
                        <c:v>4.75</c:v>
                      </c:pt>
                      <c:pt idx="504">
                        <c:v>4.84</c:v>
                      </c:pt>
                      <c:pt idx="505">
                        <c:v>4.84</c:v>
                      </c:pt>
                      <c:pt idx="506">
                        <c:v>4.7300000000000004</c:v>
                      </c:pt>
                      <c:pt idx="507">
                        <c:v>4.76</c:v>
                      </c:pt>
                      <c:pt idx="508">
                        <c:v>4.84</c:v>
                      </c:pt>
                      <c:pt idx="509">
                        <c:v>4.88</c:v>
                      </c:pt>
                      <c:pt idx="510">
                        <c:v>4.9000000000000004</c:v>
                      </c:pt>
                      <c:pt idx="511">
                        <c:v>4.9000000000000004</c:v>
                      </c:pt>
                      <c:pt idx="512">
                        <c:v>4.9000000000000004</c:v>
                      </c:pt>
                      <c:pt idx="513">
                        <c:v>4.99</c:v>
                      </c:pt>
                      <c:pt idx="514">
                        <c:v>4.9400000000000004</c:v>
                      </c:pt>
                      <c:pt idx="515">
                        <c:v>4.88</c:v>
                      </c:pt>
                      <c:pt idx="516">
                        <c:v>4.8600000000000003</c:v>
                      </c:pt>
                      <c:pt idx="517">
                        <c:v>4.9000000000000004</c:v>
                      </c:pt>
                      <c:pt idx="518">
                        <c:v>4.92</c:v>
                      </c:pt>
                      <c:pt idx="519">
                        <c:v>4.87</c:v>
                      </c:pt>
                      <c:pt idx="520">
                        <c:v>4.84</c:v>
                      </c:pt>
                      <c:pt idx="521">
                        <c:v>4.84</c:v>
                      </c:pt>
                      <c:pt idx="522">
                        <c:v>4.82</c:v>
                      </c:pt>
                      <c:pt idx="523">
                        <c:v>4.84</c:v>
                      </c:pt>
                      <c:pt idx="524">
                        <c:v>4.78</c:v>
                      </c:pt>
                      <c:pt idx="525">
                        <c:v>4.72</c:v>
                      </c:pt>
                      <c:pt idx="526">
                        <c:v>4.68</c:v>
                      </c:pt>
                      <c:pt idx="527">
                        <c:v>4.66</c:v>
                      </c:pt>
                      <c:pt idx="528">
                        <c:v>4.6100000000000003</c:v>
                      </c:pt>
                      <c:pt idx="529">
                        <c:v>4.6399999999999997</c:v>
                      </c:pt>
                      <c:pt idx="530">
                        <c:v>4.6399999999999997</c:v>
                      </c:pt>
                      <c:pt idx="531">
                        <c:v>4.62</c:v>
                      </c:pt>
                      <c:pt idx="532">
                        <c:v>4.6900000000000004</c:v>
                      </c:pt>
                      <c:pt idx="533">
                        <c:v>4.6399999999999997</c:v>
                      </c:pt>
                      <c:pt idx="534">
                        <c:v>4.7</c:v>
                      </c:pt>
                      <c:pt idx="535">
                        <c:v>4.74</c:v>
                      </c:pt>
                      <c:pt idx="536">
                        <c:v>4.7</c:v>
                      </c:pt>
                      <c:pt idx="537">
                        <c:v>4.7300000000000004</c:v>
                      </c:pt>
                      <c:pt idx="538">
                        <c:v>4.66</c:v>
                      </c:pt>
                      <c:pt idx="539">
                        <c:v>4.66</c:v>
                      </c:pt>
                      <c:pt idx="540">
                        <c:v>4.62</c:v>
                      </c:pt>
                      <c:pt idx="541">
                        <c:v>4.7300000000000004</c:v>
                      </c:pt>
                      <c:pt idx="542">
                        <c:v>4.8600000000000003</c:v>
                      </c:pt>
                      <c:pt idx="543">
                        <c:v>4.8600000000000003</c:v>
                      </c:pt>
                      <c:pt idx="544">
                        <c:v>4.9800000000000004</c:v>
                      </c:pt>
                      <c:pt idx="545">
                        <c:v>5</c:v>
                      </c:pt>
                      <c:pt idx="546">
                        <c:v>5.0199999999999996</c:v>
                      </c:pt>
                      <c:pt idx="547">
                        <c:v>5.03</c:v>
                      </c:pt>
                      <c:pt idx="548">
                        <c:v>5.04</c:v>
                      </c:pt>
                      <c:pt idx="549">
                        <c:v>5.05</c:v>
                      </c:pt>
                      <c:pt idx="550">
                        <c:v>5.08</c:v>
                      </c:pt>
                      <c:pt idx="551">
                        <c:v>5.0999999999999996</c:v>
                      </c:pt>
                      <c:pt idx="552">
                        <c:v>5.12</c:v>
                      </c:pt>
                      <c:pt idx="553">
                        <c:v>5.12</c:v>
                      </c:pt>
                      <c:pt idx="554">
                        <c:v>5.14</c:v>
                      </c:pt>
                      <c:pt idx="555">
                        <c:v>5.14</c:v>
                      </c:pt>
                      <c:pt idx="556">
                        <c:v>5.16</c:v>
                      </c:pt>
                      <c:pt idx="557">
                        <c:v>5.14</c:v>
                      </c:pt>
                      <c:pt idx="558">
                        <c:v>5.07</c:v>
                      </c:pt>
                      <c:pt idx="559">
                        <c:v>5.13</c:v>
                      </c:pt>
                      <c:pt idx="560">
                        <c:v>5.09</c:v>
                      </c:pt>
                      <c:pt idx="561">
                        <c:v>5.05</c:v>
                      </c:pt>
                      <c:pt idx="562">
                        <c:v>4.96</c:v>
                      </c:pt>
                      <c:pt idx="563">
                        <c:v>4.92</c:v>
                      </c:pt>
                      <c:pt idx="564">
                        <c:v>4.88</c:v>
                      </c:pt>
                      <c:pt idx="565">
                        <c:v>4.84</c:v>
                      </c:pt>
                      <c:pt idx="566">
                        <c:v>4.79</c:v>
                      </c:pt>
                      <c:pt idx="567">
                        <c:v>4.74</c:v>
                      </c:pt>
                      <c:pt idx="568">
                        <c:v>4.7</c:v>
                      </c:pt>
                      <c:pt idx="569">
                        <c:v>4.67</c:v>
                      </c:pt>
                      <c:pt idx="570">
                        <c:v>4.6399999999999997</c:v>
                      </c:pt>
                      <c:pt idx="571">
                        <c:v>4.57</c:v>
                      </c:pt>
                      <c:pt idx="572">
                        <c:v>4.5199999999999996</c:v>
                      </c:pt>
                      <c:pt idx="573">
                        <c:v>4.74</c:v>
                      </c:pt>
                      <c:pt idx="574">
                        <c:v>4.5</c:v>
                      </c:pt>
                      <c:pt idx="575">
                        <c:v>4.49</c:v>
                      </c:pt>
                      <c:pt idx="576">
                        <c:v>4.47</c:v>
                      </c:pt>
                      <c:pt idx="577">
                        <c:v>4.49</c:v>
                      </c:pt>
                      <c:pt idx="578">
                        <c:v>4.4400000000000004</c:v>
                      </c:pt>
                      <c:pt idx="579">
                        <c:v>4.38</c:v>
                      </c:pt>
                      <c:pt idx="580">
                        <c:v>4.33</c:v>
                      </c:pt>
                      <c:pt idx="581">
                        <c:v>4.2699999999999996</c:v>
                      </c:pt>
                      <c:pt idx="582">
                        <c:v>4.2300000000000004</c:v>
                      </c:pt>
                      <c:pt idx="583">
                        <c:v>4.22</c:v>
                      </c:pt>
                      <c:pt idx="584">
                        <c:v>4.29</c:v>
                      </c:pt>
                      <c:pt idx="585">
                        <c:v>4.28</c:v>
                      </c:pt>
                      <c:pt idx="586">
                        <c:v>4.2</c:v>
                      </c:pt>
                      <c:pt idx="587">
                        <c:v>4.18</c:v>
                      </c:pt>
                      <c:pt idx="588">
                        <c:v>4.2</c:v>
                      </c:pt>
                      <c:pt idx="589">
                        <c:v>4.16</c:v>
                      </c:pt>
                      <c:pt idx="590">
                        <c:v>4.1100000000000003</c:v>
                      </c:pt>
                      <c:pt idx="591">
                        <c:v>4.09</c:v>
                      </c:pt>
                      <c:pt idx="592">
                        <c:v>4.09</c:v>
                      </c:pt>
                      <c:pt idx="593">
                        <c:v>4.0999999999999996</c:v>
                      </c:pt>
                      <c:pt idx="594">
                        <c:v>4.1100000000000003</c:v>
                      </c:pt>
                      <c:pt idx="595">
                        <c:v>4.1100000000000003</c:v>
                      </c:pt>
                      <c:pt idx="596">
                        <c:v>4.16</c:v>
                      </c:pt>
                      <c:pt idx="597">
                        <c:v>4.16</c:v>
                      </c:pt>
                      <c:pt idx="598">
                        <c:v>4.16</c:v>
                      </c:pt>
                      <c:pt idx="599">
                        <c:v>4.18</c:v>
                      </c:pt>
                      <c:pt idx="600">
                        <c:v>4.22</c:v>
                      </c:pt>
                      <c:pt idx="601">
                        <c:v>4.22</c:v>
                      </c:pt>
                      <c:pt idx="602">
                        <c:v>4.24</c:v>
                      </c:pt>
                      <c:pt idx="603">
                        <c:v>4.21</c:v>
                      </c:pt>
                      <c:pt idx="604">
                        <c:v>4.2</c:v>
                      </c:pt>
                      <c:pt idx="605">
                        <c:v>4.29</c:v>
                      </c:pt>
                      <c:pt idx="606">
                        <c:v>4.29</c:v>
                      </c:pt>
                      <c:pt idx="607">
                        <c:v>4.34</c:v>
                      </c:pt>
                      <c:pt idx="608">
                        <c:v>4.4400000000000004</c:v>
                      </c:pt>
                      <c:pt idx="609">
                        <c:v>4.4400000000000004</c:v>
                      </c:pt>
                      <c:pt idx="610">
                        <c:v>4.4800000000000004</c:v>
                      </c:pt>
                      <c:pt idx="611">
                        <c:v>4.4800000000000004</c:v>
                      </c:pt>
                      <c:pt idx="612">
                        <c:v>4.4800000000000004</c:v>
                      </c:pt>
                      <c:pt idx="613">
                        <c:v>4.4800000000000004</c:v>
                      </c:pt>
                      <c:pt idx="614">
                        <c:v>4.5</c:v>
                      </c:pt>
                      <c:pt idx="615">
                        <c:v>4.5199999999999996</c:v>
                      </c:pt>
                      <c:pt idx="616">
                        <c:v>4.58</c:v>
                      </c:pt>
                      <c:pt idx="617">
                        <c:v>4.66</c:v>
                      </c:pt>
                      <c:pt idx="618">
                        <c:v>4.66</c:v>
                      </c:pt>
                      <c:pt idx="619">
                        <c:v>4.66</c:v>
                      </c:pt>
                      <c:pt idx="620">
                        <c:v>4.63</c:v>
                      </c:pt>
                      <c:pt idx="621">
                        <c:v>4.6100000000000003</c:v>
                      </c:pt>
                      <c:pt idx="622">
                        <c:v>4.6399999999999997</c:v>
                      </c:pt>
                      <c:pt idx="623">
                        <c:v>4.6399999999999997</c:v>
                      </c:pt>
                      <c:pt idx="624">
                        <c:v>4.59</c:v>
                      </c:pt>
                      <c:pt idx="625">
                        <c:v>4.57</c:v>
                      </c:pt>
                      <c:pt idx="626">
                        <c:v>4.5199999999999996</c:v>
                      </c:pt>
                      <c:pt idx="627">
                        <c:v>4.5199999999999996</c:v>
                      </c:pt>
                      <c:pt idx="628">
                        <c:v>4.54</c:v>
                      </c:pt>
                      <c:pt idx="629">
                        <c:v>4.5199999999999996</c:v>
                      </c:pt>
                      <c:pt idx="630">
                        <c:v>4.46</c:v>
                      </c:pt>
                      <c:pt idx="631">
                        <c:v>4.42</c:v>
                      </c:pt>
                      <c:pt idx="632">
                        <c:v>4.4400000000000004</c:v>
                      </c:pt>
                      <c:pt idx="633">
                        <c:v>4.43</c:v>
                      </c:pt>
                      <c:pt idx="634">
                        <c:v>4.42</c:v>
                      </c:pt>
                      <c:pt idx="635">
                        <c:v>4.42</c:v>
                      </c:pt>
                      <c:pt idx="636">
                        <c:v>4.4400000000000004</c:v>
                      </c:pt>
                      <c:pt idx="637">
                        <c:v>4.37</c:v>
                      </c:pt>
                      <c:pt idx="638">
                        <c:v>4.3</c:v>
                      </c:pt>
                      <c:pt idx="639">
                        <c:v>4.2300000000000004</c:v>
                      </c:pt>
                      <c:pt idx="640">
                        <c:v>4.17</c:v>
                      </c:pt>
                      <c:pt idx="641">
                        <c:v>4.1100000000000003</c:v>
                      </c:pt>
                      <c:pt idx="642">
                        <c:v>4.07</c:v>
                      </c:pt>
                      <c:pt idx="643">
                        <c:v>4.24</c:v>
                      </c:pt>
                      <c:pt idx="644">
                        <c:v>4.05</c:v>
                      </c:pt>
                      <c:pt idx="645">
                        <c:v>4.05</c:v>
                      </c:pt>
                      <c:pt idx="646">
                        <c:v>4.0599999999999996</c:v>
                      </c:pt>
                      <c:pt idx="647">
                        <c:v>4.09</c:v>
                      </c:pt>
                      <c:pt idx="648">
                        <c:v>4.0599999999999996</c:v>
                      </c:pt>
                      <c:pt idx="649">
                        <c:v>4.08</c:v>
                      </c:pt>
                      <c:pt idx="650">
                        <c:v>4.18</c:v>
                      </c:pt>
                      <c:pt idx="651">
                        <c:v>4.2</c:v>
                      </c:pt>
                      <c:pt idx="652">
                        <c:v>4.8600000000000003</c:v>
                      </c:pt>
                      <c:pt idx="653">
                        <c:v>4.1399999999999997</c:v>
                      </c:pt>
                      <c:pt idx="654">
                        <c:v>4.08</c:v>
                      </c:pt>
                      <c:pt idx="655">
                        <c:v>3.96</c:v>
                      </c:pt>
                      <c:pt idx="656">
                        <c:v>3.9</c:v>
                      </c:pt>
                      <c:pt idx="657">
                        <c:v>3.92</c:v>
                      </c:pt>
                      <c:pt idx="658">
                        <c:v>3.92</c:v>
                      </c:pt>
                      <c:pt idx="659">
                        <c:v>3.93</c:v>
                      </c:pt>
                      <c:pt idx="660">
                        <c:v>3.93</c:v>
                      </c:pt>
                      <c:pt idx="661">
                        <c:v>3.93</c:v>
                      </c:pt>
                      <c:pt idx="662">
                        <c:v>3.93</c:v>
                      </c:pt>
                      <c:pt idx="663">
                        <c:v>3.92</c:v>
                      </c:pt>
                      <c:pt idx="664">
                        <c:v>3.94</c:v>
                      </c:pt>
                      <c:pt idx="665">
                        <c:v>3.99</c:v>
                      </c:pt>
                      <c:pt idx="666">
                        <c:v>3.92</c:v>
                      </c:pt>
                      <c:pt idx="667">
                        <c:v>3.86</c:v>
                      </c:pt>
                      <c:pt idx="668">
                        <c:v>3.88</c:v>
                      </c:pt>
                      <c:pt idx="669">
                        <c:v>3.86</c:v>
                      </c:pt>
                      <c:pt idx="670">
                        <c:v>3.9</c:v>
                      </c:pt>
                      <c:pt idx="671">
                        <c:v>3.84</c:v>
                      </c:pt>
                      <c:pt idx="672">
                        <c:v>3.86</c:v>
                      </c:pt>
                      <c:pt idx="673">
                        <c:v>3.86</c:v>
                      </c:pt>
                      <c:pt idx="674">
                        <c:v>3.98</c:v>
                      </c:pt>
                      <c:pt idx="675">
                        <c:v>4.01</c:v>
                      </c:pt>
                      <c:pt idx="676">
                        <c:v>4.0599999999999996</c:v>
                      </c:pt>
                      <c:pt idx="677">
                        <c:v>4.0599999999999996</c:v>
                      </c:pt>
                      <c:pt idx="678">
                        <c:v>4.04</c:v>
                      </c:pt>
                      <c:pt idx="679">
                        <c:v>4.03</c:v>
                      </c:pt>
                      <c:pt idx="680">
                        <c:v>4.09</c:v>
                      </c:pt>
                      <c:pt idx="681">
                        <c:v>4.0999999999999996</c:v>
                      </c:pt>
                      <c:pt idx="682">
                        <c:v>4.1900000000000004</c:v>
                      </c:pt>
                      <c:pt idx="683">
                        <c:v>4.22</c:v>
                      </c:pt>
                      <c:pt idx="684">
                        <c:v>4.25</c:v>
                      </c:pt>
                      <c:pt idx="685">
                        <c:v>4.26</c:v>
                      </c:pt>
                      <c:pt idx="686">
                        <c:v>4.2</c:v>
                      </c:pt>
                      <c:pt idx="687">
                        <c:v>4.08</c:v>
                      </c:pt>
                      <c:pt idx="688">
                        <c:v>4</c:v>
                      </c:pt>
                      <c:pt idx="689">
                        <c:v>3.94</c:v>
                      </c:pt>
                      <c:pt idx="690">
                        <c:v>3.85</c:v>
                      </c:pt>
                      <c:pt idx="691">
                        <c:v>3.8</c:v>
                      </c:pt>
                      <c:pt idx="692">
                        <c:v>3.72</c:v>
                      </c:pt>
                      <c:pt idx="693">
                        <c:v>3.68</c:v>
                      </c:pt>
                      <c:pt idx="694">
                        <c:v>3.66</c:v>
                      </c:pt>
                      <c:pt idx="695">
                        <c:v>3.72</c:v>
                      </c:pt>
                      <c:pt idx="696">
                        <c:v>3.56</c:v>
                      </c:pt>
                      <c:pt idx="697">
                        <c:v>3.3</c:v>
                      </c:pt>
                      <c:pt idx="698">
                        <c:v>3.42</c:v>
                      </c:pt>
                      <c:pt idx="699">
                        <c:v>3.37</c:v>
                      </c:pt>
                      <c:pt idx="700">
                        <c:v>3.25</c:v>
                      </c:pt>
                      <c:pt idx="701">
                        <c:v>3.37</c:v>
                      </c:pt>
                      <c:pt idx="702">
                        <c:v>3.4</c:v>
                      </c:pt>
                      <c:pt idx="703">
                        <c:v>3.37</c:v>
                      </c:pt>
                      <c:pt idx="704">
                        <c:v>3.32</c:v>
                      </c:pt>
                      <c:pt idx="705">
                        <c:v>3.24</c:v>
                      </c:pt>
                      <c:pt idx="706">
                        <c:v>3.19</c:v>
                      </c:pt>
                      <c:pt idx="707">
                        <c:v>3.16</c:v>
                      </c:pt>
                      <c:pt idx="708">
                        <c:v>3.14</c:v>
                      </c:pt>
                      <c:pt idx="709">
                        <c:v>3.13</c:v>
                      </c:pt>
                      <c:pt idx="710">
                        <c:v>3.19</c:v>
                      </c:pt>
                      <c:pt idx="711">
                        <c:v>3.32</c:v>
                      </c:pt>
                      <c:pt idx="712">
                        <c:v>3.48</c:v>
                      </c:pt>
                      <c:pt idx="713">
                        <c:v>3.52</c:v>
                      </c:pt>
                      <c:pt idx="714">
                        <c:v>3.43</c:v>
                      </c:pt>
                      <c:pt idx="715">
                        <c:v>3.35</c:v>
                      </c:pt>
                      <c:pt idx="716">
                        <c:v>3.32</c:v>
                      </c:pt>
                      <c:pt idx="717">
                        <c:v>3.26</c:v>
                      </c:pt>
                      <c:pt idx="718">
                        <c:v>3.29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70C6-46BF-82E4-FDB74E6D758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DATOS!$P$3:$P$732</c15:sqref>
                        </c15:formulaRef>
                      </c:ext>
                    </c:extLst>
                    <c:numCache>
                      <c:formatCode>General</c:formatCode>
                      <c:ptCount val="730"/>
                      <c:pt idx="434" formatCode="0.00">
                        <c:v>4.4000000000000004</c:v>
                      </c:pt>
                      <c:pt idx="435" formatCode="0.00">
                        <c:v>4.0599999999999996</c:v>
                      </c:pt>
                      <c:pt idx="436" formatCode="0.00">
                        <c:v>4.04</c:v>
                      </c:pt>
                      <c:pt idx="437" formatCode="0.00">
                        <c:v>3.96</c:v>
                      </c:pt>
                      <c:pt idx="438" formatCode="0.00">
                        <c:v>3.99</c:v>
                      </c:pt>
                      <c:pt idx="439" formatCode="0.00">
                        <c:v>3.79</c:v>
                      </c:pt>
                      <c:pt idx="440" formatCode="0.00">
                        <c:v>3.78</c:v>
                      </c:pt>
                      <c:pt idx="441" formatCode="0.00">
                        <c:v>3.76</c:v>
                      </c:pt>
                      <c:pt idx="442" formatCode="0.00">
                        <c:v>3.61</c:v>
                      </c:pt>
                      <c:pt idx="443" formatCode="0.00">
                        <c:v>3.54</c:v>
                      </c:pt>
                      <c:pt idx="444" formatCode="0.00">
                        <c:v>3.5</c:v>
                      </c:pt>
                      <c:pt idx="445" formatCode="0.00">
                        <c:v>3.46</c:v>
                      </c:pt>
                      <c:pt idx="446" formatCode="0.00">
                        <c:v>3.35</c:v>
                      </c:pt>
                      <c:pt idx="447" formatCode="0.00">
                        <c:v>3.31</c:v>
                      </c:pt>
                      <c:pt idx="448" formatCode="0.00">
                        <c:v>3.2</c:v>
                      </c:pt>
                      <c:pt idx="449" formatCode="0.00">
                        <c:v>3.12</c:v>
                      </c:pt>
                      <c:pt idx="450" formatCode="0.00">
                        <c:v>3.04</c:v>
                      </c:pt>
                      <c:pt idx="451" formatCode="0.00">
                        <c:v>3.01</c:v>
                      </c:pt>
                      <c:pt idx="452" formatCode="0.00">
                        <c:v>3.08</c:v>
                      </c:pt>
                      <c:pt idx="453" formatCode="0.00">
                        <c:v>3.11</c:v>
                      </c:pt>
                      <c:pt idx="454" formatCode="0.00">
                        <c:v>3.1</c:v>
                      </c:pt>
                      <c:pt idx="455" formatCode="0.00">
                        <c:v>3.09</c:v>
                      </c:pt>
                      <c:pt idx="456" formatCode="0.00">
                        <c:v>3.01</c:v>
                      </c:pt>
                      <c:pt idx="457" formatCode="0.00">
                        <c:v>3.01</c:v>
                      </c:pt>
                      <c:pt idx="458" formatCode="0.00">
                        <c:v>3</c:v>
                      </c:pt>
                      <c:pt idx="459" formatCode="0.00">
                        <c:v>3.05</c:v>
                      </c:pt>
                      <c:pt idx="460" formatCode="0.00">
                        <c:v>3.03</c:v>
                      </c:pt>
                      <c:pt idx="461" formatCode="0.00">
                        <c:v>2.9</c:v>
                      </c:pt>
                      <c:pt idx="462" formatCode="0.00">
                        <c:v>2.86</c:v>
                      </c:pt>
                      <c:pt idx="463" formatCode="0.00">
                        <c:v>2.84</c:v>
                      </c:pt>
                      <c:pt idx="464" formatCode="0.00">
                        <c:v>2.78</c:v>
                      </c:pt>
                      <c:pt idx="465" formatCode="0.00">
                        <c:v>2.74</c:v>
                      </c:pt>
                      <c:pt idx="466" formatCode="0.00">
                        <c:v>2.79</c:v>
                      </c:pt>
                      <c:pt idx="467" formatCode="0.00">
                        <c:v>2.8</c:v>
                      </c:pt>
                      <c:pt idx="468" formatCode="0.00">
                        <c:v>3.02</c:v>
                      </c:pt>
                      <c:pt idx="469" formatCode="0.00">
                        <c:v>3.1</c:v>
                      </c:pt>
                      <c:pt idx="470" formatCode="0.00">
                        <c:v>3.14</c:v>
                      </c:pt>
                      <c:pt idx="471" formatCode="0.00">
                        <c:v>3.1</c:v>
                      </c:pt>
                      <c:pt idx="472" formatCode="0.00">
                        <c:v>3.8</c:v>
                      </c:pt>
                      <c:pt idx="473" formatCode="0.00">
                        <c:v>3.08</c:v>
                      </c:pt>
                      <c:pt idx="474" formatCode="0.00">
                        <c:v>3.18</c:v>
                      </c:pt>
                      <c:pt idx="475" formatCode="0.00">
                        <c:v>3.3</c:v>
                      </c:pt>
                      <c:pt idx="476" formatCode="0.00">
                        <c:v>3.24</c:v>
                      </c:pt>
                      <c:pt idx="477" formatCode="0.00">
                        <c:v>3.15</c:v>
                      </c:pt>
                      <c:pt idx="478" formatCode="0.00">
                        <c:v>3.1</c:v>
                      </c:pt>
                      <c:pt idx="479" formatCode="0.00">
                        <c:v>3.01</c:v>
                      </c:pt>
                      <c:pt idx="480" formatCode="0.00">
                        <c:v>3.16</c:v>
                      </c:pt>
                      <c:pt idx="481" formatCode="0.00">
                        <c:v>3.24</c:v>
                      </c:pt>
                      <c:pt idx="482" formatCode="0.00">
                        <c:v>3.26</c:v>
                      </c:pt>
                      <c:pt idx="483" formatCode="0.00">
                        <c:v>3.26</c:v>
                      </c:pt>
                      <c:pt idx="484" formatCode="0.00">
                        <c:v>3.16</c:v>
                      </c:pt>
                      <c:pt idx="485" formatCode="0.00">
                        <c:v>3.07</c:v>
                      </c:pt>
                      <c:pt idx="486" formatCode="0.00">
                        <c:v>3</c:v>
                      </c:pt>
                      <c:pt idx="487" formatCode="0.00">
                        <c:v>2.92</c:v>
                      </c:pt>
                      <c:pt idx="488" formatCode="0.00">
                        <c:v>2.9</c:v>
                      </c:pt>
                      <c:pt idx="489" formatCode="0.00">
                        <c:v>2.92</c:v>
                      </c:pt>
                      <c:pt idx="490" formatCode="0.00">
                        <c:v>3.16</c:v>
                      </c:pt>
                      <c:pt idx="491" formatCode="0.00">
                        <c:v>3.26</c:v>
                      </c:pt>
                      <c:pt idx="492" formatCode="0.00">
                        <c:v>3.34</c:v>
                      </c:pt>
                      <c:pt idx="493" formatCode="0.00">
                        <c:v>3.4</c:v>
                      </c:pt>
                      <c:pt idx="494" formatCode="0.00">
                        <c:v>3.76</c:v>
                      </c:pt>
                      <c:pt idx="495" formatCode="0.00">
                        <c:v>3.86</c:v>
                      </c:pt>
                      <c:pt idx="496" formatCode="0.00">
                        <c:v>4</c:v>
                      </c:pt>
                      <c:pt idx="497" formatCode="0.00">
                        <c:v>4.0999999999999996</c:v>
                      </c:pt>
                      <c:pt idx="498" formatCode="0.00">
                        <c:v>4.2</c:v>
                      </c:pt>
                      <c:pt idx="499" formatCode="0.00">
                        <c:v>4.24</c:v>
                      </c:pt>
                      <c:pt idx="500" formatCode="0.00">
                        <c:v>4.32</c:v>
                      </c:pt>
                      <c:pt idx="501" formatCode="0.00">
                        <c:v>4.33</c:v>
                      </c:pt>
                      <c:pt idx="502" formatCode="0.00">
                        <c:v>4.3</c:v>
                      </c:pt>
                      <c:pt idx="503" formatCode="0.00">
                        <c:v>4.26</c:v>
                      </c:pt>
                      <c:pt idx="504" formatCode="0.00">
                        <c:v>4.2</c:v>
                      </c:pt>
                      <c:pt idx="505" formatCode="0.00">
                        <c:v>4.1399999999999997</c:v>
                      </c:pt>
                      <c:pt idx="506" formatCode="0.00">
                        <c:v>4.0999999999999996</c:v>
                      </c:pt>
                      <c:pt idx="507" formatCode="0.00">
                        <c:v>4.0599999999999996</c:v>
                      </c:pt>
                      <c:pt idx="508" formatCode="0.00">
                        <c:v>3.96</c:v>
                      </c:pt>
                      <c:pt idx="509" formatCode="0.00">
                        <c:v>3.93</c:v>
                      </c:pt>
                      <c:pt idx="510" formatCode="0.00">
                        <c:v>4.07</c:v>
                      </c:pt>
                      <c:pt idx="511" formatCode="0.00">
                        <c:v>4.08</c:v>
                      </c:pt>
                      <c:pt idx="512" formatCode="0.00">
                        <c:v>4.08</c:v>
                      </c:pt>
                      <c:pt idx="513" formatCode="0.00">
                        <c:v>4.0999999999999996</c:v>
                      </c:pt>
                      <c:pt idx="514" formatCode="0.00">
                        <c:v>4.16</c:v>
                      </c:pt>
                      <c:pt idx="515" formatCode="0.00">
                        <c:v>4.17</c:v>
                      </c:pt>
                      <c:pt idx="516" formatCode="0.00">
                        <c:v>4.22</c:v>
                      </c:pt>
                      <c:pt idx="517" formatCode="0.00">
                        <c:v>4.2</c:v>
                      </c:pt>
                      <c:pt idx="518" formatCode="0.00">
                        <c:v>4.0999999999999996</c:v>
                      </c:pt>
                      <c:pt idx="519" formatCode="0.00">
                        <c:v>3.94</c:v>
                      </c:pt>
                      <c:pt idx="520" formatCode="0.00">
                        <c:v>3.9</c:v>
                      </c:pt>
                      <c:pt idx="521" formatCode="0.00">
                        <c:v>3.76</c:v>
                      </c:pt>
                      <c:pt idx="522" formatCode="0.00">
                        <c:v>3.8</c:v>
                      </c:pt>
                      <c:pt idx="523" formatCode="0.00">
                        <c:v>3.86</c:v>
                      </c:pt>
                      <c:pt idx="524" formatCode="0.00">
                        <c:v>3.9</c:v>
                      </c:pt>
                      <c:pt idx="525" formatCode="0.00">
                        <c:v>3.92</c:v>
                      </c:pt>
                      <c:pt idx="526" formatCode="0.00">
                        <c:v>4.0999999999999996</c:v>
                      </c:pt>
                      <c:pt idx="527" formatCode="0.00">
                        <c:v>4.0999999999999996</c:v>
                      </c:pt>
                      <c:pt idx="528" formatCode="0.00">
                        <c:v>4.07</c:v>
                      </c:pt>
                      <c:pt idx="529" formatCode="0.00">
                        <c:v>4.04</c:v>
                      </c:pt>
                      <c:pt idx="530" formatCode="0.00">
                        <c:v>4.0599999999999996</c:v>
                      </c:pt>
                      <c:pt idx="531" formatCode="0.00">
                        <c:v>4.0999999999999996</c:v>
                      </c:pt>
                      <c:pt idx="532" formatCode="0.00">
                        <c:v>4.12</c:v>
                      </c:pt>
                      <c:pt idx="533" formatCode="0.00">
                        <c:v>4.12</c:v>
                      </c:pt>
                      <c:pt idx="534" formatCode="0.00">
                        <c:v>4.26</c:v>
                      </c:pt>
                      <c:pt idx="535" formatCode="0.00">
                        <c:v>4.2699999999999996</c:v>
                      </c:pt>
                      <c:pt idx="536" formatCode="0.00">
                        <c:v>4.2300000000000004</c:v>
                      </c:pt>
                      <c:pt idx="537" formatCode="0.00">
                        <c:v>4.2</c:v>
                      </c:pt>
                      <c:pt idx="538" formatCode="0.00">
                        <c:v>4.12</c:v>
                      </c:pt>
                      <c:pt idx="539" formatCode="0.00">
                        <c:v>4.04</c:v>
                      </c:pt>
                      <c:pt idx="540" formatCode="0.00">
                        <c:v>4.0999999999999996</c:v>
                      </c:pt>
                      <c:pt idx="541" formatCode="0.00">
                        <c:v>4.13</c:v>
                      </c:pt>
                      <c:pt idx="542" formatCode="0.00">
                        <c:v>4.16</c:v>
                      </c:pt>
                      <c:pt idx="543" formatCode="0.00">
                        <c:v>4.1900000000000004</c:v>
                      </c:pt>
                      <c:pt idx="544" formatCode="0.00">
                        <c:v>4.08</c:v>
                      </c:pt>
                      <c:pt idx="545" formatCode="0.00">
                        <c:v>4.07</c:v>
                      </c:pt>
                      <c:pt idx="546" formatCode="0.00">
                        <c:v>4.24</c:v>
                      </c:pt>
                      <c:pt idx="547" formatCode="0.00">
                        <c:v>4.3</c:v>
                      </c:pt>
                      <c:pt idx="548" formatCode="0.00">
                        <c:v>4.2300000000000004</c:v>
                      </c:pt>
                      <c:pt idx="549" formatCode="0.00">
                        <c:v>4.18</c:v>
                      </c:pt>
                      <c:pt idx="550" formatCode="0.00">
                        <c:v>4.09</c:v>
                      </c:pt>
                      <c:pt idx="551" formatCode="0.00">
                        <c:v>4.04</c:v>
                      </c:pt>
                      <c:pt idx="552" formatCode="0.00">
                        <c:v>3.93</c:v>
                      </c:pt>
                      <c:pt idx="553" formatCode="0.00">
                        <c:v>3.9</c:v>
                      </c:pt>
                      <c:pt idx="554" formatCode="0.00">
                        <c:v>4.0599999999999996</c:v>
                      </c:pt>
                      <c:pt idx="555" formatCode="0.00">
                        <c:v>4.07</c:v>
                      </c:pt>
                      <c:pt idx="556" formatCode="0.00">
                        <c:v>4.03</c:v>
                      </c:pt>
                      <c:pt idx="557" formatCode="0.00">
                        <c:v>4.0199999999999996</c:v>
                      </c:pt>
                      <c:pt idx="558" formatCode="0.00">
                        <c:v>4.0599999999999996</c:v>
                      </c:pt>
                      <c:pt idx="559" formatCode="0.00">
                        <c:v>4.09</c:v>
                      </c:pt>
                      <c:pt idx="560" formatCode="0.00">
                        <c:v>4.3</c:v>
                      </c:pt>
                      <c:pt idx="561" formatCode="0.00">
                        <c:v>4.3899999999999997</c:v>
                      </c:pt>
                      <c:pt idx="562" formatCode="0.00">
                        <c:v>4.4400000000000004</c:v>
                      </c:pt>
                      <c:pt idx="563" formatCode="0.00">
                        <c:v>4.42</c:v>
                      </c:pt>
                      <c:pt idx="564" formatCode="0.00">
                        <c:v>4.4000000000000004</c:v>
                      </c:pt>
                      <c:pt idx="565" formatCode="0.00">
                        <c:v>4.3499999999999996</c:v>
                      </c:pt>
                      <c:pt idx="566" formatCode="0.00">
                        <c:v>4.49</c:v>
                      </c:pt>
                      <c:pt idx="567" formatCode="0.00">
                        <c:v>4.53</c:v>
                      </c:pt>
                      <c:pt idx="568" formatCode="0.00">
                        <c:v>4.5</c:v>
                      </c:pt>
                      <c:pt idx="569" formatCode="0.00">
                        <c:v>4.49</c:v>
                      </c:pt>
                      <c:pt idx="570" formatCode="0.00">
                        <c:v>4.5599999999999996</c:v>
                      </c:pt>
                      <c:pt idx="571" formatCode="0.00">
                        <c:v>4.55</c:v>
                      </c:pt>
                      <c:pt idx="572" formatCode="0.00">
                        <c:v>4.41</c:v>
                      </c:pt>
                      <c:pt idx="573" formatCode="0.00">
                        <c:v>4.3</c:v>
                      </c:pt>
                      <c:pt idx="574" formatCode="0.00">
                        <c:v>4.24</c:v>
                      </c:pt>
                      <c:pt idx="575" formatCode="0.00">
                        <c:v>4.2</c:v>
                      </c:pt>
                      <c:pt idx="576" formatCode="0.00">
                        <c:v>4.22</c:v>
                      </c:pt>
                      <c:pt idx="577" formatCode="0.00">
                        <c:v>4.26</c:v>
                      </c:pt>
                      <c:pt idx="578" formatCode="0.00">
                        <c:v>4.43</c:v>
                      </c:pt>
                      <c:pt idx="579" formatCode="0.00">
                        <c:v>4.5199999999999996</c:v>
                      </c:pt>
                      <c:pt idx="580" formatCode="0.00">
                        <c:v>4.58</c:v>
                      </c:pt>
                      <c:pt idx="581" formatCode="0.00">
                        <c:v>4.6100000000000003</c:v>
                      </c:pt>
                      <c:pt idx="582" formatCode="0.00">
                        <c:v>4.72</c:v>
                      </c:pt>
                      <c:pt idx="583" formatCode="0.00">
                        <c:v>4.6399999999999997</c:v>
                      </c:pt>
                      <c:pt idx="584" formatCode="0.00">
                        <c:v>4.63</c:v>
                      </c:pt>
                      <c:pt idx="585" formatCode="0.00">
                        <c:v>4.6500000000000004</c:v>
                      </c:pt>
                      <c:pt idx="586" formatCode="0.00">
                        <c:v>4.71</c:v>
                      </c:pt>
                      <c:pt idx="587" formatCode="0.00">
                        <c:v>4.7300000000000004</c:v>
                      </c:pt>
                      <c:pt idx="588" formatCode="0.00">
                        <c:v>4.75</c:v>
                      </c:pt>
                      <c:pt idx="589" formatCode="0.00">
                        <c:v>4.76</c:v>
                      </c:pt>
                      <c:pt idx="590" formatCode="0.00">
                        <c:v>4.8099999999999996</c:v>
                      </c:pt>
                      <c:pt idx="591" formatCode="0.00">
                        <c:v>4.8099999999999996</c:v>
                      </c:pt>
                      <c:pt idx="592" formatCode="0.00">
                        <c:v>4.84</c:v>
                      </c:pt>
                      <c:pt idx="593" formatCode="0.00">
                        <c:v>4.83</c:v>
                      </c:pt>
                      <c:pt idx="594" formatCode="0.00">
                        <c:v>4.78</c:v>
                      </c:pt>
                      <c:pt idx="595" formatCode="0.00">
                        <c:v>4.7</c:v>
                      </c:pt>
                      <c:pt idx="596" formatCode="0.00">
                        <c:v>4.63</c:v>
                      </c:pt>
                      <c:pt idx="597" formatCode="0.00">
                        <c:v>4.58</c:v>
                      </c:pt>
                      <c:pt idx="598" formatCode="0.00">
                        <c:v>4.53</c:v>
                      </c:pt>
                      <c:pt idx="599" formatCode="0.00">
                        <c:v>4.4800000000000004</c:v>
                      </c:pt>
                      <c:pt idx="600" formatCode="0.00">
                        <c:v>4.5199999999999996</c:v>
                      </c:pt>
                      <c:pt idx="601" formatCode="0.00">
                        <c:v>4.54</c:v>
                      </c:pt>
                      <c:pt idx="602" formatCode="0.00">
                        <c:v>4.5199999999999996</c:v>
                      </c:pt>
                      <c:pt idx="603" formatCode="0.00">
                        <c:v>4.53</c:v>
                      </c:pt>
                      <c:pt idx="604" formatCode="0.00">
                        <c:v>4.57</c:v>
                      </c:pt>
                      <c:pt idx="605" formatCode="0.00">
                        <c:v>4.5599999999999996</c:v>
                      </c:pt>
                      <c:pt idx="606" formatCode="0.00">
                        <c:v>4.6399999999999997</c:v>
                      </c:pt>
                      <c:pt idx="607" formatCode="0.00">
                        <c:v>4.7300000000000004</c:v>
                      </c:pt>
                      <c:pt idx="608" formatCode="0.00">
                        <c:v>4.78</c:v>
                      </c:pt>
                      <c:pt idx="609" formatCode="0.00">
                        <c:v>4.82</c:v>
                      </c:pt>
                      <c:pt idx="610" formatCode="0.00">
                        <c:v>4.8499999999999996</c:v>
                      </c:pt>
                      <c:pt idx="611" formatCode="0.00">
                        <c:v>4.88</c:v>
                      </c:pt>
                      <c:pt idx="612" formatCode="0.00">
                        <c:v>4.92</c:v>
                      </c:pt>
                      <c:pt idx="613" formatCode="0.00">
                        <c:v>4.9400000000000004</c:v>
                      </c:pt>
                      <c:pt idx="614" formatCode="0.00">
                        <c:v>4.95</c:v>
                      </c:pt>
                      <c:pt idx="615" formatCode="0.00">
                        <c:v>4.9400000000000004</c:v>
                      </c:pt>
                      <c:pt idx="616" formatCode="0.00">
                        <c:v>4.87</c:v>
                      </c:pt>
                      <c:pt idx="617" formatCode="0.00">
                        <c:v>4.79</c:v>
                      </c:pt>
                      <c:pt idx="618" formatCode="0.00">
                        <c:v>4.71</c:v>
                      </c:pt>
                      <c:pt idx="619" formatCode="0.00">
                        <c:v>4.74</c:v>
                      </c:pt>
                      <c:pt idx="620" formatCode="0.00">
                        <c:v>4.74</c:v>
                      </c:pt>
                      <c:pt idx="621" formatCode="0.00">
                        <c:v>4.82</c:v>
                      </c:pt>
                      <c:pt idx="622" formatCode="0.00">
                        <c:v>4.82</c:v>
                      </c:pt>
                      <c:pt idx="623" formatCode="0.00">
                        <c:v>4.78</c:v>
                      </c:pt>
                      <c:pt idx="624" formatCode="0.00">
                        <c:v>4.7699999999999996</c:v>
                      </c:pt>
                      <c:pt idx="625" formatCode="0.00">
                        <c:v>4.7699999999999996</c:v>
                      </c:pt>
                      <c:pt idx="626" formatCode="0.00">
                        <c:v>4.7699999999999996</c:v>
                      </c:pt>
                      <c:pt idx="627" formatCode="0.00">
                        <c:v>4.7699999999999996</c:v>
                      </c:pt>
                      <c:pt idx="628" formatCode="0.00">
                        <c:v>4.74</c:v>
                      </c:pt>
                      <c:pt idx="629" formatCode="0.00">
                        <c:v>4.7</c:v>
                      </c:pt>
                      <c:pt idx="630" formatCode="0.00">
                        <c:v>4.84</c:v>
                      </c:pt>
                      <c:pt idx="631" formatCode="0.00">
                        <c:v>4.78</c:v>
                      </c:pt>
                      <c:pt idx="632" formatCode="0.00">
                        <c:v>4.82</c:v>
                      </c:pt>
                      <c:pt idx="633" formatCode="0.00">
                        <c:v>4.78</c:v>
                      </c:pt>
                      <c:pt idx="634" formatCode="0.00">
                        <c:v>4.82</c:v>
                      </c:pt>
                      <c:pt idx="635" formatCode="0.00">
                        <c:v>4.82</c:v>
                      </c:pt>
                      <c:pt idx="636" formatCode="0.00">
                        <c:v>4.8899999999999997</c:v>
                      </c:pt>
                      <c:pt idx="637" formatCode="0.00">
                        <c:v>4.9000000000000004</c:v>
                      </c:pt>
                      <c:pt idx="638" formatCode="0.00">
                        <c:v>4.91</c:v>
                      </c:pt>
                      <c:pt idx="639" formatCode="0.00">
                        <c:v>4.91</c:v>
                      </c:pt>
                      <c:pt idx="640" formatCode="0.00">
                        <c:v>4.91</c:v>
                      </c:pt>
                      <c:pt idx="641" formatCode="0.00">
                        <c:v>4.8899999999999997</c:v>
                      </c:pt>
                      <c:pt idx="642" formatCode="0.00">
                        <c:v>4.84</c:v>
                      </c:pt>
                      <c:pt idx="643" formatCode="0.00">
                        <c:v>4.75</c:v>
                      </c:pt>
                      <c:pt idx="644" formatCode="0.00">
                        <c:v>4.87</c:v>
                      </c:pt>
                      <c:pt idx="645" formatCode="0.00">
                        <c:v>4.9400000000000004</c:v>
                      </c:pt>
                      <c:pt idx="646" formatCode="0.00">
                        <c:v>4.93</c:v>
                      </c:pt>
                      <c:pt idx="647" formatCode="0.00">
                        <c:v>4.95</c:v>
                      </c:pt>
                      <c:pt idx="648" formatCode="0.00">
                        <c:v>5.03</c:v>
                      </c:pt>
                      <c:pt idx="649" formatCode="0.00">
                        <c:v>5.04</c:v>
                      </c:pt>
                      <c:pt idx="650" formatCode="0.00">
                        <c:v>5.05</c:v>
                      </c:pt>
                      <c:pt idx="651" formatCode="0.00">
                        <c:v>5.07</c:v>
                      </c:pt>
                      <c:pt idx="652" formatCode="0.00">
                        <c:v>5.12</c:v>
                      </c:pt>
                      <c:pt idx="653" formatCode="0.00">
                        <c:v>5.12</c:v>
                      </c:pt>
                      <c:pt idx="654" formatCode="0.00">
                        <c:v>5.12</c:v>
                      </c:pt>
                      <c:pt idx="655" formatCode="0.00">
                        <c:v>5.12</c:v>
                      </c:pt>
                      <c:pt idx="656" formatCode="0.00">
                        <c:v>5.12</c:v>
                      </c:pt>
                      <c:pt idx="657" formatCode="0.00">
                        <c:v>5.0599999999999996</c:v>
                      </c:pt>
                      <c:pt idx="658" formatCode="0.00">
                        <c:v>4.74</c:v>
                      </c:pt>
                      <c:pt idx="659" formatCode="0.00">
                        <c:v>4.7</c:v>
                      </c:pt>
                      <c:pt idx="660" formatCode="0.00">
                        <c:v>4.6399999999999997</c:v>
                      </c:pt>
                      <c:pt idx="661" formatCode="0.00">
                        <c:v>4.62</c:v>
                      </c:pt>
                      <c:pt idx="662" formatCode="0.00">
                        <c:v>4.5999999999999996</c:v>
                      </c:pt>
                      <c:pt idx="663" formatCode="0.00">
                        <c:v>4.7</c:v>
                      </c:pt>
                      <c:pt idx="664" formatCode="0.00">
                        <c:v>4.8</c:v>
                      </c:pt>
                      <c:pt idx="665" formatCode="0.00">
                        <c:v>4.9000000000000004</c:v>
                      </c:pt>
                      <c:pt idx="666" formatCode="0.00">
                        <c:v>4.96</c:v>
                      </c:pt>
                      <c:pt idx="667" formatCode="0.00">
                        <c:v>5.0599999999999996</c:v>
                      </c:pt>
                      <c:pt idx="668" formatCode="0.00">
                        <c:v>4.9800000000000004</c:v>
                      </c:pt>
                      <c:pt idx="669" formatCode="0.00">
                        <c:v>4.78</c:v>
                      </c:pt>
                      <c:pt idx="670" formatCode="0.00">
                        <c:v>4.66</c:v>
                      </c:pt>
                      <c:pt idx="671" formatCode="0.00">
                        <c:v>4.5999999999999996</c:v>
                      </c:pt>
                      <c:pt idx="672" formatCode="0.00">
                        <c:v>4.8099999999999996</c:v>
                      </c:pt>
                      <c:pt idx="673" formatCode="0.00">
                        <c:v>4.83</c:v>
                      </c:pt>
                      <c:pt idx="674" formatCode="0.00">
                        <c:v>4.88</c:v>
                      </c:pt>
                      <c:pt idx="675" formatCode="0.00">
                        <c:v>4.9000000000000004</c:v>
                      </c:pt>
                      <c:pt idx="676" formatCode="0.00">
                        <c:v>4.8600000000000003</c:v>
                      </c:pt>
                      <c:pt idx="677" formatCode="0.00">
                        <c:v>4.8</c:v>
                      </c:pt>
                      <c:pt idx="678" formatCode="0.00">
                        <c:v>4.74</c:v>
                      </c:pt>
                      <c:pt idx="679" formatCode="0.00">
                        <c:v>4.78</c:v>
                      </c:pt>
                      <c:pt idx="680" formatCode="0.00">
                        <c:v>4.58</c:v>
                      </c:pt>
                      <c:pt idx="681" formatCode="0.00">
                        <c:v>4.5199999999999996</c:v>
                      </c:pt>
                      <c:pt idx="682" formatCode="0.00">
                        <c:v>4.47</c:v>
                      </c:pt>
                      <c:pt idx="683" formatCode="0.00">
                        <c:v>4.37</c:v>
                      </c:pt>
                      <c:pt idx="684" formatCode="0.00">
                        <c:v>4.34</c:v>
                      </c:pt>
                      <c:pt idx="685" formatCode="0.00">
                        <c:v>4.29</c:v>
                      </c:pt>
                      <c:pt idx="686" formatCode="0.00">
                        <c:v>4.4000000000000004</c:v>
                      </c:pt>
                      <c:pt idx="687" formatCode="0.00">
                        <c:v>4.51</c:v>
                      </c:pt>
                      <c:pt idx="688" formatCode="0.00">
                        <c:v>4.59</c:v>
                      </c:pt>
                      <c:pt idx="689" formatCode="0.00">
                        <c:v>4.7300000000000004</c:v>
                      </c:pt>
                      <c:pt idx="690" formatCode="0.00">
                        <c:v>4.7</c:v>
                      </c:pt>
                      <c:pt idx="691" formatCode="0.00">
                        <c:v>4.7</c:v>
                      </c:pt>
                      <c:pt idx="692" formatCode="0.00">
                        <c:v>4.58</c:v>
                      </c:pt>
                      <c:pt idx="693" formatCode="0.00">
                        <c:v>4.5</c:v>
                      </c:pt>
                      <c:pt idx="694" formatCode="0.00">
                        <c:v>4.46</c:v>
                      </c:pt>
                      <c:pt idx="695" formatCode="0.00">
                        <c:v>4.46</c:v>
                      </c:pt>
                      <c:pt idx="696" formatCode="0.00">
                        <c:v>4.5599999999999996</c:v>
                      </c:pt>
                      <c:pt idx="697" formatCode="0.00">
                        <c:v>4.55</c:v>
                      </c:pt>
                      <c:pt idx="698" formatCode="0.00">
                        <c:v>4.5199999999999996</c:v>
                      </c:pt>
                      <c:pt idx="699" formatCode="0.00">
                        <c:v>4.5</c:v>
                      </c:pt>
                      <c:pt idx="700" formatCode="0.00">
                        <c:v>4.62</c:v>
                      </c:pt>
                      <c:pt idx="701" formatCode="0.00">
                        <c:v>4.62</c:v>
                      </c:pt>
                      <c:pt idx="702" formatCode="0.00">
                        <c:v>4.74</c:v>
                      </c:pt>
                      <c:pt idx="703" formatCode="0.00">
                        <c:v>4.75</c:v>
                      </c:pt>
                      <c:pt idx="704" formatCode="0.00">
                        <c:v>4.82</c:v>
                      </c:pt>
                      <c:pt idx="705" formatCode="0.00">
                        <c:v>4.83</c:v>
                      </c:pt>
                      <c:pt idx="706" formatCode="0.00">
                        <c:v>4.76</c:v>
                      </c:pt>
                      <c:pt idx="707" formatCode="0.00">
                        <c:v>4.74</c:v>
                      </c:pt>
                      <c:pt idx="708" formatCode="0.00">
                        <c:v>4.72</c:v>
                      </c:pt>
                      <c:pt idx="709" formatCode="0.00">
                        <c:v>4.74</c:v>
                      </c:pt>
                      <c:pt idx="710" formatCode="0.00">
                        <c:v>4.68</c:v>
                      </c:pt>
                      <c:pt idx="711" formatCode="0.00">
                        <c:v>4.66</c:v>
                      </c:pt>
                      <c:pt idx="712" formatCode="0.00">
                        <c:v>4.6900000000000004</c:v>
                      </c:pt>
                      <c:pt idx="713" formatCode="0.00">
                        <c:v>4.66</c:v>
                      </c:pt>
                      <c:pt idx="714" formatCode="0.00">
                        <c:v>4.62</c:v>
                      </c:pt>
                      <c:pt idx="715" formatCode="0.00">
                        <c:v>4.62</c:v>
                      </c:pt>
                      <c:pt idx="716" formatCode="0.00">
                        <c:v>4.55</c:v>
                      </c:pt>
                      <c:pt idx="717" formatCode="0.00">
                        <c:v>4.51</c:v>
                      </c:pt>
                      <c:pt idx="718" formatCode="0.00">
                        <c:v>4.5</c:v>
                      </c:pt>
                      <c:pt idx="719" formatCode="0.00">
                        <c:v>4.58</c:v>
                      </c:pt>
                      <c:pt idx="720" formatCode="0.00">
                        <c:v>4.66</c:v>
                      </c:pt>
                      <c:pt idx="721" formatCode="0.00">
                        <c:v>4.68</c:v>
                      </c:pt>
                      <c:pt idx="722" formatCode="0.00">
                        <c:v>4.67</c:v>
                      </c:pt>
                      <c:pt idx="723" formatCode="0.00">
                        <c:v>4.83</c:v>
                      </c:pt>
                      <c:pt idx="724" formatCode="0.00">
                        <c:v>4.8600000000000003</c:v>
                      </c:pt>
                      <c:pt idx="725" formatCode="0.00">
                        <c:v>4.84</c:v>
                      </c:pt>
                      <c:pt idx="726" formatCode="0.00">
                        <c:v>4.79</c:v>
                      </c:pt>
                      <c:pt idx="727" formatCode="0.00">
                        <c:v>4.75</c:v>
                      </c:pt>
                      <c:pt idx="728" formatCode="0.00">
                        <c:v>4.5999999999999996</c:v>
                      </c:pt>
                      <c:pt idx="729" formatCode="0.00">
                        <c:v>4.5999999999999996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0C6-46BF-82E4-FDB74E6D7585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DATOS!$Q$3:$Q$732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4.58</c:v>
                      </c:pt>
                      <c:pt idx="1">
                        <c:v>4.49</c:v>
                      </c:pt>
                      <c:pt idx="2">
                        <c:v>4.4400000000000004</c:v>
                      </c:pt>
                      <c:pt idx="3">
                        <c:v>4.38</c:v>
                      </c:pt>
                      <c:pt idx="4">
                        <c:v>4.22</c:v>
                      </c:pt>
                      <c:pt idx="5">
                        <c:v>4.09</c:v>
                      </c:pt>
                      <c:pt idx="6">
                        <c:v>3.98</c:v>
                      </c:pt>
                      <c:pt idx="7">
                        <c:v>3.94</c:v>
                      </c:pt>
                      <c:pt idx="8">
                        <c:v>3.88</c:v>
                      </c:pt>
                      <c:pt idx="9">
                        <c:v>3.86</c:v>
                      </c:pt>
                      <c:pt idx="10">
                        <c:v>3.85</c:v>
                      </c:pt>
                      <c:pt idx="11">
                        <c:v>3.74</c:v>
                      </c:pt>
                      <c:pt idx="12">
                        <c:v>3.64</c:v>
                      </c:pt>
                      <c:pt idx="13">
                        <c:v>3.58</c:v>
                      </c:pt>
                      <c:pt idx="14">
                        <c:v>3.48</c:v>
                      </c:pt>
                      <c:pt idx="15">
                        <c:v>3.49</c:v>
                      </c:pt>
                      <c:pt idx="16">
                        <c:v>3.51</c:v>
                      </c:pt>
                      <c:pt idx="17">
                        <c:v>3.54</c:v>
                      </c:pt>
                      <c:pt idx="18">
                        <c:v>3.59</c:v>
                      </c:pt>
                      <c:pt idx="19">
                        <c:v>3.64</c:v>
                      </c:pt>
                      <c:pt idx="20">
                        <c:v>3.68</c:v>
                      </c:pt>
                      <c:pt idx="21">
                        <c:v>3.64</c:v>
                      </c:pt>
                      <c:pt idx="22">
                        <c:v>3.54</c:v>
                      </c:pt>
                      <c:pt idx="23">
                        <c:v>3.42</c:v>
                      </c:pt>
                      <c:pt idx="24">
                        <c:v>3.36</c:v>
                      </c:pt>
                      <c:pt idx="25">
                        <c:v>3.29</c:v>
                      </c:pt>
                      <c:pt idx="26">
                        <c:v>3.21</c:v>
                      </c:pt>
                      <c:pt idx="27">
                        <c:v>3.13</c:v>
                      </c:pt>
                      <c:pt idx="28">
                        <c:v>3.08</c:v>
                      </c:pt>
                      <c:pt idx="29">
                        <c:v>3.1</c:v>
                      </c:pt>
                      <c:pt idx="30">
                        <c:v>3.18</c:v>
                      </c:pt>
                      <c:pt idx="31">
                        <c:v>3.18</c:v>
                      </c:pt>
                      <c:pt idx="32">
                        <c:v>3.15</c:v>
                      </c:pt>
                      <c:pt idx="33">
                        <c:v>3.07</c:v>
                      </c:pt>
                      <c:pt idx="34">
                        <c:v>2.98</c:v>
                      </c:pt>
                      <c:pt idx="35">
                        <c:v>2.96</c:v>
                      </c:pt>
                      <c:pt idx="36">
                        <c:v>2.94</c:v>
                      </c:pt>
                      <c:pt idx="37">
                        <c:v>2.93</c:v>
                      </c:pt>
                      <c:pt idx="38">
                        <c:v>2.86</c:v>
                      </c:pt>
                      <c:pt idx="39">
                        <c:v>2.8</c:v>
                      </c:pt>
                      <c:pt idx="40">
                        <c:v>2.76</c:v>
                      </c:pt>
                      <c:pt idx="41">
                        <c:v>2.72</c:v>
                      </c:pt>
                      <c:pt idx="42">
                        <c:v>2.76</c:v>
                      </c:pt>
                      <c:pt idx="43">
                        <c:v>2.58</c:v>
                      </c:pt>
                      <c:pt idx="44">
                        <c:v>2.56</c:v>
                      </c:pt>
                      <c:pt idx="45">
                        <c:v>2.6</c:v>
                      </c:pt>
                      <c:pt idx="46">
                        <c:v>2.68</c:v>
                      </c:pt>
                      <c:pt idx="47">
                        <c:v>2.67</c:v>
                      </c:pt>
                      <c:pt idx="48">
                        <c:v>2.73</c:v>
                      </c:pt>
                      <c:pt idx="49">
                        <c:v>2.78</c:v>
                      </c:pt>
                      <c:pt idx="50">
                        <c:v>2.65</c:v>
                      </c:pt>
                      <c:pt idx="51">
                        <c:v>2.62</c:v>
                      </c:pt>
                      <c:pt idx="52">
                        <c:v>2.5099999999999998</c:v>
                      </c:pt>
                      <c:pt idx="53">
                        <c:v>2.46</c:v>
                      </c:pt>
                      <c:pt idx="54">
                        <c:v>2.42</c:v>
                      </c:pt>
                      <c:pt idx="55">
                        <c:v>2.39</c:v>
                      </c:pt>
                      <c:pt idx="56">
                        <c:v>2.38</c:v>
                      </c:pt>
                      <c:pt idx="57">
                        <c:v>2.42</c:v>
                      </c:pt>
                      <c:pt idx="58">
                        <c:v>2.5099999999999998</c:v>
                      </c:pt>
                      <c:pt idx="59">
                        <c:v>2.5</c:v>
                      </c:pt>
                      <c:pt idx="60">
                        <c:v>2.42</c:v>
                      </c:pt>
                      <c:pt idx="61">
                        <c:v>2.41</c:v>
                      </c:pt>
                      <c:pt idx="62">
                        <c:v>2.5099999999999998</c:v>
                      </c:pt>
                      <c:pt idx="63">
                        <c:v>2.52</c:v>
                      </c:pt>
                      <c:pt idx="64">
                        <c:v>2.52</c:v>
                      </c:pt>
                      <c:pt idx="65">
                        <c:v>2.48</c:v>
                      </c:pt>
                      <c:pt idx="66">
                        <c:v>2.4</c:v>
                      </c:pt>
                      <c:pt idx="67">
                        <c:v>2.39</c:v>
                      </c:pt>
                      <c:pt idx="68">
                        <c:v>2.4</c:v>
                      </c:pt>
                      <c:pt idx="69">
                        <c:v>2.44</c:v>
                      </c:pt>
                      <c:pt idx="70">
                        <c:v>2.52</c:v>
                      </c:pt>
                      <c:pt idx="71">
                        <c:v>2.62</c:v>
                      </c:pt>
                      <c:pt idx="72">
                        <c:v>2.62</c:v>
                      </c:pt>
                      <c:pt idx="73">
                        <c:v>2.7</c:v>
                      </c:pt>
                      <c:pt idx="74">
                        <c:v>2.66</c:v>
                      </c:pt>
                      <c:pt idx="75">
                        <c:v>2.62</c:v>
                      </c:pt>
                      <c:pt idx="76">
                        <c:v>2.56</c:v>
                      </c:pt>
                      <c:pt idx="77">
                        <c:v>2.5</c:v>
                      </c:pt>
                      <c:pt idx="78">
                        <c:v>2.4700000000000002</c:v>
                      </c:pt>
                      <c:pt idx="79">
                        <c:v>2.4300000000000002</c:v>
                      </c:pt>
                      <c:pt idx="80">
                        <c:v>2.42</c:v>
                      </c:pt>
                      <c:pt idx="81">
                        <c:v>2.4500000000000002</c:v>
                      </c:pt>
                      <c:pt idx="82">
                        <c:v>2.4700000000000002</c:v>
                      </c:pt>
                      <c:pt idx="83">
                        <c:v>2.38</c:v>
                      </c:pt>
                      <c:pt idx="84">
                        <c:v>2.25</c:v>
                      </c:pt>
                      <c:pt idx="85">
                        <c:v>2.23</c:v>
                      </c:pt>
                      <c:pt idx="86">
                        <c:v>2.21</c:v>
                      </c:pt>
                      <c:pt idx="87">
                        <c:v>2.2000000000000002</c:v>
                      </c:pt>
                      <c:pt idx="88">
                        <c:v>2.2000000000000002</c:v>
                      </c:pt>
                      <c:pt idx="89">
                        <c:v>2.2000000000000002</c:v>
                      </c:pt>
                      <c:pt idx="90">
                        <c:v>2.12</c:v>
                      </c:pt>
                      <c:pt idx="91">
                        <c:v>2.14</c:v>
                      </c:pt>
                      <c:pt idx="92">
                        <c:v>2.13</c:v>
                      </c:pt>
                      <c:pt idx="93">
                        <c:v>2.0699999999999998</c:v>
                      </c:pt>
                      <c:pt idx="94">
                        <c:v>2.0299999999999998</c:v>
                      </c:pt>
                      <c:pt idx="95">
                        <c:v>2.0099999999999998</c:v>
                      </c:pt>
                      <c:pt idx="96">
                        <c:v>1.98</c:v>
                      </c:pt>
                      <c:pt idx="97">
                        <c:v>1.94</c:v>
                      </c:pt>
                      <c:pt idx="98">
                        <c:v>1.91</c:v>
                      </c:pt>
                      <c:pt idx="99">
                        <c:v>1.87</c:v>
                      </c:pt>
                      <c:pt idx="100">
                        <c:v>1.84</c:v>
                      </c:pt>
                      <c:pt idx="101">
                        <c:v>1.85</c:v>
                      </c:pt>
                      <c:pt idx="102">
                        <c:v>1.9</c:v>
                      </c:pt>
                      <c:pt idx="103">
                        <c:v>2.0299999999999998</c:v>
                      </c:pt>
                      <c:pt idx="104">
                        <c:v>2.0499999999999998</c:v>
                      </c:pt>
                      <c:pt idx="105">
                        <c:v>2.0299999999999998</c:v>
                      </c:pt>
                      <c:pt idx="106">
                        <c:v>1.93</c:v>
                      </c:pt>
                      <c:pt idx="107">
                        <c:v>1.92</c:v>
                      </c:pt>
                      <c:pt idx="108">
                        <c:v>1.86</c:v>
                      </c:pt>
                      <c:pt idx="109">
                        <c:v>1.86</c:v>
                      </c:pt>
                      <c:pt idx="110">
                        <c:v>1.88</c:v>
                      </c:pt>
                      <c:pt idx="111">
                        <c:v>1.95</c:v>
                      </c:pt>
                      <c:pt idx="112">
                        <c:v>1.94</c:v>
                      </c:pt>
                      <c:pt idx="113">
                        <c:v>2.02</c:v>
                      </c:pt>
                      <c:pt idx="114">
                        <c:v>1.93</c:v>
                      </c:pt>
                      <c:pt idx="115">
                        <c:v>1.89</c:v>
                      </c:pt>
                      <c:pt idx="116">
                        <c:v>1.83</c:v>
                      </c:pt>
                      <c:pt idx="117">
                        <c:v>1.82</c:v>
                      </c:pt>
                      <c:pt idx="118">
                        <c:v>1.81</c:v>
                      </c:pt>
                      <c:pt idx="119">
                        <c:v>1.81</c:v>
                      </c:pt>
                      <c:pt idx="120">
                        <c:v>1.81</c:v>
                      </c:pt>
                      <c:pt idx="121">
                        <c:v>1.83</c:v>
                      </c:pt>
                      <c:pt idx="122">
                        <c:v>1.78</c:v>
                      </c:pt>
                      <c:pt idx="123">
                        <c:v>1.62</c:v>
                      </c:pt>
                      <c:pt idx="124">
                        <c:v>1.58</c:v>
                      </c:pt>
                      <c:pt idx="125">
                        <c:v>1.53</c:v>
                      </c:pt>
                      <c:pt idx="126">
                        <c:v>1.48</c:v>
                      </c:pt>
                      <c:pt idx="127">
                        <c:v>1.46</c:v>
                      </c:pt>
                      <c:pt idx="128">
                        <c:v>1.48</c:v>
                      </c:pt>
                      <c:pt idx="129">
                        <c:v>1.52</c:v>
                      </c:pt>
                      <c:pt idx="130">
                        <c:v>1.6</c:v>
                      </c:pt>
                      <c:pt idx="131">
                        <c:v>1.75</c:v>
                      </c:pt>
                      <c:pt idx="132">
                        <c:v>1.79</c:v>
                      </c:pt>
                      <c:pt idx="133">
                        <c:v>1.74</c:v>
                      </c:pt>
                      <c:pt idx="134">
                        <c:v>1.7</c:v>
                      </c:pt>
                      <c:pt idx="135">
                        <c:v>1.79</c:v>
                      </c:pt>
                      <c:pt idx="136">
                        <c:v>1.56</c:v>
                      </c:pt>
                      <c:pt idx="137">
                        <c:v>1.52</c:v>
                      </c:pt>
                      <c:pt idx="138">
                        <c:v>1.48</c:v>
                      </c:pt>
                      <c:pt idx="139">
                        <c:v>1.46</c:v>
                      </c:pt>
                      <c:pt idx="140">
                        <c:v>1.42</c:v>
                      </c:pt>
                      <c:pt idx="141">
                        <c:v>1.42</c:v>
                      </c:pt>
                      <c:pt idx="142">
                        <c:v>1.4</c:v>
                      </c:pt>
                      <c:pt idx="143">
                        <c:v>1.47</c:v>
                      </c:pt>
                      <c:pt idx="144">
                        <c:v>1.54</c:v>
                      </c:pt>
                      <c:pt idx="145">
                        <c:v>1.63</c:v>
                      </c:pt>
                      <c:pt idx="146">
                        <c:v>1.6</c:v>
                      </c:pt>
                      <c:pt idx="147">
                        <c:v>1.69</c:v>
                      </c:pt>
                      <c:pt idx="148">
                        <c:v>1.68</c:v>
                      </c:pt>
                      <c:pt idx="149">
                        <c:v>1.69</c:v>
                      </c:pt>
                      <c:pt idx="150">
                        <c:v>1.93</c:v>
                      </c:pt>
                      <c:pt idx="151">
                        <c:v>1.92</c:v>
                      </c:pt>
                      <c:pt idx="152">
                        <c:v>1.81</c:v>
                      </c:pt>
                      <c:pt idx="153">
                        <c:v>1.86</c:v>
                      </c:pt>
                      <c:pt idx="154">
                        <c:v>1.9</c:v>
                      </c:pt>
                      <c:pt idx="155">
                        <c:v>2</c:v>
                      </c:pt>
                      <c:pt idx="156">
                        <c:v>2.04</c:v>
                      </c:pt>
                      <c:pt idx="157">
                        <c:v>2.02</c:v>
                      </c:pt>
                      <c:pt idx="158">
                        <c:v>2.21</c:v>
                      </c:pt>
                      <c:pt idx="159">
                        <c:v>2.27</c:v>
                      </c:pt>
                      <c:pt idx="160">
                        <c:v>2.42</c:v>
                      </c:pt>
                      <c:pt idx="161">
                        <c:v>2.48</c:v>
                      </c:pt>
                      <c:pt idx="162">
                        <c:v>2.4900000000000002</c:v>
                      </c:pt>
                      <c:pt idx="163">
                        <c:v>2.61</c:v>
                      </c:pt>
                      <c:pt idx="164">
                        <c:v>2.68</c:v>
                      </c:pt>
                      <c:pt idx="165">
                        <c:v>2.84</c:v>
                      </c:pt>
                      <c:pt idx="166">
                        <c:v>2.82</c:v>
                      </c:pt>
                      <c:pt idx="167">
                        <c:v>2.71</c:v>
                      </c:pt>
                      <c:pt idx="168">
                        <c:v>2.52</c:v>
                      </c:pt>
                      <c:pt idx="169">
                        <c:v>2.4900000000000002</c:v>
                      </c:pt>
                      <c:pt idx="170">
                        <c:v>2.5299999999999998</c:v>
                      </c:pt>
                      <c:pt idx="171">
                        <c:v>2.6</c:v>
                      </c:pt>
                      <c:pt idx="172">
                        <c:v>2.6</c:v>
                      </c:pt>
                      <c:pt idx="173">
                        <c:v>2.63</c:v>
                      </c:pt>
                      <c:pt idx="174">
                        <c:v>2.65</c:v>
                      </c:pt>
                      <c:pt idx="175">
                        <c:v>2.67</c:v>
                      </c:pt>
                      <c:pt idx="176">
                        <c:v>2.75</c:v>
                      </c:pt>
                      <c:pt idx="177">
                        <c:v>3.04</c:v>
                      </c:pt>
                      <c:pt idx="178">
                        <c:v>3.2</c:v>
                      </c:pt>
                      <c:pt idx="179">
                        <c:v>3.17</c:v>
                      </c:pt>
                      <c:pt idx="180">
                        <c:v>3</c:v>
                      </c:pt>
                      <c:pt idx="181">
                        <c:v>2.8</c:v>
                      </c:pt>
                      <c:pt idx="182">
                        <c:v>2.67</c:v>
                      </c:pt>
                      <c:pt idx="183">
                        <c:v>2.67</c:v>
                      </c:pt>
                      <c:pt idx="184">
                        <c:v>2.7</c:v>
                      </c:pt>
                      <c:pt idx="185">
                        <c:v>2.74</c:v>
                      </c:pt>
                      <c:pt idx="186">
                        <c:v>2.89</c:v>
                      </c:pt>
                      <c:pt idx="187">
                        <c:v>2.95</c:v>
                      </c:pt>
                      <c:pt idx="188">
                        <c:v>2.86</c:v>
                      </c:pt>
                      <c:pt idx="189">
                        <c:v>2.63</c:v>
                      </c:pt>
                      <c:pt idx="190">
                        <c:v>2.73</c:v>
                      </c:pt>
                      <c:pt idx="191">
                        <c:v>2.79</c:v>
                      </c:pt>
                      <c:pt idx="192">
                        <c:v>2.8</c:v>
                      </c:pt>
                      <c:pt idx="193">
                        <c:v>2.84</c:v>
                      </c:pt>
                      <c:pt idx="194">
                        <c:v>3.22</c:v>
                      </c:pt>
                      <c:pt idx="195">
                        <c:v>3.45</c:v>
                      </c:pt>
                      <c:pt idx="196">
                        <c:v>3.54</c:v>
                      </c:pt>
                      <c:pt idx="197">
                        <c:v>3.61</c:v>
                      </c:pt>
                      <c:pt idx="198">
                        <c:v>3.59</c:v>
                      </c:pt>
                      <c:pt idx="199">
                        <c:v>3.51</c:v>
                      </c:pt>
                      <c:pt idx="200">
                        <c:v>3.52</c:v>
                      </c:pt>
                      <c:pt idx="201">
                        <c:v>3.55</c:v>
                      </c:pt>
                      <c:pt idx="202">
                        <c:v>3.56</c:v>
                      </c:pt>
                      <c:pt idx="203">
                        <c:v>3.64</c:v>
                      </c:pt>
                      <c:pt idx="204">
                        <c:v>3.65</c:v>
                      </c:pt>
                      <c:pt idx="205">
                        <c:v>3.62</c:v>
                      </c:pt>
                      <c:pt idx="206">
                        <c:v>3.58</c:v>
                      </c:pt>
                      <c:pt idx="207">
                        <c:v>3.58</c:v>
                      </c:pt>
                      <c:pt idx="208">
                        <c:v>3.67</c:v>
                      </c:pt>
                      <c:pt idx="209">
                        <c:v>3.71</c:v>
                      </c:pt>
                      <c:pt idx="210">
                        <c:v>3.63</c:v>
                      </c:pt>
                      <c:pt idx="211">
                        <c:v>3.46</c:v>
                      </c:pt>
                      <c:pt idx="212">
                        <c:v>3.27</c:v>
                      </c:pt>
                      <c:pt idx="213">
                        <c:v>3.11</c:v>
                      </c:pt>
                      <c:pt idx="214">
                        <c:v>3.06</c:v>
                      </c:pt>
                      <c:pt idx="215">
                        <c:v>3.03</c:v>
                      </c:pt>
                      <c:pt idx="216">
                        <c:v>3.24</c:v>
                      </c:pt>
                      <c:pt idx="217">
                        <c:v>3.3</c:v>
                      </c:pt>
                      <c:pt idx="218">
                        <c:v>3.21</c:v>
                      </c:pt>
                      <c:pt idx="219">
                        <c:v>3.13</c:v>
                      </c:pt>
                      <c:pt idx="220">
                        <c:v>3.17</c:v>
                      </c:pt>
                      <c:pt idx="221">
                        <c:v>3.21</c:v>
                      </c:pt>
                      <c:pt idx="222">
                        <c:v>3.41</c:v>
                      </c:pt>
                      <c:pt idx="223">
                        <c:v>3.53</c:v>
                      </c:pt>
                      <c:pt idx="224">
                        <c:v>3.61</c:v>
                      </c:pt>
                      <c:pt idx="225">
                        <c:v>3.71</c:v>
                      </c:pt>
                      <c:pt idx="226">
                        <c:v>3.9</c:v>
                      </c:pt>
                      <c:pt idx="227">
                        <c:v>4</c:v>
                      </c:pt>
                      <c:pt idx="228">
                        <c:v>4.12</c:v>
                      </c:pt>
                      <c:pt idx="229">
                        <c:v>4.1900000000000004</c:v>
                      </c:pt>
                      <c:pt idx="230">
                        <c:v>4.46</c:v>
                      </c:pt>
                      <c:pt idx="231">
                        <c:v>4.66</c:v>
                      </c:pt>
                      <c:pt idx="232">
                        <c:v>4.76</c:v>
                      </c:pt>
                      <c:pt idx="233">
                        <c:v>4.87</c:v>
                      </c:pt>
                      <c:pt idx="234">
                        <c:v>4.9800000000000004</c:v>
                      </c:pt>
                      <c:pt idx="235">
                        <c:v>5.01</c:v>
                      </c:pt>
                      <c:pt idx="236">
                        <c:v>5.01</c:v>
                      </c:pt>
                      <c:pt idx="237">
                        <c:v>5</c:v>
                      </c:pt>
                      <c:pt idx="238">
                        <c:v>5.04</c:v>
                      </c:pt>
                      <c:pt idx="239">
                        <c:v>5.0199999999999996</c:v>
                      </c:pt>
                      <c:pt idx="240">
                        <c:v>5</c:v>
                      </c:pt>
                      <c:pt idx="241">
                        <c:v>4.96</c:v>
                      </c:pt>
                      <c:pt idx="242">
                        <c:v>4.9400000000000004</c:v>
                      </c:pt>
                      <c:pt idx="243">
                        <c:v>4.91</c:v>
                      </c:pt>
                      <c:pt idx="244">
                        <c:v>4.92</c:v>
                      </c:pt>
                      <c:pt idx="245">
                        <c:v>4.8600000000000003</c:v>
                      </c:pt>
                      <c:pt idx="246">
                        <c:v>4.8</c:v>
                      </c:pt>
                      <c:pt idx="247">
                        <c:v>4.7</c:v>
                      </c:pt>
                      <c:pt idx="248">
                        <c:v>4.6900000000000004</c:v>
                      </c:pt>
                      <c:pt idx="249">
                        <c:v>4.79</c:v>
                      </c:pt>
                      <c:pt idx="250">
                        <c:v>4.76</c:v>
                      </c:pt>
                      <c:pt idx="251">
                        <c:v>4.51</c:v>
                      </c:pt>
                      <c:pt idx="252">
                        <c:v>4.3499999999999996</c:v>
                      </c:pt>
                      <c:pt idx="253">
                        <c:v>4.38</c:v>
                      </c:pt>
                      <c:pt idx="254">
                        <c:v>4.0599999999999996</c:v>
                      </c:pt>
                      <c:pt idx="255">
                        <c:v>3.98</c:v>
                      </c:pt>
                      <c:pt idx="256">
                        <c:v>3.9</c:v>
                      </c:pt>
                      <c:pt idx="257">
                        <c:v>3.82</c:v>
                      </c:pt>
                      <c:pt idx="258">
                        <c:v>3.71</c:v>
                      </c:pt>
                      <c:pt idx="259">
                        <c:v>3.68</c:v>
                      </c:pt>
                      <c:pt idx="260">
                        <c:v>3.79</c:v>
                      </c:pt>
                      <c:pt idx="261">
                        <c:v>3.76</c:v>
                      </c:pt>
                      <c:pt idx="262">
                        <c:v>3.75</c:v>
                      </c:pt>
                      <c:pt idx="263">
                        <c:v>3.68</c:v>
                      </c:pt>
                      <c:pt idx="264">
                        <c:v>3.58</c:v>
                      </c:pt>
                      <c:pt idx="265">
                        <c:v>3.46</c:v>
                      </c:pt>
                      <c:pt idx="266">
                        <c:v>3.43</c:v>
                      </c:pt>
                      <c:pt idx="267">
                        <c:v>3.41</c:v>
                      </c:pt>
                      <c:pt idx="268">
                        <c:v>3.38</c:v>
                      </c:pt>
                      <c:pt idx="269">
                        <c:v>3.2</c:v>
                      </c:pt>
                      <c:pt idx="270">
                        <c:v>3.1</c:v>
                      </c:pt>
                      <c:pt idx="271">
                        <c:v>3.07</c:v>
                      </c:pt>
                      <c:pt idx="272">
                        <c:v>3.15</c:v>
                      </c:pt>
                      <c:pt idx="273">
                        <c:v>3.29</c:v>
                      </c:pt>
                      <c:pt idx="274">
                        <c:v>3.31</c:v>
                      </c:pt>
                      <c:pt idx="275">
                        <c:v>3.3</c:v>
                      </c:pt>
                      <c:pt idx="276">
                        <c:v>3.56</c:v>
                      </c:pt>
                      <c:pt idx="277">
                        <c:v>3.69</c:v>
                      </c:pt>
                      <c:pt idx="278">
                        <c:v>3.92</c:v>
                      </c:pt>
                      <c:pt idx="279">
                        <c:v>4.01</c:v>
                      </c:pt>
                      <c:pt idx="280">
                        <c:v>4.0599999999999996</c:v>
                      </c:pt>
                      <c:pt idx="281">
                        <c:v>4.0599999999999996</c:v>
                      </c:pt>
                      <c:pt idx="282">
                        <c:v>4.0599999999999996</c:v>
                      </c:pt>
                      <c:pt idx="283">
                        <c:v>4.07</c:v>
                      </c:pt>
                      <c:pt idx="284">
                        <c:v>4.22</c:v>
                      </c:pt>
                      <c:pt idx="285">
                        <c:v>4.28</c:v>
                      </c:pt>
                      <c:pt idx="286">
                        <c:v>4.22</c:v>
                      </c:pt>
                      <c:pt idx="287">
                        <c:v>4.3099999999999996</c:v>
                      </c:pt>
                      <c:pt idx="288">
                        <c:v>4.45</c:v>
                      </c:pt>
                      <c:pt idx="289">
                        <c:v>4.4800000000000004</c:v>
                      </c:pt>
                      <c:pt idx="290">
                        <c:v>4.51</c:v>
                      </c:pt>
                      <c:pt idx="291">
                        <c:v>4.53</c:v>
                      </c:pt>
                      <c:pt idx="292">
                        <c:v>4.5</c:v>
                      </c:pt>
                      <c:pt idx="293">
                        <c:v>4.5199999999999996</c:v>
                      </c:pt>
                      <c:pt idx="294">
                        <c:v>4.57</c:v>
                      </c:pt>
                      <c:pt idx="295">
                        <c:v>4.59</c:v>
                      </c:pt>
                      <c:pt idx="296">
                        <c:v>4.5599999999999996</c:v>
                      </c:pt>
                      <c:pt idx="297">
                        <c:v>4.5999999999999996</c:v>
                      </c:pt>
                      <c:pt idx="298">
                        <c:v>4.71</c:v>
                      </c:pt>
                      <c:pt idx="299">
                        <c:v>4.72</c:v>
                      </c:pt>
                      <c:pt idx="300">
                        <c:v>4.83</c:v>
                      </c:pt>
                      <c:pt idx="301">
                        <c:v>4.8600000000000003</c:v>
                      </c:pt>
                      <c:pt idx="302">
                        <c:v>4.87</c:v>
                      </c:pt>
                      <c:pt idx="303">
                        <c:v>4.8499999999999996</c:v>
                      </c:pt>
                      <c:pt idx="304">
                        <c:v>4.8</c:v>
                      </c:pt>
                      <c:pt idx="305">
                        <c:v>4.76</c:v>
                      </c:pt>
                      <c:pt idx="306">
                        <c:v>4.8099999999999996</c:v>
                      </c:pt>
                      <c:pt idx="307">
                        <c:v>4.84</c:v>
                      </c:pt>
                      <c:pt idx="308">
                        <c:v>4.9400000000000004</c:v>
                      </c:pt>
                      <c:pt idx="309">
                        <c:v>4.95</c:v>
                      </c:pt>
                      <c:pt idx="310">
                        <c:v>5.0199999999999996</c:v>
                      </c:pt>
                      <c:pt idx="311">
                        <c:v>5.01</c:v>
                      </c:pt>
                      <c:pt idx="312">
                        <c:v>5.01</c:v>
                      </c:pt>
                      <c:pt idx="313">
                        <c:v>5.0199999999999996</c:v>
                      </c:pt>
                      <c:pt idx="314">
                        <c:v>5.0599999999999996</c:v>
                      </c:pt>
                      <c:pt idx="315">
                        <c:v>5.0599999999999996</c:v>
                      </c:pt>
                      <c:pt idx="316">
                        <c:v>5.09</c:v>
                      </c:pt>
                      <c:pt idx="317">
                        <c:v>5.13</c:v>
                      </c:pt>
                      <c:pt idx="318">
                        <c:v>5.17</c:v>
                      </c:pt>
                      <c:pt idx="319">
                        <c:v>5.2</c:v>
                      </c:pt>
                      <c:pt idx="320">
                        <c:v>5.24</c:v>
                      </c:pt>
                      <c:pt idx="321">
                        <c:v>5.27</c:v>
                      </c:pt>
                      <c:pt idx="322">
                        <c:v>5.3</c:v>
                      </c:pt>
                      <c:pt idx="323">
                        <c:v>5.34</c:v>
                      </c:pt>
                      <c:pt idx="324">
                        <c:v>5.38</c:v>
                      </c:pt>
                      <c:pt idx="325">
                        <c:v>5.4</c:v>
                      </c:pt>
                      <c:pt idx="326">
                        <c:v>5.43</c:v>
                      </c:pt>
                      <c:pt idx="327">
                        <c:v>5.46</c:v>
                      </c:pt>
                      <c:pt idx="328">
                        <c:v>5.48</c:v>
                      </c:pt>
                      <c:pt idx="329">
                        <c:v>5.5</c:v>
                      </c:pt>
                      <c:pt idx="330">
                        <c:v>5.51</c:v>
                      </c:pt>
                      <c:pt idx="331">
                        <c:v>5.52</c:v>
                      </c:pt>
                      <c:pt idx="332">
                        <c:v>5.52</c:v>
                      </c:pt>
                      <c:pt idx="333">
                        <c:v>5.51</c:v>
                      </c:pt>
                      <c:pt idx="334">
                        <c:v>5.5</c:v>
                      </c:pt>
                      <c:pt idx="335">
                        <c:v>5.49</c:v>
                      </c:pt>
                      <c:pt idx="336">
                        <c:v>5.51</c:v>
                      </c:pt>
                      <c:pt idx="337">
                        <c:v>5.48</c:v>
                      </c:pt>
                      <c:pt idx="338">
                        <c:v>5.44</c:v>
                      </c:pt>
                      <c:pt idx="339">
                        <c:v>5.41</c:v>
                      </c:pt>
                      <c:pt idx="340">
                        <c:v>5.2</c:v>
                      </c:pt>
                      <c:pt idx="341">
                        <c:v>5.24</c:v>
                      </c:pt>
                      <c:pt idx="342">
                        <c:v>5.08</c:v>
                      </c:pt>
                      <c:pt idx="343">
                        <c:v>5.44</c:v>
                      </c:pt>
                      <c:pt idx="344">
                        <c:v>4.8</c:v>
                      </c:pt>
                      <c:pt idx="345">
                        <c:v>4.7</c:v>
                      </c:pt>
                      <c:pt idx="346">
                        <c:v>4.7</c:v>
                      </c:pt>
                      <c:pt idx="347">
                        <c:v>4.4800000000000004</c:v>
                      </c:pt>
                      <c:pt idx="348">
                        <c:v>4.33</c:v>
                      </c:pt>
                      <c:pt idx="349">
                        <c:v>4.29</c:v>
                      </c:pt>
                      <c:pt idx="350">
                        <c:v>4.08</c:v>
                      </c:pt>
                      <c:pt idx="351">
                        <c:v>4</c:v>
                      </c:pt>
                      <c:pt idx="352">
                        <c:v>4.01</c:v>
                      </c:pt>
                      <c:pt idx="353">
                        <c:v>3.9</c:v>
                      </c:pt>
                      <c:pt idx="354">
                        <c:v>3.84</c:v>
                      </c:pt>
                      <c:pt idx="355">
                        <c:v>3.78</c:v>
                      </c:pt>
                      <c:pt idx="356">
                        <c:v>3.7</c:v>
                      </c:pt>
                      <c:pt idx="357">
                        <c:v>3.61</c:v>
                      </c:pt>
                      <c:pt idx="358">
                        <c:v>3.55</c:v>
                      </c:pt>
                      <c:pt idx="359">
                        <c:v>3.52</c:v>
                      </c:pt>
                      <c:pt idx="360">
                        <c:v>3.52</c:v>
                      </c:pt>
                      <c:pt idx="361">
                        <c:v>3.52</c:v>
                      </c:pt>
                      <c:pt idx="362">
                        <c:v>3.43</c:v>
                      </c:pt>
                      <c:pt idx="363">
                        <c:v>3.34</c:v>
                      </c:pt>
                      <c:pt idx="364">
                        <c:v>3.2</c:v>
                      </c:pt>
                      <c:pt idx="365">
                        <c:v>3.14</c:v>
                      </c:pt>
                      <c:pt idx="366">
                        <c:v>3.04</c:v>
                      </c:pt>
                      <c:pt idx="367">
                        <c:v>2.98</c:v>
                      </c:pt>
                      <c:pt idx="368">
                        <c:v>3</c:v>
                      </c:pt>
                      <c:pt idx="369">
                        <c:v>3.01</c:v>
                      </c:pt>
                      <c:pt idx="370">
                        <c:v>3.04</c:v>
                      </c:pt>
                      <c:pt idx="371">
                        <c:v>3.04</c:v>
                      </c:pt>
                      <c:pt idx="372">
                        <c:v>3.28</c:v>
                      </c:pt>
                      <c:pt idx="373">
                        <c:v>3.45</c:v>
                      </c:pt>
                      <c:pt idx="374">
                        <c:v>3.71</c:v>
                      </c:pt>
                      <c:pt idx="375">
                        <c:v>3.56</c:v>
                      </c:pt>
                      <c:pt idx="376">
                        <c:v>3.67</c:v>
                      </c:pt>
                      <c:pt idx="377">
                        <c:v>3.74</c:v>
                      </c:pt>
                      <c:pt idx="378">
                        <c:v>3.46</c:v>
                      </c:pt>
                      <c:pt idx="379">
                        <c:v>3.36</c:v>
                      </c:pt>
                      <c:pt idx="380">
                        <c:v>3.3</c:v>
                      </c:pt>
                      <c:pt idx="381">
                        <c:v>3.29</c:v>
                      </c:pt>
                      <c:pt idx="382">
                        <c:v>3.25</c:v>
                      </c:pt>
                      <c:pt idx="383">
                        <c:v>3.19</c:v>
                      </c:pt>
                      <c:pt idx="384">
                        <c:v>3.26</c:v>
                      </c:pt>
                      <c:pt idx="385">
                        <c:v>3.24</c:v>
                      </c:pt>
                      <c:pt idx="386">
                        <c:v>3.27</c:v>
                      </c:pt>
                      <c:pt idx="387">
                        <c:v>3.24</c:v>
                      </c:pt>
                      <c:pt idx="388">
                        <c:v>3.12</c:v>
                      </c:pt>
                      <c:pt idx="389">
                        <c:v>3.28</c:v>
                      </c:pt>
                      <c:pt idx="390">
                        <c:v>3.16</c:v>
                      </c:pt>
                      <c:pt idx="391">
                        <c:v>3.09</c:v>
                      </c:pt>
                      <c:pt idx="392">
                        <c:v>3.25</c:v>
                      </c:pt>
                      <c:pt idx="393">
                        <c:v>3.17</c:v>
                      </c:pt>
                      <c:pt idx="394">
                        <c:v>3.21</c:v>
                      </c:pt>
                      <c:pt idx="395">
                        <c:v>3.36</c:v>
                      </c:pt>
                      <c:pt idx="396">
                        <c:v>3.2</c:v>
                      </c:pt>
                      <c:pt idx="397">
                        <c:v>3.17</c:v>
                      </c:pt>
                      <c:pt idx="398">
                        <c:v>3.27</c:v>
                      </c:pt>
                      <c:pt idx="399">
                        <c:v>3.04</c:v>
                      </c:pt>
                      <c:pt idx="400">
                        <c:v>3.42</c:v>
                      </c:pt>
                      <c:pt idx="401">
                        <c:v>3.4</c:v>
                      </c:pt>
                      <c:pt idx="402">
                        <c:v>3.57</c:v>
                      </c:pt>
                      <c:pt idx="403">
                        <c:v>3.69</c:v>
                      </c:pt>
                      <c:pt idx="404">
                        <c:v>3.6</c:v>
                      </c:pt>
                      <c:pt idx="405">
                        <c:v>3.68</c:v>
                      </c:pt>
                      <c:pt idx="406">
                        <c:v>3.66</c:v>
                      </c:pt>
                      <c:pt idx="407">
                        <c:v>3.62</c:v>
                      </c:pt>
                      <c:pt idx="408">
                        <c:v>3.54</c:v>
                      </c:pt>
                      <c:pt idx="409">
                        <c:v>3.49</c:v>
                      </c:pt>
                      <c:pt idx="410">
                        <c:v>3.44</c:v>
                      </c:pt>
                      <c:pt idx="411">
                        <c:v>3.37</c:v>
                      </c:pt>
                      <c:pt idx="412">
                        <c:v>3.39</c:v>
                      </c:pt>
                      <c:pt idx="413">
                        <c:v>3.38</c:v>
                      </c:pt>
                      <c:pt idx="414">
                        <c:v>3.41</c:v>
                      </c:pt>
                      <c:pt idx="415">
                        <c:v>3.37</c:v>
                      </c:pt>
                      <c:pt idx="416">
                        <c:v>3.34</c:v>
                      </c:pt>
                      <c:pt idx="417">
                        <c:v>3.27</c:v>
                      </c:pt>
                      <c:pt idx="418">
                        <c:v>3.36</c:v>
                      </c:pt>
                      <c:pt idx="419">
                        <c:v>3.32</c:v>
                      </c:pt>
                      <c:pt idx="420">
                        <c:v>3.23</c:v>
                      </c:pt>
                      <c:pt idx="421">
                        <c:v>3.17</c:v>
                      </c:pt>
                      <c:pt idx="422">
                        <c:v>3.16</c:v>
                      </c:pt>
                      <c:pt idx="423">
                        <c:v>3.1</c:v>
                      </c:pt>
                      <c:pt idx="424">
                        <c:v>3.2</c:v>
                      </c:pt>
                      <c:pt idx="425">
                        <c:v>3.16</c:v>
                      </c:pt>
                      <c:pt idx="426">
                        <c:v>3.25</c:v>
                      </c:pt>
                      <c:pt idx="427">
                        <c:v>3.15</c:v>
                      </c:pt>
                      <c:pt idx="428">
                        <c:v>3.12</c:v>
                      </c:pt>
                      <c:pt idx="429">
                        <c:v>3.07</c:v>
                      </c:pt>
                      <c:pt idx="430">
                        <c:v>3.08</c:v>
                      </c:pt>
                      <c:pt idx="431">
                        <c:v>3.02</c:v>
                      </c:pt>
                      <c:pt idx="432">
                        <c:v>3.08</c:v>
                      </c:pt>
                      <c:pt idx="433">
                        <c:v>3.04</c:v>
                      </c:pt>
                      <c:pt idx="434">
                        <c:v>3.32</c:v>
                      </c:pt>
                      <c:pt idx="435">
                        <c:v>3.35</c:v>
                      </c:pt>
                      <c:pt idx="436">
                        <c:v>3.18</c:v>
                      </c:pt>
                      <c:pt idx="437">
                        <c:v>3.04</c:v>
                      </c:pt>
                      <c:pt idx="438">
                        <c:v>2.99</c:v>
                      </c:pt>
                      <c:pt idx="439">
                        <c:v>2.97</c:v>
                      </c:pt>
                      <c:pt idx="440">
                        <c:v>2.96</c:v>
                      </c:pt>
                      <c:pt idx="441">
                        <c:v>2.92</c:v>
                      </c:pt>
                      <c:pt idx="442">
                        <c:v>3.27</c:v>
                      </c:pt>
                      <c:pt idx="443">
                        <c:v>3.35</c:v>
                      </c:pt>
                      <c:pt idx="444">
                        <c:v>3.28</c:v>
                      </c:pt>
                      <c:pt idx="445">
                        <c:v>3.15</c:v>
                      </c:pt>
                      <c:pt idx="446">
                        <c:v>2.98</c:v>
                      </c:pt>
                      <c:pt idx="447">
                        <c:v>2.9</c:v>
                      </c:pt>
                      <c:pt idx="448">
                        <c:v>2.86</c:v>
                      </c:pt>
                      <c:pt idx="449">
                        <c:v>2.82</c:v>
                      </c:pt>
                      <c:pt idx="450">
                        <c:v>2.7</c:v>
                      </c:pt>
                      <c:pt idx="451">
                        <c:v>2.76</c:v>
                      </c:pt>
                      <c:pt idx="452">
                        <c:v>2.74</c:v>
                      </c:pt>
                      <c:pt idx="453">
                        <c:v>2.76</c:v>
                      </c:pt>
                      <c:pt idx="454">
                        <c:v>2.74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70C6-46BF-82E4-FDB74E6D7585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DATOS!$R$3:$R$728</c15:sqref>
                        </c15:formulaRef>
                      </c:ext>
                    </c:extLst>
                    <c:numCache>
                      <c:formatCode>General</c:formatCode>
                      <c:ptCount val="726"/>
                      <c:pt idx="242" formatCode="0.00">
                        <c:v>4.3600000000000003</c:v>
                      </c:pt>
                      <c:pt idx="243" formatCode="0.00">
                        <c:v>4.28</c:v>
                      </c:pt>
                      <c:pt idx="244" formatCode="0.00">
                        <c:v>4.0599999999999996</c:v>
                      </c:pt>
                      <c:pt idx="245" formatCode="0.00">
                        <c:v>3.91</c:v>
                      </c:pt>
                      <c:pt idx="246" formatCode="0.00">
                        <c:v>3.76</c:v>
                      </c:pt>
                      <c:pt idx="247" formatCode="0.00">
                        <c:v>3.66</c:v>
                      </c:pt>
                      <c:pt idx="248" formatCode="0.00">
                        <c:v>3.66</c:v>
                      </c:pt>
                      <c:pt idx="249" formatCode="0.00">
                        <c:v>3.63</c:v>
                      </c:pt>
                      <c:pt idx="250" formatCode="0.00">
                        <c:v>3.77</c:v>
                      </c:pt>
                      <c:pt idx="251" formatCode="0.00">
                        <c:v>3.78</c:v>
                      </c:pt>
                      <c:pt idx="252" formatCode="0.00">
                        <c:v>3.81</c:v>
                      </c:pt>
                      <c:pt idx="253" formatCode="0.00">
                        <c:v>3.8</c:v>
                      </c:pt>
                      <c:pt idx="254" formatCode="0.00">
                        <c:v>3.72</c:v>
                      </c:pt>
                      <c:pt idx="255" formatCode="0.00">
                        <c:v>3.66</c:v>
                      </c:pt>
                      <c:pt idx="256" formatCode="0.00">
                        <c:v>3.68</c:v>
                      </c:pt>
                      <c:pt idx="257" formatCode="0.00">
                        <c:v>3.63</c:v>
                      </c:pt>
                      <c:pt idx="258" formatCode="0.00">
                        <c:v>3.52</c:v>
                      </c:pt>
                      <c:pt idx="259" formatCode="0.00">
                        <c:v>3.5</c:v>
                      </c:pt>
                      <c:pt idx="260" formatCode="0.00">
                        <c:v>3.62</c:v>
                      </c:pt>
                      <c:pt idx="261" formatCode="0.00">
                        <c:v>3.66</c:v>
                      </c:pt>
                      <c:pt idx="262" formatCode="0.00">
                        <c:v>3.76</c:v>
                      </c:pt>
                      <c:pt idx="263" formatCode="0.00">
                        <c:v>3.82</c:v>
                      </c:pt>
                      <c:pt idx="264" formatCode="0.00">
                        <c:v>4.08</c:v>
                      </c:pt>
                      <c:pt idx="265" formatCode="0.00">
                        <c:v>4.2</c:v>
                      </c:pt>
                      <c:pt idx="266" formatCode="0.00">
                        <c:v>4.37</c:v>
                      </c:pt>
                      <c:pt idx="267" formatCode="0.00">
                        <c:v>4.45</c:v>
                      </c:pt>
                      <c:pt idx="268" formatCode="0.00">
                        <c:v>4.4800000000000004</c:v>
                      </c:pt>
                      <c:pt idx="269" formatCode="0.00">
                        <c:v>4.46</c:v>
                      </c:pt>
                      <c:pt idx="270" formatCode="0.00">
                        <c:v>4.46</c:v>
                      </c:pt>
                      <c:pt idx="271" formatCode="0.00">
                        <c:v>4.42</c:v>
                      </c:pt>
                      <c:pt idx="272" formatCode="0.00">
                        <c:v>4.38</c:v>
                      </c:pt>
                      <c:pt idx="273" formatCode="0.00">
                        <c:v>4.21</c:v>
                      </c:pt>
                      <c:pt idx="274" formatCode="0.00">
                        <c:v>4.18</c:v>
                      </c:pt>
                      <c:pt idx="275" formatCode="0.00">
                        <c:v>4.1399999999999997</c:v>
                      </c:pt>
                      <c:pt idx="276" formatCode="0.00">
                        <c:v>4.1399999999999997</c:v>
                      </c:pt>
                      <c:pt idx="277" formatCode="0.00">
                        <c:v>4.1500000000000004</c:v>
                      </c:pt>
                      <c:pt idx="278" formatCode="0.00">
                        <c:v>4.17</c:v>
                      </c:pt>
                      <c:pt idx="279" formatCode="0.00">
                        <c:v>4.24</c:v>
                      </c:pt>
                      <c:pt idx="280" formatCode="0.00">
                        <c:v>4.4000000000000004</c:v>
                      </c:pt>
                      <c:pt idx="281" formatCode="0.00">
                        <c:v>4.5199999999999996</c:v>
                      </c:pt>
                      <c:pt idx="282" formatCode="0.00">
                        <c:v>4.6100000000000003</c:v>
                      </c:pt>
                      <c:pt idx="283" formatCode="0.00">
                        <c:v>4.79</c:v>
                      </c:pt>
                      <c:pt idx="284" formatCode="0.00">
                        <c:v>4.67</c:v>
                      </c:pt>
                      <c:pt idx="285" formatCode="0.00">
                        <c:v>4.67</c:v>
                      </c:pt>
                      <c:pt idx="286" formatCode="0.00">
                        <c:v>4.55</c:v>
                      </c:pt>
                      <c:pt idx="287" formatCode="0.00">
                        <c:v>4.4400000000000004</c:v>
                      </c:pt>
                      <c:pt idx="288" formatCode="0.00">
                        <c:v>4.32</c:v>
                      </c:pt>
                      <c:pt idx="289" formatCode="0.00">
                        <c:v>4.25</c:v>
                      </c:pt>
                      <c:pt idx="290" formatCode="0.00">
                        <c:v>4.2699999999999996</c:v>
                      </c:pt>
                      <c:pt idx="291" formatCode="0.00">
                        <c:v>4.34</c:v>
                      </c:pt>
                      <c:pt idx="292" formatCode="0.00">
                        <c:v>4.47</c:v>
                      </c:pt>
                      <c:pt idx="293" formatCode="0.00">
                        <c:v>4.55</c:v>
                      </c:pt>
                      <c:pt idx="294" formatCode="0.00">
                        <c:v>4.5599999999999996</c:v>
                      </c:pt>
                      <c:pt idx="295" formatCode="0.00">
                        <c:v>4.54</c:v>
                      </c:pt>
                      <c:pt idx="296" formatCode="0.00">
                        <c:v>4.49</c:v>
                      </c:pt>
                      <c:pt idx="297" formatCode="0.00">
                        <c:v>4.4000000000000004</c:v>
                      </c:pt>
                      <c:pt idx="298" formatCode="0.00">
                        <c:v>4.45</c:v>
                      </c:pt>
                      <c:pt idx="299" formatCode="0.00">
                        <c:v>4.3099999999999996</c:v>
                      </c:pt>
                      <c:pt idx="300" formatCode="0.00">
                        <c:v>4.21</c:v>
                      </c:pt>
                      <c:pt idx="301" formatCode="0.00">
                        <c:v>4.16</c:v>
                      </c:pt>
                      <c:pt idx="302" formatCode="0.00">
                        <c:v>4.25</c:v>
                      </c:pt>
                      <c:pt idx="303" formatCode="0.00">
                        <c:v>4.28</c:v>
                      </c:pt>
                      <c:pt idx="304" formatCode="0.00">
                        <c:v>4.29</c:v>
                      </c:pt>
                      <c:pt idx="305" formatCode="0.00">
                        <c:v>4.3</c:v>
                      </c:pt>
                      <c:pt idx="306" formatCode="0.00">
                        <c:v>4.26</c:v>
                      </c:pt>
                      <c:pt idx="307" formatCode="0.00">
                        <c:v>4.2</c:v>
                      </c:pt>
                      <c:pt idx="308" formatCode="0.00">
                        <c:v>4.25</c:v>
                      </c:pt>
                      <c:pt idx="309" formatCode="0.00">
                        <c:v>4.26</c:v>
                      </c:pt>
                      <c:pt idx="310" formatCode="0.00">
                        <c:v>4.43</c:v>
                      </c:pt>
                      <c:pt idx="311" formatCode="0.00">
                        <c:v>4.58</c:v>
                      </c:pt>
                      <c:pt idx="312" formatCode="0.00">
                        <c:v>4.7</c:v>
                      </c:pt>
                      <c:pt idx="313" formatCode="0.00">
                        <c:v>4.78</c:v>
                      </c:pt>
                      <c:pt idx="314" formatCode="0.00">
                        <c:v>4.84</c:v>
                      </c:pt>
                      <c:pt idx="315" formatCode="0.00">
                        <c:v>4.84</c:v>
                      </c:pt>
                      <c:pt idx="316" formatCode="0.00">
                        <c:v>4.83</c:v>
                      </c:pt>
                      <c:pt idx="317" formatCode="0.00">
                        <c:v>4.84</c:v>
                      </c:pt>
                      <c:pt idx="318" formatCode="0.00">
                        <c:v>4.8499999999999996</c:v>
                      </c:pt>
                      <c:pt idx="319" formatCode="0.00">
                        <c:v>4.8499999999999996</c:v>
                      </c:pt>
                      <c:pt idx="320" formatCode="0.00">
                        <c:v>4.8099999999999996</c:v>
                      </c:pt>
                      <c:pt idx="321" formatCode="0.00">
                        <c:v>4.74</c:v>
                      </c:pt>
                      <c:pt idx="322" formatCode="0.00">
                        <c:v>4.6399999999999997</c:v>
                      </c:pt>
                      <c:pt idx="323" formatCode="0.00">
                        <c:v>4.58</c:v>
                      </c:pt>
                      <c:pt idx="324" formatCode="0.00">
                        <c:v>4.57</c:v>
                      </c:pt>
                      <c:pt idx="325" formatCode="0.00">
                        <c:v>4.5</c:v>
                      </c:pt>
                      <c:pt idx="326" formatCode="0.00">
                        <c:v>4.5</c:v>
                      </c:pt>
                      <c:pt idx="327" formatCode="0.00">
                        <c:v>4.5999999999999996</c:v>
                      </c:pt>
                      <c:pt idx="328" formatCode="0.00">
                        <c:v>4.7</c:v>
                      </c:pt>
                      <c:pt idx="329" formatCode="0.00">
                        <c:v>4.7300000000000004</c:v>
                      </c:pt>
                      <c:pt idx="330" formatCode="0.00">
                        <c:v>4.82</c:v>
                      </c:pt>
                      <c:pt idx="331" formatCode="0.00">
                        <c:v>4.8600000000000003</c:v>
                      </c:pt>
                      <c:pt idx="332" formatCode="0.00">
                        <c:v>4.88</c:v>
                      </c:pt>
                      <c:pt idx="333" formatCode="0.00">
                        <c:v>4.91</c:v>
                      </c:pt>
                      <c:pt idx="334" formatCode="0.00">
                        <c:v>4.95</c:v>
                      </c:pt>
                      <c:pt idx="335" formatCode="0.00">
                        <c:v>4.99</c:v>
                      </c:pt>
                      <c:pt idx="336" formatCode="0.00">
                        <c:v>5.0599999999999996</c:v>
                      </c:pt>
                      <c:pt idx="337" formatCode="0.00">
                        <c:v>5.09</c:v>
                      </c:pt>
                      <c:pt idx="338" formatCode="0.00">
                        <c:v>5.17</c:v>
                      </c:pt>
                      <c:pt idx="339" formatCode="0.00">
                        <c:v>5.19</c:v>
                      </c:pt>
                      <c:pt idx="340" formatCode="0.00">
                        <c:v>5.21</c:v>
                      </c:pt>
                      <c:pt idx="341" formatCode="0.00">
                        <c:v>5.26</c:v>
                      </c:pt>
                      <c:pt idx="342" formatCode="0.00">
                        <c:v>5.26</c:v>
                      </c:pt>
                      <c:pt idx="343" formatCode="0.00">
                        <c:v>5.27</c:v>
                      </c:pt>
                      <c:pt idx="344" formatCode="0.00">
                        <c:v>5.32</c:v>
                      </c:pt>
                      <c:pt idx="345" formatCode="0.00">
                        <c:v>5.32</c:v>
                      </c:pt>
                      <c:pt idx="346" formatCode="0.00">
                        <c:v>5.33</c:v>
                      </c:pt>
                      <c:pt idx="347" formatCode="0.00">
                        <c:v>5.31</c:v>
                      </c:pt>
                      <c:pt idx="348" formatCode="0.00">
                        <c:v>5.29</c:v>
                      </c:pt>
                      <c:pt idx="349" formatCode="0.00">
                        <c:v>5.27</c:v>
                      </c:pt>
                      <c:pt idx="350" formatCode="0.00">
                        <c:v>5.25</c:v>
                      </c:pt>
                      <c:pt idx="351" formatCode="0.00">
                        <c:v>5.26</c:v>
                      </c:pt>
                      <c:pt idx="352" formatCode="0.00">
                        <c:v>5.25</c:v>
                      </c:pt>
                      <c:pt idx="353" formatCode="0.00">
                        <c:v>5.24</c:v>
                      </c:pt>
                      <c:pt idx="354" formatCode="0.00">
                        <c:v>5.16</c:v>
                      </c:pt>
                      <c:pt idx="355" formatCode="0.00">
                        <c:v>5.12</c:v>
                      </c:pt>
                      <c:pt idx="356" formatCode="0.00">
                        <c:v>5.0999999999999996</c:v>
                      </c:pt>
                      <c:pt idx="357" formatCode="0.00">
                        <c:v>5.05</c:v>
                      </c:pt>
                      <c:pt idx="358" formatCode="0.00">
                        <c:v>5</c:v>
                      </c:pt>
                      <c:pt idx="359" formatCode="0.00">
                        <c:v>5</c:v>
                      </c:pt>
                      <c:pt idx="360" formatCode="0.00">
                        <c:v>4.96</c:v>
                      </c:pt>
                      <c:pt idx="361" formatCode="0.00">
                        <c:v>4.92</c:v>
                      </c:pt>
                      <c:pt idx="362" formatCode="0.00">
                        <c:v>4.84</c:v>
                      </c:pt>
                      <c:pt idx="363" formatCode="0.00">
                        <c:v>4.7</c:v>
                      </c:pt>
                      <c:pt idx="364" formatCode="0.00">
                        <c:v>4.62</c:v>
                      </c:pt>
                      <c:pt idx="365" formatCode="0.00">
                        <c:v>4.5599999999999996</c:v>
                      </c:pt>
                      <c:pt idx="366" formatCode="0.00">
                        <c:v>4.58</c:v>
                      </c:pt>
                      <c:pt idx="367" formatCode="0.00">
                        <c:v>4.53</c:v>
                      </c:pt>
                      <c:pt idx="368" formatCode="0.00">
                        <c:v>4.6500000000000004</c:v>
                      </c:pt>
                      <c:pt idx="369" formatCode="0.00">
                        <c:v>4.59</c:v>
                      </c:pt>
                      <c:pt idx="370" formatCode="0.00">
                        <c:v>4.54</c:v>
                      </c:pt>
                      <c:pt idx="371" formatCode="0.00">
                        <c:v>4.43</c:v>
                      </c:pt>
                      <c:pt idx="372" formatCode="0.00">
                        <c:v>4.4400000000000004</c:v>
                      </c:pt>
                      <c:pt idx="373" formatCode="0.00">
                        <c:v>4.46</c:v>
                      </c:pt>
                      <c:pt idx="374" formatCode="0.00">
                        <c:v>4.45</c:v>
                      </c:pt>
                      <c:pt idx="375" formatCode="0.00">
                        <c:v>4.3899999999999997</c:v>
                      </c:pt>
                      <c:pt idx="376" formatCode="0.00">
                        <c:v>4.37</c:v>
                      </c:pt>
                      <c:pt idx="377" formatCode="0.00">
                        <c:v>4.38</c:v>
                      </c:pt>
                      <c:pt idx="378" formatCode="0.00">
                        <c:v>4.45</c:v>
                      </c:pt>
                      <c:pt idx="379" formatCode="0.00">
                        <c:v>4.46</c:v>
                      </c:pt>
                      <c:pt idx="380" formatCode="0.00">
                        <c:v>4.5</c:v>
                      </c:pt>
                      <c:pt idx="381" formatCode="0.00">
                        <c:v>4.5</c:v>
                      </c:pt>
                      <c:pt idx="382" formatCode="0.00">
                        <c:v>4.58</c:v>
                      </c:pt>
                      <c:pt idx="383" formatCode="0.00">
                        <c:v>4.5999999999999996</c:v>
                      </c:pt>
                      <c:pt idx="384" formatCode="0.00">
                        <c:v>4.6399999999999997</c:v>
                      </c:pt>
                      <c:pt idx="385" formatCode="0.00">
                        <c:v>4.66</c:v>
                      </c:pt>
                      <c:pt idx="386" formatCode="0.00">
                        <c:v>4.66</c:v>
                      </c:pt>
                      <c:pt idx="387" formatCode="0.00">
                        <c:v>4.62</c:v>
                      </c:pt>
                      <c:pt idx="388" formatCode="0.00">
                        <c:v>4.54</c:v>
                      </c:pt>
                      <c:pt idx="389" formatCode="0.00">
                        <c:v>4.53</c:v>
                      </c:pt>
                      <c:pt idx="390" formatCode="0.00">
                        <c:v>4.63</c:v>
                      </c:pt>
                      <c:pt idx="391" formatCode="0.00">
                        <c:v>4.7</c:v>
                      </c:pt>
                      <c:pt idx="392" formatCode="0.00">
                        <c:v>4.7</c:v>
                      </c:pt>
                      <c:pt idx="393" formatCode="0.00">
                        <c:v>4.6399999999999997</c:v>
                      </c:pt>
                      <c:pt idx="394" formatCode="0.00">
                        <c:v>4.53</c:v>
                      </c:pt>
                      <c:pt idx="395" formatCode="0.00">
                        <c:v>4.37</c:v>
                      </c:pt>
                      <c:pt idx="396" formatCode="0.00">
                        <c:v>4.2</c:v>
                      </c:pt>
                      <c:pt idx="397" formatCode="0.00">
                        <c:v>4.1399999999999997</c:v>
                      </c:pt>
                      <c:pt idx="398" formatCode="0.00">
                        <c:v>4.32</c:v>
                      </c:pt>
                      <c:pt idx="399" formatCode="0.00">
                        <c:v>4.2699999999999996</c:v>
                      </c:pt>
                      <c:pt idx="400" formatCode="0.00">
                        <c:v>4.1500000000000004</c:v>
                      </c:pt>
                      <c:pt idx="401" formatCode="0.00">
                        <c:v>4.04</c:v>
                      </c:pt>
                      <c:pt idx="402" formatCode="0.00">
                        <c:v>4.0599999999999996</c:v>
                      </c:pt>
                      <c:pt idx="403" formatCode="0.00">
                        <c:v>4</c:v>
                      </c:pt>
                      <c:pt idx="404" formatCode="0.00">
                        <c:v>3.89</c:v>
                      </c:pt>
                      <c:pt idx="405" formatCode="0.00">
                        <c:v>3.8</c:v>
                      </c:pt>
                      <c:pt idx="406" formatCode="0.00">
                        <c:v>3.7</c:v>
                      </c:pt>
                      <c:pt idx="407" formatCode="0.00">
                        <c:v>3.59</c:v>
                      </c:pt>
                      <c:pt idx="408" formatCode="0.00">
                        <c:v>3.43</c:v>
                      </c:pt>
                      <c:pt idx="409" formatCode="0.00">
                        <c:v>3.32</c:v>
                      </c:pt>
                      <c:pt idx="410" formatCode="0.00">
                        <c:v>3.27</c:v>
                      </c:pt>
                      <c:pt idx="411" formatCode="0.00">
                        <c:v>3.28</c:v>
                      </c:pt>
                      <c:pt idx="412" formatCode="0.00">
                        <c:v>3.5</c:v>
                      </c:pt>
                      <c:pt idx="413" formatCode="0.00">
                        <c:v>3.52</c:v>
                      </c:pt>
                      <c:pt idx="414" formatCode="0.00">
                        <c:v>3.94</c:v>
                      </c:pt>
                      <c:pt idx="415" formatCode="0.00">
                        <c:v>4</c:v>
                      </c:pt>
                      <c:pt idx="416" formatCode="0.00">
                        <c:v>4.22</c:v>
                      </c:pt>
                      <c:pt idx="417" formatCode="0.00">
                        <c:v>4.2699999999999996</c:v>
                      </c:pt>
                      <c:pt idx="418" formatCode="0.00">
                        <c:v>4.45</c:v>
                      </c:pt>
                      <c:pt idx="419" formatCode="0.00">
                        <c:v>4.4800000000000004</c:v>
                      </c:pt>
                      <c:pt idx="420" formatCode="0.00">
                        <c:v>4.49</c:v>
                      </c:pt>
                      <c:pt idx="421" formatCode="0.00">
                        <c:v>4.43</c:v>
                      </c:pt>
                      <c:pt idx="422" formatCode="0.00">
                        <c:v>4.3899999999999997</c:v>
                      </c:pt>
                      <c:pt idx="423" formatCode="0.00">
                        <c:v>4.41</c:v>
                      </c:pt>
                      <c:pt idx="424" formatCode="0.00">
                        <c:v>4.43</c:v>
                      </c:pt>
                      <c:pt idx="425" formatCode="0.00">
                        <c:v>4.45</c:v>
                      </c:pt>
                      <c:pt idx="426" formatCode="0.00">
                        <c:v>4.46</c:v>
                      </c:pt>
                      <c:pt idx="427" formatCode="0.00">
                        <c:v>4.5199999999999996</c:v>
                      </c:pt>
                      <c:pt idx="428" formatCode="0.00">
                        <c:v>4.6900000000000004</c:v>
                      </c:pt>
                      <c:pt idx="429" formatCode="0.00">
                        <c:v>4.7300000000000004</c:v>
                      </c:pt>
                      <c:pt idx="430" formatCode="0.00">
                        <c:v>4.83</c:v>
                      </c:pt>
                      <c:pt idx="431" formatCode="0.00">
                        <c:v>4.3</c:v>
                      </c:pt>
                      <c:pt idx="432" formatCode="0.00">
                        <c:v>5.01</c:v>
                      </c:pt>
                      <c:pt idx="433" formatCode="0.00">
                        <c:v>5.1100000000000003</c:v>
                      </c:pt>
                      <c:pt idx="434" formatCode="0.00">
                        <c:v>5.19</c:v>
                      </c:pt>
                      <c:pt idx="435" formatCode="0.00">
                        <c:v>5.25</c:v>
                      </c:pt>
                      <c:pt idx="436" formatCode="0.00">
                        <c:v>5.29</c:v>
                      </c:pt>
                      <c:pt idx="437" formatCode="0.00">
                        <c:v>5.32</c:v>
                      </c:pt>
                      <c:pt idx="438" formatCode="0.00">
                        <c:v>5.35</c:v>
                      </c:pt>
                      <c:pt idx="439" formatCode="0.00">
                        <c:v>5.32</c:v>
                      </c:pt>
                      <c:pt idx="440" formatCode="0.00">
                        <c:v>5.36</c:v>
                      </c:pt>
                      <c:pt idx="441" formatCode="0.00">
                        <c:v>5.32</c:v>
                      </c:pt>
                      <c:pt idx="442" formatCode="0.00">
                        <c:v>5.3</c:v>
                      </c:pt>
                      <c:pt idx="443" formatCode="0.00">
                        <c:v>5.26</c:v>
                      </c:pt>
                      <c:pt idx="444" formatCode="0.00">
                        <c:v>5.18</c:v>
                      </c:pt>
                      <c:pt idx="445" formatCode="0.00">
                        <c:v>5.05</c:v>
                      </c:pt>
                      <c:pt idx="446" formatCode="0.00">
                        <c:v>4.42</c:v>
                      </c:pt>
                      <c:pt idx="447" formatCode="0.00">
                        <c:v>4.67</c:v>
                      </c:pt>
                      <c:pt idx="448" formatCode="0.00">
                        <c:v>4.6399999999999997</c:v>
                      </c:pt>
                      <c:pt idx="449" formatCode="0.00">
                        <c:v>4.5199999999999996</c:v>
                      </c:pt>
                      <c:pt idx="450" formatCode="0.00">
                        <c:v>4.4000000000000004</c:v>
                      </c:pt>
                      <c:pt idx="451" formatCode="0.00">
                        <c:v>4.3099999999999996</c:v>
                      </c:pt>
                      <c:pt idx="452" formatCode="0.00">
                        <c:v>4.22</c:v>
                      </c:pt>
                      <c:pt idx="453" formatCode="0.00">
                        <c:v>4.22</c:v>
                      </c:pt>
                      <c:pt idx="454" formatCode="0.00">
                        <c:v>4.2300000000000004</c:v>
                      </c:pt>
                      <c:pt idx="455" formatCode="0.00">
                        <c:v>4.2300000000000004</c:v>
                      </c:pt>
                      <c:pt idx="456" formatCode="0.00">
                        <c:v>4.2350000000000003</c:v>
                      </c:pt>
                      <c:pt idx="457" formatCode="0.00">
                        <c:v>4.2389999999999999</c:v>
                      </c:pt>
                      <c:pt idx="458" formatCode="0.00">
                        <c:v>4.2430000000000101</c:v>
                      </c:pt>
                      <c:pt idx="459" formatCode="0.00">
                        <c:v>4.2470000000000097</c:v>
                      </c:pt>
                      <c:pt idx="460" formatCode="0.00">
                        <c:v>4.2510000000000101</c:v>
                      </c:pt>
                      <c:pt idx="461" formatCode="0.00">
                        <c:v>4.2550000000000097</c:v>
                      </c:pt>
                      <c:pt idx="462" formatCode="0.00">
                        <c:v>4.2590000000000101</c:v>
                      </c:pt>
                      <c:pt idx="463" formatCode="0.00">
                        <c:v>4.2630000000000097</c:v>
                      </c:pt>
                      <c:pt idx="464" formatCode="0.00">
                        <c:v>4.28</c:v>
                      </c:pt>
                      <c:pt idx="465" formatCode="0.00">
                        <c:v>4.26</c:v>
                      </c:pt>
                      <c:pt idx="466" formatCode="0.00">
                        <c:v>4.22</c:v>
                      </c:pt>
                      <c:pt idx="467" formatCode="0.00">
                        <c:v>4.18</c:v>
                      </c:pt>
                      <c:pt idx="468" formatCode="0.00">
                        <c:v>4.13</c:v>
                      </c:pt>
                      <c:pt idx="469" formatCode="0.00">
                        <c:v>4.17</c:v>
                      </c:pt>
                      <c:pt idx="470" formatCode="0.00">
                        <c:v>4.37</c:v>
                      </c:pt>
                      <c:pt idx="471" formatCode="0.00">
                        <c:v>4.46</c:v>
                      </c:pt>
                      <c:pt idx="472" formatCode="0.00">
                        <c:v>4.49</c:v>
                      </c:pt>
                      <c:pt idx="473" formatCode="0.00">
                        <c:v>4.5</c:v>
                      </c:pt>
                      <c:pt idx="474" formatCode="0.00">
                        <c:v>4.51</c:v>
                      </c:pt>
                      <c:pt idx="475" formatCode="0.00">
                        <c:v>4.4800000000000004</c:v>
                      </c:pt>
                      <c:pt idx="476" formatCode="0.00">
                        <c:v>4.3099999999999996</c:v>
                      </c:pt>
                      <c:pt idx="477" formatCode="0.00">
                        <c:v>4.37</c:v>
                      </c:pt>
                      <c:pt idx="478" formatCode="0.00">
                        <c:v>4.4000000000000004</c:v>
                      </c:pt>
                      <c:pt idx="479" formatCode="0.00">
                        <c:v>4.41</c:v>
                      </c:pt>
                      <c:pt idx="480" formatCode="0.00">
                        <c:v>4.42</c:v>
                      </c:pt>
                      <c:pt idx="481" formatCode="0.00">
                        <c:v>4.51</c:v>
                      </c:pt>
                      <c:pt idx="482" formatCode="0.00">
                        <c:v>4.55</c:v>
                      </c:pt>
                      <c:pt idx="483" formatCode="0.00">
                        <c:v>4.62</c:v>
                      </c:pt>
                      <c:pt idx="484" formatCode="0.00">
                        <c:v>4.63</c:v>
                      </c:pt>
                      <c:pt idx="485" formatCode="0.00">
                        <c:v>4.63</c:v>
                      </c:pt>
                      <c:pt idx="486" formatCode="0.00">
                        <c:v>4.6399999999999997</c:v>
                      </c:pt>
                      <c:pt idx="487" formatCode="0.00">
                        <c:v>4.6500000000000004</c:v>
                      </c:pt>
                      <c:pt idx="488" formatCode="0.00">
                        <c:v>4.66</c:v>
                      </c:pt>
                      <c:pt idx="489" formatCode="0.00">
                        <c:v>4.63</c:v>
                      </c:pt>
                      <c:pt idx="490" formatCode="0.00">
                        <c:v>4.5199999999999996</c:v>
                      </c:pt>
                      <c:pt idx="491" formatCode="0.00">
                        <c:v>4.45</c:v>
                      </c:pt>
                      <c:pt idx="492" formatCode="0.00">
                        <c:v>4.32</c:v>
                      </c:pt>
                      <c:pt idx="493" formatCode="0.00">
                        <c:v>4.21</c:v>
                      </c:pt>
                      <c:pt idx="494" formatCode="0.00">
                        <c:v>4.1100000000000003</c:v>
                      </c:pt>
                      <c:pt idx="495" formatCode="0.00">
                        <c:v>4.01</c:v>
                      </c:pt>
                      <c:pt idx="496" formatCode="0.00">
                        <c:v>3.84</c:v>
                      </c:pt>
                      <c:pt idx="497" formatCode="0.00">
                        <c:v>3.87</c:v>
                      </c:pt>
                      <c:pt idx="498" formatCode="0.00">
                        <c:v>3.85</c:v>
                      </c:pt>
                      <c:pt idx="499" formatCode="0.00">
                        <c:v>3.83</c:v>
                      </c:pt>
                      <c:pt idx="500" formatCode="0.00">
                        <c:v>3.87</c:v>
                      </c:pt>
                      <c:pt idx="501" formatCode="0.00">
                        <c:v>3.86</c:v>
                      </c:pt>
                      <c:pt idx="502" formatCode="0.00">
                        <c:v>3.85</c:v>
                      </c:pt>
                      <c:pt idx="503" formatCode="0.00">
                        <c:v>3.9</c:v>
                      </c:pt>
                      <c:pt idx="504" formatCode="0.00">
                        <c:v>3.89</c:v>
                      </c:pt>
                      <c:pt idx="505" formatCode="0.00">
                        <c:v>3.83</c:v>
                      </c:pt>
                      <c:pt idx="506" formatCode="0.00">
                        <c:v>3.87</c:v>
                      </c:pt>
                      <c:pt idx="507" formatCode="0.00">
                        <c:v>3.88</c:v>
                      </c:pt>
                      <c:pt idx="508" formatCode="0.00">
                        <c:v>4.12</c:v>
                      </c:pt>
                      <c:pt idx="509" formatCode="0.00">
                        <c:v>4.1399999999999997</c:v>
                      </c:pt>
                      <c:pt idx="510" formatCode="0.00">
                        <c:v>4.08</c:v>
                      </c:pt>
                      <c:pt idx="511" formatCode="0.00">
                        <c:v>3.99</c:v>
                      </c:pt>
                      <c:pt idx="512" formatCode="0.00">
                        <c:v>3.97</c:v>
                      </c:pt>
                      <c:pt idx="513" formatCode="0.00">
                        <c:v>4</c:v>
                      </c:pt>
                      <c:pt idx="514" formatCode="0.00">
                        <c:v>3.93</c:v>
                      </c:pt>
                      <c:pt idx="515" formatCode="0.00">
                        <c:v>3.84</c:v>
                      </c:pt>
                      <c:pt idx="516" formatCode="0.00">
                        <c:v>3.81</c:v>
                      </c:pt>
                      <c:pt idx="517" formatCode="0.00">
                        <c:v>3.86</c:v>
                      </c:pt>
                      <c:pt idx="518" formatCode="0.00">
                        <c:v>3.78</c:v>
                      </c:pt>
                      <c:pt idx="519" formatCode="0.00">
                        <c:v>3.75</c:v>
                      </c:pt>
                      <c:pt idx="520" formatCode="0.00">
                        <c:v>3.9</c:v>
                      </c:pt>
                      <c:pt idx="521" formatCode="0.00">
                        <c:v>3.99</c:v>
                      </c:pt>
                      <c:pt idx="522" formatCode="0.00">
                        <c:v>3.96</c:v>
                      </c:pt>
                      <c:pt idx="523" formatCode="0.00">
                        <c:v>3.9</c:v>
                      </c:pt>
                      <c:pt idx="524" formatCode="0.00">
                        <c:v>3.98</c:v>
                      </c:pt>
                      <c:pt idx="525" formatCode="0.00">
                        <c:v>4.0599999999999996</c:v>
                      </c:pt>
                      <c:pt idx="526" formatCode="0.00">
                        <c:v>4.1399999999999997</c:v>
                      </c:pt>
                      <c:pt idx="527" formatCode="0.00">
                        <c:v>4.22</c:v>
                      </c:pt>
                      <c:pt idx="528" formatCode="0.00">
                        <c:v>4.2699999999999996</c:v>
                      </c:pt>
                      <c:pt idx="529" formatCode="0.00">
                        <c:v>4.24</c:v>
                      </c:pt>
                      <c:pt idx="530" formatCode="0.00">
                        <c:v>4.26</c:v>
                      </c:pt>
                      <c:pt idx="531" formatCode="0.00">
                        <c:v>4.26</c:v>
                      </c:pt>
                      <c:pt idx="532" formatCode="0.00">
                        <c:v>4.2</c:v>
                      </c:pt>
                      <c:pt idx="533" formatCode="0.00">
                        <c:v>4.2699999999999996</c:v>
                      </c:pt>
                      <c:pt idx="534" formatCode="0.00">
                        <c:v>4.32</c:v>
                      </c:pt>
                      <c:pt idx="535" formatCode="0.00">
                        <c:v>4.45</c:v>
                      </c:pt>
                      <c:pt idx="536" formatCode="0.00">
                        <c:v>4.51</c:v>
                      </c:pt>
                      <c:pt idx="537" formatCode="0.00">
                        <c:v>4.58</c:v>
                      </c:pt>
                      <c:pt idx="538" formatCode="0.00">
                        <c:v>4.66</c:v>
                      </c:pt>
                      <c:pt idx="539" formatCode="0.00">
                        <c:v>4.7</c:v>
                      </c:pt>
                      <c:pt idx="540" formatCode="0.00">
                        <c:v>4.72</c:v>
                      </c:pt>
                      <c:pt idx="541" formatCode="0.00">
                        <c:v>4.78</c:v>
                      </c:pt>
                      <c:pt idx="542" formatCode="0.00">
                        <c:v>4.82</c:v>
                      </c:pt>
                      <c:pt idx="543" formatCode="0.00">
                        <c:v>4.8899999999999997</c:v>
                      </c:pt>
                      <c:pt idx="544" formatCode="0.00">
                        <c:v>4.8600000000000003</c:v>
                      </c:pt>
                      <c:pt idx="545" formatCode="0.00">
                        <c:v>4.8899999999999997</c:v>
                      </c:pt>
                      <c:pt idx="546" formatCode="0.00">
                        <c:v>4.91</c:v>
                      </c:pt>
                      <c:pt idx="547" formatCode="0.00">
                        <c:v>4.95</c:v>
                      </c:pt>
                      <c:pt idx="548" formatCode="0.00">
                        <c:v>4.95</c:v>
                      </c:pt>
                      <c:pt idx="549" formatCode="0.00">
                        <c:v>4.95</c:v>
                      </c:pt>
                      <c:pt idx="550" formatCode="0.00">
                        <c:v>4.95</c:v>
                      </c:pt>
                      <c:pt idx="551" formatCode="0.00">
                        <c:v>4.95</c:v>
                      </c:pt>
                      <c:pt idx="610" formatCode="0.00">
                        <c:v>5.66</c:v>
                      </c:pt>
                      <c:pt idx="611" formatCode="0.00">
                        <c:v>5.68</c:v>
                      </c:pt>
                      <c:pt idx="612" formatCode="0.00">
                        <c:v>5.74</c:v>
                      </c:pt>
                      <c:pt idx="613" formatCode="0.00">
                        <c:v>5.76</c:v>
                      </c:pt>
                      <c:pt idx="614" formatCode="0.00">
                        <c:v>5.79</c:v>
                      </c:pt>
                      <c:pt idx="615" formatCode="0.00">
                        <c:v>5.81</c:v>
                      </c:pt>
                      <c:pt idx="616" formatCode="0.00">
                        <c:v>5.84</c:v>
                      </c:pt>
                      <c:pt idx="617" formatCode="0.00">
                        <c:v>5.87</c:v>
                      </c:pt>
                      <c:pt idx="618" formatCode="0.00">
                        <c:v>5.88</c:v>
                      </c:pt>
                      <c:pt idx="619" formatCode="0.00">
                        <c:v>5.89</c:v>
                      </c:pt>
                      <c:pt idx="620" formatCode="0.00">
                        <c:v>5.92</c:v>
                      </c:pt>
                      <c:pt idx="621" formatCode="0.00">
                        <c:v>5.93</c:v>
                      </c:pt>
                      <c:pt idx="622" formatCode="0.00">
                        <c:v>5.92</c:v>
                      </c:pt>
                      <c:pt idx="623" formatCode="0.00">
                        <c:v>5.91</c:v>
                      </c:pt>
                      <c:pt idx="624" formatCode="0.00">
                        <c:v>5.87</c:v>
                      </c:pt>
                      <c:pt idx="625" formatCode="0.00">
                        <c:v>5.85</c:v>
                      </c:pt>
                      <c:pt idx="626" formatCode="0.00">
                        <c:v>5.87</c:v>
                      </c:pt>
                      <c:pt idx="627" formatCode="0.00">
                        <c:v>5.85</c:v>
                      </c:pt>
                      <c:pt idx="628" formatCode="0.00">
                        <c:v>5.86</c:v>
                      </c:pt>
                      <c:pt idx="629" formatCode="0.00">
                        <c:v>5.83</c:v>
                      </c:pt>
                      <c:pt idx="630" formatCode="0.00">
                        <c:v>5.86</c:v>
                      </c:pt>
                      <c:pt idx="631" formatCode="0.00">
                        <c:v>5.84</c:v>
                      </c:pt>
                      <c:pt idx="632" formatCode="0.00">
                        <c:v>5.82</c:v>
                      </c:pt>
                      <c:pt idx="633" formatCode="0.00">
                        <c:v>5.8</c:v>
                      </c:pt>
                      <c:pt idx="634" formatCode="0.00">
                        <c:v>5.78</c:v>
                      </c:pt>
                      <c:pt idx="635" formatCode="0.00">
                        <c:v>5.76</c:v>
                      </c:pt>
                      <c:pt idx="636" formatCode="0.00">
                        <c:v>5.74</c:v>
                      </c:pt>
                      <c:pt idx="637" formatCode="0.00">
                        <c:v>5.72</c:v>
                      </c:pt>
                      <c:pt idx="638" formatCode="0.00">
                        <c:v>5.7</c:v>
                      </c:pt>
                      <c:pt idx="639" formatCode="0.00">
                        <c:v>5.68</c:v>
                      </c:pt>
                      <c:pt idx="640" formatCode="0.00">
                        <c:v>5.66</c:v>
                      </c:pt>
                      <c:pt idx="641" formatCode="0.00">
                        <c:v>5.64</c:v>
                      </c:pt>
                      <c:pt idx="642" formatCode="0.00">
                        <c:v>5.6199999999999903</c:v>
                      </c:pt>
                      <c:pt idx="643" formatCode="0.00">
                        <c:v>5.5999999999999899</c:v>
                      </c:pt>
                      <c:pt idx="644" formatCode="0.00">
                        <c:v>5.5799999999999903</c:v>
                      </c:pt>
                      <c:pt idx="645" formatCode="0.00">
                        <c:v>5.55</c:v>
                      </c:pt>
                      <c:pt idx="646" formatCode="0.00">
                        <c:v>5.52</c:v>
                      </c:pt>
                      <c:pt idx="647" formatCode="0.00">
                        <c:v>5.49</c:v>
                      </c:pt>
                      <c:pt idx="648" formatCode="0.00">
                        <c:v>5.46</c:v>
                      </c:pt>
                      <c:pt idx="649" formatCode="0.00">
                        <c:v>5.43</c:v>
                      </c:pt>
                      <c:pt idx="650" formatCode="0.00">
                        <c:v>5.4</c:v>
                      </c:pt>
                      <c:pt idx="651" formatCode="0.00">
                        <c:v>5.37</c:v>
                      </c:pt>
                      <c:pt idx="652" formatCode="0.00">
                        <c:v>5.34</c:v>
                      </c:pt>
                      <c:pt idx="653" formatCode="0.00">
                        <c:v>5.3</c:v>
                      </c:pt>
                      <c:pt idx="654" formatCode="0.00">
                        <c:v>5.29</c:v>
                      </c:pt>
                      <c:pt idx="655" formatCode="0.00">
                        <c:v>5.28</c:v>
                      </c:pt>
                      <c:pt idx="656" formatCode="0.00">
                        <c:v>5.25</c:v>
                      </c:pt>
                      <c:pt idx="657" formatCode="0.00">
                        <c:v>5.19</c:v>
                      </c:pt>
                      <c:pt idx="658" formatCode="0.00">
                        <c:v>5.22</c:v>
                      </c:pt>
                      <c:pt idx="659" formatCode="0.00">
                        <c:v>5.18</c:v>
                      </c:pt>
                      <c:pt idx="660" formatCode="0.00">
                        <c:v>5.2</c:v>
                      </c:pt>
                      <c:pt idx="661" formatCode="0.00">
                        <c:v>5.19</c:v>
                      </c:pt>
                      <c:pt idx="662" formatCode="0.00">
                        <c:v>5.16</c:v>
                      </c:pt>
                      <c:pt idx="663" formatCode="0.00">
                        <c:v>5.13</c:v>
                      </c:pt>
                      <c:pt idx="664" formatCode="0.00">
                        <c:v>5.08</c:v>
                      </c:pt>
                      <c:pt idx="665" formatCode="0.00">
                        <c:v>4.71</c:v>
                      </c:pt>
                      <c:pt idx="666" formatCode="0.00">
                        <c:v>4.8499999999999996</c:v>
                      </c:pt>
                      <c:pt idx="667" formatCode="0.00">
                        <c:v>4.9000000000000004</c:v>
                      </c:pt>
                      <c:pt idx="668" formatCode="0.00">
                        <c:v>4.96</c:v>
                      </c:pt>
                      <c:pt idx="669" formatCode="0.00">
                        <c:v>4.9800000000000004</c:v>
                      </c:pt>
                      <c:pt idx="670" formatCode="0.00">
                        <c:v>5.08</c:v>
                      </c:pt>
                      <c:pt idx="671" formatCode="0.00">
                        <c:v>5.71</c:v>
                      </c:pt>
                      <c:pt idx="672" formatCode="0.00">
                        <c:v>5.82</c:v>
                      </c:pt>
                      <c:pt idx="673" formatCode="0.00">
                        <c:v>5.9</c:v>
                      </c:pt>
                      <c:pt idx="674" formatCode="0.00">
                        <c:v>5.96</c:v>
                      </c:pt>
                      <c:pt idx="675" formatCode="0.00">
                        <c:v>5.78</c:v>
                      </c:pt>
                      <c:pt idx="676" formatCode="0.00">
                        <c:v>5.5</c:v>
                      </c:pt>
                      <c:pt idx="677" formatCode="0.00">
                        <c:v>5.48</c:v>
                      </c:pt>
                      <c:pt idx="678" formatCode="0.00">
                        <c:v>5.45</c:v>
                      </c:pt>
                      <c:pt idx="679" formatCode="0.00">
                        <c:v>5.45</c:v>
                      </c:pt>
                      <c:pt idx="680" formatCode="0.00">
                        <c:v>5.44</c:v>
                      </c:pt>
                      <c:pt idx="681" formatCode="0.00">
                        <c:v>5.44</c:v>
                      </c:pt>
                      <c:pt idx="682" formatCode="0.00">
                        <c:v>5.43</c:v>
                      </c:pt>
                      <c:pt idx="683" formatCode="0.00">
                        <c:v>5.43</c:v>
                      </c:pt>
                      <c:pt idx="684" formatCode="0.00">
                        <c:v>5.42</c:v>
                      </c:pt>
                      <c:pt idx="685" formatCode="0.00">
                        <c:v>5.41</c:v>
                      </c:pt>
                      <c:pt idx="686" formatCode="0.00">
                        <c:v>5.4</c:v>
                      </c:pt>
                      <c:pt idx="687" formatCode="0.00">
                        <c:v>5.39</c:v>
                      </c:pt>
                      <c:pt idx="688" formatCode="0.00">
                        <c:v>5.38</c:v>
                      </c:pt>
                      <c:pt idx="689" formatCode="0.00">
                        <c:v>5.37</c:v>
                      </c:pt>
                      <c:pt idx="690" formatCode="0.00">
                        <c:v>5.36</c:v>
                      </c:pt>
                      <c:pt idx="691" formatCode="0.00">
                        <c:v>5.35</c:v>
                      </c:pt>
                      <c:pt idx="692" formatCode="0.00">
                        <c:v>5.35</c:v>
                      </c:pt>
                      <c:pt idx="693" formatCode="0.00">
                        <c:v>5.34</c:v>
                      </c:pt>
                      <c:pt idx="694" formatCode="0.00">
                        <c:v>5.33</c:v>
                      </c:pt>
                      <c:pt idx="695" formatCode="0.00">
                        <c:v>5.31</c:v>
                      </c:pt>
                      <c:pt idx="696" formatCode="0.00">
                        <c:v>5.26</c:v>
                      </c:pt>
                      <c:pt idx="697" formatCode="0.00">
                        <c:v>5.22</c:v>
                      </c:pt>
                      <c:pt idx="698" formatCode="0.00">
                        <c:v>5.15</c:v>
                      </c:pt>
                      <c:pt idx="699" formatCode="0.00">
                        <c:v>5.0999999999999996</c:v>
                      </c:pt>
                      <c:pt idx="700" formatCode="0.00">
                        <c:v>5.01</c:v>
                      </c:pt>
                      <c:pt idx="701" formatCode="0.00">
                        <c:v>4.96</c:v>
                      </c:pt>
                      <c:pt idx="702" formatCode="0.00">
                        <c:v>4.8899999999999997</c:v>
                      </c:pt>
                      <c:pt idx="703" formatCode="0.00">
                        <c:v>4.82</c:v>
                      </c:pt>
                      <c:pt idx="704" formatCode="0.00">
                        <c:v>4.34</c:v>
                      </c:pt>
                      <c:pt idx="705" formatCode="0.00">
                        <c:v>4.28</c:v>
                      </c:pt>
                      <c:pt idx="706" formatCode="0.00">
                        <c:v>4.22</c:v>
                      </c:pt>
                      <c:pt idx="707" formatCode="0.00">
                        <c:v>4.1900000000000004</c:v>
                      </c:pt>
                      <c:pt idx="708" formatCode="0.00">
                        <c:v>4.1100000000000003</c:v>
                      </c:pt>
                      <c:pt idx="709" formatCode="0.00">
                        <c:v>4.0599999999999996</c:v>
                      </c:pt>
                      <c:pt idx="710" formatCode="0.00">
                        <c:v>4.07</c:v>
                      </c:pt>
                      <c:pt idx="711" formatCode="0.00">
                        <c:v>4.05</c:v>
                      </c:pt>
                      <c:pt idx="712" formatCode="0.00">
                        <c:v>4.01</c:v>
                      </c:pt>
                      <c:pt idx="713" formatCode="0.00">
                        <c:v>3.98</c:v>
                      </c:pt>
                      <c:pt idx="714" formatCode="0.00">
                        <c:v>3.96</c:v>
                      </c:pt>
                      <c:pt idx="715" formatCode="0.00">
                        <c:v>3.99</c:v>
                      </c:pt>
                      <c:pt idx="716" formatCode="0.00">
                        <c:v>3.99</c:v>
                      </c:pt>
                      <c:pt idx="717" formatCode="0.00">
                        <c:v>3.97</c:v>
                      </c:pt>
                      <c:pt idx="718" formatCode="0.00">
                        <c:v>3.89</c:v>
                      </c:pt>
                      <c:pt idx="719" formatCode="0.00">
                        <c:v>3.81</c:v>
                      </c:pt>
                      <c:pt idx="720" formatCode="0.00">
                        <c:v>3.72</c:v>
                      </c:pt>
                      <c:pt idx="721" formatCode="0.00">
                        <c:v>3.69</c:v>
                      </c:pt>
                      <c:pt idx="722" formatCode="0.00">
                        <c:v>3.7</c:v>
                      </c:pt>
                      <c:pt idx="723" formatCode="0.00">
                        <c:v>3.7</c:v>
                      </c:pt>
                      <c:pt idx="724" formatCode="0.00">
                        <c:v>3.71</c:v>
                      </c:pt>
                      <c:pt idx="725" formatCode="0.00">
                        <c:v>3.7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70C6-46BF-82E4-FDB74E6D7585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DATOS!$S$3:$S$732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3.5</c:v>
                      </c:pt>
                      <c:pt idx="1">
                        <c:v>3.84</c:v>
                      </c:pt>
                      <c:pt idx="2">
                        <c:v>3.45</c:v>
                      </c:pt>
                      <c:pt idx="3">
                        <c:v>3.43</c:v>
                      </c:pt>
                      <c:pt idx="4">
                        <c:v>3.38</c:v>
                      </c:pt>
                      <c:pt idx="5">
                        <c:v>3.34</c:v>
                      </c:pt>
                      <c:pt idx="6">
                        <c:v>3.32</c:v>
                      </c:pt>
                      <c:pt idx="7">
                        <c:v>3.28</c:v>
                      </c:pt>
                      <c:pt idx="8">
                        <c:v>3.25</c:v>
                      </c:pt>
                      <c:pt idx="9">
                        <c:v>3.17</c:v>
                      </c:pt>
                      <c:pt idx="10">
                        <c:v>3.06</c:v>
                      </c:pt>
                      <c:pt idx="11">
                        <c:v>3.01</c:v>
                      </c:pt>
                      <c:pt idx="12">
                        <c:v>2.94</c:v>
                      </c:pt>
                      <c:pt idx="13">
                        <c:v>2.91</c:v>
                      </c:pt>
                      <c:pt idx="14">
                        <c:v>2.93</c:v>
                      </c:pt>
                      <c:pt idx="15">
                        <c:v>2.94</c:v>
                      </c:pt>
                      <c:pt idx="16">
                        <c:v>3.07</c:v>
                      </c:pt>
                      <c:pt idx="17">
                        <c:v>3.24</c:v>
                      </c:pt>
                      <c:pt idx="18">
                        <c:v>3.34</c:v>
                      </c:pt>
                      <c:pt idx="19">
                        <c:v>3.37</c:v>
                      </c:pt>
                      <c:pt idx="20">
                        <c:v>3.48</c:v>
                      </c:pt>
                      <c:pt idx="21">
                        <c:v>3.58</c:v>
                      </c:pt>
                      <c:pt idx="22">
                        <c:v>3.58</c:v>
                      </c:pt>
                      <c:pt idx="23">
                        <c:v>3.57</c:v>
                      </c:pt>
                      <c:pt idx="24">
                        <c:v>3.56</c:v>
                      </c:pt>
                      <c:pt idx="25">
                        <c:v>3.5</c:v>
                      </c:pt>
                      <c:pt idx="26">
                        <c:v>3.45</c:v>
                      </c:pt>
                      <c:pt idx="27">
                        <c:v>3.39</c:v>
                      </c:pt>
                      <c:pt idx="28">
                        <c:v>3.37</c:v>
                      </c:pt>
                      <c:pt idx="29">
                        <c:v>3.3</c:v>
                      </c:pt>
                      <c:pt idx="30">
                        <c:v>3.22</c:v>
                      </c:pt>
                      <c:pt idx="31">
                        <c:v>3.14</c:v>
                      </c:pt>
                      <c:pt idx="32">
                        <c:v>3.11</c:v>
                      </c:pt>
                      <c:pt idx="33">
                        <c:v>3.06</c:v>
                      </c:pt>
                      <c:pt idx="34">
                        <c:v>3.02</c:v>
                      </c:pt>
                      <c:pt idx="35">
                        <c:v>3.01</c:v>
                      </c:pt>
                      <c:pt idx="36">
                        <c:v>2.93</c:v>
                      </c:pt>
                      <c:pt idx="37">
                        <c:v>2.94</c:v>
                      </c:pt>
                      <c:pt idx="38">
                        <c:v>2.87</c:v>
                      </c:pt>
                      <c:pt idx="39">
                        <c:v>2.83</c:v>
                      </c:pt>
                      <c:pt idx="40">
                        <c:v>2.8</c:v>
                      </c:pt>
                      <c:pt idx="41">
                        <c:v>2.89</c:v>
                      </c:pt>
                      <c:pt idx="42">
                        <c:v>2.85</c:v>
                      </c:pt>
                      <c:pt idx="43">
                        <c:v>2.88</c:v>
                      </c:pt>
                      <c:pt idx="44">
                        <c:v>2.92</c:v>
                      </c:pt>
                      <c:pt idx="45">
                        <c:v>2.95</c:v>
                      </c:pt>
                      <c:pt idx="46">
                        <c:v>3.11</c:v>
                      </c:pt>
                      <c:pt idx="47">
                        <c:v>3.23</c:v>
                      </c:pt>
                      <c:pt idx="48">
                        <c:v>3.26</c:v>
                      </c:pt>
                      <c:pt idx="49">
                        <c:v>3.22</c:v>
                      </c:pt>
                      <c:pt idx="50">
                        <c:v>3.13</c:v>
                      </c:pt>
                      <c:pt idx="51">
                        <c:v>3.09</c:v>
                      </c:pt>
                      <c:pt idx="52">
                        <c:v>3.1</c:v>
                      </c:pt>
                      <c:pt idx="53">
                        <c:v>3.06</c:v>
                      </c:pt>
                      <c:pt idx="54">
                        <c:v>2.98</c:v>
                      </c:pt>
                      <c:pt idx="55">
                        <c:v>2.92</c:v>
                      </c:pt>
                      <c:pt idx="56">
                        <c:v>2.84</c:v>
                      </c:pt>
                      <c:pt idx="57">
                        <c:v>2.79</c:v>
                      </c:pt>
                      <c:pt idx="58">
                        <c:v>2.72</c:v>
                      </c:pt>
                      <c:pt idx="59">
                        <c:v>2.67</c:v>
                      </c:pt>
                      <c:pt idx="60">
                        <c:v>2.62</c:v>
                      </c:pt>
                      <c:pt idx="61">
                        <c:v>2.58</c:v>
                      </c:pt>
                      <c:pt idx="62">
                        <c:v>2.5299999999999998</c:v>
                      </c:pt>
                      <c:pt idx="63">
                        <c:v>2.5299999999999998</c:v>
                      </c:pt>
                      <c:pt idx="64">
                        <c:v>2.56</c:v>
                      </c:pt>
                      <c:pt idx="65">
                        <c:v>2.59</c:v>
                      </c:pt>
                      <c:pt idx="66">
                        <c:v>2.61</c:v>
                      </c:pt>
                      <c:pt idx="67">
                        <c:v>2.58</c:v>
                      </c:pt>
                      <c:pt idx="68">
                        <c:v>2.5</c:v>
                      </c:pt>
                      <c:pt idx="69">
                        <c:v>2.4500000000000002</c:v>
                      </c:pt>
                      <c:pt idx="70">
                        <c:v>2.5099999999999998</c:v>
                      </c:pt>
                      <c:pt idx="71">
                        <c:v>2.5499999999999998</c:v>
                      </c:pt>
                      <c:pt idx="72">
                        <c:v>2.54</c:v>
                      </c:pt>
                      <c:pt idx="73">
                        <c:v>2.4900000000000002</c:v>
                      </c:pt>
                      <c:pt idx="74">
                        <c:v>2.41</c:v>
                      </c:pt>
                      <c:pt idx="75">
                        <c:v>2.39</c:v>
                      </c:pt>
                      <c:pt idx="76">
                        <c:v>2.39</c:v>
                      </c:pt>
                      <c:pt idx="77">
                        <c:v>2.34</c:v>
                      </c:pt>
                      <c:pt idx="78">
                        <c:v>2.16</c:v>
                      </c:pt>
                      <c:pt idx="79">
                        <c:v>2.08</c:v>
                      </c:pt>
                      <c:pt idx="80">
                        <c:v>2.0099999999999998</c:v>
                      </c:pt>
                      <c:pt idx="81">
                        <c:v>2</c:v>
                      </c:pt>
                      <c:pt idx="82">
                        <c:v>2.02</c:v>
                      </c:pt>
                      <c:pt idx="83">
                        <c:v>1.99</c:v>
                      </c:pt>
                      <c:pt idx="84">
                        <c:v>1.96</c:v>
                      </c:pt>
                      <c:pt idx="85">
                        <c:v>1.98</c:v>
                      </c:pt>
                      <c:pt idx="86">
                        <c:v>1.96</c:v>
                      </c:pt>
                      <c:pt idx="87">
                        <c:v>1.98</c:v>
                      </c:pt>
                      <c:pt idx="88">
                        <c:v>2.12</c:v>
                      </c:pt>
                      <c:pt idx="89">
                        <c:v>2.2400000000000002</c:v>
                      </c:pt>
                      <c:pt idx="90">
                        <c:v>2.27</c:v>
                      </c:pt>
                      <c:pt idx="91">
                        <c:v>2.2799999999999998</c:v>
                      </c:pt>
                      <c:pt idx="92">
                        <c:v>2.2599999999999998</c:v>
                      </c:pt>
                      <c:pt idx="93">
                        <c:v>2.25</c:v>
                      </c:pt>
                      <c:pt idx="94">
                        <c:v>2.2200000000000002</c:v>
                      </c:pt>
                      <c:pt idx="95">
                        <c:v>2.23</c:v>
                      </c:pt>
                      <c:pt idx="96">
                        <c:v>2.12</c:v>
                      </c:pt>
                      <c:pt idx="97">
                        <c:v>2.02</c:v>
                      </c:pt>
                      <c:pt idx="98">
                        <c:v>1.94</c:v>
                      </c:pt>
                      <c:pt idx="99">
                        <c:v>1.9</c:v>
                      </c:pt>
                      <c:pt idx="100">
                        <c:v>1.87</c:v>
                      </c:pt>
                      <c:pt idx="101">
                        <c:v>1.87</c:v>
                      </c:pt>
                      <c:pt idx="102">
                        <c:v>1.9</c:v>
                      </c:pt>
                      <c:pt idx="103">
                        <c:v>1.91</c:v>
                      </c:pt>
                      <c:pt idx="104">
                        <c:v>1.91</c:v>
                      </c:pt>
                      <c:pt idx="105">
                        <c:v>1.9</c:v>
                      </c:pt>
                      <c:pt idx="106">
                        <c:v>1.85</c:v>
                      </c:pt>
                      <c:pt idx="107">
                        <c:v>1.89</c:v>
                      </c:pt>
                      <c:pt idx="108">
                        <c:v>1.9</c:v>
                      </c:pt>
                      <c:pt idx="109">
                        <c:v>1.93</c:v>
                      </c:pt>
                      <c:pt idx="110">
                        <c:v>1.95</c:v>
                      </c:pt>
                      <c:pt idx="111">
                        <c:v>1.94</c:v>
                      </c:pt>
                      <c:pt idx="112">
                        <c:v>1.95</c:v>
                      </c:pt>
                      <c:pt idx="113">
                        <c:v>1.95</c:v>
                      </c:pt>
                      <c:pt idx="114">
                        <c:v>1.89</c:v>
                      </c:pt>
                      <c:pt idx="115">
                        <c:v>1.93</c:v>
                      </c:pt>
                      <c:pt idx="116">
                        <c:v>2</c:v>
                      </c:pt>
                      <c:pt idx="117">
                        <c:v>2.04</c:v>
                      </c:pt>
                      <c:pt idx="118">
                        <c:v>2.04</c:v>
                      </c:pt>
                      <c:pt idx="119">
                        <c:v>2.04</c:v>
                      </c:pt>
                      <c:pt idx="120">
                        <c:v>1.98</c:v>
                      </c:pt>
                      <c:pt idx="121">
                        <c:v>1.97</c:v>
                      </c:pt>
                      <c:pt idx="122">
                        <c:v>2.0299999999999998</c:v>
                      </c:pt>
                      <c:pt idx="123">
                        <c:v>2.12</c:v>
                      </c:pt>
                      <c:pt idx="124">
                        <c:v>2.14</c:v>
                      </c:pt>
                      <c:pt idx="125">
                        <c:v>2.1800000000000002</c:v>
                      </c:pt>
                      <c:pt idx="126">
                        <c:v>2.16</c:v>
                      </c:pt>
                      <c:pt idx="127">
                        <c:v>2.16</c:v>
                      </c:pt>
                      <c:pt idx="128">
                        <c:v>2.08</c:v>
                      </c:pt>
                      <c:pt idx="129">
                        <c:v>2.0099999999999998</c:v>
                      </c:pt>
                      <c:pt idx="130">
                        <c:v>1.87</c:v>
                      </c:pt>
                      <c:pt idx="131">
                        <c:v>1.84</c:v>
                      </c:pt>
                      <c:pt idx="132">
                        <c:v>1.84</c:v>
                      </c:pt>
                      <c:pt idx="133">
                        <c:v>1.88</c:v>
                      </c:pt>
                      <c:pt idx="134">
                        <c:v>2.0299999999999998</c:v>
                      </c:pt>
                      <c:pt idx="135">
                        <c:v>2.11</c:v>
                      </c:pt>
                      <c:pt idx="136">
                        <c:v>2.13</c:v>
                      </c:pt>
                      <c:pt idx="137">
                        <c:v>2.09</c:v>
                      </c:pt>
                      <c:pt idx="138">
                        <c:v>1.98</c:v>
                      </c:pt>
                      <c:pt idx="139">
                        <c:v>1.93</c:v>
                      </c:pt>
                      <c:pt idx="140">
                        <c:v>1.85</c:v>
                      </c:pt>
                      <c:pt idx="141">
                        <c:v>1.84</c:v>
                      </c:pt>
                      <c:pt idx="142">
                        <c:v>1.92</c:v>
                      </c:pt>
                      <c:pt idx="143">
                        <c:v>1.86</c:v>
                      </c:pt>
                      <c:pt idx="144">
                        <c:v>1.93</c:v>
                      </c:pt>
                      <c:pt idx="145">
                        <c:v>1.92</c:v>
                      </c:pt>
                      <c:pt idx="146">
                        <c:v>1.7</c:v>
                      </c:pt>
                      <c:pt idx="147">
                        <c:v>1.78</c:v>
                      </c:pt>
                      <c:pt idx="148">
                        <c:v>1.68</c:v>
                      </c:pt>
                      <c:pt idx="149">
                        <c:v>1.64</c:v>
                      </c:pt>
                      <c:pt idx="150">
                        <c:v>1.71</c:v>
                      </c:pt>
                      <c:pt idx="151">
                        <c:v>1.75</c:v>
                      </c:pt>
                      <c:pt idx="152">
                        <c:v>1.73</c:v>
                      </c:pt>
                      <c:pt idx="153">
                        <c:v>1.72</c:v>
                      </c:pt>
                      <c:pt idx="154">
                        <c:v>1.59</c:v>
                      </c:pt>
                      <c:pt idx="155">
                        <c:v>1.69</c:v>
                      </c:pt>
                      <c:pt idx="156">
                        <c:v>1.78</c:v>
                      </c:pt>
                      <c:pt idx="157">
                        <c:v>1.8</c:v>
                      </c:pt>
                      <c:pt idx="158">
                        <c:v>1.78</c:v>
                      </c:pt>
                      <c:pt idx="159">
                        <c:v>1.72</c:v>
                      </c:pt>
                      <c:pt idx="160">
                        <c:v>1.57</c:v>
                      </c:pt>
                      <c:pt idx="161">
                        <c:v>1.57</c:v>
                      </c:pt>
                      <c:pt idx="162">
                        <c:v>1.52</c:v>
                      </c:pt>
                      <c:pt idx="163">
                        <c:v>1.42</c:v>
                      </c:pt>
                      <c:pt idx="164">
                        <c:v>1.4</c:v>
                      </c:pt>
                      <c:pt idx="165">
                        <c:v>1.47</c:v>
                      </c:pt>
                      <c:pt idx="166">
                        <c:v>1.57</c:v>
                      </c:pt>
                      <c:pt idx="167">
                        <c:v>1.55</c:v>
                      </c:pt>
                      <c:pt idx="168">
                        <c:v>1.55</c:v>
                      </c:pt>
                      <c:pt idx="169">
                        <c:v>1.59</c:v>
                      </c:pt>
                      <c:pt idx="170">
                        <c:v>1.61</c:v>
                      </c:pt>
                      <c:pt idx="171">
                        <c:v>1.75</c:v>
                      </c:pt>
                      <c:pt idx="172">
                        <c:v>1.84</c:v>
                      </c:pt>
                      <c:pt idx="173">
                        <c:v>1.85</c:v>
                      </c:pt>
                      <c:pt idx="174">
                        <c:v>1.7</c:v>
                      </c:pt>
                      <c:pt idx="175">
                        <c:v>1.75</c:v>
                      </c:pt>
                      <c:pt idx="176">
                        <c:v>1.75</c:v>
                      </c:pt>
                      <c:pt idx="177">
                        <c:v>1.68</c:v>
                      </c:pt>
                      <c:pt idx="178">
                        <c:v>1.59</c:v>
                      </c:pt>
                      <c:pt idx="179">
                        <c:v>1.62</c:v>
                      </c:pt>
                      <c:pt idx="180">
                        <c:v>1.69</c:v>
                      </c:pt>
                      <c:pt idx="181">
                        <c:v>1.69</c:v>
                      </c:pt>
                      <c:pt idx="182">
                        <c:v>1.66</c:v>
                      </c:pt>
                      <c:pt idx="183">
                        <c:v>1.62</c:v>
                      </c:pt>
                      <c:pt idx="184">
                        <c:v>1.52</c:v>
                      </c:pt>
                      <c:pt idx="185">
                        <c:v>1.5</c:v>
                      </c:pt>
                      <c:pt idx="186">
                        <c:v>1.68</c:v>
                      </c:pt>
                      <c:pt idx="187">
                        <c:v>1.67</c:v>
                      </c:pt>
                      <c:pt idx="188">
                        <c:v>1.74</c:v>
                      </c:pt>
                      <c:pt idx="189">
                        <c:v>1.8</c:v>
                      </c:pt>
                      <c:pt idx="190">
                        <c:v>2.0099999999999998</c:v>
                      </c:pt>
                      <c:pt idx="191">
                        <c:v>2.27</c:v>
                      </c:pt>
                      <c:pt idx="192">
                        <c:v>2.29</c:v>
                      </c:pt>
                      <c:pt idx="193">
                        <c:v>2.23</c:v>
                      </c:pt>
                      <c:pt idx="194">
                        <c:v>2.09</c:v>
                      </c:pt>
                      <c:pt idx="195">
                        <c:v>2.02</c:v>
                      </c:pt>
                      <c:pt idx="196">
                        <c:v>1.98</c:v>
                      </c:pt>
                      <c:pt idx="197">
                        <c:v>1.96</c:v>
                      </c:pt>
                      <c:pt idx="198">
                        <c:v>1.94</c:v>
                      </c:pt>
                      <c:pt idx="199">
                        <c:v>1.92</c:v>
                      </c:pt>
                      <c:pt idx="200">
                        <c:v>1.78</c:v>
                      </c:pt>
                      <c:pt idx="201">
                        <c:v>1.74</c:v>
                      </c:pt>
                      <c:pt idx="202">
                        <c:v>1.88</c:v>
                      </c:pt>
                      <c:pt idx="203">
                        <c:v>1.98</c:v>
                      </c:pt>
                      <c:pt idx="204">
                        <c:v>2.06</c:v>
                      </c:pt>
                      <c:pt idx="205">
                        <c:v>2.2000000000000002</c:v>
                      </c:pt>
                      <c:pt idx="206">
                        <c:v>2.19</c:v>
                      </c:pt>
                      <c:pt idx="207">
                        <c:v>2.14</c:v>
                      </c:pt>
                      <c:pt idx="208">
                        <c:v>2</c:v>
                      </c:pt>
                      <c:pt idx="209">
                        <c:v>1.94</c:v>
                      </c:pt>
                      <c:pt idx="210">
                        <c:v>1.98</c:v>
                      </c:pt>
                      <c:pt idx="211">
                        <c:v>2.15</c:v>
                      </c:pt>
                      <c:pt idx="212">
                        <c:v>2.34</c:v>
                      </c:pt>
                      <c:pt idx="213">
                        <c:v>2.54</c:v>
                      </c:pt>
                      <c:pt idx="214">
                        <c:v>2.71</c:v>
                      </c:pt>
                      <c:pt idx="215">
                        <c:v>2.85</c:v>
                      </c:pt>
                      <c:pt idx="216">
                        <c:v>2.82</c:v>
                      </c:pt>
                      <c:pt idx="217">
                        <c:v>2.87</c:v>
                      </c:pt>
                      <c:pt idx="218">
                        <c:v>2.91</c:v>
                      </c:pt>
                      <c:pt idx="219">
                        <c:v>2.87</c:v>
                      </c:pt>
                      <c:pt idx="220">
                        <c:v>2.91</c:v>
                      </c:pt>
                      <c:pt idx="221">
                        <c:v>2.93</c:v>
                      </c:pt>
                      <c:pt idx="222">
                        <c:v>2.97</c:v>
                      </c:pt>
                      <c:pt idx="223">
                        <c:v>3.07</c:v>
                      </c:pt>
                      <c:pt idx="224">
                        <c:v>3.19</c:v>
                      </c:pt>
                      <c:pt idx="225">
                        <c:v>3.21</c:v>
                      </c:pt>
                      <c:pt idx="226">
                        <c:v>3.47</c:v>
                      </c:pt>
                      <c:pt idx="227">
                        <c:v>3.6</c:v>
                      </c:pt>
                      <c:pt idx="228">
                        <c:v>3.78</c:v>
                      </c:pt>
                      <c:pt idx="229">
                        <c:v>3.79</c:v>
                      </c:pt>
                      <c:pt idx="230">
                        <c:v>4.01</c:v>
                      </c:pt>
                      <c:pt idx="231">
                        <c:v>3.95</c:v>
                      </c:pt>
                      <c:pt idx="232">
                        <c:v>3.85</c:v>
                      </c:pt>
                      <c:pt idx="233">
                        <c:v>3.8</c:v>
                      </c:pt>
                      <c:pt idx="234">
                        <c:v>3.74</c:v>
                      </c:pt>
                      <c:pt idx="235">
                        <c:v>3.79</c:v>
                      </c:pt>
                      <c:pt idx="236">
                        <c:v>3.83</c:v>
                      </c:pt>
                      <c:pt idx="237">
                        <c:v>3.82</c:v>
                      </c:pt>
                      <c:pt idx="238">
                        <c:v>3.84</c:v>
                      </c:pt>
                      <c:pt idx="239">
                        <c:v>3.76</c:v>
                      </c:pt>
                      <c:pt idx="240">
                        <c:v>3.63</c:v>
                      </c:pt>
                      <c:pt idx="241">
                        <c:v>3.51</c:v>
                      </c:pt>
                      <c:pt idx="242">
                        <c:v>3.45</c:v>
                      </c:pt>
                      <c:pt idx="243">
                        <c:v>3.44</c:v>
                      </c:pt>
                      <c:pt idx="244">
                        <c:v>3.4</c:v>
                      </c:pt>
                      <c:pt idx="245">
                        <c:v>3.37</c:v>
                      </c:pt>
                      <c:pt idx="246">
                        <c:v>3.38</c:v>
                      </c:pt>
                      <c:pt idx="247">
                        <c:v>3.47</c:v>
                      </c:pt>
                      <c:pt idx="248">
                        <c:v>3.57</c:v>
                      </c:pt>
                      <c:pt idx="249">
                        <c:v>3.61</c:v>
                      </c:pt>
                      <c:pt idx="250">
                        <c:v>3.76</c:v>
                      </c:pt>
                      <c:pt idx="251">
                        <c:v>3.7</c:v>
                      </c:pt>
                      <c:pt idx="252">
                        <c:v>3.84</c:v>
                      </c:pt>
                      <c:pt idx="253">
                        <c:v>3.8</c:v>
                      </c:pt>
                      <c:pt idx="254">
                        <c:v>3.83</c:v>
                      </c:pt>
                      <c:pt idx="255">
                        <c:v>3.82</c:v>
                      </c:pt>
                      <c:pt idx="256">
                        <c:v>3.92</c:v>
                      </c:pt>
                      <c:pt idx="257">
                        <c:v>3.98</c:v>
                      </c:pt>
                      <c:pt idx="258">
                        <c:v>3.92</c:v>
                      </c:pt>
                      <c:pt idx="259">
                        <c:v>3.84</c:v>
                      </c:pt>
                      <c:pt idx="260">
                        <c:v>3.83</c:v>
                      </c:pt>
                      <c:pt idx="261">
                        <c:v>3.84</c:v>
                      </c:pt>
                      <c:pt idx="262">
                        <c:v>3.73</c:v>
                      </c:pt>
                      <c:pt idx="263">
                        <c:v>3.61</c:v>
                      </c:pt>
                      <c:pt idx="264">
                        <c:v>3.58</c:v>
                      </c:pt>
                      <c:pt idx="265">
                        <c:v>3.62</c:v>
                      </c:pt>
                      <c:pt idx="266">
                        <c:v>3.64</c:v>
                      </c:pt>
                      <c:pt idx="267">
                        <c:v>3.67</c:v>
                      </c:pt>
                      <c:pt idx="268">
                        <c:v>3.68</c:v>
                      </c:pt>
                      <c:pt idx="269">
                        <c:v>3.62</c:v>
                      </c:pt>
                      <c:pt idx="270">
                        <c:v>3.59</c:v>
                      </c:pt>
                      <c:pt idx="271">
                        <c:v>3.34</c:v>
                      </c:pt>
                      <c:pt idx="272">
                        <c:v>3.7</c:v>
                      </c:pt>
                      <c:pt idx="273">
                        <c:v>3.85</c:v>
                      </c:pt>
                      <c:pt idx="274">
                        <c:v>3.98</c:v>
                      </c:pt>
                      <c:pt idx="275">
                        <c:v>3.94</c:v>
                      </c:pt>
                      <c:pt idx="276">
                        <c:v>3.9</c:v>
                      </c:pt>
                      <c:pt idx="277">
                        <c:v>3.94</c:v>
                      </c:pt>
                      <c:pt idx="278">
                        <c:v>4.09</c:v>
                      </c:pt>
                      <c:pt idx="279">
                        <c:v>4.16</c:v>
                      </c:pt>
                      <c:pt idx="280">
                        <c:v>4.18</c:v>
                      </c:pt>
                      <c:pt idx="281">
                        <c:v>4.2</c:v>
                      </c:pt>
                      <c:pt idx="282">
                        <c:v>4.24</c:v>
                      </c:pt>
                      <c:pt idx="283">
                        <c:v>4.2699999999999996</c:v>
                      </c:pt>
                      <c:pt idx="284">
                        <c:v>4.3</c:v>
                      </c:pt>
                      <c:pt idx="285">
                        <c:v>4.3099999999999996</c:v>
                      </c:pt>
                      <c:pt idx="286">
                        <c:v>4.38</c:v>
                      </c:pt>
                      <c:pt idx="287">
                        <c:v>4.4400000000000004</c:v>
                      </c:pt>
                      <c:pt idx="288">
                        <c:v>4.53</c:v>
                      </c:pt>
                      <c:pt idx="289">
                        <c:v>4.59</c:v>
                      </c:pt>
                      <c:pt idx="290">
                        <c:v>4.63</c:v>
                      </c:pt>
                      <c:pt idx="291">
                        <c:v>4.6100000000000003</c:v>
                      </c:pt>
                      <c:pt idx="292">
                        <c:v>4.59</c:v>
                      </c:pt>
                      <c:pt idx="293">
                        <c:v>4.57</c:v>
                      </c:pt>
                      <c:pt idx="294">
                        <c:v>4.5599999999999996</c:v>
                      </c:pt>
                      <c:pt idx="295">
                        <c:v>4.55</c:v>
                      </c:pt>
                      <c:pt idx="296">
                        <c:v>4.53</c:v>
                      </c:pt>
                      <c:pt idx="297">
                        <c:v>4.5</c:v>
                      </c:pt>
                      <c:pt idx="298">
                        <c:v>4.5</c:v>
                      </c:pt>
                      <c:pt idx="299">
                        <c:v>4.4800000000000004</c:v>
                      </c:pt>
                      <c:pt idx="300">
                        <c:v>4.4400000000000004</c:v>
                      </c:pt>
                      <c:pt idx="301">
                        <c:v>4.46</c:v>
                      </c:pt>
                      <c:pt idx="302">
                        <c:v>4.51</c:v>
                      </c:pt>
                      <c:pt idx="303">
                        <c:v>4.66</c:v>
                      </c:pt>
                      <c:pt idx="304">
                        <c:v>4.53</c:v>
                      </c:pt>
                      <c:pt idx="305">
                        <c:v>4.47</c:v>
                      </c:pt>
                      <c:pt idx="306">
                        <c:v>4.47</c:v>
                      </c:pt>
                      <c:pt idx="307">
                        <c:v>4.45</c:v>
                      </c:pt>
                      <c:pt idx="308">
                        <c:v>4.41</c:v>
                      </c:pt>
                      <c:pt idx="309">
                        <c:v>4.5599999999999996</c:v>
                      </c:pt>
                      <c:pt idx="310">
                        <c:v>4.3099999999999996</c:v>
                      </c:pt>
                      <c:pt idx="311">
                        <c:v>4.18</c:v>
                      </c:pt>
                      <c:pt idx="312">
                        <c:v>4.24</c:v>
                      </c:pt>
                      <c:pt idx="313">
                        <c:v>4.2</c:v>
                      </c:pt>
                      <c:pt idx="314">
                        <c:v>4.3600000000000003</c:v>
                      </c:pt>
                      <c:pt idx="315">
                        <c:v>4.4400000000000004</c:v>
                      </c:pt>
                      <c:pt idx="316">
                        <c:v>4.57</c:v>
                      </c:pt>
                      <c:pt idx="317">
                        <c:v>4.5599999999999996</c:v>
                      </c:pt>
                      <c:pt idx="318">
                        <c:v>4.67</c:v>
                      </c:pt>
                      <c:pt idx="319">
                        <c:v>4.8</c:v>
                      </c:pt>
                      <c:pt idx="320">
                        <c:v>4.8099999999999996</c:v>
                      </c:pt>
                      <c:pt idx="321">
                        <c:v>4.8</c:v>
                      </c:pt>
                      <c:pt idx="322">
                        <c:v>4.8099999999999996</c:v>
                      </c:pt>
                      <c:pt idx="323">
                        <c:v>4.8</c:v>
                      </c:pt>
                      <c:pt idx="324">
                        <c:v>4.8099999999999996</c:v>
                      </c:pt>
                      <c:pt idx="325">
                        <c:v>4.82</c:v>
                      </c:pt>
                      <c:pt idx="326">
                        <c:v>4.7300000000000004</c:v>
                      </c:pt>
                      <c:pt idx="327">
                        <c:v>4.62</c:v>
                      </c:pt>
                      <c:pt idx="328">
                        <c:v>4.46</c:v>
                      </c:pt>
                      <c:pt idx="329">
                        <c:v>4.34</c:v>
                      </c:pt>
                      <c:pt idx="330">
                        <c:v>4.24</c:v>
                      </c:pt>
                      <c:pt idx="331">
                        <c:v>4.0999999999999996</c:v>
                      </c:pt>
                      <c:pt idx="332">
                        <c:v>3.97</c:v>
                      </c:pt>
                      <c:pt idx="333">
                        <c:v>3.87</c:v>
                      </c:pt>
                      <c:pt idx="334">
                        <c:v>3.83</c:v>
                      </c:pt>
                      <c:pt idx="335">
                        <c:v>3.77</c:v>
                      </c:pt>
                      <c:pt idx="336">
                        <c:v>3.69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70C6-46BF-82E4-FDB74E6D7585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DATOS!$T$3:$T$732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2.4500000000000002</c:v>
                      </c:pt>
                      <c:pt idx="1">
                        <c:v>2.3199999999999998</c:v>
                      </c:pt>
                      <c:pt idx="2">
                        <c:v>2.2999999999999998</c:v>
                      </c:pt>
                      <c:pt idx="3">
                        <c:v>2.29</c:v>
                      </c:pt>
                      <c:pt idx="4">
                        <c:v>2.29</c:v>
                      </c:pt>
                      <c:pt idx="5">
                        <c:v>2.34</c:v>
                      </c:pt>
                      <c:pt idx="6">
                        <c:v>2.21</c:v>
                      </c:pt>
                      <c:pt idx="7">
                        <c:v>2.2200000000000002</c:v>
                      </c:pt>
                      <c:pt idx="8">
                        <c:v>2.2400000000000002</c:v>
                      </c:pt>
                      <c:pt idx="9">
                        <c:v>2.06</c:v>
                      </c:pt>
                      <c:pt idx="10">
                        <c:v>2.2799999999999998</c:v>
                      </c:pt>
                      <c:pt idx="11">
                        <c:v>2.2599999999999998</c:v>
                      </c:pt>
                      <c:pt idx="12">
                        <c:v>2.19</c:v>
                      </c:pt>
                      <c:pt idx="13">
                        <c:v>2.12</c:v>
                      </c:pt>
                      <c:pt idx="14">
                        <c:v>2.33</c:v>
                      </c:pt>
                      <c:pt idx="15">
                        <c:v>2.08</c:v>
                      </c:pt>
                      <c:pt idx="16">
                        <c:v>2.1800000000000002</c:v>
                      </c:pt>
                      <c:pt idx="17">
                        <c:v>2.09</c:v>
                      </c:pt>
                      <c:pt idx="18">
                        <c:v>2.15</c:v>
                      </c:pt>
                      <c:pt idx="19">
                        <c:v>2.11</c:v>
                      </c:pt>
                      <c:pt idx="20">
                        <c:v>2.33</c:v>
                      </c:pt>
                      <c:pt idx="21">
                        <c:v>2.12</c:v>
                      </c:pt>
                      <c:pt idx="22">
                        <c:v>2.5</c:v>
                      </c:pt>
                      <c:pt idx="23">
                        <c:v>2.1800000000000002</c:v>
                      </c:pt>
                      <c:pt idx="24">
                        <c:v>2.2599999999999998</c:v>
                      </c:pt>
                      <c:pt idx="25">
                        <c:v>2.5099999999999998</c:v>
                      </c:pt>
                      <c:pt idx="26">
                        <c:v>2.37</c:v>
                      </c:pt>
                      <c:pt idx="27">
                        <c:v>2.16</c:v>
                      </c:pt>
                      <c:pt idx="28">
                        <c:v>2.2400000000000002</c:v>
                      </c:pt>
                      <c:pt idx="29">
                        <c:v>2.14</c:v>
                      </c:pt>
                      <c:pt idx="30">
                        <c:v>3.1</c:v>
                      </c:pt>
                      <c:pt idx="31">
                        <c:v>2.54</c:v>
                      </c:pt>
                      <c:pt idx="32">
                        <c:v>2.61</c:v>
                      </c:pt>
                      <c:pt idx="33">
                        <c:v>2.54</c:v>
                      </c:pt>
                      <c:pt idx="34">
                        <c:v>2.56</c:v>
                      </c:pt>
                      <c:pt idx="35">
                        <c:v>2.56</c:v>
                      </c:pt>
                      <c:pt idx="36">
                        <c:v>2.62</c:v>
                      </c:pt>
                      <c:pt idx="37">
                        <c:v>2.44</c:v>
                      </c:pt>
                      <c:pt idx="38">
                        <c:v>2.4</c:v>
                      </c:pt>
                      <c:pt idx="39">
                        <c:v>2.2799999999999998</c:v>
                      </c:pt>
                      <c:pt idx="40">
                        <c:v>2.31</c:v>
                      </c:pt>
                      <c:pt idx="41">
                        <c:v>2.2999999999999998</c:v>
                      </c:pt>
                      <c:pt idx="42">
                        <c:v>2.68</c:v>
                      </c:pt>
                      <c:pt idx="43">
                        <c:v>2.85</c:v>
                      </c:pt>
                      <c:pt idx="44">
                        <c:v>2.77</c:v>
                      </c:pt>
                      <c:pt idx="45">
                        <c:v>2.62</c:v>
                      </c:pt>
                      <c:pt idx="46">
                        <c:v>2.56</c:v>
                      </c:pt>
                      <c:pt idx="47">
                        <c:v>2.5299999999999998</c:v>
                      </c:pt>
                      <c:pt idx="48">
                        <c:v>2.64</c:v>
                      </c:pt>
                      <c:pt idx="49">
                        <c:v>2.52</c:v>
                      </c:pt>
                      <c:pt idx="50">
                        <c:v>2.59</c:v>
                      </c:pt>
                      <c:pt idx="51">
                        <c:v>2.44</c:v>
                      </c:pt>
                      <c:pt idx="52">
                        <c:v>2.44</c:v>
                      </c:pt>
                      <c:pt idx="53">
                        <c:v>2.33</c:v>
                      </c:pt>
                      <c:pt idx="54">
                        <c:v>2.3199999999999998</c:v>
                      </c:pt>
                      <c:pt idx="55">
                        <c:v>2.2200000000000002</c:v>
                      </c:pt>
                      <c:pt idx="56">
                        <c:v>2.29</c:v>
                      </c:pt>
                      <c:pt idx="57">
                        <c:v>2.2200000000000002</c:v>
                      </c:pt>
                      <c:pt idx="58">
                        <c:v>2.46</c:v>
                      </c:pt>
                      <c:pt idx="59">
                        <c:v>2.2400000000000002</c:v>
                      </c:pt>
                      <c:pt idx="60">
                        <c:v>2.52</c:v>
                      </c:pt>
                      <c:pt idx="61">
                        <c:v>2.46</c:v>
                      </c:pt>
                      <c:pt idx="62">
                        <c:v>2.48</c:v>
                      </c:pt>
                      <c:pt idx="63">
                        <c:v>2.5</c:v>
                      </c:pt>
                      <c:pt idx="64">
                        <c:v>2.52</c:v>
                      </c:pt>
                      <c:pt idx="65">
                        <c:v>2.4300000000000002</c:v>
                      </c:pt>
                      <c:pt idx="66">
                        <c:v>2.35</c:v>
                      </c:pt>
                      <c:pt idx="67">
                        <c:v>2.25</c:v>
                      </c:pt>
                      <c:pt idx="68">
                        <c:v>2.33</c:v>
                      </c:pt>
                      <c:pt idx="69">
                        <c:v>2.25</c:v>
                      </c:pt>
                      <c:pt idx="70">
                        <c:v>2.2799999999999998</c:v>
                      </c:pt>
                      <c:pt idx="71">
                        <c:v>2.21</c:v>
                      </c:pt>
                      <c:pt idx="72">
                        <c:v>2.4900000000000002</c:v>
                      </c:pt>
                      <c:pt idx="73">
                        <c:v>2.19</c:v>
                      </c:pt>
                      <c:pt idx="74">
                        <c:v>2.25</c:v>
                      </c:pt>
                      <c:pt idx="75">
                        <c:v>2.1800000000000002</c:v>
                      </c:pt>
                      <c:pt idx="76">
                        <c:v>2.21</c:v>
                      </c:pt>
                      <c:pt idx="77">
                        <c:v>2.14</c:v>
                      </c:pt>
                      <c:pt idx="78">
                        <c:v>2.21</c:v>
                      </c:pt>
                      <c:pt idx="79">
                        <c:v>2.2999999999999998</c:v>
                      </c:pt>
                      <c:pt idx="80">
                        <c:v>2.42</c:v>
                      </c:pt>
                      <c:pt idx="81">
                        <c:v>2.2999999999999998</c:v>
                      </c:pt>
                      <c:pt idx="82">
                        <c:v>2.33</c:v>
                      </c:pt>
                      <c:pt idx="83">
                        <c:v>2.3199999999999998</c:v>
                      </c:pt>
                      <c:pt idx="84">
                        <c:v>2.4900000000000002</c:v>
                      </c:pt>
                      <c:pt idx="85">
                        <c:v>2.66</c:v>
                      </c:pt>
                      <c:pt idx="86">
                        <c:v>2.95</c:v>
                      </c:pt>
                      <c:pt idx="87">
                        <c:v>2.95</c:v>
                      </c:pt>
                      <c:pt idx="88">
                        <c:v>3</c:v>
                      </c:pt>
                      <c:pt idx="89">
                        <c:v>2.91</c:v>
                      </c:pt>
                      <c:pt idx="90">
                        <c:v>2.79</c:v>
                      </c:pt>
                      <c:pt idx="91">
                        <c:v>2.74</c:v>
                      </c:pt>
                      <c:pt idx="92">
                        <c:v>2.69</c:v>
                      </c:pt>
                      <c:pt idx="93">
                        <c:v>2.66</c:v>
                      </c:pt>
                      <c:pt idx="94">
                        <c:v>2.71</c:v>
                      </c:pt>
                      <c:pt idx="95">
                        <c:v>2.81</c:v>
                      </c:pt>
                      <c:pt idx="96">
                        <c:v>2.72</c:v>
                      </c:pt>
                      <c:pt idx="97">
                        <c:v>2.56</c:v>
                      </c:pt>
                      <c:pt idx="98">
                        <c:v>2.4900000000000002</c:v>
                      </c:pt>
                      <c:pt idx="99">
                        <c:v>2.4300000000000002</c:v>
                      </c:pt>
                      <c:pt idx="100">
                        <c:v>2.39</c:v>
                      </c:pt>
                      <c:pt idx="101">
                        <c:v>2.41</c:v>
                      </c:pt>
                      <c:pt idx="102">
                        <c:v>2.65</c:v>
                      </c:pt>
                      <c:pt idx="103">
                        <c:v>2.52</c:v>
                      </c:pt>
                      <c:pt idx="104">
                        <c:v>2.4500000000000002</c:v>
                      </c:pt>
                      <c:pt idx="105">
                        <c:v>2.66</c:v>
                      </c:pt>
                      <c:pt idx="106">
                        <c:v>2.54</c:v>
                      </c:pt>
                      <c:pt idx="107">
                        <c:v>2.42</c:v>
                      </c:pt>
                      <c:pt idx="108">
                        <c:v>2.46</c:v>
                      </c:pt>
                      <c:pt idx="109">
                        <c:v>2.3199999999999998</c:v>
                      </c:pt>
                      <c:pt idx="110">
                        <c:v>2.36</c:v>
                      </c:pt>
                      <c:pt idx="111">
                        <c:v>2.23</c:v>
                      </c:pt>
                      <c:pt idx="112">
                        <c:v>2.25</c:v>
                      </c:pt>
                      <c:pt idx="113">
                        <c:v>2.11</c:v>
                      </c:pt>
                      <c:pt idx="114">
                        <c:v>2.09</c:v>
                      </c:pt>
                      <c:pt idx="115">
                        <c:v>2.08</c:v>
                      </c:pt>
                      <c:pt idx="116">
                        <c:v>2.0699999999999998</c:v>
                      </c:pt>
                      <c:pt idx="117">
                        <c:v>2.0699999999999998</c:v>
                      </c:pt>
                      <c:pt idx="118">
                        <c:v>2.09</c:v>
                      </c:pt>
                      <c:pt idx="119">
                        <c:v>2.12</c:v>
                      </c:pt>
                      <c:pt idx="120">
                        <c:v>2.15</c:v>
                      </c:pt>
                      <c:pt idx="121">
                        <c:v>2.4900000000000002</c:v>
                      </c:pt>
                      <c:pt idx="122">
                        <c:v>2.42</c:v>
                      </c:pt>
                      <c:pt idx="123">
                        <c:v>2.2200000000000002</c:v>
                      </c:pt>
                      <c:pt idx="124">
                        <c:v>2.4700000000000002</c:v>
                      </c:pt>
                      <c:pt idx="125">
                        <c:v>2.2999999999999998</c:v>
                      </c:pt>
                      <c:pt idx="126">
                        <c:v>2.21</c:v>
                      </c:pt>
                      <c:pt idx="127">
                        <c:v>2.2999999999999998</c:v>
                      </c:pt>
                      <c:pt idx="128">
                        <c:v>2.33</c:v>
                      </c:pt>
                      <c:pt idx="129">
                        <c:v>2.34</c:v>
                      </c:pt>
                      <c:pt idx="130">
                        <c:v>2.36</c:v>
                      </c:pt>
                      <c:pt idx="131">
                        <c:v>2.37</c:v>
                      </c:pt>
                      <c:pt idx="132">
                        <c:v>2.39</c:v>
                      </c:pt>
                      <c:pt idx="133">
                        <c:v>2.4</c:v>
                      </c:pt>
                      <c:pt idx="134">
                        <c:v>2.42</c:v>
                      </c:pt>
                      <c:pt idx="135">
                        <c:v>2.4300000000000002</c:v>
                      </c:pt>
                      <c:pt idx="136">
                        <c:v>2.4500000000000002</c:v>
                      </c:pt>
                      <c:pt idx="137">
                        <c:v>2.46</c:v>
                      </c:pt>
                      <c:pt idx="138">
                        <c:v>2.48</c:v>
                      </c:pt>
                      <c:pt idx="139">
                        <c:v>2.5</c:v>
                      </c:pt>
                      <c:pt idx="140">
                        <c:v>2.5099999999999998</c:v>
                      </c:pt>
                      <c:pt idx="141">
                        <c:v>2.5299999999999998</c:v>
                      </c:pt>
                      <c:pt idx="142">
                        <c:v>2.54</c:v>
                      </c:pt>
                      <c:pt idx="143">
                        <c:v>2.56</c:v>
                      </c:pt>
                      <c:pt idx="144">
                        <c:v>2.57</c:v>
                      </c:pt>
                      <c:pt idx="145">
                        <c:v>2.59</c:v>
                      </c:pt>
                      <c:pt idx="146">
                        <c:v>2.5099999999999998</c:v>
                      </c:pt>
                      <c:pt idx="147">
                        <c:v>2.44</c:v>
                      </c:pt>
                      <c:pt idx="148">
                        <c:v>2.37</c:v>
                      </c:pt>
                      <c:pt idx="149">
                        <c:v>2.31</c:v>
                      </c:pt>
                      <c:pt idx="150">
                        <c:v>2.23</c:v>
                      </c:pt>
                      <c:pt idx="151">
                        <c:v>2.23</c:v>
                      </c:pt>
                      <c:pt idx="152">
                        <c:v>2.2000000000000002</c:v>
                      </c:pt>
                      <c:pt idx="153">
                        <c:v>2.41</c:v>
                      </c:pt>
                      <c:pt idx="154">
                        <c:v>2.58</c:v>
                      </c:pt>
                      <c:pt idx="155">
                        <c:v>2.57</c:v>
                      </c:pt>
                      <c:pt idx="156">
                        <c:v>2.42</c:v>
                      </c:pt>
                      <c:pt idx="157">
                        <c:v>2.42</c:v>
                      </c:pt>
                      <c:pt idx="158">
                        <c:v>2.93</c:v>
                      </c:pt>
                      <c:pt idx="159">
                        <c:v>2.81</c:v>
                      </c:pt>
                      <c:pt idx="160">
                        <c:v>2.83</c:v>
                      </c:pt>
                      <c:pt idx="161">
                        <c:v>2.86</c:v>
                      </c:pt>
                      <c:pt idx="162">
                        <c:v>2.63</c:v>
                      </c:pt>
                      <c:pt idx="163">
                        <c:v>2.5</c:v>
                      </c:pt>
                      <c:pt idx="164">
                        <c:v>2.46</c:v>
                      </c:pt>
                      <c:pt idx="165">
                        <c:v>2.42</c:v>
                      </c:pt>
                      <c:pt idx="166">
                        <c:v>2.36</c:v>
                      </c:pt>
                      <c:pt idx="167">
                        <c:v>2.37</c:v>
                      </c:pt>
                      <c:pt idx="168">
                        <c:v>2.42</c:v>
                      </c:pt>
                      <c:pt idx="169">
                        <c:v>2.4</c:v>
                      </c:pt>
                      <c:pt idx="170">
                        <c:v>2.34</c:v>
                      </c:pt>
                      <c:pt idx="171">
                        <c:v>2.27</c:v>
                      </c:pt>
                      <c:pt idx="172">
                        <c:v>2.31</c:v>
                      </c:pt>
                      <c:pt idx="173">
                        <c:v>2.72</c:v>
                      </c:pt>
                      <c:pt idx="174">
                        <c:v>2.54</c:v>
                      </c:pt>
                      <c:pt idx="175">
                        <c:v>2.48</c:v>
                      </c:pt>
                      <c:pt idx="176">
                        <c:v>2.79</c:v>
                      </c:pt>
                      <c:pt idx="177">
                        <c:v>2.63</c:v>
                      </c:pt>
                      <c:pt idx="178">
                        <c:v>2.41</c:v>
                      </c:pt>
                      <c:pt idx="179">
                        <c:v>2.38</c:v>
                      </c:pt>
                      <c:pt idx="180">
                        <c:v>2.38</c:v>
                      </c:pt>
                      <c:pt idx="181">
                        <c:v>2.34</c:v>
                      </c:pt>
                      <c:pt idx="182">
                        <c:v>2.44</c:v>
                      </c:pt>
                      <c:pt idx="183">
                        <c:v>2.4500000000000002</c:v>
                      </c:pt>
                      <c:pt idx="184">
                        <c:v>2.56</c:v>
                      </c:pt>
                      <c:pt idx="185">
                        <c:v>2.76</c:v>
                      </c:pt>
                      <c:pt idx="186">
                        <c:v>2.78</c:v>
                      </c:pt>
                      <c:pt idx="187">
                        <c:v>2.86</c:v>
                      </c:pt>
                      <c:pt idx="188">
                        <c:v>2.76</c:v>
                      </c:pt>
                      <c:pt idx="189">
                        <c:v>2.57</c:v>
                      </c:pt>
                      <c:pt idx="190">
                        <c:v>2.72</c:v>
                      </c:pt>
                      <c:pt idx="191">
                        <c:v>2.5099999999999998</c:v>
                      </c:pt>
                      <c:pt idx="192">
                        <c:v>2.57</c:v>
                      </c:pt>
                      <c:pt idx="193">
                        <c:v>2.54</c:v>
                      </c:pt>
                      <c:pt idx="194">
                        <c:v>2.54</c:v>
                      </c:pt>
                      <c:pt idx="195">
                        <c:v>2.71</c:v>
                      </c:pt>
                      <c:pt idx="196">
                        <c:v>2.73</c:v>
                      </c:pt>
                      <c:pt idx="197">
                        <c:v>2.75</c:v>
                      </c:pt>
                      <c:pt idx="198">
                        <c:v>2.77</c:v>
                      </c:pt>
                      <c:pt idx="199">
                        <c:v>2.79</c:v>
                      </c:pt>
                      <c:pt idx="200">
                        <c:v>2.81</c:v>
                      </c:pt>
                      <c:pt idx="201">
                        <c:v>2.77</c:v>
                      </c:pt>
                      <c:pt idx="202">
                        <c:v>2.78</c:v>
                      </c:pt>
                      <c:pt idx="203">
                        <c:v>3.28</c:v>
                      </c:pt>
                      <c:pt idx="204">
                        <c:v>3.15</c:v>
                      </c:pt>
                      <c:pt idx="205">
                        <c:v>3.05</c:v>
                      </c:pt>
                      <c:pt idx="206">
                        <c:v>2.96</c:v>
                      </c:pt>
                      <c:pt idx="207">
                        <c:v>2.7</c:v>
                      </c:pt>
                      <c:pt idx="208">
                        <c:v>2.5299999999999998</c:v>
                      </c:pt>
                      <c:pt idx="209">
                        <c:v>2.5099999999999998</c:v>
                      </c:pt>
                      <c:pt idx="210">
                        <c:v>2.42</c:v>
                      </c:pt>
                      <c:pt idx="211">
                        <c:v>2.36</c:v>
                      </c:pt>
                      <c:pt idx="212">
                        <c:v>2.2999999999999998</c:v>
                      </c:pt>
                      <c:pt idx="213">
                        <c:v>2.3199999999999998</c:v>
                      </c:pt>
                      <c:pt idx="214">
                        <c:v>2.23</c:v>
                      </c:pt>
                      <c:pt idx="215">
                        <c:v>2.2000000000000002</c:v>
                      </c:pt>
                      <c:pt idx="216">
                        <c:v>2.2999999999999998</c:v>
                      </c:pt>
                      <c:pt idx="217">
                        <c:v>2.16</c:v>
                      </c:pt>
                      <c:pt idx="218">
                        <c:v>2.14</c:v>
                      </c:pt>
                      <c:pt idx="219">
                        <c:v>2.37</c:v>
                      </c:pt>
                      <c:pt idx="220">
                        <c:v>2.52</c:v>
                      </c:pt>
                      <c:pt idx="221">
                        <c:v>2.6</c:v>
                      </c:pt>
                      <c:pt idx="222">
                        <c:v>2.62</c:v>
                      </c:pt>
                      <c:pt idx="223">
                        <c:v>2.95</c:v>
                      </c:pt>
                      <c:pt idx="224">
                        <c:v>2.62</c:v>
                      </c:pt>
                      <c:pt idx="225">
                        <c:v>2.86</c:v>
                      </c:pt>
                      <c:pt idx="226">
                        <c:v>2.4700000000000002</c:v>
                      </c:pt>
                      <c:pt idx="227">
                        <c:v>2.5099999999999998</c:v>
                      </c:pt>
                      <c:pt idx="228">
                        <c:v>2.62</c:v>
                      </c:pt>
                      <c:pt idx="229">
                        <c:v>3.33</c:v>
                      </c:pt>
                      <c:pt idx="230">
                        <c:v>3.07</c:v>
                      </c:pt>
                      <c:pt idx="231">
                        <c:v>2.67</c:v>
                      </c:pt>
                      <c:pt idx="232">
                        <c:v>2.86</c:v>
                      </c:pt>
                      <c:pt idx="233">
                        <c:v>2.68</c:v>
                      </c:pt>
                      <c:pt idx="234">
                        <c:v>2.56</c:v>
                      </c:pt>
                      <c:pt idx="235">
                        <c:v>2.66</c:v>
                      </c:pt>
                      <c:pt idx="236">
                        <c:v>3.15</c:v>
                      </c:pt>
                      <c:pt idx="237">
                        <c:v>2.8</c:v>
                      </c:pt>
                      <c:pt idx="238">
                        <c:v>2.7</c:v>
                      </c:pt>
                      <c:pt idx="239">
                        <c:v>2.66</c:v>
                      </c:pt>
                      <c:pt idx="240">
                        <c:v>2.5299999999999998</c:v>
                      </c:pt>
                      <c:pt idx="241">
                        <c:v>2.62</c:v>
                      </c:pt>
                      <c:pt idx="242">
                        <c:v>2.78</c:v>
                      </c:pt>
                      <c:pt idx="243">
                        <c:v>3.11</c:v>
                      </c:pt>
                      <c:pt idx="244">
                        <c:v>2.96</c:v>
                      </c:pt>
                      <c:pt idx="245">
                        <c:v>2.82</c:v>
                      </c:pt>
                      <c:pt idx="246">
                        <c:v>3.43</c:v>
                      </c:pt>
                      <c:pt idx="247">
                        <c:v>3.45</c:v>
                      </c:pt>
                      <c:pt idx="248">
                        <c:v>3.47</c:v>
                      </c:pt>
                      <c:pt idx="249">
                        <c:v>3.24</c:v>
                      </c:pt>
                      <c:pt idx="250">
                        <c:v>3.4</c:v>
                      </c:pt>
                      <c:pt idx="251">
                        <c:v>3.57</c:v>
                      </c:pt>
                      <c:pt idx="252">
                        <c:v>4.0199999999999996</c:v>
                      </c:pt>
                      <c:pt idx="253">
                        <c:v>4.3600000000000003</c:v>
                      </c:pt>
                      <c:pt idx="254">
                        <c:v>3.59</c:v>
                      </c:pt>
                      <c:pt idx="255">
                        <c:v>3.43</c:v>
                      </c:pt>
                      <c:pt idx="256">
                        <c:v>4.53</c:v>
                      </c:pt>
                      <c:pt idx="257">
                        <c:v>3.4</c:v>
                      </c:pt>
                      <c:pt idx="258">
                        <c:v>3.44</c:v>
                      </c:pt>
                      <c:pt idx="259">
                        <c:v>3.24</c:v>
                      </c:pt>
                      <c:pt idx="260">
                        <c:v>3.24</c:v>
                      </c:pt>
                      <c:pt idx="261">
                        <c:v>3.08</c:v>
                      </c:pt>
                      <c:pt idx="262">
                        <c:v>2.94</c:v>
                      </c:pt>
                      <c:pt idx="263">
                        <c:v>2.72</c:v>
                      </c:pt>
                      <c:pt idx="264">
                        <c:v>2.62</c:v>
                      </c:pt>
                      <c:pt idx="265">
                        <c:v>2.8</c:v>
                      </c:pt>
                      <c:pt idx="266">
                        <c:v>2.5</c:v>
                      </c:pt>
                      <c:pt idx="267">
                        <c:v>3.09</c:v>
                      </c:pt>
                      <c:pt idx="268">
                        <c:v>4.53</c:v>
                      </c:pt>
                      <c:pt idx="269">
                        <c:v>4.4800000000000004</c:v>
                      </c:pt>
                      <c:pt idx="270">
                        <c:v>3.93</c:v>
                      </c:pt>
                      <c:pt idx="271">
                        <c:v>3.64</c:v>
                      </c:pt>
                      <c:pt idx="272">
                        <c:v>4.67</c:v>
                      </c:pt>
                      <c:pt idx="273">
                        <c:v>4.92</c:v>
                      </c:pt>
                      <c:pt idx="274">
                        <c:v>5.09</c:v>
                      </c:pt>
                      <c:pt idx="275">
                        <c:v>4.71</c:v>
                      </c:pt>
                      <c:pt idx="276">
                        <c:v>4.9800000000000004</c:v>
                      </c:pt>
                      <c:pt idx="277">
                        <c:v>4.6399999999999997</c:v>
                      </c:pt>
                      <c:pt idx="278">
                        <c:v>4.8600000000000003</c:v>
                      </c:pt>
                      <c:pt idx="279">
                        <c:v>4.5</c:v>
                      </c:pt>
                      <c:pt idx="280">
                        <c:v>4.16</c:v>
                      </c:pt>
                      <c:pt idx="281">
                        <c:v>3.87</c:v>
                      </c:pt>
                      <c:pt idx="282">
                        <c:v>3.78</c:v>
                      </c:pt>
                      <c:pt idx="283">
                        <c:v>3.58</c:v>
                      </c:pt>
                      <c:pt idx="284">
                        <c:v>3.63</c:v>
                      </c:pt>
                      <c:pt idx="285">
                        <c:v>3.49</c:v>
                      </c:pt>
                      <c:pt idx="286">
                        <c:v>4.2300000000000004</c:v>
                      </c:pt>
                      <c:pt idx="287">
                        <c:v>3.93</c:v>
                      </c:pt>
                      <c:pt idx="288">
                        <c:v>3.52</c:v>
                      </c:pt>
                      <c:pt idx="289">
                        <c:v>3.29</c:v>
                      </c:pt>
                      <c:pt idx="290">
                        <c:v>3.93</c:v>
                      </c:pt>
                      <c:pt idx="291">
                        <c:v>4.16</c:v>
                      </c:pt>
                      <c:pt idx="292">
                        <c:v>4.62</c:v>
                      </c:pt>
                      <c:pt idx="293">
                        <c:v>5.09</c:v>
                      </c:pt>
                      <c:pt idx="294">
                        <c:v>5.16</c:v>
                      </c:pt>
                      <c:pt idx="295">
                        <c:v>5.33</c:v>
                      </c:pt>
                      <c:pt idx="296">
                        <c:v>5.24</c:v>
                      </c:pt>
                      <c:pt idx="297">
                        <c:v>5.14</c:v>
                      </c:pt>
                      <c:pt idx="298">
                        <c:v>5.09</c:v>
                      </c:pt>
                      <c:pt idx="299">
                        <c:v>5.03</c:v>
                      </c:pt>
                      <c:pt idx="300">
                        <c:v>4.95</c:v>
                      </c:pt>
                      <c:pt idx="301">
                        <c:v>4.84</c:v>
                      </c:pt>
                      <c:pt idx="302">
                        <c:v>4.72</c:v>
                      </c:pt>
                      <c:pt idx="303">
                        <c:v>4.68</c:v>
                      </c:pt>
                      <c:pt idx="304">
                        <c:v>4.71</c:v>
                      </c:pt>
                      <c:pt idx="305">
                        <c:v>4.68</c:v>
                      </c:pt>
                      <c:pt idx="306">
                        <c:v>4.79</c:v>
                      </c:pt>
                      <c:pt idx="307">
                        <c:v>4.82</c:v>
                      </c:pt>
                      <c:pt idx="308">
                        <c:v>4.88</c:v>
                      </c:pt>
                      <c:pt idx="309">
                        <c:v>4.8</c:v>
                      </c:pt>
                      <c:pt idx="310">
                        <c:v>4.82</c:v>
                      </c:pt>
                      <c:pt idx="311">
                        <c:v>4.8099999999999996</c:v>
                      </c:pt>
                      <c:pt idx="312">
                        <c:v>4.78</c:v>
                      </c:pt>
                      <c:pt idx="313">
                        <c:v>4.74</c:v>
                      </c:pt>
                      <c:pt idx="314">
                        <c:v>4.75</c:v>
                      </c:pt>
                      <c:pt idx="315">
                        <c:v>4.79</c:v>
                      </c:pt>
                      <c:pt idx="316">
                        <c:v>4.88</c:v>
                      </c:pt>
                      <c:pt idx="317">
                        <c:v>4.96</c:v>
                      </c:pt>
                      <c:pt idx="318">
                        <c:v>5.04</c:v>
                      </c:pt>
                      <c:pt idx="319">
                        <c:v>5.15</c:v>
                      </c:pt>
                      <c:pt idx="320">
                        <c:v>5.18</c:v>
                      </c:pt>
                      <c:pt idx="321">
                        <c:v>5.23</c:v>
                      </c:pt>
                      <c:pt idx="322">
                        <c:v>5.27</c:v>
                      </c:pt>
                      <c:pt idx="323">
                        <c:v>5.28</c:v>
                      </c:pt>
                      <c:pt idx="324">
                        <c:v>5.27</c:v>
                      </c:pt>
                      <c:pt idx="325">
                        <c:v>5.23</c:v>
                      </c:pt>
                      <c:pt idx="326">
                        <c:v>5.2</c:v>
                      </c:pt>
                      <c:pt idx="327">
                        <c:v>5.19</c:v>
                      </c:pt>
                      <c:pt idx="328">
                        <c:v>5.22</c:v>
                      </c:pt>
                      <c:pt idx="329">
                        <c:v>5.23</c:v>
                      </c:pt>
                      <c:pt idx="330">
                        <c:v>5.27</c:v>
                      </c:pt>
                      <c:pt idx="331">
                        <c:v>5.24</c:v>
                      </c:pt>
                      <c:pt idx="332">
                        <c:v>5.24</c:v>
                      </c:pt>
                      <c:pt idx="333">
                        <c:v>5.24</c:v>
                      </c:pt>
                      <c:pt idx="334">
                        <c:v>5.25</c:v>
                      </c:pt>
                      <c:pt idx="335">
                        <c:v>5.28</c:v>
                      </c:pt>
                      <c:pt idx="336">
                        <c:v>5.3</c:v>
                      </c:pt>
                      <c:pt idx="337">
                        <c:v>5.28</c:v>
                      </c:pt>
                      <c:pt idx="338">
                        <c:v>5.3</c:v>
                      </c:pt>
                      <c:pt idx="339">
                        <c:v>5.25</c:v>
                      </c:pt>
                      <c:pt idx="340">
                        <c:v>5.14</c:v>
                      </c:pt>
                      <c:pt idx="341">
                        <c:v>5.03</c:v>
                      </c:pt>
                      <c:pt idx="342">
                        <c:v>4.92</c:v>
                      </c:pt>
                      <c:pt idx="343">
                        <c:v>4.8099999999999996</c:v>
                      </c:pt>
                      <c:pt idx="344">
                        <c:v>4.79</c:v>
                      </c:pt>
                      <c:pt idx="345">
                        <c:v>4.78</c:v>
                      </c:pt>
                      <c:pt idx="346">
                        <c:v>4.76</c:v>
                      </c:pt>
                      <c:pt idx="347">
                        <c:v>4.72</c:v>
                      </c:pt>
                      <c:pt idx="348">
                        <c:v>4.8099999999999996</c:v>
                      </c:pt>
                      <c:pt idx="349">
                        <c:v>4.82</c:v>
                      </c:pt>
                      <c:pt idx="350">
                        <c:v>4.96</c:v>
                      </c:pt>
                      <c:pt idx="351">
                        <c:v>5.03</c:v>
                      </c:pt>
                      <c:pt idx="352">
                        <c:v>5.04</c:v>
                      </c:pt>
                      <c:pt idx="353">
                        <c:v>5.05</c:v>
                      </c:pt>
                      <c:pt idx="354">
                        <c:v>5.13</c:v>
                      </c:pt>
                      <c:pt idx="355">
                        <c:v>5.18</c:v>
                      </c:pt>
                      <c:pt idx="356">
                        <c:v>5.18</c:v>
                      </c:pt>
                      <c:pt idx="357">
                        <c:v>5.13</c:v>
                      </c:pt>
                      <c:pt idx="358">
                        <c:v>5.07</c:v>
                      </c:pt>
                      <c:pt idx="359">
                        <c:v>4.97</c:v>
                      </c:pt>
                      <c:pt idx="360">
                        <c:v>4.9000000000000004</c:v>
                      </c:pt>
                      <c:pt idx="361">
                        <c:v>4.82</c:v>
                      </c:pt>
                      <c:pt idx="362">
                        <c:v>4.97</c:v>
                      </c:pt>
                      <c:pt idx="363">
                        <c:v>4.96</c:v>
                      </c:pt>
                      <c:pt idx="364">
                        <c:v>4.9800000000000004</c:v>
                      </c:pt>
                      <c:pt idx="365">
                        <c:v>4.97</c:v>
                      </c:pt>
                      <c:pt idx="366">
                        <c:v>4.9400000000000004</c:v>
                      </c:pt>
                      <c:pt idx="367">
                        <c:v>4.8600000000000003</c:v>
                      </c:pt>
                      <c:pt idx="368">
                        <c:v>4.74</c:v>
                      </c:pt>
                      <c:pt idx="369">
                        <c:v>4.6399999999999997</c:v>
                      </c:pt>
                      <c:pt idx="370">
                        <c:v>4.62</c:v>
                      </c:pt>
                      <c:pt idx="371">
                        <c:v>4.55</c:v>
                      </c:pt>
                      <c:pt idx="372">
                        <c:v>4.5</c:v>
                      </c:pt>
                      <c:pt idx="373">
                        <c:v>4.46</c:v>
                      </c:pt>
                      <c:pt idx="374">
                        <c:v>4.54</c:v>
                      </c:pt>
                      <c:pt idx="375">
                        <c:v>4.57</c:v>
                      </c:pt>
                      <c:pt idx="376">
                        <c:v>4.6100000000000003</c:v>
                      </c:pt>
                      <c:pt idx="377">
                        <c:v>4.59</c:v>
                      </c:pt>
                      <c:pt idx="378">
                        <c:v>4.55</c:v>
                      </c:pt>
                      <c:pt idx="379">
                        <c:v>4.49</c:v>
                      </c:pt>
                      <c:pt idx="380">
                        <c:v>4.46</c:v>
                      </c:pt>
                      <c:pt idx="381">
                        <c:v>4.38</c:v>
                      </c:pt>
                      <c:pt idx="382">
                        <c:v>4.3600000000000003</c:v>
                      </c:pt>
                      <c:pt idx="383">
                        <c:v>4.2699999999999996</c:v>
                      </c:pt>
                      <c:pt idx="384">
                        <c:v>4.28</c:v>
                      </c:pt>
                      <c:pt idx="385">
                        <c:v>4.2</c:v>
                      </c:pt>
                      <c:pt idx="386">
                        <c:v>4.13</c:v>
                      </c:pt>
                      <c:pt idx="387">
                        <c:v>4.0599999999999996</c:v>
                      </c:pt>
                      <c:pt idx="388">
                        <c:v>4.3</c:v>
                      </c:pt>
                      <c:pt idx="389">
                        <c:v>4.38</c:v>
                      </c:pt>
                      <c:pt idx="390">
                        <c:v>4.5</c:v>
                      </c:pt>
                      <c:pt idx="391">
                        <c:v>4.5599999999999996</c:v>
                      </c:pt>
                      <c:pt idx="392">
                        <c:v>4.6399999999999997</c:v>
                      </c:pt>
                      <c:pt idx="393">
                        <c:v>4.6399999999999997</c:v>
                      </c:pt>
                      <c:pt idx="394">
                        <c:v>4.7</c:v>
                      </c:pt>
                      <c:pt idx="395">
                        <c:v>4.74</c:v>
                      </c:pt>
                      <c:pt idx="396">
                        <c:v>4.7699999999999996</c:v>
                      </c:pt>
                      <c:pt idx="397">
                        <c:v>4.7300000000000004</c:v>
                      </c:pt>
                      <c:pt idx="398">
                        <c:v>4.6900000000000004</c:v>
                      </c:pt>
                      <c:pt idx="399">
                        <c:v>4.6500000000000004</c:v>
                      </c:pt>
                      <c:pt idx="400">
                        <c:v>4.72</c:v>
                      </c:pt>
                      <c:pt idx="401">
                        <c:v>4.66</c:v>
                      </c:pt>
                      <c:pt idx="402">
                        <c:v>4.67</c:v>
                      </c:pt>
                      <c:pt idx="403">
                        <c:v>4.6500000000000004</c:v>
                      </c:pt>
                      <c:pt idx="404">
                        <c:v>4.6500000000000004</c:v>
                      </c:pt>
                      <c:pt idx="405">
                        <c:v>4.6399999999999997</c:v>
                      </c:pt>
                      <c:pt idx="406">
                        <c:v>4.6500000000000004</c:v>
                      </c:pt>
                      <c:pt idx="407">
                        <c:v>4.62</c:v>
                      </c:pt>
                      <c:pt idx="408">
                        <c:v>4.5999999999999996</c:v>
                      </c:pt>
                      <c:pt idx="409">
                        <c:v>4.41</c:v>
                      </c:pt>
                      <c:pt idx="410">
                        <c:v>4.3899999999999997</c:v>
                      </c:pt>
                      <c:pt idx="411">
                        <c:v>4.28</c:v>
                      </c:pt>
                      <c:pt idx="412">
                        <c:v>4.25</c:v>
                      </c:pt>
                      <c:pt idx="413">
                        <c:v>4.2</c:v>
                      </c:pt>
                      <c:pt idx="414">
                        <c:v>4.18</c:v>
                      </c:pt>
                      <c:pt idx="415">
                        <c:v>4.09</c:v>
                      </c:pt>
                      <c:pt idx="416">
                        <c:v>4.0199999999999996</c:v>
                      </c:pt>
                      <c:pt idx="417">
                        <c:v>3.95</c:v>
                      </c:pt>
                      <c:pt idx="418">
                        <c:v>3.86</c:v>
                      </c:pt>
                      <c:pt idx="419">
                        <c:v>3.78</c:v>
                      </c:pt>
                      <c:pt idx="420">
                        <c:v>3.73</c:v>
                      </c:pt>
                      <c:pt idx="421">
                        <c:v>3.63</c:v>
                      </c:pt>
                      <c:pt idx="422">
                        <c:v>3.55</c:v>
                      </c:pt>
                      <c:pt idx="423">
                        <c:v>3.46</c:v>
                      </c:pt>
                      <c:pt idx="424">
                        <c:v>3.4</c:v>
                      </c:pt>
                      <c:pt idx="425">
                        <c:v>3.3</c:v>
                      </c:pt>
                      <c:pt idx="426">
                        <c:v>3.37</c:v>
                      </c:pt>
                      <c:pt idx="427">
                        <c:v>3.32</c:v>
                      </c:pt>
                      <c:pt idx="428">
                        <c:v>3.39</c:v>
                      </c:pt>
                      <c:pt idx="429">
                        <c:v>3.45</c:v>
                      </c:pt>
                      <c:pt idx="430">
                        <c:v>3.51</c:v>
                      </c:pt>
                      <c:pt idx="431">
                        <c:v>3.64</c:v>
                      </c:pt>
                      <c:pt idx="432">
                        <c:v>3.66</c:v>
                      </c:pt>
                      <c:pt idx="433">
                        <c:v>3.63</c:v>
                      </c:pt>
                      <c:pt idx="434">
                        <c:v>3.65</c:v>
                      </c:pt>
                      <c:pt idx="435">
                        <c:v>3.6</c:v>
                      </c:pt>
                      <c:pt idx="436">
                        <c:v>3.48</c:v>
                      </c:pt>
                      <c:pt idx="437">
                        <c:v>3.44</c:v>
                      </c:pt>
                      <c:pt idx="438">
                        <c:v>3.37</c:v>
                      </c:pt>
                      <c:pt idx="439">
                        <c:v>3.25</c:v>
                      </c:pt>
                      <c:pt idx="440">
                        <c:v>3.16</c:v>
                      </c:pt>
                      <c:pt idx="441">
                        <c:v>3.1</c:v>
                      </c:pt>
                      <c:pt idx="442">
                        <c:v>3.23</c:v>
                      </c:pt>
                      <c:pt idx="443">
                        <c:v>3.28</c:v>
                      </c:pt>
                      <c:pt idx="444">
                        <c:v>3.68</c:v>
                      </c:pt>
                      <c:pt idx="445">
                        <c:v>3.85</c:v>
                      </c:pt>
                      <c:pt idx="446">
                        <c:v>3.81</c:v>
                      </c:pt>
                      <c:pt idx="447">
                        <c:v>3.7</c:v>
                      </c:pt>
                      <c:pt idx="448">
                        <c:v>3.66</c:v>
                      </c:pt>
                      <c:pt idx="449">
                        <c:v>3.59</c:v>
                      </c:pt>
                      <c:pt idx="450">
                        <c:v>3.61</c:v>
                      </c:pt>
                      <c:pt idx="451">
                        <c:v>3.51</c:v>
                      </c:pt>
                      <c:pt idx="452">
                        <c:v>3.44</c:v>
                      </c:pt>
                      <c:pt idx="453">
                        <c:v>3.38</c:v>
                      </c:pt>
                      <c:pt idx="454">
                        <c:v>3.62</c:v>
                      </c:pt>
                      <c:pt idx="455">
                        <c:v>3.67</c:v>
                      </c:pt>
                      <c:pt idx="456">
                        <c:v>3.67</c:v>
                      </c:pt>
                      <c:pt idx="457">
                        <c:v>3.7</c:v>
                      </c:pt>
                      <c:pt idx="458">
                        <c:v>4.01</c:v>
                      </c:pt>
                      <c:pt idx="459">
                        <c:v>4.21</c:v>
                      </c:pt>
                      <c:pt idx="460">
                        <c:v>4.4000000000000004</c:v>
                      </c:pt>
                      <c:pt idx="461">
                        <c:v>4.5599999999999996</c:v>
                      </c:pt>
                      <c:pt idx="462">
                        <c:v>4.59</c:v>
                      </c:pt>
                      <c:pt idx="463">
                        <c:v>4.5599999999999996</c:v>
                      </c:pt>
                      <c:pt idx="464">
                        <c:v>4.4800000000000004</c:v>
                      </c:pt>
                      <c:pt idx="465">
                        <c:v>4.37</c:v>
                      </c:pt>
                      <c:pt idx="466">
                        <c:v>4.3899999999999997</c:v>
                      </c:pt>
                      <c:pt idx="467">
                        <c:v>4.34</c:v>
                      </c:pt>
                      <c:pt idx="468">
                        <c:v>4.34</c:v>
                      </c:pt>
                      <c:pt idx="469">
                        <c:v>4.3</c:v>
                      </c:pt>
                      <c:pt idx="470">
                        <c:v>4.25</c:v>
                      </c:pt>
                      <c:pt idx="471">
                        <c:v>4.28</c:v>
                      </c:pt>
                      <c:pt idx="472">
                        <c:v>4.3099999999999996</c:v>
                      </c:pt>
                      <c:pt idx="473">
                        <c:v>4.34</c:v>
                      </c:pt>
                      <c:pt idx="474">
                        <c:v>4.3600000000000003</c:v>
                      </c:pt>
                      <c:pt idx="475">
                        <c:v>4.4400000000000004</c:v>
                      </c:pt>
                      <c:pt idx="476">
                        <c:v>4.47</c:v>
                      </c:pt>
                      <c:pt idx="477">
                        <c:v>4.45</c:v>
                      </c:pt>
                      <c:pt idx="478">
                        <c:v>4.5</c:v>
                      </c:pt>
                      <c:pt idx="479">
                        <c:v>4.47</c:v>
                      </c:pt>
                      <c:pt idx="480">
                        <c:v>4.43</c:v>
                      </c:pt>
                      <c:pt idx="481">
                        <c:v>4.3600000000000003</c:v>
                      </c:pt>
                      <c:pt idx="482">
                        <c:v>4.4800000000000004</c:v>
                      </c:pt>
                      <c:pt idx="483">
                        <c:v>4.47</c:v>
                      </c:pt>
                      <c:pt idx="484">
                        <c:v>4.3499999999999996</c:v>
                      </c:pt>
                      <c:pt idx="485">
                        <c:v>4.21</c:v>
                      </c:pt>
                      <c:pt idx="486">
                        <c:v>4.07</c:v>
                      </c:pt>
                      <c:pt idx="487">
                        <c:v>3.93</c:v>
                      </c:pt>
                      <c:pt idx="488">
                        <c:v>3.81</c:v>
                      </c:pt>
                      <c:pt idx="489">
                        <c:v>3.76</c:v>
                      </c:pt>
                      <c:pt idx="490">
                        <c:v>3.67</c:v>
                      </c:pt>
                      <c:pt idx="491">
                        <c:v>3.66</c:v>
                      </c:pt>
                      <c:pt idx="492">
                        <c:v>3.75</c:v>
                      </c:pt>
                      <c:pt idx="493">
                        <c:v>3.84</c:v>
                      </c:pt>
                      <c:pt idx="494">
                        <c:v>3.96</c:v>
                      </c:pt>
                      <c:pt idx="495">
                        <c:v>3.98</c:v>
                      </c:pt>
                      <c:pt idx="496">
                        <c:v>3.91</c:v>
                      </c:pt>
                      <c:pt idx="497">
                        <c:v>3.82</c:v>
                      </c:pt>
                      <c:pt idx="498">
                        <c:v>3.82</c:v>
                      </c:pt>
                      <c:pt idx="499">
                        <c:v>3.79</c:v>
                      </c:pt>
                      <c:pt idx="500">
                        <c:v>3.74</c:v>
                      </c:pt>
                      <c:pt idx="501">
                        <c:v>3.79</c:v>
                      </c:pt>
                      <c:pt idx="502">
                        <c:v>3.83</c:v>
                      </c:pt>
                      <c:pt idx="503">
                        <c:v>3.85</c:v>
                      </c:pt>
                      <c:pt idx="504">
                        <c:v>3.99</c:v>
                      </c:pt>
                      <c:pt idx="505">
                        <c:v>3.97</c:v>
                      </c:pt>
                      <c:pt idx="506">
                        <c:v>3.93</c:v>
                      </c:pt>
                      <c:pt idx="507">
                        <c:v>3.86</c:v>
                      </c:pt>
                      <c:pt idx="508">
                        <c:v>3.76</c:v>
                      </c:pt>
                      <c:pt idx="509">
                        <c:v>3.68</c:v>
                      </c:pt>
                      <c:pt idx="510">
                        <c:v>3.63</c:v>
                      </c:pt>
                      <c:pt idx="511">
                        <c:v>3.61</c:v>
                      </c:pt>
                      <c:pt idx="512">
                        <c:v>3.57</c:v>
                      </c:pt>
                      <c:pt idx="513">
                        <c:v>3.54</c:v>
                      </c:pt>
                      <c:pt idx="514">
                        <c:v>3.58</c:v>
                      </c:pt>
                      <c:pt idx="515">
                        <c:v>3.5</c:v>
                      </c:pt>
                      <c:pt idx="516">
                        <c:v>3.44</c:v>
                      </c:pt>
                      <c:pt idx="517">
                        <c:v>3.38</c:v>
                      </c:pt>
                      <c:pt idx="518">
                        <c:v>3.54</c:v>
                      </c:pt>
                      <c:pt idx="519">
                        <c:v>3.59</c:v>
                      </c:pt>
                      <c:pt idx="520">
                        <c:v>3.57</c:v>
                      </c:pt>
                      <c:pt idx="521">
                        <c:v>3.57</c:v>
                      </c:pt>
                      <c:pt idx="522">
                        <c:v>3.56</c:v>
                      </c:pt>
                      <c:pt idx="523">
                        <c:v>3.54</c:v>
                      </c:pt>
                      <c:pt idx="524">
                        <c:v>3.57</c:v>
                      </c:pt>
                      <c:pt idx="525">
                        <c:v>3.5</c:v>
                      </c:pt>
                      <c:pt idx="526">
                        <c:v>3.39</c:v>
                      </c:pt>
                      <c:pt idx="527">
                        <c:v>3.37</c:v>
                      </c:pt>
                      <c:pt idx="528">
                        <c:v>3.44</c:v>
                      </c:pt>
                      <c:pt idx="529">
                        <c:v>3.6</c:v>
                      </c:pt>
                      <c:pt idx="530">
                        <c:v>3.96</c:v>
                      </c:pt>
                      <c:pt idx="531">
                        <c:v>4.0599999999999996</c:v>
                      </c:pt>
                      <c:pt idx="532">
                        <c:v>4.04</c:v>
                      </c:pt>
                      <c:pt idx="533">
                        <c:v>3.92</c:v>
                      </c:pt>
                      <c:pt idx="534">
                        <c:v>3.86</c:v>
                      </c:pt>
                      <c:pt idx="535">
                        <c:v>3.94</c:v>
                      </c:pt>
                      <c:pt idx="536">
                        <c:v>3.99</c:v>
                      </c:pt>
                      <c:pt idx="537">
                        <c:v>4.03</c:v>
                      </c:pt>
                      <c:pt idx="538">
                        <c:v>4.03</c:v>
                      </c:pt>
                      <c:pt idx="539">
                        <c:v>3.93</c:v>
                      </c:pt>
                      <c:pt idx="540">
                        <c:v>3.95</c:v>
                      </c:pt>
                      <c:pt idx="541">
                        <c:v>4.0199999999999996</c:v>
                      </c:pt>
                      <c:pt idx="542">
                        <c:v>4.17</c:v>
                      </c:pt>
                      <c:pt idx="543">
                        <c:v>4.29</c:v>
                      </c:pt>
                      <c:pt idx="544">
                        <c:v>4.41</c:v>
                      </c:pt>
                      <c:pt idx="545">
                        <c:v>4.55</c:v>
                      </c:pt>
                      <c:pt idx="546">
                        <c:v>4.6399999999999997</c:v>
                      </c:pt>
                      <c:pt idx="547">
                        <c:v>4.68</c:v>
                      </c:pt>
                      <c:pt idx="548">
                        <c:v>4.68</c:v>
                      </c:pt>
                      <c:pt idx="549">
                        <c:v>4.66</c:v>
                      </c:pt>
                      <c:pt idx="550">
                        <c:v>4.7300000000000004</c:v>
                      </c:pt>
                      <c:pt idx="551">
                        <c:v>4.8</c:v>
                      </c:pt>
                      <c:pt idx="552">
                        <c:v>4.82</c:v>
                      </c:pt>
                      <c:pt idx="553">
                        <c:v>4.83</c:v>
                      </c:pt>
                      <c:pt idx="554">
                        <c:v>4.8099999999999996</c:v>
                      </c:pt>
                      <c:pt idx="555">
                        <c:v>4.78</c:v>
                      </c:pt>
                      <c:pt idx="556">
                        <c:v>4.72</c:v>
                      </c:pt>
                      <c:pt idx="557">
                        <c:v>4.66</c:v>
                      </c:pt>
                      <c:pt idx="558">
                        <c:v>4.6100000000000003</c:v>
                      </c:pt>
                      <c:pt idx="559">
                        <c:v>4.53</c:v>
                      </c:pt>
                      <c:pt idx="560">
                        <c:v>4.5199999999999996</c:v>
                      </c:pt>
                      <c:pt idx="561">
                        <c:v>4.55</c:v>
                      </c:pt>
                      <c:pt idx="562">
                        <c:v>4.55</c:v>
                      </c:pt>
                      <c:pt idx="563">
                        <c:v>4.58</c:v>
                      </c:pt>
                      <c:pt idx="564">
                        <c:v>4.59</c:v>
                      </c:pt>
                      <c:pt idx="565">
                        <c:v>4.5599999999999996</c:v>
                      </c:pt>
                      <c:pt idx="566">
                        <c:v>4.49</c:v>
                      </c:pt>
                      <c:pt idx="567">
                        <c:v>4.43</c:v>
                      </c:pt>
                      <c:pt idx="568">
                        <c:v>4.41</c:v>
                      </c:pt>
                      <c:pt idx="569">
                        <c:v>4.4000000000000004</c:v>
                      </c:pt>
                      <c:pt idx="570">
                        <c:v>4.41</c:v>
                      </c:pt>
                      <c:pt idx="571">
                        <c:v>4.42</c:v>
                      </c:pt>
                      <c:pt idx="572">
                        <c:v>4.42</c:v>
                      </c:pt>
                      <c:pt idx="573">
                        <c:v>4.41</c:v>
                      </c:pt>
                      <c:pt idx="574">
                        <c:v>4.38</c:v>
                      </c:pt>
                      <c:pt idx="575">
                        <c:v>4.3499999999999996</c:v>
                      </c:pt>
                      <c:pt idx="576">
                        <c:v>4.37</c:v>
                      </c:pt>
                      <c:pt idx="577">
                        <c:v>4.41</c:v>
                      </c:pt>
                      <c:pt idx="578">
                        <c:v>4.43</c:v>
                      </c:pt>
                      <c:pt idx="579">
                        <c:v>4.4400000000000004</c:v>
                      </c:pt>
                      <c:pt idx="580">
                        <c:v>4.43</c:v>
                      </c:pt>
                      <c:pt idx="581">
                        <c:v>4.42</c:v>
                      </c:pt>
                      <c:pt idx="582">
                        <c:v>4.41</c:v>
                      </c:pt>
                      <c:pt idx="583">
                        <c:v>4.41</c:v>
                      </c:pt>
                      <c:pt idx="584">
                        <c:v>4.42</c:v>
                      </c:pt>
                      <c:pt idx="585">
                        <c:v>4.4400000000000004</c:v>
                      </c:pt>
                      <c:pt idx="586">
                        <c:v>4.47</c:v>
                      </c:pt>
                      <c:pt idx="587">
                        <c:v>4.5199999999999996</c:v>
                      </c:pt>
                      <c:pt idx="588">
                        <c:v>4.57</c:v>
                      </c:pt>
                      <c:pt idx="589">
                        <c:v>4.62</c:v>
                      </c:pt>
                      <c:pt idx="590">
                        <c:v>4.68</c:v>
                      </c:pt>
                      <c:pt idx="591">
                        <c:v>4.74</c:v>
                      </c:pt>
                      <c:pt idx="592">
                        <c:v>4.79</c:v>
                      </c:pt>
                      <c:pt idx="593">
                        <c:v>4.84</c:v>
                      </c:pt>
                      <c:pt idx="594">
                        <c:v>4.88</c:v>
                      </c:pt>
                      <c:pt idx="595">
                        <c:v>4.91</c:v>
                      </c:pt>
                      <c:pt idx="596">
                        <c:v>4.93</c:v>
                      </c:pt>
                      <c:pt idx="597">
                        <c:v>4.95</c:v>
                      </c:pt>
                      <c:pt idx="598">
                        <c:v>5.0199999999999996</c:v>
                      </c:pt>
                      <c:pt idx="599">
                        <c:v>5.12</c:v>
                      </c:pt>
                      <c:pt idx="600">
                        <c:v>5.2</c:v>
                      </c:pt>
                      <c:pt idx="601">
                        <c:v>5.24</c:v>
                      </c:pt>
                      <c:pt idx="602">
                        <c:v>5.3</c:v>
                      </c:pt>
                      <c:pt idx="603">
                        <c:v>5.35</c:v>
                      </c:pt>
                      <c:pt idx="604">
                        <c:v>5.35</c:v>
                      </c:pt>
                      <c:pt idx="605">
                        <c:v>5.32</c:v>
                      </c:pt>
                      <c:pt idx="606">
                        <c:v>5.3</c:v>
                      </c:pt>
                      <c:pt idx="607">
                        <c:v>5.29</c:v>
                      </c:pt>
                      <c:pt idx="608">
                        <c:v>5.29</c:v>
                      </c:pt>
                      <c:pt idx="609">
                        <c:v>5.28</c:v>
                      </c:pt>
                      <c:pt idx="610">
                        <c:v>5.29</c:v>
                      </c:pt>
                      <c:pt idx="611">
                        <c:v>5.32</c:v>
                      </c:pt>
                      <c:pt idx="612">
                        <c:v>5.32</c:v>
                      </c:pt>
                      <c:pt idx="613">
                        <c:v>5.31</c:v>
                      </c:pt>
                      <c:pt idx="614">
                        <c:v>5.29</c:v>
                      </c:pt>
                      <c:pt idx="615">
                        <c:v>5.27</c:v>
                      </c:pt>
                      <c:pt idx="616">
                        <c:v>5.25</c:v>
                      </c:pt>
                      <c:pt idx="617">
                        <c:v>5.21</c:v>
                      </c:pt>
                      <c:pt idx="618">
                        <c:v>5.16</c:v>
                      </c:pt>
                      <c:pt idx="619">
                        <c:v>5.1100000000000003</c:v>
                      </c:pt>
                      <c:pt idx="620">
                        <c:v>5.05</c:v>
                      </c:pt>
                      <c:pt idx="621">
                        <c:v>5</c:v>
                      </c:pt>
                      <c:pt idx="622">
                        <c:v>4.96</c:v>
                      </c:pt>
                      <c:pt idx="623">
                        <c:v>4.92</c:v>
                      </c:pt>
                      <c:pt idx="624">
                        <c:v>4.8600000000000003</c:v>
                      </c:pt>
                      <c:pt idx="625">
                        <c:v>4.84</c:v>
                      </c:pt>
                      <c:pt idx="626">
                        <c:v>4.82</c:v>
                      </c:pt>
                      <c:pt idx="627">
                        <c:v>4.82</c:v>
                      </c:pt>
                      <c:pt idx="628">
                        <c:v>4.8099999999999996</c:v>
                      </c:pt>
                      <c:pt idx="629">
                        <c:v>4.8</c:v>
                      </c:pt>
                      <c:pt idx="630">
                        <c:v>4.8</c:v>
                      </c:pt>
                      <c:pt idx="631">
                        <c:v>4.8099999999999996</c:v>
                      </c:pt>
                      <c:pt idx="632">
                        <c:v>4.82</c:v>
                      </c:pt>
                      <c:pt idx="633">
                        <c:v>4.82</c:v>
                      </c:pt>
                      <c:pt idx="634">
                        <c:v>4.82</c:v>
                      </c:pt>
                      <c:pt idx="635">
                        <c:v>4.82</c:v>
                      </c:pt>
                      <c:pt idx="636">
                        <c:v>4.8099999999999996</c:v>
                      </c:pt>
                      <c:pt idx="637">
                        <c:v>4.8</c:v>
                      </c:pt>
                      <c:pt idx="638">
                        <c:v>4.8</c:v>
                      </c:pt>
                      <c:pt idx="639">
                        <c:v>4.8</c:v>
                      </c:pt>
                      <c:pt idx="640">
                        <c:v>4.8</c:v>
                      </c:pt>
                      <c:pt idx="641">
                        <c:v>4.8099999999999996</c:v>
                      </c:pt>
                      <c:pt idx="642">
                        <c:v>4.83</c:v>
                      </c:pt>
                      <c:pt idx="643">
                        <c:v>4.8499999999999996</c:v>
                      </c:pt>
                      <c:pt idx="644">
                        <c:v>4.87</c:v>
                      </c:pt>
                      <c:pt idx="645">
                        <c:v>4.8899999999999997</c:v>
                      </c:pt>
                      <c:pt idx="646">
                        <c:v>4.93</c:v>
                      </c:pt>
                      <c:pt idx="647">
                        <c:v>4.96</c:v>
                      </c:pt>
                      <c:pt idx="648">
                        <c:v>4.99</c:v>
                      </c:pt>
                      <c:pt idx="649">
                        <c:v>5.03</c:v>
                      </c:pt>
                      <c:pt idx="650">
                        <c:v>5.05</c:v>
                      </c:pt>
                      <c:pt idx="651">
                        <c:v>5.05</c:v>
                      </c:pt>
                      <c:pt idx="652">
                        <c:v>5.05</c:v>
                      </c:pt>
                      <c:pt idx="653">
                        <c:v>5.04</c:v>
                      </c:pt>
                      <c:pt idx="654">
                        <c:v>5.0199999999999996</c:v>
                      </c:pt>
                      <c:pt idx="655">
                        <c:v>4.83</c:v>
                      </c:pt>
                      <c:pt idx="656">
                        <c:v>4.8</c:v>
                      </c:pt>
                      <c:pt idx="657">
                        <c:v>4.76</c:v>
                      </c:pt>
                      <c:pt idx="658">
                        <c:v>4.7300000000000004</c:v>
                      </c:pt>
                      <c:pt idx="659">
                        <c:v>4.71</c:v>
                      </c:pt>
                      <c:pt idx="660">
                        <c:v>4.71</c:v>
                      </c:pt>
                      <c:pt idx="661">
                        <c:v>4.6900000000000004</c:v>
                      </c:pt>
                      <c:pt idx="662">
                        <c:v>4.7</c:v>
                      </c:pt>
                      <c:pt idx="663">
                        <c:v>4.67</c:v>
                      </c:pt>
                      <c:pt idx="664">
                        <c:v>4.6500000000000004</c:v>
                      </c:pt>
                      <c:pt idx="665">
                        <c:v>4.6100000000000003</c:v>
                      </c:pt>
                      <c:pt idx="666">
                        <c:v>4.57</c:v>
                      </c:pt>
                      <c:pt idx="667">
                        <c:v>4.51</c:v>
                      </c:pt>
                      <c:pt idx="668">
                        <c:v>4.45</c:v>
                      </c:pt>
                      <c:pt idx="669">
                        <c:v>4.3899999999999997</c:v>
                      </c:pt>
                      <c:pt idx="670">
                        <c:v>4.34</c:v>
                      </c:pt>
                      <c:pt idx="671">
                        <c:v>4.28</c:v>
                      </c:pt>
                      <c:pt idx="672">
                        <c:v>4.2300000000000004</c:v>
                      </c:pt>
                      <c:pt idx="673">
                        <c:v>4.18</c:v>
                      </c:pt>
                      <c:pt idx="674">
                        <c:v>4.12</c:v>
                      </c:pt>
                      <c:pt idx="675">
                        <c:v>4.05</c:v>
                      </c:pt>
                      <c:pt idx="676">
                        <c:v>3.98</c:v>
                      </c:pt>
                      <c:pt idx="677">
                        <c:v>3.92</c:v>
                      </c:pt>
                      <c:pt idx="678">
                        <c:v>3.87</c:v>
                      </c:pt>
                      <c:pt idx="679">
                        <c:v>3.84</c:v>
                      </c:pt>
                      <c:pt idx="680">
                        <c:v>3.81</c:v>
                      </c:pt>
                      <c:pt idx="681">
                        <c:v>3.79</c:v>
                      </c:pt>
                      <c:pt idx="682">
                        <c:v>3.79</c:v>
                      </c:pt>
                      <c:pt idx="683">
                        <c:v>3.8</c:v>
                      </c:pt>
                      <c:pt idx="684">
                        <c:v>3.8</c:v>
                      </c:pt>
                      <c:pt idx="685">
                        <c:v>3.79</c:v>
                      </c:pt>
                      <c:pt idx="686">
                        <c:v>3.77</c:v>
                      </c:pt>
                      <c:pt idx="687">
                        <c:v>3.74</c:v>
                      </c:pt>
                      <c:pt idx="688">
                        <c:v>3.69</c:v>
                      </c:pt>
                      <c:pt idx="689">
                        <c:v>3.67</c:v>
                      </c:pt>
                      <c:pt idx="690">
                        <c:v>3.67</c:v>
                      </c:pt>
                      <c:pt idx="691">
                        <c:v>3.66</c:v>
                      </c:pt>
                      <c:pt idx="692">
                        <c:v>3.64</c:v>
                      </c:pt>
                      <c:pt idx="693">
                        <c:v>3.61</c:v>
                      </c:pt>
                      <c:pt idx="694">
                        <c:v>3.58</c:v>
                      </c:pt>
                      <c:pt idx="695">
                        <c:v>3.57</c:v>
                      </c:pt>
                      <c:pt idx="696">
                        <c:v>3.59</c:v>
                      </c:pt>
                      <c:pt idx="697">
                        <c:v>3.6</c:v>
                      </c:pt>
                      <c:pt idx="698">
                        <c:v>3.61</c:v>
                      </c:pt>
                      <c:pt idx="699">
                        <c:v>3.63</c:v>
                      </c:pt>
                      <c:pt idx="700">
                        <c:v>3.62</c:v>
                      </c:pt>
                      <c:pt idx="701">
                        <c:v>3.6</c:v>
                      </c:pt>
                      <c:pt idx="702">
                        <c:v>3.6</c:v>
                      </c:pt>
                      <c:pt idx="703">
                        <c:v>3.59</c:v>
                      </c:pt>
                      <c:pt idx="704">
                        <c:v>3.57</c:v>
                      </c:pt>
                      <c:pt idx="705">
                        <c:v>3.56</c:v>
                      </c:pt>
                      <c:pt idx="706">
                        <c:v>3.56</c:v>
                      </c:pt>
                      <c:pt idx="707">
                        <c:v>3.56</c:v>
                      </c:pt>
                      <c:pt idx="708">
                        <c:v>3.56</c:v>
                      </c:pt>
                      <c:pt idx="709">
                        <c:v>3.58</c:v>
                      </c:pt>
                      <c:pt idx="710">
                        <c:v>3.6</c:v>
                      </c:pt>
                      <c:pt idx="711">
                        <c:v>3.61</c:v>
                      </c:pt>
                      <c:pt idx="712">
                        <c:v>3.59</c:v>
                      </c:pt>
                      <c:pt idx="713">
                        <c:v>3.56</c:v>
                      </c:pt>
                      <c:pt idx="714">
                        <c:v>3.56</c:v>
                      </c:pt>
                      <c:pt idx="715">
                        <c:v>3.57</c:v>
                      </c:pt>
                      <c:pt idx="716">
                        <c:v>3.57</c:v>
                      </c:pt>
                      <c:pt idx="717">
                        <c:v>3.57</c:v>
                      </c:pt>
                      <c:pt idx="718">
                        <c:v>3.58</c:v>
                      </c:pt>
                      <c:pt idx="719">
                        <c:v>3.59</c:v>
                      </c:pt>
                      <c:pt idx="720">
                        <c:v>3.61</c:v>
                      </c:pt>
                      <c:pt idx="721">
                        <c:v>3.63</c:v>
                      </c:pt>
                      <c:pt idx="722">
                        <c:v>3.65</c:v>
                      </c:pt>
                      <c:pt idx="723">
                        <c:v>3.66</c:v>
                      </c:pt>
                      <c:pt idx="724">
                        <c:v>3.66</c:v>
                      </c:pt>
                      <c:pt idx="725">
                        <c:v>3.66</c:v>
                      </c:pt>
                      <c:pt idx="726">
                        <c:v>3.62</c:v>
                      </c:pt>
                      <c:pt idx="727">
                        <c:v>3.59</c:v>
                      </c:pt>
                      <c:pt idx="728">
                        <c:v>3.59</c:v>
                      </c:pt>
                      <c:pt idx="729">
                        <c:v>3.58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70C6-46BF-82E4-FDB74E6D7585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DATOS!$U$3:$U$732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3.54</c:v>
                      </c:pt>
                      <c:pt idx="1">
                        <c:v>3.49</c:v>
                      </c:pt>
                      <c:pt idx="2">
                        <c:v>3.44</c:v>
                      </c:pt>
                      <c:pt idx="3">
                        <c:v>3.4</c:v>
                      </c:pt>
                      <c:pt idx="4">
                        <c:v>3.36</c:v>
                      </c:pt>
                      <c:pt idx="5">
                        <c:v>3.33</c:v>
                      </c:pt>
                      <c:pt idx="6">
                        <c:v>3.31</c:v>
                      </c:pt>
                      <c:pt idx="7">
                        <c:v>3.31</c:v>
                      </c:pt>
                      <c:pt idx="8">
                        <c:v>3.38</c:v>
                      </c:pt>
                      <c:pt idx="9">
                        <c:v>3.46</c:v>
                      </c:pt>
                      <c:pt idx="10">
                        <c:v>3.53</c:v>
                      </c:pt>
                      <c:pt idx="11">
                        <c:v>3.57</c:v>
                      </c:pt>
                      <c:pt idx="12">
                        <c:v>3.59</c:v>
                      </c:pt>
                      <c:pt idx="13">
                        <c:v>3.61</c:v>
                      </c:pt>
                      <c:pt idx="14">
                        <c:v>3.63</c:v>
                      </c:pt>
                      <c:pt idx="15">
                        <c:v>3.65</c:v>
                      </c:pt>
                      <c:pt idx="16">
                        <c:v>3.65</c:v>
                      </c:pt>
                      <c:pt idx="17">
                        <c:v>3.67</c:v>
                      </c:pt>
                      <c:pt idx="18">
                        <c:v>3.7</c:v>
                      </c:pt>
                      <c:pt idx="19">
                        <c:v>3.71</c:v>
                      </c:pt>
                      <c:pt idx="20">
                        <c:v>3.7</c:v>
                      </c:pt>
                      <c:pt idx="21">
                        <c:v>3.66</c:v>
                      </c:pt>
                      <c:pt idx="22">
                        <c:v>3.6</c:v>
                      </c:pt>
                      <c:pt idx="23">
                        <c:v>3.54</c:v>
                      </c:pt>
                      <c:pt idx="24">
                        <c:v>3.51</c:v>
                      </c:pt>
                      <c:pt idx="25">
                        <c:v>3.49</c:v>
                      </c:pt>
                      <c:pt idx="26">
                        <c:v>3.47</c:v>
                      </c:pt>
                      <c:pt idx="27">
                        <c:v>3.46</c:v>
                      </c:pt>
                      <c:pt idx="28">
                        <c:v>3.44</c:v>
                      </c:pt>
                      <c:pt idx="29">
                        <c:v>3.41</c:v>
                      </c:pt>
                      <c:pt idx="30">
                        <c:v>3.37</c:v>
                      </c:pt>
                      <c:pt idx="31">
                        <c:v>3.33</c:v>
                      </c:pt>
                      <c:pt idx="32">
                        <c:v>3.32</c:v>
                      </c:pt>
                      <c:pt idx="33">
                        <c:v>3.32</c:v>
                      </c:pt>
                      <c:pt idx="34">
                        <c:v>3.31</c:v>
                      </c:pt>
                      <c:pt idx="35">
                        <c:v>3.29</c:v>
                      </c:pt>
                      <c:pt idx="36">
                        <c:v>3.27</c:v>
                      </c:pt>
                      <c:pt idx="37">
                        <c:v>3.25</c:v>
                      </c:pt>
                      <c:pt idx="38">
                        <c:v>3.25</c:v>
                      </c:pt>
                      <c:pt idx="39">
                        <c:v>3.26</c:v>
                      </c:pt>
                      <c:pt idx="40">
                        <c:v>3.26</c:v>
                      </c:pt>
                      <c:pt idx="41">
                        <c:v>3.26</c:v>
                      </c:pt>
                      <c:pt idx="42">
                        <c:v>3.24</c:v>
                      </c:pt>
                      <c:pt idx="43">
                        <c:v>3.2</c:v>
                      </c:pt>
                      <c:pt idx="44">
                        <c:v>3.04</c:v>
                      </c:pt>
                      <c:pt idx="45">
                        <c:v>2.95</c:v>
                      </c:pt>
                      <c:pt idx="46">
                        <c:v>2.92</c:v>
                      </c:pt>
                      <c:pt idx="47">
                        <c:v>2.9</c:v>
                      </c:pt>
                      <c:pt idx="48">
                        <c:v>2.88</c:v>
                      </c:pt>
                      <c:pt idx="49">
                        <c:v>2.85</c:v>
                      </c:pt>
                      <c:pt idx="50">
                        <c:v>2.85</c:v>
                      </c:pt>
                      <c:pt idx="51">
                        <c:v>2.86</c:v>
                      </c:pt>
                      <c:pt idx="52">
                        <c:v>2.85</c:v>
                      </c:pt>
                      <c:pt idx="53">
                        <c:v>2.88</c:v>
                      </c:pt>
                      <c:pt idx="54">
                        <c:v>2.96</c:v>
                      </c:pt>
                      <c:pt idx="55">
                        <c:v>3.09</c:v>
                      </c:pt>
                      <c:pt idx="56">
                        <c:v>3.11</c:v>
                      </c:pt>
                      <c:pt idx="57">
                        <c:v>3.05</c:v>
                      </c:pt>
                      <c:pt idx="58">
                        <c:v>2.99</c:v>
                      </c:pt>
                      <c:pt idx="59">
                        <c:v>2.95</c:v>
                      </c:pt>
                      <c:pt idx="60">
                        <c:v>2.97</c:v>
                      </c:pt>
                      <c:pt idx="61">
                        <c:v>3.04</c:v>
                      </c:pt>
                      <c:pt idx="62">
                        <c:v>3.09</c:v>
                      </c:pt>
                      <c:pt idx="63">
                        <c:v>3.06</c:v>
                      </c:pt>
                      <c:pt idx="64">
                        <c:v>3.01</c:v>
                      </c:pt>
                      <c:pt idx="65">
                        <c:v>2.98</c:v>
                      </c:pt>
                      <c:pt idx="66">
                        <c:v>3.04</c:v>
                      </c:pt>
                      <c:pt idx="67">
                        <c:v>3.21</c:v>
                      </c:pt>
                      <c:pt idx="68">
                        <c:v>3.39</c:v>
                      </c:pt>
                      <c:pt idx="69">
                        <c:v>3.41</c:v>
                      </c:pt>
                      <c:pt idx="70">
                        <c:v>3.41</c:v>
                      </c:pt>
                      <c:pt idx="71">
                        <c:v>3.43</c:v>
                      </c:pt>
                      <c:pt idx="72">
                        <c:v>3.53</c:v>
                      </c:pt>
                      <c:pt idx="73">
                        <c:v>3.56</c:v>
                      </c:pt>
                      <c:pt idx="74">
                        <c:v>3.49</c:v>
                      </c:pt>
                      <c:pt idx="75">
                        <c:v>3.42</c:v>
                      </c:pt>
                      <c:pt idx="76">
                        <c:v>3.37</c:v>
                      </c:pt>
                      <c:pt idx="77">
                        <c:v>3.31</c:v>
                      </c:pt>
                      <c:pt idx="78">
                        <c:v>3.26</c:v>
                      </c:pt>
                      <c:pt idx="79">
                        <c:v>3.29</c:v>
                      </c:pt>
                      <c:pt idx="80">
                        <c:v>3.34</c:v>
                      </c:pt>
                      <c:pt idx="81">
                        <c:v>3.32</c:v>
                      </c:pt>
                      <c:pt idx="82">
                        <c:v>3.29</c:v>
                      </c:pt>
                      <c:pt idx="83">
                        <c:v>3.24</c:v>
                      </c:pt>
                      <c:pt idx="84">
                        <c:v>3.2</c:v>
                      </c:pt>
                      <c:pt idx="85">
                        <c:v>3.13</c:v>
                      </c:pt>
                      <c:pt idx="86">
                        <c:v>3.01</c:v>
                      </c:pt>
                      <c:pt idx="87">
                        <c:v>2.99</c:v>
                      </c:pt>
                      <c:pt idx="88">
                        <c:v>3.05</c:v>
                      </c:pt>
                      <c:pt idx="89">
                        <c:v>3.07</c:v>
                      </c:pt>
                      <c:pt idx="90">
                        <c:v>3.1</c:v>
                      </c:pt>
                      <c:pt idx="91">
                        <c:v>3.08</c:v>
                      </c:pt>
                      <c:pt idx="92">
                        <c:v>2.95</c:v>
                      </c:pt>
                      <c:pt idx="93">
                        <c:v>2.84</c:v>
                      </c:pt>
                      <c:pt idx="94">
                        <c:v>2.76</c:v>
                      </c:pt>
                      <c:pt idx="95">
                        <c:v>2.69</c:v>
                      </c:pt>
                      <c:pt idx="96">
                        <c:v>2.7</c:v>
                      </c:pt>
                      <c:pt idx="97">
                        <c:v>2.71</c:v>
                      </c:pt>
                      <c:pt idx="98">
                        <c:v>2.72</c:v>
                      </c:pt>
                      <c:pt idx="99">
                        <c:v>2.66</c:v>
                      </c:pt>
                      <c:pt idx="100">
                        <c:v>2.56</c:v>
                      </c:pt>
                      <c:pt idx="101">
                        <c:v>2.48</c:v>
                      </c:pt>
                      <c:pt idx="102">
                        <c:v>2.4300000000000002</c:v>
                      </c:pt>
                      <c:pt idx="103">
                        <c:v>2.38</c:v>
                      </c:pt>
                      <c:pt idx="104">
                        <c:v>2.36</c:v>
                      </c:pt>
                      <c:pt idx="105">
                        <c:v>2.35</c:v>
                      </c:pt>
                      <c:pt idx="106">
                        <c:v>2.35</c:v>
                      </c:pt>
                      <c:pt idx="107">
                        <c:v>2.34</c:v>
                      </c:pt>
                      <c:pt idx="108">
                        <c:v>2.3199999999999998</c:v>
                      </c:pt>
                      <c:pt idx="109">
                        <c:v>2.33</c:v>
                      </c:pt>
                      <c:pt idx="110">
                        <c:v>2.3199999999999998</c:v>
                      </c:pt>
                      <c:pt idx="111">
                        <c:v>2.31</c:v>
                      </c:pt>
                      <c:pt idx="112">
                        <c:v>2.29</c:v>
                      </c:pt>
                      <c:pt idx="113">
                        <c:v>2.31</c:v>
                      </c:pt>
                      <c:pt idx="114">
                        <c:v>2.39</c:v>
                      </c:pt>
                      <c:pt idx="115">
                        <c:v>2.41</c:v>
                      </c:pt>
                      <c:pt idx="116">
                        <c:v>2.42</c:v>
                      </c:pt>
                      <c:pt idx="117">
                        <c:v>2.52</c:v>
                      </c:pt>
                      <c:pt idx="118">
                        <c:v>2.5499999999999998</c:v>
                      </c:pt>
                      <c:pt idx="119">
                        <c:v>2.58</c:v>
                      </c:pt>
                      <c:pt idx="120">
                        <c:v>2.61</c:v>
                      </c:pt>
                      <c:pt idx="121">
                        <c:v>2.6</c:v>
                      </c:pt>
                      <c:pt idx="122">
                        <c:v>2.52</c:v>
                      </c:pt>
                      <c:pt idx="123">
                        <c:v>2.46</c:v>
                      </c:pt>
                      <c:pt idx="124">
                        <c:v>2.4700000000000002</c:v>
                      </c:pt>
                      <c:pt idx="125">
                        <c:v>2.4500000000000002</c:v>
                      </c:pt>
                      <c:pt idx="126">
                        <c:v>2.41</c:v>
                      </c:pt>
                      <c:pt idx="127">
                        <c:v>2.4300000000000002</c:v>
                      </c:pt>
                      <c:pt idx="128">
                        <c:v>2.39</c:v>
                      </c:pt>
                      <c:pt idx="129">
                        <c:v>2.34</c:v>
                      </c:pt>
                      <c:pt idx="130">
                        <c:v>2.2799999999999998</c:v>
                      </c:pt>
                      <c:pt idx="131">
                        <c:v>2.2799999999999998</c:v>
                      </c:pt>
                      <c:pt idx="132">
                        <c:v>2.39</c:v>
                      </c:pt>
                      <c:pt idx="133">
                        <c:v>2.4900000000000002</c:v>
                      </c:pt>
                      <c:pt idx="134">
                        <c:v>2.5</c:v>
                      </c:pt>
                      <c:pt idx="135">
                        <c:v>2.6</c:v>
                      </c:pt>
                      <c:pt idx="136">
                        <c:v>2.78</c:v>
                      </c:pt>
                      <c:pt idx="137">
                        <c:v>2.91</c:v>
                      </c:pt>
                      <c:pt idx="138">
                        <c:v>2.87</c:v>
                      </c:pt>
                      <c:pt idx="139">
                        <c:v>2.77</c:v>
                      </c:pt>
                      <c:pt idx="140">
                        <c:v>2.8</c:v>
                      </c:pt>
                      <c:pt idx="141">
                        <c:v>2.82</c:v>
                      </c:pt>
                      <c:pt idx="142">
                        <c:v>2.93</c:v>
                      </c:pt>
                      <c:pt idx="143">
                        <c:v>3</c:v>
                      </c:pt>
                      <c:pt idx="144">
                        <c:v>3.04</c:v>
                      </c:pt>
                      <c:pt idx="145">
                        <c:v>3.12</c:v>
                      </c:pt>
                      <c:pt idx="146">
                        <c:v>3.16</c:v>
                      </c:pt>
                      <c:pt idx="147">
                        <c:v>3.1</c:v>
                      </c:pt>
                      <c:pt idx="148">
                        <c:v>3.05</c:v>
                      </c:pt>
                      <c:pt idx="149">
                        <c:v>3</c:v>
                      </c:pt>
                      <c:pt idx="150">
                        <c:v>2.96</c:v>
                      </c:pt>
                      <c:pt idx="151">
                        <c:v>3.03</c:v>
                      </c:pt>
                      <c:pt idx="152">
                        <c:v>3.03</c:v>
                      </c:pt>
                      <c:pt idx="153">
                        <c:v>3.07</c:v>
                      </c:pt>
                      <c:pt idx="154">
                        <c:v>3.09</c:v>
                      </c:pt>
                      <c:pt idx="155">
                        <c:v>3.18</c:v>
                      </c:pt>
                      <c:pt idx="156">
                        <c:v>3.3</c:v>
                      </c:pt>
                      <c:pt idx="157">
                        <c:v>3.43</c:v>
                      </c:pt>
                      <c:pt idx="158">
                        <c:v>3.57</c:v>
                      </c:pt>
                      <c:pt idx="159">
                        <c:v>3.6</c:v>
                      </c:pt>
                      <c:pt idx="160">
                        <c:v>3.56</c:v>
                      </c:pt>
                      <c:pt idx="161">
                        <c:v>3.49</c:v>
                      </c:pt>
                      <c:pt idx="162">
                        <c:v>3.42</c:v>
                      </c:pt>
                      <c:pt idx="163">
                        <c:v>3.36</c:v>
                      </c:pt>
                      <c:pt idx="164">
                        <c:v>3.43</c:v>
                      </c:pt>
                      <c:pt idx="165">
                        <c:v>3.49</c:v>
                      </c:pt>
                      <c:pt idx="166">
                        <c:v>3.6</c:v>
                      </c:pt>
                      <c:pt idx="167">
                        <c:v>3.77</c:v>
                      </c:pt>
                      <c:pt idx="168">
                        <c:v>3.99</c:v>
                      </c:pt>
                      <c:pt idx="169">
                        <c:v>4.08</c:v>
                      </c:pt>
                      <c:pt idx="170">
                        <c:v>4.28</c:v>
                      </c:pt>
                      <c:pt idx="171">
                        <c:v>4.4400000000000004</c:v>
                      </c:pt>
                      <c:pt idx="172">
                        <c:v>4.49</c:v>
                      </c:pt>
                      <c:pt idx="173">
                        <c:v>4.5</c:v>
                      </c:pt>
                      <c:pt idx="174">
                        <c:v>4.5</c:v>
                      </c:pt>
                      <c:pt idx="175">
                        <c:v>4.5</c:v>
                      </c:pt>
                      <c:pt idx="176">
                        <c:v>4.53</c:v>
                      </c:pt>
                      <c:pt idx="177">
                        <c:v>4.5599999999999996</c:v>
                      </c:pt>
                      <c:pt idx="178">
                        <c:v>4.54</c:v>
                      </c:pt>
                      <c:pt idx="179">
                        <c:v>4.43</c:v>
                      </c:pt>
                      <c:pt idx="180">
                        <c:v>4.37</c:v>
                      </c:pt>
                      <c:pt idx="181">
                        <c:v>4.3099999999999996</c:v>
                      </c:pt>
                      <c:pt idx="182">
                        <c:v>4.22</c:v>
                      </c:pt>
                      <c:pt idx="183">
                        <c:v>4.13</c:v>
                      </c:pt>
                      <c:pt idx="184">
                        <c:v>4.12</c:v>
                      </c:pt>
                      <c:pt idx="185">
                        <c:v>4.01</c:v>
                      </c:pt>
                      <c:pt idx="186">
                        <c:v>3.91</c:v>
                      </c:pt>
                      <c:pt idx="187">
                        <c:v>3.78</c:v>
                      </c:pt>
                      <c:pt idx="188">
                        <c:v>3.71</c:v>
                      </c:pt>
                      <c:pt idx="189">
                        <c:v>3.73</c:v>
                      </c:pt>
                      <c:pt idx="190">
                        <c:v>3.7</c:v>
                      </c:pt>
                      <c:pt idx="191">
                        <c:v>3.71</c:v>
                      </c:pt>
                      <c:pt idx="192">
                        <c:v>3.78</c:v>
                      </c:pt>
                      <c:pt idx="193">
                        <c:v>3.79</c:v>
                      </c:pt>
                      <c:pt idx="194">
                        <c:v>3.9</c:v>
                      </c:pt>
                      <c:pt idx="195">
                        <c:v>3.94</c:v>
                      </c:pt>
                      <c:pt idx="196">
                        <c:v>4.01</c:v>
                      </c:pt>
                      <c:pt idx="197">
                        <c:v>4.0199999999999996</c:v>
                      </c:pt>
                      <c:pt idx="198">
                        <c:v>4.07</c:v>
                      </c:pt>
                      <c:pt idx="199">
                        <c:v>4.17</c:v>
                      </c:pt>
                      <c:pt idx="200">
                        <c:v>4.28</c:v>
                      </c:pt>
                      <c:pt idx="201">
                        <c:v>4.33</c:v>
                      </c:pt>
                      <c:pt idx="202">
                        <c:v>4.37</c:v>
                      </c:pt>
                      <c:pt idx="203">
                        <c:v>4.38</c:v>
                      </c:pt>
                      <c:pt idx="204">
                        <c:v>4.3600000000000003</c:v>
                      </c:pt>
                      <c:pt idx="205">
                        <c:v>4.32</c:v>
                      </c:pt>
                      <c:pt idx="206">
                        <c:v>4.38</c:v>
                      </c:pt>
                      <c:pt idx="207">
                        <c:v>4.46</c:v>
                      </c:pt>
                      <c:pt idx="208">
                        <c:v>4.58</c:v>
                      </c:pt>
                      <c:pt idx="209">
                        <c:v>4.67</c:v>
                      </c:pt>
                      <c:pt idx="210">
                        <c:v>4.75</c:v>
                      </c:pt>
                      <c:pt idx="211">
                        <c:v>4.8099999999999996</c:v>
                      </c:pt>
                      <c:pt idx="212">
                        <c:v>4.84</c:v>
                      </c:pt>
                      <c:pt idx="213">
                        <c:v>4.84</c:v>
                      </c:pt>
                      <c:pt idx="214">
                        <c:v>4.76</c:v>
                      </c:pt>
                      <c:pt idx="215">
                        <c:v>4.6399999999999997</c:v>
                      </c:pt>
                      <c:pt idx="216">
                        <c:v>4.55</c:v>
                      </c:pt>
                      <c:pt idx="217">
                        <c:v>4.88</c:v>
                      </c:pt>
                      <c:pt idx="218">
                        <c:v>4.49</c:v>
                      </c:pt>
                      <c:pt idx="219">
                        <c:v>4.51</c:v>
                      </c:pt>
                      <c:pt idx="220">
                        <c:v>4.53</c:v>
                      </c:pt>
                      <c:pt idx="221">
                        <c:v>4.5199999999999996</c:v>
                      </c:pt>
                      <c:pt idx="222">
                        <c:v>4.55</c:v>
                      </c:pt>
                      <c:pt idx="223">
                        <c:v>4.57</c:v>
                      </c:pt>
                      <c:pt idx="224">
                        <c:v>4.5999999999999996</c:v>
                      </c:pt>
                      <c:pt idx="225">
                        <c:v>4.63</c:v>
                      </c:pt>
                      <c:pt idx="226">
                        <c:v>4.5999999999999996</c:v>
                      </c:pt>
                      <c:pt idx="227">
                        <c:v>4.49</c:v>
                      </c:pt>
                      <c:pt idx="228">
                        <c:v>4.3600000000000003</c:v>
                      </c:pt>
                      <c:pt idx="229">
                        <c:v>4.28</c:v>
                      </c:pt>
                      <c:pt idx="230">
                        <c:v>4.22</c:v>
                      </c:pt>
                      <c:pt idx="231">
                        <c:v>4.1900000000000004</c:v>
                      </c:pt>
                      <c:pt idx="232">
                        <c:v>4.24</c:v>
                      </c:pt>
                      <c:pt idx="233">
                        <c:v>4.24</c:v>
                      </c:pt>
                      <c:pt idx="234">
                        <c:v>4.46</c:v>
                      </c:pt>
                      <c:pt idx="235">
                        <c:v>4.5999999999999996</c:v>
                      </c:pt>
                      <c:pt idx="236">
                        <c:v>4.75</c:v>
                      </c:pt>
                      <c:pt idx="237">
                        <c:v>4.83</c:v>
                      </c:pt>
                      <c:pt idx="238">
                        <c:v>4.92</c:v>
                      </c:pt>
                      <c:pt idx="239">
                        <c:v>5</c:v>
                      </c:pt>
                      <c:pt idx="240">
                        <c:v>5.15</c:v>
                      </c:pt>
                      <c:pt idx="241">
                        <c:v>5.22</c:v>
                      </c:pt>
                      <c:pt idx="242">
                        <c:v>5.28</c:v>
                      </c:pt>
                      <c:pt idx="243">
                        <c:v>5.33</c:v>
                      </c:pt>
                      <c:pt idx="244">
                        <c:v>5.41</c:v>
                      </c:pt>
                      <c:pt idx="245">
                        <c:v>5.46</c:v>
                      </c:pt>
                      <c:pt idx="246">
                        <c:v>5.5</c:v>
                      </c:pt>
                      <c:pt idx="247">
                        <c:v>5.54</c:v>
                      </c:pt>
                      <c:pt idx="248">
                        <c:v>5.58</c:v>
                      </c:pt>
                      <c:pt idx="249">
                        <c:v>5.63</c:v>
                      </c:pt>
                      <c:pt idx="250">
                        <c:v>5.68</c:v>
                      </c:pt>
                      <c:pt idx="251">
                        <c:v>5.72</c:v>
                      </c:pt>
                      <c:pt idx="252">
                        <c:v>5.78</c:v>
                      </c:pt>
                      <c:pt idx="253">
                        <c:v>5.81</c:v>
                      </c:pt>
                      <c:pt idx="254">
                        <c:v>5.87</c:v>
                      </c:pt>
                      <c:pt idx="255">
                        <c:v>5.9</c:v>
                      </c:pt>
                      <c:pt idx="256">
                        <c:v>5.94</c:v>
                      </c:pt>
                      <c:pt idx="257">
                        <c:v>5.98</c:v>
                      </c:pt>
                      <c:pt idx="258">
                        <c:v>6.03</c:v>
                      </c:pt>
                      <c:pt idx="259">
                        <c:v>6.08</c:v>
                      </c:pt>
                      <c:pt idx="260">
                        <c:v>6.13</c:v>
                      </c:pt>
                      <c:pt idx="261">
                        <c:v>6.17</c:v>
                      </c:pt>
                      <c:pt idx="262">
                        <c:v>6.2</c:v>
                      </c:pt>
                      <c:pt idx="263">
                        <c:v>6.22</c:v>
                      </c:pt>
                      <c:pt idx="264">
                        <c:v>6.25</c:v>
                      </c:pt>
                      <c:pt idx="265">
                        <c:v>6.26</c:v>
                      </c:pt>
                      <c:pt idx="266">
                        <c:v>6.27</c:v>
                      </c:pt>
                      <c:pt idx="267">
                        <c:v>6.26</c:v>
                      </c:pt>
                      <c:pt idx="268">
                        <c:v>6.28</c:v>
                      </c:pt>
                      <c:pt idx="269">
                        <c:v>6.26</c:v>
                      </c:pt>
                      <c:pt idx="270">
                        <c:v>6.24</c:v>
                      </c:pt>
                      <c:pt idx="271">
                        <c:v>6.2</c:v>
                      </c:pt>
                      <c:pt idx="272">
                        <c:v>6.15</c:v>
                      </c:pt>
                      <c:pt idx="273">
                        <c:v>6.11</c:v>
                      </c:pt>
                      <c:pt idx="274">
                        <c:v>6.13</c:v>
                      </c:pt>
                      <c:pt idx="275">
                        <c:v>6.07</c:v>
                      </c:pt>
                      <c:pt idx="276">
                        <c:v>6.02</c:v>
                      </c:pt>
                      <c:pt idx="277">
                        <c:v>5.99</c:v>
                      </c:pt>
                      <c:pt idx="278">
                        <c:v>5.95</c:v>
                      </c:pt>
                      <c:pt idx="279">
                        <c:v>5.94</c:v>
                      </c:pt>
                      <c:pt idx="280">
                        <c:v>5.92</c:v>
                      </c:pt>
                      <c:pt idx="281">
                        <c:v>5.91</c:v>
                      </c:pt>
                      <c:pt idx="282">
                        <c:v>5.9</c:v>
                      </c:pt>
                      <c:pt idx="283">
                        <c:v>5.9</c:v>
                      </c:pt>
                      <c:pt idx="284">
                        <c:v>5.9</c:v>
                      </c:pt>
                      <c:pt idx="285">
                        <c:v>5.89</c:v>
                      </c:pt>
                      <c:pt idx="286">
                        <c:v>5.9</c:v>
                      </c:pt>
                      <c:pt idx="287">
                        <c:v>5.91</c:v>
                      </c:pt>
                      <c:pt idx="288">
                        <c:v>5.89</c:v>
                      </c:pt>
                      <c:pt idx="289">
                        <c:v>5.87</c:v>
                      </c:pt>
                      <c:pt idx="290">
                        <c:v>5.83</c:v>
                      </c:pt>
                      <c:pt idx="291">
                        <c:v>5.77</c:v>
                      </c:pt>
                      <c:pt idx="292">
                        <c:v>5.7</c:v>
                      </c:pt>
                      <c:pt idx="293">
                        <c:v>5.61</c:v>
                      </c:pt>
                      <c:pt idx="294">
                        <c:v>5.54</c:v>
                      </c:pt>
                      <c:pt idx="295">
                        <c:v>5.45</c:v>
                      </c:pt>
                      <c:pt idx="296">
                        <c:v>5.41</c:v>
                      </c:pt>
                      <c:pt idx="297">
                        <c:v>5.39</c:v>
                      </c:pt>
                      <c:pt idx="298">
                        <c:v>5.41</c:v>
                      </c:pt>
                      <c:pt idx="299">
                        <c:v>5.4</c:v>
                      </c:pt>
                      <c:pt idx="300">
                        <c:v>5.36</c:v>
                      </c:pt>
                      <c:pt idx="301">
                        <c:v>5.34</c:v>
                      </c:pt>
                      <c:pt idx="302">
                        <c:v>5.32</c:v>
                      </c:pt>
                      <c:pt idx="303">
                        <c:v>5.3</c:v>
                      </c:pt>
                      <c:pt idx="304">
                        <c:v>5.26</c:v>
                      </c:pt>
                      <c:pt idx="305">
                        <c:v>5.23</c:v>
                      </c:pt>
                      <c:pt idx="306">
                        <c:v>5.18</c:v>
                      </c:pt>
                      <c:pt idx="307">
                        <c:v>5.01</c:v>
                      </c:pt>
                      <c:pt idx="308">
                        <c:v>5.03</c:v>
                      </c:pt>
                      <c:pt idx="309">
                        <c:v>5.09</c:v>
                      </c:pt>
                      <c:pt idx="310">
                        <c:v>5.14</c:v>
                      </c:pt>
                      <c:pt idx="311">
                        <c:v>5.16</c:v>
                      </c:pt>
                      <c:pt idx="312">
                        <c:v>5.18</c:v>
                      </c:pt>
                      <c:pt idx="313">
                        <c:v>5.26</c:v>
                      </c:pt>
                      <c:pt idx="314">
                        <c:v>5.28</c:v>
                      </c:pt>
                      <c:pt idx="315">
                        <c:v>5.29</c:v>
                      </c:pt>
                      <c:pt idx="316">
                        <c:v>5.32</c:v>
                      </c:pt>
                      <c:pt idx="317">
                        <c:v>5.34</c:v>
                      </c:pt>
                      <c:pt idx="318">
                        <c:v>5.38</c:v>
                      </c:pt>
                      <c:pt idx="319">
                        <c:v>5.41</c:v>
                      </c:pt>
                      <c:pt idx="320">
                        <c:v>5.44</c:v>
                      </c:pt>
                      <c:pt idx="321">
                        <c:v>5.47</c:v>
                      </c:pt>
                      <c:pt idx="322">
                        <c:v>5.51</c:v>
                      </c:pt>
                      <c:pt idx="323">
                        <c:v>5.57</c:v>
                      </c:pt>
                      <c:pt idx="324">
                        <c:v>5.63</c:v>
                      </c:pt>
                      <c:pt idx="325">
                        <c:v>5.67</c:v>
                      </c:pt>
                      <c:pt idx="326">
                        <c:v>5.7</c:v>
                      </c:pt>
                      <c:pt idx="327">
                        <c:v>5.74</c:v>
                      </c:pt>
                      <c:pt idx="328">
                        <c:v>5.76</c:v>
                      </c:pt>
                      <c:pt idx="329">
                        <c:v>5.78</c:v>
                      </c:pt>
                      <c:pt idx="330">
                        <c:v>5.81</c:v>
                      </c:pt>
                      <c:pt idx="331">
                        <c:v>5.83</c:v>
                      </c:pt>
                      <c:pt idx="332">
                        <c:v>5.84</c:v>
                      </c:pt>
                      <c:pt idx="333">
                        <c:v>5.85</c:v>
                      </c:pt>
                      <c:pt idx="334">
                        <c:v>5.86</c:v>
                      </c:pt>
                      <c:pt idx="335">
                        <c:v>5.86</c:v>
                      </c:pt>
                      <c:pt idx="336">
                        <c:v>5.85</c:v>
                      </c:pt>
                      <c:pt idx="337">
                        <c:v>5.83</c:v>
                      </c:pt>
                      <c:pt idx="338">
                        <c:v>5.81</c:v>
                      </c:pt>
                      <c:pt idx="339">
                        <c:v>5.79</c:v>
                      </c:pt>
                      <c:pt idx="340">
                        <c:v>5.78</c:v>
                      </c:pt>
                      <c:pt idx="341">
                        <c:v>5.76</c:v>
                      </c:pt>
                      <c:pt idx="342">
                        <c:v>5.74</c:v>
                      </c:pt>
                      <c:pt idx="343">
                        <c:v>5.64</c:v>
                      </c:pt>
                      <c:pt idx="344">
                        <c:v>5.63</c:v>
                      </c:pt>
                      <c:pt idx="345">
                        <c:v>5.58</c:v>
                      </c:pt>
                      <c:pt idx="346">
                        <c:v>5.56</c:v>
                      </c:pt>
                      <c:pt idx="347">
                        <c:v>5.54</c:v>
                      </c:pt>
                      <c:pt idx="348">
                        <c:v>5.44</c:v>
                      </c:pt>
                      <c:pt idx="349">
                        <c:v>5.38</c:v>
                      </c:pt>
                      <c:pt idx="350">
                        <c:v>5.33</c:v>
                      </c:pt>
                      <c:pt idx="351">
                        <c:v>5.27</c:v>
                      </c:pt>
                      <c:pt idx="352">
                        <c:v>5.21</c:v>
                      </c:pt>
                      <c:pt idx="353">
                        <c:v>5.15</c:v>
                      </c:pt>
                      <c:pt idx="354">
                        <c:v>5.08</c:v>
                      </c:pt>
                      <c:pt idx="355">
                        <c:v>5</c:v>
                      </c:pt>
                      <c:pt idx="356">
                        <c:v>4.9800000000000004</c:v>
                      </c:pt>
                      <c:pt idx="357">
                        <c:v>4.88</c:v>
                      </c:pt>
                      <c:pt idx="358">
                        <c:v>4.84</c:v>
                      </c:pt>
                      <c:pt idx="359">
                        <c:v>4.75</c:v>
                      </c:pt>
                      <c:pt idx="360">
                        <c:v>4.71</c:v>
                      </c:pt>
                      <c:pt idx="361">
                        <c:v>4.5599999999999996</c:v>
                      </c:pt>
                      <c:pt idx="362">
                        <c:v>4.4000000000000004</c:v>
                      </c:pt>
                      <c:pt idx="363">
                        <c:v>4.2300000000000004</c:v>
                      </c:pt>
                      <c:pt idx="364">
                        <c:v>4.08</c:v>
                      </c:pt>
                      <c:pt idx="365">
                        <c:v>3.98</c:v>
                      </c:pt>
                      <c:pt idx="366">
                        <c:v>3.91</c:v>
                      </c:pt>
                      <c:pt idx="367">
                        <c:v>3.83</c:v>
                      </c:pt>
                      <c:pt idx="368">
                        <c:v>3.78</c:v>
                      </c:pt>
                      <c:pt idx="369">
                        <c:v>3.71</c:v>
                      </c:pt>
                      <c:pt idx="370">
                        <c:v>3.72</c:v>
                      </c:pt>
                      <c:pt idx="371">
                        <c:v>3.74</c:v>
                      </c:pt>
                      <c:pt idx="372">
                        <c:v>3.76</c:v>
                      </c:pt>
                      <c:pt idx="373">
                        <c:v>3.69</c:v>
                      </c:pt>
                      <c:pt idx="374">
                        <c:v>3.79</c:v>
                      </c:pt>
                      <c:pt idx="375">
                        <c:v>3.7</c:v>
                      </c:pt>
                      <c:pt idx="376">
                        <c:v>3.58</c:v>
                      </c:pt>
                      <c:pt idx="377">
                        <c:v>3.52</c:v>
                      </c:pt>
                      <c:pt idx="378">
                        <c:v>3.53</c:v>
                      </c:pt>
                      <c:pt idx="379">
                        <c:v>3.52</c:v>
                      </c:pt>
                      <c:pt idx="380">
                        <c:v>3.64</c:v>
                      </c:pt>
                      <c:pt idx="381">
                        <c:v>3.61</c:v>
                      </c:pt>
                      <c:pt idx="382">
                        <c:v>3.54</c:v>
                      </c:pt>
                      <c:pt idx="383">
                        <c:v>3.47</c:v>
                      </c:pt>
                      <c:pt idx="384">
                        <c:v>3.36</c:v>
                      </c:pt>
                      <c:pt idx="385">
                        <c:v>3.35</c:v>
                      </c:pt>
                      <c:pt idx="386">
                        <c:v>3.47</c:v>
                      </c:pt>
                      <c:pt idx="387">
                        <c:v>3.39</c:v>
                      </c:pt>
                      <c:pt idx="388">
                        <c:v>3.29</c:v>
                      </c:pt>
                      <c:pt idx="389">
                        <c:v>3.25</c:v>
                      </c:pt>
                      <c:pt idx="390">
                        <c:v>3.31</c:v>
                      </c:pt>
                      <c:pt idx="391">
                        <c:v>3.36</c:v>
                      </c:pt>
                      <c:pt idx="392">
                        <c:v>3.45</c:v>
                      </c:pt>
                      <c:pt idx="393">
                        <c:v>3.59</c:v>
                      </c:pt>
                      <c:pt idx="394">
                        <c:v>3.64</c:v>
                      </c:pt>
                      <c:pt idx="395">
                        <c:v>3.58</c:v>
                      </c:pt>
                      <c:pt idx="396">
                        <c:v>3.82</c:v>
                      </c:pt>
                      <c:pt idx="397">
                        <c:v>3.9</c:v>
                      </c:pt>
                      <c:pt idx="398">
                        <c:v>3.89</c:v>
                      </c:pt>
                      <c:pt idx="399">
                        <c:v>3.85</c:v>
                      </c:pt>
                      <c:pt idx="400">
                        <c:v>4</c:v>
                      </c:pt>
                      <c:pt idx="401">
                        <c:v>3.98</c:v>
                      </c:pt>
                      <c:pt idx="402">
                        <c:v>4.04</c:v>
                      </c:pt>
                      <c:pt idx="403">
                        <c:v>4</c:v>
                      </c:pt>
                      <c:pt idx="404">
                        <c:v>3.89</c:v>
                      </c:pt>
                      <c:pt idx="405">
                        <c:v>3.75</c:v>
                      </c:pt>
                      <c:pt idx="406">
                        <c:v>3.65</c:v>
                      </c:pt>
                      <c:pt idx="407">
                        <c:v>3.59</c:v>
                      </c:pt>
                      <c:pt idx="408">
                        <c:v>3.69</c:v>
                      </c:pt>
                      <c:pt idx="409">
                        <c:v>3.59</c:v>
                      </c:pt>
                      <c:pt idx="410">
                        <c:v>3.66</c:v>
                      </c:pt>
                      <c:pt idx="411">
                        <c:v>3.67</c:v>
                      </c:pt>
                      <c:pt idx="412">
                        <c:v>3.57</c:v>
                      </c:pt>
                      <c:pt idx="413">
                        <c:v>3.45</c:v>
                      </c:pt>
                      <c:pt idx="414">
                        <c:v>3.4</c:v>
                      </c:pt>
                      <c:pt idx="415">
                        <c:v>3.36</c:v>
                      </c:pt>
                      <c:pt idx="416">
                        <c:v>3.38</c:v>
                      </c:pt>
                      <c:pt idx="417">
                        <c:v>3.4</c:v>
                      </c:pt>
                      <c:pt idx="418">
                        <c:v>3.45</c:v>
                      </c:pt>
                      <c:pt idx="419">
                        <c:v>3.51</c:v>
                      </c:pt>
                      <c:pt idx="420">
                        <c:v>3.73</c:v>
                      </c:pt>
                      <c:pt idx="421">
                        <c:v>3.8</c:v>
                      </c:pt>
                      <c:pt idx="422">
                        <c:v>3.84</c:v>
                      </c:pt>
                      <c:pt idx="423">
                        <c:v>3.87</c:v>
                      </c:pt>
                      <c:pt idx="424">
                        <c:v>4</c:v>
                      </c:pt>
                      <c:pt idx="425">
                        <c:v>4.07</c:v>
                      </c:pt>
                      <c:pt idx="426">
                        <c:v>4.1500000000000004</c:v>
                      </c:pt>
                      <c:pt idx="427">
                        <c:v>4.21</c:v>
                      </c:pt>
                      <c:pt idx="428">
                        <c:v>4.21</c:v>
                      </c:pt>
                      <c:pt idx="429">
                        <c:v>4.18</c:v>
                      </c:pt>
                      <c:pt idx="430">
                        <c:v>4.25</c:v>
                      </c:pt>
                      <c:pt idx="431">
                        <c:v>4.22</c:v>
                      </c:pt>
                      <c:pt idx="432">
                        <c:v>4.1900000000000004</c:v>
                      </c:pt>
                      <c:pt idx="433">
                        <c:v>4.16</c:v>
                      </c:pt>
                      <c:pt idx="434">
                        <c:v>4.12</c:v>
                      </c:pt>
                      <c:pt idx="435">
                        <c:v>4.13</c:v>
                      </c:pt>
                      <c:pt idx="436">
                        <c:v>4.24</c:v>
                      </c:pt>
                      <c:pt idx="437">
                        <c:v>4.2</c:v>
                      </c:pt>
                      <c:pt idx="438">
                        <c:v>4.18</c:v>
                      </c:pt>
                      <c:pt idx="439">
                        <c:v>4.1100000000000003</c:v>
                      </c:pt>
                      <c:pt idx="440">
                        <c:v>4.1500000000000004</c:v>
                      </c:pt>
                      <c:pt idx="441">
                        <c:v>4.1500000000000004</c:v>
                      </c:pt>
                      <c:pt idx="442">
                        <c:v>4.12</c:v>
                      </c:pt>
                      <c:pt idx="443">
                        <c:v>4.05</c:v>
                      </c:pt>
                      <c:pt idx="444">
                        <c:v>4.1900000000000004</c:v>
                      </c:pt>
                      <c:pt idx="445">
                        <c:v>4.18</c:v>
                      </c:pt>
                      <c:pt idx="446">
                        <c:v>4.09</c:v>
                      </c:pt>
                      <c:pt idx="447">
                        <c:v>3.98</c:v>
                      </c:pt>
                      <c:pt idx="448">
                        <c:v>3.95</c:v>
                      </c:pt>
                      <c:pt idx="449">
                        <c:v>3.98</c:v>
                      </c:pt>
                      <c:pt idx="450">
                        <c:v>3.9</c:v>
                      </c:pt>
                      <c:pt idx="451">
                        <c:v>3.78</c:v>
                      </c:pt>
                      <c:pt idx="452">
                        <c:v>3.67</c:v>
                      </c:pt>
                      <c:pt idx="453">
                        <c:v>3.55</c:v>
                      </c:pt>
                      <c:pt idx="454">
                        <c:v>3.52</c:v>
                      </c:pt>
                      <c:pt idx="455">
                        <c:v>3.45</c:v>
                      </c:pt>
                      <c:pt idx="456">
                        <c:v>3.53</c:v>
                      </c:pt>
                      <c:pt idx="457">
                        <c:v>3.7</c:v>
                      </c:pt>
                      <c:pt idx="458">
                        <c:v>3.73</c:v>
                      </c:pt>
                      <c:pt idx="459">
                        <c:v>3.79</c:v>
                      </c:pt>
                      <c:pt idx="460">
                        <c:v>3.88</c:v>
                      </c:pt>
                      <c:pt idx="461">
                        <c:v>3.96</c:v>
                      </c:pt>
                      <c:pt idx="462">
                        <c:v>3.95</c:v>
                      </c:pt>
                      <c:pt idx="463">
                        <c:v>3.88</c:v>
                      </c:pt>
                      <c:pt idx="464">
                        <c:v>3.83</c:v>
                      </c:pt>
                      <c:pt idx="465">
                        <c:v>3.87</c:v>
                      </c:pt>
                      <c:pt idx="466">
                        <c:v>3.99</c:v>
                      </c:pt>
                      <c:pt idx="467">
                        <c:v>4.05</c:v>
                      </c:pt>
                      <c:pt idx="468">
                        <c:v>4.24</c:v>
                      </c:pt>
                      <c:pt idx="469">
                        <c:v>4.28</c:v>
                      </c:pt>
                      <c:pt idx="470">
                        <c:v>4.2</c:v>
                      </c:pt>
                      <c:pt idx="471">
                        <c:v>4.0999999999999996</c:v>
                      </c:pt>
                      <c:pt idx="472">
                        <c:v>4.1500000000000004</c:v>
                      </c:pt>
                      <c:pt idx="473">
                        <c:v>4.03</c:v>
                      </c:pt>
                      <c:pt idx="474">
                        <c:v>4.0199999999999996</c:v>
                      </c:pt>
                      <c:pt idx="475">
                        <c:v>4.04</c:v>
                      </c:pt>
                      <c:pt idx="476">
                        <c:v>4.04</c:v>
                      </c:pt>
                      <c:pt idx="477">
                        <c:v>4.08</c:v>
                      </c:pt>
                      <c:pt idx="478">
                        <c:v>4.26</c:v>
                      </c:pt>
                      <c:pt idx="479">
                        <c:v>4.3</c:v>
                      </c:pt>
                      <c:pt idx="480">
                        <c:v>4.43</c:v>
                      </c:pt>
                      <c:pt idx="481">
                        <c:v>4.5</c:v>
                      </c:pt>
                      <c:pt idx="482">
                        <c:v>4.51</c:v>
                      </c:pt>
                      <c:pt idx="483">
                        <c:v>4.46</c:v>
                      </c:pt>
                      <c:pt idx="484">
                        <c:v>4.3899999999999997</c:v>
                      </c:pt>
                      <c:pt idx="485">
                        <c:v>4.29</c:v>
                      </c:pt>
                      <c:pt idx="486">
                        <c:v>4.22</c:v>
                      </c:pt>
                      <c:pt idx="487">
                        <c:v>4.16</c:v>
                      </c:pt>
                      <c:pt idx="488">
                        <c:v>4.2</c:v>
                      </c:pt>
                      <c:pt idx="489">
                        <c:v>4.09</c:v>
                      </c:pt>
                      <c:pt idx="490">
                        <c:v>4.07</c:v>
                      </c:pt>
                      <c:pt idx="491">
                        <c:v>4.04</c:v>
                      </c:pt>
                      <c:pt idx="492">
                        <c:v>4.21</c:v>
                      </c:pt>
                      <c:pt idx="493">
                        <c:v>4.2</c:v>
                      </c:pt>
                      <c:pt idx="494">
                        <c:v>4.2699999999999996</c:v>
                      </c:pt>
                      <c:pt idx="495">
                        <c:v>4.24</c:v>
                      </c:pt>
                      <c:pt idx="496">
                        <c:v>4.21</c:v>
                      </c:pt>
                      <c:pt idx="497">
                        <c:v>4.2300000000000004</c:v>
                      </c:pt>
                      <c:pt idx="498">
                        <c:v>4.18</c:v>
                      </c:pt>
                      <c:pt idx="499">
                        <c:v>4.0999999999999996</c:v>
                      </c:pt>
                      <c:pt idx="500">
                        <c:v>4.07</c:v>
                      </c:pt>
                      <c:pt idx="501">
                        <c:v>4.07</c:v>
                      </c:pt>
                      <c:pt idx="502">
                        <c:v>4.13</c:v>
                      </c:pt>
                      <c:pt idx="503">
                        <c:v>4.1500000000000004</c:v>
                      </c:pt>
                      <c:pt idx="504">
                        <c:v>4.22</c:v>
                      </c:pt>
                      <c:pt idx="505">
                        <c:v>4.21</c:v>
                      </c:pt>
                      <c:pt idx="506">
                        <c:v>4.2699999999999996</c:v>
                      </c:pt>
                      <c:pt idx="507">
                        <c:v>4.2699999999999996</c:v>
                      </c:pt>
                      <c:pt idx="508">
                        <c:v>4.29</c:v>
                      </c:pt>
                      <c:pt idx="509">
                        <c:v>4.25</c:v>
                      </c:pt>
                      <c:pt idx="510">
                        <c:v>4.2699999999999996</c:v>
                      </c:pt>
                      <c:pt idx="511">
                        <c:v>4.25</c:v>
                      </c:pt>
                      <c:pt idx="512">
                        <c:v>4.32</c:v>
                      </c:pt>
                      <c:pt idx="513">
                        <c:v>4.3499999999999996</c:v>
                      </c:pt>
                      <c:pt idx="514">
                        <c:v>4.42</c:v>
                      </c:pt>
                      <c:pt idx="515">
                        <c:v>4.47</c:v>
                      </c:pt>
                      <c:pt idx="516">
                        <c:v>4.5</c:v>
                      </c:pt>
                      <c:pt idx="517">
                        <c:v>4.54</c:v>
                      </c:pt>
                      <c:pt idx="518">
                        <c:v>4.5599999999999996</c:v>
                      </c:pt>
                      <c:pt idx="519">
                        <c:v>4.62</c:v>
                      </c:pt>
                      <c:pt idx="520">
                        <c:v>4.8</c:v>
                      </c:pt>
                      <c:pt idx="521">
                        <c:v>4.8600000000000003</c:v>
                      </c:pt>
                      <c:pt idx="522">
                        <c:v>4.9000000000000004</c:v>
                      </c:pt>
                      <c:pt idx="523">
                        <c:v>4.93</c:v>
                      </c:pt>
                      <c:pt idx="524">
                        <c:v>4.99</c:v>
                      </c:pt>
                      <c:pt idx="525">
                        <c:v>5</c:v>
                      </c:pt>
                      <c:pt idx="526">
                        <c:v>5.03</c:v>
                      </c:pt>
                      <c:pt idx="527">
                        <c:v>5.0599999999999996</c:v>
                      </c:pt>
                      <c:pt idx="528">
                        <c:v>5.07</c:v>
                      </c:pt>
                      <c:pt idx="529">
                        <c:v>5.03</c:v>
                      </c:pt>
                      <c:pt idx="530">
                        <c:v>5.01</c:v>
                      </c:pt>
                      <c:pt idx="531">
                        <c:v>5</c:v>
                      </c:pt>
                      <c:pt idx="532">
                        <c:v>4.99</c:v>
                      </c:pt>
                      <c:pt idx="533">
                        <c:v>4.95</c:v>
                      </c:pt>
                      <c:pt idx="534">
                        <c:v>4.9000000000000004</c:v>
                      </c:pt>
                      <c:pt idx="535">
                        <c:v>4.75</c:v>
                      </c:pt>
                      <c:pt idx="536">
                        <c:v>4.67</c:v>
                      </c:pt>
                      <c:pt idx="537">
                        <c:v>4.62</c:v>
                      </c:pt>
                      <c:pt idx="538">
                        <c:v>4.6100000000000003</c:v>
                      </c:pt>
                      <c:pt idx="539">
                        <c:v>4.54</c:v>
                      </c:pt>
                      <c:pt idx="540">
                        <c:v>4.53</c:v>
                      </c:pt>
                      <c:pt idx="541">
                        <c:v>4.5199999999999996</c:v>
                      </c:pt>
                      <c:pt idx="542">
                        <c:v>4.4800000000000004</c:v>
                      </c:pt>
                      <c:pt idx="543">
                        <c:v>4.4000000000000004</c:v>
                      </c:pt>
                      <c:pt idx="544">
                        <c:v>4.3499999999999996</c:v>
                      </c:pt>
                      <c:pt idx="545">
                        <c:v>4.25</c:v>
                      </c:pt>
                      <c:pt idx="546">
                        <c:v>4.22</c:v>
                      </c:pt>
                      <c:pt idx="547">
                        <c:v>4.0999999999999996</c:v>
                      </c:pt>
                      <c:pt idx="548">
                        <c:v>4.05</c:v>
                      </c:pt>
                      <c:pt idx="549">
                        <c:v>4.03</c:v>
                      </c:pt>
                      <c:pt idx="550">
                        <c:v>3.97</c:v>
                      </c:pt>
                      <c:pt idx="551">
                        <c:v>3.86</c:v>
                      </c:pt>
                      <c:pt idx="552">
                        <c:v>3.88</c:v>
                      </c:pt>
                      <c:pt idx="553">
                        <c:v>3.86</c:v>
                      </c:pt>
                      <c:pt idx="554">
                        <c:v>4.04</c:v>
                      </c:pt>
                      <c:pt idx="555">
                        <c:v>4.09</c:v>
                      </c:pt>
                      <c:pt idx="556">
                        <c:v>4.0599999999999996</c:v>
                      </c:pt>
                      <c:pt idx="557">
                        <c:v>4.01</c:v>
                      </c:pt>
                      <c:pt idx="558">
                        <c:v>4.0599999999999996</c:v>
                      </c:pt>
                      <c:pt idx="559">
                        <c:v>4.0599999999999996</c:v>
                      </c:pt>
                      <c:pt idx="560">
                        <c:v>4.01</c:v>
                      </c:pt>
                      <c:pt idx="561">
                        <c:v>3.91</c:v>
                      </c:pt>
                      <c:pt idx="562">
                        <c:v>3.87</c:v>
                      </c:pt>
                      <c:pt idx="563">
                        <c:v>3.78</c:v>
                      </c:pt>
                      <c:pt idx="564">
                        <c:v>3.76</c:v>
                      </c:pt>
                      <c:pt idx="565">
                        <c:v>3.72</c:v>
                      </c:pt>
                      <c:pt idx="566">
                        <c:v>3.64</c:v>
                      </c:pt>
                      <c:pt idx="567">
                        <c:v>3.58</c:v>
                      </c:pt>
                      <c:pt idx="568">
                        <c:v>3.57</c:v>
                      </c:pt>
                      <c:pt idx="569">
                        <c:v>3.57</c:v>
                      </c:pt>
                      <c:pt idx="570">
                        <c:v>3.57</c:v>
                      </c:pt>
                      <c:pt idx="571">
                        <c:v>3.59</c:v>
                      </c:pt>
                      <c:pt idx="572">
                        <c:v>3.63</c:v>
                      </c:pt>
                      <c:pt idx="573">
                        <c:v>3.63</c:v>
                      </c:pt>
                      <c:pt idx="574">
                        <c:v>3.63</c:v>
                      </c:pt>
                      <c:pt idx="575">
                        <c:v>3.69</c:v>
                      </c:pt>
                      <c:pt idx="576">
                        <c:v>3.9</c:v>
                      </c:pt>
                      <c:pt idx="577">
                        <c:v>4.07</c:v>
                      </c:pt>
                      <c:pt idx="578">
                        <c:v>4.16</c:v>
                      </c:pt>
                      <c:pt idx="579">
                        <c:v>4.21</c:v>
                      </c:pt>
                      <c:pt idx="580">
                        <c:v>4.34</c:v>
                      </c:pt>
                      <c:pt idx="581">
                        <c:v>4.46</c:v>
                      </c:pt>
                      <c:pt idx="582">
                        <c:v>4.54</c:v>
                      </c:pt>
                      <c:pt idx="583">
                        <c:v>4.58</c:v>
                      </c:pt>
                      <c:pt idx="584">
                        <c:v>4.58</c:v>
                      </c:pt>
                      <c:pt idx="585">
                        <c:v>4.55</c:v>
                      </c:pt>
                      <c:pt idx="586">
                        <c:v>4.58</c:v>
                      </c:pt>
                      <c:pt idx="587">
                        <c:v>4.59</c:v>
                      </c:pt>
                      <c:pt idx="588">
                        <c:v>4.62</c:v>
                      </c:pt>
                      <c:pt idx="589">
                        <c:v>4.62</c:v>
                      </c:pt>
                      <c:pt idx="590">
                        <c:v>4.66</c:v>
                      </c:pt>
                      <c:pt idx="591">
                        <c:v>4.6500000000000004</c:v>
                      </c:pt>
                      <c:pt idx="592">
                        <c:v>4.63</c:v>
                      </c:pt>
                      <c:pt idx="593">
                        <c:v>4.54</c:v>
                      </c:pt>
                      <c:pt idx="594">
                        <c:v>4.54</c:v>
                      </c:pt>
                      <c:pt idx="595">
                        <c:v>4.54</c:v>
                      </c:pt>
                      <c:pt idx="596">
                        <c:v>4.55</c:v>
                      </c:pt>
                      <c:pt idx="597">
                        <c:v>4.5199999999999996</c:v>
                      </c:pt>
                      <c:pt idx="598">
                        <c:v>4.5999999999999996</c:v>
                      </c:pt>
                      <c:pt idx="599">
                        <c:v>4.6500000000000004</c:v>
                      </c:pt>
                      <c:pt idx="600">
                        <c:v>4.79</c:v>
                      </c:pt>
                      <c:pt idx="601">
                        <c:v>4.87</c:v>
                      </c:pt>
                      <c:pt idx="602">
                        <c:v>4.92</c:v>
                      </c:pt>
                      <c:pt idx="603">
                        <c:v>4.92</c:v>
                      </c:pt>
                      <c:pt idx="604">
                        <c:v>4.99</c:v>
                      </c:pt>
                      <c:pt idx="605">
                        <c:v>5.0199999999999996</c:v>
                      </c:pt>
                      <c:pt idx="606">
                        <c:v>5.0599999999999996</c:v>
                      </c:pt>
                      <c:pt idx="607">
                        <c:v>5.0999999999999996</c:v>
                      </c:pt>
                      <c:pt idx="608">
                        <c:v>5.18</c:v>
                      </c:pt>
                      <c:pt idx="609">
                        <c:v>5.19</c:v>
                      </c:pt>
                      <c:pt idx="610">
                        <c:v>5.2</c:v>
                      </c:pt>
                      <c:pt idx="611">
                        <c:v>5.21</c:v>
                      </c:pt>
                      <c:pt idx="612">
                        <c:v>5.2</c:v>
                      </c:pt>
                      <c:pt idx="613">
                        <c:v>5.2</c:v>
                      </c:pt>
                      <c:pt idx="614">
                        <c:v>5.19</c:v>
                      </c:pt>
                      <c:pt idx="615">
                        <c:v>5.18</c:v>
                      </c:pt>
                      <c:pt idx="616">
                        <c:v>5.17</c:v>
                      </c:pt>
                      <c:pt idx="617">
                        <c:v>5.13</c:v>
                      </c:pt>
                      <c:pt idx="618">
                        <c:v>5.07</c:v>
                      </c:pt>
                      <c:pt idx="619">
                        <c:v>4.96</c:v>
                      </c:pt>
                      <c:pt idx="620">
                        <c:v>4.87</c:v>
                      </c:pt>
                      <c:pt idx="621">
                        <c:v>4.74</c:v>
                      </c:pt>
                      <c:pt idx="622">
                        <c:v>4.6399999999999997</c:v>
                      </c:pt>
                      <c:pt idx="623">
                        <c:v>4.59</c:v>
                      </c:pt>
                      <c:pt idx="624">
                        <c:v>4.6100000000000003</c:v>
                      </c:pt>
                      <c:pt idx="625">
                        <c:v>4.54</c:v>
                      </c:pt>
                      <c:pt idx="626">
                        <c:v>4.6100000000000003</c:v>
                      </c:pt>
                      <c:pt idx="627">
                        <c:v>4.6399999999999997</c:v>
                      </c:pt>
                      <c:pt idx="628">
                        <c:v>4.7300000000000004</c:v>
                      </c:pt>
                      <c:pt idx="629">
                        <c:v>4.8</c:v>
                      </c:pt>
                      <c:pt idx="630">
                        <c:v>4.8499999999999996</c:v>
                      </c:pt>
                      <c:pt idx="631">
                        <c:v>4.84</c:v>
                      </c:pt>
                      <c:pt idx="632">
                        <c:v>4.91</c:v>
                      </c:pt>
                      <c:pt idx="633">
                        <c:v>4.8899999999999997</c:v>
                      </c:pt>
                      <c:pt idx="634">
                        <c:v>4.92</c:v>
                      </c:pt>
                      <c:pt idx="635">
                        <c:v>5</c:v>
                      </c:pt>
                      <c:pt idx="636">
                        <c:v>5.0999999999999996</c:v>
                      </c:pt>
                      <c:pt idx="637">
                        <c:v>5.15</c:v>
                      </c:pt>
                      <c:pt idx="638">
                        <c:v>5.16</c:v>
                      </c:pt>
                      <c:pt idx="639">
                        <c:v>5.2</c:v>
                      </c:pt>
                      <c:pt idx="640">
                        <c:v>5.24</c:v>
                      </c:pt>
                      <c:pt idx="641">
                        <c:v>5.28</c:v>
                      </c:pt>
                      <c:pt idx="642">
                        <c:v>5.29</c:v>
                      </c:pt>
                      <c:pt idx="643">
                        <c:v>5.3</c:v>
                      </c:pt>
                      <c:pt idx="644">
                        <c:v>5.32</c:v>
                      </c:pt>
                      <c:pt idx="645">
                        <c:v>5.34</c:v>
                      </c:pt>
                      <c:pt idx="646">
                        <c:v>5.36</c:v>
                      </c:pt>
                      <c:pt idx="647">
                        <c:v>5.36</c:v>
                      </c:pt>
                      <c:pt idx="648">
                        <c:v>5.36</c:v>
                      </c:pt>
                      <c:pt idx="649">
                        <c:v>5.35</c:v>
                      </c:pt>
                      <c:pt idx="650">
                        <c:v>5.36</c:v>
                      </c:pt>
                      <c:pt idx="651">
                        <c:v>5.35</c:v>
                      </c:pt>
                      <c:pt idx="652">
                        <c:v>5.35</c:v>
                      </c:pt>
                      <c:pt idx="653">
                        <c:v>5.35</c:v>
                      </c:pt>
                      <c:pt idx="654">
                        <c:v>5.36</c:v>
                      </c:pt>
                      <c:pt idx="655">
                        <c:v>5.36</c:v>
                      </c:pt>
                      <c:pt idx="656">
                        <c:v>5.36</c:v>
                      </c:pt>
                      <c:pt idx="657">
                        <c:v>5.36</c:v>
                      </c:pt>
                      <c:pt idx="658">
                        <c:v>5.36</c:v>
                      </c:pt>
                      <c:pt idx="659">
                        <c:v>5.34</c:v>
                      </c:pt>
                      <c:pt idx="660">
                        <c:v>5.31</c:v>
                      </c:pt>
                      <c:pt idx="661">
                        <c:v>5.29</c:v>
                      </c:pt>
                      <c:pt idx="662">
                        <c:v>5.27</c:v>
                      </c:pt>
                      <c:pt idx="663">
                        <c:v>5.24</c:v>
                      </c:pt>
                      <c:pt idx="664">
                        <c:v>5.22</c:v>
                      </c:pt>
                      <c:pt idx="665">
                        <c:v>5.18</c:v>
                      </c:pt>
                      <c:pt idx="666">
                        <c:v>5.13</c:v>
                      </c:pt>
                      <c:pt idx="667">
                        <c:v>5.09</c:v>
                      </c:pt>
                      <c:pt idx="668">
                        <c:v>5.08</c:v>
                      </c:pt>
                      <c:pt idx="669">
                        <c:v>5.05</c:v>
                      </c:pt>
                      <c:pt idx="670">
                        <c:v>5.04</c:v>
                      </c:pt>
                      <c:pt idx="671">
                        <c:v>5.01</c:v>
                      </c:pt>
                      <c:pt idx="672">
                        <c:v>4.96</c:v>
                      </c:pt>
                      <c:pt idx="673">
                        <c:v>4.8899999999999997</c:v>
                      </c:pt>
                      <c:pt idx="674">
                        <c:v>4.88</c:v>
                      </c:pt>
                      <c:pt idx="675">
                        <c:v>4.8600000000000003</c:v>
                      </c:pt>
                      <c:pt idx="676">
                        <c:v>4.84</c:v>
                      </c:pt>
                      <c:pt idx="677">
                        <c:v>4.84</c:v>
                      </c:pt>
                      <c:pt idx="678">
                        <c:v>4.84</c:v>
                      </c:pt>
                      <c:pt idx="679">
                        <c:v>4.8</c:v>
                      </c:pt>
                      <c:pt idx="680">
                        <c:v>4.72</c:v>
                      </c:pt>
                      <c:pt idx="681">
                        <c:v>4.6399999999999997</c:v>
                      </c:pt>
                      <c:pt idx="682">
                        <c:v>4.57</c:v>
                      </c:pt>
                      <c:pt idx="683">
                        <c:v>4.49</c:v>
                      </c:pt>
                      <c:pt idx="684">
                        <c:v>4.45</c:v>
                      </c:pt>
                      <c:pt idx="685">
                        <c:v>4.42</c:v>
                      </c:pt>
                      <c:pt idx="686">
                        <c:v>4.51</c:v>
                      </c:pt>
                      <c:pt idx="687">
                        <c:v>4.66</c:v>
                      </c:pt>
                      <c:pt idx="688">
                        <c:v>4.7</c:v>
                      </c:pt>
                      <c:pt idx="689">
                        <c:v>4.74</c:v>
                      </c:pt>
                      <c:pt idx="690">
                        <c:v>4.8099999999999996</c:v>
                      </c:pt>
                      <c:pt idx="691">
                        <c:v>4.84</c:v>
                      </c:pt>
                      <c:pt idx="692">
                        <c:v>4.87</c:v>
                      </c:pt>
                      <c:pt idx="693">
                        <c:v>4.9000000000000004</c:v>
                      </c:pt>
                      <c:pt idx="694">
                        <c:v>4.9000000000000004</c:v>
                      </c:pt>
                      <c:pt idx="695">
                        <c:v>4.9000000000000004</c:v>
                      </c:pt>
                      <c:pt idx="696">
                        <c:v>4.92</c:v>
                      </c:pt>
                      <c:pt idx="697">
                        <c:v>4.95</c:v>
                      </c:pt>
                      <c:pt idx="698">
                        <c:v>4.95</c:v>
                      </c:pt>
                      <c:pt idx="699">
                        <c:v>4.95</c:v>
                      </c:pt>
                      <c:pt idx="700">
                        <c:v>4.92</c:v>
                      </c:pt>
                      <c:pt idx="701">
                        <c:v>4.8600000000000003</c:v>
                      </c:pt>
                      <c:pt idx="702">
                        <c:v>4.8099999999999996</c:v>
                      </c:pt>
                      <c:pt idx="703">
                        <c:v>4.76</c:v>
                      </c:pt>
                      <c:pt idx="704">
                        <c:v>4.67</c:v>
                      </c:pt>
                      <c:pt idx="705">
                        <c:v>4.59</c:v>
                      </c:pt>
                      <c:pt idx="706">
                        <c:v>4.49</c:v>
                      </c:pt>
                      <c:pt idx="707">
                        <c:v>4.4000000000000004</c:v>
                      </c:pt>
                      <c:pt idx="708">
                        <c:v>4.32</c:v>
                      </c:pt>
                      <c:pt idx="709">
                        <c:v>4.2699999999999996</c:v>
                      </c:pt>
                      <c:pt idx="710">
                        <c:v>4.26</c:v>
                      </c:pt>
                      <c:pt idx="711">
                        <c:v>4.26</c:v>
                      </c:pt>
                      <c:pt idx="712">
                        <c:v>4.29</c:v>
                      </c:pt>
                      <c:pt idx="713">
                        <c:v>4.41</c:v>
                      </c:pt>
                      <c:pt idx="714">
                        <c:v>4.4800000000000004</c:v>
                      </c:pt>
                      <c:pt idx="715">
                        <c:v>4.46</c:v>
                      </c:pt>
                      <c:pt idx="716">
                        <c:v>4.41</c:v>
                      </c:pt>
                      <c:pt idx="717">
                        <c:v>4.38</c:v>
                      </c:pt>
                      <c:pt idx="718">
                        <c:v>4.3</c:v>
                      </c:pt>
                      <c:pt idx="719">
                        <c:v>4.24</c:v>
                      </c:pt>
                      <c:pt idx="720">
                        <c:v>4.25</c:v>
                      </c:pt>
                      <c:pt idx="721">
                        <c:v>4.24</c:v>
                      </c:pt>
                      <c:pt idx="722">
                        <c:v>4.21</c:v>
                      </c:pt>
                      <c:pt idx="723">
                        <c:v>4.21</c:v>
                      </c:pt>
                      <c:pt idx="724">
                        <c:v>4.2</c:v>
                      </c:pt>
                      <c:pt idx="725">
                        <c:v>4.22</c:v>
                      </c:pt>
                      <c:pt idx="726">
                        <c:v>4.26</c:v>
                      </c:pt>
                      <c:pt idx="727">
                        <c:v>4.25</c:v>
                      </c:pt>
                      <c:pt idx="728">
                        <c:v>4.0199999999999996</c:v>
                      </c:pt>
                      <c:pt idx="729">
                        <c:v>3.92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70C6-46BF-82E4-FDB74E6D7585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DATOS!$V$3:$V$732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3.86</c:v>
                      </c:pt>
                      <c:pt idx="1">
                        <c:v>3.82</c:v>
                      </c:pt>
                      <c:pt idx="2">
                        <c:v>3.79</c:v>
                      </c:pt>
                      <c:pt idx="3">
                        <c:v>3.75</c:v>
                      </c:pt>
                      <c:pt idx="4">
                        <c:v>3.72</c:v>
                      </c:pt>
                      <c:pt idx="5">
                        <c:v>3.68</c:v>
                      </c:pt>
                      <c:pt idx="6">
                        <c:v>3.59</c:v>
                      </c:pt>
                      <c:pt idx="7">
                        <c:v>3.48</c:v>
                      </c:pt>
                      <c:pt idx="8">
                        <c:v>3.48</c:v>
                      </c:pt>
                      <c:pt idx="9">
                        <c:v>3.42</c:v>
                      </c:pt>
                      <c:pt idx="10">
                        <c:v>3.35</c:v>
                      </c:pt>
                      <c:pt idx="11">
                        <c:v>3.28</c:v>
                      </c:pt>
                      <c:pt idx="12">
                        <c:v>3.22</c:v>
                      </c:pt>
                      <c:pt idx="13">
                        <c:v>3.19</c:v>
                      </c:pt>
                      <c:pt idx="14">
                        <c:v>3.2</c:v>
                      </c:pt>
                      <c:pt idx="15">
                        <c:v>3.17</c:v>
                      </c:pt>
                      <c:pt idx="16">
                        <c:v>3.14</c:v>
                      </c:pt>
                      <c:pt idx="17">
                        <c:v>3.11</c:v>
                      </c:pt>
                      <c:pt idx="18">
                        <c:v>3.09</c:v>
                      </c:pt>
                      <c:pt idx="19">
                        <c:v>3.11</c:v>
                      </c:pt>
                      <c:pt idx="20">
                        <c:v>3.02</c:v>
                      </c:pt>
                      <c:pt idx="21">
                        <c:v>2.97</c:v>
                      </c:pt>
                      <c:pt idx="22">
                        <c:v>2.92</c:v>
                      </c:pt>
                      <c:pt idx="23">
                        <c:v>2.87</c:v>
                      </c:pt>
                      <c:pt idx="24">
                        <c:v>2.82</c:v>
                      </c:pt>
                      <c:pt idx="25">
                        <c:v>2.79</c:v>
                      </c:pt>
                      <c:pt idx="26">
                        <c:v>2.83</c:v>
                      </c:pt>
                      <c:pt idx="27">
                        <c:v>2.88</c:v>
                      </c:pt>
                      <c:pt idx="28">
                        <c:v>2.91</c:v>
                      </c:pt>
                      <c:pt idx="29">
                        <c:v>2.93</c:v>
                      </c:pt>
                      <c:pt idx="30">
                        <c:v>2.92</c:v>
                      </c:pt>
                      <c:pt idx="31">
                        <c:v>2.83</c:v>
                      </c:pt>
                      <c:pt idx="32">
                        <c:v>2.8</c:v>
                      </c:pt>
                      <c:pt idx="33">
                        <c:v>2.75</c:v>
                      </c:pt>
                      <c:pt idx="34">
                        <c:v>2.72</c:v>
                      </c:pt>
                      <c:pt idx="35">
                        <c:v>2.72</c:v>
                      </c:pt>
                      <c:pt idx="36">
                        <c:v>2.75</c:v>
                      </c:pt>
                      <c:pt idx="37">
                        <c:v>2.76</c:v>
                      </c:pt>
                      <c:pt idx="38">
                        <c:v>2.82</c:v>
                      </c:pt>
                      <c:pt idx="39">
                        <c:v>2.87</c:v>
                      </c:pt>
                      <c:pt idx="40">
                        <c:v>2.83</c:v>
                      </c:pt>
                      <c:pt idx="41">
                        <c:v>2.84</c:v>
                      </c:pt>
                      <c:pt idx="42">
                        <c:v>2.94</c:v>
                      </c:pt>
                      <c:pt idx="43">
                        <c:v>3.03</c:v>
                      </c:pt>
                      <c:pt idx="44">
                        <c:v>2.95</c:v>
                      </c:pt>
                      <c:pt idx="45">
                        <c:v>2.87</c:v>
                      </c:pt>
                      <c:pt idx="46">
                        <c:v>2.81</c:v>
                      </c:pt>
                      <c:pt idx="47">
                        <c:v>2.74</c:v>
                      </c:pt>
                      <c:pt idx="48">
                        <c:v>2.69</c:v>
                      </c:pt>
                      <c:pt idx="49">
                        <c:v>2.66</c:v>
                      </c:pt>
                      <c:pt idx="50">
                        <c:v>2.63</c:v>
                      </c:pt>
                      <c:pt idx="51">
                        <c:v>2.58</c:v>
                      </c:pt>
                      <c:pt idx="52">
                        <c:v>2.57</c:v>
                      </c:pt>
                      <c:pt idx="53">
                        <c:v>2.7</c:v>
                      </c:pt>
                      <c:pt idx="54">
                        <c:v>2.84</c:v>
                      </c:pt>
                      <c:pt idx="55">
                        <c:v>2.82</c:v>
                      </c:pt>
                      <c:pt idx="56">
                        <c:v>2.87</c:v>
                      </c:pt>
                      <c:pt idx="57">
                        <c:v>2.87</c:v>
                      </c:pt>
                      <c:pt idx="58">
                        <c:v>2.79</c:v>
                      </c:pt>
                      <c:pt idx="59">
                        <c:v>2.79</c:v>
                      </c:pt>
                      <c:pt idx="60">
                        <c:v>2.82</c:v>
                      </c:pt>
                      <c:pt idx="61">
                        <c:v>2.83</c:v>
                      </c:pt>
                      <c:pt idx="62">
                        <c:v>2.83</c:v>
                      </c:pt>
                      <c:pt idx="63">
                        <c:v>2.81</c:v>
                      </c:pt>
                      <c:pt idx="64">
                        <c:v>2.81</c:v>
                      </c:pt>
                      <c:pt idx="65">
                        <c:v>2.77</c:v>
                      </c:pt>
                      <c:pt idx="66">
                        <c:v>2.63</c:v>
                      </c:pt>
                      <c:pt idx="67">
                        <c:v>2.52</c:v>
                      </c:pt>
                      <c:pt idx="68">
                        <c:v>2.4500000000000002</c:v>
                      </c:pt>
                      <c:pt idx="69">
                        <c:v>2.41</c:v>
                      </c:pt>
                      <c:pt idx="70">
                        <c:v>2.37</c:v>
                      </c:pt>
                      <c:pt idx="71">
                        <c:v>2.36</c:v>
                      </c:pt>
                      <c:pt idx="72">
                        <c:v>2.41</c:v>
                      </c:pt>
                      <c:pt idx="73">
                        <c:v>2.4</c:v>
                      </c:pt>
                      <c:pt idx="74">
                        <c:v>2.39</c:v>
                      </c:pt>
                      <c:pt idx="75">
                        <c:v>2.37</c:v>
                      </c:pt>
                      <c:pt idx="76">
                        <c:v>2.36</c:v>
                      </c:pt>
                      <c:pt idx="77">
                        <c:v>2.34</c:v>
                      </c:pt>
                      <c:pt idx="78">
                        <c:v>2.25</c:v>
                      </c:pt>
                      <c:pt idx="79">
                        <c:v>2.19</c:v>
                      </c:pt>
                      <c:pt idx="80">
                        <c:v>2.13</c:v>
                      </c:pt>
                      <c:pt idx="81">
                        <c:v>2.1</c:v>
                      </c:pt>
                      <c:pt idx="82">
                        <c:v>2.16</c:v>
                      </c:pt>
                      <c:pt idx="83">
                        <c:v>2.1800000000000002</c:v>
                      </c:pt>
                      <c:pt idx="84">
                        <c:v>2.11</c:v>
                      </c:pt>
                      <c:pt idx="85">
                        <c:v>2.12</c:v>
                      </c:pt>
                      <c:pt idx="86">
                        <c:v>2.15</c:v>
                      </c:pt>
                      <c:pt idx="87">
                        <c:v>2.1800000000000002</c:v>
                      </c:pt>
                      <c:pt idx="88">
                        <c:v>2.09</c:v>
                      </c:pt>
                      <c:pt idx="89">
                        <c:v>2.1</c:v>
                      </c:pt>
                      <c:pt idx="90">
                        <c:v>2.17</c:v>
                      </c:pt>
                      <c:pt idx="91">
                        <c:v>2.16</c:v>
                      </c:pt>
                      <c:pt idx="92">
                        <c:v>2.0099999999999998</c:v>
                      </c:pt>
                      <c:pt idx="93">
                        <c:v>1.97</c:v>
                      </c:pt>
                      <c:pt idx="94">
                        <c:v>1.95</c:v>
                      </c:pt>
                      <c:pt idx="95">
                        <c:v>1.97</c:v>
                      </c:pt>
                      <c:pt idx="96">
                        <c:v>2.0099999999999998</c:v>
                      </c:pt>
                      <c:pt idx="97">
                        <c:v>2.02</c:v>
                      </c:pt>
                      <c:pt idx="98">
                        <c:v>1.99</c:v>
                      </c:pt>
                      <c:pt idx="99">
                        <c:v>2</c:v>
                      </c:pt>
                      <c:pt idx="100">
                        <c:v>2.0099999999999998</c:v>
                      </c:pt>
                      <c:pt idx="101">
                        <c:v>2.06</c:v>
                      </c:pt>
                      <c:pt idx="102">
                        <c:v>2.14</c:v>
                      </c:pt>
                      <c:pt idx="103">
                        <c:v>2.2000000000000002</c:v>
                      </c:pt>
                      <c:pt idx="104">
                        <c:v>2.23</c:v>
                      </c:pt>
                      <c:pt idx="105">
                        <c:v>2.27</c:v>
                      </c:pt>
                      <c:pt idx="106">
                        <c:v>2.21</c:v>
                      </c:pt>
                      <c:pt idx="107">
                        <c:v>2.06</c:v>
                      </c:pt>
                      <c:pt idx="108">
                        <c:v>1.99</c:v>
                      </c:pt>
                      <c:pt idx="109">
                        <c:v>1.96</c:v>
                      </c:pt>
                      <c:pt idx="110">
                        <c:v>1.94</c:v>
                      </c:pt>
                      <c:pt idx="111">
                        <c:v>1.9</c:v>
                      </c:pt>
                      <c:pt idx="112">
                        <c:v>1.88</c:v>
                      </c:pt>
                      <c:pt idx="113">
                        <c:v>1.86</c:v>
                      </c:pt>
                      <c:pt idx="114">
                        <c:v>1.8</c:v>
                      </c:pt>
                      <c:pt idx="115">
                        <c:v>1.83</c:v>
                      </c:pt>
                      <c:pt idx="116">
                        <c:v>1.81</c:v>
                      </c:pt>
                      <c:pt idx="117">
                        <c:v>1.8</c:v>
                      </c:pt>
                      <c:pt idx="118">
                        <c:v>1.77</c:v>
                      </c:pt>
                      <c:pt idx="119">
                        <c:v>1.75</c:v>
                      </c:pt>
                      <c:pt idx="120">
                        <c:v>1.73</c:v>
                      </c:pt>
                      <c:pt idx="121">
                        <c:v>1.72</c:v>
                      </c:pt>
                      <c:pt idx="122">
                        <c:v>1.66</c:v>
                      </c:pt>
                      <c:pt idx="123">
                        <c:v>1.63</c:v>
                      </c:pt>
                      <c:pt idx="124">
                        <c:v>1.62</c:v>
                      </c:pt>
                      <c:pt idx="125">
                        <c:v>1.67</c:v>
                      </c:pt>
                      <c:pt idx="126">
                        <c:v>1.64</c:v>
                      </c:pt>
                      <c:pt idx="127">
                        <c:v>1.65</c:v>
                      </c:pt>
                      <c:pt idx="128">
                        <c:v>1.61</c:v>
                      </c:pt>
                      <c:pt idx="129">
                        <c:v>1.64</c:v>
                      </c:pt>
                      <c:pt idx="130">
                        <c:v>1.62</c:v>
                      </c:pt>
                      <c:pt idx="131">
                        <c:v>1.74</c:v>
                      </c:pt>
                      <c:pt idx="132">
                        <c:v>1.87</c:v>
                      </c:pt>
                      <c:pt idx="133">
                        <c:v>1.92</c:v>
                      </c:pt>
                      <c:pt idx="134">
                        <c:v>1.91</c:v>
                      </c:pt>
                      <c:pt idx="135">
                        <c:v>1.94</c:v>
                      </c:pt>
                      <c:pt idx="136">
                        <c:v>1.98</c:v>
                      </c:pt>
                      <c:pt idx="137">
                        <c:v>2.12</c:v>
                      </c:pt>
                      <c:pt idx="138">
                        <c:v>2.16</c:v>
                      </c:pt>
                      <c:pt idx="139">
                        <c:v>2.21</c:v>
                      </c:pt>
                      <c:pt idx="140">
                        <c:v>2.2599999999999998</c:v>
                      </c:pt>
                      <c:pt idx="141">
                        <c:v>2.25</c:v>
                      </c:pt>
                      <c:pt idx="142">
                        <c:v>2.2799999999999998</c:v>
                      </c:pt>
                      <c:pt idx="143">
                        <c:v>2.38</c:v>
                      </c:pt>
                      <c:pt idx="144">
                        <c:v>2.38</c:v>
                      </c:pt>
                      <c:pt idx="145">
                        <c:v>2.2999999999999998</c:v>
                      </c:pt>
                      <c:pt idx="146">
                        <c:v>2.14</c:v>
                      </c:pt>
                      <c:pt idx="147">
                        <c:v>2.1</c:v>
                      </c:pt>
                      <c:pt idx="148">
                        <c:v>2.06</c:v>
                      </c:pt>
                      <c:pt idx="149">
                        <c:v>2</c:v>
                      </c:pt>
                      <c:pt idx="150">
                        <c:v>1.99</c:v>
                      </c:pt>
                      <c:pt idx="151">
                        <c:v>1.96</c:v>
                      </c:pt>
                      <c:pt idx="152">
                        <c:v>2.0299999999999998</c:v>
                      </c:pt>
                      <c:pt idx="153">
                        <c:v>2.09</c:v>
                      </c:pt>
                      <c:pt idx="154">
                        <c:v>2.14</c:v>
                      </c:pt>
                      <c:pt idx="155">
                        <c:v>2.19</c:v>
                      </c:pt>
                      <c:pt idx="156">
                        <c:v>2.2400000000000002</c:v>
                      </c:pt>
                      <c:pt idx="157">
                        <c:v>2.29</c:v>
                      </c:pt>
                      <c:pt idx="158">
                        <c:v>2.34</c:v>
                      </c:pt>
                      <c:pt idx="159">
                        <c:v>2.42</c:v>
                      </c:pt>
                      <c:pt idx="160">
                        <c:v>2.44</c:v>
                      </c:pt>
                      <c:pt idx="161">
                        <c:v>2.2999999999999998</c:v>
                      </c:pt>
                      <c:pt idx="162">
                        <c:v>2.2799999999999998</c:v>
                      </c:pt>
                      <c:pt idx="163">
                        <c:v>2.4</c:v>
                      </c:pt>
                      <c:pt idx="164">
                        <c:v>2.46</c:v>
                      </c:pt>
                      <c:pt idx="165">
                        <c:v>2.44</c:v>
                      </c:pt>
                      <c:pt idx="166">
                        <c:v>2.4700000000000002</c:v>
                      </c:pt>
                      <c:pt idx="167">
                        <c:v>2.5499999999999998</c:v>
                      </c:pt>
                      <c:pt idx="168">
                        <c:v>2.54</c:v>
                      </c:pt>
                      <c:pt idx="169">
                        <c:v>2.65</c:v>
                      </c:pt>
                      <c:pt idx="170">
                        <c:v>2.68</c:v>
                      </c:pt>
                      <c:pt idx="171">
                        <c:v>2.82</c:v>
                      </c:pt>
                      <c:pt idx="172">
                        <c:v>2.92</c:v>
                      </c:pt>
                      <c:pt idx="173">
                        <c:v>2.99</c:v>
                      </c:pt>
                      <c:pt idx="174">
                        <c:v>3.13</c:v>
                      </c:pt>
                      <c:pt idx="175">
                        <c:v>3.36</c:v>
                      </c:pt>
                      <c:pt idx="176">
                        <c:v>3.46</c:v>
                      </c:pt>
                      <c:pt idx="177">
                        <c:v>3.51</c:v>
                      </c:pt>
                      <c:pt idx="178">
                        <c:v>3.44</c:v>
                      </c:pt>
                      <c:pt idx="179">
                        <c:v>3.37</c:v>
                      </c:pt>
                      <c:pt idx="180">
                        <c:v>3.46</c:v>
                      </c:pt>
                      <c:pt idx="181">
                        <c:v>3.65</c:v>
                      </c:pt>
                      <c:pt idx="182">
                        <c:v>3.76</c:v>
                      </c:pt>
                      <c:pt idx="183">
                        <c:v>3.75</c:v>
                      </c:pt>
                      <c:pt idx="184">
                        <c:v>3.84</c:v>
                      </c:pt>
                      <c:pt idx="185">
                        <c:v>3.86</c:v>
                      </c:pt>
                      <c:pt idx="186">
                        <c:v>3.76</c:v>
                      </c:pt>
                      <c:pt idx="187">
                        <c:v>3.65</c:v>
                      </c:pt>
                      <c:pt idx="188">
                        <c:v>3.85</c:v>
                      </c:pt>
                      <c:pt idx="189">
                        <c:v>3.95</c:v>
                      </c:pt>
                      <c:pt idx="190">
                        <c:v>3.98</c:v>
                      </c:pt>
                      <c:pt idx="191">
                        <c:v>4.03</c:v>
                      </c:pt>
                      <c:pt idx="192">
                        <c:v>4.22</c:v>
                      </c:pt>
                      <c:pt idx="193">
                        <c:v>4.33</c:v>
                      </c:pt>
                      <c:pt idx="194">
                        <c:v>4.42</c:v>
                      </c:pt>
                      <c:pt idx="195">
                        <c:v>4.45</c:v>
                      </c:pt>
                      <c:pt idx="196">
                        <c:v>4.4800000000000004</c:v>
                      </c:pt>
                      <c:pt idx="197">
                        <c:v>4.5199999999999996</c:v>
                      </c:pt>
                      <c:pt idx="198">
                        <c:v>4.6100000000000003</c:v>
                      </c:pt>
                      <c:pt idx="199">
                        <c:v>4.6900000000000004</c:v>
                      </c:pt>
                      <c:pt idx="200">
                        <c:v>4.7699999999999996</c:v>
                      </c:pt>
                      <c:pt idx="201">
                        <c:v>4.84</c:v>
                      </c:pt>
                      <c:pt idx="202">
                        <c:v>4.95</c:v>
                      </c:pt>
                      <c:pt idx="203">
                        <c:v>4.93</c:v>
                      </c:pt>
                      <c:pt idx="204">
                        <c:v>4.8499999999999996</c:v>
                      </c:pt>
                      <c:pt idx="205">
                        <c:v>4.76</c:v>
                      </c:pt>
                      <c:pt idx="206">
                        <c:v>4.68</c:v>
                      </c:pt>
                      <c:pt idx="207">
                        <c:v>4.5999999999999996</c:v>
                      </c:pt>
                      <c:pt idx="208">
                        <c:v>4.5</c:v>
                      </c:pt>
                      <c:pt idx="209">
                        <c:v>4.37</c:v>
                      </c:pt>
                      <c:pt idx="210">
                        <c:v>4.26</c:v>
                      </c:pt>
                      <c:pt idx="211">
                        <c:v>4.17</c:v>
                      </c:pt>
                      <c:pt idx="212">
                        <c:v>4.1399999999999997</c:v>
                      </c:pt>
                      <c:pt idx="213">
                        <c:v>4.05</c:v>
                      </c:pt>
                      <c:pt idx="214">
                        <c:v>4.0599999999999996</c:v>
                      </c:pt>
                      <c:pt idx="215">
                        <c:v>4.1500000000000004</c:v>
                      </c:pt>
                      <c:pt idx="216">
                        <c:v>4.2699999999999996</c:v>
                      </c:pt>
                      <c:pt idx="217">
                        <c:v>4.3099999999999996</c:v>
                      </c:pt>
                      <c:pt idx="218">
                        <c:v>4.3499999999999996</c:v>
                      </c:pt>
                      <c:pt idx="219">
                        <c:v>4.33</c:v>
                      </c:pt>
                      <c:pt idx="220">
                        <c:v>4.34</c:v>
                      </c:pt>
                      <c:pt idx="221">
                        <c:v>4.37</c:v>
                      </c:pt>
                      <c:pt idx="222">
                        <c:v>4.43</c:v>
                      </c:pt>
                      <c:pt idx="223">
                        <c:v>4.53</c:v>
                      </c:pt>
                      <c:pt idx="224">
                        <c:v>4.7</c:v>
                      </c:pt>
                      <c:pt idx="225">
                        <c:v>4.8099999999999996</c:v>
                      </c:pt>
                      <c:pt idx="226">
                        <c:v>4.95</c:v>
                      </c:pt>
                      <c:pt idx="227">
                        <c:v>5.05</c:v>
                      </c:pt>
                      <c:pt idx="228">
                        <c:v>5.18</c:v>
                      </c:pt>
                      <c:pt idx="229">
                        <c:v>5.23</c:v>
                      </c:pt>
                      <c:pt idx="230">
                        <c:v>5.28</c:v>
                      </c:pt>
                      <c:pt idx="231">
                        <c:v>5.34</c:v>
                      </c:pt>
                      <c:pt idx="232">
                        <c:v>5.38</c:v>
                      </c:pt>
                      <c:pt idx="233">
                        <c:v>5.41</c:v>
                      </c:pt>
                      <c:pt idx="234">
                        <c:v>5.47</c:v>
                      </c:pt>
                      <c:pt idx="235">
                        <c:v>5.49</c:v>
                      </c:pt>
                      <c:pt idx="236">
                        <c:v>5.53</c:v>
                      </c:pt>
                      <c:pt idx="237">
                        <c:v>5.54</c:v>
                      </c:pt>
                      <c:pt idx="238">
                        <c:v>5.56</c:v>
                      </c:pt>
                      <c:pt idx="239">
                        <c:v>5.59</c:v>
                      </c:pt>
                      <c:pt idx="240">
                        <c:v>5.61</c:v>
                      </c:pt>
                      <c:pt idx="241">
                        <c:v>5.62</c:v>
                      </c:pt>
                      <c:pt idx="242">
                        <c:v>5.63</c:v>
                      </c:pt>
                      <c:pt idx="243">
                        <c:v>5.66</c:v>
                      </c:pt>
                      <c:pt idx="244">
                        <c:v>5.67</c:v>
                      </c:pt>
                      <c:pt idx="245">
                        <c:v>5.68</c:v>
                      </c:pt>
                      <c:pt idx="246">
                        <c:v>5.73</c:v>
                      </c:pt>
                      <c:pt idx="247">
                        <c:v>5.73</c:v>
                      </c:pt>
                      <c:pt idx="248">
                        <c:v>5.75</c:v>
                      </c:pt>
                      <c:pt idx="249">
                        <c:v>5.74</c:v>
                      </c:pt>
                      <c:pt idx="250">
                        <c:v>5.74</c:v>
                      </c:pt>
                      <c:pt idx="251">
                        <c:v>5.74</c:v>
                      </c:pt>
                      <c:pt idx="252">
                        <c:v>5.75</c:v>
                      </c:pt>
                      <c:pt idx="253">
                        <c:v>5.74</c:v>
                      </c:pt>
                      <c:pt idx="254">
                        <c:v>5.73</c:v>
                      </c:pt>
                      <c:pt idx="255">
                        <c:v>5.72</c:v>
                      </c:pt>
                      <c:pt idx="256">
                        <c:v>5.71</c:v>
                      </c:pt>
                      <c:pt idx="257">
                        <c:v>5.7</c:v>
                      </c:pt>
                      <c:pt idx="258">
                        <c:v>5.69</c:v>
                      </c:pt>
                      <c:pt idx="259">
                        <c:v>5.7</c:v>
                      </c:pt>
                      <c:pt idx="260">
                        <c:v>5.71</c:v>
                      </c:pt>
                      <c:pt idx="261">
                        <c:v>5.72</c:v>
                      </c:pt>
                      <c:pt idx="262">
                        <c:v>5.73</c:v>
                      </c:pt>
                      <c:pt idx="263">
                        <c:v>5.74</c:v>
                      </c:pt>
                      <c:pt idx="264">
                        <c:v>5.75</c:v>
                      </c:pt>
                      <c:pt idx="265">
                        <c:v>5.76</c:v>
                      </c:pt>
                      <c:pt idx="266">
                        <c:v>5.78</c:v>
                      </c:pt>
                      <c:pt idx="267">
                        <c:v>5.78</c:v>
                      </c:pt>
                      <c:pt idx="268">
                        <c:v>5.77</c:v>
                      </c:pt>
                      <c:pt idx="269">
                        <c:v>5.71</c:v>
                      </c:pt>
                      <c:pt idx="270">
                        <c:v>5.66</c:v>
                      </c:pt>
                      <c:pt idx="271">
                        <c:v>5.58</c:v>
                      </c:pt>
                      <c:pt idx="272">
                        <c:v>5.53</c:v>
                      </c:pt>
                      <c:pt idx="273">
                        <c:v>5.47</c:v>
                      </c:pt>
                      <c:pt idx="274">
                        <c:v>5.45</c:v>
                      </c:pt>
                      <c:pt idx="275">
                        <c:v>5.44</c:v>
                      </c:pt>
                      <c:pt idx="276">
                        <c:v>5.41</c:v>
                      </c:pt>
                      <c:pt idx="277">
                        <c:v>5.4</c:v>
                      </c:pt>
                      <c:pt idx="278">
                        <c:v>5.41</c:v>
                      </c:pt>
                      <c:pt idx="279">
                        <c:v>5.41</c:v>
                      </c:pt>
                      <c:pt idx="280">
                        <c:v>5.42</c:v>
                      </c:pt>
                      <c:pt idx="281">
                        <c:v>5.44</c:v>
                      </c:pt>
                      <c:pt idx="282">
                        <c:v>5.47</c:v>
                      </c:pt>
                      <c:pt idx="283">
                        <c:v>5.5</c:v>
                      </c:pt>
                      <c:pt idx="284">
                        <c:v>5.53</c:v>
                      </c:pt>
                      <c:pt idx="285">
                        <c:v>5.56</c:v>
                      </c:pt>
                      <c:pt idx="286">
                        <c:v>5.59</c:v>
                      </c:pt>
                      <c:pt idx="287">
                        <c:v>5.62</c:v>
                      </c:pt>
                      <c:pt idx="288">
                        <c:v>5.78</c:v>
                      </c:pt>
                      <c:pt idx="289">
                        <c:v>5.81</c:v>
                      </c:pt>
                      <c:pt idx="290">
                        <c:v>5.85</c:v>
                      </c:pt>
                      <c:pt idx="291">
                        <c:v>5.91</c:v>
                      </c:pt>
                      <c:pt idx="292">
                        <c:v>5.97</c:v>
                      </c:pt>
                      <c:pt idx="293">
                        <c:v>5.99</c:v>
                      </c:pt>
                      <c:pt idx="294">
                        <c:v>5.99</c:v>
                      </c:pt>
                      <c:pt idx="295">
                        <c:v>5.97</c:v>
                      </c:pt>
                      <c:pt idx="296">
                        <c:v>5.98</c:v>
                      </c:pt>
                      <c:pt idx="297">
                        <c:v>5.98</c:v>
                      </c:pt>
                      <c:pt idx="298">
                        <c:v>5.98</c:v>
                      </c:pt>
                      <c:pt idx="299">
                        <c:v>5.99</c:v>
                      </c:pt>
                      <c:pt idx="300">
                        <c:v>5.99</c:v>
                      </c:pt>
                      <c:pt idx="301">
                        <c:v>6</c:v>
                      </c:pt>
                      <c:pt idx="302">
                        <c:v>6.01</c:v>
                      </c:pt>
                      <c:pt idx="303">
                        <c:v>6.02</c:v>
                      </c:pt>
                      <c:pt idx="304">
                        <c:v>6.04</c:v>
                      </c:pt>
                      <c:pt idx="305">
                        <c:v>6.05</c:v>
                      </c:pt>
                      <c:pt idx="306">
                        <c:v>6.14</c:v>
                      </c:pt>
                      <c:pt idx="307">
                        <c:v>6.2</c:v>
                      </c:pt>
                      <c:pt idx="308">
                        <c:v>6.21</c:v>
                      </c:pt>
                      <c:pt idx="309">
                        <c:v>6.24</c:v>
                      </c:pt>
                      <c:pt idx="310">
                        <c:v>6.26</c:v>
                      </c:pt>
                      <c:pt idx="311">
                        <c:v>6.27</c:v>
                      </c:pt>
                      <c:pt idx="312">
                        <c:v>6.28</c:v>
                      </c:pt>
                      <c:pt idx="313">
                        <c:v>6.3</c:v>
                      </c:pt>
                      <c:pt idx="314">
                        <c:v>6.32</c:v>
                      </c:pt>
                      <c:pt idx="315">
                        <c:v>6.33</c:v>
                      </c:pt>
                      <c:pt idx="316">
                        <c:v>6.37</c:v>
                      </c:pt>
                      <c:pt idx="317">
                        <c:v>6.39</c:v>
                      </c:pt>
                      <c:pt idx="318">
                        <c:v>6.41</c:v>
                      </c:pt>
                      <c:pt idx="319">
                        <c:v>6.42</c:v>
                      </c:pt>
                      <c:pt idx="320">
                        <c:v>6.43</c:v>
                      </c:pt>
                      <c:pt idx="321">
                        <c:v>6.45</c:v>
                      </c:pt>
                      <c:pt idx="322">
                        <c:v>6.47</c:v>
                      </c:pt>
                      <c:pt idx="323">
                        <c:v>6.48</c:v>
                      </c:pt>
                      <c:pt idx="324">
                        <c:v>6.49</c:v>
                      </c:pt>
                      <c:pt idx="325">
                        <c:v>6.45</c:v>
                      </c:pt>
                      <c:pt idx="326">
                        <c:v>6.43</c:v>
                      </c:pt>
                      <c:pt idx="327">
                        <c:v>6.41</c:v>
                      </c:pt>
                      <c:pt idx="328">
                        <c:v>6.39</c:v>
                      </c:pt>
                      <c:pt idx="329">
                        <c:v>6.32</c:v>
                      </c:pt>
                      <c:pt idx="330">
                        <c:v>6.28</c:v>
                      </c:pt>
                      <c:pt idx="331">
                        <c:v>6.2</c:v>
                      </c:pt>
                      <c:pt idx="332">
                        <c:v>6.15</c:v>
                      </c:pt>
                      <c:pt idx="333">
                        <c:v>6.06</c:v>
                      </c:pt>
                      <c:pt idx="334">
                        <c:v>5.98</c:v>
                      </c:pt>
                      <c:pt idx="335">
                        <c:v>5.9</c:v>
                      </c:pt>
                      <c:pt idx="336">
                        <c:v>5.79</c:v>
                      </c:pt>
                      <c:pt idx="337">
                        <c:v>5.69</c:v>
                      </c:pt>
                      <c:pt idx="338">
                        <c:v>5.59</c:v>
                      </c:pt>
                      <c:pt idx="339">
                        <c:v>5.48</c:v>
                      </c:pt>
                      <c:pt idx="340">
                        <c:v>5.42</c:v>
                      </c:pt>
                      <c:pt idx="341">
                        <c:v>5.32</c:v>
                      </c:pt>
                      <c:pt idx="342">
                        <c:v>5.19</c:v>
                      </c:pt>
                      <c:pt idx="343">
                        <c:v>5.15</c:v>
                      </c:pt>
                      <c:pt idx="344">
                        <c:v>5.0999999999999996</c:v>
                      </c:pt>
                      <c:pt idx="345">
                        <c:v>5.05</c:v>
                      </c:pt>
                      <c:pt idx="346">
                        <c:v>5</c:v>
                      </c:pt>
                      <c:pt idx="347">
                        <c:v>4.92</c:v>
                      </c:pt>
                      <c:pt idx="348">
                        <c:v>4.93</c:v>
                      </c:pt>
                      <c:pt idx="349">
                        <c:v>4.9800000000000004</c:v>
                      </c:pt>
                      <c:pt idx="350">
                        <c:v>5.01</c:v>
                      </c:pt>
                      <c:pt idx="351">
                        <c:v>4.99</c:v>
                      </c:pt>
                      <c:pt idx="352">
                        <c:v>5.0199999999999996</c:v>
                      </c:pt>
                      <c:pt idx="353">
                        <c:v>5.03</c:v>
                      </c:pt>
                      <c:pt idx="354">
                        <c:v>5.04</c:v>
                      </c:pt>
                      <c:pt idx="355">
                        <c:v>5.03</c:v>
                      </c:pt>
                      <c:pt idx="356">
                        <c:v>5.04</c:v>
                      </c:pt>
                      <c:pt idx="357">
                        <c:v>5.03</c:v>
                      </c:pt>
                      <c:pt idx="358">
                        <c:v>5</c:v>
                      </c:pt>
                      <c:pt idx="359">
                        <c:v>4.95</c:v>
                      </c:pt>
                      <c:pt idx="360">
                        <c:v>4.91</c:v>
                      </c:pt>
                      <c:pt idx="361">
                        <c:v>4.8499999999999996</c:v>
                      </c:pt>
                      <c:pt idx="362">
                        <c:v>4.8</c:v>
                      </c:pt>
                      <c:pt idx="363">
                        <c:v>4.75</c:v>
                      </c:pt>
                      <c:pt idx="364">
                        <c:v>4.7300000000000004</c:v>
                      </c:pt>
                      <c:pt idx="365">
                        <c:v>4.7</c:v>
                      </c:pt>
                      <c:pt idx="366">
                        <c:v>4.58</c:v>
                      </c:pt>
                      <c:pt idx="367">
                        <c:v>4.46</c:v>
                      </c:pt>
                      <c:pt idx="368">
                        <c:v>4.43</c:v>
                      </c:pt>
                      <c:pt idx="369">
                        <c:v>4.3499999999999996</c:v>
                      </c:pt>
                      <c:pt idx="370">
                        <c:v>4.26</c:v>
                      </c:pt>
                      <c:pt idx="371">
                        <c:v>4.1900000000000004</c:v>
                      </c:pt>
                      <c:pt idx="372">
                        <c:v>4.13</c:v>
                      </c:pt>
                      <c:pt idx="373">
                        <c:v>4.07</c:v>
                      </c:pt>
                      <c:pt idx="374">
                        <c:v>4.0199999999999996</c:v>
                      </c:pt>
                      <c:pt idx="375">
                        <c:v>3.94</c:v>
                      </c:pt>
                      <c:pt idx="376">
                        <c:v>3.93</c:v>
                      </c:pt>
                      <c:pt idx="377">
                        <c:v>3.85</c:v>
                      </c:pt>
                      <c:pt idx="479">
                        <c:v>5.72</c:v>
                      </c:pt>
                      <c:pt idx="480">
                        <c:v>5.7</c:v>
                      </c:pt>
                      <c:pt idx="481">
                        <c:v>5.67</c:v>
                      </c:pt>
                      <c:pt idx="482">
                        <c:v>5.66</c:v>
                      </c:pt>
                      <c:pt idx="483">
                        <c:v>5.64</c:v>
                      </c:pt>
                      <c:pt idx="484">
                        <c:v>5.61</c:v>
                      </c:pt>
                      <c:pt idx="485">
                        <c:v>5.6</c:v>
                      </c:pt>
                      <c:pt idx="486">
                        <c:v>5.57</c:v>
                      </c:pt>
                      <c:pt idx="487">
                        <c:v>5.52</c:v>
                      </c:pt>
                      <c:pt idx="488">
                        <c:v>5.49</c:v>
                      </c:pt>
                      <c:pt idx="489">
                        <c:v>5.46</c:v>
                      </c:pt>
                      <c:pt idx="490">
                        <c:v>5.41</c:v>
                      </c:pt>
                      <c:pt idx="491">
                        <c:v>5.35</c:v>
                      </c:pt>
                      <c:pt idx="492">
                        <c:v>5.35</c:v>
                      </c:pt>
                      <c:pt idx="493">
                        <c:v>5.31</c:v>
                      </c:pt>
                      <c:pt idx="494">
                        <c:v>5.32</c:v>
                      </c:pt>
                      <c:pt idx="495">
                        <c:v>5.33</c:v>
                      </c:pt>
                      <c:pt idx="496">
                        <c:v>5.33</c:v>
                      </c:pt>
                      <c:pt idx="497">
                        <c:v>5.32</c:v>
                      </c:pt>
                      <c:pt idx="498">
                        <c:v>5.32</c:v>
                      </c:pt>
                      <c:pt idx="499">
                        <c:v>5.31</c:v>
                      </c:pt>
                      <c:pt idx="500">
                        <c:v>5.27</c:v>
                      </c:pt>
                      <c:pt idx="501">
                        <c:v>5.2</c:v>
                      </c:pt>
                      <c:pt idx="502">
                        <c:v>5.14</c:v>
                      </c:pt>
                      <c:pt idx="503">
                        <c:v>5.08</c:v>
                      </c:pt>
                      <c:pt idx="504">
                        <c:v>5.0599999999999996</c:v>
                      </c:pt>
                      <c:pt idx="505">
                        <c:v>5.08</c:v>
                      </c:pt>
                      <c:pt idx="506">
                        <c:v>5.09</c:v>
                      </c:pt>
                      <c:pt idx="507">
                        <c:v>5.08</c:v>
                      </c:pt>
                      <c:pt idx="508">
                        <c:v>5.05</c:v>
                      </c:pt>
                      <c:pt idx="509">
                        <c:v>5.0199999999999996</c:v>
                      </c:pt>
                      <c:pt idx="510">
                        <c:v>4.97</c:v>
                      </c:pt>
                      <c:pt idx="511">
                        <c:v>4.79</c:v>
                      </c:pt>
                      <c:pt idx="512">
                        <c:v>4.7300000000000004</c:v>
                      </c:pt>
                      <c:pt idx="513">
                        <c:v>4.66</c:v>
                      </c:pt>
                      <c:pt idx="514">
                        <c:v>4.57</c:v>
                      </c:pt>
                      <c:pt idx="515">
                        <c:v>4.57</c:v>
                      </c:pt>
                      <c:pt idx="516">
                        <c:v>4.71</c:v>
                      </c:pt>
                      <c:pt idx="517">
                        <c:v>4.71</c:v>
                      </c:pt>
                      <c:pt idx="518">
                        <c:v>4.76</c:v>
                      </c:pt>
                      <c:pt idx="519">
                        <c:v>4.82</c:v>
                      </c:pt>
                      <c:pt idx="520">
                        <c:v>4.91</c:v>
                      </c:pt>
                      <c:pt idx="521">
                        <c:v>4.88</c:v>
                      </c:pt>
                      <c:pt idx="522">
                        <c:v>4.91</c:v>
                      </c:pt>
                      <c:pt idx="523">
                        <c:v>4.93</c:v>
                      </c:pt>
                      <c:pt idx="524">
                        <c:v>4.95</c:v>
                      </c:pt>
                      <c:pt idx="525">
                        <c:v>4.95</c:v>
                      </c:pt>
                      <c:pt idx="526">
                        <c:v>4.9000000000000004</c:v>
                      </c:pt>
                      <c:pt idx="527">
                        <c:v>4.8600000000000003</c:v>
                      </c:pt>
                      <c:pt idx="528">
                        <c:v>4.92</c:v>
                      </c:pt>
                      <c:pt idx="529">
                        <c:v>4.9400000000000004</c:v>
                      </c:pt>
                      <c:pt idx="530">
                        <c:v>4.9800000000000004</c:v>
                      </c:pt>
                      <c:pt idx="531">
                        <c:v>5</c:v>
                      </c:pt>
                      <c:pt idx="532">
                        <c:v>5.05</c:v>
                      </c:pt>
                      <c:pt idx="533">
                        <c:v>5.04</c:v>
                      </c:pt>
                      <c:pt idx="534">
                        <c:v>5.01</c:v>
                      </c:pt>
                      <c:pt idx="535">
                        <c:v>4.9800000000000004</c:v>
                      </c:pt>
                      <c:pt idx="536">
                        <c:v>4.99</c:v>
                      </c:pt>
                      <c:pt idx="537">
                        <c:v>4.95</c:v>
                      </c:pt>
                      <c:pt idx="538">
                        <c:v>4.97</c:v>
                      </c:pt>
                      <c:pt idx="539">
                        <c:v>4.9800000000000004</c:v>
                      </c:pt>
                      <c:pt idx="540">
                        <c:v>5</c:v>
                      </c:pt>
                      <c:pt idx="541">
                        <c:v>4.96</c:v>
                      </c:pt>
                      <c:pt idx="542">
                        <c:v>4.93</c:v>
                      </c:pt>
                      <c:pt idx="543">
                        <c:v>4.88</c:v>
                      </c:pt>
                      <c:pt idx="544">
                        <c:v>4.92</c:v>
                      </c:pt>
                      <c:pt idx="545">
                        <c:v>4.8899999999999997</c:v>
                      </c:pt>
                      <c:pt idx="546">
                        <c:v>4.8600000000000003</c:v>
                      </c:pt>
                      <c:pt idx="547">
                        <c:v>4.8</c:v>
                      </c:pt>
                      <c:pt idx="548">
                        <c:v>4.78</c:v>
                      </c:pt>
                      <c:pt idx="549">
                        <c:v>4.7300000000000004</c:v>
                      </c:pt>
                      <c:pt idx="550">
                        <c:v>4.75</c:v>
                      </c:pt>
                      <c:pt idx="551">
                        <c:v>4.7</c:v>
                      </c:pt>
                      <c:pt idx="552">
                        <c:v>4.66</c:v>
                      </c:pt>
                      <c:pt idx="553">
                        <c:v>4.59</c:v>
                      </c:pt>
                      <c:pt idx="554">
                        <c:v>4.55</c:v>
                      </c:pt>
                      <c:pt idx="555">
                        <c:v>4.45</c:v>
                      </c:pt>
                      <c:pt idx="556">
                        <c:v>4.4400000000000004</c:v>
                      </c:pt>
                      <c:pt idx="557">
                        <c:v>4.4400000000000004</c:v>
                      </c:pt>
                      <c:pt idx="558">
                        <c:v>4.54</c:v>
                      </c:pt>
                      <c:pt idx="559">
                        <c:v>4.62</c:v>
                      </c:pt>
                      <c:pt idx="560">
                        <c:v>4.7300000000000004</c:v>
                      </c:pt>
                      <c:pt idx="561">
                        <c:v>4.68</c:v>
                      </c:pt>
                      <c:pt idx="562">
                        <c:v>4.63</c:v>
                      </c:pt>
                      <c:pt idx="563">
                        <c:v>4.54</c:v>
                      </c:pt>
                      <c:pt idx="564">
                        <c:v>4.55</c:v>
                      </c:pt>
                      <c:pt idx="565">
                        <c:v>4.58</c:v>
                      </c:pt>
                      <c:pt idx="566">
                        <c:v>4.67</c:v>
                      </c:pt>
                      <c:pt idx="567">
                        <c:v>4.7699999999999996</c:v>
                      </c:pt>
                      <c:pt idx="568">
                        <c:v>4.9000000000000004</c:v>
                      </c:pt>
                      <c:pt idx="569">
                        <c:v>4.9400000000000004</c:v>
                      </c:pt>
                      <c:pt idx="570">
                        <c:v>5.01</c:v>
                      </c:pt>
                      <c:pt idx="571">
                        <c:v>4.99</c:v>
                      </c:pt>
                      <c:pt idx="572">
                        <c:v>4.9800000000000004</c:v>
                      </c:pt>
                      <c:pt idx="573">
                        <c:v>5</c:v>
                      </c:pt>
                      <c:pt idx="574">
                        <c:v>5.0199999999999996</c:v>
                      </c:pt>
                      <c:pt idx="575">
                        <c:v>5.03</c:v>
                      </c:pt>
                      <c:pt idx="576">
                        <c:v>5.04</c:v>
                      </c:pt>
                      <c:pt idx="577">
                        <c:v>5.07</c:v>
                      </c:pt>
                      <c:pt idx="578">
                        <c:v>5.12</c:v>
                      </c:pt>
                      <c:pt idx="579">
                        <c:v>5.13</c:v>
                      </c:pt>
                      <c:pt idx="580">
                        <c:v>5.17</c:v>
                      </c:pt>
                      <c:pt idx="581">
                        <c:v>5.16</c:v>
                      </c:pt>
                      <c:pt idx="582">
                        <c:v>5.18</c:v>
                      </c:pt>
                      <c:pt idx="583">
                        <c:v>5.2</c:v>
                      </c:pt>
                      <c:pt idx="584">
                        <c:v>5.25</c:v>
                      </c:pt>
                      <c:pt idx="585">
                        <c:v>5.29</c:v>
                      </c:pt>
                      <c:pt idx="586">
                        <c:v>5.37</c:v>
                      </c:pt>
                      <c:pt idx="587">
                        <c:v>5.43</c:v>
                      </c:pt>
                      <c:pt idx="588">
                        <c:v>5.49</c:v>
                      </c:pt>
                      <c:pt idx="589">
                        <c:v>5.54</c:v>
                      </c:pt>
                      <c:pt idx="590">
                        <c:v>5.59</c:v>
                      </c:pt>
                      <c:pt idx="591">
                        <c:v>5.64</c:v>
                      </c:pt>
                      <c:pt idx="592">
                        <c:v>5.69</c:v>
                      </c:pt>
                      <c:pt idx="593">
                        <c:v>5.74</c:v>
                      </c:pt>
                      <c:pt idx="594">
                        <c:v>5.78</c:v>
                      </c:pt>
                      <c:pt idx="595">
                        <c:v>5.82</c:v>
                      </c:pt>
                      <c:pt idx="596">
                        <c:v>5.86</c:v>
                      </c:pt>
                      <c:pt idx="597">
                        <c:v>5.9</c:v>
                      </c:pt>
                      <c:pt idx="598">
                        <c:v>5.97</c:v>
                      </c:pt>
                      <c:pt idx="599">
                        <c:v>6.02</c:v>
                      </c:pt>
                      <c:pt idx="600">
                        <c:v>6.08</c:v>
                      </c:pt>
                      <c:pt idx="601">
                        <c:v>6.12</c:v>
                      </c:pt>
                      <c:pt idx="602">
                        <c:v>6.17</c:v>
                      </c:pt>
                      <c:pt idx="603">
                        <c:v>6.2</c:v>
                      </c:pt>
                      <c:pt idx="604">
                        <c:v>6.24</c:v>
                      </c:pt>
                      <c:pt idx="605">
                        <c:v>6.27</c:v>
                      </c:pt>
                      <c:pt idx="606">
                        <c:v>6.32</c:v>
                      </c:pt>
                      <c:pt idx="607">
                        <c:v>6.36</c:v>
                      </c:pt>
                      <c:pt idx="608">
                        <c:v>6.39</c:v>
                      </c:pt>
                      <c:pt idx="609">
                        <c:v>6.39</c:v>
                      </c:pt>
                      <c:pt idx="610">
                        <c:v>6.41</c:v>
                      </c:pt>
                      <c:pt idx="611">
                        <c:v>6.39</c:v>
                      </c:pt>
                      <c:pt idx="612">
                        <c:v>6.37</c:v>
                      </c:pt>
                      <c:pt idx="613">
                        <c:v>6.29</c:v>
                      </c:pt>
                      <c:pt idx="614">
                        <c:v>6.2</c:v>
                      </c:pt>
                      <c:pt idx="615">
                        <c:v>6.11</c:v>
                      </c:pt>
                      <c:pt idx="616">
                        <c:v>6.02</c:v>
                      </c:pt>
                      <c:pt idx="617">
                        <c:v>5.94</c:v>
                      </c:pt>
                      <c:pt idx="618">
                        <c:v>5.87</c:v>
                      </c:pt>
                      <c:pt idx="619">
                        <c:v>5.82</c:v>
                      </c:pt>
                      <c:pt idx="620">
                        <c:v>5.78</c:v>
                      </c:pt>
                      <c:pt idx="621">
                        <c:v>5.72</c:v>
                      </c:pt>
                      <c:pt idx="622">
                        <c:v>5.68</c:v>
                      </c:pt>
                      <c:pt idx="623">
                        <c:v>5.62</c:v>
                      </c:pt>
                      <c:pt idx="624">
                        <c:v>5.58</c:v>
                      </c:pt>
                      <c:pt idx="625">
                        <c:v>5.56</c:v>
                      </c:pt>
                      <c:pt idx="626">
                        <c:v>5.54</c:v>
                      </c:pt>
                      <c:pt idx="627">
                        <c:v>5.5</c:v>
                      </c:pt>
                      <c:pt idx="628">
                        <c:v>5.48</c:v>
                      </c:pt>
                      <c:pt idx="629">
                        <c:v>5.46</c:v>
                      </c:pt>
                      <c:pt idx="630">
                        <c:v>5.46</c:v>
                      </c:pt>
                      <c:pt idx="631">
                        <c:v>5.45</c:v>
                      </c:pt>
                      <c:pt idx="632">
                        <c:v>5.43</c:v>
                      </c:pt>
                      <c:pt idx="633">
                        <c:v>5.39</c:v>
                      </c:pt>
                      <c:pt idx="634">
                        <c:v>5.39</c:v>
                      </c:pt>
                      <c:pt idx="635">
                        <c:v>5.34</c:v>
                      </c:pt>
                      <c:pt idx="636">
                        <c:v>5.29</c:v>
                      </c:pt>
                      <c:pt idx="637">
                        <c:v>5.25</c:v>
                      </c:pt>
                      <c:pt idx="638">
                        <c:v>5.22</c:v>
                      </c:pt>
                      <c:pt idx="639">
                        <c:v>5.19</c:v>
                      </c:pt>
                      <c:pt idx="640">
                        <c:v>5.14</c:v>
                      </c:pt>
                      <c:pt idx="641">
                        <c:v>5.07</c:v>
                      </c:pt>
                      <c:pt idx="642">
                        <c:v>4.9800000000000004</c:v>
                      </c:pt>
                      <c:pt idx="643">
                        <c:v>4.9000000000000004</c:v>
                      </c:pt>
                      <c:pt idx="644">
                        <c:v>4.8499999999999996</c:v>
                      </c:pt>
                      <c:pt idx="645">
                        <c:v>4.8099999999999996</c:v>
                      </c:pt>
                      <c:pt idx="646">
                        <c:v>4.75</c:v>
                      </c:pt>
                      <c:pt idx="647">
                        <c:v>4.68</c:v>
                      </c:pt>
                      <c:pt idx="648">
                        <c:v>4.62</c:v>
                      </c:pt>
                      <c:pt idx="649">
                        <c:v>4.57</c:v>
                      </c:pt>
                      <c:pt idx="650">
                        <c:v>4.55</c:v>
                      </c:pt>
                      <c:pt idx="651">
                        <c:v>4.55</c:v>
                      </c:pt>
                      <c:pt idx="652">
                        <c:v>4.46</c:v>
                      </c:pt>
                      <c:pt idx="653">
                        <c:v>4.42</c:v>
                      </c:pt>
                      <c:pt idx="654">
                        <c:v>4.4000000000000004</c:v>
                      </c:pt>
                      <c:pt idx="655">
                        <c:v>4.3899999999999997</c:v>
                      </c:pt>
                      <c:pt idx="656">
                        <c:v>4.4400000000000004</c:v>
                      </c:pt>
                      <c:pt idx="657">
                        <c:v>4.49</c:v>
                      </c:pt>
                      <c:pt idx="658">
                        <c:v>4.5199999999999996</c:v>
                      </c:pt>
                      <c:pt idx="659">
                        <c:v>4.5599999999999996</c:v>
                      </c:pt>
                      <c:pt idx="660">
                        <c:v>4.57</c:v>
                      </c:pt>
                      <c:pt idx="661">
                        <c:v>4.54</c:v>
                      </c:pt>
                      <c:pt idx="662">
                        <c:v>4.5</c:v>
                      </c:pt>
                      <c:pt idx="663">
                        <c:v>4.45</c:v>
                      </c:pt>
                      <c:pt idx="664">
                        <c:v>4.42</c:v>
                      </c:pt>
                      <c:pt idx="665">
                        <c:v>4.3600000000000003</c:v>
                      </c:pt>
                      <c:pt idx="666">
                        <c:v>4.4000000000000004</c:v>
                      </c:pt>
                      <c:pt idx="667">
                        <c:v>4.34</c:v>
                      </c:pt>
                      <c:pt idx="668">
                        <c:v>4.3099999999999996</c:v>
                      </c:pt>
                      <c:pt idx="669">
                        <c:v>4.29</c:v>
                      </c:pt>
                      <c:pt idx="670">
                        <c:v>4.26</c:v>
                      </c:pt>
                      <c:pt idx="671">
                        <c:v>4.22</c:v>
                      </c:pt>
                      <c:pt idx="672">
                        <c:v>4.18</c:v>
                      </c:pt>
                      <c:pt idx="673">
                        <c:v>4.1399999999999997</c:v>
                      </c:pt>
                      <c:pt idx="674">
                        <c:v>4.12</c:v>
                      </c:pt>
                      <c:pt idx="675">
                        <c:v>4.13</c:v>
                      </c:pt>
                      <c:pt idx="676">
                        <c:v>4.13</c:v>
                      </c:pt>
                      <c:pt idx="677">
                        <c:v>4.1399999999999997</c:v>
                      </c:pt>
                      <c:pt idx="678">
                        <c:v>4.1399999999999997</c:v>
                      </c:pt>
                      <c:pt idx="679">
                        <c:v>4.16</c:v>
                      </c:pt>
                      <c:pt idx="680">
                        <c:v>4.18</c:v>
                      </c:pt>
                      <c:pt idx="681">
                        <c:v>4.2</c:v>
                      </c:pt>
                      <c:pt idx="682">
                        <c:v>4.21</c:v>
                      </c:pt>
                      <c:pt idx="683">
                        <c:v>4.22</c:v>
                      </c:pt>
                      <c:pt idx="684">
                        <c:v>4.22</c:v>
                      </c:pt>
                      <c:pt idx="685">
                        <c:v>4.22</c:v>
                      </c:pt>
                      <c:pt idx="686">
                        <c:v>4.18</c:v>
                      </c:pt>
                      <c:pt idx="687">
                        <c:v>4.16</c:v>
                      </c:pt>
                      <c:pt idx="688">
                        <c:v>4.1100000000000003</c:v>
                      </c:pt>
                      <c:pt idx="689">
                        <c:v>4.0599999999999996</c:v>
                      </c:pt>
                      <c:pt idx="690">
                        <c:v>4.01</c:v>
                      </c:pt>
                      <c:pt idx="691">
                        <c:v>3.96</c:v>
                      </c:pt>
                      <c:pt idx="692">
                        <c:v>3.92</c:v>
                      </c:pt>
                      <c:pt idx="693">
                        <c:v>3.91</c:v>
                      </c:pt>
                      <c:pt idx="694">
                        <c:v>3.9</c:v>
                      </c:pt>
                      <c:pt idx="695">
                        <c:v>3.91</c:v>
                      </c:pt>
                      <c:pt idx="696">
                        <c:v>3.92</c:v>
                      </c:pt>
                      <c:pt idx="697">
                        <c:v>3.94</c:v>
                      </c:pt>
                      <c:pt idx="698">
                        <c:v>3.96</c:v>
                      </c:pt>
                      <c:pt idx="699">
                        <c:v>3.98</c:v>
                      </c:pt>
                      <c:pt idx="700">
                        <c:v>3.99</c:v>
                      </c:pt>
                      <c:pt idx="701">
                        <c:v>4.0199999999999996</c:v>
                      </c:pt>
                      <c:pt idx="702">
                        <c:v>4.0599999999999996</c:v>
                      </c:pt>
                      <c:pt idx="703">
                        <c:v>4.0999999999999996</c:v>
                      </c:pt>
                      <c:pt idx="704">
                        <c:v>4.1399999999999997</c:v>
                      </c:pt>
                      <c:pt idx="705">
                        <c:v>4.18</c:v>
                      </c:pt>
                      <c:pt idx="706">
                        <c:v>4.22</c:v>
                      </c:pt>
                      <c:pt idx="707">
                        <c:v>4.2699999999999996</c:v>
                      </c:pt>
                      <c:pt idx="708">
                        <c:v>4.32</c:v>
                      </c:pt>
                      <c:pt idx="709">
                        <c:v>4.3499999999999996</c:v>
                      </c:pt>
                      <c:pt idx="710">
                        <c:v>4.38</c:v>
                      </c:pt>
                      <c:pt idx="711">
                        <c:v>4.4000000000000004</c:v>
                      </c:pt>
                      <c:pt idx="712">
                        <c:v>4.41</c:v>
                      </c:pt>
                      <c:pt idx="713">
                        <c:v>4.42</c:v>
                      </c:pt>
                      <c:pt idx="714">
                        <c:v>4.42</c:v>
                      </c:pt>
                      <c:pt idx="715">
                        <c:v>4.41</c:v>
                      </c:pt>
                      <c:pt idx="716">
                        <c:v>4.4000000000000004</c:v>
                      </c:pt>
                      <c:pt idx="717">
                        <c:v>4.41</c:v>
                      </c:pt>
                      <c:pt idx="718">
                        <c:v>4.41</c:v>
                      </c:pt>
                      <c:pt idx="719">
                        <c:v>4.4000000000000004</c:v>
                      </c:pt>
                      <c:pt idx="720">
                        <c:v>4.3899999999999997</c:v>
                      </c:pt>
                      <c:pt idx="721">
                        <c:v>4.38</c:v>
                      </c:pt>
                      <c:pt idx="722">
                        <c:v>4.37</c:v>
                      </c:pt>
                      <c:pt idx="723">
                        <c:v>4.3600000000000003</c:v>
                      </c:pt>
                      <c:pt idx="724">
                        <c:v>4.3600000000000003</c:v>
                      </c:pt>
                      <c:pt idx="725">
                        <c:v>4.3499999999999996</c:v>
                      </c:pt>
                      <c:pt idx="726">
                        <c:v>4.3499999999999996</c:v>
                      </c:pt>
                      <c:pt idx="727">
                        <c:v>4.3499999999999996</c:v>
                      </c:pt>
                      <c:pt idx="728">
                        <c:v>4.3</c:v>
                      </c:pt>
                      <c:pt idx="729">
                        <c:v>4.26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70C6-46BF-82E4-FDB74E6D7585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DATOS!$W$3:$W$734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4.1100000000000003</c:v>
                      </c:pt>
                      <c:pt idx="1">
                        <c:v>4.04</c:v>
                      </c:pt>
                      <c:pt idx="2">
                        <c:v>4.01</c:v>
                      </c:pt>
                      <c:pt idx="3">
                        <c:v>3.98</c:v>
                      </c:pt>
                      <c:pt idx="4">
                        <c:v>3.95</c:v>
                      </c:pt>
                      <c:pt idx="5">
                        <c:v>3.91</c:v>
                      </c:pt>
                      <c:pt idx="6">
                        <c:v>3.88</c:v>
                      </c:pt>
                      <c:pt idx="7">
                        <c:v>3.86</c:v>
                      </c:pt>
                      <c:pt idx="8">
                        <c:v>3.83</c:v>
                      </c:pt>
                      <c:pt idx="9">
                        <c:v>3.81</c:v>
                      </c:pt>
                      <c:pt idx="10">
                        <c:v>3.78</c:v>
                      </c:pt>
                      <c:pt idx="11">
                        <c:v>3.74</c:v>
                      </c:pt>
                      <c:pt idx="12">
                        <c:v>3.68</c:v>
                      </c:pt>
                      <c:pt idx="13">
                        <c:v>3.63</c:v>
                      </c:pt>
                      <c:pt idx="14">
                        <c:v>3.58</c:v>
                      </c:pt>
                      <c:pt idx="15">
                        <c:v>3.55</c:v>
                      </c:pt>
                      <c:pt idx="16">
                        <c:v>3.56</c:v>
                      </c:pt>
                      <c:pt idx="17">
                        <c:v>3.58</c:v>
                      </c:pt>
                      <c:pt idx="18">
                        <c:v>3.61</c:v>
                      </c:pt>
                      <c:pt idx="19">
                        <c:v>3.63</c:v>
                      </c:pt>
                      <c:pt idx="20">
                        <c:v>3.66</c:v>
                      </c:pt>
                      <c:pt idx="21">
                        <c:v>3.68</c:v>
                      </c:pt>
                      <c:pt idx="22">
                        <c:v>3.68</c:v>
                      </c:pt>
                      <c:pt idx="23">
                        <c:v>3.67</c:v>
                      </c:pt>
                      <c:pt idx="24">
                        <c:v>3.64</c:v>
                      </c:pt>
                      <c:pt idx="25">
                        <c:v>3.6</c:v>
                      </c:pt>
                      <c:pt idx="26">
                        <c:v>3.57</c:v>
                      </c:pt>
                      <c:pt idx="27">
                        <c:v>3.54</c:v>
                      </c:pt>
                      <c:pt idx="28">
                        <c:v>3.52</c:v>
                      </c:pt>
                      <c:pt idx="29">
                        <c:v>3.49</c:v>
                      </c:pt>
                      <c:pt idx="30">
                        <c:v>3.46</c:v>
                      </c:pt>
                      <c:pt idx="31">
                        <c:v>3.45</c:v>
                      </c:pt>
                      <c:pt idx="32">
                        <c:v>3.44</c:v>
                      </c:pt>
                      <c:pt idx="33">
                        <c:v>3.43</c:v>
                      </c:pt>
                      <c:pt idx="34">
                        <c:v>3.44</c:v>
                      </c:pt>
                      <c:pt idx="35">
                        <c:v>3.46</c:v>
                      </c:pt>
                      <c:pt idx="36">
                        <c:v>3.49</c:v>
                      </c:pt>
                      <c:pt idx="37">
                        <c:v>3.51</c:v>
                      </c:pt>
                      <c:pt idx="38">
                        <c:v>3.5</c:v>
                      </c:pt>
                      <c:pt idx="39">
                        <c:v>3.46</c:v>
                      </c:pt>
                      <c:pt idx="40">
                        <c:v>3.41</c:v>
                      </c:pt>
                      <c:pt idx="41">
                        <c:v>3.39</c:v>
                      </c:pt>
                      <c:pt idx="42">
                        <c:v>3.37</c:v>
                      </c:pt>
                      <c:pt idx="43">
                        <c:v>3.35</c:v>
                      </c:pt>
                      <c:pt idx="44">
                        <c:v>3.29</c:v>
                      </c:pt>
                      <c:pt idx="45">
                        <c:v>3.23</c:v>
                      </c:pt>
                      <c:pt idx="46">
                        <c:v>3.21</c:v>
                      </c:pt>
                      <c:pt idx="47">
                        <c:v>3.19</c:v>
                      </c:pt>
                      <c:pt idx="48">
                        <c:v>3.16</c:v>
                      </c:pt>
                      <c:pt idx="49">
                        <c:v>3.12</c:v>
                      </c:pt>
                      <c:pt idx="50">
                        <c:v>3.09</c:v>
                      </c:pt>
                      <c:pt idx="51">
                        <c:v>3.08</c:v>
                      </c:pt>
                      <c:pt idx="52">
                        <c:v>3.07</c:v>
                      </c:pt>
                      <c:pt idx="53">
                        <c:v>3.07</c:v>
                      </c:pt>
                      <c:pt idx="54">
                        <c:v>3.09</c:v>
                      </c:pt>
                      <c:pt idx="55">
                        <c:v>3.11</c:v>
                      </c:pt>
                      <c:pt idx="56">
                        <c:v>3.17</c:v>
                      </c:pt>
                      <c:pt idx="57">
                        <c:v>3.21</c:v>
                      </c:pt>
                      <c:pt idx="58">
                        <c:v>3.19</c:v>
                      </c:pt>
                      <c:pt idx="59">
                        <c:v>3.17</c:v>
                      </c:pt>
                      <c:pt idx="60">
                        <c:v>3.12</c:v>
                      </c:pt>
                      <c:pt idx="61">
                        <c:v>3.07</c:v>
                      </c:pt>
                      <c:pt idx="62">
                        <c:v>3.01</c:v>
                      </c:pt>
                      <c:pt idx="63">
                        <c:v>2.97</c:v>
                      </c:pt>
                      <c:pt idx="64">
                        <c:v>2.99</c:v>
                      </c:pt>
                      <c:pt idx="65">
                        <c:v>3.05</c:v>
                      </c:pt>
                      <c:pt idx="66">
                        <c:v>3.09</c:v>
                      </c:pt>
                      <c:pt idx="67">
                        <c:v>3.1</c:v>
                      </c:pt>
                      <c:pt idx="68">
                        <c:v>3.1</c:v>
                      </c:pt>
                      <c:pt idx="69">
                        <c:v>3.07</c:v>
                      </c:pt>
                      <c:pt idx="70">
                        <c:v>2.99</c:v>
                      </c:pt>
                      <c:pt idx="71">
                        <c:v>2.97</c:v>
                      </c:pt>
                      <c:pt idx="72">
                        <c:v>3</c:v>
                      </c:pt>
                      <c:pt idx="73">
                        <c:v>2.99</c:v>
                      </c:pt>
                      <c:pt idx="74">
                        <c:v>2.93</c:v>
                      </c:pt>
                      <c:pt idx="75">
                        <c:v>2.87</c:v>
                      </c:pt>
                      <c:pt idx="76">
                        <c:v>2.85</c:v>
                      </c:pt>
                      <c:pt idx="77">
                        <c:v>2.85</c:v>
                      </c:pt>
                      <c:pt idx="78">
                        <c:v>2.89</c:v>
                      </c:pt>
                      <c:pt idx="79">
                        <c:v>2.97</c:v>
                      </c:pt>
                      <c:pt idx="80">
                        <c:v>3.05</c:v>
                      </c:pt>
                      <c:pt idx="81">
                        <c:v>3.13</c:v>
                      </c:pt>
                      <c:pt idx="82">
                        <c:v>3.13</c:v>
                      </c:pt>
                      <c:pt idx="83">
                        <c:v>3.09</c:v>
                      </c:pt>
                      <c:pt idx="84">
                        <c:v>3.08</c:v>
                      </c:pt>
                      <c:pt idx="85">
                        <c:v>3.17</c:v>
                      </c:pt>
                      <c:pt idx="86">
                        <c:v>3.16</c:v>
                      </c:pt>
                      <c:pt idx="87">
                        <c:v>3.11</c:v>
                      </c:pt>
                      <c:pt idx="88">
                        <c:v>3.07</c:v>
                      </c:pt>
                      <c:pt idx="89">
                        <c:v>3.04</c:v>
                      </c:pt>
                      <c:pt idx="90">
                        <c:v>3.02</c:v>
                      </c:pt>
                      <c:pt idx="91">
                        <c:v>3</c:v>
                      </c:pt>
                      <c:pt idx="92">
                        <c:v>2.95</c:v>
                      </c:pt>
                      <c:pt idx="93">
                        <c:v>2.93</c:v>
                      </c:pt>
                      <c:pt idx="94">
                        <c:v>3</c:v>
                      </c:pt>
                      <c:pt idx="95">
                        <c:v>3.17</c:v>
                      </c:pt>
                      <c:pt idx="96">
                        <c:v>3.31</c:v>
                      </c:pt>
                      <c:pt idx="97">
                        <c:v>3.36</c:v>
                      </c:pt>
                      <c:pt idx="98">
                        <c:v>3.45</c:v>
                      </c:pt>
                      <c:pt idx="99">
                        <c:v>3.55</c:v>
                      </c:pt>
                      <c:pt idx="100">
                        <c:v>3.64</c:v>
                      </c:pt>
                      <c:pt idx="101">
                        <c:v>3.79</c:v>
                      </c:pt>
                      <c:pt idx="102">
                        <c:v>3.99</c:v>
                      </c:pt>
                      <c:pt idx="103">
                        <c:v>4.1399999999999997</c:v>
                      </c:pt>
                      <c:pt idx="104">
                        <c:v>4.2300000000000004</c:v>
                      </c:pt>
                      <c:pt idx="105">
                        <c:v>4.2699999999999996</c:v>
                      </c:pt>
                      <c:pt idx="106">
                        <c:v>4.29</c:v>
                      </c:pt>
                      <c:pt idx="107">
                        <c:v>4.32</c:v>
                      </c:pt>
                      <c:pt idx="108">
                        <c:v>4.3899999999999997</c:v>
                      </c:pt>
                      <c:pt idx="109">
                        <c:v>4.4400000000000004</c:v>
                      </c:pt>
                      <c:pt idx="110">
                        <c:v>4.4400000000000004</c:v>
                      </c:pt>
                      <c:pt idx="111">
                        <c:v>4.38</c:v>
                      </c:pt>
                      <c:pt idx="112">
                        <c:v>4.2699999999999996</c:v>
                      </c:pt>
                      <c:pt idx="113">
                        <c:v>4.22</c:v>
                      </c:pt>
                      <c:pt idx="114">
                        <c:v>4.2</c:v>
                      </c:pt>
                      <c:pt idx="115">
                        <c:v>4.1500000000000004</c:v>
                      </c:pt>
                      <c:pt idx="116">
                        <c:v>4.1399999999999997</c:v>
                      </c:pt>
                      <c:pt idx="117">
                        <c:v>4.1100000000000003</c:v>
                      </c:pt>
                      <c:pt idx="118">
                        <c:v>4.09</c:v>
                      </c:pt>
                      <c:pt idx="119">
                        <c:v>4.1100000000000003</c:v>
                      </c:pt>
                      <c:pt idx="120">
                        <c:v>4.1399999999999997</c:v>
                      </c:pt>
                      <c:pt idx="121">
                        <c:v>4.12</c:v>
                      </c:pt>
                      <c:pt idx="122">
                        <c:v>4.07</c:v>
                      </c:pt>
                      <c:pt idx="123">
                        <c:v>3.98</c:v>
                      </c:pt>
                      <c:pt idx="124">
                        <c:v>3.88</c:v>
                      </c:pt>
                      <c:pt idx="125">
                        <c:v>3.78</c:v>
                      </c:pt>
                      <c:pt idx="126">
                        <c:v>3.72</c:v>
                      </c:pt>
                      <c:pt idx="127">
                        <c:v>3.65</c:v>
                      </c:pt>
                      <c:pt idx="128">
                        <c:v>3.57</c:v>
                      </c:pt>
                      <c:pt idx="129">
                        <c:v>3.51</c:v>
                      </c:pt>
                      <c:pt idx="130">
                        <c:v>3.53</c:v>
                      </c:pt>
                      <c:pt idx="131">
                        <c:v>3.61</c:v>
                      </c:pt>
                      <c:pt idx="132">
                        <c:v>3.67</c:v>
                      </c:pt>
                      <c:pt idx="133">
                        <c:v>3.68</c:v>
                      </c:pt>
                      <c:pt idx="134">
                        <c:v>3.66</c:v>
                      </c:pt>
                      <c:pt idx="135">
                        <c:v>3.68</c:v>
                      </c:pt>
                      <c:pt idx="136">
                        <c:v>3.73</c:v>
                      </c:pt>
                      <c:pt idx="137">
                        <c:v>3.75</c:v>
                      </c:pt>
                      <c:pt idx="138">
                        <c:v>3.76</c:v>
                      </c:pt>
                      <c:pt idx="139">
                        <c:v>3.78</c:v>
                      </c:pt>
                      <c:pt idx="140">
                        <c:v>3.76</c:v>
                      </c:pt>
                      <c:pt idx="141">
                        <c:v>3.71</c:v>
                      </c:pt>
                      <c:pt idx="142">
                        <c:v>3.67</c:v>
                      </c:pt>
                      <c:pt idx="143">
                        <c:v>3.67</c:v>
                      </c:pt>
                      <c:pt idx="144">
                        <c:v>3.75</c:v>
                      </c:pt>
                      <c:pt idx="145">
                        <c:v>3.67</c:v>
                      </c:pt>
                      <c:pt idx="146">
                        <c:v>3.74</c:v>
                      </c:pt>
                      <c:pt idx="147">
                        <c:v>3.82</c:v>
                      </c:pt>
                      <c:pt idx="148">
                        <c:v>3.91</c:v>
                      </c:pt>
                      <c:pt idx="149">
                        <c:v>3.99</c:v>
                      </c:pt>
                      <c:pt idx="150">
                        <c:v>4.1399999999999997</c:v>
                      </c:pt>
                      <c:pt idx="151">
                        <c:v>4.2300000000000004</c:v>
                      </c:pt>
                      <c:pt idx="152">
                        <c:v>4.29</c:v>
                      </c:pt>
                      <c:pt idx="153">
                        <c:v>4.2300000000000004</c:v>
                      </c:pt>
                      <c:pt idx="154">
                        <c:v>4.1900000000000004</c:v>
                      </c:pt>
                      <c:pt idx="155">
                        <c:v>4.16</c:v>
                      </c:pt>
                      <c:pt idx="156">
                        <c:v>4.1399999999999997</c:v>
                      </c:pt>
                      <c:pt idx="157">
                        <c:v>4.09</c:v>
                      </c:pt>
                      <c:pt idx="158">
                        <c:v>4.04</c:v>
                      </c:pt>
                      <c:pt idx="159">
                        <c:v>4.0199999999999996</c:v>
                      </c:pt>
                      <c:pt idx="160">
                        <c:v>3.96</c:v>
                      </c:pt>
                      <c:pt idx="161">
                        <c:v>3.89</c:v>
                      </c:pt>
                      <c:pt idx="162">
                        <c:v>3.79</c:v>
                      </c:pt>
                      <c:pt idx="163">
                        <c:v>3.73</c:v>
                      </c:pt>
                      <c:pt idx="164">
                        <c:v>3.71</c:v>
                      </c:pt>
                      <c:pt idx="165">
                        <c:v>3.71</c:v>
                      </c:pt>
                      <c:pt idx="166">
                        <c:v>3.72</c:v>
                      </c:pt>
                      <c:pt idx="167">
                        <c:v>3.72</c:v>
                      </c:pt>
                      <c:pt idx="168">
                        <c:v>3.72</c:v>
                      </c:pt>
                      <c:pt idx="169">
                        <c:v>3.73</c:v>
                      </c:pt>
                      <c:pt idx="170">
                        <c:v>3.73</c:v>
                      </c:pt>
                      <c:pt idx="171">
                        <c:v>3.73</c:v>
                      </c:pt>
                      <c:pt idx="172">
                        <c:v>3.74</c:v>
                      </c:pt>
                      <c:pt idx="173">
                        <c:v>3.7</c:v>
                      </c:pt>
                      <c:pt idx="174">
                        <c:v>3.64</c:v>
                      </c:pt>
                      <c:pt idx="175">
                        <c:v>3.57</c:v>
                      </c:pt>
                      <c:pt idx="176">
                        <c:v>3.48</c:v>
                      </c:pt>
                      <c:pt idx="177">
                        <c:v>3.43</c:v>
                      </c:pt>
                      <c:pt idx="178">
                        <c:v>3.44</c:v>
                      </c:pt>
                      <c:pt idx="179">
                        <c:v>3.45</c:v>
                      </c:pt>
                      <c:pt idx="180">
                        <c:v>3.46</c:v>
                      </c:pt>
                      <c:pt idx="181">
                        <c:v>3.44</c:v>
                      </c:pt>
                      <c:pt idx="182">
                        <c:v>3.45</c:v>
                      </c:pt>
                      <c:pt idx="183">
                        <c:v>3.46</c:v>
                      </c:pt>
                      <c:pt idx="184">
                        <c:v>3.47</c:v>
                      </c:pt>
                      <c:pt idx="185">
                        <c:v>3.48</c:v>
                      </c:pt>
                      <c:pt idx="186">
                        <c:v>3.49</c:v>
                      </c:pt>
                      <c:pt idx="187">
                        <c:v>3.49</c:v>
                      </c:pt>
                      <c:pt idx="188">
                        <c:v>3.49</c:v>
                      </c:pt>
                      <c:pt idx="189">
                        <c:v>3.5</c:v>
                      </c:pt>
                      <c:pt idx="190">
                        <c:v>3.5</c:v>
                      </c:pt>
                      <c:pt idx="191">
                        <c:v>3.5</c:v>
                      </c:pt>
                      <c:pt idx="192">
                        <c:v>3.5</c:v>
                      </c:pt>
                      <c:pt idx="193">
                        <c:v>3.51</c:v>
                      </c:pt>
                      <c:pt idx="194">
                        <c:v>3.51</c:v>
                      </c:pt>
                      <c:pt idx="195">
                        <c:v>3.51</c:v>
                      </c:pt>
                      <c:pt idx="196">
                        <c:v>3.52</c:v>
                      </c:pt>
                      <c:pt idx="197">
                        <c:v>3.52</c:v>
                      </c:pt>
                      <c:pt idx="198">
                        <c:v>3.53</c:v>
                      </c:pt>
                      <c:pt idx="199">
                        <c:v>3.53</c:v>
                      </c:pt>
                      <c:pt idx="200">
                        <c:v>3.54</c:v>
                      </c:pt>
                      <c:pt idx="201">
                        <c:v>3.55</c:v>
                      </c:pt>
                      <c:pt idx="202">
                        <c:v>3.55</c:v>
                      </c:pt>
                      <c:pt idx="203">
                        <c:v>3.56</c:v>
                      </c:pt>
                      <c:pt idx="204">
                        <c:v>3.56</c:v>
                      </c:pt>
                      <c:pt idx="205">
                        <c:v>3.57</c:v>
                      </c:pt>
                      <c:pt idx="206">
                        <c:v>3.58</c:v>
                      </c:pt>
                      <c:pt idx="207">
                        <c:v>3.58</c:v>
                      </c:pt>
                      <c:pt idx="208">
                        <c:v>3.59</c:v>
                      </c:pt>
                      <c:pt idx="209">
                        <c:v>3.59</c:v>
                      </c:pt>
                      <c:pt idx="210">
                        <c:v>3.6</c:v>
                      </c:pt>
                      <c:pt idx="211">
                        <c:v>3.61</c:v>
                      </c:pt>
                      <c:pt idx="212">
                        <c:v>3.62</c:v>
                      </c:pt>
                      <c:pt idx="213">
                        <c:v>3.62</c:v>
                      </c:pt>
                      <c:pt idx="214">
                        <c:v>3.63</c:v>
                      </c:pt>
                      <c:pt idx="215">
                        <c:v>3.63</c:v>
                      </c:pt>
                      <c:pt idx="216">
                        <c:v>3.64</c:v>
                      </c:pt>
                      <c:pt idx="217">
                        <c:v>3.65</c:v>
                      </c:pt>
                      <c:pt idx="218">
                        <c:v>3.65</c:v>
                      </c:pt>
                      <c:pt idx="219">
                        <c:v>3.66</c:v>
                      </c:pt>
                      <c:pt idx="220">
                        <c:v>3.66</c:v>
                      </c:pt>
                      <c:pt idx="221">
                        <c:v>3.67</c:v>
                      </c:pt>
                      <c:pt idx="222">
                        <c:v>3.68</c:v>
                      </c:pt>
                      <c:pt idx="223">
                        <c:v>3.68</c:v>
                      </c:pt>
                      <c:pt idx="224">
                        <c:v>3.69</c:v>
                      </c:pt>
                      <c:pt idx="225">
                        <c:v>3.69</c:v>
                      </c:pt>
                      <c:pt idx="226">
                        <c:v>3.7</c:v>
                      </c:pt>
                      <c:pt idx="227">
                        <c:v>3.7</c:v>
                      </c:pt>
                      <c:pt idx="228">
                        <c:v>3.95</c:v>
                      </c:pt>
                      <c:pt idx="229">
                        <c:v>4.0599999999999996</c:v>
                      </c:pt>
                      <c:pt idx="230">
                        <c:v>4.1100000000000003</c:v>
                      </c:pt>
                      <c:pt idx="231">
                        <c:v>4.1900000000000004</c:v>
                      </c:pt>
                      <c:pt idx="232">
                        <c:v>4.41</c:v>
                      </c:pt>
                      <c:pt idx="233">
                        <c:v>4.59</c:v>
                      </c:pt>
                      <c:pt idx="234">
                        <c:v>4.7699999999999996</c:v>
                      </c:pt>
                      <c:pt idx="235">
                        <c:v>4.8499999999999996</c:v>
                      </c:pt>
                      <c:pt idx="236">
                        <c:v>4.96</c:v>
                      </c:pt>
                      <c:pt idx="237">
                        <c:v>5.08</c:v>
                      </c:pt>
                      <c:pt idx="238">
                        <c:v>5.16</c:v>
                      </c:pt>
                      <c:pt idx="239">
                        <c:v>5.2</c:v>
                      </c:pt>
                      <c:pt idx="240">
                        <c:v>5.19</c:v>
                      </c:pt>
                      <c:pt idx="241">
                        <c:v>5.16</c:v>
                      </c:pt>
                      <c:pt idx="242">
                        <c:v>5.18</c:v>
                      </c:pt>
                      <c:pt idx="243">
                        <c:v>5.19</c:v>
                      </c:pt>
                      <c:pt idx="244">
                        <c:v>5.19</c:v>
                      </c:pt>
                      <c:pt idx="245">
                        <c:v>5.2</c:v>
                      </c:pt>
                      <c:pt idx="246">
                        <c:v>5.22</c:v>
                      </c:pt>
                      <c:pt idx="247">
                        <c:v>5.26</c:v>
                      </c:pt>
                      <c:pt idx="248">
                        <c:v>5.36</c:v>
                      </c:pt>
                      <c:pt idx="249">
                        <c:v>5.41</c:v>
                      </c:pt>
                      <c:pt idx="250">
                        <c:v>5.47</c:v>
                      </c:pt>
                      <c:pt idx="251">
                        <c:v>5.51</c:v>
                      </c:pt>
                      <c:pt idx="252">
                        <c:v>5.61</c:v>
                      </c:pt>
                      <c:pt idx="253">
                        <c:v>5.64</c:v>
                      </c:pt>
                      <c:pt idx="254">
                        <c:v>5.67</c:v>
                      </c:pt>
                      <c:pt idx="255">
                        <c:v>5.69</c:v>
                      </c:pt>
                      <c:pt idx="256">
                        <c:v>5.73</c:v>
                      </c:pt>
                      <c:pt idx="257">
                        <c:v>5.75</c:v>
                      </c:pt>
                      <c:pt idx="258">
                        <c:v>5.77</c:v>
                      </c:pt>
                      <c:pt idx="259">
                        <c:v>5.78</c:v>
                      </c:pt>
                      <c:pt idx="260">
                        <c:v>5.78</c:v>
                      </c:pt>
                      <c:pt idx="261">
                        <c:v>5.76</c:v>
                      </c:pt>
                      <c:pt idx="262">
                        <c:v>5.74</c:v>
                      </c:pt>
                      <c:pt idx="263">
                        <c:v>5.68</c:v>
                      </c:pt>
                      <c:pt idx="264">
                        <c:v>5.62</c:v>
                      </c:pt>
                      <c:pt idx="265">
                        <c:v>5.52</c:v>
                      </c:pt>
                      <c:pt idx="266">
                        <c:v>5.41</c:v>
                      </c:pt>
                      <c:pt idx="267">
                        <c:v>5.31</c:v>
                      </c:pt>
                      <c:pt idx="268">
                        <c:v>5.2</c:v>
                      </c:pt>
                      <c:pt idx="269">
                        <c:v>5.13</c:v>
                      </c:pt>
                      <c:pt idx="270">
                        <c:v>5.01</c:v>
                      </c:pt>
                      <c:pt idx="271">
                        <c:v>4.87</c:v>
                      </c:pt>
                      <c:pt idx="272">
                        <c:v>4.82</c:v>
                      </c:pt>
                      <c:pt idx="273">
                        <c:v>4.75</c:v>
                      </c:pt>
                      <c:pt idx="274">
                        <c:v>4.78</c:v>
                      </c:pt>
                      <c:pt idx="275">
                        <c:v>4.82</c:v>
                      </c:pt>
                      <c:pt idx="276">
                        <c:v>4.96</c:v>
                      </c:pt>
                      <c:pt idx="277">
                        <c:v>5.04</c:v>
                      </c:pt>
                      <c:pt idx="278">
                        <c:v>5.16</c:v>
                      </c:pt>
                      <c:pt idx="279">
                        <c:v>5.19</c:v>
                      </c:pt>
                      <c:pt idx="280">
                        <c:v>5.28</c:v>
                      </c:pt>
                      <c:pt idx="281">
                        <c:v>5.32</c:v>
                      </c:pt>
                      <c:pt idx="282">
                        <c:v>5.38</c:v>
                      </c:pt>
                      <c:pt idx="283">
                        <c:v>5.45</c:v>
                      </c:pt>
                      <c:pt idx="284">
                        <c:v>5.53</c:v>
                      </c:pt>
                      <c:pt idx="285">
                        <c:v>5.56</c:v>
                      </c:pt>
                      <c:pt idx="286">
                        <c:v>5.59</c:v>
                      </c:pt>
                      <c:pt idx="287">
                        <c:v>5.64</c:v>
                      </c:pt>
                      <c:pt idx="288">
                        <c:v>5.68</c:v>
                      </c:pt>
                      <c:pt idx="289">
                        <c:v>5.72</c:v>
                      </c:pt>
                      <c:pt idx="290">
                        <c:v>5.76</c:v>
                      </c:pt>
                      <c:pt idx="291">
                        <c:v>5.79</c:v>
                      </c:pt>
                      <c:pt idx="292">
                        <c:v>5.82</c:v>
                      </c:pt>
                      <c:pt idx="293">
                        <c:v>5.84</c:v>
                      </c:pt>
                      <c:pt idx="294">
                        <c:v>5.91</c:v>
                      </c:pt>
                      <c:pt idx="295">
                        <c:v>5.92</c:v>
                      </c:pt>
                      <c:pt idx="296">
                        <c:v>5.94</c:v>
                      </c:pt>
                      <c:pt idx="297">
                        <c:v>5.96</c:v>
                      </c:pt>
                      <c:pt idx="298">
                        <c:v>5.98</c:v>
                      </c:pt>
                      <c:pt idx="299">
                        <c:v>6.01</c:v>
                      </c:pt>
                      <c:pt idx="300">
                        <c:v>6.03</c:v>
                      </c:pt>
                      <c:pt idx="301">
                        <c:v>6.06</c:v>
                      </c:pt>
                      <c:pt idx="302">
                        <c:v>6.1</c:v>
                      </c:pt>
                      <c:pt idx="303">
                        <c:v>6.14</c:v>
                      </c:pt>
                      <c:pt idx="304">
                        <c:v>6.17</c:v>
                      </c:pt>
                      <c:pt idx="305">
                        <c:v>6.19</c:v>
                      </c:pt>
                      <c:pt idx="306">
                        <c:v>6.21</c:v>
                      </c:pt>
                      <c:pt idx="307">
                        <c:v>6.23</c:v>
                      </c:pt>
                      <c:pt idx="308">
                        <c:v>6.24</c:v>
                      </c:pt>
                      <c:pt idx="309">
                        <c:v>6.25</c:v>
                      </c:pt>
                      <c:pt idx="310">
                        <c:v>6.26</c:v>
                      </c:pt>
                      <c:pt idx="311">
                        <c:v>6.26</c:v>
                      </c:pt>
                      <c:pt idx="312">
                        <c:v>6.25</c:v>
                      </c:pt>
                      <c:pt idx="313">
                        <c:v>6.24</c:v>
                      </c:pt>
                      <c:pt idx="314">
                        <c:v>6.23</c:v>
                      </c:pt>
                      <c:pt idx="315">
                        <c:v>6.22</c:v>
                      </c:pt>
                      <c:pt idx="316">
                        <c:v>6.21</c:v>
                      </c:pt>
                      <c:pt idx="317">
                        <c:v>6.2</c:v>
                      </c:pt>
                      <c:pt idx="318">
                        <c:v>6.21</c:v>
                      </c:pt>
                      <c:pt idx="319">
                        <c:v>6.19</c:v>
                      </c:pt>
                      <c:pt idx="320">
                        <c:v>6.18</c:v>
                      </c:pt>
                      <c:pt idx="321">
                        <c:v>6.16</c:v>
                      </c:pt>
                      <c:pt idx="322">
                        <c:v>6.15</c:v>
                      </c:pt>
                      <c:pt idx="323">
                        <c:v>6.13</c:v>
                      </c:pt>
                      <c:pt idx="324">
                        <c:v>6.12</c:v>
                      </c:pt>
                      <c:pt idx="325">
                        <c:v>6.11</c:v>
                      </c:pt>
                      <c:pt idx="326">
                        <c:v>6.11</c:v>
                      </c:pt>
                      <c:pt idx="327">
                        <c:v>6.1</c:v>
                      </c:pt>
                      <c:pt idx="328">
                        <c:v>6.09</c:v>
                      </c:pt>
                      <c:pt idx="329">
                        <c:v>6.08</c:v>
                      </c:pt>
                      <c:pt idx="330">
                        <c:v>6.06</c:v>
                      </c:pt>
                      <c:pt idx="331">
                        <c:v>5.99</c:v>
                      </c:pt>
                      <c:pt idx="332">
                        <c:v>5.96</c:v>
                      </c:pt>
                      <c:pt idx="333">
                        <c:v>5.91</c:v>
                      </c:pt>
                      <c:pt idx="334">
                        <c:v>5.86</c:v>
                      </c:pt>
                      <c:pt idx="335">
                        <c:v>5.81</c:v>
                      </c:pt>
                      <c:pt idx="336">
                        <c:v>5.75</c:v>
                      </c:pt>
                      <c:pt idx="337">
                        <c:v>5.69</c:v>
                      </c:pt>
                      <c:pt idx="338">
                        <c:v>5.6</c:v>
                      </c:pt>
                      <c:pt idx="339">
                        <c:v>5.51</c:v>
                      </c:pt>
                      <c:pt idx="340">
                        <c:v>5.48</c:v>
                      </c:pt>
                      <c:pt idx="341">
                        <c:v>5.45</c:v>
                      </c:pt>
                      <c:pt idx="342">
                        <c:v>5.41</c:v>
                      </c:pt>
                      <c:pt idx="343">
                        <c:v>5.39</c:v>
                      </c:pt>
                      <c:pt idx="344">
                        <c:v>5.36</c:v>
                      </c:pt>
                      <c:pt idx="345">
                        <c:v>5.31</c:v>
                      </c:pt>
                      <c:pt idx="346">
                        <c:v>5.29</c:v>
                      </c:pt>
                      <c:pt idx="347">
                        <c:v>5.29</c:v>
                      </c:pt>
                      <c:pt idx="348">
                        <c:v>5.36</c:v>
                      </c:pt>
                      <c:pt idx="349">
                        <c:v>5.41</c:v>
                      </c:pt>
                      <c:pt idx="350">
                        <c:v>5.43</c:v>
                      </c:pt>
                      <c:pt idx="351">
                        <c:v>5.41</c:v>
                      </c:pt>
                      <c:pt idx="352">
                        <c:v>5.51</c:v>
                      </c:pt>
                      <c:pt idx="353">
                        <c:v>5.57</c:v>
                      </c:pt>
                      <c:pt idx="354">
                        <c:v>5.62</c:v>
                      </c:pt>
                      <c:pt idx="355">
                        <c:v>5.68</c:v>
                      </c:pt>
                      <c:pt idx="356">
                        <c:v>5.73</c:v>
                      </c:pt>
                      <c:pt idx="357">
                        <c:v>5.84</c:v>
                      </c:pt>
                      <c:pt idx="358">
                        <c:v>5.91</c:v>
                      </c:pt>
                      <c:pt idx="359">
                        <c:v>5.97</c:v>
                      </c:pt>
                      <c:pt idx="360">
                        <c:v>6.03</c:v>
                      </c:pt>
                      <c:pt idx="361">
                        <c:v>6.08</c:v>
                      </c:pt>
                      <c:pt idx="362">
                        <c:v>6.14</c:v>
                      </c:pt>
                      <c:pt idx="363">
                        <c:v>6.16</c:v>
                      </c:pt>
                      <c:pt idx="364">
                        <c:v>6.19</c:v>
                      </c:pt>
                      <c:pt idx="365">
                        <c:v>6.19</c:v>
                      </c:pt>
                      <c:pt idx="366">
                        <c:v>6.22</c:v>
                      </c:pt>
                      <c:pt idx="367">
                        <c:v>6.17</c:v>
                      </c:pt>
                      <c:pt idx="368">
                        <c:v>6.13</c:v>
                      </c:pt>
                      <c:pt idx="369">
                        <c:v>6.1</c:v>
                      </c:pt>
                      <c:pt idx="370">
                        <c:v>6.09</c:v>
                      </c:pt>
                      <c:pt idx="371">
                        <c:v>6.08</c:v>
                      </c:pt>
                      <c:pt idx="372">
                        <c:v>6.14</c:v>
                      </c:pt>
                      <c:pt idx="373">
                        <c:v>6.15</c:v>
                      </c:pt>
                      <c:pt idx="374">
                        <c:v>6.18</c:v>
                      </c:pt>
                      <c:pt idx="375">
                        <c:v>6.2</c:v>
                      </c:pt>
                      <c:pt idx="376">
                        <c:v>6.23</c:v>
                      </c:pt>
                      <c:pt idx="377">
                        <c:v>6.26</c:v>
                      </c:pt>
                      <c:pt idx="378">
                        <c:v>6.29</c:v>
                      </c:pt>
                      <c:pt idx="379">
                        <c:v>6.32</c:v>
                      </c:pt>
                      <c:pt idx="380">
                        <c:v>6.34</c:v>
                      </c:pt>
                      <c:pt idx="381">
                        <c:v>6.35</c:v>
                      </c:pt>
                      <c:pt idx="382">
                        <c:v>6.37</c:v>
                      </c:pt>
                      <c:pt idx="383">
                        <c:v>6.34</c:v>
                      </c:pt>
                      <c:pt idx="384">
                        <c:v>6.31</c:v>
                      </c:pt>
                      <c:pt idx="385">
                        <c:v>6.29</c:v>
                      </c:pt>
                      <c:pt idx="386">
                        <c:v>6.25</c:v>
                      </c:pt>
                      <c:pt idx="387">
                        <c:v>6.21</c:v>
                      </c:pt>
                      <c:pt idx="388">
                        <c:v>6.2</c:v>
                      </c:pt>
                      <c:pt idx="389">
                        <c:v>6.16</c:v>
                      </c:pt>
                      <c:pt idx="390">
                        <c:v>6.15</c:v>
                      </c:pt>
                      <c:pt idx="391">
                        <c:v>6.13</c:v>
                      </c:pt>
                      <c:pt idx="392">
                        <c:v>6.11</c:v>
                      </c:pt>
                      <c:pt idx="393">
                        <c:v>6.06</c:v>
                      </c:pt>
                      <c:pt idx="394">
                        <c:v>6.05</c:v>
                      </c:pt>
                      <c:pt idx="395">
                        <c:v>6.03</c:v>
                      </c:pt>
                      <c:pt idx="396">
                        <c:v>6.03</c:v>
                      </c:pt>
                      <c:pt idx="397">
                        <c:v>6.02</c:v>
                      </c:pt>
                      <c:pt idx="398">
                        <c:v>6.03</c:v>
                      </c:pt>
                      <c:pt idx="399">
                        <c:v>6.03</c:v>
                      </c:pt>
                      <c:pt idx="400">
                        <c:v>6.04</c:v>
                      </c:pt>
                      <c:pt idx="401">
                        <c:v>6.04</c:v>
                      </c:pt>
                      <c:pt idx="402">
                        <c:v>6.09</c:v>
                      </c:pt>
                      <c:pt idx="403">
                        <c:v>6.09</c:v>
                      </c:pt>
                      <c:pt idx="404">
                        <c:v>6.11</c:v>
                      </c:pt>
                      <c:pt idx="405">
                        <c:v>6.12</c:v>
                      </c:pt>
                      <c:pt idx="406">
                        <c:v>6.11</c:v>
                      </c:pt>
                      <c:pt idx="407">
                        <c:v>6.1</c:v>
                      </c:pt>
                      <c:pt idx="408">
                        <c:v>6.06</c:v>
                      </c:pt>
                      <c:pt idx="409">
                        <c:v>6.01</c:v>
                      </c:pt>
                      <c:pt idx="410">
                        <c:v>5.96</c:v>
                      </c:pt>
                      <c:pt idx="411">
                        <c:v>5.9</c:v>
                      </c:pt>
                      <c:pt idx="412">
                        <c:v>5.83</c:v>
                      </c:pt>
                      <c:pt idx="413">
                        <c:v>5.73</c:v>
                      </c:pt>
                      <c:pt idx="414">
                        <c:v>5.65</c:v>
                      </c:pt>
                      <c:pt idx="415">
                        <c:v>5.58</c:v>
                      </c:pt>
                      <c:pt idx="416">
                        <c:v>5.55</c:v>
                      </c:pt>
                      <c:pt idx="417">
                        <c:v>5.51</c:v>
                      </c:pt>
                      <c:pt idx="418">
                        <c:v>5.52</c:v>
                      </c:pt>
                      <c:pt idx="419">
                        <c:v>5.49</c:v>
                      </c:pt>
                      <c:pt idx="420">
                        <c:v>5.51</c:v>
                      </c:pt>
                      <c:pt idx="421">
                        <c:v>5.53</c:v>
                      </c:pt>
                      <c:pt idx="422">
                        <c:v>5.58</c:v>
                      </c:pt>
                      <c:pt idx="423">
                        <c:v>5.59</c:v>
                      </c:pt>
                      <c:pt idx="424">
                        <c:v>5.63</c:v>
                      </c:pt>
                      <c:pt idx="425">
                        <c:v>5.62</c:v>
                      </c:pt>
                      <c:pt idx="426">
                        <c:v>5.61</c:v>
                      </c:pt>
                      <c:pt idx="427">
                        <c:v>5.6</c:v>
                      </c:pt>
                      <c:pt idx="428">
                        <c:v>5.61</c:v>
                      </c:pt>
                      <c:pt idx="429">
                        <c:v>5.59</c:v>
                      </c:pt>
                      <c:pt idx="430">
                        <c:v>5.58</c:v>
                      </c:pt>
                      <c:pt idx="431">
                        <c:v>5.58</c:v>
                      </c:pt>
                      <c:pt idx="432">
                        <c:v>5.61</c:v>
                      </c:pt>
                      <c:pt idx="433">
                        <c:v>5.6</c:v>
                      </c:pt>
                      <c:pt idx="434">
                        <c:v>5.6</c:v>
                      </c:pt>
                      <c:pt idx="435">
                        <c:v>5.58</c:v>
                      </c:pt>
                      <c:pt idx="436">
                        <c:v>5.55</c:v>
                      </c:pt>
                      <c:pt idx="437">
                        <c:v>5.54</c:v>
                      </c:pt>
                      <c:pt idx="438">
                        <c:v>5.49</c:v>
                      </c:pt>
                      <c:pt idx="439">
                        <c:v>5.41</c:v>
                      </c:pt>
                      <c:pt idx="440">
                        <c:v>5.35</c:v>
                      </c:pt>
                      <c:pt idx="441">
                        <c:v>5.26</c:v>
                      </c:pt>
                      <c:pt idx="442">
                        <c:v>5.16</c:v>
                      </c:pt>
                      <c:pt idx="443">
                        <c:v>5.0599999999999996</c:v>
                      </c:pt>
                      <c:pt idx="444">
                        <c:v>5.0199999999999996</c:v>
                      </c:pt>
                      <c:pt idx="445">
                        <c:v>4.97</c:v>
                      </c:pt>
                      <c:pt idx="446">
                        <c:v>5.04</c:v>
                      </c:pt>
                      <c:pt idx="447">
                        <c:v>5.09</c:v>
                      </c:pt>
                      <c:pt idx="448">
                        <c:v>5.14</c:v>
                      </c:pt>
                      <c:pt idx="449">
                        <c:v>5.17</c:v>
                      </c:pt>
                      <c:pt idx="450">
                        <c:v>5.22</c:v>
                      </c:pt>
                      <c:pt idx="451">
                        <c:v>5.25</c:v>
                      </c:pt>
                      <c:pt idx="452">
                        <c:v>5.26</c:v>
                      </c:pt>
                      <c:pt idx="453">
                        <c:v>5.25</c:v>
                      </c:pt>
                      <c:pt idx="454">
                        <c:v>5.24</c:v>
                      </c:pt>
                      <c:pt idx="455">
                        <c:v>5.24</c:v>
                      </c:pt>
                      <c:pt idx="456">
                        <c:v>5.23</c:v>
                      </c:pt>
                      <c:pt idx="457">
                        <c:v>5.27</c:v>
                      </c:pt>
                      <c:pt idx="458">
                        <c:v>5.29</c:v>
                      </c:pt>
                      <c:pt idx="459">
                        <c:v>5.36</c:v>
                      </c:pt>
                      <c:pt idx="460">
                        <c:v>5.42</c:v>
                      </c:pt>
                      <c:pt idx="461">
                        <c:v>5.47</c:v>
                      </c:pt>
                      <c:pt idx="462">
                        <c:v>5.48</c:v>
                      </c:pt>
                      <c:pt idx="463">
                        <c:v>5.49</c:v>
                      </c:pt>
                      <c:pt idx="464">
                        <c:v>5.5</c:v>
                      </c:pt>
                      <c:pt idx="465">
                        <c:v>5.5</c:v>
                      </c:pt>
                      <c:pt idx="466">
                        <c:v>5.52</c:v>
                      </c:pt>
                      <c:pt idx="467">
                        <c:v>5.55</c:v>
                      </c:pt>
                      <c:pt idx="468">
                        <c:v>5.58</c:v>
                      </c:pt>
                      <c:pt idx="469">
                        <c:v>5.57</c:v>
                      </c:pt>
                      <c:pt idx="470">
                        <c:v>5.59</c:v>
                      </c:pt>
                      <c:pt idx="471">
                        <c:v>5.59</c:v>
                      </c:pt>
                      <c:pt idx="472">
                        <c:v>5.61</c:v>
                      </c:pt>
                      <c:pt idx="473">
                        <c:v>5.65</c:v>
                      </c:pt>
                      <c:pt idx="474">
                        <c:v>5.68</c:v>
                      </c:pt>
                      <c:pt idx="475">
                        <c:v>5.71</c:v>
                      </c:pt>
                      <c:pt idx="476">
                        <c:v>5.77</c:v>
                      </c:pt>
                      <c:pt idx="477">
                        <c:v>5.79</c:v>
                      </c:pt>
                      <c:pt idx="478">
                        <c:v>5.8</c:v>
                      </c:pt>
                      <c:pt idx="479">
                        <c:v>5.79</c:v>
                      </c:pt>
                      <c:pt idx="480">
                        <c:v>5.82</c:v>
                      </c:pt>
                      <c:pt idx="481">
                        <c:v>5.81</c:v>
                      </c:pt>
                      <c:pt idx="482">
                        <c:v>5.79</c:v>
                      </c:pt>
                      <c:pt idx="483">
                        <c:v>5.77</c:v>
                      </c:pt>
                      <c:pt idx="484">
                        <c:v>5.79</c:v>
                      </c:pt>
                      <c:pt idx="485">
                        <c:v>5.79</c:v>
                      </c:pt>
                      <c:pt idx="486">
                        <c:v>5.77</c:v>
                      </c:pt>
                      <c:pt idx="487">
                        <c:v>5.76</c:v>
                      </c:pt>
                      <c:pt idx="488">
                        <c:v>5.79</c:v>
                      </c:pt>
                      <c:pt idx="489">
                        <c:v>5.78</c:v>
                      </c:pt>
                      <c:pt idx="490">
                        <c:v>5.78</c:v>
                      </c:pt>
                      <c:pt idx="491">
                        <c:v>5.79</c:v>
                      </c:pt>
                      <c:pt idx="492">
                        <c:v>5.76</c:v>
                      </c:pt>
                      <c:pt idx="493">
                        <c:v>5.74</c:v>
                      </c:pt>
                      <c:pt idx="494">
                        <c:v>5.73</c:v>
                      </c:pt>
                      <c:pt idx="495">
                        <c:v>5.72</c:v>
                      </c:pt>
                      <c:pt idx="496">
                        <c:v>5.74</c:v>
                      </c:pt>
                      <c:pt idx="497">
                        <c:v>5.76</c:v>
                      </c:pt>
                      <c:pt idx="498">
                        <c:v>5.76</c:v>
                      </c:pt>
                      <c:pt idx="499">
                        <c:v>5.75</c:v>
                      </c:pt>
                      <c:pt idx="500">
                        <c:v>5.77</c:v>
                      </c:pt>
                      <c:pt idx="501">
                        <c:v>5.73</c:v>
                      </c:pt>
                      <c:pt idx="502">
                        <c:v>5.72</c:v>
                      </c:pt>
                      <c:pt idx="503">
                        <c:v>5.7</c:v>
                      </c:pt>
                      <c:pt idx="504">
                        <c:v>5.69</c:v>
                      </c:pt>
                      <c:pt idx="505">
                        <c:v>5.64</c:v>
                      </c:pt>
                      <c:pt idx="506">
                        <c:v>5.59</c:v>
                      </c:pt>
                      <c:pt idx="507">
                        <c:v>5.55</c:v>
                      </c:pt>
                      <c:pt idx="508">
                        <c:v>5.49</c:v>
                      </c:pt>
                      <c:pt idx="509">
                        <c:v>5.41</c:v>
                      </c:pt>
                      <c:pt idx="510">
                        <c:v>5.36</c:v>
                      </c:pt>
                      <c:pt idx="511">
                        <c:v>5.28</c:v>
                      </c:pt>
                      <c:pt idx="512">
                        <c:v>5.21</c:v>
                      </c:pt>
                      <c:pt idx="513">
                        <c:v>5.1100000000000003</c:v>
                      </c:pt>
                      <c:pt idx="514">
                        <c:v>5.0199999999999996</c:v>
                      </c:pt>
                      <c:pt idx="515">
                        <c:v>5.0199999999999996</c:v>
                      </c:pt>
                      <c:pt idx="516">
                        <c:v>5.01</c:v>
                      </c:pt>
                      <c:pt idx="517">
                        <c:v>5.04</c:v>
                      </c:pt>
                      <c:pt idx="518">
                        <c:v>5.08</c:v>
                      </c:pt>
                      <c:pt idx="519">
                        <c:v>5.09</c:v>
                      </c:pt>
                      <c:pt idx="520">
                        <c:v>5.1100000000000003</c:v>
                      </c:pt>
                      <c:pt idx="521">
                        <c:v>5.0999999999999996</c:v>
                      </c:pt>
                      <c:pt idx="522">
                        <c:v>5.1100000000000003</c:v>
                      </c:pt>
                      <c:pt idx="523">
                        <c:v>5.12</c:v>
                      </c:pt>
                      <c:pt idx="524">
                        <c:v>5.1100000000000003</c:v>
                      </c:pt>
                      <c:pt idx="525">
                        <c:v>5.01</c:v>
                      </c:pt>
                      <c:pt idx="526">
                        <c:v>4.99</c:v>
                      </c:pt>
                      <c:pt idx="527">
                        <c:v>4.97</c:v>
                      </c:pt>
                      <c:pt idx="528">
                        <c:v>4.96</c:v>
                      </c:pt>
                      <c:pt idx="529">
                        <c:v>4.96</c:v>
                      </c:pt>
                      <c:pt idx="530">
                        <c:v>4.95</c:v>
                      </c:pt>
                      <c:pt idx="531">
                        <c:v>4.95</c:v>
                      </c:pt>
                      <c:pt idx="532">
                        <c:v>5.0199999999999996</c:v>
                      </c:pt>
                      <c:pt idx="533">
                        <c:v>5.04</c:v>
                      </c:pt>
                      <c:pt idx="534">
                        <c:v>5.09</c:v>
                      </c:pt>
                      <c:pt idx="535">
                        <c:v>5.1100000000000003</c:v>
                      </c:pt>
                      <c:pt idx="536">
                        <c:v>5.09</c:v>
                      </c:pt>
                      <c:pt idx="537">
                        <c:v>5.05</c:v>
                      </c:pt>
                      <c:pt idx="538">
                        <c:v>4.97</c:v>
                      </c:pt>
                      <c:pt idx="539">
                        <c:v>4.95</c:v>
                      </c:pt>
                      <c:pt idx="540">
                        <c:v>5.0199999999999996</c:v>
                      </c:pt>
                      <c:pt idx="541">
                        <c:v>5.05</c:v>
                      </c:pt>
                      <c:pt idx="542">
                        <c:v>5.07</c:v>
                      </c:pt>
                      <c:pt idx="543">
                        <c:v>5.07</c:v>
                      </c:pt>
                      <c:pt idx="544">
                        <c:v>5.04</c:v>
                      </c:pt>
                      <c:pt idx="545">
                        <c:v>5.04</c:v>
                      </c:pt>
                      <c:pt idx="546">
                        <c:v>5.05</c:v>
                      </c:pt>
                      <c:pt idx="547">
                        <c:v>5.0599999999999996</c:v>
                      </c:pt>
                      <c:pt idx="548">
                        <c:v>5.07</c:v>
                      </c:pt>
                      <c:pt idx="549">
                        <c:v>5.0599999999999996</c:v>
                      </c:pt>
                      <c:pt idx="550">
                        <c:v>5.09</c:v>
                      </c:pt>
                      <c:pt idx="551">
                        <c:v>5.14</c:v>
                      </c:pt>
                      <c:pt idx="552">
                        <c:v>5.2</c:v>
                      </c:pt>
                      <c:pt idx="553">
                        <c:v>5.21</c:v>
                      </c:pt>
                      <c:pt idx="554">
                        <c:v>5.34</c:v>
                      </c:pt>
                      <c:pt idx="555">
                        <c:v>5.32</c:v>
                      </c:pt>
                      <c:pt idx="556">
                        <c:v>5.28</c:v>
                      </c:pt>
                      <c:pt idx="557">
                        <c:v>5.29</c:v>
                      </c:pt>
                      <c:pt idx="558">
                        <c:v>5.3</c:v>
                      </c:pt>
                      <c:pt idx="559">
                        <c:v>5.28</c:v>
                      </c:pt>
                      <c:pt idx="560">
                        <c:v>5.26</c:v>
                      </c:pt>
                      <c:pt idx="561">
                        <c:v>5.28</c:v>
                      </c:pt>
                      <c:pt idx="562">
                        <c:v>5.36</c:v>
                      </c:pt>
                      <c:pt idx="563">
                        <c:v>5.38</c:v>
                      </c:pt>
                      <c:pt idx="564">
                        <c:v>5.4</c:v>
                      </c:pt>
                      <c:pt idx="565">
                        <c:v>5.42</c:v>
                      </c:pt>
                      <c:pt idx="566">
                        <c:v>5.45</c:v>
                      </c:pt>
                      <c:pt idx="567">
                        <c:v>5.51</c:v>
                      </c:pt>
                      <c:pt idx="568">
                        <c:v>5.55</c:v>
                      </c:pt>
                      <c:pt idx="569">
                        <c:v>5.59</c:v>
                      </c:pt>
                      <c:pt idx="570">
                        <c:v>5.66</c:v>
                      </c:pt>
                      <c:pt idx="571">
                        <c:v>5.68</c:v>
                      </c:pt>
                      <c:pt idx="572">
                        <c:v>5.69</c:v>
                      </c:pt>
                      <c:pt idx="573">
                        <c:v>5.7</c:v>
                      </c:pt>
                      <c:pt idx="574">
                        <c:v>5.71</c:v>
                      </c:pt>
                      <c:pt idx="575">
                        <c:v>5.72</c:v>
                      </c:pt>
                      <c:pt idx="576">
                        <c:v>5.74</c:v>
                      </c:pt>
                      <c:pt idx="577">
                        <c:v>5.74</c:v>
                      </c:pt>
                      <c:pt idx="578">
                        <c:v>5.77</c:v>
                      </c:pt>
                      <c:pt idx="579">
                        <c:v>5.76</c:v>
                      </c:pt>
                      <c:pt idx="580">
                        <c:v>5.75</c:v>
                      </c:pt>
                      <c:pt idx="581">
                        <c:v>5.74</c:v>
                      </c:pt>
                      <c:pt idx="582">
                        <c:v>5.75</c:v>
                      </c:pt>
                      <c:pt idx="583">
                        <c:v>5.75</c:v>
                      </c:pt>
                      <c:pt idx="584">
                        <c:v>5.78</c:v>
                      </c:pt>
                      <c:pt idx="585">
                        <c:v>5.78</c:v>
                      </c:pt>
                      <c:pt idx="586">
                        <c:v>5.8</c:v>
                      </c:pt>
                      <c:pt idx="587">
                        <c:v>5.81</c:v>
                      </c:pt>
                      <c:pt idx="588">
                        <c:v>5.82</c:v>
                      </c:pt>
                      <c:pt idx="589">
                        <c:v>5.83</c:v>
                      </c:pt>
                      <c:pt idx="590">
                        <c:v>5.84</c:v>
                      </c:pt>
                      <c:pt idx="591">
                        <c:v>5.84</c:v>
                      </c:pt>
                      <c:pt idx="592">
                        <c:v>5.84</c:v>
                      </c:pt>
                      <c:pt idx="593">
                        <c:v>5.83</c:v>
                      </c:pt>
                      <c:pt idx="594">
                        <c:v>5.82</c:v>
                      </c:pt>
                      <c:pt idx="595">
                        <c:v>5.79</c:v>
                      </c:pt>
                      <c:pt idx="596">
                        <c:v>5.77</c:v>
                      </c:pt>
                      <c:pt idx="597">
                        <c:v>5.76</c:v>
                      </c:pt>
                      <c:pt idx="598">
                        <c:v>5.73</c:v>
                      </c:pt>
                      <c:pt idx="599">
                        <c:v>5.69</c:v>
                      </c:pt>
                      <c:pt idx="600">
                        <c:v>5.52</c:v>
                      </c:pt>
                      <c:pt idx="601">
                        <c:v>5.41</c:v>
                      </c:pt>
                      <c:pt idx="602">
                        <c:v>5.38</c:v>
                      </c:pt>
                      <c:pt idx="603">
                        <c:v>5.32</c:v>
                      </c:pt>
                      <c:pt idx="604">
                        <c:v>5.31</c:v>
                      </c:pt>
                      <c:pt idx="605">
                        <c:v>5.36</c:v>
                      </c:pt>
                      <c:pt idx="606">
                        <c:v>5.44</c:v>
                      </c:pt>
                      <c:pt idx="607">
                        <c:v>5.45</c:v>
                      </c:pt>
                      <c:pt idx="608">
                        <c:v>5.47</c:v>
                      </c:pt>
                      <c:pt idx="609">
                        <c:v>5.46</c:v>
                      </c:pt>
                      <c:pt idx="610">
                        <c:v>5.49</c:v>
                      </c:pt>
                      <c:pt idx="611">
                        <c:v>5.47</c:v>
                      </c:pt>
                      <c:pt idx="612">
                        <c:v>5.45</c:v>
                      </c:pt>
                      <c:pt idx="613">
                        <c:v>5.43</c:v>
                      </c:pt>
                      <c:pt idx="614">
                        <c:v>5.47</c:v>
                      </c:pt>
                      <c:pt idx="615">
                        <c:v>5.48</c:v>
                      </c:pt>
                      <c:pt idx="616">
                        <c:v>5.63</c:v>
                      </c:pt>
                      <c:pt idx="617">
                        <c:v>5.72</c:v>
                      </c:pt>
                      <c:pt idx="618">
                        <c:v>5.76</c:v>
                      </c:pt>
                      <c:pt idx="619">
                        <c:v>5.79</c:v>
                      </c:pt>
                      <c:pt idx="620">
                        <c:v>5.82</c:v>
                      </c:pt>
                      <c:pt idx="621">
                        <c:v>5.86</c:v>
                      </c:pt>
                      <c:pt idx="622">
                        <c:v>5.9</c:v>
                      </c:pt>
                      <c:pt idx="623">
                        <c:v>5.93</c:v>
                      </c:pt>
                      <c:pt idx="624">
                        <c:v>5.96</c:v>
                      </c:pt>
                      <c:pt idx="625">
                        <c:v>6.03</c:v>
                      </c:pt>
                      <c:pt idx="626">
                        <c:v>6.06</c:v>
                      </c:pt>
                      <c:pt idx="627">
                        <c:v>6.07</c:v>
                      </c:pt>
                      <c:pt idx="628">
                        <c:v>6.06</c:v>
                      </c:pt>
                      <c:pt idx="629">
                        <c:v>6.05</c:v>
                      </c:pt>
                      <c:pt idx="630">
                        <c:v>6.02</c:v>
                      </c:pt>
                      <c:pt idx="631">
                        <c:v>5.97</c:v>
                      </c:pt>
                      <c:pt idx="632">
                        <c:v>5.91</c:v>
                      </c:pt>
                      <c:pt idx="633">
                        <c:v>5.82</c:v>
                      </c:pt>
                      <c:pt idx="634">
                        <c:v>5.7</c:v>
                      </c:pt>
                      <c:pt idx="635">
                        <c:v>5.62</c:v>
                      </c:pt>
                      <c:pt idx="636">
                        <c:v>5.57</c:v>
                      </c:pt>
                      <c:pt idx="637">
                        <c:v>5.54</c:v>
                      </c:pt>
                      <c:pt idx="638">
                        <c:v>5.52</c:v>
                      </c:pt>
                      <c:pt idx="639">
                        <c:v>5.52</c:v>
                      </c:pt>
                      <c:pt idx="640">
                        <c:v>5.54</c:v>
                      </c:pt>
                      <c:pt idx="641">
                        <c:v>5.57</c:v>
                      </c:pt>
                      <c:pt idx="642">
                        <c:v>5.64</c:v>
                      </c:pt>
                      <c:pt idx="643">
                        <c:v>5.69</c:v>
                      </c:pt>
                      <c:pt idx="644">
                        <c:v>5.73</c:v>
                      </c:pt>
                      <c:pt idx="645">
                        <c:v>5.78</c:v>
                      </c:pt>
                      <c:pt idx="646">
                        <c:v>5.84</c:v>
                      </c:pt>
                      <c:pt idx="647">
                        <c:v>5.9</c:v>
                      </c:pt>
                      <c:pt idx="648">
                        <c:v>5.97</c:v>
                      </c:pt>
                      <c:pt idx="649">
                        <c:v>6.03</c:v>
                      </c:pt>
                      <c:pt idx="650">
                        <c:v>6.09</c:v>
                      </c:pt>
                      <c:pt idx="651">
                        <c:v>6.14</c:v>
                      </c:pt>
                      <c:pt idx="652">
                        <c:v>6.2</c:v>
                      </c:pt>
                      <c:pt idx="653">
                        <c:v>6.25</c:v>
                      </c:pt>
                      <c:pt idx="654">
                        <c:v>6.29</c:v>
                      </c:pt>
                      <c:pt idx="655">
                        <c:v>6.33</c:v>
                      </c:pt>
                      <c:pt idx="656">
                        <c:v>6.36</c:v>
                      </c:pt>
                      <c:pt idx="657">
                        <c:v>6.39</c:v>
                      </c:pt>
                      <c:pt idx="658">
                        <c:v>6.42</c:v>
                      </c:pt>
                      <c:pt idx="659">
                        <c:v>6.46</c:v>
                      </c:pt>
                      <c:pt idx="660">
                        <c:v>6.53</c:v>
                      </c:pt>
                      <c:pt idx="661">
                        <c:v>6.57</c:v>
                      </c:pt>
                      <c:pt idx="662">
                        <c:v>6.59</c:v>
                      </c:pt>
                      <c:pt idx="663">
                        <c:v>6.6</c:v>
                      </c:pt>
                      <c:pt idx="664">
                        <c:v>6.61</c:v>
                      </c:pt>
                      <c:pt idx="665">
                        <c:v>6.61</c:v>
                      </c:pt>
                      <c:pt idx="666">
                        <c:v>6.62</c:v>
                      </c:pt>
                      <c:pt idx="667">
                        <c:v>6.64</c:v>
                      </c:pt>
                      <c:pt idx="668">
                        <c:v>6.63</c:v>
                      </c:pt>
                      <c:pt idx="669">
                        <c:v>6.58</c:v>
                      </c:pt>
                      <c:pt idx="670">
                        <c:v>6.56</c:v>
                      </c:pt>
                      <c:pt idx="671">
                        <c:v>6.53</c:v>
                      </c:pt>
                      <c:pt idx="672">
                        <c:v>6.49</c:v>
                      </c:pt>
                      <c:pt idx="673">
                        <c:v>6.45</c:v>
                      </c:pt>
                      <c:pt idx="674">
                        <c:v>6.43</c:v>
                      </c:pt>
                      <c:pt idx="675">
                        <c:v>6.39</c:v>
                      </c:pt>
                      <c:pt idx="676">
                        <c:v>6.37</c:v>
                      </c:pt>
                      <c:pt idx="677">
                        <c:v>6.36</c:v>
                      </c:pt>
                      <c:pt idx="678">
                        <c:v>6.32</c:v>
                      </c:pt>
                      <c:pt idx="679">
                        <c:v>6.28</c:v>
                      </c:pt>
                      <c:pt idx="680">
                        <c:v>6.24</c:v>
                      </c:pt>
                      <c:pt idx="681">
                        <c:v>6.19</c:v>
                      </c:pt>
                      <c:pt idx="682">
                        <c:v>6.15</c:v>
                      </c:pt>
                      <c:pt idx="683">
                        <c:v>6.1</c:v>
                      </c:pt>
                      <c:pt idx="684">
                        <c:v>6.05</c:v>
                      </c:pt>
                      <c:pt idx="685">
                        <c:v>5.98</c:v>
                      </c:pt>
                      <c:pt idx="686">
                        <c:v>5.91</c:v>
                      </c:pt>
                      <c:pt idx="687">
                        <c:v>5.82</c:v>
                      </c:pt>
                      <c:pt idx="688">
                        <c:v>5.75</c:v>
                      </c:pt>
                      <c:pt idx="689">
                        <c:v>5.67</c:v>
                      </c:pt>
                      <c:pt idx="690">
                        <c:v>5.59</c:v>
                      </c:pt>
                      <c:pt idx="691">
                        <c:v>5.51</c:v>
                      </c:pt>
                      <c:pt idx="692">
                        <c:v>5.45</c:v>
                      </c:pt>
                      <c:pt idx="693">
                        <c:v>5.38</c:v>
                      </c:pt>
                      <c:pt idx="694">
                        <c:v>5.31</c:v>
                      </c:pt>
                      <c:pt idx="695">
                        <c:v>5.26</c:v>
                      </c:pt>
                      <c:pt idx="696">
                        <c:v>5.21</c:v>
                      </c:pt>
                      <c:pt idx="697">
                        <c:v>5.18</c:v>
                      </c:pt>
                      <c:pt idx="698">
                        <c:v>5.12</c:v>
                      </c:pt>
                      <c:pt idx="699">
                        <c:v>5.05</c:v>
                      </c:pt>
                      <c:pt idx="700">
                        <c:v>4.9800000000000004</c:v>
                      </c:pt>
                      <c:pt idx="701">
                        <c:v>4.9400000000000004</c:v>
                      </c:pt>
                      <c:pt idx="702">
                        <c:v>4.91</c:v>
                      </c:pt>
                      <c:pt idx="703">
                        <c:v>4.8899999999999997</c:v>
                      </c:pt>
                      <c:pt idx="704">
                        <c:v>4.87</c:v>
                      </c:pt>
                      <c:pt idx="705">
                        <c:v>4.83</c:v>
                      </c:pt>
                      <c:pt idx="706">
                        <c:v>4.7699999999999996</c:v>
                      </c:pt>
                      <c:pt idx="707">
                        <c:v>4.6900000000000004</c:v>
                      </c:pt>
                      <c:pt idx="708">
                        <c:v>4.62</c:v>
                      </c:pt>
                      <c:pt idx="709">
                        <c:v>4.57</c:v>
                      </c:pt>
                      <c:pt idx="710">
                        <c:v>4.55</c:v>
                      </c:pt>
                      <c:pt idx="711">
                        <c:v>4.5599999999999996</c:v>
                      </c:pt>
                      <c:pt idx="712">
                        <c:v>4.63</c:v>
                      </c:pt>
                      <c:pt idx="713">
                        <c:v>4.68</c:v>
                      </c:pt>
                      <c:pt idx="714">
                        <c:v>4.76</c:v>
                      </c:pt>
                      <c:pt idx="715">
                        <c:v>4.78</c:v>
                      </c:pt>
                      <c:pt idx="716">
                        <c:v>4.76</c:v>
                      </c:pt>
                      <c:pt idx="717">
                        <c:v>4.7300000000000004</c:v>
                      </c:pt>
                      <c:pt idx="718">
                        <c:v>4.6900000000000004</c:v>
                      </c:pt>
                      <c:pt idx="719">
                        <c:v>4.6500000000000004</c:v>
                      </c:pt>
                      <c:pt idx="720">
                        <c:v>4.6100000000000003</c:v>
                      </c:pt>
                      <c:pt idx="721">
                        <c:v>4.54</c:v>
                      </c:pt>
                      <c:pt idx="722">
                        <c:v>4.47</c:v>
                      </c:pt>
                      <c:pt idx="723">
                        <c:v>4.42</c:v>
                      </c:pt>
                      <c:pt idx="724">
                        <c:v>4.42</c:v>
                      </c:pt>
                      <c:pt idx="725">
                        <c:v>4.3899999999999997</c:v>
                      </c:pt>
                      <c:pt idx="726">
                        <c:v>4.38</c:v>
                      </c:pt>
                      <c:pt idx="727">
                        <c:v>4.3499999999999996</c:v>
                      </c:pt>
                      <c:pt idx="728">
                        <c:v>4.28</c:v>
                      </c:pt>
                      <c:pt idx="729">
                        <c:v>4.26</c:v>
                      </c:pt>
                      <c:pt idx="730">
                        <c:v>3.12</c:v>
                      </c:pt>
                      <c:pt idx="731">
                        <c:v>3.11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70C6-46BF-82E4-FDB74E6D7585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4.24</c:v>
                      </c:pt>
                      <c:pt idx="1">
                        <c:v>4.18</c:v>
                      </c:pt>
                      <c:pt idx="2">
                        <c:v>4.1100000000000003</c:v>
                      </c:pt>
                      <c:pt idx="3">
                        <c:v>4.07</c:v>
                      </c:pt>
                      <c:pt idx="4">
                        <c:v>4.0599999999999996</c:v>
                      </c:pt>
                      <c:pt idx="5">
                        <c:v>4.0199999999999996</c:v>
                      </c:pt>
                      <c:pt idx="6">
                        <c:v>3.98</c:v>
                      </c:pt>
                      <c:pt idx="7">
                        <c:v>3.92</c:v>
                      </c:pt>
                      <c:pt idx="8">
                        <c:v>3.84</c:v>
                      </c:pt>
                      <c:pt idx="9">
                        <c:v>3.79</c:v>
                      </c:pt>
                      <c:pt idx="10">
                        <c:v>3.76</c:v>
                      </c:pt>
                      <c:pt idx="11">
                        <c:v>3.72</c:v>
                      </c:pt>
                      <c:pt idx="12">
                        <c:v>3.69</c:v>
                      </c:pt>
                      <c:pt idx="13">
                        <c:v>3.73</c:v>
                      </c:pt>
                      <c:pt idx="14">
                        <c:v>3.79</c:v>
                      </c:pt>
                      <c:pt idx="15">
                        <c:v>3.82</c:v>
                      </c:pt>
                      <c:pt idx="16">
                        <c:v>3.82</c:v>
                      </c:pt>
                      <c:pt idx="17">
                        <c:v>3.82</c:v>
                      </c:pt>
                      <c:pt idx="18">
                        <c:v>3.91</c:v>
                      </c:pt>
                      <c:pt idx="19">
                        <c:v>3.96</c:v>
                      </c:pt>
                      <c:pt idx="20">
                        <c:v>3.95</c:v>
                      </c:pt>
                      <c:pt idx="21">
                        <c:v>3.89</c:v>
                      </c:pt>
                      <c:pt idx="22">
                        <c:v>3.88</c:v>
                      </c:pt>
                      <c:pt idx="23">
                        <c:v>3.85</c:v>
                      </c:pt>
                      <c:pt idx="24">
                        <c:v>3.81</c:v>
                      </c:pt>
                      <c:pt idx="25">
                        <c:v>3.75</c:v>
                      </c:pt>
                      <c:pt idx="26">
                        <c:v>3.69</c:v>
                      </c:pt>
                      <c:pt idx="27">
                        <c:v>3.65</c:v>
                      </c:pt>
                      <c:pt idx="28">
                        <c:v>3.63</c:v>
                      </c:pt>
                      <c:pt idx="29">
                        <c:v>3.65</c:v>
                      </c:pt>
                      <c:pt idx="30">
                        <c:v>3.63</c:v>
                      </c:pt>
                      <c:pt idx="31">
                        <c:v>3.66</c:v>
                      </c:pt>
                      <c:pt idx="32">
                        <c:v>3.65</c:v>
                      </c:pt>
                      <c:pt idx="33">
                        <c:v>3.57</c:v>
                      </c:pt>
                      <c:pt idx="34">
                        <c:v>3.57</c:v>
                      </c:pt>
                      <c:pt idx="35">
                        <c:v>3.63</c:v>
                      </c:pt>
                      <c:pt idx="36">
                        <c:v>3.69</c:v>
                      </c:pt>
                      <c:pt idx="37">
                        <c:v>3.71</c:v>
                      </c:pt>
                      <c:pt idx="38">
                        <c:v>3.75</c:v>
                      </c:pt>
                      <c:pt idx="39">
                        <c:v>3.73</c:v>
                      </c:pt>
                      <c:pt idx="40">
                        <c:v>3.88</c:v>
                      </c:pt>
                      <c:pt idx="41">
                        <c:v>3.92</c:v>
                      </c:pt>
                      <c:pt idx="42">
                        <c:v>3.97</c:v>
                      </c:pt>
                      <c:pt idx="43">
                        <c:v>3.98</c:v>
                      </c:pt>
                      <c:pt idx="44">
                        <c:v>4.01</c:v>
                      </c:pt>
                      <c:pt idx="45">
                        <c:v>4</c:v>
                      </c:pt>
                      <c:pt idx="46">
                        <c:v>4.03</c:v>
                      </c:pt>
                      <c:pt idx="47">
                        <c:v>4.09</c:v>
                      </c:pt>
                      <c:pt idx="48">
                        <c:v>4.09</c:v>
                      </c:pt>
                      <c:pt idx="49">
                        <c:v>4.08</c:v>
                      </c:pt>
                      <c:pt idx="50">
                        <c:v>4.05</c:v>
                      </c:pt>
                      <c:pt idx="51">
                        <c:v>3.99</c:v>
                      </c:pt>
                      <c:pt idx="52">
                        <c:v>4.0199999999999996</c:v>
                      </c:pt>
                      <c:pt idx="53">
                        <c:v>4.0599999999999996</c:v>
                      </c:pt>
                      <c:pt idx="54">
                        <c:v>4.0599999999999996</c:v>
                      </c:pt>
                      <c:pt idx="55">
                        <c:v>3.99</c:v>
                      </c:pt>
                      <c:pt idx="56">
                        <c:v>3.89</c:v>
                      </c:pt>
                      <c:pt idx="57">
                        <c:v>3.82</c:v>
                      </c:pt>
                      <c:pt idx="58">
                        <c:v>3.76</c:v>
                      </c:pt>
                      <c:pt idx="59">
                        <c:v>3.71</c:v>
                      </c:pt>
                      <c:pt idx="60">
                        <c:v>3.66</c:v>
                      </c:pt>
                      <c:pt idx="61">
                        <c:v>3.62</c:v>
                      </c:pt>
                      <c:pt idx="62">
                        <c:v>3.62</c:v>
                      </c:pt>
                      <c:pt idx="63">
                        <c:v>3.63</c:v>
                      </c:pt>
                      <c:pt idx="64">
                        <c:v>3.62</c:v>
                      </c:pt>
                      <c:pt idx="65">
                        <c:v>3.59</c:v>
                      </c:pt>
                      <c:pt idx="66">
                        <c:v>3.57</c:v>
                      </c:pt>
                      <c:pt idx="67">
                        <c:v>3.57</c:v>
                      </c:pt>
                      <c:pt idx="68">
                        <c:v>3.62</c:v>
                      </c:pt>
                      <c:pt idx="69">
                        <c:v>3.63</c:v>
                      </c:pt>
                      <c:pt idx="70">
                        <c:v>3.6</c:v>
                      </c:pt>
                      <c:pt idx="71">
                        <c:v>3.67</c:v>
                      </c:pt>
                      <c:pt idx="72">
                        <c:v>3.72</c:v>
                      </c:pt>
                      <c:pt idx="73">
                        <c:v>3.72</c:v>
                      </c:pt>
                      <c:pt idx="74">
                        <c:v>3.72</c:v>
                      </c:pt>
                      <c:pt idx="75">
                        <c:v>3.72</c:v>
                      </c:pt>
                      <c:pt idx="76">
                        <c:v>3.7</c:v>
                      </c:pt>
                      <c:pt idx="77">
                        <c:v>3.66</c:v>
                      </c:pt>
                      <c:pt idx="78">
                        <c:v>3.55</c:v>
                      </c:pt>
                      <c:pt idx="79">
                        <c:v>3.45</c:v>
                      </c:pt>
                      <c:pt idx="80">
                        <c:v>3.43</c:v>
                      </c:pt>
                      <c:pt idx="81">
                        <c:v>3.47</c:v>
                      </c:pt>
                      <c:pt idx="82">
                        <c:v>3.5</c:v>
                      </c:pt>
                      <c:pt idx="83">
                        <c:v>3.51</c:v>
                      </c:pt>
                      <c:pt idx="84">
                        <c:v>3.65</c:v>
                      </c:pt>
                      <c:pt idx="85">
                        <c:v>3.47</c:v>
                      </c:pt>
                      <c:pt idx="86">
                        <c:v>3.45</c:v>
                      </c:pt>
                      <c:pt idx="87">
                        <c:v>3.46</c:v>
                      </c:pt>
                      <c:pt idx="88">
                        <c:v>3.57</c:v>
                      </c:pt>
                      <c:pt idx="89">
                        <c:v>3.6</c:v>
                      </c:pt>
                      <c:pt idx="90">
                        <c:v>3.6</c:v>
                      </c:pt>
                      <c:pt idx="91">
                        <c:v>3.57</c:v>
                      </c:pt>
                      <c:pt idx="92">
                        <c:v>3.57</c:v>
                      </c:pt>
                      <c:pt idx="93">
                        <c:v>3.61</c:v>
                      </c:pt>
                      <c:pt idx="94">
                        <c:v>3.65</c:v>
                      </c:pt>
                      <c:pt idx="95">
                        <c:v>3.65</c:v>
                      </c:pt>
                      <c:pt idx="96">
                        <c:v>3.65</c:v>
                      </c:pt>
                      <c:pt idx="97">
                        <c:v>3.64</c:v>
                      </c:pt>
                      <c:pt idx="98">
                        <c:v>3.66</c:v>
                      </c:pt>
                      <c:pt idx="99">
                        <c:v>3.63</c:v>
                      </c:pt>
                      <c:pt idx="100">
                        <c:v>3.6</c:v>
                      </c:pt>
                      <c:pt idx="101">
                        <c:v>3.53</c:v>
                      </c:pt>
                      <c:pt idx="102">
                        <c:v>3.49</c:v>
                      </c:pt>
                      <c:pt idx="103">
                        <c:v>3.55</c:v>
                      </c:pt>
                      <c:pt idx="104">
                        <c:v>3.56</c:v>
                      </c:pt>
                      <c:pt idx="105">
                        <c:v>3.49</c:v>
                      </c:pt>
                      <c:pt idx="106">
                        <c:v>3.48</c:v>
                      </c:pt>
                      <c:pt idx="107">
                        <c:v>3.47</c:v>
                      </c:pt>
                      <c:pt idx="108">
                        <c:v>3.46</c:v>
                      </c:pt>
                      <c:pt idx="109">
                        <c:v>3.5</c:v>
                      </c:pt>
                      <c:pt idx="110">
                        <c:v>3.61</c:v>
                      </c:pt>
                      <c:pt idx="111">
                        <c:v>3.65</c:v>
                      </c:pt>
                      <c:pt idx="112">
                        <c:v>3.74</c:v>
                      </c:pt>
                      <c:pt idx="113">
                        <c:v>3.72</c:v>
                      </c:pt>
                      <c:pt idx="114">
                        <c:v>3.68</c:v>
                      </c:pt>
                      <c:pt idx="115">
                        <c:v>3.58</c:v>
                      </c:pt>
                      <c:pt idx="116">
                        <c:v>3.49</c:v>
                      </c:pt>
                      <c:pt idx="117">
                        <c:v>3.43</c:v>
                      </c:pt>
                      <c:pt idx="118">
                        <c:v>3.35</c:v>
                      </c:pt>
                      <c:pt idx="119">
                        <c:v>3.31</c:v>
                      </c:pt>
                      <c:pt idx="120">
                        <c:v>3.29</c:v>
                      </c:pt>
                      <c:pt idx="121">
                        <c:v>3.29</c:v>
                      </c:pt>
                      <c:pt idx="122">
                        <c:v>3.37</c:v>
                      </c:pt>
                      <c:pt idx="123">
                        <c:v>3.42</c:v>
                      </c:pt>
                      <c:pt idx="124">
                        <c:v>3.51</c:v>
                      </c:pt>
                      <c:pt idx="125">
                        <c:v>3.52</c:v>
                      </c:pt>
                      <c:pt idx="126">
                        <c:v>3.52</c:v>
                      </c:pt>
                      <c:pt idx="127">
                        <c:v>3.51</c:v>
                      </c:pt>
                      <c:pt idx="128">
                        <c:v>3.47</c:v>
                      </c:pt>
                      <c:pt idx="129">
                        <c:v>3.38</c:v>
                      </c:pt>
                      <c:pt idx="130">
                        <c:v>3.31</c:v>
                      </c:pt>
                      <c:pt idx="131">
                        <c:v>3.25</c:v>
                      </c:pt>
                      <c:pt idx="132">
                        <c:v>3.18</c:v>
                      </c:pt>
                      <c:pt idx="133">
                        <c:v>3.14</c:v>
                      </c:pt>
                      <c:pt idx="134">
                        <c:v>3.21</c:v>
                      </c:pt>
                      <c:pt idx="135">
                        <c:v>3.3</c:v>
                      </c:pt>
                      <c:pt idx="136">
                        <c:v>3.3</c:v>
                      </c:pt>
                      <c:pt idx="137">
                        <c:v>3.31</c:v>
                      </c:pt>
                      <c:pt idx="138">
                        <c:v>3.34</c:v>
                      </c:pt>
                      <c:pt idx="139">
                        <c:v>3.38</c:v>
                      </c:pt>
                      <c:pt idx="140">
                        <c:v>3.38</c:v>
                      </c:pt>
                      <c:pt idx="141">
                        <c:v>3.33</c:v>
                      </c:pt>
                      <c:pt idx="142">
                        <c:v>3.23</c:v>
                      </c:pt>
                      <c:pt idx="143">
                        <c:v>3.15</c:v>
                      </c:pt>
                      <c:pt idx="144">
                        <c:v>3.11</c:v>
                      </c:pt>
                      <c:pt idx="145">
                        <c:v>3.07</c:v>
                      </c:pt>
                      <c:pt idx="146">
                        <c:v>3.01</c:v>
                      </c:pt>
                      <c:pt idx="147">
                        <c:v>2.97</c:v>
                      </c:pt>
                      <c:pt idx="148">
                        <c:v>2.9</c:v>
                      </c:pt>
                      <c:pt idx="149">
                        <c:v>2.83</c:v>
                      </c:pt>
                      <c:pt idx="150">
                        <c:v>2.76</c:v>
                      </c:pt>
                      <c:pt idx="151">
                        <c:v>2.75</c:v>
                      </c:pt>
                      <c:pt idx="152">
                        <c:v>3.07</c:v>
                      </c:pt>
                      <c:pt idx="153">
                        <c:v>3.22</c:v>
                      </c:pt>
                      <c:pt idx="154">
                        <c:v>3.32</c:v>
                      </c:pt>
                      <c:pt idx="155">
                        <c:v>3.35</c:v>
                      </c:pt>
                      <c:pt idx="156">
                        <c:v>3.38</c:v>
                      </c:pt>
                      <c:pt idx="157">
                        <c:v>3.43</c:v>
                      </c:pt>
                      <c:pt idx="158">
                        <c:v>3.5</c:v>
                      </c:pt>
                      <c:pt idx="159">
                        <c:v>3.57</c:v>
                      </c:pt>
                      <c:pt idx="160">
                        <c:v>3.74</c:v>
                      </c:pt>
                      <c:pt idx="161">
                        <c:v>3.81</c:v>
                      </c:pt>
                      <c:pt idx="162">
                        <c:v>3.99</c:v>
                      </c:pt>
                      <c:pt idx="163">
                        <c:v>4.24</c:v>
                      </c:pt>
                      <c:pt idx="164">
                        <c:v>4.45</c:v>
                      </c:pt>
                      <c:pt idx="165">
                        <c:v>4.4800000000000004</c:v>
                      </c:pt>
                      <c:pt idx="166">
                        <c:v>4.55</c:v>
                      </c:pt>
                      <c:pt idx="167">
                        <c:v>4.62</c:v>
                      </c:pt>
                      <c:pt idx="168">
                        <c:v>4.63</c:v>
                      </c:pt>
                      <c:pt idx="169">
                        <c:v>4.6100000000000003</c:v>
                      </c:pt>
                      <c:pt idx="170">
                        <c:v>4.6500000000000004</c:v>
                      </c:pt>
                      <c:pt idx="171">
                        <c:v>4.6500000000000004</c:v>
                      </c:pt>
                      <c:pt idx="172">
                        <c:v>4.6399999999999997</c:v>
                      </c:pt>
                      <c:pt idx="173">
                        <c:v>4.5999999999999996</c:v>
                      </c:pt>
                      <c:pt idx="174">
                        <c:v>4.51</c:v>
                      </c:pt>
                      <c:pt idx="175">
                        <c:v>4.43</c:v>
                      </c:pt>
                      <c:pt idx="176">
                        <c:v>4.42</c:v>
                      </c:pt>
                      <c:pt idx="177">
                        <c:v>4.37</c:v>
                      </c:pt>
                      <c:pt idx="178">
                        <c:v>4.32</c:v>
                      </c:pt>
                      <c:pt idx="179">
                        <c:v>4.29</c:v>
                      </c:pt>
                      <c:pt idx="180">
                        <c:v>4.25</c:v>
                      </c:pt>
                      <c:pt idx="181">
                        <c:v>4.2</c:v>
                      </c:pt>
                      <c:pt idx="182">
                        <c:v>4.28</c:v>
                      </c:pt>
                      <c:pt idx="183">
                        <c:v>4.42</c:v>
                      </c:pt>
                      <c:pt idx="184">
                        <c:v>4.53</c:v>
                      </c:pt>
                      <c:pt idx="185">
                        <c:v>4.6100000000000003</c:v>
                      </c:pt>
                      <c:pt idx="186">
                        <c:v>4.71</c:v>
                      </c:pt>
                      <c:pt idx="187">
                        <c:v>4.71</c:v>
                      </c:pt>
                      <c:pt idx="188">
                        <c:v>4.6500000000000004</c:v>
                      </c:pt>
                      <c:pt idx="189">
                        <c:v>4.6500000000000004</c:v>
                      </c:pt>
                      <c:pt idx="190">
                        <c:v>4.6399999999999997</c:v>
                      </c:pt>
                      <c:pt idx="191">
                        <c:v>4.5199999999999996</c:v>
                      </c:pt>
                      <c:pt idx="192">
                        <c:v>4.41</c:v>
                      </c:pt>
                      <c:pt idx="193">
                        <c:v>4.3</c:v>
                      </c:pt>
                      <c:pt idx="194">
                        <c:v>4.2300000000000004</c:v>
                      </c:pt>
                      <c:pt idx="195">
                        <c:v>4.1399999999999997</c:v>
                      </c:pt>
                      <c:pt idx="196">
                        <c:v>4.0999999999999996</c:v>
                      </c:pt>
                      <c:pt idx="197">
                        <c:v>4.1500000000000004</c:v>
                      </c:pt>
                      <c:pt idx="198">
                        <c:v>4.2</c:v>
                      </c:pt>
                      <c:pt idx="199">
                        <c:v>4.17</c:v>
                      </c:pt>
                      <c:pt idx="200">
                        <c:v>4.1100000000000003</c:v>
                      </c:pt>
                      <c:pt idx="201">
                        <c:v>4.03</c:v>
                      </c:pt>
                      <c:pt idx="202">
                        <c:v>4.08</c:v>
                      </c:pt>
                      <c:pt idx="203">
                        <c:v>4.12</c:v>
                      </c:pt>
                      <c:pt idx="204">
                        <c:v>4.1399999999999997</c:v>
                      </c:pt>
                      <c:pt idx="205">
                        <c:v>4.18</c:v>
                      </c:pt>
                      <c:pt idx="206">
                        <c:v>4.18</c:v>
                      </c:pt>
                      <c:pt idx="207">
                        <c:v>4.1900000000000004</c:v>
                      </c:pt>
                      <c:pt idx="208">
                        <c:v>4.18</c:v>
                      </c:pt>
                      <c:pt idx="209">
                        <c:v>4.17</c:v>
                      </c:pt>
                      <c:pt idx="210">
                        <c:v>4.16</c:v>
                      </c:pt>
                      <c:pt idx="211">
                        <c:v>4.16</c:v>
                      </c:pt>
                      <c:pt idx="212">
                        <c:v>4.16</c:v>
                      </c:pt>
                      <c:pt idx="213">
                        <c:v>4.16</c:v>
                      </c:pt>
                      <c:pt idx="214">
                        <c:v>4.1500000000000004</c:v>
                      </c:pt>
                      <c:pt idx="215">
                        <c:v>4.16</c:v>
                      </c:pt>
                      <c:pt idx="216">
                        <c:v>4.1500000000000004</c:v>
                      </c:pt>
                      <c:pt idx="217">
                        <c:v>4.0199999999999996</c:v>
                      </c:pt>
                      <c:pt idx="218">
                        <c:v>3.98</c:v>
                      </c:pt>
                      <c:pt idx="219">
                        <c:v>3.99</c:v>
                      </c:pt>
                      <c:pt idx="220">
                        <c:v>3.89</c:v>
                      </c:pt>
                      <c:pt idx="221">
                        <c:v>3.87</c:v>
                      </c:pt>
                      <c:pt idx="222">
                        <c:v>4.04</c:v>
                      </c:pt>
                      <c:pt idx="223">
                        <c:v>4.16</c:v>
                      </c:pt>
                      <c:pt idx="224">
                        <c:v>4.2</c:v>
                      </c:pt>
                      <c:pt idx="225">
                        <c:v>4.21</c:v>
                      </c:pt>
                      <c:pt idx="226">
                        <c:v>4.28</c:v>
                      </c:pt>
                      <c:pt idx="227">
                        <c:v>4.29</c:v>
                      </c:pt>
                      <c:pt idx="228">
                        <c:v>4.3099999999999996</c:v>
                      </c:pt>
                      <c:pt idx="229">
                        <c:v>4.3600000000000003</c:v>
                      </c:pt>
                      <c:pt idx="230">
                        <c:v>4.4000000000000004</c:v>
                      </c:pt>
                      <c:pt idx="231">
                        <c:v>4.41</c:v>
                      </c:pt>
                      <c:pt idx="232">
                        <c:v>4.38</c:v>
                      </c:pt>
                      <c:pt idx="233">
                        <c:v>4.2699999999999996</c:v>
                      </c:pt>
                      <c:pt idx="234">
                        <c:v>4.17</c:v>
                      </c:pt>
                      <c:pt idx="235">
                        <c:v>4.05</c:v>
                      </c:pt>
                      <c:pt idx="236">
                        <c:v>3.97</c:v>
                      </c:pt>
                      <c:pt idx="237">
                        <c:v>3.93</c:v>
                      </c:pt>
                      <c:pt idx="238">
                        <c:v>4.05</c:v>
                      </c:pt>
                      <c:pt idx="239">
                        <c:v>4.13</c:v>
                      </c:pt>
                      <c:pt idx="240">
                        <c:v>4.05</c:v>
                      </c:pt>
                      <c:pt idx="241">
                        <c:v>4.13</c:v>
                      </c:pt>
                      <c:pt idx="242">
                        <c:v>4.25</c:v>
                      </c:pt>
                      <c:pt idx="243">
                        <c:v>4.3899999999999997</c:v>
                      </c:pt>
                      <c:pt idx="244">
                        <c:v>4.54</c:v>
                      </c:pt>
                      <c:pt idx="245">
                        <c:v>4.66</c:v>
                      </c:pt>
                      <c:pt idx="246">
                        <c:v>4.68</c:v>
                      </c:pt>
                      <c:pt idx="247">
                        <c:v>4.8099999999999996</c:v>
                      </c:pt>
                      <c:pt idx="248">
                        <c:v>4.88</c:v>
                      </c:pt>
                      <c:pt idx="249">
                        <c:v>4.97</c:v>
                      </c:pt>
                      <c:pt idx="250">
                        <c:v>5.09</c:v>
                      </c:pt>
                      <c:pt idx="251">
                        <c:v>5.18</c:v>
                      </c:pt>
                      <c:pt idx="252">
                        <c:v>5.22</c:v>
                      </c:pt>
                      <c:pt idx="253">
                        <c:v>5.22</c:v>
                      </c:pt>
                      <c:pt idx="254">
                        <c:v>5.23</c:v>
                      </c:pt>
                      <c:pt idx="255">
                        <c:v>5.22</c:v>
                      </c:pt>
                      <c:pt idx="256">
                        <c:v>5.18</c:v>
                      </c:pt>
                      <c:pt idx="257">
                        <c:v>5.14</c:v>
                      </c:pt>
                      <c:pt idx="258">
                        <c:v>5.09</c:v>
                      </c:pt>
                      <c:pt idx="259">
                        <c:v>5.03</c:v>
                      </c:pt>
                      <c:pt idx="260">
                        <c:v>4.9800000000000004</c:v>
                      </c:pt>
                      <c:pt idx="261">
                        <c:v>4.8499999999999996</c:v>
                      </c:pt>
                      <c:pt idx="262">
                        <c:v>4.92</c:v>
                      </c:pt>
                      <c:pt idx="263">
                        <c:v>4.91</c:v>
                      </c:pt>
                      <c:pt idx="264">
                        <c:v>4.96</c:v>
                      </c:pt>
                      <c:pt idx="265">
                        <c:v>4.93</c:v>
                      </c:pt>
                      <c:pt idx="266">
                        <c:v>4.8899999999999997</c:v>
                      </c:pt>
                      <c:pt idx="267">
                        <c:v>4.8899999999999997</c:v>
                      </c:pt>
                      <c:pt idx="268">
                        <c:v>4.8899999999999997</c:v>
                      </c:pt>
                      <c:pt idx="269">
                        <c:v>4.8</c:v>
                      </c:pt>
                      <c:pt idx="270">
                        <c:v>4.8</c:v>
                      </c:pt>
                      <c:pt idx="271">
                        <c:v>4.8099999999999996</c:v>
                      </c:pt>
                      <c:pt idx="272">
                        <c:v>4.82</c:v>
                      </c:pt>
                      <c:pt idx="273">
                        <c:v>4.76</c:v>
                      </c:pt>
                      <c:pt idx="274">
                        <c:v>4.78</c:v>
                      </c:pt>
                      <c:pt idx="275">
                        <c:v>4.8</c:v>
                      </c:pt>
                      <c:pt idx="276">
                        <c:v>4.82</c:v>
                      </c:pt>
                      <c:pt idx="277">
                        <c:v>4.8499999999999996</c:v>
                      </c:pt>
                      <c:pt idx="278">
                        <c:v>4.8899999999999997</c:v>
                      </c:pt>
                      <c:pt idx="279">
                        <c:v>4.9400000000000004</c:v>
                      </c:pt>
                      <c:pt idx="280">
                        <c:v>4.91</c:v>
                      </c:pt>
                      <c:pt idx="281">
                        <c:v>4.82</c:v>
                      </c:pt>
                      <c:pt idx="282">
                        <c:v>4.88</c:v>
                      </c:pt>
                      <c:pt idx="283">
                        <c:v>4.87</c:v>
                      </c:pt>
                      <c:pt idx="284">
                        <c:v>4.84</c:v>
                      </c:pt>
                      <c:pt idx="285">
                        <c:v>4.82</c:v>
                      </c:pt>
                      <c:pt idx="286">
                        <c:v>4.74</c:v>
                      </c:pt>
                      <c:pt idx="287">
                        <c:v>4.66</c:v>
                      </c:pt>
                      <c:pt idx="288">
                        <c:v>4.5999999999999996</c:v>
                      </c:pt>
                      <c:pt idx="289">
                        <c:v>4.54</c:v>
                      </c:pt>
                      <c:pt idx="290">
                        <c:v>4.53</c:v>
                      </c:pt>
                      <c:pt idx="291">
                        <c:v>4.49</c:v>
                      </c:pt>
                      <c:pt idx="292">
                        <c:v>4.49</c:v>
                      </c:pt>
                      <c:pt idx="293">
                        <c:v>4.41</c:v>
                      </c:pt>
                      <c:pt idx="294">
                        <c:v>4.3499999999999996</c:v>
                      </c:pt>
                      <c:pt idx="295">
                        <c:v>4.2699999999999996</c:v>
                      </c:pt>
                      <c:pt idx="296">
                        <c:v>4.24</c:v>
                      </c:pt>
                      <c:pt idx="297">
                        <c:v>4.25</c:v>
                      </c:pt>
                      <c:pt idx="298">
                        <c:v>4.26</c:v>
                      </c:pt>
                      <c:pt idx="299">
                        <c:v>4.28</c:v>
                      </c:pt>
                      <c:pt idx="300">
                        <c:v>4.3099999999999996</c:v>
                      </c:pt>
                      <c:pt idx="301">
                        <c:v>4.26</c:v>
                      </c:pt>
                      <c:pt idx="302">
                        <c:v>4.25</c:v>
                      </c:pt>
                      <c:pt idx="303">
                        <c:v>4.0599999999999996</c:v>
                      </c:pt>
                      <c:pt idx="304">
                        <c:v>3.98</c:v>
                      </c:pt>
                      <c:pt idx="305">
                        <c:v>3.91</c:v>
                      </c:pt>
                      <c:pt idx="306">
                        <c:v>3.82</c:v>
                      </c:pt>
                      <c:pt idx="307">
                        <c:v>3.76</c:v>
                      </c:pt>
                      <c:pt idx="308">
                        <c:v>3.7</c:v>
                      </c:pt>
                      <c:pt idx="309">
                        <c:v>3.64</c:v>
                      </c:pt>
                      <c:pt idx="310">
                        <c:v>3.61</c:v>
                      </c:pt>
                      <c:pt idx="311">
                        <c:v>3.62</c:v>
                      </c:pt>
                      <c:pt idx="312">
                        <c:v>3.88</c:v>
                      </c:pt>
                      <c:pt idx="313">
                        <c:v>3.99</c:v>
                      </c:pt>
                      <c:pt idx="314">
                        <c:v>4.24</c:v>
                      </c:pt>
                      <c:pt idx="315">
                        <c:v>4.55</c:v>
                      </c:pt>
                      <c:pt idx="316">
                        <c:v>4.84</c:v>
                      </c:pt>
                      <c:pt idx="317">
                        <c:v>4.6900000000000004</c:v>
                      </c:pt>
                      <c:pt idx="318">
                        <c:v>4.43</c:v>
                      </c:pt>
                      <c:pt idx="319">
                        <c:v>4.91</c:v>
                      </c:pt>
                      <c:pt idx="320">
                        <c:v>4.9400000000000004</c:v>
                      </c:pt>
                      <c:pt idx="321">
                        <c:v>4.97</c:v>
                      </c:pt>
                      <c:pt idx="322">
                        <c:v>5.05</c:v>
                      </c:pt>
                      <c:pt idx="323">
                        <c:v>5.18</c:v>
                      </c:pt>
                      <c:pt idx="324">
                        <c:v>5.25</c:v>
                      </c:pt>
                      <c:pt idx="325">
                        <c:v>5.21</c:v>
                      </c:pt>
                      <c:pt idx="326">
                        <c:v>5.24</c:v>
                      </c:pt>
                      <c:pt idx="327">
                        <c:v>5.24</c:v>
                      </c:pt>
                      <c:pt idx="328">
                        <c:v>5.35</c:v>
                      </c:pt>
                      <c:pt idx="329">
                        <c:v>5.44</c:v>
                      </c:pt>
                      <c:pt idx="330">
                        <c:v>5.54</c:v>
                      </c:pt>
                      <c:pt idx="331">
                        <c:v>5.61</c:v>
                      </c:pt>
                      <c:pt idx="332">
                        <c:v>5.7</c:v>
                      </c:pt>
                      <c:pt idx="333">
                        <c:v>5.74</c:v>
                      </c:pt>
                      <c:pt idx="334">
                        <c:v>5.77</c:v>
                      </c:pt>
                      <c:pt idx="335">
                        <c:v>5.76</c:v>
                      </c:pt>
                      <c:pt idx="336">
                        <c:v>5.75</c:v>
                      </c:pt>
                      <c:pt idx="337">
                        <c:v>5.69</c:v>
                      </c:pt>
                      <c:pt idx="338">
                        <c:v>5.67</c:v>
                      </c:pt>
                      <c:pt idx="339">
                        <c:v>5.63</c:v>
                      </c:pt>
                      <c:pt idx="340">
                        <c:v>5.64</c:v>
                      </c:pt>
                      <c:pt idx="341">
                        <c:v>5.57</c:v>
                      </c:pt>
                      <c:pt idx="342">
                        <c:v>5.47</c:v>
                      </c:pt>
                      <c:pt idx="343">
                        <c:v>5.39</c:v>
                      </c:pt>
                      <c:pt idx="344">
                        <c:v>5.33</c:v>
                      </c:pt>
                      <c:pt idx="345">
                        <c:v>5.38</c:v>
                      </c:pt>
                      <c:pt idx="346">
                        <c:v>5.38</c:v>
                      </c:pt>
                      <c:pt idx="347">
                        <c:v>5.42</c:v>
                      </c:pt>
                      <c:pt idx="348">
                        <c:v>5.48</c:v>
                      </c:pt>
                      <c:pt idx="349">
                        <c:v>5.48</c:v>
                      </c:pt>
                      <c:pt idx="350">
                        <c:v>5.43</c:v>
                      </c:pt>
                      <c:pt idx="351">
                        <c:v>5.35</c:v>
                      </c:pt>
                      <c:pt idx="352">
                        <c:v>5.28</c:v>
                      </c:pt>
                      <c:pt idx="353">
                        <c:v>5.21</c:v>
                      </c:pt>
                      <c:pt idx="354">
                        <c:v>5.15</c:v>
                      </c:pt>
                      <c:pt idx="355">
                        <c:v>5.09</c:v>
                      </c:pt>
                      <c:pt idx="356">
                        <c:v>5.0599999999999996</c:v>
                      </c:pt>
                      <c:pt idx="357">
                        <c:v>4.9800000000000004</c:v>
                      </c:pt>
                      <c:pt idx="358">
                        <c:v>4.84</c:v>
                      </c:pt>
                      <c:pt idx="359">
                        <c:v>4.66</c:v>
                      </c:pt>
                      <c:pt idx="360">
                        <c:v>4.6900000000000004</c:v>
                      </c:pt>
                      <c:pt idx="361">
                        <c:v>4.62</c:v>
                      </c:pt>
                      <c:pt idx="362">
                        <c:v>4.7699999999999996</c:v>
                      </c:pt>
                      <c:pt idx="363">
                        <c:v>4.68</c:v>
                      </c:pt>
                      <c:pt idx="364">
                        <c:v>4.6100000000000003</c:v>
                      </c:pt>
                      <c:pt idx="365">
                        <c:v>4.59</c:v>
                      </c:pt>
                      <c:pt idx="366">
                        <c:v>4.63</c:v>
                      </c:pt>
                      <c:pt idx="367">
                        <c:v>4.62</c:v>
                      </c:pt>
                      <c:pt idx="368">
                        <c:v>4.58</c:v>
                      </c:pt>
                      <c:pt idx="369">
                        <c:v>4.53</c:v>
                      </c:pt>
                      <c:pt idx="370">
                        <c:v>4.5599999999999996</c:v>
                      </c:pt>
                      <c:pt idx="371">
                        <c:v>4.58</c:v>
                      </c:pt>
                      <c:pt idx="372">
                        <c:v>4.67</c:v>
                      </c:pt>
                      <c:pt idx="373">
                        <c:v>4.7</c:v>
                      </c:pt>
                      <c:pt idx="374">
                        <c:v>4.71</c:v>
                      </c:pt>
                      <c:pt idx="375">
                        <c:v>4.6900000000000004</c:v>
                      </c:pt>
                      <c:pt idx="376">
                        <c:v>4.6500000000000004</c:v>
                      </c:pt>
                      <c:pt idx="377">
                        <c:v>4.59</c:v>
                      </c:pt>
                      <c:pt idx="378">
                        <c:v>4.62</c:v>
                      </c:pt>
                      <c:pt idx="379">
                        <c:v>4.6399999999999997</c:v>
                      </c:pt>
                      <c:pt idx="380">
                        <c:v>4.6399999999999997</c:v>
                      </c:pt>
                      <c:pt idx="381">
                        <c:v>4.6120000000000001</c:v>
                      </c:pt>
                      <c:pt idx="382">
                        <c:v>4.5999999999999996</c:v>
                      </c:pt>
                      <c:pt idx="383">
                        <c:v>4.55</c:v>
                      </c:pt>
                      <c:pt idx="384">
                        <c:v>4.55</c:v>
                      </c:pt>
                      <c:pt idx="385">
                        <c:v>4.55</c:v>
                      </c:pt>
                      <c:pt idx="386">
                        <c:v>4.5</c:v>
                      </c:pt>
                      <c:pt idx="387">
                        <c:v>4.43</c:v>
                      </c:pt>
                      <c:pt idx="388">
                        <c:v>4.33</c:v>
                      </c:pt>
                      <c:pt idx="389">
                        <c:v>4.12</c:v>
                      </c:pt>
                      <c:pt idx="390">
                        <c:v>4.08</c:v>
                      </c:pt>
                      <c:pt idx="391">
                        <c:v>4.0599999999999996</c:v>
                      </c:pt>
                      <c:pt idx="392">
                        <c:v>4.09</c:v>
                      </c:pt>
                      <c:pt idx="393">
                        <c:v>4.0599999999999996</c:v>
                      </c:pt>
                      <c:pt idx="394">
                        <c:v>4.03</c:v>
                      </c:pt>
                      <c:pt idx="395">
                        <c:v>3.96</c:v>
                      </c:pt>
                      <c:pt idx="396">
                        <c:v>3.95</c:v>
                      </c:pt>
                      <c:pt idx="397">
                        <c:v>3.85</c:v>
                      </c:pt>
                      <c:pt idx="398">
                        <c:v>3.85</c:v>
                      </c:pt>
                      <c:pt idx="399">
                        <c:v>3.75</c:v>
                      </c:pt>
                      <c:pt idx="400">
                        <c:v>3.76</c:v>
                      </c:pt>
                      <c:pt idx="401">
                        <c:v>3.72</c:v>
                      </c:pt>
                      <c:pt idx="402">
                        <c:v>3.97</c:v>
                      </c:pt>
                      <c:pt idx="403">
                        <c:v>4.05</c:v>
                      </c:pt>
                      <c:pt idx="404">
                        <c:v>4.08</c:v>
                      </c:pt>
                      <c:pt idx="405">
                        <c:v>4.03</c:v>
                      </c:pt>
                      <c:pt idx="406">
                        <c:v>4.2</c:v>
                      </c:pt>
                      <c:pt idx="407">
                        <c:v>4.18</c:v>
                      </c:pt>
                      <c:pt idx="408">
                        <c:v>4.1100000000000003</c:v>
                      </c:pt>
                      <c:pt idx="409">
                        <c:v>4.01</c:v>
                      </c:pt>
                      <c:pt idx="410">
                        <c:v>3.96</c:v>
                      </c:pt>
                      <c:pt idx="411">
                        <c:v>3.9</c:v>
                      </c:pt>
                      <c:pt idx="412">
                        <c:v>4.01</c:v>
                      </c:pt>
                      <c:pt idx="413">
                        <c:v>3.9</c:v>
                      </c:pt>
                      <c:pt idx="414">
                        <c:v>3.71</c:v>
                      </c:pt>
                      <c:pt idx="415">
                        <c:v>3.63</c:v>
                      </c:pt>
                      <c:pt idx="416">
                        <c:v>3.62</c:v>
                      </c:pt>
                      <c:pt idx="417">
                        <c:v>3.6</c:v>
                      </c:pt>
                      <c:pt idx="418">
                        <c:v>3.58</c:v>
                      </c:pt>
                      <c:pt idx="419">
                        <c:v>3.51</c:v>
                      </c:pt>
                      <c:pt idx="420">
                        <c:v>3.48</c:v>
                      </c:pt>
                      <c:pt idx="421">
                        <c:v>3.38</c:v>
                      </c:pt>
                      <c:pt idx="422">
                        <c:v>3.44</c:v>
                      </c:pt>
                      <c:pt idx="423">
                        <c:v>3.47</c:v>
                      </c:pt>
                      <c:pt idx="424">
                        <c:v>3.87</c:v>
                      </c:pt>
                      <c:pt idx="425">
                        <c:v>3.67</c:v>
                      </c:pt>
                      <c:pt idx="426">
                        <c:v>3.58</c:v>
                      </c:pt>
                      <c:pt idx="427">
                        <c:v>3.55</c:v>
                      </c:pt>
                      <c:pt idx="428">
                        <c:v>3.55</c:v>
                      </c:pt>
                      <c:pt idx="429">
                        <c:v>3.47</c:v>
                      </c:pt>
                      <c:pt idx="430">
                        <c:v>3.42</c:v>
                      </c:pt>
                      <c:pt idx="431">
                        <c:v>3.38</c:v>
                      </c:pt>
                      <c:pt idx="432">
                        <c:v>3.5</c:v>
                      </c:pt>
                      <c:pt idx="433">
                        <c:v>3.58</c:v>
                      </c:pt>
                      <c:pt idx="434">
                        <c:v>3.48</c:v>
                      </c:pt>
                      <c:pt idx="435">
                        <c:v>3.4</c:v>
                      </c:pt>
                      <c:pt idx="436">
                        <c:v>3.46</c:v>
                      </c:pt>
                      <c:pt idx="437">
                        <c:v>3.63</c:v>
                      </c:pt>
                      <c:pt idx="438">
                        <c:v>4.03</c:v>
                      </c:pt>
                      <c:pt idx="439">
                        <c:v>4.16</c:v>
                      </c:pt>
                      <c:pt idx="440">
                        <c:v>4.2</c:v>
                      </c:pt>
                      <c:pt idx="441">
                        <c:v>4.16</c:v>
                      </c:pt>
                      <c:pt idx="442">
                        <c:v>4.18</c:v>
                      </c:pt>
                      <c:pt idx="443">
                        <c:v>4.21</c:v>
                      </c:pt>
                      <c:pt idx="444">
                        <c:v>4.25</c:v>
                      </c:pt>
                      <c:pt idx="445">
                        <c:v>4.26</c:v>
                      </c:pt>
                      <c:pt idx="446">
                        <c:v>4.18</c:v>
                      </c:pt>
                      <c:pt idx="447">
                        <c:v>4.09</c:v>
                      </c:pt>
                      <c:pt idx="448">
                        <c:v>4.08</c:v>
                      </c:pt>
                      <c:pt idx="449">
                        <c:v>4.1100000000000003</c:v>
                      </c:pt>
                      <c:pt idx="450">
                        <c:v>4.17</c:v>
                      </c:pt>
                      <c:pt idx="451">
                        <c:v>4.21</c:v>
                      </c:pt>
                      <c:pt idx="452">
                        <c:v>4.2</c:v>
                      </c:pt>
                      <c:pt idx="453">
                        <c:v>4.2</c:v>
                      </c:pt>
                      <c:pt idx="454">
                        <c:v>4.28</c:v>
                      </c:pt>
                      <c:pt idx="455">
                        <c:v>4.4000000000000004</c:v>
                      </c:pt>
                      <c:pt idx="456">
                        <c:v>4.45</c:v>
                      </c:pt>
                      <c:pt idx="457">
                        <c:v>4.47</c:v>
                      </c:pt>
                      <c:pt idx="458">
                        <c:v>4.57</c:v>
                      </c:pt>
                      <c:pt idx="459">
                        <c:v>4.55</c:v>
                      </c:pt>
                      <c:pt idx="460">
                        <c:v>4.5199999999999996</c:v>
                      </c:pt>
                      <c:pt idx="461">
                        <c:v>4.5</c:v>
                      </c:pt>
                      <c:pt idx="462">
                        <c:v>4.6100000000000003</c:v>
                      </c:pt>
                      <c:pt idx="463">
                        <c:v>4.67</c:v>
                      </c:pt>
                      <c:pt idx="464">
                        <c:v>4.67</c:v>
                      </c:pt>
                      <c:pt idx="465">
                        <c:v>4.66</c:v>
                      </c:pt>
                      <c:pt idx="466">
                        <c:v>4.6500000000000004</c:v>
                      </c:pt>
                      <c:pt idx="467">
                        <c:v>4.6500000000000004</c:v>
                      </c:pt>
                      <c:pt idx="468">
                        <c:v>4.68</c:v>
                      </c:pt>
                      <c:pt idx="469">
                        <c:v>4.6900000000000004</c:v>
                      </c:pt>
                      <c:pt idx="470">
                        <c:v>4.75</c:v>
                      </c:pt>
                      <c:pt idx="471">
                        <c:v>4.72</c:v>
                      </c:pt>
                      <c:pt idx="472">
                        <c:v>4.68</c:v>
                      </c:pt>
                      <c:pt idx="473">
                        <c:v>4.67</c:v>
                      </c:pt>
                      <c:pt idx="474">
                        <c:v>4.68</c:v>
                      </c:pt>
                      <c:pt idx="475">
                        <c:v>4.6500000000000004</c:v>
                      </c:pt>
                      <c:pt idx="476">
                        <c:v>4.5199999999999996</c:v>
                      </c:pt>
                      <c:pt idx="477">
                        <c:v>4.34</c:v>
                      </c:pt>
                      <c:pt idx="478">
                        <c:v>4.1399999999999997</c:v>
                      </c:pt>
                      <c:pt idx="479">
                        <c:v>3.99</c:v>
                      </c:pt>
                      <c:pt idx="480">
                        <c:v>4.01</c:v>
                      </c:pt>
                      <c:pt idx="481">
                        <c:v>3.9</c:v>
                      </c:pt>
                      <c:pt idx="482">
                        <c:v>3.8</c:v>
                      </c:pt>
                      <c:pt idx="483">
                        <c:v>3.73</c:v>
                      </c:pt>
                      <c:pt idx="484">
                        <c:v>3.88</c:v>
                      </c:pt>
                      <c:pt idx="485">
                        <c:v>3.96</c:v>
                      </c:pt>
                      <c:pt idx="486">
                        <c:v>3.96</c:v>
                      </c:pt>
                      <c:pt idx="487">
                        <c:v>3.9</c:v>
                      </c:pt>
                      <c:pt idx="488">
                        <c:v>3.88</c:v>
                      </c:pt>
                      <c:pt idx="489">
                        <c:v>3.94</c:v>
                      </c:pt>
                      <c:pt idx="490">
                        <c:v>3.88</c:v>
                      </c:pt>
                      <c:pt idx="491">
                        <c:v>3.76</c:v>
                      </c:pt>
                      <c:pt idx="492">
                        <c:v>3.7</c:v>
                      </c:pt>
                      <c:pt idx="493">
                        <c:v>3.67</c:v>
                      </c:pt>
                      <c:pt idx="494">
                        <c:v>3.77</c:v>
                      </c:pt>
                      <c:pt idx="495">
                        <c:v>3.95</c:v>
                      </c:pt>
                      <c:pt idx="496">
                        <c:v>4.01</c:v>
                      </c:pt>
                      <c:pt idx="497">
                        <c:v>4.0199999999999996</c:v>
                      </c:pt>
                      <c:pt idx="498">
                        <c:v>3.99</c:v>
                      </c:pt>
                      <c:pt idx="499">
                        <c:v>3.92</c:v>
                      </c:pt>
                      <c:pt idx="500">
                        <c:v>3.88</c:v>
                      </c:pt>
                      <c:pt idx="501">
                        <c:v>3.87</c:v>
                      </c:pt>
                      <c:pt idx="502">
                        <c:v>3.82</c:v>
                      </c:pt>
                      <c:pt idx="503">
                        <c:v>3.78</c:v>
                      </c:pt>
                      <c:pt idx="504">
                        <c:v>3.89</c:v>
                      </c:pt>
                      <c:pt idx="505">
                        <c:v>3.99</c:v>
                      </c:pt>
                      <c:pt idx="506">
                        <c:v>3.98</c:v>
                      </c:pt>
                      <c:pt idx="507">
                        <c:v>3.94</c:v>
                      </c:pt>
                      <c:pt idx="508">
                        <c:v>3.88</c:v>
                      </c:pt>
                      <c:pt idx="509">
                        <c:v>3.81</c:v>
                      </c:pt>
                      <c:pt idx="510">
                        <c:v>3.8</c:v>
                      </c:pt>
                      <c:pt idx="511">
                        <c:v>3.86</c:v>
                      </c:pt>
                      <c:pt idx="512">
                        <c:v>3.98</c:v>
                      </c:pt>
                      <c:pt idx="513">
                        <c:v>4.0599999999999996</c:v>
                      </c:pt>
                      <c:pt idx="514">
                        <c:v>4.03</c:v>
                      </c:pt>
                      <c:pt idx="515">
                        <c:v>3.96</c:v>
                      </c:pt>
                      <c:pt idx="516">
                        <c:v>3.99</c:v>
                      </c:pt>
                      <c:pt idx="517">
                        <c:v>4.07</c:v>
                      </c:pt>
                      <c:pt idx="518">
                        <c:v>4.24</c:v>
                      </c:pt>
                      <c:pt idx="519">
                        <c:v>4.33</c:v>
                      </c:pt>
                      <c:pt idx="520">
                        <c:v>4.37</c:v>
                      </c:pt>
                      <c:pt idx="521">
                        <c:v>4.45</c:v>
                      </c:pt>
                      <c:pt idx="522">
                        <c:v>4.4800000000000004</c:v>
                      </c:pt>
                      <c:pt idx="523">
                        <c:v>4.46</c:v>
                      </c:pt>
                      <c:pt idx="524">
                        <c:v>4.42</c:v>
                      </c:pt>
                      <c:pt idx="525">
                        <c:v>4.3600000000000003</c:v>
                      </c:pt>
                      <c:pt idx="526">
                        <c:v>4.28</c:v>
                      </c:pt>
                      <c:pt idx="527">
                        <c:v>4.1900000000000004</c:v>
                      </c:pt>
                      <c:pt idx="528">
                        <c:v>4.09</c:v>
                      </c:pt>
                      <c:pt idx="529">
                        <c:v>4</c:v>
                      </c:pt>
                      <c:pt idx="530">
                        <c:v>3.96</c:v>
                      </c:pt>
                      <c:pt idx="531">
                        <c:v>4.01</c:v>
                      </c:pt>
                      <c:pt idx="532">
                        <c:v>4.04</c:v>
                      </c:pt>
                      <c:pt idx="533">
                        <c:v>4.0199999999999996</c:v>
                      </c:pt>
                      <c:pt idx="534">
                        <c:v>3.91</c:v>
                      </c:pt>
                      <c:pt idx="535">
                        <c:v>3.8</c:v>
                      </c:pt>
                      <c:pt idx="536">
                        <c:v>3.71</c:v>
                      </c:pt>
                      <c:pt idx="537">
                        <c:v>3.62</c:v>
                      </c:pt>
                      <c:pt idx="538">
                        <c:v>3.57</c:v>
                      </c:pt>
                      <c:pt idx="539">
                        <c:v>3.52</c:v>
                      </c:pt>
                      <c:pt idx="540">
                        <c:v>3.49</c:v>
                      </c:pt>
                      <c:pt idx="541">
                        <c:v>3.42</c:v>
                      </c:pt>
                      <c:pt idx="542">
                        <c:v>3.38</c:v>
                      </c:pt>
                      <c:pt idx="543">
                        <c:v>3.36</c:v>
                      </c:pt>
                      <c:pt idx="544">
                        <c:v>3.4</c:v>
                      </c:pt>
                      <c:pt idx="545">
                        <c:v>3.43</c:v>
                      </c:pt>
                      <c:pt idx="546">
                        <c:v>3.35</c:v>
                      </c:pt>
                      <c:pt idx="547">
                        <c:v>3.25</c:v>
                      </c:pt>
                      <c:pt idx="548">
                        <c:v>3.12</c:v>
                      </c:pt>
                      <c:pt idx="549">
                        <c:v>3.03</c:v>
                      </c:pt>
                      <c:pt idx="550">
                        <c:v>2.98</c:v>
                      </c:pt>
                      <c:pt idx="551">
                        <c:v>2.95</c:v>
                      </c:pt>
                      <c:pt idx="552">
                        <c:v>3.16</c:v>
                      </c:pt>
                      <c:pt idx="553">
                        <c:v>3.36</c:v>
                      </c:pt>
                      <c:pt idx="554">
                        <c:v>3.6</c:v>
                      </c:pt>
                      <c:pt idx="555">
                        <c:v>3.84</c:v>
                      </c:pt>
                      <c:pt idx="556">
                        <c:v>3.9</c:v>
                      </c:pt>
                      <c:pt idx="557">
                        <c:v>3.89</c:v>
                      </c:pt>
                      <c:pt idx="558">
                        <c:v>3.85</c:v>
                      </c:pt>
                      <c:pt idx="559">
                        <c:v>3.79</c:v>
                      </c:pt>
                      <c:pt idx="560">
                        <c:v>3.77</c:v>
                      </c:pt>
                      <c:pt idx="561">
                        <c:v>3.74</c:v>
                      </c:pt>
                      <c:pt idx="562">
                        <c:v>3.69</c:v>
                      </c:pt>
                      <c:pt idx="563">
                        <c:v>3.63</c:v>
                      </c:pt>
                      <c:pt idx="564">
                        <c:v>3.54</c:v>
                      </c:pt>
                      <c:pt idx="565">
                        <c:v>3.44</c:v>
                      </c:pt>
                      <c:pt idx="566">
                        <c:v>3.37</c:v>
                      </c:pt>
                      <c:pt idx="567">
                        <c:v>3.32</c:v>
                      </c:pt>
                      <c:pt idx="568">
                        <c:v>3.36</c:v>
                      </c:pt>
                      <c:pt idx="569">
                        <c:v>3.46</c:v>
                      </c:pt>
                      <c:pt idx="570">
                        <c:v>3.59</c:v>
                      </c:pt>
                      <c:pt idx="571">
                        <c:v>3.75</c:v>
                      </c:pt>
                      <c:pt idx="572">
                        <c:v>3.9</c:v>
                      </c:pt>
                      <c:pt idx="573">
                        <c:v>4.03</c:v>
                      </c:pt>
                      <c:pt idx="574">
                        <c:v>4.1500000000000004</c:v>
                      </c:pt>
                      <c:pt idx="575">
                        <c:v>4.29</c:v>
                      </c:pt>
                      <c:pt idx="576">
                        <c:v>4.38</c:v>
                      </c:pt>
                      <c:pt idx="577">
                        <c:v>4.43</c:v>
                      </c:pt>
                      <c:pt idx="578">
                        <c:v>4.46</c:v>
                      </c:pt>
                      <c:pt idx="579">
                        <c:v>4.4800000000000004</c:v>
                      </c:pt>
                      <c:pt idx="580">
                        <c:v>4.4400000000000004</c:v>
                      </c:pt>
                      <c:pt idx="581">
                        <c:v>4.3499999999999996</c:v>
                      </c:pt>
                      <c:pt idx="582">
                        <c:v>4.32</c:v>
                      </c:pt>
                      <c:pt idx="583">
                        <c:v>4.28</c:v>
                      </c:pt>
                      <c:pt idx="584">
                        <c:v>4.22</c:v>
                      </c:pt>
                      <c:pt idx="585">
                        <c:v>4.1500000000000004</c:v>
                      </c:pt>
                      <c:pt idx="586">
                        <c:v>4.1900000000000004</c:v>
                      </c:pt>
                      <c:pt idx="587">
                        <c:v>4.2300000000000004</c:v>
                      </c:pt>
                      <c:pt idx="588">
                        <c:v>4.26</c:v>
                      </c:pt>
                      <c:pt idx="589">
                        <c:v>4.32</c:v>
                      </c:pt>
                      <c:pt idx="590">
                        <c:v>4.3</c:v>
                      </c:pt>
                      <c:pt idx="591">
                        <c:v>4.24</c:v>
                      </c:pt>
                      <c:pt idx="592">
                        <c:v>4.1500000000000004</c:v>
                      </c:pt>
                      <c:pt idx="593">
                        <c:v>3.96</c:v>
                      </c:pt>
                      <c:pt idx="594">
                        <c:v>4.13</c:v>
                      </c:pt>
                      <c:pt idx="595">
                        <c:v>4.24</c:v>
                      </c:pt>
                      <c:pt idx="596">
                        <c:v>4.3499999999999996</c:v>
                      </c:pt>
                      <c:pt idx="597">
                        <c:v>4.26</c:v>
                      </c:pt>
                      <c:pt idx="598">
                        <c:v>4.16</c:v>
                      </c:pt>
                      <c:pt idx="599">
                        <c:v>4.01</c:v>
                      </c:pt>
                      <c:pt idx="600">
                        <c:v>3.86</c:v>
                      </c:pt>
                      <c:pt idx="601">
                        <c:v>3.83</c:v>
                      </c:pt>
                      <c:pt idx="602">
                        <c:v>3.9</c:v>
                      </c:pt>
                      <c:pt idx="603">
                        <c:v>3.8</c:v>
                      </c:pt>
                      <c:pt idx="604">
                        <c:v>3.89</c:v>
                      </c:pt>
                      <c:pt idx="605">
                        <c:v>3.83</c:v>
                      </c:pt>
                      <c:pt idx="606">
                        <c:v>3.94</c:v>
                      </c:pt>
                      <c:pt idx="607">
                        <c:v>4.04</c:v>
                      </c:pt>
                      <c:pt idx="608">
                        <c:v>4.07</c:v>
                      </c:pt>
                      <c:pt idx="609">
                        <c:v>4.09</c:v>
                      </c:pt>
                      <c:pt idx="610">
                        <c:v>4.09</c:v>
                      </c:pt>
                      <c:pt idx="611">
                        <c:v>4.05</c:v>
                      </c:pt>
                      <c:pt idx="612">
                        <c:v>4.22</c:v>
                      </c:pt>
                      <c:pt idx="613">
                        <c:v>4.28</c:v>
                      </c:pt>
                      <c:pt idx="614">
                        <c:v>4.3899999999999997</c:v>
                      </c:pt>
                      <c:pt idx="615">
                        <c:v>4.49</c:v>
                      </c:pt>
                      <c:pt idx="616">
                        <c:v>4.53</c:v>
                      </c:pt>
                      <c:pt idx="617">
                        <c:v>4.55</c:v>
                      </c:pt>
                      <c:pt idx="618">
                        <c:v>4.6500000000000004</c:v>
                      </c:pt>
                      <c:pt idx="619">
                        <c:v>4.71</c:v>
                      </c:pt>
                      <c:pt idx="620">
                        <c:v>4.91</c:v>
                      </c:pt>
                      <c:pt idx="621">
                        <c:v>5.03</c:v>
                      </c:pt>
                      <c:pt idx="622">
                        <c:v>5.19</c:v>
                      </c:pt>
                      <c:pt idx="623">
                        <c:v>5.2</c:v>
                      </c:pt>
                      <c:pt idx="624">
                        <c:v>5.2</c:v>
                      </c:pt>
                      <c:pt idx="625">
                        <c:v>5.14</c:v>
                      </c:pt>
                      <c:pt idx="626">
                        <c:v>5.1100000000000003</c:v>
                      </c:pt>
                      <c:pt idx="627">
                        <c:v>5.09</c:v>
                      </c:pt>
                      <c:pt idx="628">
                        <c:v>5.14</c:v>
                      </c:pt>
                      <c:pt idx="629">
                        <c:v>5.16</c:v>
                      </c:pt>
                      <c:pt idx="630">
                        <c:v>5.18</c:v>
                      </c:pt>
                      <c:pt idx="631">
                        <c:v>5.14</c:v>
                      </c:pt>
                      <c:pt idx="632">
                        <c:v>5.07</c:v>
                      </c:pt>
                      <c:pt idx="633">
                        <c:v>5.0199999999999996</c:v>
                      </c:pt>
                      <c:pt idx="634">
                        <c:v>5.1100000000000003</c:v>
                      </c:pt>
                      <c:pt idx="635">
                        <c:v>5.0599999999999996</c:v>
                      </c:pt>
                      <c:pt idx="636">
                        <c:v>5.04</c:v>
                      </c:pt>
                      <c:pt idx="637">
                        <c:v>5.03</c:v>
                      </c:pt>
                      <c:pt idx="638">
                        <c:v>4.96</c:v>
                      </c:pt>
                      <c:pt idx="639">
                        <c:v>4.8499999999999996</c:v>
                      </c:pt>
                      <c:pt idx="640">
                        <c:v>4.87</c:v>
                      </c:pt>
                      <c:pt idx="641">
                        <c:v>4.8099999999999996</c:v>
                      </c:pt>
                      <c:pt idx="642">
                        <c:v>4.83</c:v>
                      </c:pt>
                      <c:pt idx="643">
                        <c:v>4.79</c:v>
                      </c:pt>
                      <c:pt idx="644">
                        <c:v>4.74</c:v>
                      </c:pt>
                      <c:pt idx="645">
                        <c:v>4.66</c:v>
                      </c:pt>
                      <c:pt idx="646">
                        <c:v>4.5999999999999996</c:v>
                      </c:pt>
                      <c:pt idx="647">
                        <c:v>4.51</c:v>
                      </c:pt>
                      <c:pt idx="648">
                        <c:v>4.41</c:v>
                      </c:pt>
                      <c:pt idx="649">
                        <c:v>4.3</c:v>
                      </c:pt>
                      <c:pt idx="650">
                        <c:v>4.24</c:v>
                      </c:pt>
                      <c:pt idx="651">
                        <c:v>4.17</c:v>
                      </c:pt>
                      <c:pt idx="652">
                        <c:v>4.16</c:v>
                      </c:pt>
                      <c:pt idx="653">
                        <c:v>4.09</c:v>
                      </c:pt>
                      <c:pt idx="654">
                        <c:v>4.1399999999999997</c:v>
                      </c:pt>
                      <c:pt idx="655">
                        <c:v>4.22</c:v>
                      </c:pt>
                      <c:pt idx="656">
                        <c:v>4.2</c:v>
                      </c:pt>
                      <c:pt idx="657">
                        <c:v>4.07</c:v>
                      </c:pt>
                      <c:pt idx="658">
                        <c:v>3.99</c:v>
                      </c:pt>
                      <c:pt idx="659">
                        <c:v>3.95</c:v>
                      </c:pt>
                      <c:pt idx="660">
                        <c:v>3.98</c:v>
                      </c:pt>
                      <c:pt idx="661">
                        <c:v>3.95</c:v>
                      </c:pt>
                      <c:pt idx="662">
                        <c:v>3.86</c:v>
                      </c:pt>
                      <c:pt idx="663">
                        <c:v>3.77</c:v>
                      </c:pt>
                      <c:pt idx="664">
                        <c:v>3.81</c:v>
                      </c:pt>
                      <c:pt idx="665">
                        <c:v>3.85</c:v>
                      </c:pt>
                      <c:pt idx="666">
                        <c:v>3.9</c:v>
                      </c:pt>
                      <c:pt idx="667">
                        <c:v>3.93</c:v>
                      </c:pt>
                      <c:pt idx="668">
                        <c:v>3.84</c:v>
                      </c:pt>
                      <c:pt idx="669">
                        <c:v>3.72</c:v>
                      </c:pt>
                      <c:pt idx="670">
                        <c:v>3.66</c:v>
                      </c:pt>
                      <c:pt idx="671">
                        <c:v>3.58</c:v>
                      </c:pt>
                      <c:pt idx="672">
                        <c:v>3.53</c:v>
                      </c:pt>
                      <c:pt idx="673">
                        <c:v>3.45</c:v>
                      </c:pt>
                      <c:pt idx="674">
                        <c:v>3.42</c:v>
                      </c:pt>
                      <c:pt idx="675">
                        <c:v>3.33</c:v>
                      </c:pt>
                      <c:pt idx="676">
                        <c:v>3.21</c:v>
                      </c:pt>
                      <c:pt idx="677">
                        <c:v>3.13</c:v>
                      </c:pt>
                      <c:pt idx="678">
                        <c:v>3.1</c:v>
                      </c:pt>
                      <c:pt idx="679">
                        <c:v>3.08</c:v>
                      </c:pt>
                      <c:pt idx="680">
                        <c:v>3.11</c:v>
                      </c:pt>
                      <c:pt idx="681">
                        <c:v>3.1</c:v>
                      </c:pt>
                      <c:pt idx="682">
                        <c:v>3.07</c:v>
                      </c:pt>
                      <c:pt idx="683">
                        <c:v>2.99</c:v>
                      </c:pt>
                      <c:pt idx="684">
                        <c:v>2.86</c:v>
                      </c:pt>
                      <c:pt idx="685">
                        <c:v>2.8</c:v>
                      </c:pt>
                      <c:pt idx="686">
                        <c:v>2.91</c:v>
                      </c:pt>
                      <c:pt idx="687">
                        <c:v>2.95</c:v>
                      </c:pt>
                      <c:pt idx="688">
                        <c:v>2.97</c:v>
                      </c:pt>
                      <c:pt idx="689">
                        <c:v>2.96</c:v>
                      </c:pt>
                      <c:pt idx="690">
                        <c:v>2.94</c:v>
                      </c:pt>
                      <c:pt idx="691">
                        <c:v>2.96</c:v>
                      </c:pt>
                      <c:pt idx="692">
                        <c:v>2.92</c:v>
                      </c:pt>
                      <c:pt idx="693">
                        <c:v>2.87</c:v>
                      </c:pt>
                      <c:pt idx="694">
                        <c:v>2.83</c:v>
                      </c:pt>
                      <c:pt idx="695">
                        <c:v>2.82</c:v>
                      </c:pt>
                      <c:pt idx="696">
                        <c:v>2.78</c:v>
                      </c:pt>
                      <c:pt idx="697">
                        <c:v>2.73</c:v>
                      </c:pt>
                      <c:pt idx="698">
                        <c:v>2.69</c:v>
                      </c:pt>
                      <c:pt idx="699">
                        <c:v>2.67</c:v>
                      </c:pt>
                      <c:pt idx="700">
                        <c:v>2.67</c:v>
                      </c:pt>
                      <c:pt idx="701">
                        <c:v>2.67</c:v>
                      </c:pt>
                      <c:pt idx="702">
                        <c:v>2.61</c:v>
                      </c:pt>
                      <c:pt idx="703">
                        <c:v>2.57</c:v>
                      </c:pt>
                      <c:pt idx="704">
                        <c:v>2.44</c:v>
                      </c:pt>
                      <c:pt idx="705">
                        <c:v>2.46</c:v>
                      </c:pt>
                      <c:pt idx="706">
                        <c:v>2.46</c:v>
                      </c:pt>
                      <c:pt idx="707">
                        <c:v>2.69</c:v>
                      </c:pt>
                      <c:pt idx="708">
                        <c:v>2.9</c:v>
                      </c:pt>
                      <c:pt idx="709">
                        <c:v>2.94</c:v>
                      </c:pt>
                      <c:pt idx="710">
                        <c:v>3.03</c:v>
                      </c:pt>
                      <c:pt idx="711">
                        <c:v>3.13</c:v>
                      </c:pt>
                      <c:pt idx="712">
                        <c:v>3.22</c:v>
                      </c:pt>
                      <c:pt idx="713">
                        <c:v>3.32</c:v>
                      </c:pt>
                      <c:pt idx="714">
                        <c:v>3.39</c:v>
                      </c:pt>
                      <c:pt idx="715">
                        <c:v>3.39</c:v>
                      </c:pt>
                      <c:pt idx="716">
                        <c:v>3.64</c:v>
                      </c:pt>
                      <c:pt idx="717">
                        <c:v>3.59</c:v>
                      </c:pt>
                      <c:pt idx="718">
                        <c:v>3.48</c:v>
                      </c:pt>
                      <c:pt idx="719">
                        <c:v>3.46</c:v>
                      </c:pt>
                      <c:pt idx="720">
                        <c:v>3.61</c:v>
                      </c:pt>
                      <c:pt idx="721">
                        <c:v>3.8</c:v>
                      </c:pt>
                      <c:pt idx="722">
                        <c:v>3.8</c:v>
                      </c:pt>
                      <c:pt idx="723">
                        <c:v>3.78</c:v>
                      </c:pt>
                      <c:pt idx="724">
                        <c:v>3.76</c:v>
                      </c:pt>
                      <c:pt idx="725">
                        <c:v>3.68</c:v>
                      </c:pt>
                      <c:pt idx="726">
                        <c:v>3.59</c:v>
                      </c:pt>
                      <c:pt idx="727">
                        <c:v>3.54</c:v>
                      </c:pt>
                      <c:pt idx="728">
                        <c:v>3.3</c:v>
                      </c:pt>
                      <c:pt idx="729">
                        <c:v>3.26</c:v>
                      </c:pt>
                      <c:pt idx="730">
                        <c:v>3.92</c:v>
                      </c:pt>
                      <c:pt idx="731">
                        <c:v>3.88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70C6-46BF-82E4-FDB74E6D7585}"/>
                  </c:ext>
                </c:extLst>
              </c15:ser>
            </c15:filteredLineSeries>
          </c:ext>
        </c:extLst>
      </c:lineChart>
      <c:dateAx>
        <c:axId val="1138220416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Título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138544000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138544000"/>
        <c:scaling>
          <c:orientation val="minMax"/>
          <c:max val="7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138220416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CO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IDEAM</a:t>
            </a:r>
            <a:r>
              <a:rPr lang="es-CO"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Oficina del Servicio de Pronósticos y Alertas </a:t>
            </a:r>
          </a:p>
          <a:p>
            <a:pPr>
              <a:defRPr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CO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ROSITA - RIO BOGOTA</a:t>
            </a:r>
            <a:r>
              <a:rPr lang="es-CO" sz="1400" b="1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(Municipio de SUESCA - Cundinamarca)</a:t>
            </a:r>
          </a:p>
        </c:rich>
      </c:tx>
      <c:layout>
        <c:manualLayout>
          <c:xMode val="edge"/>
          <c:yMode val="edge"/>
          <c:x val="0.19330282331511836"/>
          <c:y val="2.292169518687661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8430214025500913E-2"/>
          <c:y val="9.0914737654320982E-2"/>
          <c:w val="0.93560132058287782"/>
          <c:h val="0.78087229938271596"/>
        </c:manualLayout>
      </c:layout>
      <c:lineChart>
        <c:grouping val="standard"/>
        <c:varyColors val="0"/>
        <c:ser>
          <c:idx val="11"/>
          <c:order val="0"/>
          <c:tx>
            <c:v>2010</c:v>
          </c:tx>
          <c:spPr>
            <a:ln w="12700">
              <a:solidFill>
                <a:schemeClr val="bg1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0.34</c:v>
                </c:pt>
                <c:pt idx="1">
                  <c:v>0.34</c:v>
                </c:pt>
                <c:pt idx="2">
                  <c:v>0.34</c:v>
                </c:pt>
                <c:pt idx="3">
                  <c:v>0.33</c:v>
                </c:pt>
                <c:pt idx="4">
                  <c:v>0.34</c:v>
                </c:pt>
                <c:pt idx="5">
                  <c:v>0.32</c:v>
                </c:pt>
                <c:pt idx="6">
                  <c:v>0.32</c:v>
                </c:pt>
                <c:pt idx="7">
                  <c:v>0.32</c:v>
                </c:pt>
                <c:pt idx="8">
                  <c:v>0.32</c:v>
                </c:pt>
                <c:pt idx="9">
                  <c:v>0.35</c:v>
                </c:pt>
                <c:pt idx="10">
                  <c:v>0.35</c:v>
                </c:pt>
                <c:pt idx="11">
                  <c:v>0.34</c:v>
                </c:pt>
                <c:pt idx="12">
                  <c:v>0.34</c:v>
                </c:pt>
                <c:pt idx="13">
                  <c:v>0.33</c:v>
                </c:pt>
                <c:pt idx="14">
                  <c:v>0.32</c:v>
                </c:pt>
                <c:pt idx="15">
                  <c:v>0.32</c:v>
                </c:pt>
                <c:pt idx="16">
                  <c:v>0.32</c:v>
                </c:pt>
                <c:pt idx="17">
                  <c:v>0.32</c:v>
                </c:pt>
                <c:pt idx="18">
                  <c:v>0.32</c:v>
                </c:pt>
                <c:pt idx="19">
                  <c:v>0.32</c:v>
                </c:pt>
                <c:pt idx="20">
                  <c:v>0.32</c:v>
                </c:pt>
                <c:pt idx="21">
                  <c:v>0.32</c:v>
                </c:pt>
                <c:pt idx="22">
                  <c:v>0.32</c:v>
                </c:pt>
                <c:pt idx="23">
                  <c:v>0.32</c:v>
                </c:pt>
                <c:pt idx="24">
                  <c:v>0.32</c:v>
                </c:pt>
                <c:pt idx="25">
                  <c:v>0.34</c:v>
                </c:pt>
                <c:pt idx="26">
                  <c:v>0.34</c:v>
                </c:pt>
                <c:pt idx="27">
                  <c:v>0.34</c:v>
                </c:pt>
                <c:pt idx="28">
                  <c:v>0.35</c:v>
                </c:pt>
                <c:pt idx="29">
                  <c:v>0.35</c:v>
                </c:pt>
                <c:pt idx="30">
                  <c:v>0.35</c:v>
                </c:pt>
                <c:pt idx="31">
                  <c:v>0.35</c:v>
                </c:pt>
                <c:pt idx="32">
                  <c:v>0.36</c:v>
                </c:pt>
                <c:pt idx="33">
                  <c:v>0.36</c:v>
                </c:pt>
                <c:pt idx="34">
                  <c:v>0.37</c:v>
                </c:pt>
                <c:pt idx="35">
                  <c:v>0.35</c:v>
                </c:pt>
                <c:pt idx="36">
                  <c:v>0.36</c:v>
                </c:pt>
                <c:pt idx="37">
                  <c:v>0.35</c:v>
                </c:pt>
                <c:pt idx="38">
                  <c:v>0.33</c:v>
                </c:pt>
                <c:pt idx="39">
                  <c:v>0.33</c:v>
                </c:pt>
                <c:pt idx="40">
                  <c:v>0.33</c:v>
                </c:pt>
                <c:pt idx="41">
                  <c:v>0.32</c:v>
                </c:pt>
                <c:pt idx="42">
                  <c:v>0.35</c:v>
                </c:pt>
                <c:pt idx="43">
                  <c:v>0.33</c:v>
                </c:pt>
                <c:pt idx="44">
                  <c:v>0.33</c:v>
                </c:pt>
                <c:pt idx="45">
                  <c:v>0.33</c:v>
                </c:pt>
                <c:pt idx="46">
                  <c:v>0.34</c:v>
                </c:pt>
                <c:pt idx="47">
                  <c:v>0.37</c:v>
                </c:pt>
                <c:pt idx="48">
                  <c:v>0.37</c:v>
                </c:pt>
                <c:pt idx="49">
                  <c:v>0.34</c:v>
                </c:pt>
                <c:pt idx="50">
                  <c:v>0.34</c:v>
                </c:pt>
                <c:pt idx="51">
                  <c:v>0.34</c:v>
                </c:pt>
                <c:pt idx="52">
                  <c:v>0.34</c:v>
                </c:pt>
                <c:pt idx="53">
                  <c:v>0.34</c:v>
                </c:pt>
                <c:pt idx="54">
                  <c:v>0.35</c:v>
                </c:pt>
                <c:pt idx="55">
                  <c:v>0.34</c:v>
                </c:pt>
                <c:pt idx="56">
                  <c:v>0.35</c:v>
                </c:pt>
                <c:pt idx="57">
                  <c:v>0.34</c:v>
                </c:pt>
                <c:pt idx="58">
                  <c:v>0.35</c:v>
                </c:pt>
                <c:pt idx="59">
                  <c:v>0.34</c:v>
                </c:pt>
                <c:pt idx="60">
                  <c:v>0.35</c:v>
                </c:pt>
                <c:pt idx="61">
                  <c:v>0.35</c:v>
                </c:pt>
                <c:pt idx="62">
                  <c:v>0.35</c:v>
                </c:pt>
                <c:pt idx="63">
                  <c:v>0.34</c:v>
                </c:pt>
                <c:pt idx="64">
                  <c:v>0.35</c:v>
                </c:pt>
                <c:pt idx="65">
                  <c:v>0.34</c:v>
                </c:pt>
                <c:pt idx="66">
                  <c:v>0.35</c:v>
                </c:pt>
                <c:pt idx="67">
                  <c:v>0.35</c:v>
                </c:pt>
                <c:pt idx="68">
                  <c:v>0.35</c:v>
                </c:pt>
                <c:pt idx="69">
                  <c:v>0.34</c:v>
                </c:pt>
                <c:pt idx="70">
                  <c:v>0.35</c:v>
                </c:pt>
                <c:pt idx="71">
                  <c:v>0.35</c:v>
                </c:pt>
                <c:pt idx="72">
                  <c:v>0.35</c:v>
                </c:pt>
                <c:pt idx="73">
                  <c:v>0.34</c:v>
                </c:pt>
                <c:pt idx="74">
                  <c:v>0.35</c:v>
                </c:pt>
                <c:pt idx="75">
                  <c:v>0.35</c:v>
                </c:pt>
                <c:pt idx="76">
                  <c:v>0.36</c:v>
                </c:pt>
                <c:pt idx="77">
                  <c:v>0.35</c:v>
                </c:pt>
                <c:pt idx="78">
                  <c:v>0.36</c:v>
                </c:pt>
                <c:pt idx="79">
                  <c:v>0.37</c:v>
                </c:pt>
                <c:pt idx="80">
                  <c:v>0.37</c:v>
                </c:pt>
                <c:pt idx="81">
                  <c:v>0.37</c:v>
                </c:pt>
                <c:pt idx="82">
                  <c:v>0.37</c:v>
                </c:pt>
                <c:pt idx="83">
                  <c:v>0.35</c:v>
                </c:pt>
                <c:pt idx="84">
                  <c:v>0.35</c:v>
                </c:pt>
                <c:pt idx="85">
                  <c:v>0.35</c:v>
                </c:pt>
                <c:pt idx="86">
                  <c:v>0.35</c:v>
                </c:pt>
                <c:pt idx="87">
                  <c:v>0.38</c:v>
                </c:pt>
                <c:pt idx="88">
                  <c:v>0.35</c:v>
                </c:pt>
                <c:pt idx="89">
                  <c:v>0.36</c:v>
                </c:pt>
                <c:pt idx="90">
                  <c:v>0.36</c:v>
                </c:pt>
                <c:pt idx="91">
                  <c:v>0.36</c:v>
                </c:pt>
                <c:pt idx="92">
                  <c:v>0.36</c:v>
                </c:pt>
                <c:pt idx="93">
                  <c:v>0.35</c:v>
                </c:pt>
                <c:pt idx="94">
                  <c:v>0.35</c:v>
                </c:pt>
                <c:pt idx="95">
                  <c:v>0.35</c:v>
                </c:pt>
                <c:pt idx="96">
                  <c:v>0.36</c:v>
                </c:pt>
                <c:pt idx="97">
                  <c:v>0.35</c:v>
                </c:pt>
                <c:pt idx="98">
                  <c:v>0.36</c:v>
                </c:pt>
                <c:pt idx="99">
                  <c:v>0.36</c:v>
                </c:pt>
                <c:pt idx="100">
                  <c:v>0.37</c:v>
                </c:pt>
                <c:pt idx="101">
                  <c:v>0.38</c:v>
                </c:pt>
                <c:pt idx="102">
                  <c:v>0.38</c:v>
                </c:pt>
                <c:pt idx="103">
                  <c:v>0.38</c:v>
                </c:pt>
                <c:pt idx="104">
                  <c:v>0.38</c:v>
                </c:pt>
                <c:pt idx="105">
                  <c:v>0.37</c:v>
                </c:pt>
                <c:pt idx="106">
                  <c:v>0.37</c:v>
                </c:pt>
                <c:pt idx="107">
                  <c:v>0.37</c:v>
                </c:pt>
                <c:pt idx="108">
                  <c:v>0.37</c:v>
                </c:pt>
                <c:pt idx="109">
                  <c:v>0.43</c:v>
                </c:pt>
                <c:pt idx="110">
                  <c:v>0.37</c:v>
                </c:pt>
                <c:pt idx="111">
                  <c:v>0.37</c:v>
                </c:pt>
                <c:pt idx="112">
                  <c:v>0.37</c:v>
                </c:pt>
                <c:pt idx="113">
                  <c:v>0.37</c:v>
                </c:pt>
                <c:pt idx="114">
                  <c:v>0.37</c:v>
                </c:pt>
                <c:pt idx="115">
                  <c:v>0.37</c:v>
                </c:pt>
                <c:pt idx="116">
                  <c:v>0.37</c:v>
                </c:pt>
                <c:pt idx="117">
                  <c:v>0.37</c:v>
                </c:pt>
                <c:pt idx="118">
                  <c:v>0.38</c:v>
                </c:pt>
                <c:pt idx="119">
                  <c:v>0.38</c:v>
                </c:pt>
                <c:pt idx="120">
                  <c:v>0.38</c:v>
                </c:pt>
                <c:pt idx="121">
                  <c:v>0.37</c:v>
                </c:pt>
                <c:pt idx="122">
                  <c:v>0.38</c:v>
                </c:pt>
                <c:pt idx="123">
                  <c:v>0.38</c:v>
                </c:pt>
                <c:pt idx="124">
                  <c:v>0.39</c:v>
                </c:pt>
                <c:pt idx="125">
                  <c:v>0.39</c:v>
                </c:pt>
                <c:pt idx="126">
                  <c:v>0.39</c:v>
                </c:pt>
                <c:pt idx="127">
                  <c:v>0.39</c:v>
                </c:pt>
                <c:pt idx="128">
                  <c:v>0.39</c:v>
                </c:pt>
                <c:pt idx="129">
                  <c:v>0.38</c:v>
                </c:pt>
                <c:pt idx="130">
                  <c:v>0.39</c:v>
                </c:pt>
                <c:pt idx="131">
                  <c:v>0.39</c:v>
                </c:pt>
                <c:pt idx="132">
                  <c:v>0.39</c:v>
                </c:pt>
                <c:pt idx="133">
                  <c:v>0.39</c:v>
                </c:pt>
                <c:pt idx="134">
                  <c:v>0.39</c:v>
                </c:pt>
                <c:pt idx="135">
                  <c:v>0.39</c:v>
                </c:pt>
                <c:pt idx="136">
                  <c:v>0.39</c:v>
                </c:pt>
                <c:pt idx="137">
                  <c:v>0.38</c:v>
                </c:pt>
                <c:pt idx="138">
                  <c:v>0.39</c:v>
                </c:pt>
                <c:pt idx="139">
                  <c:v>0.4</c:v>
                </c:pt>
                <c:pt idx="140">
                  <c:v>0.4</c:v>
                </c:pt>
                <c:pt idx="141">
                  <c:v>0.39</c:v>
                </c:pt>
                <c:pt idx="142">
                  <c:v>0.39</c:v>
                </c:pt>
                <c:pt idx="143">
                  <c:v>0.39</c:v>
                </c:pt>
                <c:pt idx="144">
                  <c:v>0.39</c:v>
                </c:pt>
                <c:pt idx="145">
                  <c:v>0.39</c:v>
                </c:pt>
                <c:pt idx="146">
                  <c:v>0.4</c:v>
                </c:pt>
                <c:pt idx="147">
                  <c:v>0.39</c:v>
                </c:pt>
                <c:pt idx="148">
                  <c:v>0.4</c:v>
                </c:pt>
                <c:pt idx="149">
                  <c:v>0.32</c:v>
                </c:pt>
                <c:pt idx="150">
                  <c:v>0.38</c:v>
                </c:pt>
                <c:pt idx="151">
                  <c:v>0.38</c:v>
                </c:pt>
                <c:pt idx="152">
                  <c:v>0.39</c:v>
                </c:pt>
                <c:pt idx="153">
                  <c:v>0.38</c:v>
                </c:pt>
                <c:pt idx="154">
                  <c:v>0.39</c:v>
                </c:pt>
                <c:pt idx="155">
                  <c:v>0.39</c:v>
                </c:pt>
                <c:pt idx="156">
                  <c:v>0.39</c:v>
                </c:pt>
                <c:pt idx="157">
                  <c:v>0.4</c:v>
                </c:pt>
                <c:pt idx="158">
                  <c:v>0.4</c:v>
                </c:pt>
                <c:pt idx="159">
                  <c:v>0.4</c:v>
                </c:pt>
                <c:pt idx="160">
                  <c:v>0.4</c:v>
                </c:pt>
                <c:pt idx="161">
                  <c:v>0.4</c:v>
                </c:pt>
                <c:pt idx="162">
                  <c:v>0.4</c:v>
                </c:pt>
                <c:pt idx="163">
                  <c:v>0.39</c:v>
                </c:pt>
                <c:pt idx="164">
                  <c:v>0.4</c:v>
                </c:pt>
                <c:pt idx="165">
                  <c:v>0.39</c:v>
                </c:pt>
                <c:pt idx="166">
                  <c:v>0.39</c:v>
                </c:pt>
                <c:pt idx="167">
                  <c:v>0.39</c:v>
                </c:pt>
                <c:pt idx="168">
                  <c:v>0.4</c:v>
                </c:pt>
                <c:pt idx="169">
                  <c:v>0.38</c:v>
                </c:pt>
                <c:pt idx="170">
                  <c:v>0.4</c:v>
                </c:pt>
                <c:pt idx="171">
                  <c:v>0.39</c:v>
                </c:pt>
                <c:pt idx="172">
                  <c:v>0.4</c:v>
                </c:pt>
                <c:pt idx="173">
                  <c:v>0.4</c:v>
                </c:pt>
                <c:pt idx="174">
                  <c:v>0.4</c:v>
                </c:pt>
                <c:pt idx="175">
                  <c:v>0.4</c:v>
                </c:pt>
                <c:pt idx="176">
                  <c:v>0.41</c:v>
                </c:pt>
                <c:pt idx="177">
                  <c:v>0.41</c:v>
                </c:pt>
                <c:pt idx="178">
                  <c:v>0.41</c:v>
                </c:pt>
                <c:pt idx="179">
                  <c:v>0.46</c:v>
                </c:pt>
                <c:pt idx="180">
                  <c:v>0.46</c:v>
                </c:pt>
                <c:pt idx="181">
                  <c:v>0.44</c:v>
                </c:pt>
                <c:pt idx="182">
                  <c:v>0.43</c:v>
                </c:pt>
                <c:pt idx="183">
                  <c:v>0.43</c:v>
                </c:pt>
                <c:pt idx="184">
                  <c:v>0.43</c:v>
                </c:pt>
                <c:pt idx="185">
                  <c:v>0.41</c:v>
                </c:pt>
                <c:pt idx="186">
                  <c:v>0.41</c:v>
                </c:pt>
                <c:pt idx="187">
                  <c:v>0.41</c:v>
                </c:pt>
                <c:pt idx="188">
                  <c:v>0.41</c:v>
                </c:pt>
                <c:pt idx="189">
                  <c:v>0.4</c:v>
                </c:pt>
                <c:pt idx="190">
                  <c:v>0.42</c:v>
                </c:pt>
                <c:pt idx="191">
                  <c:v>0.48</c:v>
                </c:pt>
                <c:pt idx="192">
                  <c:v>0.55000000000000004</c:v>
                </c:pt>
                <c:pt idx="193">
                  <c:v>0.62</c:v>
                </c:pt>
                <c:pt idx="194">
                  <c:v>0.57999999999999996</c:v>
                </c:pt>
                <c:pt idx="195">
                  <c:v>0.56999999999999995</c:v>
                </c:pt>
                <c:pt idx="196">
                  <c:v>0.57999999999999996</c:v>
                </c:pt>
                <c:pt idx="197">
                  <c:v>0.56000000000000005</c:v>
                </c:pt>
                <c:pt idx="198">
                  <c:v>0.56999999999999995</c:v>
                </c:pt>
                <c:pt idx="199">
                  <c:v>0.55000000000000004</c:v>
                </c:pt>
                <c:pt idx="200">
                  <c:v>0.55000000000000004</c:v>
                </c:pt>
                <c:pt idx="201">
                  <c:v>0.56000000000000005</c:v>
                </c:pt>
                <c:pt idx="202">
                  <c:v>0.56000000000000005</c:v>
                </c:pt>
                <c:pt idx="203">
                  <c:v>0.56999999999999995</c:v>
                </c:pt>
                <c:pt idx="204">
                  <c:v>0.56999999999999995</c:v>
                </c:pt>
                <c:pt idx="205">
                  <c:v>0.59</c:v>
                </c:pt>
                <c:pt idx="206">
                  <c:v>0.64</c:v>
                </c:pt>
                <c:pt idx="207">
                  <c:v>0.59</c:v>
                </c:pt>
                <c:pt idx="208">
                  <c:v>0.67</c:v>
                </c:pt>
                <c:pt idx="209">
                  <c:v>0.61</c:v>
                </c:pt>
                <c:pt idx="210">
                  <c:v>0.6</c:v>
                </c:pt>
                <c:pt idx="211">
                  <c:v>0.57999999999999996</c:v>
                </c:pt>
                <c:pt idx="212">
                  <c:v>0.72</c:v>
                </c:pt>
                <c:pt idx="213">
                  <c:v>0.68</c:v>
                </c:pt>
                <c:pt idx="214">
                  <c:v>0.7</c:v>
                </c:pt>
                <c:pt idx="215">
                  <c:v>0.73</c:v>
                </c:pt>
                <c:pt idx="216">
                  <c:v>0.69</c:v>
                </c:pt>
                <c:pt idx="217">
                  <c:v>0.81</c:v>
                </c:pt>
                <c:pt idx="218">
                  <c:v>0.96</c:v>
                </c:pt>
                <c:pt idx="219">
                  <c:v>0.76</c:v>
                </c:pt>
                <c:pt idx="220">
                  <c:v>0.78</c:v>
                </c:pt>
                <c:pt idx="221">
                  <c:v>0.82</c:v>
                </c:pt>
                <c:pt idx="222">
                  <c:v>0.81</c:v>
                </c:pt>
                <c:pt idx="223">
                  <c:v>0.92</c:v>
                </c:pt>
                <c:pt idx="224">
                  <c:v>0.92</c:v>
                </c:pt>
                <c:pt idx="225">
                  <c:v>0.91</c:v>
                </c:pt>
                <c:pt idx="226">
                  <c:v>0.91</c:v>
                </c:pt>
                <c:pt idx="227">
                  <c:v>0.91</c:v>
                </c:pt>
                <c:pt idx="228">
                  <c:v>0.91</c:v>
                </c:pt>
                <c:pt idx="229">
                  <c:v>0.92</c:v>
                </c:pt>
                <c:pt idx="230">
                  <c:v>0.93</c:v>
                </c:pt>
                <c:pt idx="231">
                  <c:v>0.89</c:v>
                </c:pt>
                <c:pt idx="232">
                  <c:v>0.93</c:v>
                </c:pt>
                <c:pt idx="233">
                  <c:v>1.04</c:v>
                </c:pt>
                <c:pt idx="234">
                  <c:v>0.83</c:v>
                </c:pt>
                <c:pt idx="235">
                  <c:v>0.81</c:v>
                </c:pt>
                <c:pt idx="236">
                  <c:v>0.79</c:v>
                </c:pt>
                <c:pt idx="237">
                  <c:v>0.79</c:v>
                </c:pt>
                <c:pt idx="238">
                  <c:v>0.8</c:v>
                </c:pt>
                <c:pt idx="239">
                  <c:v>0.75</c:v>
                </c:pt>
                <c:pt idx="240">
                  <c:v>0.74</c:v>
                </c:pt>
                <c:pt idx="241">
                  <c:v>0.73</c:v>
                </c:pt>
                <c:pt idx="242">
                  <c:v>0.72</c:v>
                </c:pt>
                <c:pt idx="243">
                  <c:v>0.82</c:v>
                </c:pt>
                <c:pt idx="244">
                  <c:v>0.83</c:v>
                </c:pt>
                <c:pt idx="245">
                  <c:v>0.86</c:v>
                </c:pt>
                <c:pt idx="246">
                  <c:v>0.75</c:v>
                </c:pt>
                <c:pt idx="247">
                  <c:v>0.75</c:v>
                </c:pt>
                <c:pt idx="248">
                  <c:v>0.74</c:v>
                </c:pt>
                <c:pt idx="249">
                  <c:v>0.67</c:v>
                </c:pt>
                <c:pt idx="250">
                  <c:v>0.6</c:v>
                </c:pt>
                <c:pt idx="251">
                  <c:v>0.57999999999999996</c:v>
                </c:pt>
                <c:pt idx="252">
                  <c:v>0.57999999999999996</c:v>
                </c:pt>
                <c:pt idx="253">
                  <c:v>0.68</c:v>
                </c:pt>
                <c:pt idx="254">
                  <c:v>0.76</c:v>
                </c:pt>
                <c:pt idx="255">
                  <c:v>0.76</c:v>
                </c:pt>
                <c:pt idx="256">
                  <c:v>0.76</c:v>
                </c:pt>
                <c:pt idx="257">
                  <c:v>0.76</c:v>
                </c:pt>
                <c:pt idx="258">
                  <c:v>0.76</c:v>
                </c:pt>
                <c:pt idx="259">
                  <c:v>0.75</c:v>
                </c:pt>
                <c:pt idx="260">
                  <c:v>0.76</c:v>
                </c:pt>
                <c:pt idx="261">
                  <c:v>0.76</c:v>
                </c:pt>
                <c:pt idx="262">
                  <c:v>0.77</c:v>
                </c:pt>
                <c:pt idx="263">
                  <c:v>0.79</c:v>
                </c:pt>
                <c:pt idx="264">
                  <c:v>0.81</c:v>
                </c:pt>
                <c:pt idx="265">
                  <c:v>0.79</c:v>
                </c:pt>
                <c:pt idx="266">
                  <c:v>0.78</c:v>
                </c:pt>
                <c:pt idx="267">
                  <c:v>0.77</c:v>
                </c:pt>
                <c:pt idx="268">
                  <c:v>0.77</c:v>
                </c:pt>
                <c:pt idx="269">
                  <c:v>0.77</c:v>
                </c:pt>
                <c:pt idx="270">
                  <c:v>0.89</c:v>
                </c:pt>
                <c:pt idx="271">
                  <c:v>0.83</c:v>
                </c:pt>
                <c:pt idx="272">
                  <c:v>0.79</c:v>
                </c:pt>
                <c:pt idx="273">
                  <c:v>0.75</c:v>
                </c:pt>
                <c:pt idx="274">
                  <c:v>0.74</c:v>
                </c:pt>
                <c:pt idx="275">
                  <c:v>0.72</c:v>
                </c:pt>
                <c:pt idx="276">
                  <c:v>0.72</c:v>
                </c:pt>
                <c:pt idx="277">
                  <c:v>0.73</c:v>
                </c:pt>
                <c:pt idx="278">
                  <c:v>0.77</c:v>
                </c:pt>
                <c:pt idx="279">
                  <c:v>0.8</c:v>
                </c:pt>
                <c:pt idx="280">
                  <c:v>0.68</c:v>
                </c:pt>
                <c:pt idx="281">
                  <c:v>0.7</c:v>
                </c:pt>
                <c:pt idx="282">
                  <c:v>0.67</c:v>
                </c:pt>
                <c:pt idx="283">
                  <c:v>0.65</c:v>
                </c:pt>
                <c:pt idx="284">
                  <c:v>0.65</c:v>
                </c:pt>
                <c:pt idx="285">
                  <c:v>0.68</c:v>
                </c:pt>
                <c:pt idx="286">
                  <c:v>0.74</c:v>
                </c:pt>
                <c:pt idx="287">
                  <c:v>0.74</c:v>
                </c:pt>
                <c:pt idx="288">
                  <c:v>0.63</c:v>
                </c:pt>
                <c:pt idx="289">
                  <c:v>0.62</c:v>
                </c:pt>
                <c:pt idx="290">
                  <c:v>0.59</c:v>
                </c:pt>
                <c:pt idx="291">
                  <c:v>0.57999999999999996</c:v>
                </c:pt>
                <c:pt idx="292">
                  <c:v>0.59</c:v>
                </c:pt>
                <c:pt idx="293">
                  <c:v>1.42</c:v>
                </c:pt>
                <c:pt idx="294">
                  <c:v>0.96</c:v>
                </c:pt>
                <c:pt idx="295">
                  <c:v>0.71</c:v>
                </c:pt>
                <c:pt idx="296">
                  <c:v>1.02</c:v>
                </c:pt>
                <c:pt idx="297">
                  <c:v>0.91</c:v>
                </c:pt>
                <c:pt idx="298">
                  <c:v>0.69</c:v>
                </c:pt>
                <c:pt idx="299">
                  <c:v>0.62</c:v>
                </c:pt>
                <c:pt idx="300">
                  <c:v>0.85</c:v>
                </c:pt>
                <c:pt idx="301">
                  <c:v>1.1200000000000001</c:v>
                </c:pt>
                <c:pt idx="302">
                  <c:v>0.85</c:v>
                </c:pt>
                <c:pt idx="303">
                  <c:v>0.75</c:v>
                </c:pt>
                <c:pt idx="304">
                  <c:v>0.66</c:v>
                </c:pt>
                <c:pt idx="305">
                  <c:v>0.6</c:v>
                </c:pt>
                <c:pt idx="306">
                  <c:v>0.6</c:v>
                </c:pt>
                <c:pt idx="307">
                  <c:v>0.66</c:v>
                </c:pt>
                <c:pt idx="308">
                  <c:v>0.61</c:v>
                </c:pt>
                <c:pt idx="309">
                  <c:v>0.62</c:v>
                </c:pt>
                <c:pt idx="310">
                  <c:v>0.6</c:v>
                </c:pt>
                <c:pt idx="311">
                  <c:v>0.55000000000000004</c:v>
                </c:pt>
                <c:pt idx="312">
                  <c:v>0.52</c:v>
                </c:pt>
                <c:pt idx="313">
                  <c:v>0.52</c:v>
                </c:pt>
                <c:pt idx="314">
                  <c:v>0.51</c:v>
                </c:pt>
                <c:pt idx="315">
                  <c:v>0.49</c:v>
                </c:pt>
                <c:pt idx="316">
                  <c:v>0.45</c:v>
                </c:pt>
                <c:pt idx="317">
                  <c:v>0.44</c:v>
                </c:pt>
                <c:pt idx="318">
                  <c:v>0.43</c:v>
                </c:pt>
                <c:pt idx="319">
                  <c:v>0.45</c:v>
                </c:pt>
                <c:pt idx="320">
                  <c:v>0.47</c:v>
                </c:pt>
                <c:pt idx="321">
                  <c:v>0.47</c:v>
                </c:pt>
                <c:pt idx="322">
                  <c:v>0.51</c:v>
                </c:pt>
                <c:pt idx="323">
                  <c:v>0.46</c:v>
                </c:pt>
                <c:pt idx="324">
                  <c:v>0.43</c:v>
                </c:pt>
                <c:pt idx="325">
                  <c:v>0.42</c:v>
                </c:pt>
                <c:pt idx="326">
                  <c:v>0.4</c:v>
                </c:pt>
                <c:pt idx="327">
                  <c:v>0.39</c:v>
                </c:pt>
                <c:pt idx="328">
                  <c:v>0.38</c:v>
                </c:pt>
                <c:pt idx="329">
                  <c:v>0.37</c:v>
                </c:pt>
                <c:pt idx="330">
                  <c:v>0.36</c:v>
                </c:pt>
                <c:pt idx="331">
                  <c:v>0.36</c:v>
                </c:pt>
                <c:pt idx="332">
                  <c:v>0.36</c:v>
                </c:pt>
                <c:pt idx="333">
                  <c:v>0.38</c:v>
                </c:pt>
                <c:pt idx="334">
                  <c:v>0.42</c:v>
                </c:pt>
                <c:pt idx="335">
                  <c:v>0.41</c:v>
                </c:pt>
                <c:pt idx="336">
                  <c:v>0.39</c:v>
                </c:pt>
                <c:pt idx="337">
                  <c:v>0.38</c:v>
                </c:pt>
                <c:pt idx="338">
                  <c:v>0.38</c:v>
                </c:pt>
                <c:pt idx="339">
                  <c:v>0.38</c:v>
                </c:pt>
                <c:pt idx="340">
                  <c:v>0.39</c:v>
                </c:pt>
                <c:pt idx="341">
                  <c:v>0.46</c:v>
                </c:pt>
                <c:pt idx="342">
                  <c:v>0.85</c:v>
                </c:pt>
                <c:pt idx="343">
                  <c:v>0.72</c:v>
                </c:pt>
                <c:pt idx="344">
                  <c:v>0.65</c:v>
                </c:pt>
                <c:pt idx="345">
                  <c:v>0.61</c:v>
                </c:pt>
                <c:pt idx="346">
                  <c:v>0.6</c:v>
                </c:pt>
                <c:pt idx="347">
                  <c:v>0.57999999999999996</c:v>
                </c:pt>
                <c:pt idx="348">
                  <c:v>0.53</c:v>
                </c:pt>
                <c:pt idx="349">
                  <c:v>0.51</c:v>
                </c:pt>
                <c:pt idx="350">
                  <c:v>0.48</c:v>
                </c:pt>
                <c:pt idx="351">
                  <c:v>0.47</c:v>
                </c:pt>
                <c:pt idx="352">
                  <c:v>0.45</c:v>
                </c:pt>
                <c:pt idx="353">
                  <c:v>0.44</c:v>
                </c:pt>
                <c:pt idx="354">
                  <c:v>0.43</c:v>
                </c:pt>
                <c:pt idx="355">
                  <c:v>0.43</c:v>
                </c:pt>
                <c:pt idx="356">
                  <c:v>0.43</c:v>
                </c:pt>
                <c:pt idx="357">
                  <c:v>0.49</c:v>
                </c:pt>
                <c:pt idx="358">
                  <c:v>0.55000000000000004</c:v>
                </c:pt>
                <c:pt idx="359">
                  <c:v>0.6</c:v>
                </c:pt>
                <c:pt idx="360">
                  <c:v>0.62</c:v>
                </c:pt>
                <c:pt idx="361">
                  <c:v>0.57999999999999996</c:v>
                </c:pt>
                <c:pt idx="362">
                  <c:v>0.56000000000000005</c:v>
                </c:pt>
                <c:pt idx="363">
                  <c:v>0.55000000000000004</c:v>
                </c:pt>
                <c:pt idx="364">
                  <c:v>0.55000000000000004</c:v>
                </c:pt>
                <c:pt idx="365">
                  <c:v>0.54</c:v>
                </c:pt>
                <c:pt idx="366">
                  <c:v>0.53</c:v>
                </c:pt>
                <c:pt idx="367">
                  <c:v>0.53</c:v>
                </c:pt>
                <c:pt idx="368">
                  <c:v>0.52</c:v>
                </c:pt>
                <c:pt idx="369">
                  <c:v>0.52</c:v>
                </c:pt>
                <c:pt idx="370">
                  <c:v>0.52</c:v>
                </c:pt>
                <c:pt idx="371">
                  <c:v>0.52</c:v>
                </c:pt>
                <c:pt idx="372">
                  <c:v>0.69</c:v>
                </c:pt>
                <c:pt idx="373">
                  <c:v>0.89</c:v>
                </c:pt>
                <c:pt idx="374">
                  <c:v>1.1499999999999999</c:v>
                </c:pt>
                <c:pt idx="375">
                  <c:v>1.25</c:v>
                </c:pt>
                <c:pt idx="376">
                  <c:v>1.1000000000000001</c:v>
                </c:pt>
                <c:pt idx="377">
                  <c:v>0.94</c:v>
                </c:pt>
                <c:pt idx="378">
                  <c:v>0.86</c:v>
                </c:pt>
                <c:pt idx="379">
                  <c:v>0.84</c:v>
                </c:pt>
                <c:pt idx="380">
                  <c:v>0.92</c:v>
                </c:pt>
                <c:pt idx="381">
                  <c:v>0.86</c:v>
                </c:pt>
                <c:pt idx="382">
                  <c:v>0.87</c:v>
                </c:pt>
                <c:pt idx="383">
                  <c:v>0.94</c:v>
                </c:pt>
                <c:pt idx="384">
                  <c:v>0.93</c:v>
                </c:pt>
                <c:pt idx="385">
                  <c:v>0.87</c:v>
                </c:pt>
                <c:pt idx="386">
                  <c:v>0.8</c:v>
                </c:pt>
                <c:pt idx="387">
                  <c:v>0.74</c:v>
                </c:pt>
                <c:pt idx="388">
                  <c:v>0.78</c:v>
                </c:pt>
                <c:pt idx="389">
                  <c:v>0.77</c:v>
                </c:pt>
                <c:pt idx="390">
                  <c:v>0.76</c:v>
                </c:pt>
                <c:pt idx="391">
                  <c:v>0.79</c:v>
                </c:pt>
                <c:pt idx="392">
                  <c:v>0.88</c:v>
                </c:pt>
                <c:pt idx="393">
                  <c:v>1.03</c:v>
                </c:pt>
                <c:pt idx="394">
                  <c:v>1.6</c:v>
                </c:pt>
                <c:pt idx="395">
                  <c:v>1.52</c:v>
                </c:pt>
                <c:pt idx="396">
                  <c:v>1.33</c:v>
                </c:pt>
                <c:pt idx="397">
                  <c:v>1.07</c:v>
                </c:pt>
                <c:pt idx="398">
                  <c:v>1.04</c:v>
                </c:pt>
                <c:pt idx="399">
                  <c:v>0.93</c:v>
                </c:pt>
                <c:pt idx="400">
                  <c:v>0.81</c:v>
                </c:pt>
                <c:pt idx="401">
                  <c:v>0.75</c:v>
                </c:pt>
                <c:pt idx="402">
                  <c:v>0.69</c:v>
                </c:pt>
                <c:pt idx="403">
                  <c:v>0.75</c:v>
                </c:pt>
                <c:pt idx="404">
                  <c:v>0.71</c:v>
                </c:pt>
                <c:pt idx="405">
                  <c:v>0.68</c:v>
                </c:pt>
                <c:pt idx="406">
                  <c:v>0.65</c:v>
                </c:pt>
                <c:pt idx="407">
                  <c:v>0.67</c:v>
                </c:pt>
                <c:pt idx="408">
                  <c:v>0.67</c:v>
                </c:pt>
                <c:pt idx="409">
                  <c:v>0.69</c:v>
                </c:pt>
                <c:pt idx="410">
                  <c:v>0.69</c:v>
                </c:pt>
                <c:pt idx="411">
                  <c:v>0.66</c:v>
                </c:pt>
                <c:pt idx="412">
                  <c:v>0.76</c:v>
                </c:pt>
                <c:pt idx="413">
                  <c:v>0.99</c:v>
                </c:pt>
                <c:pt idx="414">
                  <c:v>0.85</c:v>
                </c:pt>
                <c:pt idx="415">
                  <c:v>0.88</c:v>
                </c:pt>
                <c:pt idx="416">
                  <c:v>1.05</c:v>
                </c:pt>
                <c:pt idx="417">
                  <c:v>0.96</c:v>
                </c:pt>
                <c:pt idx="418">
                  <c:v>0.85</c:v>
                </c:pt>
                <c:pt idx="419">
                  <c:v>0.78</c:v>
                </c:pt>
                <c:pt idx="420">
                  <c:v>0.74</c:v>
                </c:pt>
                <c:pt idx="421">
                  <c:v>0.71</c:v>
                </c:pt>
                <c:pt idx="422">
                  <c:v>0.68</c:v>
                </c:pt>
                <c:pt idx="423">
                  <c:v>0.66</c:v>
                </c:pt>
                <c:pt idx="424">
                  <c:v>0.64</c:v>
                </c:pt>
                <c:pt idx="425">
                  <c:v>0.67</c:v>
                </c:pt>
                <c:pt idx="426">
                  <c:v>1.03</c:v>
                </c:pt>
                <c:pt idx="427">
                  <c:v>0.78</c:v>
                </c:pt>
                <c:pt idx="428">
                  <c:v>0.7</c:v>
                </c:pt>
                <c:pt idx="429">
                  <c:v>0.75</c:v>
                </c:pt>
                <c:pt idx="430">
                  <c:v>0.78</c:v>
                </c:pt>
                <c:pt idx="431">
                  <c:v>0.72</c:v>
                </c:pt>
                <c:pt idx="432">
                  <c:v>0.68</c:v>
                </c:pt>
                <c:pt idx="433">
                  <c:v>0.66</c:v>
                </c:pt>
                <c:pt idx="434">
                  <c:v>0.64</c:v>
                </c:pt>
                <c:pt idx="435">
                  <c:v>0.63</c:v>
                </c:pt>
                <c:pt idx="436">
                  <c:v>0.63</c:v>
                </c:pt>
                <c:pt idx="437">
                  <c:v>0.61</c:v>
                </c:pt>
                <c:pt idx="438">
                  <c:v>0.6</c:v>
                </c:pt>
                <c:pt idx="439">
                  <c:v>0.64</c:v>
                </c:pt>
                <c:pt idx="440">
                  <c:v>0.64</c:v>
                </c:pt>
                <c:pt idx="441">
                  <c:v>0.64</c:v>
                </c:pt>
                <c:pt idx="442">
                  <c:v>0.64</c:v>
                </c:pt>
                <c:pt idx="443">
                  <c:v>0.66</c:v>
                </c:pt>
                <c:pt idx="444">
                  <c:v>0.65</c:v>
                </c:pt>
                <c:pt idx="445">
                  <c:v>0.64</c:v>
                </c:pt>
                <c:pt idx="446">
                  <c:v>0.63</c:v>
                </c:pt>
                <c:pt idx="447">
                  <c:v>0.62</c:v>
                </c:pt>
                <c:pt idx="448">
                  <c:v>0.64</c:v>
                </c:pt>
                <c:pt idx="449">
                  <c:v>0.41</c:v>
                </c:pt>
                <c:pt idx="450">
                  <c:v>0.5</c:v>
                </c:pt>
                <c:pt idx="451">
                  <c:v>0.73</c:v>
                </c:pt>
                <c:pt idx="452">
                  <c:v>0.67</c:v>
                </c:pt>
                <c:pt idx="453">
                  <c:v>0.54</c:v>
                </c:pt>
                <c:pt idx="454">
                  <c:v>0.52</c:v>
                </c:pt>
                <c:pt idx="455">
                  <c:v>0.56000000000000005</c:v>
                </c:pt>
                <c:pt idx="456">
                  <c:v>0.5</c:v>
                </c:pt>
                <c:pt idx="457">
                  <c:v>0.47</c:v>
                </c:pt>
                <c:pt idx="458">
                  <c:v>0.44</c:v>
                </c:pt>
                <c:pt idx="459">
                  <c:v>0.43</c:v>
                </c:pt>
                <c:pt idx="460">
                  <c:v>0.62</c:v>
                </c:pt>
                <c:pt idx="461">
                  <c:v>0.65</c:v>
                </c:pt>
                <c:pt idx="462">
                  <c:v>0.75</c:v>
                </c:pt>
                <c:pt idx="463">
                  <c:v>0.74</c:v>
                </c:pt>
                <c:pt idx="464">
                  <c:v>0.74</c:v>
                </c:pt>
                <c:pt idx="465">
                  <c:v>0.73</c:v>
                </c:pt>
                <c:pt idx="466">
                  <c:v>0.73</c:v>
                </c:pt>
                <c:pt idx="467">
                  <c:v>0.72</c:v>
                </c:pt>
                <c:pt idx="468">
                  <c:v>0.72</c:v>
                </c:pt>
                <c:pt idx="469">
                  <c:v>0.64</c:v>
                </c:pt>
                <c:pt idx="470">
                  <c:v>0.67</c:v>
                </c:pt>
                <c:pt idx="471">
                  <c:v>0.66</c:v>
                </c:pt>
                <c:pt idx="472">
                  <c:v>0.66</c:v>
                </c:pt>
                <c:pt idx="473">
                  <c:v>0.65</c:v>
                </c:pt>
                <c:pt idx="474">
                  <c:v>0.73</c:v>
                </c:pt>
                <c:pt idx="475">
                  <c:v>0.73</c:v>
                </c:pt>
                <c:pt idx="476">
                  <c:v>0.72</c:v>
                </c:pt>
                <c:pt idx="477">
                  <c:v>0.71</c:v>
                </c:pt>
                <c:pt idx="478">
                  <c:v>0.71</c:v>
                </c:pt>
                <c:pt idx="479">
                  <c:v>0.71</c:v>
                </c:pt>
                <c:pt idx="480">
                  <c:v>0.72</c:v>
                </c:pt>
                <c:pt idx="481">
                  <c:v>0.75</c:v>
                </c:pt>
                <c:pt idx="482">
                  <c:v>0.84</c:v>
                </c:pt>
                <c:pt idx="483">
                  <c:v>0.77</c:v>
                </c:pt>
                <c:pt idx="484">
                  <c:v>0.75</c:v>
                </c:pt>
                <c:pt idx="485">
                  <c:v>0.72</c:v>
                </c:pt>
                <c:pt idx="486">
                  <c:v>0.72</c:v>
                </c:pt>
                <c:pt idx="487">
                  <c:v>0.74</c:v>
                </c:pt>
                <c:pt idx="488">
                  <c:v>0.72</c:v>
                </c:pt>
                <c:pt idx="489">
                  <c:v>0.72</c:v>
                </c:pt>
                <c:pt idx="490">
                  <c:v>0.74</c:v>
                </c:pt>
                <c:pt idx="491">
                  <c:v>0.74</c:v>
                </c:pt>
                <c:pt idx="492">
                  <c:v>0.74</c:v>
                </c:pt>
                <c:pt idx="493">
                  <c:v>0.74</c:v>
                </c:pt>
                <c:pt idx="494">
                  <c:v>0.74</c:v>
                </c:pt>
                <c:pt idx="495">
                  <c:v>0.72</c:v>
                </c:pt>
                <c:pt idx="496">
                  <c:v>0.72</c:v>
                </c:pt>
                <c:pt idx="497">
                  <c:v>0.71</c:v>
                </c:pt>
                <c:pt idx="498">
                  <c:v>0.72</c:v>
                </c:pt>
                <c:pt idx="499">
                  <c:v>0.75</c:v>
                </c:pt>
                <c:pt idx="500">
                  <c:v>0.83</c:v>
                </c:pt>
                <c:pt idx="501">
                  <c:v>0.7</c:v>
                </c:pt>
                <c:pt idx="502">
                  <c:v>0.95</c:v>
                </c:pt>
                <c:pt idx="503">
                  <c:v>0.84</c:v>
                </c:pt>
                <c:pt idx="504">
                  <c:v>0.81</c:v>
                </c:pt>
                <c:pt idx="505">
                  <c:v>0.91</c:v>
                </c:pt>
                <c:pt idx="506">
                  <c:v>0.86</c:v>
                </c:pt>
                <c:pt idx="507">
                  <c:v>0.82</c:v>
                </c:pt>
                <c:pt idx="508">
                  <c:v>0.79</c:v>
                </c:pt>
                <c:pt idx="509">
                  <c:v>0.78</c:v>
                </c:pt>
                <c:pt idx="510">
                  <c:v>0.77</c:v>
                </c:pt>
                <c:pt idx="511">
                  <c:v>0.76</c:v>
                </c:pt>
                <c:pt idx="512">
                  <c:v>0.72</c:v>
                </c:pt>
                <c:pt idx="513">
                  <c:v>0.65</c:v>
                </c:pt>
                <c:pt idx="514">
                  <c:v>0.62</c:v>
                </c:pt>
                <c:pt idx="515">
                  <c:v>0.63</c:v>
                </c:pt>
                <c:pt idx="516">
                  <c:v>0.62</c:v>
                </c:pt>
                <c:pt idx="517">
                  <c:v>0.62</c:v>
                </c:pt>
                <c:pt idx="518">
                  <c:v>0.61</c:v>
                </c:pt>
                <c:pt idx="519">
                  <c:v>0.61</c:v>
                </c:pt>
                <c:pt idx="520">
                  <c:v>0.6</c:v>
                </c:pt>
                <c:pt idx="521">
                  <c:v>0.6</c:v>
                </c:pt>
                <c:pt idx="522">
                  <c:v>0.6</c:v>
                </c:pt>
                <c:pt idx="523">
                  <c:v>0.6</c:v>
                </c:pt>
                <c:pt idx="524">
                  <c:v>0.59</c:v>
                </c:pt>
                <c:pt idx="525">
                  <c:v>0.59</c:v>
                </c:pt>
                <c:pt idx="526">
                  <c:v>0.56000000000000005</c:v>
                </c:pt>
                <c:pt idx="527">
                  <c:v>0.56999999999999995</c:v>
                </c:pt>
                <c:pt idx="528">
                  <c:v>0.56000000000000005</c:v>
                </c:pt>
                <c:pt idx="529">
                  <c:v>0.56000000000000005</c:v>
                </c:pt>
                <c:pt idx="530">
                  <c:v>0.56000000000000005</c:v>
                </c:pt>
                <c:pt idx="531">
                  <c:v>0.56000000000000005</c:v>
                </c:pt>
                <c:pt idx="532">
                  <c:v>0.56000000000000005</c:v>
                </c:pt>
                <c:pt idx="533">
                  <c:v>0.56000000000000005</c:v>
                </c:pt>
                <c:pt idx="534">
                  <c:v>0.55000000000000004</c:v>
                </c:pt>
                <c:pt idx="535">
                  <c:v>0.59</c:v>
                </c:pt>
                <c:pt idx="536">
                  <c:v>0.59</c:v>
                </c:pt>
                <c:pt idx="537">
                  <c:v>0.59</c:v>
                </c:pt>
                <c:pt idx="538">
                  <c:v>0.59</c:v>
                </c:pt>
                <c:pt idx="539">
                  <c:v>0.59</c:v>
                </c:pt>
                <c:pt idx="540">
                  <c:v>0.59</c:v>
                </c:pt>
                <c:pt idx="541">
                  <c:v>0.67</c:v>
                </c:pt>
                <c:pt idx="542">
                  <c:v>0.63</c:v>
                </c:pt>
                <c:pt idx="543">
                  <c:v>0.63</c:v>
                </c:pt>
                <c:pt idx="544">
                  <c:v>0.62</c:v>
                </c:pt>
                <c:pt idx="545">
                  <c:v>0.63</c:v>
                </c:pt>
                <c:pt idx="546">
                  <c:v>0.63</c:v>
                </c:pt>
                <c:pt idx="547">
                  <c:v>0.63</c:v>
                </c:pt>
                <c:pt idx="548">
                  <c:v>0.64</c:v>
                </c:pt>
                <c:pt idx="549">
                  <c:v>0.68</c:v>
                </c:pt>
                <c:pt idx="550">
                  <c:v>0.61</c:v>
                </c:pt>
                <c:pt idx="551">
                  <c:v>0.68</c:v>
                </c:pt>
                <c:pt idx="552">
                  <c:v>0.77</c:v>
                </c:pt>
                <c:pt idx="553">
                  <c:v>0.8</c:v>
                </c:pt>
                <c:pt idx="554">
                  <c:v>0.81</c:v>
                </c:pt>
                <c:pt idx="555">
                  <c:v>0.65</c:v>
                </c:pt>
                <c:pt idx="556">
                  <c:v>0.66</c:v>
                </c:pt>
                <c:pt idx="557">
                  <c:v>0.63</c:v>
                </c:pt>
                <c:pt idx="558">
                  <c:v>0.48</c:v>
                </c:pt>
                <c:pt idx="559">
                  <c:v>0.43</c:v>
                </c:pt>
                <c:pt idx="560">
                  <c:v>0.4</c:v>
                </c:pt>
                <c:pt idx="561">
                  <c:v>0.38</c:v>
                </c:pt>
                <c:pt idx="562">
                  <c:v>0.37</c:v>
                </c:pt>
                <c:pt idx="563">
                  <c:v>0.38</c:v>
                </c:pt>
                <c:pt idx="564">
                  <c:v>0.37</c:v>
                </c:pt>
                <c:pt idx="565">
                  <c:v>0.35</c:v>
                </c:pt>
                <c:pt idx="566">
                  <c:v>0.34</c:v>
                </c:pt>
                <c:pt idx="567">
                  <c:v>0.33</c:v>
                </c:pt>
                <c:pt idx="568">
                  <c:v>0.32</c:v>
                </c:pt>
                <c:pt idx="569">
                  <c:v>0.32</c:v>
                </c:pt>
                <c:pt idx="570">
                  <c:v>0.45</c:v>
                </c:pt>
                <c:pt idx="571">
                  <c:v>0.46</c:v>
                </c:pt>
                <c:pt idx="572">
                  <c:v>0.45</c:v>
                </c:pt>
                <c:pt idx="573">
                  <c:v>0.45</c:v>
                </c:pt>
                <c:pt idx="574">
                  <c:v>0.66</c:v>
                </c:pt>
                <c:pt idx="575">
                  <c:v>0.66</c:v>
                </c:pt>
                <c:pt idx="576">
                  <c:v>0.66</c:v>
                </c:pt>
                <c:pt idx="577">
                  <c:v>0.66</c:v>
                </c:pt>
                <c:pt idx="578">
                  <c:v>0.66</c:v>
                </c:pt>
                <c:pt idx="579">
                  <c:v>0.66</c:v>
                </c:pt>
                <c:pt idx="580">
                  <c:v>0.64</c:v>
                </c:pt>
                <c:pt idx="581">
                  <c:v>0.83</c:v>
                </c:pt>
                <c:pt idx="582">
                  <c:v>1.06</c:v>
                </c:pt>
                <c:pt idx="583">
                  <c:v>1.17</c:v>
                </c:pt>
                <c:pt idx="584">
                  <c:v>0.71</c:v>
                </c:pt>
                <c:pt idx="585">
                  <c:v>0.61</c:v>
                </c:pt>
                <c:pt idx="586">
                  <c:v>0.65</c:v>
                </c:pt>
                <c:pt idx="587">
                  <c:v>0.77</c:v>
                </c:pt>
                <c:pt idx="588">
                  <c:v>0.73</c:v>
                </c:pt>
                <c:pt idx="589">
                  <c:v>0.69</c:v>
                </c:pt>
                <c:pt idx="590">
                  <c:v>0.66</c:v>
                </c:pt>
                <c:pt idx="591">
                  <c:v>0.64</c:v>
                </c:pt>
                <c:pt idx="592">
                  <c:v>0.67</c:v>
                </c:pt>
                <c:pt idx="593">
                  <c:v>0.82</c:v>
                </c:pt>
                <c:pt idx="594">
                  <c:v>0.77</c:v>
                </c:pt>
                <c:pt idx="595">
                  <c:v>0.72</c:v>
                </c:pt>
                <c:pt idx="596">
                  <c:v>0.68</c:v>
                </c:pt>
                <c:pt idx="597">
                  <c:v>0.66</c:v>
                </c:pt>
                <c:pt idx="598">
                  <c:v>0.65</c:v>
                </c:pt>
                <c:pt idx="599">
                  <c:v>1.1399999999999999</c:v>
                </c:pt>
                <c:pt idx="600">
                  <c:v>1</c:v>
                </c:pt>
                <c:pt idx="601">
                  <c:v>1.1100000000000001</c:v>
                </c:pt>
                <c:pt idx="602">
                  <c:v>0.76</c:v>
                </c:pt>
                <c:pt idx="603">
                  <c:v>0.82</c:v>
                </c:pt>
                <c:pt idx="604">
                  <c:v>0.72</c:v>
                </c:pt>
                <c:pt idx="605">
                  <c:v>0.64</c:v>
                </c:pt>
                <c:pt idx="606">
                  <c:v>0.64</c:v>
                </c:pt>
                <c:pt idx="607">
                  <c:v>0.61</c:v>
                </c:pt>
                <c:pt idx="608">
                  <c:v>0.53</c:v>
                </c:pt>
                <c:pt idx="609">
                  <c:v>0.5</c:v>
                </c:pt>
                <c:pt idx="610">
                  <c:v>0.48</c:v>
                </c:pt>
                <c:pt idx="611">
                  <c:v>0.46</c:v>
                </c:pt>
                <c:pt idx="612">
                  <c:v>0.44</c:v>
                </c:pt>
                <c:pt idx="613">
                  <c:v>0.55000000000000004</c:v>
                </c:pt>
                <c:pt idx="614">
                  <c:v>1.21</c:v>
                </c:pt>
                <c:pt idx="615">
                  <c:v>0.72</c:v>
                </c:pt>
                <c:pt idx="616">
                  <c:v>1.51</c:v>
                </c:pt>
                <c:pt idx="617">
                  <c:v>0.87</c:v>
                </c:pt>
                <c:pt idx="618">
                  <c:v>0.87</c:v>
                </c:pt>
                <c:pt idx="619">
                  <c:v>0.69</c:v>
                </c:pt>
                <c:pt idx="620">
                  <c:v>1.32</c:v>
                </c:pt>
                <c:pt idx="621">
                  <c:v>0.83</c:v>
                </c:pt>
                <c:pt idx="622">
                  <c:v>0.71</c:v>
                </c:pt>
                <c:pt idx="623">
                  <c:v>0.66</c:v>
                </c:pt>
                <c:pt idx="624">
                  <c:v>0.63</c:v>
                </c:pt>
                <c:pt idx="625">
                  <c:v>0.61</c:v>
                </c:pt>
                <c:pt idx="626">
                  <c:v>0.64</c:v>
                </c:pt>
                <c:pt idx="627">
                  <c:v>0.74</c:v>
                </c:pt>
                <c:pt idx="628">
                  <c:v>0.62</c:v>
                </c:pt>
                <c:pt idx="629">
                  <c:v>0.6</c:v>
                </c:pt>
                <c:pt idx="630">
                  <c:v>0.61</c:v>
                </c:pt>
                <c:pt idx="631">
                  <c:v>0.63</c:v>
                </c:pt>
                <c:pt idx="632">
                  <c:v>0.74</c:v>
                </c:pt>
                <c:pt idx="633">
                  <c:v>0.63</c:v>
                </c:pt>
                <c:pt idx="634">
                  <c:v>0.57999999999999996</c:v>
                </c:pt>
                <c:pt idx="635">
                  <c:v>0.56999999999999995</c:v>
                </c:pt>
                <c:pt idx="636">
                  <c:v>1.5</c:v>
                </c:pt>
                <c:pt idx="637">
                  <c:v>1.81</c:v>
                </c:pt>
                <c:pt idx="638">
                  <c:v>1.1499999999999999</c:v>
                </c:pt>
                <c:pt idx="639">
                  <c:v>0.98</c:v>
                </c:pt>
                <c:pt idx="640">
                  <c:v>1.61</c:v>
                </c:pt>
                <c:pt idx="641">
                  <c:v>1.34</c:v>
                </c:pt>
                <c:pt idx="642">
                  <c:v>1.44</c:v>
                </c:pt>
                <c:pt idx="643">
                  <c:v>1.05</c:v>
                </c:pt>
                <c:pt idx="644">
                  <c:v>0.89</c:v>
                </c:pt>
                <c:pt idx="645">
                  <c:v>0.79</c:v>
                </c:pt>
                <c:pt idx="646">
                  <c:v>0.72</c:v>
                </c:pt>
                <c:pt idx="647">
                  <c:v>0.69</c:v>
                </c:pt>
                <c:pt idx="648">
                  <c:v>0.64</c:v>
                </c:pt>
                <c:pt idx="649">
                  <c:v>0.6</c:v>
                </c:pt>
                <c:pt idx="650">
                  <c:v>0.59</c:v>
                </c:pt>
                <c:pt idx="651">
                  <c:v>0.56999999999999995</c:v>
                </c:pt>
                <c:pt idx="652">
                  <c:v>0.53</c:v>
                </c:pt>
                <c:pt idx="653">
                  <c:v>0.52</c:v>
                </c:pt>
                <c:pt idx="654">
                  <c:v>0.55000000000000004</c:v>
                </c:pt>
                <c:pt idx="655">
                  <c:v>0.51</c:v>
                </c:pt>
                <c:pt idx="656">
                  <c:v>0.56000000000000005</c:v>
                </c:pt>
                <c:pt idx="657">
                  <c:v>0.52</c:v>
                </c:pt>
                <c:pt idx="658">
                  <c:v>0.54</c:v>
                </c:pt>
                <c:pt idx="659">
                  <c:v>0.5</c:v>
                </c:pt>
                <c:pt idx="660">
                  <c:v>0.65</c:v>
                </c:pt>
                <c:pt idx="661">
                  <c:v>0.69</c:v>
                </c:pt>
                <c:pt idx="662">
                  <c:v>0.78</c:v>
                </c:pt>
                <c:pt idx="663">
                  <c:v>0.63</c:v>
                </c:pt>
                <c:pt idx="664">
                  <c:v>0.56000000000000005</c:v>
                </c:pt>
                <c:pt idx="665">
                  <c:v>0.53</c:v>
                </c:pt>
                <c:pt idx="666">
                  <c:v>0.51</c:v>
                </c:pt>
                <c:pt idx="667">
                  <c:v>0.51</c:v>
                </c:pt>
                <c:pt idx="668">
                  <c:v>0.48</c:v>
                </c:pt>
                <c:pt idx="669">
                  <c:v>0.48</c:v>
                </c:pt>
                <c:pt idx="670">
                  <c:v>0.9</c:v>
                </c:pt>
                <c:pt idx="671">
                  <c:v>0.93</c:v>
                </c:pt>
                <c:pt idx="672">
                  <c:v>0.87</c:v>
                </c:pt>
                <c:pt idx="673">
                  <c:v>1.1200000000000001</c:v>
                </c:pt>
                <c:pt idx="674">
                  <c:v>0.92</c:v>
                </c:pt>
                <c:pt idx="675">
                  <c:v>1.36</c:v>
                </c:pt>
                <c:pt idx="676">
                  <c:v>1.31</c:v>
                </c:pt>
                <c:pt idx="677">
                  <c:v>0.91</c:v>
                </c:pt>
                <c:pt idx="678">
                  <c:v>0.75</c:v>
                </c:pt>
                <c:pt idx="679">
                  <c:v>0.69</c:v>
                </c:pt>
                <c:pt idx="680">
                  <c:v>0.63</c:v>
                </c:pt>
                <c:pt idx="681">
                  <c:v>0.75</c:v>
                </c:pt>
                <c:pt idx="682">
                  <c:v>0.56000000000000005</c:v>
                </c:pt>
                <c:pt idx="683">
                  <c:v>0.54</c:v>
                </c:pt>
                <c:pt idx="684">
                  <c:v>0.51</c:v>
                </c:pt>
                <c:pt idx="685">
                  <c:v>0.5</c:v>
                </c:pt>
                <c:pt idx="686">
                  <c:v>0.49</c:v>
                </c:pt>
                <c:pt idx="687">
                  <c:v>0.48</c:v>
                </c:pt>
                <c:pt idx="688">
                  <c:v>0.47</c:v>
                </c:pt>
                <c:pt idx="689">
                  <c:v>0.56000000000000005</c:v>
                </c:pt>
                <c:pt idx="690">
                  <c:v>0.54</c:v>
                </c:pt>
                <c:pt idx="691">
                  <c:v>0.53</c:v>
                </c:pt>
                <c:pt idx="692">
                  <c:v>0.52</c:v>
                </c:pt>
                <c:pt idx="693">
                  <c:v>0.52</c:v>
                </c:pt>
                <c:pt idx="694">
                  <c:v>0.63</c:v>
                </c:pt>
                <c:pt idx="695">
                  <c:v>0.56000000000000005</c:v>
                </c:pt>
                <c:pt idx="696">
                  <c:v>0.53</c:v>
                </c:pt>
                <c:pt idx="697">
                  <c:v>0.56000000000000005</c:v>
                </c:pt>
                <c:pt idx="698">
                  <c:v>0.56999999999999995</c:v>
                </c:pt>
                <c:pt idx="699">
                  <c:v>0.54</c:v>
                </c:pt>
                <c:pt idx="700">
                  <c:v>0.52</c:v>
                </c:pt>
                <c:pt idx="701">
                  <c:v>0.5</c:v>
                </c:pt>
                <c:pt idx="702">
                  <c:v>0.5</c:v>
                </c:pt>
                <c:pt idx="703">
                  <c:v>0.56999999999999995</c:v>
                </c:pt>
                <c:pt idx="704">
                  <c:v>0.56999999999999995</c:v>
                </c:pt>
                <c:pt idx="705">
                  <c:v>0.56999999999999995</c:v>
                </c:pt>
                <c:pt idx="706">
                  <c:v>0.73</c:v>
                </c:pt>
                <c:pt idx="707">
                  <c:v>0.56000000000000005</c:v>
                </c:pt>
                <c:pt idx="708">
                  <c:v>0.55000000000000004</c:v>
                </c:pt>
                <c:pt idx="709">
                  <c:v>0.57999999999999996</c:v>
                </c:pt>
                <c:pt idx="710">
                  <c:v>0.56999999999999995</c:v>
                </c:pt>
                <c:pt idx="711">
                  <c:v>0.56000000000000005</c:v>
                </c:pt>
                <c:pt idx="712">
                  <c:v>0.55000000000000004</c:v>
                </c:pt>
                <c:pt idx="713">
                  <c:v>0.54</c:v>
                </c:pt>
                <c:pt idx="714">
                  <c:v>0.55000000000000004</c:v>
                </c:pt>
                <c:pt idx="715">
                  <c:v>0.54</c:v>
                </c:pt>
                <c:pt idx="716">
                  <c:v>0.54</c:v>
                </c:pt>
                <c:pt idx="717">
                  <c:v>0.54</c:v>
                </c:pt>
                <c:pt idx="718">
                  <c:v>0.54</c:v>
                </c:pt>
                <c:pt idx="719">
                  <c:v>0.55000000000000004</c:v>
                </c:pt>
                <c:pt idx="720">
                  <c:v>0.6</c:v>
                </c:pt>
                <c:pt idx="721">
                  <c:v>0.61</c:v>
                </c:pt>
                <c:pt idx="722">
                  <c:v>0.68</c:v>
                </c:pt>
                <c:pt idx="723">
                  <c:v>0.66</c:v>
                </c:pt>
                <c:pt idx="724">
                  <c:v>0.65</c:v>
                </c:pt>
                <c:pt idx="725">
                  <c:v>0.65</c:v>
                </c:pt>
                <c:pt idx="726">
                  <c:v>0.64</c:v>
                </c:pt>
                <c:pt idx="727">
                  <c:v>0.64</c:v>
                </c:pt>
                <c:pt idx="728">
                  <c:v>0.64</c:v>
                </c:pt>
                <c:pt idx="729">
                  <c:v>0.63</c:v>
                </c:pt>
                <c:pt idx="730">
                  <c:v>0.63</c:v>
                </c:pt>
                <c:pt idx="731">
                  <c:v>0.62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24-4D29-8D9B-A07C00E529B6}"/>
            </c:ext>
          </c:extLst>
        </c:ser>
        <c:ser>
          <c:idx val="0"/>
          <c:order val="1"/>
          <c:tx>
            <c:v>2011</c:v>
          </c:tx>
          <c:spPr>
            <a:ln w="6350">
              <a:solidFill>
                <a:srgbClr val="C00000"/>
              </a:solidFill>
              <a:prstDash val="sysDot"/>
            </a:ln>
          </c:spPr>
          <c:marker>
            <c:symbol val="dash"/>
            <c:size val="7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0.63</c:v>
                </c:pt>
                <c:pt idx="1">
                  <c:v>0.62</c:v>
                </c:pt>
                <c:pt idx="2">
                  <c:v>0.63</c:v>
                </c:pt>
                <c:pt idx="3">
                  <c:v>0.64</c:v>
                </c:pt>
                <c:pt idx="4">
                  <c:v>0.63</c:v>
                </c:pt>
                <c:pt idx="5">
                  <c:v>0.69</c:v>
                </c:pt>
                <c:pt idx="6">
                  <c:v>0.71</c:v>
                </c:pt>
                <c:pt idx="7">
                  <c:v>0.7</c:v>
                </c:pt>
                <c:pt idx="8">
                  <c:v>0.7</c:v>
                </c:pt>
                <c:pt idx="9">
                  <c:v>0.68</c:v>
                </c:pt>
                <c:pt idx="10">
                  <c:v>0.68</c:v>
                </c:pt>
                <c:pt idx="11">
                  <c:v>0.69</c:v>
                </c:pt>
                <c:pt idx="12">
                  <c:v>0.69</c:v>
                </c:pt>
                <c:pt idx="13">
                  <c:v>0.7</c:v>
                </c:pt>
                <c:pt idx="14">
                  <c:v>0.7</c:v>
                </c:pt>
                <c:pt idx="15">
                  <c:v>0.71</c:v>
                </c:pt>
                <c:pt idx="16">
                  <c:v>0.72</c:v>
                </c:pt>
                <c:pt idx="17">
                  <c:v>0.71</c:v>
                </c:pt>
                <c:pt idx="18">
                  <c:v>0.7</c:v>
                </c:pt>
                <c:pt idx="19">
                  <c:v>0.69</c:v>
                </c:pt>
                <c:pt idx="20">
                  <c:v>0.69</c:v>
                </c:pt>
                <c:pt idx="21">
                  <c:v>0.68</c:v>
                </c:pt>
                <c:pt idx="22">
                  <c:v>0.68</c:v>
                </c:pt>
                <c:pt idx="23">
                  <c:v>0.67</c:v>
                </c:pt>
                <c:pt idx="24">
                  <c:v>0.71</c:v>
                </c:pt>
                <c:pt idx="25">
                  <c:v>0.69</c:v>
                </c:pt>
                <c:pt idx="26">
                  <c:v>0.71</c:v>
                </c:pt>
                <c:pt idx="27">
                  <c:v>0.7</c:v>
                </c:pt>
                <c:pt idx="28">
                  <c:v>0.7</c:v>
                </c:pt>
                <c:pt idx="29">
                  <c:v>0.79</c:v>
                </c:pt>
                <c:pt idx="30">
                  <c:v>0.79</c:v>
                </c:pt>
                <c:pt idx="31">
                  <c:v>0.79</c:v>
                </c:pt>
                <c:pt idx="32">
                  <c:v>0.79</c:v>
                </c:pt>
                <c:pt idx="33">
                  <c:v>0.78</c:v>
                </c:pt>
                <c:pt idx="34">
                  <c:v>0.79</c:v>
                </c:pt>
                <c:pt idx="35">
                  <c:v>0.93</c:v>
                </c:pt>
                <c:pt idx="36">
                  <c:v>0.93</c:v>
                </c:pt>
                <c:pt idx="37">
                  <c:v>0.77</c:v>
                </c:pt>
                <c:pt idx="38">
                  <c:v>0.9</c:v>
                </c:pt>
                <c:pt idx="39">
                  <c:v>0.9</c:v>
                </c:pt>
                <c:pt idx="40">
                  <c:v>0.92</c:v>
                </c:pt>
                <c:pt idx="41">
                  <c:v>0.91</c:v>
                </c:pt>
                <c:pt idx="42">
                  <c:v>0.9</c:v>
                </c:pt>
                <c:pt idx="43">
                  <c:v>0.9</c:v>
                </c:pt>
                <c:pt idx="44">
                  <c:v>0.9</c:v>
                </c:pt>
                <c:pt idx="45">
                  <c:v>0.92</c:v>
                </c:pt>
                <c:pt idx="46">
                  <c:v>0.93</c:v>
                </c:pt>
                <c:pt idx="47">
                  <c:v>0.93</c:v>
                </c:pt>
                <c:pt idx="48">
                  <c:v>0.94</c:v>
                </c:pt>
                <c:pt idx="49">
                  <c:v>0.93</c:v>
                </c:pt>
                <c:pt idx="50">
                  <c:v>0.93</c:v>
                </c:pt>
                <c:pt idx="51">
                  <c:v>1</c:v>
                </c:pt>
                <c:pt idx="52">
                  <c:v>0.92</c:v>
                </c:pt>
                <c:pt idx="228">
                  <c:v>3.13</c:v>
                </c:pt>
                <c:pt idx="229">
                  <c:v>2.23</c:v>
                </c:pt>
                <c:pt idx="230">
                  <c:v>1.22</c:v>
                </c:pt>
                <c:pt idx="231">
                  <c:v>1.1000000000000001</c:v>
                </c:pt>
                <c:pt idx="232">
                  <c:v>0.94</c:v>
                </c:pt>
                <c:pt idx="233">
                  <c:v>0.9</c:v>
                </c:pt>
                <c:pt idx="234">
                  <c:v>0.8</c:v>
                </c:pt>
                <c:pt idx="235">
                  <c:v>0.76</c:v>
                </c:pt>
                <c:pt idx="236">
                  <c:v>0.85</c:v>
                </c:pt>
                <c:pt idx="237">
                  <c:v>0.89</c:v>
                </c:pt>
                <c:pt idx="238">
                  <c:v>0.96</c:v>
                </c:pt>
                <c:pt idx="239">
                  <c:v>1.05</c:v>
                </c:pt>
                <c:pt idx="240">
                  <c:v>1.1599999999999999</c:v>
                </c:pt>
                <c:pt idx="241">
                  <c:v>1.45</c:v>
                </c:pt>
                <c:pt idx="242">
                  <c:v>1.57</c:v>
                </c:pt>
                <c:pt idx="243">
                  <c:v>1.64</c:v>
                </c:pt>
                <c:pt idx="244">
                  <c:v>1.73</c:v>
                </c:pt>
                <c:pt idx="245">
                  <c:v>2.5</c:v>
                </c:pt>
                <c:pt idx="246">
                  <c:v>2.11</c:v>
                </c:pt>
                <c:pt idx="247">
                  <c:v>1.45</c:v>
                </c:pt>
                <c:pt idx="248">
                  <c:v>1.0900000000000001</c:v>
                </c:pt>
                <c:pt idx="249">
                  <c:v>1.06</c:v>
                </c:pt>
                <c:pt idx="250">
                  <c:v>1.1000000000000001</c:v>
                </c:pt>
                <c:pt idx="251">
                  <c:v>1.1100000000000001</c:v>
                </c:pt>
                <c:pt idx="252">
                  <c:v>1.05</c:v>
                </c:pt>
                <c:pt idx="253">
                  <c:v>1.07</c:v>
                </c:pt>
                <c:pt idx="254">
                  <c:v>1.1299999999999999</c:v>
                </c:pt>
                <c:pt idx="255">
                  <c:v>1.1000000000000001</c:v>
                </c:pt>
                <c:pt idx="256">
                  <c:v>1.2</c:v>
                </c:pt>
                <c:pt idx="257">
                  <c:v>1.06</c:v>
                </c:pt>
                <c:pt idx="258">
                  <c:v>0.98</c:v>
                </c:pt>
                <c:pt idx="259">
                  <c:v>0.95</c:v>
                </c:pt>
                <c:pt idx="260">
                  <c:v>0.92</c:v>
                </c:pt>
                <c:pt idx="261">
                  <c:v>0.99</c:v>
                </c:pt>
                <c:pt idx="262">
                  <c:v>1.29</c:v>
                </c:pt>
                <c:pt idx="263">
                  <c:v>1.27</c:v>
                </c:pt>
                <c:pt idx="264">
                  <c:v>2.2999999999999998</c:v>
                </c:pt>
                <c:pt idx="265">
                  <c:v>1.4</c:v>
                </c:pt>
                <c:pt idx="266">
                  <c:v>3.3</c:v>
                </c:pt>
                <c:pt idx="267">
                  <c:v>4.42</c:v>
                </c:pt>
                <c:pt idx="268">
                  <c:v>3.1</c:v>
                </c:pt>
                <c:pt idx="269">
                  <c:v>3.01</c:v>
                </c:pt>
                <c:pt idx="270">
                  <c:v>2.48</c:v>
                </c:pt>
                <c:pt idx="271">
                  <c:v>1.9</c:v>
                </c:pt>
                <c:pt idx="272">
                  <c:v>1.82</c:v>
                </c:pt>
                <c:pt idx="273">
                  <c:v>1.92</c:v>
                </c:pt>
                <c:pt idx="274">
                  <c:v>1.72</c:v>
                </c:pt>
                <c:pt idx="275">
                  <c:v>1.75</c:v>
                </c:pt>
                <c:pt idx="276">
                  <c:v>1.78</c:v>
                </c:pt>
                <c:pt idx="277">
                  <c:v>1.54</c:v>
                </c:pt>
                <c:pt idx="278">
                  <c:v>1.81</c:v>
                </c:pt>
                <c:pt idx="279">
                  <c:v>1.6</c:v>
                </c:pt>
                <c:pt idx="280">
                  <c:v>1.6</c:v>
                </c:pt>
                <c:pt idx="281">
                  <c:v>1.5</c:v>
                </c:pt>
                <c:pt idx="282">
                  <c:v>1.44</c:v>
                </c:pt>
                <c:pt idx="283">
                  <c:v>1.42</c:v>
                </c:pt>
                <c:pt idx="284">
                  <c:v>1.4</c:v>
                </c:pt>
                <c:pt idx="285">
                  <c:v>1.36</c:v>
                </c:pt>
                <c:pt idx="286">
                  <c:v>1.32</c:v>
                </c:pt>
                <c:pt idx="287">
                  <c:v>1.3</c:v>
                </c:pt>
                <c:pt idx="288">
                  <c:v>1.42</c:v>
                </c:pt>
                <c:pt idx="289">
                  <c:v>1.5</c:v>
                </c:pt>
                <c:pt idx="290">
                  <c:v>1.48</c:v>
                </c:pt>
                <c:pt idx="291">
                  <c:v>1.95</c:v>
                </c:pt>
                <c:pt idx="292">
                  <c:v>1.81</c:v>
                </c:pt>
                <c:pt idx="293">
                  <c:v>1.74</c:v>
                </c:pt>
                <c:pt idx="294">
                  <c:v>1.74</c:v>
                </c:pt>
                <c:pt idx="295">
                  <c:v>1.9</c:v>
                </c:pt>
                <c:pt idx="296">
                  <c:v>1.7</c:v>
                </c:pt>
                <c:pt idx="297">
                  <c:v>1.7</c:v>
                </c:pt>
                <c:pt idx="298">
                  <c:v>1.72</c:v>
                </c:pt>
                <c:pt idx="299">
                  <c:v>1.76</c:v>
                </c:pt>
                <c:pt idx="300">
                  <c:v>1.72</c:v>
                </c:pt>
                <c:pt idx="301">
                  <c:v>1.55</c:v>
                </c:pt>
                <c:pt idx="302">
                  <c:v>1.47</c:v>
                </c:pt>
                <c:pt idx="303">
                  <c:v>1.42</c:v>
                </c:pt>
                <c:pt idx="304">
                  <c:v>1.44</c:v>
                </c:pt>
                <c:pt idx="305">
                  <c:v>1.4</c:v>
                </c:pt>
                <c:pt idx="306">
                  <c:v>1.8</c:v>
                </c:pt>
                <c:pt idx="307">
                  <c:v>2.2200000000000002</c:v>
                </c:pt>
                <c:pt idx="308">
                  <c:v>1.45</c:v>
                </c:pt>
                <c:pt idx="309">
                  <c:v>2.5</c:v>
                </c:pt>
                <c:pt idx="310">
                  <c:v>1.76</c:v>
                </c:pt>
                <c:pt idx="311">
                  <c:v>1.7</c:v>
                </c:pt>
                <c:pt idx="312">
                  <c:v>1.7</c:v>
                </c:pt>
                <c:pt idx="313">
                  <c:v>1.56</c:v>
                </c:pt>
                <c:pt idx="314">
                  <c:v>1.46</c:v>
                </c:pt>
                <c:pt idx="315">
                  <c:v>1.44</c:v>
                </c:pt>
                <c:pt idx="316">
                  <c:v>1.4</c:v>
                </c:pt>
                <c:pt idx="317">
                  <c:v>1.38</c:v>
                </c:pt>
                <c:pt idx="318">
                  <c:v>1.36</c:v>
                </c:pt>
                <c:pt idx="319">
                  <c:v>1.34</c:v>
                </c:pt>
                <c:pt idx="320">
                  <c:v>1.1200000000000001</c:v>
                </c:pt>
                <c:pt idx="321">
                  <c:v>1.1000000000000001</c:v>
                </c:pt>
                <c:pt idx="322">
                  <c:v>1.3</c:v>
                </c:pt>
                <c:pt idx="323">
                  <c:v>1.3</c:v>
                </c:pt>
                <c:pt idx="324">
                  <c:v>1.3</c:v>
                </c:pt>
                <c:pt idx="325">
                  <c:v>1.32</c:v>
                </c:pt>
                <c:pt idx="326">
                  <c:v>1.32</c:v>
                </c:pt>
                <c:pt idx="327">
                  <c:v>1.66</c:v>
                </c:pt>
                <c:pt idx="328">
                  <c:v>1.7</c:v>
                </c:pt>
                <c:pt idx="329">
                  <c:v>2.46</c:v>
                </c:pt>
                <c:pt idx="330">
                  <c:v>1.86</c:v>
                </c:pt>
                <c:pt idx="331">
                  <c:v>1.7</c:v>
                </c:pt>
                <c:pt idx="332">
                  <c:v>1.52</c:v>
                </c:pt>
                <c:pt idx="333">
                  <c:v>1.46</c:v>
                </c:pt>
                <c:pt idx="334">
                  <c:v>1.4</c:v>
                </c:pt>
                <c:pt idx="335">
                  <c:v>1.4</c:v>
                </c:pt>
                <c:pt idx="336">
                  <c:v>1.36</c:v>
                </c:pt>
                <c:pt idx="337">
                  <c:v>1.36</c:v>
                </c:pt>
                <c:pt idx="338">
                  <c:v>1.37</c:v>
                </c:pt>
                <c:pt idx="339">
                  <c:v>1.32</c:v>
                </c:pt>
                <c:pt idx="340">
                  <c:v>1.3</c:v>
                </c:pt>
                <c:pt idx="341">
                  <c:v>1.22</c:v>
                </c:pt>
                <c:pt idx="342">
                  <c:v>1.28</c:v>
                </c:pt>
                <c:pt idx="343">
                  <c:v>1.28</c:v>
                </c:pt>
                <c:pt idx="344">
                  <c:v>1.26</c:v>
                </c:pt>
                <c:pt idx="345">
                  <c:v>1.1399999999999999</c:v>
                </c:pt>
                <c:pt idx="346">
                  <c:v>1.1599999999999999</c:v>
                </c:pt>
                <c:pt idx="347">
                  <c:v>1.1599999999999999</c:v>
                </c:pt>
                <c:pt idx="348">
                  <c:v>1.38</c:v>
                </c:pt>
                <c:pt idx="349">
                  <c:v>1.22</c:v>
                </c:pt>
                <c:pt idx="350">
                  <c:v>1.18</c:v>
                </c:pt>
                <c:pt idx="351">
                  <c:v>1.28</c:v>
                </c:pt>
                <c:pt idx="352">
                  <c:v>1.38</c:v>
                </c:pt>
                <c:pt idx="353">
                  <c:v>1.32</c:v>
                </c:pt>
                <c:pt idx="354">
                  <c:v>1.5</c:v>
                </c:pt>
                <c:pt idx="355">
                  <c:v>1.7</c:v>
                </c:pt>
                <c:pt idx="356">
                  <c:v>1.46</c:v>
                </c:pt>
                <c:pt idx="357">
                  <c:v>1.4</c:v>
                </c:pt>
                <c:pt idx="358">
                  <c:v>1.38</c:v>
                </c:pt>
                <c:pt idx="359">
                  <c:v>1.38</c:v>
                </c:pt>
                <c:pt idx="360">
                  <c:v>1.3</c:v>
                </c:pt>
                <c:pt idx="361">
                  <c:v>1.3</c:v>
                </c:pt>
                <c:pt idx="362">
                  <c:v>1.3</c:v>
                </c:pt>
                <c:pt idx="363">
                  <c:v>1.3</c:v>
                </c:pt>
                <c:pt idx="364">
                  <c:v>1.26</c:v>
                </c:pt>
                <c:pt idx="365">
                  <c:v>1.28</c:v>
                </c:pt>
                <c:pt idx="366">
                  <c:v>1.3</c:v>
                </c:pt>
                <c:pt idx="367">
                  <c:v>1.3</c:v>
                </c:pt>
                <c:pt idx="368">
                  <c:v>1.24</c:v>
                </c:pt>
                <c:pt idx="369">
                  <c:v>1.24</c:v>
                </c:pt>
                <c:pt idx="370">
                  <c:v>1.26</c:v>
                </c:pt>
                <c:pt idx="371">
                  <c:v>1.26</c:v>
                </c:pt>
                <c:pt idx="372">
                  <c:v>1.24</c:v>
                </c:pt>
                <c:pt idx="373">
                  <c:v>1.26</c:v>
                </c:pt>
                <c:pt idx="374">
                  <c:v>1.24</c:v>
                </c:pt>
                <c:pt idx="375">
                  <c:v>1.47</c:v>
                </c:pt>
                <c:pt idx="376">
                  <c:v>1.41</c:v>
                </c:pt>
                <c:pt idx="377">
                  <c:v>1.39</c:v>
                </c:pt>
                <c:pt idx="378">
                  <c:v>1.29</c:v>
                </c:pt>
                <c:pt idx="379">
                  <c:v>1.26</c:v>
                </c:pt>
                <c:pt idx="380">
                  <c:v>1.26</c:v>
                </c:pt>
                <c:pt idx="381">
                  <c:v>1.26</c:v>
                </c:pt>
                <c:pt idx="382">
                  <c:v>1.24</c:v>
                </c:pt>
                <c:pt idx="383">
                  <c:v>1.2</c:v>
                </c:pt>
                <c:pt idx="384">
                  <c:v>1.26</c:v>
                </c:pt>
                <c:pt idx="385">
                  <c:v>0.6</c:v>
                </c:pt>
                <c:pt idx="386">
                  <c:v>0.64</c:v>
                </c:pt>
                <c:pt idx="387">
                  <c:v>0.57999999999999996</c:v>
                </c:pt>
                <c:pt idx="388">
                  <c:v>0.62</c:v>
                </c:pt>
                <c:pt idx="389">
                  <c:v>0.57999999999999996</c:v>
                </c:pt>
                <c:pt idx="390">
                  <c:v>0.56000000000000005</c:v>
                </c:pt>
                <c:pt idx="391">
                  <c:v>0.9</c:v>
                </c:pt>
                <c:pt idx="392">
                  <c:v>1.1000000000000001</c:v>
                </c:pt>
                <c:pt idx="393">
                  <c:v>1.1000000000000001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1.07</c:v>
                </c:pt>
                <c:pt idx="398">
                  <c:v>1.1399999999999999</c:v>
                </c:pt>
                <c:pt idx="399">
                  <c:v>1.08</c:v>
                </c:pt>
                <c:pt idx="400">
                  <c:v>1.1000000000000001</c:v>
                </c:pt>
                <c:pt idx="401">
                  <c:v>1.1000000000000001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1.08</c:v>
                </c:pt>
                <c:pt idx="406">
                  <c:v>1.08</c:v>
                </c:pt>
                <c:pt idx="407">
                  <c:v>1.54</c:v>
                </c:pt>
                <c:pt idx="408">
                  <c:v>1.38</c:v>
                </c:pt>
                <c:pt idx="409">
                  <c:v>1.24</c:v>
                </c:pt>
                <c:pt idx="410">
                  <c:v>1.22</c:v>
                </c:pt>
                <c:pt idx="411">
                  <c:v>1.19</c:v>
                </c:pt>
                <c:pt idx="412">
                  <c:v>1.1499999999999999</c:v>
                </c:pt>
                <c:pt idx="413">
                  <c:v>1.1200000000000001</c:v>
                </c:pt>
                <c:pt idx="414">
                  <c:v>1.48</c:v>
                </c:pt>
                <c:pt idx="415">
                  <c:v>1.24</c:v>
                </c:pt>
                <c:pt idx="416">
                  <c:v>1.32</c:v>
                </c:pt>
                <c:pt idx="417">
                  <c:v>1.3</c:v>
                </c:pt>
                <c:pt idx="418">
                  <c:v>1.2</c:v>
                </c:pt>
                <c:pt idx="419">
                  <c:v>1.28</c:v>
                </c:pt>
                <c:pt idx="420">
                  <c:v>2.74</c:v>
                </c:pt>
                <c:pt idx="421">
                  <c:v>2.1800000000000002</c:v>
                </c:pt>
                <c:pt idx="422">
                  <c:v>1.39</c:v>
                </c:pt>
                <c:pt idx="423">
                  <c:v>1.24</c:v>
                </c:pt>
                <c:pt idx="424">
                  <c:v>1</c:v>
                </c:pt>
                <c:pt idx="425">
                  <c:v>1.1000000000000001</c:v>
                </c:pt>
                <c:pt idx="426">
                  <c:v>1</c:v>
                </c:pt>
                <c:pt idx="427">
                  <c:v>1</c:v>
                </c:pt>
                <c:pt idx="428">
                  <c:v>1.1000000000000001</c:v>
                </c:pt>
                <c:pt idx="429">
                  <c:v>1.1000000000000001</c:v>
                </c:pt>
                <c:pt idx="430">
                  <c:v>1.08</c:v>
                </c:pt>
                <c:pt idx="431">
                  <c:v>1.1000000000000001</c:v>
                </c:pt>
                <c:pt idx="432">
                  <c:v>1.1000000000000001</c:v>
                </c:pt>
                <c:pt idx="433">
                  <c:v>1.08</c:v>
                </c:pt>
                <c:pt idx="434">
                  <c:v>1.06</c:v>
                </c:pt>
                <c:pt idx="435">
                  <c:v>1.06</c:v>
                </c:pt>
                <c:pt idx="436">
                  <c:v>1.06</c:v>
                </c:pt>
                <c:pt idx="437">
                  <c:v>1.38</c:v>
                </c:pt>
                <c:pt idx="438">
                  <c:v>1.2</c:v>
                </c:pt>
                <c:pt idx="439">
                  <c:v>1.1200000000000001</c:v>
                </c:pt>
                <c:pt idx="440">
                  <c:v>1.06</c:v>
                </c:pt>
                <c:pt idx="441">
                  <c:v>1.06</c:v>
                </c:pt>
                <c:pt idx="442">
                  <c:v>1.22</c:v>
                </c:pt>
                <c:pt idx="443">
                  <c:v>1.54</c:v>
                </c:pt>
                <c:pt idx="444">
                  <c:v>1.22</c:v>
                </c:pt>
                <c:pt idx="445">
                  <c:v>1.2</c:v>
                </c:pt>
                <c:pt idx="446">
                  <c:v>1.2</c:v>
                </c:pt>
                <c:pt idx="447">
                  <c:v>1.1200000000000001</c:v>
                </c:pt>
                <c:pt idx="448">
                  <c:v>1.1000000000000001</c:v>
                </c:pt>
                <c:pt idx="449">
                  <c:v>1.1000000000000001</c:v>
                </c:pt>
                <c:pt idx="450">
                  <c:v>1.1200000000000001</c:v>
                </c:pt>
                <c:pt idx="451">
                  <c:v>1.1200000000000001</c:v>
                </c:pt>
                <c:pt idx="452">
                  <c:v>1.1200000000000001</c:v>
                </c:pt>
                <c:pt idx="453">
                  <c:v>1.1499999999999999</c:v>
                </c:pt>
                <c:pt idx="454">
                  <c:v>1.2</c:v>
                </c:pt>
                <c:pt idx="455">
                  <c:v>1.28</c:v>
                </c:pt>
                <c:pt idx="456">
                  <c:v>1.1200000000000001</c:v>
                </c:pt>
                <c:pt idx="457">
                  <c:v>1.06</c:v>
                </c:pt>
                <c:pt idx="458">
                  <c:v>1.06</c:v>
                </c:pt>
                <c:pt idx="459">
                  <c:v>1.06</c:v>
                </c:pt>
                <c:pt idx="460">
                  <c:v>1.06</c:v>
                </c:pt>
                <c:pt idx="461">
                  <c:v>1</c:v>
                </c:pt>
                <c:pt idx="462">
                  <c:v>1.1000000000000001</c:v>
                </c:pt>
                <c:pt idx="463">
                  <c:v>1.05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0.96</c:v>
                </c:pt>
                <c:pt idx="469">
                  <c:v>0.96</c:v>
                </c:pt>
                <c:pt idx="470">
                  <c:v>0.98</c:v>
                </c:pt>
                <c:pt idx="471">
                  <c:v>0.96</c:v>
                </c:pt>
                <c:pt idx="472">
                  <c:v>0.96</c:v>
                </c:pt>
                <c:pt idx="473">
                  <c:v>0.95</c:v>
                </c:pt>
                <c:pt idx="474">
                  <c:v>0.94</c:v>
                </c:pt>
                <c:pt idx="475">
                  <c:v>0.92</c:v>
                </c:pt>
                <c:pt idx="476">
                  <c:v>0.92</c:v>
                </c:pt>
                <c:pt idx="477">
                  <c:v>0.92</c:v>
                </c:pt>
                <c:pt idx="478">
                  <c:v>0.92</c:v>
                </c:pt>
                <c:pt idx="479">
                  <c:v>0.92</c:v>
                </c:pt>
                <c:pt idx="480">
                  <c:v>0.92</c:v>
                </c:pt>
                <c:pt idx="481">
                  <c:v>0.92</c:v>
                </c:pt>
                <c:pt idx="482">
                  <c:v>0.92</c:v>
                </c:pt>
                <c:pt idx="483">
                  <c:v>0.9</c:v>
                </c:pt>
                <c:pt idx="484">
                  <c:v>0.96</c:v>
                </c:pt>
                <c:pt idx="485">
                  <c:v>0.95</c:v>
                </c:pt>
                <c:pt idx="486">
                  <c:v>0.96</c:v>
                </c:pt>
                <c:pt idx="487">
                  <c:v>0.96</c:v>
                </c:pt>
                <c:pt idx="488">
                  <c:v>0.96</c:v>
                </c:pt>
                <c:pt idx="489">
                  <c:v>0.94</c:v>
                </c:pt>
                <c:pt idx="490">
                  <c:v>0.94</c:v>
                </c:pt>
                <c:pt idx="491">
                  <c:v>0.94</c:v>
                </c:pt>
                <c:pt idx="492">
                  <c:v>0.94</c:v>
                </c:pt>
                <c:pt idx="493">
                  <c:v>0.94</c:v>
                </c:pt>
                <c:pt idx="494">
                  <c:v>0.94</c:v>
                </c:pt>
                <c:pt idx="495">
                  <c:v>0.94</c:v>
                </c:pt>
                <c:pt idx="496">
                  <c:v>0.94</c:v>
                </c:pt>
                <c:pt idx="497">
                  <c:v>0.96</c:v>
                </c:pt>
                <c:pt idx="498">
                  <c:v>0.96</c:v>
                </c:pt>
                <c:pt idx="499">
                  <c:v>0.96</c:v>
                </c:pt>
                <c:pt idx="500">
                  <c:v>0.96</c:v>
                </c:pt>
                <c:pt idx="501">
                  <c:v>1</c:v>
                </c:pt>
                <c:pt idx="502">
                  <c:v>1.1599999999999999</c:v>
                </c:pt>
                <c:pt idx="503">
                  <c:v>1.1599999999999999</c:v>
                </c:pt>
                <c:pt idx="504">
                  <c:v>1.1599999999999999</c:v>
                </c:pt>
                <c:pt idx="505">
                  <c:v>0.9</c:v>
                </c:pt>
                <c:pt idx="506">
                  <c:v>0.86</c:v>
                </c:pt>
                <c:pt idx="507">
                  <c:v>0.9</c:v>
                </c:pt>
                <c:pt idx="508">
                  <c:v>1.22</c:v>
                </c:pt>
                <c:pt idx="509">
                  <c:v>2.2999999999999998</c:v>
                </c:pt>
                <c:pt idx="510">
                  <c:v>1.06</c:v>
                </c:pt>
                <c:pt idx="511">
                  <c:v>0.82</c:v>
                </c:pt>
                <c:pt idx="512">
                  <c:v>0.68</c:v>
                </c:pt>
                <c:pt idx="513">
                  <c:v>0.9</c:v>
                </c:pt>
                <c:pt idx="514">
                  <c:v>0.92</c:v>
                </c:pt>
                <c:pt idx="515">
                  <c:v>0.9</c:v>
                </c:pt>
                <c:pt idx="516">
                  <c:v>0.9</c:v>
                </c:pt>
                <c:pt idx="517">
                  <c:v>0.98</c:v>
                </c:pt>
                <c:pt idx="518">
                  <c:v>0.84</c:v>
                </c:pt>
                <c:pt idx="519">
                  <c:v>0.84</c:v>
                </c:pt>
                <c:pt idx="520">
                  <c:v>0.82</c:v>
                </c:pt>
                <c:pt idx="521">
                  <c:v>0.82</c:v>
                </c:pt>
                <c:pt idx="522">
                  <c:v>0.82</c:v>
                </c:pt>
                <c:pt idx="523">
                  <c:v>0.82</c:v>
                </c:pt>
                <c:pt idx="524">
                  <c:v>0.8</c:v>
                </c:pt>
                <c:pt idx="525">
                  <c:v>0.8</c:v>
                </c:pt>
                <c:pt idx="526">
                  <c:v>0.72</c:v>
                </c:pt>
                <c:pt idx="527">
                  <c:v>0.72</c:v>
                </c:pt>
                <c:pt idx="528">
                  <c:v>0.7</c:v>
                </c:pt>
                <c:pt idx="529">
                  <c:v>0.7</c:v>
                </c:pt>
                <c:pt idx="530">
                  <c:v>0.7</c:v>
                </c:pt>
                <c:pt idx="531">
                  <c:v>0.7</c:v>
                </c:pt>
                <c:pt idx="532">
                  <c:v>0.7</c:v>
                </c:pt>
                <c:pt idx="533">
                  <c:v>0.7</c:v>
                </c:pt>
                <c:pt idx="534">
                  <c:v>0.76</c:v>
                </c:pt>
                <c:pt idx="535">
                  <c:v>0.9</c:v>
                </c:pt>
                <c:pt idx="536">
                  <c:v>1.04</c:v>
                </c:pt>
                <c:pt idx="537">
                  <c:v>0.95</c:v>
                </c:pt>
                <c:pt idx="538">
                  <c:v>0.84</c:v>
                </c:pt>
                <c:pt idx="539">
                  <c:v>0.8</c:v>
                </c:pt>
                <c:pt idx="540">
                  <c:v>0.76</c:v>
                </c:pt>
                <c:pt idx="541">
                  <c:v>0.76</c:v>
                </c:pt>
                <c:pt idx="542">
                  <c:v>0.74</c:v>
                </c:pt>
                <c:pt idx="543">
                  <c:v>0.7</c:v>
                </c:pt>
                <c:pt idx="544">
                  <c:v>0.7</c:v>
                </c:pt>
                <c:pt idx="545">
                  <c:v>0.68</c:v>
                </c:pt>
                <c:pt idx="546">
                  <c:v>0.6</c:v>
                </c:pt>
                <c:pt idx="547">
                  <c:v>0.6</c:v>
                </c:pt>
                <c:pt idx="548">
                  <c:v>0.64</c:v>
                </c:pt>
                <c:pt idx="549">
                  <c:v>0.6</c:v>
                </c:pt>
                <c:pt idx="550">
                  <c:v>0.6</c:v>
                </c:pt>
                <c:pt idx="551">
                  <c:v>0.63</c:v>
                </c:pt>
                <c:pt idx="552">
                  <c:v>0.66</c:v>
                </c:pt>
                <c:pt idx="553">
                  <c:v>0.7</c:v>
                </c:pt>
                <c:pt idx="554">
                  <c:v>0.8</c:v>
                </c:pt>
                <c:pt idx="555">
                  <c:v>0.7</c:v>
                </c:pt>
                <c:pt idx="556">
                  <c:v>0.62</c:v>
                </c:pt>
                <c:pt idx="557">
                  <c:v>0.6</c:v>
                </c:pt>
                <c:pt idx="558">
                  <c:v>0.6</c:v>
                </c:pt>
                <c:pt idx="559">
                  <c:v>0.54</c:v>
                </c:pt>
                <c:pt idx="560">
                  <c:v>0.56000000000000005</c:v>
                </c:pt>
                <c:pt idx="561">
                  <c:v>0.54</c:v>
                </c:pt>
                <c:pt idx="562">
                  <c:v>0.56000000000000005</c:v>
                </c:pt>
                <c:pt idx="563">
                  <c:v>0.52</c:v>
                </c:pt>
                <c:pt idx="564">
                  <c:v>0.52</c:v>
                </c:pt>
                <c:pt idx="565">
                  <c:v>0.52</c:v>
                </c:pt>
                <c:pt idx="566">
                  <c:v>0.52</c:v>
                </c:pt>
                <c:pt idx="567">
                  <c:v>0.52</c:v>
                </c:pt>
                <c:pt idx="568">
                  <c:v>0.57999999999999996</c:v>
                </c:pt>
                <c:pt idx="569">
                  <c:v>0.6</c:v>
                </c:pt>
                <c:pt idx="570">
                  <c:v>0.7</c:v>
                </c:pt>
                <c:pt idx="571">
                  <c:v>0.7</c:v>
                </c:pt>
                <c:pt idx="572">
                  <c:v>0.62</c:v>
                </c:pt>
                <c:pt idx="573">
                  <c:v>0.6</c:v>
                </c:pt>
                <c:pt idx="574">
                  <c:v>0.5</c:v>
                </c:pt>
                <c:pt idx="575">
                  <c:v>0.6</c:v>
                </c:pt>
                <c:pt idx="576">
                  <c:v>1</c:v>
                </c:pt>
                <c:pt idx="577">
                  <c:v>0.94</c:v>
                </c:pt>
                <c:pt idx="578">
                  <c:v>0.72</c:v>
                </c:pt>
                <c:pt idx="579">
                  <c:v>0.9</c:v>
                </c:pt>
                <c:pt idx="580">
                  <c:v>0.72</c:v>
                </c:pt>
                <c:pt idx="581">
                  <c:v>0.64</c:v>
                </c:pt>
                <c:pt idx="582">
                  <c:v>0.6</c:v>
                </c:pt>
                <c:pt idx="583">
                  <c:v>1.6</c:v>
                </c:pt>
                <c:pt idx="584">
                  <c:v>1.72</c:v>
                </c:pt>
                <c:pt idx="585">
                  <c:v>1.8</c:v>
                </c:pt>
                <c:pt idx="586">
                  <c:v>1.2</c:v>
                </c:pt>
                <c:pt idx="587">
                  <c:v>0.9</c:v>
                </c:pt>
                <c:pt idx="588">
                  <c:v>0.82</c:v>
                </c:pt>
                <c:pt idx="589">
                  <c:v>1.1000000000000001</c:v>
                </c:pt>
                <c:pt idx="590">
                  <c:v>1</c:v>
                </c:pt>
                <c:pt idx="591">
                  <c:v>1</c:v>
                </c:pt>
                <c:pt idx="592">
                  <c:v>1.1000000000000001</c:v>
                </c:pt>
                <c:pt idx="593">
                  <c:v>1.9</c:v>
                </c:pt>
                <c:pt idx="594">
                  <c:v>2.2999999999999998</c:v>
                </c:pt>
                <c:pt idx="595">
                  <c:v>1.56</c:v>
                </c:pt>
                <c:pt idx="596">
                  <c:v>1</c:v>
                </c:pt>
                <c:pt idx="597">
                  <c:v>0.9</c:v>
                </c:pt>
                <c:pt idx="598">
                  <c:v>0.8</c:v>
                </c:pt>
                <c:pt idx="599">
                  <c:v>0.76</c:v>
                </c:pt>
                <c:pt idx="600">
                  <c:v>0.88</c:v>
                </c:pt>
                <c:pt idx="601">
                  <c:v>0.84</c:v>
                </c:pt>
                <c:pt idx="602">
                  <c:v>1</c:v>
                </c:pt>
                <c:pt idx="603">
                  <c:v>0.92</c:v>
                </c:pt>
                <c:pt idx="604">
                  <c:v>0.86</c:v>
                </c:pt>
                <c:pt idx="605">
                  <c:v>0.8</c:v>
                </c:pt>
                <c:pt idx="606">
                  <c:v>0.8</c:v>
                </c:pt>
                <c:pt idx="607">
                  <c:v>0.76</c:v>
                </c:pt>
                <c:pt idx="608">
                  <c:v>0.72</c:v>
                </c:pt>
                <c:pt idx="609">
                  <c:v>0.8</c:v>
                </c:pt>
                <c:pt idx="610">
                  <c:v>0.8</c:v>
                </c:pt>
                <c:pt idx="611">
                  <c:v>0.54</c:v>
                </c:pt>
                <c:pt idx="612">
                  <c:v>0.5</c:v>
                </c:pt>
                <c:pt idx="613">
                  <c:v>0.5</c:v>
                </c:pt>
                <c:pt idx="614">
                  <c:v>0.5</c:v>
                </c:pt>
                <c:pt idx="615">
                  <c:v>0.5</c:v>
                </c:pt>
                <c:pt idx="616">
                  <c:v>0.5</c:v>
                </c:pt>
                <c:pt idx="617">
                  <c:v>0.5</c:v>
                </c:pt>
                <c:pt idx="618">
                  <c:v>0.5</c:v>
                </c:pt>
                <c:pt idx="619">
                  <c:v>0.5</c:v>
                </c:pt>
                <c:pt idx="620">
                  <c:v>0.57999999999999996</c:v>
                </c:pt>
                <c:pt idx="621">
                  <c:v>0.7</c:v>
                </c:pt>
                <c:pt idx="622">
                  <c:v>0.64</c:v>
                </c:pt>
                <c:pt idx="623">
                  <c:v>0.64</c:v>
                </c:pt>
                <c:pt idx="624">
                  <c:v>1</c:v>
                </c:pt>
                <c:pt idx="625">
                  <c:v>0.8</c:v>
                </c:pt>
                <c:pt idx="626">
                  <c:v>0.64</c:v>
                </c:pt>
                <c:pt idx="627">
                  <c:v>0.7</c:v>
                </c:pt>
                <c:pt idx="628">
                  <c:v>1.4</c:v>
                </c:pt>
                <c:pt idx="629">
                  <c:v>0.8</c:v>
                </c:pt>
                <c:pt idx="630">
                  <c:v>0.86</c:v>
                </c:pt>
                <c:pt idx="631">
                  <c:v>0.74</c:v>
                </c:pt>
                <c:pt idx="632">
                  <c:v>1</c:v>
                </c:pt>
                <c:pt idx="633">
                  <c:v>0.96</c:v>
                </c:pt>
                <c:pt idx="634">
                  <c:v>0.92</c:v>
                </c:pt>
                <c:pt idx="635">
                  <c:v>1</c:v>
                </c:pt>
                <c:pt idx="636">
                  <c:v>1.58</c:v>
                </c:pt>
                <c:pt idx="637">
                  <c:v>1</c:v>
                </c:pt>
                <c:pt idx="638">
                  <c:v>1.2</c:v>
                </c:pt>
                <c:pt idx="639">
                  <c:v>0.9</c:v>
                </c:pt>
                <c:pt idx="640">
                  <c:v>2.6</c:v>
                </c:pt>
                <c:pt idx="641">
                  <c:v>2.6</c:v>
                </c:pt>
                <c:pt idx="642">
                  <c:v>2.14</c:v>
                </c:pt>
                <c:pt idx="643">
                  <c:v>2.2000000000000002</c:v>
                </c:pt>
                <c:pt idx="644">
                  <c:v>1.6</c:v>
                </c:pt>
                <c:pt idx="645">
                  <c:v>1.42</c:v>
                </c:pt>
                <c:pt idx="646">
                  <c:v>2.14</c:v>
                </c:pt>
                <c:pt idx="647">
                  <c:v>2.2599999999999998</c:v>
                </c:pt>
                <c:pt idx="648">
                  <c:v>2.2200000000000002</c:v>
                </c:pt>
                <c:pt idx="649">
                  <c:v>1.76</c:v>
                </c:pt>
                <c:pt idx="650">
                  <c:v>1.64</c:v>
                </c:pt>
                <c:pt idx="651">
                  <c:v>1.32</c:v>
                </c:pt>
                <c:pt idx="652">
                  <c:v>1.26</c:v>
                </c:pt>
                <c:pt idx="653">
                  <c:v>1.3</c:v>
                </c:pt>
                <c:pt idx="654">
                  <c:v>1.2</c:v>
                </c:pt>
                <c:pt idx="655">
                  <c:v>1.2</c:v>
                </c:pt>
                <c:pt idx="656">
                  <c:v>1.1599999999999999</c:v>
                </c:pt>
                <c:pt idx="657">
                  <c:v>1.1200000000000001</c:v>
                </c:pt>
                <c:pt idx="658">
                  <c:v>1.1000000000000001</c:v>
                </c:pt>
                <c:pt idx="659">
                  <c:v>1</c:v>
                </c:pt>
                <c:pt idx="660">
                  <c:v>0.98</c:v>
                </c:pt>
                <c:pt idx="661">
                  <c:v>0.98</c:v>
                </c:pt>
                <c:pt idx="662">
                  <c:v>0.96</c:v>
                </c:pt>
                <c:pt idx="663">
                  <c:v>0.96</c:v>
                </c:pt>
                <c:pt idx="664">
                  <c:v>1.36</c:v>
                </c:pt>
                <c:pt idx="665">
                  <c:v>0.96</c:v>
                </c:pt>
                <c:pt idx="666">
                  <c:v>0.96</c:v>
                </c:pt>
                <c:pt idx="667">
                  <c:v>1.26</c:v>
                </c:pt>
                <c:pt idx="668">
                  <c:v>2.54</c:v>
                </c:pt>
                <c:pt idx="669">
                  <c:v>1.54</c:v>
                </c:pt>
                <c:pt idx="670">
                  <c:v>1.6</c:v>
                </c:pt>
                <c:pt idx="671">
                  <c:v>1.7</c:v>
                </c:pt>
                <c:pt idx="672">
                  <c:v>1.9</c:v>
                </c:pt>
                <c:pt idx="673">
                  <c:v>1.46</c:v>
                </c:pt>
                <c:pt idx="674">
                  <c:v>1.9</c:v>
                </c:pt>
                <c:pt idx="675">
                  <c:v>1.46</c:v>
                </c:pt>
                <c:pt idx="676">
                  <c:v>1.72</c:v>
                </c:pt>
                <c:pt idx="677">
                  <c:v>1.4</c:v>
                </c:pt>
                <c:pt idx="678">
                  <c:v>2</c:v>
                </c:pt>
                <c:pt idx="679">
                  <c:v>1.6</c:v>
                </c:pt>
                <c:pt idx="680">
                  <c:v>1.66</c:v>
                </c:pt>
                <c:pt idx="681">
                  <c:v>1.42</c:v>
                </c:pt>
                <c:pt idx="682">
                  <c:v>1.36</c:v>
                </c:pt>
                <c:pt idx="683">
                  <c:v>1.3</c:v>
                </c:pt>
                <c:pt idx="684">
                  <c:v>1.24</c:v>
                </c:pt>
                <c:pt idx="685">
                  <c:v>1.26</c:v>
                </c:pt>
                <c:pt idx="686">
                  <c:v>1.28</c:v>
                </c:pt>
                <c:pt idx="687">
                  <c:v>1.2</c:v>
                </c:pt>
                <c:pt idx="688">
                  <c:v>1.1399999999999999</c:v>
                </c:pt>
                <c:pt idx="689">
                  <c:v>1.1299999999999999</c:v>
                </c:pt>
                <c:pt idx="690">
                  <c:v>1.1200000000000001</c:v>
                </c:pt>
                <c:pt idx="691">
                  <c:v>1</c:v>
                </c:pt>
                <c:pt idx="692">
                  <c:v>1</c:v>
                </c:pt>
                <c:pt idx="693">
                  <c:v>1</c:v>
                </c:pt>
                <c:pt idx="694">
                  <c:v>1</c:v>
                </c:pt>
                <c:pt idx="695">
                  <c:v>1</c:v>
                </c:pt>
                <c:pt idx="696">
                  <c:v>1</c:v>
                </c:pt>
                <c:pt idx="697">
                  <c:v>1</c:v>
                </c:pt>
                <c:pt idx="698">
                  <c:v>1</c:v>
                </c:pt>
                <c:pt idx="699">
                  <c:v>1</c:v>
                </c:pt>
                <c:pt idx="700">
                  <c:v>1</c:v>
                </c:pt>
                <c:pt idx="701">
                  <c:v>1</c:v>
                </c:pt>
                <c:pt idx="702">
                  <c:v>0.98</c:v>
                </c:pt>
                <c:pt idx="703">
                  <c:v>0.98</c:v>
                </c:pt>
                <c:pt idx="704">
                  <c:v>0.94</c:v>
                </c:pt>
                <c:pt idx="705">
                  <c:v>0.94</c:v>
                </c:pt>
                <c:pt idx="706">
                  <c:v>0.94</c:v>
                </c:pt>
                <c:pt idx="707">
                  <c:v>0.94</c:v>
                </c:pt>
                <c:pt idx="708">
                  <c:v>0.95</c:v>
                </c:pt>
                <c:pt idx="709">
                  <c:v>0.94</c:v>
                </c:pt>
                <c:pt idx="710">
                  <c:v>0.94</c:v>
                </c:pt>
                <c:pt idx="711">
                  <c:v>0.92</c:v>
                </c:pt>
                <c:pt idx="712">
                  <c:v>0.9</c:v>
                </c:pt>
                <c:pt idx="713">
                  <c:v>0.9</c:v>
                </c:pt>
                <c:pt idx="714">
                  <c:v>0.9</c:v>
                </c:pt>
                <c:pt idx="715">
                  <c:v>0.9</c:v>
                </c:pt>
                <c:pt idx="716">
                  <c:v>0.9</c:v>
                </c:pt>
                <c:pt idx="717">
                  <c:v>0.9</c:v>
                </c:pt>
                <c:pt idx="718">
                  <c:v>0.9</c:v>
                </c:pt>
                <c:pt idx="719">
                  <c:v>0.84</c:v>
                </c:pt>
                <c:pt idx="720">
                  <c:v>0.78</c:v>
                </c:pt>
                <c:pt idx="721">
                  <c:v>0.7</c:v>
                </c:pt>
                <c:pt idx="722">
                  <c:v>0.68</c:v>
                </c:pt>
                <c:pt idx="723">
                  <c:v>0.68</c:v>
                </c:pt>
                <c:pt idx="724">
                  <c:v>0.68</c:v>
                </c:pt>
                <c:pt idx="725">
                  <c:v>0.68</c:v>
                </c:pt>
                <c:pt idx="726">
                  <c:v>0.68</c:v>
                </c:pt>
                <c:pt idx="727">
                  <c:v>0.67</c:v>
                </c:pt>
                <c:pt idx="728">
                  <c:v>0.67</c:v>
                </c:pt>
                <c:pt idx="729">
                  <c:v>0.67</c:v>
                </c:pt>
                <c:pt idx="730">
                  <c:v>0.67</c:v>
                </c:pt>
                <c:pt idx="731">
                  <c:v>0.67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24-4D29-8D9B-A07C00E529B6}"/>
            </c:ext>
          </c:extLst>
        </c:ser>
        <c:ser>
          <c:idx val="4"/>
          <c:order val="2"/>
          <c:tx>
            <c:v>2012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0.67</c:v>
                </c:pt>
                <c:pt idx="1">
                  <c:v>0.66</c:v>
                </c:pt>
                <c:pt idx="2">
                  <c:v>0.66</c:v>
                </c:pt>
                <c:pt idx="3">
                  <c:v>0.64</c:v>
                </c:pt>
                <c:pt idx="4">
                  <c:v>0.64</c:v>
                </c:pt>
                <c:pt idx="5">
                  <c:v>0.6</c:v>
                </c:pt>
                <c:pt idx="6">
                  <c:v>0.84</c:v>
                </c:pt>
                <c:pt idx="7">
                  <c:v>0.78</c:v>
                </c:pt>
                <c:pt idx="8">
                  <c:v>0.72</c:v>
                </c:pt>
                <c:pt idx="9">
                  <c:v>0.68</c:v>
                </c:pt>
                <c:pt idx="10">
                  <c:v>0.68</c:v>
                </c:pt>
                <c:pt idx="11">
                  <c:v>0.68</c:v>
                </c:pt>
                <c:pt idx="12">
                  <c:v>0.66</c:v>
                </c:pt>
                <c:pt idx="13">
                  <c:v>0.66</c:v>
                </c:pt>
                <c:pt idx="14">
                  <c:v>0.66</c:v>
                </c:pt>
                <c:pt idx="15">
                  <c:v>0.66</c:v>
                </c:pt>
                <c:pt idx="16">
                  <c:v>0.64</c:v>
                </c:pt>
                <c:pt idx="17">
                  <c:v>0.64</c:v>
                </c:pt>
                <c:pt idx="18">
                  <c:v>0.64</c:v>
                </c:pt>
                <c:pt idx="19">
                  <c:v>0.7</c:v>
                </c:pt>
                <c:pt idx="20">
                  <c:v>0.72</c:v>
                </c:pt>
                <c:pt idx="21">
                  <c:v>0.72</c:v>
                </c:pt>
                <c:pt idx="22">
                  <c:v>0.72</c:v>
                </c:pt>
                <c:pt idx="23">
                  <c:v>0.7</c:v>
                </c:pt>
                <c:pt idx="24">
                  <c:v>0.7</c:v>
                </c:pt>
                <c:pt idx="25">
                  <c:v>0.7</c:v>
                </c:pt>
                <c:pt idx="26">
                  <c:v>0.72</c:v>
                </c:pt>
                <c:pt idx="27">
                  <c:v>0.7</c:v>
                </c:pt>
                <c:pt idx="28">
                  <c:v>0.7</c:v>
                </c:pt>
                <c:pt idx="29">
                  <c:v>0.7</c:v>
                </c:pt>
                <c:pt idx="30">
                  <c:v>0.7</c:v>
                </c:pt>
                <c:pt idx="31">
                  <c:v>0.7</c:v>
                </c:pt>
                <c:pt idx="32">
                  <c:v>0.7</c:v>
                </c:pt>
                <c:pt idx="33">
                  <c:v>0.7</c:v>
                </c:pt>
                <c:pt idx="34">
                  <c:v>0.7</c:v>
                </c:pt>
                <c:pt idx="35">
                  <c:v>0.72</c:v>
                </c:pt>
                <c:pt idx="36">
                  <c:v>0.72</c:v>
                </c:pt>
                <c:pt idx="37">
                  <c:v>0.76</c:v>
                </c:pt>
                <c:pt idx="38">
                  <c:v>0.8</c:v>
                </c:pt>
                <c:pt idx="39">
                  <c:v>0.82</c:v>
                </c:pt>
                <c:pt idx="40">
                  <c:v>0.86</c:v>
                </c:pt>
                <c:pt idx="41">
                  <c:v>0.8</c:v>
                </c:pt>
                <c:pt idx="42">
                  <c:v>0.76</c:v>
                </c:pt>
                <c:pt idx="43">
                  <c:v>0.76</c:v>
                </c:pt>
                <c:pt idx="44">
                  <c:v>0.72</c:v>
                </c:pt>
                <c:pt idx="45">
                  <c:v>0.71</c:v>
                </c:pt>
                <c:pt idx="46">
                  <c:v>0.72</c:v>
                </c:pt>
                <c:pt idx="47">
                  <c:v>0.72</c:v>
                </c:pt>
                <c:pt idx="48">
                  <c:v>0.74</c:v>
                </c:pt>
                <c:pt idx="49">
                  <c:v>0.74</c:v>
                </c:pt>
                <c:pt idx="50">
                  <c:v>0.74</c:v>
                </c:pt>
                <c:pt idx="51">
                  <c:v>0.72</c:v>
                </c:pt>
                <c:pt idx="52">
                  <c:v>0.72</c:v>
                </c:pt>
                <c:pt idx="53">
                  <c:v>0.7</c:v>
                </c:pt>
                <c:pt idx="54">
                  <c:v>0.7</c:v>
                </c:pt>
                <c:pt idx="55">
                  <c:v>0.7</c:v>
                </c:pt>
                <c:pt idx="56">
                  <c:v>0.7</c:v>
                </c:pt>
                <c:pt idx="57">
                  <c:v>0.7</c:v>
                </c:pt>
                <c:pt idx="58">
                  <c:v>0.7</c:v>
                </c:pt>
                <c:pt idx="59">
                  <c:v>0.7</c:v>
                </c:pt>
                <c:pt idx="60">
                  <c:v>0.68</c:v>
                </c:pt>
                <c:pt idx="61">
                  <c:v>0.68</c:v>
                </c:pt>
                <c:pt idx="62">
                  <c:v>0.68</c:v>
                </c:pt>
                <c:pt idx="63">
                  <c:v>0.68</c:v>
                </c:pt>
                <c:pt idx="64">
                  <c:v>0.68</c:v>
                </c:pt>
                <c:pt idx="65">
                  <c:v>0.68</c:v>
                </c:pt>
                <c:pt idx="66">
                  <c:v>0.68</c:v>
                </c:pt>
                <c:pt idx="67">
                  <c:v>0.68</c:v>
                </c:pt>
                <c:pt idx="68">
                  <c:v>0.68</c:v>
                </c:pt>
                <c:pt idx="69">
                  <c:v>0.68</c:v>
                </c:pt>
                <c:pt idx="70">
                  <c:v>0.68</c:v>
                </c:pt>
                <c:pt idx="71">
                  <c:v>0.68</c:v>
                </c:pt>
                <c:pt idx="72">
                  <c:v>0.68</c:v>
                </c:pt>
                <c:pt idx="73">
                  <c:v>0.7</c:v>
                </c:pt>
                <c:pt idx="74">
                  <c:v>1.1399999999999999</c:v>
                </c:pt>
                <c:pt idx="75">
                  <c:v>0.86</c:v>
                </c:pt>
                <c:pt idx="76">
                  <c:v>0.82</c:v>
                </c:pt>
                <c:pt idx="77">
                  <c:v>0.8</c:v>
                </c:pt>
                <c:pt idx="78">
                  <c:v>0.8</c:v>
                </c:pt>
                <c:pt idx="79">
                  <c:v>0.76</c:v>
                </c:pt>
                <c:pt idx="80">
                  <c:v>0.74</c:v>
                </c:pt>
                <c:pt idx="81">
                  <c:v>0.72</c:v>
                </c:pt>
                <c:pt idx="82">
                  <c:v>0.72</c:v>
                </c:pt>
                <c:pt idx="83">
                  <c:v>0.7</c:v>
                </c:pt>
                <c:pt idx="84">
                  <c:v>0.7</c:v>
                </c:pt>
                <c:pt idx="85">
                  <c:v>0.72</c:v>
                </c:pt>
                <c:pt idx="86">
                  <c:v>0.74</c:v>
                </c:pt>
                <c:pt idx="87">
                  <c:v>0.7</c:v>
                </c:pt>
                <c:pt idx="88">
                  <c:v>0.86</c:v>
                </c:pt>
                <c:pt idx="89">
                  <c:v>1</c:v>
                </c:pt>
                <c:pt idx="90">
                  <c:v>1.1000000000000001</c:v>
                </c:pt>
                <c:pt idx="91">
                  <c:v>0.9</c:v>
                </c:pt>
                <c:pt idx="92">
                  <c:v>0.8</c:v>
                </c:pt>
                <c:pt idx="93">
                  <c:v>0.76</c:v>
                </c:pt>
                <c:pt idx="94">
                  <c:v>0.76</c:v>
                </c:pt>
                <c:pt idx="95">
                  <c:v>0.74</c:v>
                </c:pt>
                <c:pt idx="96">
                  <c:v>0.72</c:v>
                </c:pt>
                <c:pt idx="97">
                  <c:v>0.72</c:v>
                </c:pt>
                <c:pt idx="98">
                  <c:v>0.72</c:v>
                </c:pt>
                <c:pt idx="99">
                  <c:v>0.7</c:v>
                </c:pt>
                <c:pt idx="100">
                  <c:v>0.7</c:v>
                </c:pt>
                <c:pt idx="101">
                  <c:v>0.7</c:v>
                </c:pt>
                <c:pt idx="102">
                  <c:v>0.7</c:v>
                </c:pt>
                <c:pt idx="103">
                  <c:v>0.7</c:v>
                </c:pt>
                <c:pt idx="104">
                  <c:v>0.7</c:v>
                </c:pt>
                <c:pt idx="105">
                  <c:v>0.69</c:v>
                </c:pt>
                <c:pt idx="106">
                  <c:v>0.68</c:v>
                </c:pt>
                <c:pt idx="107">
                  <c:v>0.68</c:v>
                </c:pt>
                <c:pt idx="108">
                  <c:v>0.68</c:v>
                </c:pt>
                <c:pt idx="109">
                  <c:v>0.68</c:v>
                </c:pt>
                <c:pt idx="110">
                  <c:v>0.68</c:v>
                </c:pt>
                <c:pt idx="111">
                  <c:v>0.66</c:v>
                </c:pt>
                <c:pt idx="112">
                  <c:v>0.66</c:v>
                </c:pt>
                <c:pt idx="113">
                  <c:v>0.66</c:v>
                </c:pt>
                <c:pt idx="114">
                  <c:v>0.66</c:v>
                </c:pt>
                <c:pt idx="115">
                  <c:v>0.66</c:v>
                </c:pt>
                <c:pt idx="116">
                  <c:v>0.66</c:v>
                </c:pt>
                <c:pt idx="117">
                  <c:v>0.68</c:v>
                </c:pt>
                <c:pt idx="118">
                  <c:v>0.66</c:v>
                </c:pt>
                <c:pt idx="119">
                  <c:v>0.64</c:v>
                </c:pt>
                <c:pt idx="120">
                  <c:v>0.66</c:v>
                </c:pt>
                <c:pt idx="121">
                  <c:v>0.66</c:v>
                </c:pt>
                <c:pt idx="122">
                  <c:v>0.66</c:v>
                </c:pt>
                <c:pt idx="123">
                  <c:v>0.66</c:v>
                </c:pt>
                <c:pt idx="124">
                  <c:v>0.66</c:v>
                </c:pt>
                <c:pt idx="125">
                  <c:v>0.68</c:v>
                </c:pt>
                <c:pt idx="126">
                  <c:v>0.7</c:v>
                </c:pt>
                <c:pt idx="127">
                  <c:v>0.68</c:v>
                </c:pt>
                <c:pt idx="128">
                  <c:v>0.68</c:v>
                </c:pt>
                <c:pt idx="129">
                  <c:v>0.68</c:v>
                </c:pt>
                <c:pt idx="130">
                  <c:v>0.68</c:v>
                </c:pt>
                <c:pt idx="131">
                  <c:v>0.66</c:v>
                </c:pt>
                <c:pt idx="132">
                  <c:v>0.66</c:v>
                </c:pt>
                <c:pt idx="133">
                  <c:v>0.66</c:v>
                </c:pt>
                <c:pt idx="134">
                  <c:v>0.66</c:v>
                </c:pt>
                <c:pt idx="135">
                  <c:v>0.66</c:v>
                </c:pt>
                <c:pt idx="136">
                  <c:v>0.66</c:v>
                </c:pt>
                <c:pt idx="137">
                  <c:v>0.66</c:v>
                </c:pt>
                <c:pt idx="138">
                  <c:v>0.66</c:v>
                </c:pt>
                <c:pt idx="139">
                  <c:v>0.66</c:v>
                </c:pt>
                <c:pt idx="140">
                  <c:v>0.68</c:v>
                </c:pt>
                <c:pt idx="141">
                  <c:v>0.68</c:v>
                </c:pt>
                <c:pt idx="142">
                  <c:v>0.68</c:v>
                </c:pt>
                <c:pt idx="143">
                  <c:v>0.36</c:v>
                </c:pt>
                <c:pt idx="144">
                  <c:v>0.26</c:v>
                </c:pt>
                <c:pt idx="145">
                  <c:v>0.3</c:v>
                </c:pt>
                <c:pt idx="146">
                  <c:v>0.3</c:v>
                </c:pt>
                <c:pt idx="147">
                  <c:v>0.3</c:v>
                </c:pt>
                <c:pt idx="148">
                  <c:v>0.3</c:v>
                </c:pt>
                <c:pt idx="149">
                  <c:v>0.4</c:v>
                </c:pt>
                <c:pt idx="150">
                  <c:v>0.7</c:v>
                </c:pt>
                <c:pt idx="151">
                  <c:v>0.66</c:v>
                </c:pt>
                <c:pt idx="152">
                  <c:v>0.7</c:v>
                </c:pt>
                <c:pt idx="153">
                  <c:v>0.76</c:v>
                </c:pt>
                <c:pt idx="154">
                  <c:v>0.72</c:v>
                </c:pt>
                <c:pt idx="155">
                  <c:v>0.72</c:v>
                </c:pt>
                <c:pt idx="156">
                  <c:v>0.82</c:v>
                </c:pt>
                <c:pt idx="157">
                  <c:v>0.82</c:v>
                </c:pt>
                <c:pt idx="158">
                  <c:v>0.76</c:v>
                </c:pt>
                <c:pt idx="159">
                  <c:v>0.76</c:v>
                </c:pt>
                <c:pt idx="160">
                  <c:v>0.76</c:v>
                </c:pt>
                <c:pt idx="161">
                  <c:v>0.72</c:v>
                </c:pt>
                <c:pt idx="162">
                  <c:v>0.74</c:v>
                </c:pt>
                <c:pt idx="163">
                  <c:v>0.78</c:v>
                </c:pt>
                <c:pt idx="164">
                  <c:v>0.78</c:v>
                </c:pt>
                <c:pt idx="165">
                  <c:v>0.72</c:v>
                </c:pt>
                <c:pt idx="166">
                  <c:v>0.72</c:v>
                </c:pt>
                <c:pt idx="167">
                  <c:v>0.74</c:v>
                </c:pt>
                <c:pt idx="168">
                  <c:v>0.76</c:v>
                </c:pt>
                <c:pt idx="169">
                  <c:v>0.76</c:v>
                </c:pt>
                <c:pt idx="170">
                  <c:v>0.74</c:v>
                </c:pt>
                <c:pt idx="171">
                  <c:v>0.74</c:v>
                </c:pt>
                <c:pt idx="172">
                  <c:v>0.76</c:v>
                </c:pt>
                <c:pt idx="173">
                  <c:v>0.74</c:v>
                </c:pt>
                <c:pt idx="174">
                  <c:v>0.74</c:v>
                </c:pt>
                <c:pt idx="175">
                  <c:v>0.75</c:v>
                </c:pt>
                <c:pt idx="176">
                  <c:v>0.75</c:v>
                </c:pt>
                <c:pt idx="177">
                  <c:v>0.76</c:v>
                </c:pt>
                <c:pt idx="178">
                  <c:v>0.74</c:v>
                </c:pt>
                <c:pt idx="179">
                  <c:v>0.74</c:v>
                </c:pt>
                <c:pt idx="180">
                  <c:v>0.78</c:v>
                </c:pt>
                <c:pt idx="181">
                  <c:v>0.84</c:v>
                </c:pt>
                <c:pt idx="182">
                  <c:v>0.9</c:v>
                </c:pt>
                <c:pt idx="183">
                  <c:v>0.84</c:v>
                </c:pt>
                <c:pt idx="184">
                  <c:v>0.78</c:v>
                </c:pt>
                <c:pt idx="185">
                  <c:v>0.76</c:v>
                </c:pt>
                <c:pt idx="186">
                  <c:v>0.74</c:v>
                </c:pt>
                <c:pt idx="187">
                  <c:v>0.76</c:v>
                </c:pt>
                <c:pt idx="188">
                  <c:v>0.8</c:v>
                </c:pt>
                <c:pt idx="189">
                  <c:v>0.78</c:v>
                </c:pt>
                <c:pt idx="190">
                  <c:v>0.78</c:v>
                </c:pt>
                <c:pt idx="191">
                  <c:v>0.78</c:v>
                </c:pt>
                <c:pt idx="192">
                  <c:v>0.78</c:v>
                </c:pt>
                <c:pt idx="193">
                  <c:v>0.78</c:v>
                </c:pt>
                <c:pt idx="194">
                  <c:v>0.8</c:v>
                </c:pt>
                <c:pt idx="195">
                  <c:v>0.8</c:v>
                </c:pt>
                <c:pt idx="196">
                  <c:v>0.8</c:v>
                </c:pt>
                <c:pt idx="197">
                  <c:v>0.74</c:v>
                </c:pt>
                <c:pt idx="198">
                  <c:v>0.64</c:v>
                </c:pt>
                <c:pt idx="199">
                  <c:v>0.66</c:v>
                </c:pt>
                <c:pt idx="200">
                  <c:v>0.68</c:v>
                </c:pt>
                <c:pt idx="201">
                  <c:v>1.9</c:v>
                </c:pt>
                <c:pt idx="202">
                  <c:v>1.66</c:v>
                </c:pt>
                <c:pt idx="203">
                  <c:v>1.3</c:v>
                </c:pt>
                <c:pt idx="204">
                  <c:v>2.36</c:v>
                </c:pt>
                <c:pt idx="205">
                  <c:v>2.2400000000000002</c:v>
                </c:pt>
                <c:pt idx="206">
                  <c:v>2.8</c:v>
                </c:pt>
                <c:pt idx="207">
                  <c:v>2.64</c:v>
                </c:pt>
                <c:pt idx="208">
                  <c:v>1.82</c:v>
                </c:pt>
                <c:pt idx="209">
                  <c:v>1.5</c:v>
                </c:pt>
                <c:pt idx="210">
                  <c:v>1.24</c:v>
                </c:pt>
                <c:pt idx="211">
                  <c:v>1.1000000000000001</c:v>
                </c:pt>
                <c:pt idx="212">
                  <c:v>1.88</c:v>
                </c:pt>
                <c:pt idx="213">
                  <c:v>1.4</c:v>
                </c:pt>
                <c:pt idx="214">
                  <c:v>1.28</c:v>
                </c:pt>
                <c:pt idx="215">
                  <c:v>1</c:v>
                </c:pt>
                <c:pt idx="216">
                  <c:v>1.28</c:v>
                </c:pt>
                <c:pt idx="217">
                  <c:v>1.22</c:v>
                </c:pt>
                <c:pt idx="218">
                  <c:v>1.6</c:v>
                </c:pt>
                <c:pt idx="219">
                  <c:v>1.1599999999999999</c:v>
                </c:pt>
                <c:pt idx="220">
                  <c:v>1.2</c:v>
                </c:pt>
                <c:pt idx="221">
                  <c:v>1</c:v>
                </c:pt>
                <c:pt idx="222">
                  <c:v>1.1000000000000001</c:v>
                </c:pt>
                <c:pt idx="223">
                  <c:v>1</c:v>
                </c:pt>
                <c:pt idx="224">
                  <c:v>3</c:v>
                </c:pt>
                <c:pt idx="225">
                  <c:v>3.44</c:v>
                </c:pt>
                <c:pt idx="226">
                  <c:v>1.34</c:v>
                </c:pt>
                <c:pt idx="227">
                  <c:v>1.06</c:v>
                </c:pt>
                <c:pt idx="228">
                  <c:v>1.24</c:v>
                </c:pt>
                <c:pt idx="229">
                  <c:v>1.1000000000000001</c:v>
                </c:pt>
                <c:pt idx="230">
                  <c:v>1</c:v>
                </c:pt>
                <c:pt idx="231">
                  <c:v>1</c:v>
                </c:pt>
                <c:pt idx="232">
                  <c:v>0.94</c:v>
                </c:pt>
                <c:pt idx="233">
                  <c:v>0.9</c:v>
                </c:pt>
                <c:pt idx="234">
                  <c:v>0.8</c:v>
                </c:pt>
                <c:pt idx="235">
                  <c:v>0.8</c:v>
                </c:pt>
                <c:pt idx="236">
                  <c:v>0.84</c:v>
                </c:pt>
                <c:pt idx="237">
                  <c:v>0.84</c:v>
                </c:pt>
                <c:pt idx="238">
                  <c:v>0.84</c:v>
                </c:pt>
                <c:pt idx="239">
                  <c:v>0.84</c:v>
                </c:pt>
                <c:pt idx="240">
                  <c:v>0.9</c:v>
                </c:pt>
                <c:pt idx="241">
                  <c:v>0.95</c:v>
                </c:pt>
                <c:pt idx="242">
                  <c:v>1</c:v>
                </c:pt>
                <c:pt idx="243">
                  <c:v>1.2</c:v>
                </c:pt>
                <c:pt idx="244">
                  <c:v>1.1000000000000001</c:v>
                </c:pt>
                <c:pt idx="245">
                  <c:v>1</c:v>
                </c:pt>
                <c:pt idx="246">
                  <c:v>0.94</c:v>
                </c:pt>
                <c:pt idx="247">
                  <c:v>0.94</c:v>
                </c:pt>
                <c:pt idx="248">
                  <c:v>1</c:v>
                </c:pt>
                <c:pt idx="249">
                  <c:v>0.94</c:v>
                </c:pt>
                <c:pt idx="250">
                  <c:v>0.9</c:v>
                </c:pt>
                <c:pt idx="251">
                  <c:v>0.9</c:v>
                </c:pt>
                <c:pt idx="252">
                  <c:v>0.9</c:v>
                </c:pt>
                <c:pt idx="253">
                  <c:v>0.9</c:v>
                </c:pt>
                <c:pt idx="254">
                  <c:v>0.86</c:v>
                </c:pt>
                <c:pt idx="255">
                  <c:v>0.94</c:v>
                </c:pt>
                <c:pt idx="256">
                  <c:v>0.92</c:v>
                </c:pt>
                <c:pt idx="257">
                  <c:v>0.9</c:v>
                </c:pt>
                <c:pt idx="258">
                  <c:v>0.88</c:v>
                </c:pt>
                <c:pt idx="259">
                  <c:v>0.88</c:v>
                </c:pt>
                <c:pt idx="260">
                  <c:v>0.98</c:v>
                </c:pt>
                <c:pt idx="261">
                  <c:v>0.98</c:v>
                </c:pt>
                <c:pt idx="262">
                  <c:v>0.98</c:v>
                </c:pt>
                <c:pt idx="263">
                  <c:v>0.98</c:v>
                </c:pt>
                <c:pt idx="264">
                  <c:v>1</c:v>
                </c:pt>
                <c:pt idx="265">
                  <c:v>0.92</c:v>
                </c:pt>
                <c:pt idx="266">
                  <c:v>0.9</c:v>
                </c:pt>
                <c:pt idx="267">
                  <c:v>0.92</c:v>
                </c:pt>
                <c:pt idx="268">
                  <c:v>0.9</c:v>
                </c:pt>
                <c:pt idx="269">
                  <c:v>0.9</c:v>
                </c:pt>
                <c:pt idx="270">
                  <c:v>0.86</c:v>
                </c:pt>
                <c:pt idx="271">
                  <c:v>0.84</c:v>
                </c:pt>
                <c:pt idx="272">
                  <c:v>0.8</c:v>
                </c:pt>
                <c:pt idx="273">
                  <c:v>0.74</c:v>
                </c:pt>
                <c:pt idx="274">
                  <c:v>0.74</c:v>
                </c:pt>
                <c:pt idx="275">
                  <c:v>0.8</c:v>
                </c:pt>
                <c:pt idx="276">
                  <c:v>0.8</c:v>
                </c:pt>
                <c:pt idx="277">
                  <c:v>0.8</c:v>
                </c:pt>
                <c:pt idx="278">
                  <c:v>0.78</c:v>
                </c:pt>
                <c:pt idx="279">
                  <c:v>0.8</c:v>
                </c:pt>
                <c:pt idx="280">
                  <c:v>0.82</c:v>
                </c:pt>
                <c:pt idx="281">
                  <c:v>0.8</c:v>
                </c:pt>
                <c:pt idx="282">
                  <c:v>0.8</c:v>
                </c:pt>
                <c:pt idx="283">
                  <c:v>0.8</c:v>
                </c:pt>
                <c:pt idx="284">
                  <c:v>1</c:v>
                </c:pt>
                <c:pt idx="285">
                  <c:v>0.82</c:v>
                </c:pt>
                <c:pt idx="286">
                  <c:v>0.7</c:v>
                </c:pt>
                <c:pt idx="287">
                  <c:v>0.86</c:v>
                </c:pt>
                <c:pt idx="288">
                  <c:v>0.82</c:v>
                </c:pt>
                <c:pt idx="289">
                  <c:v>0.86</c:v>
                </c:pt>
                <c:pt idx="290">
                  <c:v>0.8</c:v>
                </c:pt>
                <c:pt idx="291">
                  <c:v>0.78</c:v>
                </c:pt>
                <c:pt idx="292">
                  <c:v>0.82</c:v>
                </c:pt>
                <c:pt idx="293">
                  <c:v>0.9</c:v>
                </c:pt>
                <c:pt idx="294">
                  <c:v>0.9</c:v>
                </c:pt>
                <c:pt idx="295">
                  <c:v>0.78</c:v>
                </c:pt>
                <c:pt idx="296">
                  <c:v>0.86</c:v>
                </c:pt>
                <c:pt idx="297">
                  <c:v>0.88</c:v>
                </c:pt>
                <c:pt idx="298">
                  <c:v>0.92</c:v>
                </c:pt>
                <c:pt idx="299">
                  <c:v>0.9</c:v>
                </c:pt>
                <c:pt idx="300">
                  <c:v>1</c:v>
                </c:pt>
                <c:pt idx="301">
                  <c:v>0.88</c:v>
                </c:pt>
                <c:pt idx="302">
                  <c:v>0.78</c:v>
                </c:pt>
                <c:pt idx="303">
                  <c:v>0.88</c:v>
                </c:pt>
                <c:pt idx="304">
                  <c:v>0.92</c:v>
                </c:pt>
                <c:pt idx="305">
                  <c:v>1</c:v>
                </c:pt>
                <c:pt idx="306">
                  <c:v>1</c:v>
                </c:pt>
                <c:pt idx="307">
                  <c:v>1.06</c:v>
                </c:pt>
                <c:pt idx="308">
                  <c:v>1.1599999999999999</c:v>
                </c:pt>
                <c:pt idx="309">
                  <c:v>1.04</c:v>
                </c:pt>
                <c:pt idx="310">
                  <c:v>1</c:v>
                </c:pt>
                <c:pt idx="311">
                  <c:v>0.94</c:v>
                </c:pt>
                <c:pt idx="312">
                  <c:v>0.94</c:v>
                </c:pt>
                <c:pt idx="313">
                  <c:v>0.92</c:v>
                </c:pt>
                <c:pt idx="314">
                  <c:v>0.92</c:v>
                </c:pt>
                <c:pt idx="315">
                  <c:v>0.9</c:v>
                </c:pt>
                <c:pt idx="316">
                  <c:v>0.9</c:v>
                </c:pt>
                <c:pt idx="317">
                  <c:v>0.9</c:v>
                </c:pt>
                <c:pt idx="318">
                  <c:v>1</c:v>
                </c:pt>
                <c:pt idx="319">
                  <c:v>1.06</c:v>
                </c:pt>
                <c:pt idx="320">
                  <c:v>1.1399999999999999</c:v>
                </c:pt>
                <c:pt idx="321">
                  <c:v>1.2</c:v>
                </c:pt>
                <c:pt idx="322">
                  <c:v>1.08</c:v>
                </c:pt>
                <c:pt idx="323">
                  <c:v>1.18</c:v>
                </c:pt>
                <c:pt idx="324">
                  <c:v>1.28</c:v>
                </c:pt>
                <c:pt idx="325">
                  <c:v>2</c:v>
                </c:pt>
                <c:pt idx="326">
                  <c:v>1.5</c:v>
                </c:pt>
                <c:pt idx="327">
                  <c:v>2</c:v>
                </c:pt>
                <c:pt idx="328">
                  <c:v>1.22</c:v>
                </c:pt>
                <c:pt idx="329">
                  <c:v>1.3</c:v>
                </c:pt>
                <c:pt idx="330">
                  <c:v>1.28</c:v>
                </c:pt>
                <c:pt idx="331">
                  <c:v>1.1000000000000001</c:v>
                </c:pt>
                <c:pt idx="332">
                  <c:v>1</c:v>
                </c:pt>
                <c:pt idx="333">
                  <c:v>0.7</c:v>
                </c:pt>
                <c:pt idx="334">
                  <c:v>0.92</c:v>
                </c:pt>
                <c:pt idx="335">
                  <c:v>1.1000000000000001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0.98</c:v>
                </c:pt>
                <c:pt idx="341">
                  <c:v>0.96</c:v>
                </c:pt>
                <c:pt idx="342">
                  <c:v>0.94</c:v>
                </c:pt>
                <c:pt idx="343">
                  <c:v>0.92</c:v>
                </c:pt>
                <c:pt idx="344">
                  <c:v>1</c:v>
                </c:pt>
                <c:pt idx="345">
                  <c:v>1</c:v>
                </c:pt>
                <c:pt idx="346">
                  <c:v>0.92</c:v>
                </c:pt>
                <c:pt idx="347">
                  <c:v>0.92</c:v>
                </c:pt>
                <c:pt idx="348">
                  <c:v>0.9</c:v>
                </c:pt>
                <c:pt idx="349">
                  <c:v>0.94</c:v>
                </c:pt>
                <c:pt idx="350">
                  <c:v>0.92</c:v>
                </c:pt>
                <c:pt idx="351">
                  <c:v>0.92</c:v>
                </c:pt>
                <c:pt idx="352">
                  <c:v>0.9</c:v>
                </c:pt>
                <c:pt idx="353">
                  <c:v>0.9</c:v>
                </c:pt>
                <c:pt idx="354">
                  <c:v>0.96</c:v>
                </c:pt>
                <c:pt idx="355">
                  <c:v>1.04</c:v>
                </c:pt>
                <c:pt idx="356">
                  <c:v>1</c:v>
                </c:pt>
                <c:pt idx="357">
                  <c:v>0.98</c:v>
                </c:pt>
                <c:pt idx="358">
                  <c:v>0.98</c:v>
                </c:pt>
                <c:pt idx="359">
                  <c:v>0.98</c:v>
                </c:pt>
                <c:pt idx="360">
                  <c:v>0.94</c:v>
                </c:pt>
                <c:pt idx="361">
                  <c:v>0.98</c:v>
                </c:pt>
                <c:pt idx="362">
                  <c:v>0.94</c:v>
                </c:pt>
                <c:pt idx="363">
                  <c:v>1</c:v>
                </c:pt>
                <c:pt idx="364">
                  <c:v>1.06</c:v>
                </c:pt>
                <c:pt idx="365">
                  <c:v>1.1599999999999999</c:v>
                </c:pt>
                <c:pt idx="366">
                  <c:v>0.98</c:v>
                </c:pt>
                <c:pt idx="367">
                  <c:v>1.06</c:v>
                </c:pt>
                <c:pt idx="368">
                  <c:v>1.1399999999999999</c:v>
                </c:pt>
                <c:pt idx="369">
                  <c:v>1.04</c:v>
                </c:pt>
                <c:pt idx="370">
                  <c:v>1.02</c:v>
                </c:pt>
                <c:pt idx="371">
                  <c:v>1</c:v>
                </c:pt>
                <c:pt idx="372">
                  <c:v>0.96</c:v>
                </c:pt>
                <c:pt idx="373">
                  <c:v>0.98</c:v>
                </c:pt>
                <c:pt idx="374">
                  <c:v>1</c:v>
                </c:pt>
                <c:pt idx="375">
                  <c:v>0.98</c:v>
                </c:pt>
                <c:pt idx="376">
                  <c:v>1</c:v>
                </c:pt>
                <c:pt idx="377">
                  <c:v>1</c:v>
                </c:pt>
                <c:pt idx="378">
                  <c:v>1.08</c:v>
                </c:pt>
                <c:pt idx="379">
                  <c:v>1</c:v>
                </c:pt>
                <c:pt idx="380">
                  <c:v>0.98</c:v>
                </c:pt>
                <c:pt idx="381">
                  <c:v>1</c:v>
                </c:pt>
                <c:pt idx="382">
                  <c:v>1.08</c:v>
                </c:pt>
                <c:pt idx="383">
                  <c:v>1.1000000000000001</c:v>
                </c:pt>
                <c:pt idx="384">
                  <c:v>1.1000000000000001</c:v>
                </c:pt>
                <c:pt idx="385">
                  <c:v>1.06</c:v>
                </c:pt>
                <c:pt idx="386">
                  <c:v>1</c:v>
                </c:pt>
                <c:pt idx="387">
                  <c:v>1</c:v>
                </c:pt>
                <c:pt idx="388">
                  <c:v>0.96</c:v>
                </c:pt>
                <c:pt idx="389">
                  <c:v>0.96</c:v>
                </c:pt>
                <c:pt idx="390">
                  <c:v>1.02</c:v>
                </c:pt>
                <c:pt idx="391">
                  <c:v>1</c:v>
                </c:pt>
                <c:pt idx="392">
                  <c:v>1.1200000000000001</c:v>
                </c:pt>
                <c:pt idx="393">
                  <c:v>1.1399999999999999</c:v>
                </c:pt>
                <c:pt idx="394">
                  <c:v>1.26</c:v>
                </c:pt>
                <c:pt idx="395">
                  <c:v>1</c:v>
                </c:pt>
                <c:pt idx="396">
                  <c:v>0.9</c:v>
                </c:pt>
                <c:pt idx="397">
                  <c:v>0.9</c:v>
                </c:pt>
                <c:pt idx="398">
                  <c:v>0.86</c:v>
                </c:pt>
                <c:pt idx="399">
                  <c:v>0.9</c:v>
                </c:pt>
                <c:pt idx="400">
                  <c:v>0.9</c:v>
                </c:pt>
                <c:pt idx="401">
                  <c:v>0.98</c:v>
                </c:pt>
                <c:pt idx="402">
                  <c:v>0.92</c:v>
                </c:pt>
                <c:pt idx="403">
                  <c:v>0.9</c:v>
                </c:pt>
                <c:pt idx="404">
                  <c:v>0.82</c:v>
                </c:pt>
                <c:pt idx="405">
                  <c:v>1.1000000000000001</c:v>
                </c:pt>
                <c:pt idx="406">
                  <c:v>1.3</c:v>
                </c:pt>
                <c:pt idx="407">
                  <c:v>1.98</c:v>
                </c:pt>
                <c:pt idx="408">
                  <c:v>0.92</c:v>
                </c:pt>
                <c:pt idx="409">
                  <c:v>1.1000000000000001</c:v>
                </c:pt>
                <c:pt idx="410">
                  <c:v>1.9</c:v>
                </c:pt>
                <c:pt idx="411">
                  <c:v>1.54</c:v>
                </c:pt>
                <c:pt idx="412">
                  <c:v>1.34</c:v>
                </c:pt>
                <c:pt idx="413">
                  <c:v>0.98</c:v>
                </c:pt>
                <c:pt idx="414">
                  <c:v>0.8</c:v>
                </c:pt>
                <c:pt idx="415">
                  <c:v>0.9</c:v>
                </c:pt>
                <c:pt idx="416">
                  <c:v>1.1599999999999999</c:v>
                </c:pt>
                <c:pt idx="417">
                  <c:v>2.4</c:v>
                </c:pt>
                <c:pt idx="418">
                  <c:v>1.82</c:v>
                </c:pt>
                <c:pt idx="419">
                  <c:v>2.2200000000000002</c:v>
                </c:pt>
                <c:pt idx="420">
                  <c:v>2.48</c:v>
                </c:pt>
                <c:pt idx="421">
                  <c:v>2</c:v>
                </c:pt>
                <c:pt idx="422">
                  <c:v>2.2000000000000002</c:v>
                </c:pt>
                <c:pt idx="423">
                  <c:v>3.1</c:v>
                </c:pt>
                <c:pt idx="424">
                  <c:v>2.66</c:v>
                </c:pt>
                <c:pt idx="425">
                  <c:v>1.6</c:v>
                </c:pt>
                <c:pt idx="426">
                  <c:v>1.32</c:v>
                </c:pt>
                <c:pt idx="427">
                  <c:v>1.92</c:v>
                </c:pt>
                <c:pt idx="428">
                  <c:v>1.38</c:v>
                </c:pt>
                <c:pt idx="429">
                  <c:v>1.28</c:v>
                </c:pt>
                <c:pt idx="430">
                  <c:v>1.24</c:v>
                </c:pt>
                <c:pt idx="431">
                  <c:v>1.18</c:v>
                </c:pt>
                <c:pt idx="432">
                  <c:v>1.7</c:v>
                </c:pt>
                <c:pt idx="433">
                  <c:v>1.78</c:v>
                </c:pt>
                <c:pt idx="434">
                  <c:v>1.3</c:v>
                </c:pt>
                <c:pt idx="435">
                  <c:v>1.2</c:v>
                </c:pt>
                <c:pt idx="436">
                  <c:v>1.2</c:v>
                </c:pt>
                <c:pt idx="437">
                  <c:v>1.28</c:v>
                </c:pt>
                <c:pt idx="438">
                  <c:v>1.18</c:v>
                </c:pt>
                <c:pt idx="439">
                  <c:v>1.1399999999999999</c:v>
                </c:pt>
                <c:pt idx="440">
                  <c:v>1.1200000000000001</c:v>
                </c:pt>
                <c:pt idx="441">
                  <c:v>1.38</c:v>
                </c:pt>
                <c:pt idx="442">
                  <c:v>1.44</c:v>
                </c:pt>
                <c:pt idx="443">
                  <c:v>1.6</c:v>
                </c:pt>
                <c:pt idx="444">
                  <c:v>2</c:v>
                </c:pt>
                <c:pt idx="445">
                  <c:v>1.44</c:v>
                </c:pt>
                <c:pt idx="446">
                  <c:v>1.5</c:v>
                </c:pt>
                <c:pt idx="447">
                  <c:v>1.46</c:v>
                </c:pt>
                <c:pt idx="448">
                  <c:v>1.2</c:v>
                </c:pt>
                <c:pt idx="449">
                  <c:v>1.2</c:v>
                </c:pt>
                <c:pt idx="450">
                  <c:v>1.1599999999999999</c:v>
                </c:pt>
                <c:pt idx="451">
                  <c:v>1.1000000000000001</c:v>
                </c:pt>
                <c:pt idx="452">
                  <c:v>1.26</c:v>
                </c:pt>
                <c:pt idx="453">
                  <c:v>1.3</c:v>
                </c:pt>
                <c:pt idx="454">
                  <c:v>1.54</c:v>
                </c:pt>
                <c:pt idx="455">
                  <c:v>1.24</c:v>
                </c:pt>
                <c:pt idx="456">
                  <c:v>1.28</c:v>
                </c:pt>
                <c:pt idx="457">
                  <c:v>1.2</c:v>
                </c:pt>
                <c:pt idx="458">
                  <c:v>1.2</c:v>
                </c:pt>
                <c:pt idx="459">
                  <c:v>1.24</c:v>
                </c:pt>
                <c:pt idx="460">
                  <c:v>1.36</c:v>
                </c:pt>
                <c:pt idx="461">
                  <c:v>1.28</c:v>
                </c:pt>
                <c:pt idx="462">
                  <c:v>1.2</c:v>
                </c:pt>
                <c:pt idx="463">
                  <c:v>1.26</c:v>
                </c:pt>
                <c:pt idx="464">
                  <c:v>1.18</c:v>
                </c:pt>
                <c:pt idx="465">
                  <c:v>1.1399999999999999</c:v>
                </c:pt>
                <c:pt idx="466">
                  <c:v>1.1399999999999999</c:v>
                </c:pt>
                <c:pt idx="467">
                  <c:v>0.96</c:v>
                </c:pt>
                <c:pt idx="468">
                  <c:v>0.92</c:v>
                </c:pt>
                <c:pt idx="469">
                  <c:v>0.9</c:v>
                </c:pt>
                <c:pt idx="470">
                  <c:v>0.9</c:v>
                </c:pt>
                <c:pt idx="471">
                  <c:v>0.9</c:v>
                </c:pt>
                <c:pt idx="472">
                  <c:v>0.9</c:v>
                </c:pt>
                <c:pt idx="473">
                  <c:v>0.88</c:v>
                </c:pt>
                <c:pt idx="474">
                  <c:v>0.88</c:v>
                </c:pt>
                <c:pt idx="475">
                  <c:v>0.86</c:v>
                </c:pt>
                <c:pt idx="476">
                  <c:v>0.86</c:v>
                </c:pt>
                <c:pt idx="477">
                  <c:v>0.9</c:v>
                </c:pt>
                <c:pt idx="478">
                  <c:v>1</c:v>
                </c:pt>
                <c:pt idx="479">
                  <c:v>1.1000000000000001</c:v>
                </c:pt>
                <c:pt idx="480">
                  <c:v>1</c:v>
                </c:pt>
                <c:pt idx="481">
                  <c:v>0.86</c:v>
                </c:pt>
                <c:pt idx="482">
                  <c:v>0.9</c:v>
                </c:pt>
                <c:pt idx="483">
                  <c:v>1.5</c:v>
                </c:pt>
                <c:pt idx="484">
                  <c:v>1.1000000000000001</c:v>
                </c:pt>
                <c:pt idx="485">
                  <c:v>1.1000000000000001</c:v>
                </c:pt>
                <c:pt idx="486">
                  <c:v>1.2</c:v>
                </c:pt>
                <c:pt idx="487">
                  <c:v>1.1499999999999999</c:v>
                </c:pt>
                <c:pt idx="488">
                  <c:v>1.1000000000000001</c:v>
                </c:pt>
                <c:pt idx="489">
                  <c:v>1.04</c:v>
                </c:pt>
                <c:pt idx="490">
                  <c:v>0.96</c:v>
                </c:pt>
                <c:pt idx="491">
                  <c:v>0.9</c:v>
                </c:pt>
                <c:pt idx="492">
                  <c:v>0.92</c:v>
                </c:pt>
                <c:pt idx="493">
                  <c:v>1</c:v>
                </c:pt>
                <c:pt idx="494">
                  <c:v>1.1000000000000001</c:v>
                </c:pt>
                <c:pt idx="495">
                  <c:v>1.08</c:v>
                </c:pt>
                <c:pt idx="496">
                  <c:v>1.1000000000000001</c:v>
                </c:pt>
                <c:pt idx="497">
                  <c:v>1.1599999999999999</c:v>
                </c:pt>
                <c:pt idx="498">
                  <c:v>1.04</c:v>
                </c:pt>
                <c:pt idx="499">
                  <c:v>1</c:v>
                </c:pt>
                <c:pt idx="500">
                  <c:v>0.96</c:v>
                </c:pt>
                <c:pt idx="501">
                  <c:v>0.94</c:v>
                </c:pt>
                <c:pt idx="502">
                  <c:v>0.92</c:v>
                </c:pt>
                <c:pt idx="503">
                  <c:v>0.96</c:v>
                </c:pt>
                <c:pt idx="504">
                  <c:v>0.96</c:v>
                </c:pt>
                <c:pt idx="505">
                  <c:v>0.94</c:v>
                </c:pt>
                <c:pt idx="506">
                  <c:v>0.9</c:v>
                </c:pt>
                <c:pt idx="507">
                  <c:v>0.86</c:v>
                </c:pt>
                <c:pt idx="508">
                  <c:v>0.98</c:v>
                </c:pt>
                <c:pt idx="509">
                  <c:v>1.08</c:v>
                </c:pt>
                <c:pt idx="510">
                  <c:v>1</c:v>
                </c:pt>
                <c:pt idx="511">
                  <c:v>0.94</c:v>
                </c:pt>
                <c:pt idx="512">
                  <c:v>1.1000000000000001</c:v>
                </c:pt>
                <c:pt idx="513">
                  <c:v>1.4</c:v>
                </c:pt>
                <c:pt idx="514">
                  <c:v>1</c:v>
                </c:pt>
                <c:pt idx="515">
                  <c:v>0.9</c:v>
                </c:pt>
                <c:pt idx="516">
                  <c:v>0.98</c:v>
                </c:pt>
                <c:pt idx="517">
                  <c:v>0.94</c:v>
                </c:pt>
                <c:pt idx="518">
                  <c:v>0.94</c:v>
                </c:pt>
                <c:pt idx="519">
                  <c:v>0.9</c:v>
                </c:pt>
                <c:pt idx="520">
                  <c:v>0.9</c:v>
                </c:pt>
                <c:pt idx="521">
                  <c:v>0.88</c:v>
                </c:pt>
                <c:pt idx="522">
                  <c:v>0.88</c:v>
                </c:pt>
                <c:pt idx="523">
                  <c:v>0.86</c:v>
                </c:pt>
                <c:pt idx="524">
                  <c:v>0.84</c:v>
                </c:pt>
                <c:pt idx="525">
                  <c:v>0.82</c:v>
                </c:pt>
                <c:pt idx="526">
                  <c:v>0.8</c:v>
                </c:pt>
                <c:pt idx="527">
                  <c:v>0.8</c:v>
                </c:pt>
                <c:pt idx="528">
                  <c:v>0.8</c:v>
                </c:pt>
                <c:pt idx="529">
                  <c:v>0.8</c:v>
                </c:pt>
                <c:pt idx="530">
                  <c:v>0.8</c:v>
                </c:pt>
                <c:pt idx="531">
                  <c:v>0.76</c:v>
                </c:pt>
                <c:pt idx="532">
                  <c:v>0.78</c:v>
                </c:pt>
                <c:pt idx="533">
                  <c:v>0.76</c:v>
                </c:pt>
                <c:pt idx="534">
                  <c:v>0.76</c:v>
                </c:pt>
                <c:pt idx="535">
                  <c:v>0.76</c:v>
                </c:pt>
                <c:pt idx="536">
                  <c:v>0.76</c:v>
                </c:pt>
                <c:pt idx="537">
                  <c:v>0.76</c:v>
                </c:pt>
                <c:pt idx="538">
                  <c:v>0.76</c:v>
                </c:pt>
                <c:pt idx="539">
                  <c:v>0.76</c:v>
                </c:pt>
                <c:pt idx="540">
                  <c:v>0.76</c:v>
                </c:pt>
                <c:pt idx="541">
                  <c:v>0.76</c:v>
                </c:pt>
                <c:pt idx="542">
                  <c:v>0.74</c:v>
                </c:pt>
                <c:pt idx="543">
                  <c:v>0.74</c:v>
                </c:pt>
                <c:pt idx="544">
                  <c:v>0.74</c:v>
                </c:pt>
                <c:pt idx="545">
                  <c:v>0.74</c:v>
                </c:pt>
                <c:pt idx="546">
                  <c:v>0.8</c:v>
                </c:pt>
                <c:pt idx="547">
                  <c:v>0.8</c:v>
                </c:pt>
                <c:pt idx="548">
                  <c:v>0.8</c:v>
                </c:pt>
                <c:pt idx="549">
                  <c:v>0.8</c:v>
                </c:pt>
                <c:pt idx="550">
                  <c:v>0.8</c:v>
                </c:pt>
                <c:pt idx="551">
                  <c:v>0.8</c:v>
                </c:pt>
                <c:pt idx="552">
                  <c:v>0.8</c:v>
                </c:pt>
                <c:pt idx="553">
                  <c:v>0.8</c:v>
                </c:pt>
                <c:pt idx="554">
                  <c:v>0.78</c:v>
                </c:pt>
                <c:pt idx="555">
                  <c:v>0.78</c:v>
                </c:pt>
                <c:pt idx="556">
                  <c:v>0.78</c:v>
                </c:pt>
                <c:pt idx="557">
                  <c:v>0.78</c:v>
                </c:pt>
                <c:pt idx="558">
                  <c:v>0.8</c:v>
                </c:pt>
                <c:pt idx="559">
                  <c:v>0.8</c:v>
                </c:pt>
                <c:pt idx="560">
                  <c:v>0.8</c:v>
                </c:pt>
                <c:pt idx="561">
                  <c:v>0.8</c:v>
                </c:pt>
                <c:pt idx="562">
                  <c:v>0.8</c:v>
                </c:pt>
                <c:pt idx="563">
                  <c:v>0.8</c:v>
                </c:pt>
                <c:pt idx="564">
                  <c:v>0.79</c:v>
                </c:pt>
                <c:pt idx="565">
                  <c:v>0.8</c:v>
                </c:pt>
                <c:pt idx="566">
                  <c:v>0.8</c:v>
                </c:pt>
                <c:pt idx="567">
                  <c:v>0.78</c:v>
                </c:pt>
                <c:pt idx="568">
                  <c:v>0.78</c:v>
                </c:pt>
                <c:pt idx="569">
                  <c:v>0.64</c:v>
                </c:pt>
                <c:pt idx="570">
                  <c:v>0.64</c:v>
                </c:pt>
                <c:pt idx="571">
                  <c:v>0.84</c:v>
                </c:pt>
                <c:pt idx="572">
                  <c:v>0.84</c:v>
                </c:pt>
                <c:pt idx="573">
                  <c:v>0.84</c:v>
                </c:pt>
                <c:pt idx="574">
                  <c:v>0.84</c:v>
                </c:pt>
                <c:pt idx="575">
                  <c:v>0.84</c:v>
                </c:pt>
                <c:pt idx="576">
                  <c:v>0.84</c:v>
                </c:pt>
                <c:pt idx="577">
                  <c:v>0.84</c:v>
                </c:pt>
                <c:pt idx="578">
                  <c:v>0.9</c:v>
                </c:pt>
                <c:pt idx="579">
                  <c:v>0.66</c:v>
                </c:pt>
                <c:pt idx="580">
                  <c:v>0.9</c:v>
                </c:pt>
                <c:pt idx="581">
                  <c:v>0.84</c:v>
                </c:pt>
                <c:pt idx="582">
                  <c:v>1.32</c:v>
                </c:pt>
                <c:pt idx="583">
                  <c:v>0.9</c:v>
                </c:pt>
                <c:pt idx="584">
                  <c:v>0.82</c:v>
                </c:pt>
                <c:pt idx="585">
                  <c:v>0.9</c:v>
                </c:pt>
                <c:pt idx="586">
                  <c:v>1</c:v>
                </c:pt>
                <c:pt idx="587">
                  <c:v>1.08</c:v>
                </c:pt>
                <c:pt idx="588">
                  <c:v>2.2999999999999998</c:v>
                </c:pt>
                <c:pt idx="589">
                  <c:v>1.3</c:v>
                </c:pt>
                <c:pt idx="590">
                  <c:v>1.1000000000000001</c:v>
                </c:pt>
                <c:pt idx="591">
                  <c:v>0.94</c:v>
                </c:pt>
                <c:pt idx="592">
                  <c:v>0.94</c:v>
                </c:pt>
                <c:pt idx="593">
                  <c:v>0.9</c:v>
                </c:pt>
                <c:pt idx="594">
                  <c:v>0.94</c:v>
                </c:pt>
                <c:pt idx="595">
                  <c:v>0.84</c:v>
                </c:pt>
                <c:pt idx="596">
                  <c:v>0.82</c:v>
                </c:pt>
                <c:pt idx="597">
                  <c:v>0.8</c:v>
                </c:pt>
                <c:pt idx="598">
                  <c:v>0.74</c:v>
                </c:pt>
                <c:pt idx="599">
                  <c:v>0.7</c:v>
                </c:pt>
                <c:pt idx="600">
                  <c:v>0.7</c:v>
                </c:pt>
                <c:pt idx="601">
                  <c:v>0.7</c:v>
                </c:pt>
                <c:pt idx="602">
                  <c:v>0.66</c:v>
                </c:pt>
                <c:pt idx="603">
                  <c:v>0.66</c:v>
                </c:pt>
                <c:pt idx="604">
                  <c:v>0.64</c:v>
                </c:pt>
                <c:pt idx="605">
                  <c:v>0.64</c:v>
                </c:pt>
                <c:pt idx="606">
                  <c:v>0.64</c:v>
                </c:pt>
                <c:pt idx="607">
                  <c:v>0.61</c:v>
                </c:pt>
                <c:pt idx="608">
                  <c:v>0.62</c:v>
                </c:pt>
                <c:pt idx="609">
                  <c:v>0.62</c:v>
                </c:pt>
                <c:pt idx="610">
                  <c:v>0.62</c:v>
                </c:pt>
                <c:pt idx="611">
                  <c:v>0.62</c:v>
                </c:pt>
                <c:pt idx="612">
                  <c:v>0.6</c:v>
                </c:pt>
                <c:pt idx="613">
                  <c:v>0.6</c:v>
                </c:pt>
                <c:pt idx="614">
                  <c:v>0.6</c:v>
                </c:pt>
                <c:pt idx="615">
                  <c:v>0.6</c:v>
                </c:pt>
                <c:pt idx="616">
                  <c:v>0.6</c:v>
                </c:pt>
                <c:pt idx="617">
                  <c:v>0.6</c:v>
                </c:pt>
                <c:pt idx="618">
                  <c:v>0.6</c:v>
                </c:pt>
                <c:pt idx="619">
                  <c:v>0.64</c:v>
                </c:pt>
                <c:pt idx="620">
                  <c:v>0.62</c:v>
                </c:pt>
                <c:pt idx="621">
                  <c:v>0.6</c:v>
                </c:pt>
                <c:pt idx="622">
                  <c:v>0.57999999999999996</c:v>
                </c:pt>
                <c:pt idx="623">
                  <c:v>0.57999999999999996</c:v>
                </c:pt>
                <c:pt idx="624">
                  <c:v>0.57999999999999996</c:v>
                </c:pt>
                <c:pt idx="625">
                  <c:v>0.54</c:v>
                </c:pt>
                <c:pt idx="626">
                  <c:v>0.54</c:v>
                </c:pt>
                <c:pt idx="627">
                  <c:v>0.54</c:v>
                </c:pt>
                <c:pt idx="628">
                  <c:v>0.54</c:v>
                </c:pt>
                <c:pt idx="629">
                  <c:v>0.54</c:v>
                </c:pt>
                <c:pt idx="630">
                  <c:v>0.54</c:v>
                </c:pt>
                <c:pt idx="631">
                  <c:v>0.52</c:v>
                </c:pt>
                <c:pt idx="632">
                  <c:v>0.52</c:v>
                </c:pt>
                <c:pt idx="633">
                  <c:v>0.52</c:v>
                </c:pt>
                <c:pt idx="634">
                  <c:v>0.52</c:v>
                </c:pt>
                <c:pt idx="635">
                  <c:v>0.54</c:v>
                </c:pt>
                <c:pt idx="636">
                  <c:v>0.56000000000000005</c:v>
                </c:pt>
                <c:pt idx="637">
                  <c:v>0.56000000000000005</c:v>
                </c:pt>
                <c:pt idx="638">
                  <c:v>0.56000000000000005</c:v>
                </c:pt>
                <c:pt idx="639">
                  <c:v>0.57999999999999996</c:v>
                </c:pt>
                <c:pt idx="640">
                  <c:v>0.6</c:v>
                </c:pt>
                <c:pt idx="641">
                  <c:v>0.6</c:v>
                </c:pt>
                <c:pt idx="642">
                  <c:v>0.6</c:v>
                </c:pt>
                <c:pt idx="643">
                  <c:v>0.6</c:v>
                </c:pt>
                <c:pt idx="644">
                  <c:v>0.6</c:v>
                </c:pt>
                <c:pt idx="645">
                  <c:v>0.6</c:v>
                </c:pt>
                <c:pt idx="646">
                  <c:v>0.6</c:v>
                </c:pt>
                <c:pt idx="647">
                  <c:v>0.6</c:v>
                </c:pt>
                <c:pt idx="648">
                  <c:v>0.6</c:v>
                </c:pt>
                <c:pt idx="649">
                  <c:v>0.6</c:v>
                </c:pt>
                <c:pt idx="650">
                  <c:v>0.6</c:v>
                </c:pt>
                <c:pt idx="651">
                  <c:v>0.59</c:v>
                </c:pt>
                <c:pt idx="652">
                  <c:v>0.59</c:v>
                </c:pt>
                <c:pt idx="653">
                  <c:v>0.57999999999999996</c:v>
                </c:pt>
                <c:pt idx="654">
                  <c:v>0.56000000000000005</c:v>
                </c:pt>
                <c:pt idx="655">
                  <c:v>0.56000000000000005</c:v>
                </c:pt>
                <c:pt idx="656">
                  <c:v>0.55000000000000004</c:v>
                </c:pt>
                <c:pt idx="657">
                  <c:v>0.54</c:v>
                </c:pt>
                <c:pt idx="658">
                  <c:v>0.54</c:v>
                </c:pt>
                <c:pt idx="659">
                  <c:v>0.53</c:v>
                </c:pt>
                <c:pt idx="660">
                  <c:v>0.52</c:v>
                </c:pt>
                <c:pt idx="661">
                  <c:v>0.52</c:v>
                </c:pt>
                <c:pt idx="662">
                  <c:v>0.51</c:v>
                </c:pt>
                <c:pt idx="663">
                  <c:v>0.5</c:v>
                </c:pt>
                <c:pt idx="664">
                  <c:v>0.52</c:v>
                </c:pt>
                <c:pt idx="665">
                  <c:v>0.52</c:v>
                </c:pt>
                <c:pt idx="666">
                  <c:v>0.52</c:v>
                </c:pt>
                <c:pt idx="667">
                  <c:v>0.52</c:v>
                </c:pt>
                <c:pt idx="668">
                  <c:v>0.52</c:v>
                </c:pt>
                <c:pt idx="669">
                  <c:v>0.54</c:v>
                </c:pt>
                <c:pt idx="670">
                  <c:v>0.62</c:v>
                </c:pt>
                <c:pt idx="671">
                  <c:v>0.6</c:v>
                </c:pt>
                <c:pt idx="672">
                  <c:v>0.54</c:v>
                </c:pt>
                <c:pt idx="673">
                  <c:v>0.52</c:v>
                </c:pt>
                <c:pt idx="674">
                  <c:v>0.52</c:v>
                </c:pt>
                <c:pt idx="675">
                  <c:v>0.52</c:v>
                </c:pt>
                <c:pt idx="676">
                  <c:v>0.52</c:v>
                </c:pt>
                <c:pt idx="677">
                  <c:v>0.5</c:v>
                </c:pt>
                <c:pt idx="678">
                  <c:v>0.68</c:v>
                </c:pt>
                <c:pt idx="679">
                  <c:v>0.6</c:v>
                </c:pt>
                <c:pt idx="680">
                  <c:v>0.54</c:v>
                </c:pt>
                <c:pt idx="681">
                  <c:v>0.52</c:v>
                </c:pt>
                <c:pt idx="682">
                  <c:v>0.51</c:v>
                </c:pt>
                <c:pt idx="683">
                  <c:v>0.52</c:v>
                </c:pt>
                <c:pt idx="684">
                  <c:v>0.52</c:v>
                </c:pt>
                <c:pt idx="685">
                  <c:v>0.52</c:v>
                </c:pt>
                <c:pt idx="686">
                  <c:v>0.52</c:v>
                </c:pt>
                <c:pt idx="687">
                  <c:v>0.52</c:v>
                </c:pt>
                <c:pt idx="688">
                  <c:v>0.5</c:v>
                </c:pt>
                <c:pt idx="689">
                  <c:v>0.5</c:v>
                </c:pt>
                <c:pt idx="690">
                  <c:v>0.5</c:v>
                </c:pt>
                <c:pt idx="691">
                  <c:v>0.5</c:v>
                </c:pt>
                <c:pt idx="692">
                  <c:v>0.5</c:v>
                </c:pt>
                <c:pt idx="693">
                  <c:v>0.5</c:v>
                </c:pt>
                <c:pt idx="694">
                  <c:v>0.5</c:v>
                </c:pt>
                <c:pt idx="695">
                  <c:v>0.5</c:v>
                </c:pt>
                <c:pt idx="696">
                  <c:v>0.5</c:v>
                </c:pt>
                <c:pt idx="697">
                  <c:v>0.5</c:v>
                </c:pt>
                <c:pt idx="698">
                  <c:v>0.5</c:v>
                </c:pt>
                <c:pt idx="699">
                  <c:v>0.5</c:v>
                </c:pt>
                <c:pt idx="700">
                  <c:v>0.5</c:v>
                </c:pt>
                <c:pt idx="701">
                  <c:v>0.5</c:v>
                </c:pt>
                <c:pt idx="702">
                  <c:v>0.6</c:v>
                </c:pt>
                <c:pt idx="703">
                  <c:v>0.54</c:v>
                </c:pt>
                <c:pt idx="704">
                  <c:v>0.5</c:v>
                </c:pt>
                <c:pt idx="705">
                  <c:v>0.5</c:v>
                </c:pt>
                <c:pt idx="706">
                  <c:v>0.5</c:v>
                </c:pt>
                <c:pt idx="707">
                  <c:v>0.5</c:v>
                </c:pt>
                <c:pt idx="708">
                  <c:v>0.5</c:v>
                </c:pt>
                <c:pt idx="709">
                  <c:v>0.49</c:v>
                </c:pt>
                <c:pt idx="710">
                  <c:v>0.5</c:v>
                </c:pt>
                <c:pt idx="711">
                  <c:v>0.5</c:v>
                </c:pt>
                <c:pt idx="712">
                  <c:v>0.5</c:v>
                </c:pt>
                <c:pt idx="713">
                  <c:v>0.5</c:v>
                </c:pt>
                <c:pt idx="714">
                  <c:v>0.5</c:v>
                </c:pt>
                <c:pt idx="715">
                  <c:v>0.5</c:v>
                </c:pt>
                <c:pt idx="716">
                  <c:v>0.5</c:v>
                </c:pt>
                <c:pt idx="717">
                  <c:v>0.5</c:v>
                </c:pt>
                <c:pt idx="718">
                  <c:v>0.5</c:v>
                </c:pt>
                <c:pt idx="719">
                  <c:v>0.5</c:v>
                </c:pt>
                <c:pt idx="720">
                  <c:v>0.5</c:v>
                </c:pt>
                <c:pt idx="721">
                  <c:v>0.5</c:v>
                </c:pt>
                <c:pt idx="722">
                  <c:v>0.52</c:v>
                </c:pt>
                <c:pt idx="723">
                  <c:v>0.5</c:v>
                </c:pt>
                <c:pt idx="724">
                  <c:v>0.5</c:v>
                </c:pt>
                <c:pt idx="725">
                  <c:v>0.5</c:v>
                </c:pt>
                <c:pt idx="726">
                  <c:v>0.5</c:v>
                </c:pt>
                <c:pt idx="727">
                  <c:v>0.5</c:v>
                </c:pt>
                <c:pt idx="728">
                  <c:v>0.5</c:v>
                </c:pt>
                <c:pt idx="729">
                  <c:v>0.5</c:v>
                </c:pt>
                <c:pt idx="730">
                  <c:v>0.5</c:v>
                </c:pt>
                <c:pt idx="731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924-4D29-8D9B-A07C00E529B6}"/>
            </c:ext>
          </c:extLst>
        </c:ser>
        <c:ser>
          <c:idx val="2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0.48</c:v>
                </c:pt>
                <c:pt idx="8">
                  <c:v>0.46</c:v>
                </c:pt>
                <c:pt idx="9">
                  <c:v>0.46</c:v>
                </c:pt>
                <c:pt idx="10">
                  <c:v>0.46</c:v>
                </c:pt>
                <c:pt idx="11">
                  <c:v>0.46</c:v>
                </c:pt>
                <c:pt idx="12">
                  <c:v>0.46</c:v>
                </c:pt>
                <c:pt idx="13">
                  <c:v>0.46</c:v>
                </c:pt>
                <c:pt idx="14">
                  <c:v>0.46</c:v>
                </c:pt>
                <c:pt idx="15">
                  <c:v>0.46</c:v>
                </c:pt>
                <c:pt idx="16">
                  <c:v>0.46</c:v>
                </c:pt>
                <c:pt idx="17">
                  <c:v>0.46</c:v>
                </c:pt>
                <c:pt idx="18">
                  <c:v>0.46</c:v>
                </c:pt>
                <c:pt idx="19">
                  <c:v>0.46</c:v>
                </c:pt>
                <c:pt idx="20">
                  <c:v>0.46</c:v>
                </c:pt>
                <c:pt idx="21">
                  <c:v>0.46</c:v>
                </c:pt>
                <c:pt idx="22">
                  <c:v>0.46</c:v>
                </c:pt>
                <c:pt idx="23">
                  <c:v>0.46</c:v>
                </c:pt>
                <c:pt idx="24">
                  <c:v>0.46</c:v>
                </c:pt>
                <c:pt idx="25">
                  <c:v>0.46</c:v>
                </c:pt>
                <c:pt idx="26">
                  <c:v>0.46</c:v>
                </c:pt>
                <c:pt idx="27">
                  <c:v>0.46</c:v>
                </c:pt>
                <c:pt idx="28">
                  <c:v>0.46</c:v>
                </c:pt>
                <c:pt idx="29">
                  <c:v>0.46</c:v>
                </c:pt>
                <c:pt idx="30">
                  <c:v>0.46</c:v>
                </c:pt>
                <c:pt idx="31">
                  <c:v>0.46</c:v>
                </c:pt>
                <c:pt idx="32">
                  <c:v>0.46</c:v>
                </c:pt>
                <c:pt idx="33">
                  <c:v>0.5</c:v>
                </c:pt>
                <c:pt idx="34">
                  <c:v>0.56000000000000005</c:v>
                </c:pt>
                <c:pt idx="35">
                  <c:v>0.56000000000000005</c:v>
                </c:pt>
                <c:pt idx="36">
                  <c:v>0.56000000000000005</c:v>
                </c:pt>
                <c:pt idx="37">
                  <c:v>0.56000000000000005</c:v>
                </c:pt>
                <c:pt idx="38">
                  <c:v>0.56000000000000005</c:v>
                </c:pt>
                <c:pt idx="39">
                  <c:v>0.56000000000000005</c:v>
                </c:pt>
                <c:pt idx="40">
                  <c:v>0.56000000000000005</c:v>
                </c:pt>
                <c:pt idx="41">
                  <c:v>0.56000000000000005</c:v>
                </c:pt>
                <c:pt idx="42">
                  <c:v>0.56000000000000005</c:v>
                </c:pt>
                <c:pt idx="43">
                  <c:v>0.56000000000000005</c:v>
                </c:pt>
                <c:pt idx="44">
                  <c:v>0.56000000000000005</c:v>
                </c:pt>
                <c:pt idx="45">
                  <c:v>0.56000000000000005</c:v>
                </c:pt>
                <c:pt idx="46">
                  <c:v>0.56000000000000005</c:v>
                </c:pt>
                <c:pt idx="47">
                  <c:v>0.56000000000000005</c:v>
                </c:pt>
                <c:pt idx="48">
                  <c:v>0.56000000000000005</c:v>
                </c:pt>
                <c:pt idx="49">
                  <c:v>0.56000000000000005</c:v>
                </c:pt>
                <c:pt idx="50">
                  <c:v>0.56000000000000005</c:v>
                </c:pt>
                <c:pt idx="51">
                  <c:v>0.56000000000000005</c:v>
                </c:pt>
                <c:pt idx="52">
                  <c:v>0.56000000000000005</c:v>
                </c:pt>
                <c:pt idx="53">
                  <c:v>0.56000000000000005</c:v>
                </c:pt>
                <c:pt idx="54">
                  <c:v>0.56000000000000005</c:v>
                </c:pt>
                <c:pt idx="55">
                  <c:v>0.56000000000000005</c:v>
                </c:pt>
                <c:pt idx="56">
                  <c:v>0.56000000000000005</c:v>
                </c:pt>
                <c:pt idx="57">
                  <c:v>0.56000000000000005</c:v>
                </c:pt>
                <c:pt idx="58">
                  <c:v>0.55000000000000004</c:v>
                </c:pt>
                <c:pt idx="59">
                  <c:v>0.55000000000000004</c:v>
                </c:pt>
                <c:pt idx="60">
                  <c:v>0.54</c:v>
                </c:pt>
                <c:pt idx="61">
                  <c:v>0.54</c:v>
                </c:pt>
                <c:pt idx="62">
                  <c:v>0.55000000000000004</c:v>
                </c:pt>
                <c:pt idx="63">
                  <c:v>0.55000000000000004</c:v>
                </c:pt>
                <c:pt idx="64">
                  <c:v>0.55000000000000004</c:v>
                </c:pt>
                <c:pt idx="65">
                  <c:v>0.56000000000000005</c:v>
                </c:pt>
                <c:pt idx="66">
                  <c:v>0.56000000000000005</c:v>
                </c:pt>
                <c:pt idx="67">
                  <c:v>0.56000000000000005</c:v>
                </c:pt>
                <c:pt idx="68">
                  <c:v>0.56000000000000005</c:v>
                </c:pt>
                <c:pt idx="69">
                  <c:v>0.56000000000000005</c:v>
                </c:pt>
                <c:pt idx="70">
                  <c:v>0.56000000000000005</c:v>
                </c:pt>
                <c:pt idx="71">
                  <c:v>0.56000000000000005</c:v>
                </c:pt>
                <c:pt idx="72">
                  <c:v>0.56000000000000005</c:v>
                </c:pt>
                <c:pt idx="73">
                  <c:v>0.56000000000000005</c:v>
                </c:pt>
                <c:pt idx="74">
                  <c:v>0.55000000000000004</c:v>
                </c:pt>
                <c:pt idx="75">
                  <c:v>0.55000000000000004</c:v>
                </c:pt>
                <c:pt idx="76">
                  <c:v>0.55000000000000004</c:v>
                </c:pt>
                <c:pt idx="77">
                  <c:v>0.55000000000000004</c:v>
                </c:pt>
                <c:pt idx="78">
                  <c:v>0.55000000000000004</c:v>
                </c:pt>
                <c:pt idx="79">
                  <c:v>0.56000000000000005</c:v>
                </c:pt>
                <c:pt idx="80">
                  <c:v>0.56000000000000005</c:v>
                </c:pt>
                <c:pt idx="81">
                  <c:v>0.56000000000000005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0.56000000000000005</c:v>
                </c:pt>
                <c:pt idx="90">
                  <c:v>0.56000000000000005</c:v>
                </c:pt>
                <c:pt idx="91">
                  <c:v>0.56000000000000005</c:v>
                </c:pt>
                <c:pt idx="92">
                  <c:v>0.56000000000000005</c:v>
                </c:pt>
                <c:pt idx="93">
                  <c:v>0.56000000000000005</c:v>
                </c:pt>
                <c:pt idx="94">
                  <c:v>0.56000000000000005</c:v>
                </c:pt>
                <c:pt idx="95">
                  <c:v>0.56000000000000005</c:v>
                </c:pt>
                <c:pt idx="96">
                  <c:v>0.56000000000000005</c:v>
                </c:pt>
                <c:pt idx="97">
                  <c:v>0.56000000000000005</c:v>
                </c:pt>
                <c:pt idx="98">
                  <c:v>0.56000000000000005</c:v>
                </c:pt>
                <c:pt idx="99">
                  <c:v>0.55000000000000004</c:v>
                </c:pt>
                <c:pt idx="100">
                  <c:v>0.56000000000000005</c:v>
                </c:pt>
                <c:pt idx="101">
                  <c:v>0.55000000000000004</c:v>
                </c:pt>
                <c:pt idx="102">
                  <c:v>0.55000000000000004</c:v>
                </c:pt>
                <c:pt idx="103">
                  <c:v>0.55000000000000004</c:v>
                </c:pt>
                <c:pt idx="104">
                  <c:v>0.55000000000000004</c:v>
                </c:pt>
                <c:pt idx="105">
                  <c:v>0.55000000000000004</c:v>
                </c:pt>
                <c:pt idx="106">
                  <c:v>0.55000000000000004</c:v>
                </c:pt>
                <c:pt idx="107">
                  <c:v>0.56000000000000005</c:v>
                </c:pt>
                <c:pt idx="108">
                  <c:v>0.56000000000000005</c:v>
                </c:pt>
                <c:pt idx="109">
                  <c:v>0.56000000000000005</c:v>
                </c:pt>
                <c:pt idx="110">
                  <c:v>0.56000000000000005</c:v>
                </c:pt>
                <c:pt idx="111">
                  <c:v>0.56000000000000005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0.56000000000000005</c:v>
                </c:pt>
                <c:pt idx="115">
                  <c:v>0.56000000000000005</c:v>
                </c:pt>
                <c:pt idx="116">
                  <c:v>0.56000000000000005</c:v>
                </c:pt>
                <c:pt idx="117">
                  <c:v>0.56000000000000005</c:v>
                </c:pt>
                <c:pt idx="118">
                  <c:v>0.56000000000000005</c:v>
                </c:pt>
                <c:pt idx="119">
                  <c:v>0.56000000000000005</c:v>
                </c:pt>
                <c:pt idx="120">
                  <c:v>0.56000000000000005</c:v>
                </c:pt>
                <c:pt idx="121">
                  <c:v>0.56000000000000005</c:v>
                </c:pt>
                <c:pt idx="122">
                  <c:v>0.56000000000000005</c:v>
                </c:pt>
                <c:pt idx="123">
                  <c:v>0.56000000000000005</c:v>
                </c:pt>
                <c:pt idx="124">
                  <c:v>0.56000000000000005</c:v>
                </c:pt>
                <c:pt idx="125">
                  <c:v>0.56000000000000005</c:v>
                </c:pt>
                <c:pt idx="126">
                  <c:v>0.56000000000000005</c:v>
                </c:pt>
                <c:pt idx="127">
                  <c:v>0.56000000000000005</c:v>
                </c:pt>
                <c:pt idx="128">
                  <c:v>0.56000000000000005</c:v>
                </c:pt>
                <c:pt idx="129">
                  <c:v>0.56000000000000005</c:v>
                </c:pt>
                <c:pt idx="130">
                  <c:v>0.56000000000000005</c:v>
                </c:pt>
                <c:pt idx="131">
                  <c:v>0.56000000000000005</c:v>
                </c:pt>
                <c:pt idx="132">
                  <c:v>0.56000000000000005</c:v>
                </c:pt>
                <c:pt idx="133">
                  <c:v>0.56000000000000005</c:v>
                </c:pt>
                <c:pt idx="134">
                  <c:v>0.56000000000000005</c:v>
                </c:pt>
                <c:pt idx="135">
                  <c:v>0.56000000000000005</c:v>
                </c:pt>
                <c:pt idx="136">
                  <c:v>0.56000000000000005</c:v>
                </c:pt>
                <c:pt idx="137">
                  <c:v>0.56000000000000005</c:v>
                </c:pt>
                <c:pt idx="138">
                  <c:v>0.56000000000000005</c:v>
                </c:pt>
                <c:pt idx="139">
                  <c:v>0.56000000000000005</c:v>
                </c:pt>
                <c:pt idx="140">
                  <c:v>0.56000000000000005</c:v>
                </c:pt>
                <c:pt idx="141">
                  <c:v>0.56000000000000005</c:v>
                </c:pt>
                <c:pt idx="142">
                  <c:v>0.56000000000000005</c:v>
                </c:pt>
                <c:pt idx="143">
                  <c:v>0.56000000000000005</c:v>
                </c:pt>
                <c:pt idx="144">
                  <c:v>0.56000000000000005</c:v>
                </c:pt>
                <c:pt idx="145">
                  <c:v>0.56000000000000005</c:v>
                </c:pt>
                <c:pt idx="146">
                  <c:v>0.57999999999999996</c:v>
                </c:pt>
                <c:pt idx="147">
                  <c:v>0.57999999999999996</c:v>
                </c:pt>
                <c:pt idx="148">
                  <c:v>0.6</c:v>
                </c:pt>
                <c:pt idx="149">
                  <c:v>0.6</c:v>
                </c:pt>
                <c:pt idx="150">
                  <c:v>0.6</c:v>
                </c:pt>
                <c:pt idx="151">
                  <c:v>0.6</c:v>
                </c:pt>
                <c:pt idx="152">
                  <c:v>0.6</c:v>
                </c:pt>
                <c:pt idx="153">
                  <c:v>0.6</c:v>
                </c:pt>
                <c:pt idx="154">
                  <c:v>0.6</c:v>
                </c:pt>
                <c:pt idx="155">
                  <c:v>0.6</c:v>
                </c:pt>
                <c:pt idx="156">
                  <c:v>0.6</c:v>
                </c:pt>
                <c:pt idx="157">
                  <c:v>0.64</c:v>
                </c:pt>
                <c:pt idx="158">
                  <c:v>0.64</c:v>
                </c:pt>
                <c:pt idx="159">
                  <c:v>0.64</c:v>
                </c:pt>
                <c:pt idx="160">
                  <c:v>0.64</c:v>
                </c:pt>
                <c:pt idx="161">
                  <c:v>0.6</c:v>
                </c:pt>
                <c:pt idx="162">
                  <c:v>0.62</c:v>
                </c:pt>
                <c:pt idx="163">
                  <c:v>0.6</c:v>
                </c:pt>
                <c:pt idx="164">
                  <c:v>0.6</c:v>
                </c:pt>
                <c:pt idx="165">
                  <c:v>0.6</c:v>
                </c:pt>
                <c:pt idx="166">
                  <c:v>0.6</c:v>
                </c:pt>
                <c:pt idx="167">
                  <c:v>0.6</c:v>
                </c:pt>
                <c:pt idx="168">
                  <c:v>0.57999999999999996</c:v>
                </c:pt>
                <c:pt idx="169">
                  <c:v>0.57999999999999996</c:v>
                </c:pt>
                <c:pt idx="170">
                  <c:v>0.57999999999999996</c:v>
                </c:pt>
                <c:pt idx="171">
                  <c:v>0.57999999999999996</c:v>
                </c:pt>
                <c:pt idx="172">
                  <c:v>0.57999999999999996</c:v>
                </c:pt>
                <c:pt idx="173">
                  <c:v>0.57999999999999996</c:v>
                </c:pt>
                <c:pt idx="174">
                  <c:v>0.57999999999999996</c:v>
                </c:pt>
                <c:pt idx="175">
                  <c:v>0.57999999999999996</c:v>
                </c:pt>
                <c:pt idx="176">
                  <c:v>0.56999999999999995</c:v>
                </c:pt>
                <c:pt idx="177">
                  <c:v>0.56999999999999995</c:v>
                </c:pt>
                <c:pt idx="178">
                  <c:v>0.56999999999999995</c:v>
                </c:pt>
                <c:pt idx="179">
                  <c:v>0.56999999999999995</c:v>
                </c:pt>
                <c:pt idx="180">
                  <c:v>0.56999999999999995</c:v>
                </c:pt>
                <c:pt idx="181">
                  <c:v>0.56000000000000005</c:v>
                </c:pt>
                <c:pt idx="182">
                  <c:v>0.56000000000000005</c:v>
                </c:pt>
                <c:pt idx="183">
                  <c:v>0.56000000000000005</c:v>
                </c:pt>
                <c:pt idx="184">
                  <c:v>0.56000000000000005</c:v>
                </c:pt>
                <c:pt idx="185">
                  <c:v>0.65</c:v>
                </c:pt>
                <c:pt idx="186">
                  <c:v>0.65</c:v>
                </c:pt>
                <c:pt idx="187">
                  <c:v>0.65</c:v>
                </c:pt>
                <c:pt idx="188">
                  <c:v>0.65</c:v>
                </c:pt>
                <c:pt idx="189">
                  <c:v>0.56000000000000005</c:v>
                </c:pt>
                <c:pt idx="190">
                  <c:v>0.56000000000000005</c:v>
                </c:pt>
                <c:pt idx="191">
                  <c:v>0.57999999999999996</c:v>
                </c:pt>
                <c:pt idx="192">
                  <c:v>0.6</c:v>
                </c:pt>
                <c:pt idx="193">
                  <c:v>0.62</c:v>
                </c:pt>
                <c:pt idx="194">
                  <c:v>0.64</c:v>
                </c:pt>
                <c:pt idx="195">
                  <c:v>0.65</c:v>
                </c:pt>
                <c:pt idx="196">
                  <c:v>0.65</c:v>
                </c:pt>
                <c:pt idx="197">
                  <c:v>0.65</c:v>
                </c:pt>
                <c:pt idx="198">
                  <c:v>0.65</c:v>
                </c:pt>
                <c:pt idx="199">
                  <c:v>0.7</c:v>
                </c:pt>
                <c:pt idx="200">
                  <c:v>0.8</c:v>
                </c:pt>
                <c:pt idx="201">
                  <c:v>0.82</c:v>
                </c:pt>
                <c:pt idx="202">
                  <c:v>0.56000000000000005</c:v>
                </c:pt>
                <c:pt idx="203">
                  <c:v>0.82</c:v>
                </c:pt>
                <c:pt idx="204">
                  <c:v>0.56000000000000005</c:v>
                </c:pt>
                <c:pt idx="205">
                  <c:v>0.56000000000000005</c:v>
                </c:pt>
                <c:pt idx="206">
                  <c:v>0.56000000000000005</c:v>
                </c:pt>
                <c:pt idx="207">
                  <c:v>0.56000000000000005</c:v>
                </c:pt>
                <c:pt idx="208">
                  <c:v>0.56000000000000005</c:v>
                </c:pt>
                <c:pt idx="209">
                  <c:v>0.56000000000000005</c:v>
                </c:pt>
                <c:pt idx="210">
                  <c:v>0.56000000000000005</c:v>
                </c:pt>
                <c:pt idx="211">
                  <c:v>0.56000000000000005</c:v>
                </c:pt>
                <c:pt idx="212">
                  <c:v>0.55000000000000004</c:v>
                </c:pt>
                <c:pt idx="213">
                  <c:v>0.56000000000000005</c:v>
                </c:pt>
                <c:pt idx="214">
                  <c:v>0.56000000000000005</c:v>
                </c:pt>
                <c:pt idx="215">
                  <c:v>0.56000000000000005</c:v>
                </c:pt>
                <c:pt idx="216">
                  <c:v>0.56000000000000005</c:v>
                </c:pt>
                <c:pt idx="217">
                  <c:v>0.56000000000000005</c:v>
                </c:pt>
                <c:pt idx="218">
                  <c:v>0.56000000000000005</c:v>
                </c:pt>
                <c:pt idx="219">
                  <c:v>0.6</c:v>
                </c:pt>
                <c:pt idx="220">
                  <c:v>0.68</c:v>
                </c:pt>
                <c:pt idx="221">
                  <c:v>0.68</c:v>
                </c:pt>
                <c:pt idx="222">
                  <c:v>0.68</c:v>
                </c:pt>
                <c:pt idx="223">
                  <c:v>0.68</c:v>
                </c:pt>
                <c:pt idx="224">
                  <c:v>0.68</c:v>
                </c:pt>
                <c:pt idx="225">
                  <c:v>0.68</c:v>
                </c:pt>
                <c:pt idx="226">
                  <c:v>0.68</c:v>
                </c:pt>
                <c:pt idx="227">
                  <c:v>0.6</c:v>
                </c:pt>
                <c:pt idx="228">
                  <c:v>0.6</c:v>
                </c:pt>
                <c:pt idx="229">
                  <c:v>0.6</c:v>
                </c:pt>
                <c:pt idx="230">
                  <c:v>0.57999999999999996</c:v>
                </c:pt>
                <c:pt idx="231">
                  <c:v>0.57999999999999996</c:v>
                </c:pt>
                <c:pt idx="232">
                  <c:v>0.57999999999999996</c:v>
                </c:pt>
                <c:pt idx="233">
                  <c:v>0.56000000000000005</c:v>
                </c:pt>
                <c:pt idx="234">
                  <c:v>0.56000000000000005</c:v>
                </c:pt>
                <c:pt idx="235">
                  <c:v>0.57999999999999996</c:v>
                </c:pt>
                <c:pt idx="236">
                  <c:v>0.64</c:v>
                </c:pt>
                <c:pt idx="237">
                  <c:v>0.64</c:v>
                </c:pt>
                <c:pt idx="238">
                  <c:v>0.64</c:v>
                </c:pt>
                <c:pt idx="239">
                  <c:v>0.64</c:v>
                </c:pt>
                <c:pt idx="240">
                  <c:v>0.64</c:v>
                </c:pt>
                <c:pt idx="241">
                  <c:v>0.62</c:v>
                </c:pt>
                <c:pt idx="242">
                  <c:v>0.62</c:v>
                </c:pt>
                <c:pt idx="243">
                  <c:v>0.62</c:v>
                </c:pt>
                <c:pt idx="244">
                  <c:v>0.57999999999999996</c:v>
                </c:pt>
                <c:pt idx="245">
                  <c:v>0.6</c:v>
                </c:pt>
                <c:pt idx="246">
                  <c:v>0.6</c:v>
                </c:pt>
                <c:pt idx="247">
                  <c:v>0.64</c:v>
                </c:pt>
                <c:pt idx="248">
                  <c:v>0.72</c:v>
                </c:pt>
                <c:pt idx="249">
                  <c:v>0.76</c:v>
                </c:pt>
                <c:pt idx="250">
                  <c:v>1</c:v>
                </c:pt>
                <c:pt idx="251">
                  <c:v>1.28</c:v>
                </c:pt>
                <c:pt idx="252">
                  <c:v>0.82</c:v>
                </c:pt>
                <c:pt idx="253">
                  <c:v>0.74</c:v>
                </c:pt>
                <c:pt idx="254">
                  <c:v>0.76</c:v>
                </c:pt>
                <c:pt idx="255">
                  <c:v>0.78</c:v>
                </c:pt>
                <c:pt idx="256">
                  <c:v>1.06</c:v>
                </c:pt>
                <c:pt idx="257">
                  <c:v>0.9</c:v>
                </c:pt>
                <c:pt idx="258">
                  <c:v>0.78</c:v>
                </c:pt>
                <c:pt idx="259">
                  <c:v>0.76</c:v>
                </c:pt>
                <c:pt idx="260">
                  <c:v>0.92</c:v>
                </c:pt>
                <c:pt idx="261">
                  <c:v>0.92</c:v>
                </c:pt>
                <c:pt idx="262">
                  <c:v>0.7</c:v>
                </c:pt>
                <c:pt idx="263">
                  <c:v>0.7</c:v>
                </c:pt>
                <c:pt idx="264">
                  <c:v>0.7</c:v>
                </c:pt>
                <c:pt idx="265">
                  <c:v>0.7</c:v>
                </c:pt>
                <c:pt idx="266">
                  <c:v>0.66</c:v>
                </c:pt>
                <c:pt idx="267">
                  <c:v>0.66</c:v>
                </c:pt>
                <c:pt idx="268">
                  <c:v>0.68</c:v>
                </c:pt>
                <c:pt idx="269">
                  <c:v>0.68</c:v>
                </c:pt>
                <c:pt idx="270">
                  <c:v>0.72</c:v>
                </c:pt>
                <c:pt idx="271">
                  <c:v>0.72</c:v>
                </c:pt>
                <c:pt idx="272">
                  <c:v>0.72</c:v>
                </c:pt>
                <c:pt idx="273">
                  <c:v>0.72</c:v>
                </c:pt>
                <c:pt idx="274">
                  <c:v>0.72</c:v>
                </c:pt>
                <c:pt idx="275">
                  <c:v>1</c:v>
                </c:pt>
                <c:pt idx="276">
                  <c:v>0.9</c:v>
                </c:pt>
                <c:pt idx="277">
                  <c:v>0.8</c:v>
                </c:pt>
                <c:pt idx="278">
                  <c:v>0.76</c:v>
                </c:pt>
                <c:pt idx="279">
                  <c:v>0.74</c:v>
                </c:pt>
                <c:pt idx="280">
                  <c:v>0.78</c:v>
                </c:pt>
                <c:pt idx="281">
                  <c:v>0.78</c:v>
                </c:pt>
                <c:pt idx="282">
                  <c:v>0.86</c:v>
                </c:pt>
                <c:pt idx="283">
                  <c:v>0.8</c:v>
                </c:pt>
                <c:pt idx="284">
                  <c:v>0.86</c:v>
                </c:pt>
                <c:pt idx="285">
                  <c:v>0.9</c:v>
                </c:pt>
                <c:pt idx="286">
                  <c:v>0.96</c:v>
                </c:pt>
                <c:pt idx="287">
                  <c:v>1</c:v>
                </c:pt>
                <c:pt idx="288">
                  <c:v>1.06</c:v>
                </c:pt>
                <c:pt idx="289">
                  <c:v>1.04</c:v>
                </c:pt>
                <c:pt idx="290">
                  <c:v>1.03</c:v>
                </c:pt>
                <c:pt idx="291">
                  <c:v>1.02</c:v>
                </c:pt>
                <c:pt idx="292">
                  <c:v>1</c:v>
                </c:pt>
                <c:pt idx="293">
                  <c:v>0.97</c:v>
                </c:pt>
                <c:pt idx="294">
                  <c:v>0.95</c:v>
                </c:pt>
                <c:pt idx="295">
                  <c:v>0.92</c:v>
                </c:pt>
                <c:pt idx="296">
                  <c:v>0.88</c:v>
                </c:pt>
                <c:pt idx="297">
                  <c:v>0.86</c:v>
                </c:pt>
                <c:pt idx="298">
                  <c:v>0.86</c:v>
                </c:pt>
                <c:pt idx="299">
                  <c:v>0.86</c:v>
                </c:pt>
                <c:pt idx="300">
                  <c:v>0.8</c:v>
                </c:pt>
                <c:pt idx="301">
                  <c:v>0.8</c:v>
                </c:pt>
                <c:pt idx="302">
                  <c:v>0.78</c:v>
                </c:pt>
                <c:pt idx="303">
                  <c:v>0.8</c:v>
                </c:pt>
                <c:pt idx="304">
                  <c:v>0.82</c:v>
                </c:pt>
                <c:pt idx="305">
                  <c:v>0.8</c:v>
                </c:pt>
                <c:pt idx="306">
                  <c:v>0.76</c:v>
                </c:pt>
                <c:pt idx="307">
                  <c:v>0.76</c:v>
                </c:pt>
                <c:pt idx="308">
                  <c:v>0.78</c:v>
                </c:pt>
                <c:pt idx="309">
                  <c:v>1</c:v>
                </c:pt>
                <c:pt idx="310">
                  <c:v>1.1000000000000001</c:v>
                </c:pt>
                <c:pt idx="311">
                  <c:v>0.94</c:v>
                </c:pt>
                <c:pt idx="312">
                  <c:v>0.96</c:v>
                </c:pt>
                <c:pt idx="313">
                  <c:v>0.84</c:v>
                </c:pt>
                <c:pt idx="314">
                  <c:v>0.82</c:v>
                </c:pt>
                <c:pt idx="315">
                  <c:v>0.8</c:v>
                </c:pt>
                <c:pt idx="316">
                  <c:v>0.8</c:v>
                </c:pt>
                <c:pt idx="317">
                  <c:v>0.8</c:v>
                </c:pt>
                <c:pt idx="318">
                  <c:v>0.82</c:v>
                </c:pt>
                <c:pt idx="319">
                  <c:v>0.84</c:v>
                </c:pt>
                <c:pt idx="320">
                  <c:v>0.88</c:v>
                </c:pt>
                <c:pt idx="321">
                  <c:v>0.84</c:v>
                </c:pt>
                <c:pt idx="322">
                  <c:v>0.8</c:v>
                </c:pt>
                <c:pt idx="323">
                  <c:v>0.8</c:v>
                </c:pt>
                <c:pt idx="324">
                  <c:v>0.82</c:v>
                </c:pt>
                <c:pt idx="325">
                  <c:v>0.86</c:v>
                </c:pt>
                <c:pt idx="326">
                  <c:v>0.9</c:v>
                </c:pt>
                <c:pt idx="327">
                  <c:v>0.9</c:v>
                </c:pt>
                <c:pt idx="328">
                  <c:v>0.9</c:v>
                </c:pt>
                <c:pt idx="329">
                  <c:v>0.9</c:v>
                </c:pt>
                <c:pt idx="330">
                  <c:v>0.91</c:v>
                </c:pt>
                <c:pt idx="331">
                  <c:v>0.9</c:v>
                </c:pt>
                <c:pt idx="332">
                  <c:v>0.84</c:v>
                </c:pt>
                <c:pt idx="333">
                  <c:v>0.86</c:v>
                </c:pt>
                <c:pt idx="334">
                  <c:v>0.82</c:v>
                </c:pt>
                <c:pt idx="335">
                  <c:v>0.83</c:v>
                </c:pt>
                <c:pt idx="336">
                  <c:v>0.83</c:v>
                </c:pt>
                <c:pt idx="337">
                  <c:v>0.8</c:v>
                </c:pt>
                <c:pt idx="338">
                  <c:v>0.8</c:v>
                </c:pt>
                <c:pt idx="339">
                  <c:v>0.8</c:v>
                </c:pt>
                <c:pt idx="340">
                  <c:v>0.78</c:v>
                </c:pt>
                <c:pt idx="341">
                  <c:v>0.8</c:v>
                </c:pt>
                <c:pt idx="342">
                  <c:v>0.82</c:v>
                </c:pt>
                <c:pt idx="343">
                  <c:v>0.8</c:v>
                </c:pt>
                <c:pt idx="344">
                  <c:v>0.8</c:v>
                </c:pt>
                <c:pt idx="345">
                  <c:v>0.8</c:v>
                </c:pt>
                <c:pt idx="346">
                  <c:v>0.8</c:v>
                </c:pt>
                <c:pt idx="347">
                  <c:v>0.8</c:v>
                </c:pt>
                <c:pt idx="348">
                  <c:v>0.78</c:v>
                </c:pt>
                <c:pt idx="349">
                  <c:v>0.78</c:v>
                </c:pt>
                <c:pt idx="350">
                  <c:v>0.78</c:v>
                </c:pt>
                <c:pt idx="351">
                  <c:v>0.78</c:v>
                </c:pt>
                <c:pt idx="352">
                  <c:v>0.78</c:v>
                </c:pt>
                <c:pt idx="353">
                  <c:v>0.76</c:v>
                </c:pt>
                <c:pt idx="354">
                  <c:v>0.76</c:v>
                </c:pt>
                <c:pt idx="355">
                  <c:v>0.74</c:v>
                </c:pt>
                <c:pt idx="356">
                  <c:v>0.74</c:v>
                </c:pt>
                <c:pt idx="357">
                  <c:v>0.72</c:v>
                </c:pt>
                <c:pt idx="358">
                  <c:v>0.72</c:v>
                </c:pt>
                <c:pt idx="359">
                  <c:v>0.76</c:v>
                </c:pt>
                <c:pt idx="360">
                  <c:v>0.76</c:v>
                </c:pt>
                <c:pt idx="361">
                  <c:v>0.72</c:v>
                </c:pt>
                <c:pt idx="362">
                  <c:v>0.72</c:v>
                </c:pt>
                <c:pt idx="363">
                  <c:v>0.72</c:v>
                </c:pt>
                <c:pt idx="364">
                  <c:v>0.72</c:v>
                </c:pt>
                <c:pt idx="365">
                  <c:v>0.76</c:v>
                </c:pt>
                <c:pt idx="366">
                  <c:v>0.8</c:v>
                </c:pt>
                <c:pt idx="367">
                  <c:v>0.8</c:v>
                </c:pt>
                <c:pt idx="368">
                  <c:v>0.76</c:v>
                </c:pt>
                <c:pt idx="369">
                  <c:v>0.74</c:v>
                </c:pt>
                <c:pt idx="370">
                  <c:v>0.74</c:v>
                </c:pt>
                <c:pt idx="371">
                  <c:v>0.72</c:v>
                </c:pt>
                <c:pt idx="372">
                  <c:v>0.72</c:v>
                </c:pt>
                <c:pt idx="373">
                  <c:v>0.72</c:v>
                </c:pt>
                <c:pt idx="374">
                  <c:v>0.72</c:v>
                </c:pt>
                <c:pt idx="375">
                  <c:v>0.74</c:v>
                </c:pt>
                <c:pt idx="376">
                  <c:v>0.74</c:v>
                </c:pt>
                <c:pt idx="377">
                  <c:v>0.74</c:v>
                </c:pt>
                <c:pt idx="378">
                  <c:v>0.74</c:v>
                </c:pt>
                <c:pt idx="379">
                  <c:v>0.74</c:v>
                </c:pt>
                <c:pt idx="380">
                  <c:v>0.74</c:v>
                </c:pt>
                <c:pt idx="381">
                  <c:v>0.76</c:v>
                </c:pt>
                <c:pt idx="382">
                  <c:v>0.78</c:v>
                </c:pt>
                <c:pt idx="383">
                  <c:v>0.7</c:v>
                </c:pt>
                <c:pt idx="384">
                  <c:v>0.68</c:v>
                </c:pt>
                <c:pt idx="385">
                  <c:v>1</c:v>
                </c:pt>
                <c:pt idx="386">
                  <c:v>0.9</c:v>
                </c:pt>
                <c:pt idx="387">
                  <c:v>0.76</c:v>
                </c:pt>
                <c:pt idx="388">
                  <c:v>0.74</c:v>
                </c:pt>
                <c:pt idx="389">
                  <c:v>0.68</c:v>
                </c:pt>
                <c:pt idx="390">
                  <c:v>0.64</c:v>
                </c:pt>
                <c:pt idx="391">
                  <c:v>0.5</c:v>
                </c:pt>
                <c:pt idx="392">
                  <c:v>0.5</c:v>
                </c:pt>
                <c:pt idx="393">
                  <c:v>0.57999999999999996</c:v>
                </c:pt>
                <c:pt idx="394">
                  <c:v>0.68</c:v>
                </c:pt>
                <c:pt idx="395">
                  <c:v>0.9</c:v>
                </c:pt>
                <c:pt idx="396">
                  <c:v>1</c:v>
                </c:pt>
                <c:pt idx="397">
                  <c:v>1</c:v>
                </c:pt>
                <c:pt idx="398">
                  <c:v>0.9</c:v>
                </c:pt>
                <c:pt idx="399">
                  <c:v>0.9</c:v>
                </c:pt>
                <c:pt idx="400">
                  <c:v>0.9</c:v>
                </c:pt>
                <c:pt idx="401">
                  <c:v>0.76</c:v>
                </c:pt>
                <c:pt idx="402">
                  <c:v>0.72</c:v>
                </c:pt>
                <c:pt idx="403">
                  <c:v>0.72</c:v>
                </c:pt>
                <c:pt idx="404">
                  <c:v>0.72</c:v>
                </c:pt>
                <c:pt idx="405">
                  <c:v>0.74</c:v>
                </c:pt>
                <c:pt idx="406">
                  <c:v>0.88</c:v>
                </c:pt>
                <c:pt idx="407">
                  <c:v>0.82</c:v>
                </c:pt>
                <c:pt idx="408">
                  <c:v>0.78</c:v>
                </c:pt>
                <c:pt idx="409">
                  <c:v>0.8</c:v>
                </c:pt>
                <c:pt idx="410">
                  <c:v>0.8</c:v>
                </c:pt>
                <c:pt idx="411">
                  <c:v>0.74</c:v>
                </c:pt>
                <c:pt idx="412">
                  <c:v>0.7</c:v>
                </c:pt>
                <c:pt idx="413">
                  <c:v>0.76</c:v>
                </c:pt>
                <c:pt idx="414">
                  <c:v>0.8</c:v>
                </c:pt>
                <c:pt idx="415">
                  <c:v>0.82</c:v>
                </c:pt>
                <c:pt idx="416">
                  <c:v>0.9</c:v>
                </c:pt>
                <c:pt idx="417">
                  <c:v>0.84</c:v>
                </c:pt>
                <c:pt idx="418">
                  <c:v>0.8</c:v>
                </c:pt>
                <c:pt idx="419">
                  <c:v>0.9</c:v>
                </c:pt>
                <c:pt idx="420">
                  <c:v>1</c:v>
                </c:pt>
                <c:pt idx="421">
                  <c:v>1.54</c:v>
                </c:pt>
                <c:pt idx="422">
                  <c:v>1.3</c:v>
                </c:pt>
                <c:pt idx="423">
                  <c:v>1</c:v>
                </c:pt>
                <c:pt idx="424">
                  <c:v>0.92</c:v>
                </c:pt>
                <c:pt idx="425">
                  <c:v>0.9</c:v>
                </c:pt>
                <c:pt idx="426">
                  <c:v>0.88</c:v>
                </c:pt>
                <c:pt idx="427">
                  <c:v>0.9</c:v>
                </c:pt>
                <c:pt idx="428">
                  <c:v>0.84</c:v>
                </c:pt>
                <c:pt idx="429">
                  <c:v>0.92</c:v>
                </c:pt>
                <c:pt idx="430">
                  <c:v>1.08</c:v>
                </c:pt>
                <c:pt idx="431">
                  <c:v>0.9</c:v>
                </c:pt>
                <c:pt idx="432">
                  <c:v>0.84</c:v>
                </c:pt>
                <c:pt idx="433">
                  <c:v>1.1000000000000001</c:v>
                </c:pt>
                <c:pt idx="434">
                  <c:v>1.3</c:v>
                </c:pt>
                <c:pt idx="435">
                  <c:v>1.1000000000000001</c:v>
                </c:pt>
                <c:pt idx="436">
                  <c:v>0.94</c:v>
                </c:pt>
                <c:pt idx="437">
                  <c:v>0.82</c:v>
                </c:pt>
                <c:pt idx="438">
                  <c:v>0.78</c:v>
                </c:pt>
                <c:pt idx="439">
                  <c:v>0.74</c:v>
                </c:pt>
                <c:pt idx="440">
                  <c:v>0.7</c:v>
                </c:pt>
                <c:pt idx="441">
                  <c:v>0.74</c:v>
                </c:pt>
                <c:pt idx="442">
                  <c:v>0.66</c:v>
                </c:pt>
                <c:pt idx="443">
                  <c:v>0.64</c:v>
                </c:pt>
                <c:pt idx="444">
                  <c:v>0.62</c:v>
                </c:pt>
                <c:pt idx="445">
                  <c:v>0.6</c:v>
                </c:pt>
                <c:pt idx="446">
                  <c:v>0.66</c:v>
                </c:pt>
                <c:pt idx="447">
                  <c:v>0.7</c:v>
                </c:pt>
                <c:pt idx="448">
                  <c:v>0.74</c:v>
                </c:pt>
                <c:pt idx="449">
                  <c:v>0.7</c:v>
                </c:pt>
                <c:pt idx="450">
                  <c:v>0.9</c:v>
                </c:pt>
                <c:pt idx="451">
                  <c:v>0.66</c:v>
                </c:pt>
                <c:pt idx="452">
                  <c:v>1.1599999999999999</c:v>
                </c:pt>
                <c:pt idx="453">
                  <c:v>0.8</c:v>
                </c:pt>
                <c:pt idx="454">
                  <c:v>0.74</c:v>
                </c:pt>
                <c:pt idx="455">
                  <c:v>0.9</c:v>
                </c:pt>
                <c:pt idx="456">
                  <c:v>1.2</c:v>
                </c:pt>
                <c:pt idx="457">
                  <c:v>1.2</c:v>
                </c:pt>
                <c:pt idx="458">
                  <c:v>0.86</c:v>
                </c:pt>
                <c:pt idx="459">
                  <c:v>0.8</c:v>
                </c:pt>
                <c:pt idx="460">
                  <c:v>0.7</c:v>
                </c:pt>
                <c:pt idx="461">
                  <c:v>0.7</c:v>
                </c:pt>
                <c:pt idx="462">
                  <c:v>0.7</c:v>
                </c:pt>
                <c:pt idx="463">
                  <c:v>0.7</c:v>
                </c:pt>
                <c:pt idx="464">
                  <c:v>0.7</c:v>
                </c:pt>
                <c:pt idx="465">
                  <c:v>0.7</c:v>
                </c:pt>
                <c:pt idx="466">
                  <c:v>0.74</c:v>
                </c:pt>
                <c:pt idx="467">
                  <c:v>0.74</c:v>
                </c:pt>
                <c:pt idx="468">
                  <c:v>0.78</c:v>
                </c:pt>
                <c:pt idx="469">
                  <c:v>0.76</c:v>
                </c:pt>
                <c:pt idx="470">
                  <c:v>0.7</c:v>
                </c:pt>
                <c:pt idx="471">
                  <c:v>0.72</c:v>
                </c:pt>
                <c:pt idx="472">
                  <c:v>0.72</c:v>
                </c:pt>
                <c:pt idx="473">
                  <c:v>0.72</c:v>
                </c:pt>
                <c:pt idx="474">
                  <c:v>0.64</c:v>
                </c:pt>
                <c:pt idx="475">
                  <c:v>0.7</c:v>
                </c:pt>
                <c:pt idx="476">
                  <c:v>0.9</c:v>
                </c:pt>
                <c:pt idx="477">
                  <c:v>0.84</c:v>
                </c:pt>
                <c:pt idx="478">
                  <c:v>0.78</c:v>
                </c:pt>
                <c:pt idx="479">
                  <c:v>0.74</c:v>
                </c:pt>
                <c:pt idx="480">
                  <c:v>0.7</c:v>
                </c:pt>
                <c:pt idx="481">
                  <c:v>0.88</c:v>
                </c:pt>
                <c:pt idx="482">
                  <c:v>0.9</c:v>
                </c:pt>
                <c:pt idx="483">
                  <c:v>0.96</c:v>
                </c:pt>
                <c:pt idx="484">
                  <c:v>0.98</c:v>
                </c:pt>
                <c:pt idx="485">
                  <c:v>0.9</c:v>
                </c:pt>
                <c:pt idx="486">
                  <c:v>1.4</c:v>
                </c:pt>
                <c:pt idx="487">
                  <c:v>1</c:v>
                </c:pt>
                <c:pt idx="488">
                  <c:v>0.9</c:v>
                </c:pt>
                <c:pt idx="489">
                  <c:v>0.8</c:v>
                </c:pt>
                <c:pt idx="490">
                  <c:v>0.76</c:v>
                </c:pt>
                <c:pt idx="491">
                  <c:v>0.7</c:v>
                </c:pt>
                <c:pt idx="492">
                  <c:v>0.66</c:v>
                </c:pt>
                <c:pt idx="493">
                  <c:v>0.66</c:v>
                </c:pt>
                <c:pt idx="494">
                  <c:v>0.62</c:v>
                </c:pt>
                <c:pt idx="495">
                  <c:v>0.6</c:v>
                </c:pt>
                <c:pt idx="496">
                  <c:v>0.6</c:v>
                </c:pt>
                <c:pt idx="497">
                  <c:v>0.6</c:v>
                </c:pt>
                <c:pt idx="498">
                  <c:v>0.6</c:v>
                </c:pt>
                <c:pt idx="499">
                  <c:v>0.6</c:v>
                </c:pt>
                <c:pt idx="500">
                  <c:v>0.6</c:v>
                </c:pt>
                <c:pt idx="501">
                  <c:v>0.6</c:v>
                </c:pt>
                <c:pt idx="502">
                  <c:v>0.56000000000000005</c:v>
                </c:pt>
                <c:pt idx="503">
                  <c:v>0.56000000000000005</c:v>
                </c:pt>
                <c:pt idx="504">
                  <c:v>0.56000000000000005</c:v>
                </c:pt>
                <c:pt idx="505">
                  <c:v>0.6</c:v>
                </c:pt>
                <c:pt idx="506">
                  <c:v>0.64</c:v>
                </c:pt>
                <c:pt idx="507">
                  <c:v>0.9</c:v>
                </c:pt>
                <c:pt idx="508">
                  <c:v>1</c:v>
                </c:pt>
                <c:pt idx="509">
                  <c:v>0.99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0.7</c:v>
                </c:pt>
                <c:pt idx="516">
                  <c:v>0.57999999999999996</c:v>
                </c:pt>
                <c:pt idx="517">
                  <c:v>0.6</c:v>
                </c:pt>
                <c:pt idx="518">
                  <c:v>0.88</c:v>
                </c:pt>
                <c:pt idx="519">
                  <c:v>0.7</c:v>
                </c:pt>
                <c:pt idx="520">
                  <c:v>0.6</c:v>
                </c:pt>
                <c:pt idx="521">
                  <c:v>0.6</c:v>
                </c:pt>
                <c:pt idx="522">
                  <c:v>0.6</c:v>
                </c:pt>
                <c:pt idx="523">
                  <c:v>0.7</c:v>
                </c:pt>
                <c:pt idx="524">
                  <c:v>0.84</c:v>
                </c:pt>
                <c:pt idx="525">
                  <c:v>0.84</c:v>
                </c:pt>
                <c:pt idx="526">
                  <c:v>1</c:v>
                </c:pt>
                <c:pt idx="527">
                  <c:v>0.8</c:v>
                </c:pt>
                <c:pt idx="528">
                  <c:v>0.76</c:v>
                </c:pt>
                <c:pt idx="529">
                  <c:v>0.74</c:v>
                </c:pt>
                <c:pt idx="530">
                  <c:v>0.72</c:v>
                </c:pt>
                <c:pt idx="531">
                  <c:v>0.6</c:v>
                </c:pt>
                <c:pt idx="532">
                  <c:v>0.7</c:v>
                </c:pt>
                <c:pt idx="533">
                  <c:v>0.7</c:v>
                </c:pt>
                <c:pt idx="534">
                  <c:v>0.7</c:v>
                </c:pt>
                <c:pt idx="535">
                  <c:v>0.7</c:v>
                </c:pt>
                <c:pt idx="536">
                  <c:v>0.7</c:v>
                </c:pt>
                <c:pt idx="537">
                  <c:v>0.7</c:v>
                </c:pt>
                <c:pt idx="538">
                  <c:v>0.7</c:v>
                </c:pt>
                <c:pt idx="539">
                  <c:v>0.7</c:v>
                </c:pt>
                <c:pt idx="540">
                  <c:v>0.7</c:v>
                </c:pt>
                <c:pt idx="541">
                  <c:v>0.7</c:v>
                </c:pt>
                <c:pt idx="542">
                  <c:v>0.7</c:v>
                </c:pt>
                <c:pt idx="543">
                  <c:v>0.68</c:v>
                </c:pt>
                <c:pt idx="544">
                  <c:v>0.66</c:v>
                </c:pt>
                <c:pt idx="545">
                  <c:v>0.66</c:v>
                </c:pt>
                <c:pt idx="546">
                  <c:v>0.66</c:v>
                </c:pt>
                <c:pt idx="547">
                  <c:v>0.66</c:v>
                </c:pt>
                <c:pt idx="548">
                  <c:v>0.66</c:v>
                </c:pt>
                <c:pt idx="549">
                  <c:v>0.8</c:v>
                </c:pt>
                <c:pt idx="550">
                  <c:v>1.1000000000000001</c:v>
                </c:pt>
                <c:pt idx="551">
                  <c:v>0.9</c:v>
                </c:pt>
                <c:pt idx="552">
                  <c:v>0.78</c:v>
                </c:pt>
                <c:pt idx="553">
                  <c:v>0.8</c:v>
                </c:pt>
                <c:pt idx="554">
                  <c:v>0.96</c:v>
                </c:pt>
                <c:pt idx="555">
                  <c:v>1</c:v>
                </c:pt>
                <c:pt idx="556">
                  <c:v>1.34</c:v>
                </c:pt>
                <c:pt idx="557">
                  <c:v>0.9</c:v>
                </c:pt>
                <c:pt idx="558">
                  <c:v>0.82</c:v>
                </c:pt>
                <c:pt idx="559">
                  <c:v>0.8</c:v>
                </c:pt>
                <c:pt idx="560">
                  <c:v>0.74</c:v>
                </c:pt>
                <c:pt idx="561">
                  <c:v>0.72</c:v>
                </c:pt>
                <c:pt idx="562">
                  <c:v>0.7</c:v>
                </c:pt>
                <c:pt idx="563">
                  <c:v>0.64</c:v>
                </c:pt>
                <c:pt idx="564">
                  <c:v>0.6</c:v>
                </c:pt>
                <c:pt idx="565">
                  <c:v>0.64</c:v>
                </c:pt>
                <c:pt idx="566">
                  <c:v>0.6</c:v>
                </c:pt>
                <c:pt idx="567">
                  <c:v>0.6</c:v>
                </c:pt>
                <c:pt idx="568">
                  <c:v>0.6</c:v>
                </c:pt>
                <c:pt idx="569">
                  <c:v>0.6</c:v>
                </c:pt>
                <c:pt idx="570">
                  <c:v>0.6</c:v>
                </c:pt>
                <c:pt idx="571">
                  <c:v>0.6</c:v>
                </c:pt>
                <c:pt idx="572">
                  <c:v>0.6</c:v>
                </c:pt>
                <c:pt idx="573">
                  <c:v>0.6</c:v>
                </c:pt>
                <c:pt idx="574">
                  <c:v>0.6</c:v>
                </c:pt>
                <c:pt idx="575">
                  <c:v>0.6</c:v>
                </c:pt>
                <c:pt idx="576">
                  <c:v>0.6</c:v>
                </c:pt>
                <c:pt idx="577">
                  <c:v>0.57999999999999996</c:v>
                </c:pt>
                <c:pt idx="578">
                  <c:v>0.57999999999999996</c:v>
                </c:pt>
                <c:pt idx="579">
                  <c:v>0.57999999999999996</c:v>
                </c:pt>
                <c:pt idx="580">
                  <c:v>0.57999999999999996</c:v>
                </c:pt>
                <c:pt idx="581">
                  <c:v>0.57999999999999996</c:v>
                </c:pt>
                <c:pt idx="582">
                  <c:v>0.57999999999999996</c:v>
                </c:pt>
                <c:pt idx="583">
                  <c:v>0.5</c:v>
                </c:pt>
                <c:pt idx="584">
                  <c:v>0.5</c:v>
                </c:pt>
                <c:pt idx="585">
                  <c:v>0.5</c:v>
                </c:pt>
                <c:pt idx="586">
                  <c:v>0.5</c:v>
                </c:pt>
                <c:pt idx="587">
                  <c:v>0.5</c:v>
                </c:pt>
                <c:pt idx="588">
                  <c:v>0.5</c:v>
                </c:pt>
                <c:pt idx="589">
                  <c:v>0.48</c:v>
                </c:pt>
                <c:pt idx="590">
                  <c:v>0.48</c:v>
                </c:pt>
                <c:pt idx="591">
                  <c:v>0.48</c:v>
                </c:pt>
                <c:pt idx="592">
                  <c:v>0.49</c:v>
                </c:pt>
                <c:pt idx="593">
                  <c:v>0.49</c:v>
                </c:pt>
                <c:pt idx="594">
                  <c:v>0.5</c:v>
                </c:pt>
                <c:pt idx="595">
                  <c:v>0.5</c:v>
                </c:pt>
                <c:pt idx="596">
                  <c:v>0.48</c:v>
                </c:pt>
                <c:pt idx="597">
                  <c:v>0.5</c:v>
                </c:pt>
                <c:pt idx="598">
                  <c:v>0.48</c:v>
                </c:pt>
                <c:pt idx="599">
                  <c:v>0.52</c:v>
                </c:pt>
                <c:pt idx="600">
                  <c:v>0.52</c:v>
                </c:pt>
                <c:pt idx="601">
                  <c:v>0.5</c:v>
                </c:pt>
                <c:pt idx="602">
                  <c:v>0.5</c:v>
                </c:pt>
                <c:pt idx="603">
                  <c:v>0.5</c:v>
                </c:pt>
                <c:pt idx="604">
                  <c:v>0.49</c:v>
                </c:pt>
                <c:pt idx="605">
                  <c:v>0.5</c:v>
                </c:pt>
                <c:pt idx="606">
                  <c:v>0.5</c:v>
                </c:pt>
                <c:pt idx="607">
                  <c:v>0.6</c:v>
                </c:pt>
                <c:pt idx="608">
                  <c:v>0.66</c:v>
                </c:pt>
                <c:pt idx="609">
                  <c:v>0.66</c:v>
                </c:pt>
                <c:pt idx="610">
                  <c:v>0.66</c:v>
                </c:pt>
                <c:pt idx="611">
                  <c:v>0.5</c:v>
                </c:pt>
                <c:pt idx="612">
                  <c:v>0.5</c:v>
                </c:pt>
                <c:pt idx="613">
                  <c:v>0.5</c:v>
                </c:pt>
                <c:pt idx="614">
                  <c:v>0.5</c:v>
                </c:pt>
                <c:pt idx="615">
                  <c:v>0.5</c:v>
                </c:pt>
                <c:pt idx="616">
                  <c:v>0.5</c:v>
                </c:pt>
                <c:pt idx="617">
                  <c:v>0.6</c:v>
                </c:pt>
                <c:pt idx="618">
                  <c:v>0.66</c:v>
                </c:pt>
                <c:pt idx="619">
                  <c:v>0.6</c:v>
                </c:pt>
                <c:pt idx="620">
                  <c:v>0.62</c:v>
                </c:pt>
                <c:pt idx="621">
                  <c:v>0.7</c:v>
                </c:pt>
                <c:pt idx="622">
                  <c:v>1.4</c:v>
                </c:pt>
                <c:pt idx="623">
                  <c:v>1.56</c:v>
                </c:pt>
                <c:pt idx="624">
                  <c:v>2.1</c:v>
                </c:pt>
                <c:pt idx="625">
                  <c:v>1.4</c:v>
                </c:pt>
                <c:pt idx="626">
                  <c:v>1.1000000000000001</c:v>
                </c:pt>
                <c:pt idx="627">
                  <c:v>0.8</c:v>
                </c:pt>
                <c:pt idx="628">
                  <c:v>0.72</c:v>
                </c:pt>
                <c:pt idx="629">
                  <c:v>0.7</c:v>
                </c:pt>
                <c:pt idx="630">
                  <c:v>0.68</c:v>
                </c:pt>
                <c:pt idx="631">
                  <c:v>0.6</c:v>
                </c:pt>
                <c:pt idx="632">
                  <c:v>0.54</c:v>
                </c:pt>
                <c:pt idx="633">
                  <c:v>0.52</c:v>
                </c:pt>
                <c:pt idx="634">
                  <c:v>0.5</c:v>
                </c:pt>
                <c:pt idx="635">
                  <c:v>0.54</c:v>
                </c:pt>
                <c:pt idx="636">
                  <c:v>0.66</c:v>
                </c:pt>
                <c:pt idx="637">
                  <c:v>0.64</c:v>
                </c:pt>
                <c:pt idx="638">
                  <c:v>0.64</c:v>
                </c:pt>
                <c:pt idx="639">
                  <c:v>0.64</c:v>
                </c:pt>
                <c:pt idx="640">
                  <c:v>0.62</c:v>
                </c:pt>
                <c:pt idx="641">
                  <c:v>0.62</c:v>
                </c:pt>
                <c:pt idx="642">
                  <c:v>0.62</c:v>
                </c:pt>
                <c:pt idx="643">
                  <c:v>0.6</c:v>
                </c:pt>
                <c:pt idx="644">
                  <c:v>0.57999999999999996</c:v>
                </c:pt>
                <c:pt idx="645">
                  <c:v>0.6</c:v>
                </c:pt>
                <c:pt idx="646">
                  <c:v>0.57999999999999996</c:v>
                </c:pt>
                <c:pt idx="647">
                  <c:v>0.59</c:v>
                </c:pt>
                <c:pt idx="648">
                  <c:v>0.59</c:v>
                </c:pt>
                <c:pt idx="649">
                  <c:v>0.6</c:v>
                </c:pt>
                <c:pt idx="650">
                  <c:v>1.1599999999999999</c:v>
                </c:pt>
                <c:pt idx="651">
                  <c:v>1.1399999999999999</c:v>
                </c:pt>
                <c:pt idx="652">
                  <c:v>0.7</c:v>
                </c:pt>
                <c:pt idx="653">
                  <c:v>0.6</c:v>
                </c:pt>
                <c:pt idx="654">
                  <c:v>0.64</c:v>
                </c:pt>
                <c:pt idx="655">
                  <c:v>0.6</c:v>
                </c:pt>
                <c:pt idx="656">
                  <c:v>0.6</c:v>
                </c:pt>
                <c:pt idx="657">
                  <c:v>0.62</c:v>
                </c:pt>
                <c:pt idx="658">
                  <c:v>0.62</c:v>
                </c:pt>
                <c:pt idx="659">
                  <c:v>0.64</c:v>
                </c:pt>
                <c:pt idx="660">
                  <c:v>0.66</c:v>
                </c:pt>
                <c:pt idx="661">
                  <c:v>0.72</c:v>
                </c:pt>
                <c:pt idx="662">
                  <c:v>0.8</c:v>
                </c:pt>
                <c:pt idx="663">
                  <c:v>0.9</c:v>
                </c:pt>
                <c:pt idx="664">
                  <c:v>1.22</c:v>
                </c:pt>
                <c:pt idx="665">
                  <c:v>1.1000000000000001</c:v>
                </c:pt>
                <c:pt idx="666">
                  <c:v>2</c:v>
                </c:pt>
                <c:pt idx="667">
                  <c:v>2</c:v>
                </c:pt>
                <c:pt idx="668">
                  <c:v>1.9</c:v>
                </c:pt>
                <c:pt idx="669">
                  <c:v>1.95</c:v>
                </c:pt>
                <c:pt idx="670">
                  <c:v>1.22</c:v>
                </c:pt>
                <c:pt idx="671">
                  <c:v>2</c:v>
                </c:pt>
                <c:pt idx="672">
                  <c:v>4.3</c:v>
                </c:pt>
                <c:pt idx="673">
                  <c:v>1.8</c:v>
                </c:pt>
                <c:pt idx="674">
                  <c:v>1.7</c:v>
                </c:pt>
                <c:pt idx="675">
                  <c:v>0.8</c:v>
                </c:pt>
                <c:pt idx="676">
                  <c:v>0.9</c:v>
                </c:pt>
                <c:pt idx="677">
                  <c:v>0.9</c:v>
                </c:pt>
                <c:pt idx="678">
                  <c:v>0.86</c:v>
                </c:pt>
                <c:pt idx="679">
                  <c:v>0.9</c:v>
                </c:pt>
                <c:pt idx="680">
                  <c:v>0.82</c:v>
                </c:pt>
                <c:pt idx="681">
                  <c:v>0.8</c:v>
                </c:pt>
                <c:pt idx="682">
                  <c:v>0.78</c:v>
                </c:pt>
                <c:pt idx="683">
                  <c:v>0.78</c:v>
                </c:pt>
                <c:pt idx="684">
                  <c:v>0.78</c:v>
                </c:pt>
                <c:pt idx="685">
                  <c:v>0.74</c:v>
                </c:pt>
                <c:pt idx="686">
                  <c:v>0.74</c:v>
                </c:pt>
                <c:pt idx="687">
                  <c:v>0.74</c:v>
                </c:pt>
                <c:pt idx="688">
                  <c:v>0.74</c:v>
                </c:pt>
                <c:pt idx="689">
                  <c:v>0.7</c:v>
                </c:pt>
                <c:pt idx="690">
                  <c:v>0.7</c:v>
                </c:pt>
                <c:pt idx="691">
                  <c:v>0.7</c:v>
                </c:pt>
                <c:pt idx="692">
                  <c:v>0.7</c:v>
                </c:pt>
                <c:pt idx="693">
                  <c:v>0.7</c:v>
                </c:pt>
                <c:pt idx="694">
                  <c:v>0.7</c:v>
                </c:pt>
                <c:pt idx="695">
                  <c:v>0.7</c:v>
                </c:pt>
                <c:pt idx="696">
                  <c:v>0.7</c:v>
                </c:pt>
                <c:pt idx="697">
                  <c:v>0.7</c:v>
                </c:pt>
                <c:pt idx="698">
                  <c:v>0.68</c:v>
                </c:pt>
                <c:pt idx="699">
                  <c:v>0.68</c:v>
                </c:pt>
                <c:pt idx="700">
                  <c:v>0.68</c:v>
                </c:pt>
                <c:pt idx="701">
                  <c:v>0.68</c:v>
                </c:pt>
                <c:pt idx="702">
                  <c:v>0.68</c:v>
                </c:pt>
                <c:pt idx="703">
                  <c:v>0.66</c:v>
                </c:pt>
                <c:pt idx="704">
                  <c:v>0.66</c:v>
                </c:pt>
                <c:pt idx="705">
                  <c:v>0.66</c:v>
                </c:pt>
                <c:pt idx="706">
                  <c:v>0.68</c:v>
                </c:pt>
                <c:pt idx="707">
                  <c:v>0.68</c:v>
                </c:pt>
                <c:pt idx="708">
                  <c:v>0.68</c:v>
                </c:pt>
                <c:pt idx="709">
                  <c:v>0.68</c:v>
                </c:pt>
                <c:pt idx="710">
                  <c:v>0.68</c:v>
                </c:pt>
                <c:pt idx="711">
                  <c:v>0.7</c:v>
                </c:pt>
                <c:pt idx="712">
                  <c:v>0.68</c:v>
                </c:pt>
                <c:pt idx="713">
                  <c:v>0.6</c:v>
                </c:pt>
                <c:pt idx="714">
                  <c:v>0.68</c:v>
                </c:pt>
                <c:pt idx="715">
                  <c:v>0.68</c:v>
                </c:pt>
                <c:pt idx="716">
                  <c:v>0.66</c:v>
                </c:pt>
                <c:pt idx="717">
                  <c:v>0.66</c:v>
                </c:pt>
                <c:pt idx="718">
                  <c:v>0.7</c:v>
                </c:pt>
                <c:pt idx="719">
                  <c:v>0.72</c:v>
                </c:pt>
                <c:pt idx="720">
                  <c:v>0.72</c:v>
                </c:pt>
                <c:pt idx="721">
                  <c:v>0.64</c:v>
                </c:pt>
                <c:pt idx="722">
                  <c:v>0.64</c:v>
                </c:pt>
                <c:pt idx="723">
                  <c:v>0.63</c:v>
                </c:pt>
                <c:pt idx="724">
                  <c:v>0.63</c:v>
                </c:pt>
                <c:pt idx="725">
                  <c:v>0.62</c:v>
                </c:pt>
                <c:pt idx="726">
                  <c:v>0.62</c:v>
                </c:pt>
                <c:pt idx="727">
                  <c:v>0.62</c:v>
                </c:pt>
                <c:pt idx="728">
                  <c:v>0.62</c:v>
                </c:pt>
                <c:pt idx="729">
                  <c:v>0.62</c:v>
                </c:pt>
                <c:pt idx="730">
                  <c:v>0.64</c:v>
                </c:pt>
                <c:pt idx="731">
                  <c:v>0.63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924-4D29-8D9B-A07C00E529B6}"/>
            </c:ext>
          </c:extLst>
        </c:ser>
        <c:ser>
          <c:idx val="1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0.62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0.6</c:v>
                </c:pt>
                <c:pt idx="11">
                  <c:v>0.6</c:v>
                </c:pt>
                <c:pt idx="12">
                  <c:v>0.6</c:v>
                </c:pt>
                <c:pt idx="13">
                  <c:v>0.62</c:v>
                </c:pt>
                <c:pt idx="14">
                  <c:v>0.62</c:v>
                </c:pt>
                <c:pt idx="15">
                  <c:v>0.62</c:v>
                </c:pt>
                <c:pt idx="16">
                  <c:v>0.6</c:v>
                </c:pt>
                <c:pt idx="17">
                  <c:v>0.6</c:v>
                </c:pt>
                <c:pt idx="18">
                  <c:v>0.6</c:v>
                </c:pt>
                <c:pt idx="19">
                  <c:v>0.6</c:v>
                </c:pt>
                <c:pt idx="20">
                  <c:v>0.6</c:v>
                </c:pt>
                <c:pt idx="21">
                  <c:v>0.6</c:v>
                </c:pt>
                <c:pt idx="22">
                  <c:v>0.6</c:v>
                </c:pt>
                <c:pt idx="23">
                  <c:v>0.6</c:v>
                </c:pt>
                <c:pt idx="24">
                  <c:v>0.57999999999999996</c:v>
                </c:pt>
                <c:pt idx="25">
                  <c:v>0.57999999999999996</c:v>
                </c:pt>
                <c:pt idx="26">
                  <c:v>0.57999999999999996</c:v>
                </c:pt>
                <c:pt idx="27">
                  <c:v>0.57999999999999996</c:v>
                </c:pt>
                <c:pt idx="28">
                  <c:v>0.57999999999999996</c:v>
                </c:pt>
                <c:pt idx="29">
                  <c:v>0.57999999999999996</c:v>
                </c:pt>
                <c:pt idx="30">
                  <c:v>0.57999999999999996</c:v>
                </c:pt>
                <c:pt idx="31">
                  <c:v>0.57999999999999996</c:v>
                </c:pt>
                <c:pt idx="32">
                  <c:v>0.57999999999999996</c:v>
                </c:pt>
                <c:pt idx="33">
                  <c:v>0.57999999999999996</c:v>
                </c:pt>
                <c:pt idx="34">
                  <c:v>0.57999999999999996</c:v>
                </c:pt>
                <c:pt idx="35">
                  <c:v>0.57999999999999996</c:v>
                </c:pt>
                <c:pt idx="36">
                  <c:v>0.57999999999999996</c:v>
                </c:pt>
                <c:pt idx="37">
                  <c:v>0.57999999999999996</c:v>
                </c:pt>
                <c:pt idx="38">
                  <c:v>0.57999999999999996</c:v>
                </c:pt>
                <c:pt idx="39">
                  <c:v>0.57999999999999996</c:v>
                </c:pt>
                <c:pt idx="40">
                  <c:v>0.57999999999999996</c:v>
                </c:pt>
                <c:pt idx="41">
                  <c:v>0.57999999999999996</c:v>
                </c:pt>
                <c:pt idx="42">
                  <c:v>0.57999999999999996</c:v>
                </c:pt>
                <c:pt idx="43">
                  <c:v>0.57999999999999996</c:v>
                </c:pt>
                <c:pt idx="44">
                  <c:v>0.57999999999999996</c:v>
                </c:pt>
                <c:pt idx="45">
                  <c:v>0.57999999999999996</c:v>
                </c:pt>
                <c:pt idx="46">
                  <c:v>0.57999999999999996</c:v>
                </c:pt>
                <c:pt idx="47">
                  <c:v>0.57999999999999996</c:v>
                </c:pt>
                <c:pt idx="48">
                  <c:v>0.57999999999999996</c:v>
                </c:pt>
                <c:pt idx="49">
                  <c:v>0.57999999999999996</c:v>
                </c:pt>
                <c:pt idx="50">
                  <c:v>0.57999999999999996</c:v>
                </c:pt>
                <c:pt idx="51">
                  <c:v>0.57999999999999996</c:v>
                </c:pt>
                <c:pt idx="52">
                  <c:v>0.57999999999999996</c:v>
                </c:pt>
                <c:pt idx="53">
                  <c:v>0.57999999999999996</c:v>
                </c:pt>
                <c:pt idx="54">
                  <c:v>0.57999999999999996</c:v>
                </c:pt>
                <c:pt idx="55">
                  <c:v>0.57999999999999996</c:v>
                </c:pt>
                <c:pt idx="56">
                  <c:v>0.57999999999999996</c:v>
                </c:pt>
                <c:pt idx="57">
                  <c:v>0.57999999999999996</c:v>
                </c:pt>
                <c:pt idx="58">
                  <c:v>0.57999999999999996</c:v>
                </c:pt>
                <c:pt idx="59">
                  <c:v>0.57999999999999996</c:v>
                </c:pt>
                <c:pt idx="60">
                  <c:v>0.57999999999999996</c:v>
                </c:pt>
                <c:pt idx="61">
                  <c:v>0.57999999999999996</c:v>
                </c:pt>
                <c:pt idx="62">
                  <c:v>0.57999999999999996</c:v>
                </c:pt>
                <c:pt idx="63">
                  <c:v>0.57999999999999996</c:v>
                </c:pt>
                <c:pt idx="64">
                  <c:v>0.57999999999999996</c:v>
                </c:pt>
                <c:pt idx="65">
                  <c:v>0.57999999999999996</c:v>
                </c:pt>
                <c:pt idx="66">
                  <c:v>0.57999999999999996</c:v>
                </c:pt>
                <c:pt idx="67">
                  <c:v>0.57999999999999996</c:v>
                </c:pt>
                <c:pt idx="68">
                  <c:v>0.57999999999999996</c:v>
                </c:pt>
                <c:pt idx="69">
                  <c:v>0.57999999999999996</c:v>
                </c:pt>
                <c:pt idx="70">
                  <c:v>0.57999999999999996</c:v>
                </c:pt>
                <c:pt idx="71">
                  <c:v>0.6</c:v>
                </c:pt>
                <c:pt idx="72">
                  <c:v>0.6</c:v>
                </c:pt>
                <c:pt idx="73">
                  <c:v>0.6</c:v>
                </c:pt>
                <c:pt idx="74">
                  <c:v>0.6</c:v>
                </c:pt>
                <c:pt idx="75">
                  <c:v>0.57999999999999996</c:v>
                </c:pt>
                <c:pt idx="76">
                  <c:v>0.57999999999999996</c:v>
                </c:pt>
                <c:pt idx="77">
                  <c:v>0.57999999999999996</c:v>
                </c:pt>
                <c:pt idx="78">
                  <c:v>0.57999999999999996</c:v>
                </c:pt>
                <c:pt idx="79">
                  <c:v>0.57999999999999996</c:v>
                </c:pt>
                <c:pt idx="80">
                  <c:v>0.57999999999999996</c:v>
                </c:pt>
                <c:pt idx="81">
                  <c:v>0.57999999999999996</c:v>
                </c:pt>
                <c:pt idx="82">
                  <c:v>0.57999999999999996</c:v>
                </c:pt>
                <c:pt idx="83">
                  <c:v>0.57999999999999996</c:v>
                </c:pt>
                <c:pt idx="84">
                  <c:v>0.57999999999999996</c:v>
                </c:pt>
                <c:pt idx="85">
                  <c:v>0.57999999999999996</c:v>
                </c:pt>
                <c:pt idx="86">
                  <c:v>0.57999999999999996</c:v>
                </c:pt>
                <c:pt idx="87">
                  <c:v>0.6</c:v>
                </c:pt>
                <c:pt idx="88">
                  <c:v>0.57999999999999996</c:v>
                </c:pt>
                <c:pt idx="89">
                  <c:v>0.6</c:v>
                </c:pt>
                <c:pt idx="90">
                  <c:v>0.6</c:v>
                </c:pt>
                <c:pt idx="91">
                  <c:v>0.56000000000000005</c:v>
                </c:pt>
                <c:pt idx="92">
                  <c:v>0.53</c:v>
                </c:pt>
                <c:pt idx="93">
                  <c:v>0.5</c:v>
                </c:pt>
                <c:pt idx="94">
                  <c:v>0.57999999999999996</c:v>
                </c:pt>
                <c:pt idx="95">
                  <c:v>0.57999999999999996</c:v>
                </c:pt>
                <c:pt idx="96">
                  <c:v>0.57999999999999996</c:v>
                </c:pt>
                <c:pt idx="97">
                  <c:v>0.57999999999999996</c:v>
                </c:pt>
                <c:pt idx="98">
                  <c:v>0.57999999999999996</c:v>
                </c:pt>
                <c:pt idx="99">
                  <c:v>0.57999999999999996</c:v>
                </c:pt>
                <c:pt idx="100">
                  <c:v>0.57999999999999996</c:v>
                </c:pt>
                <c:pt idx="101">
                  <c:v>0.57999999999999996</c:v>
                </c:pt>
                <c:pt idx="102">
                  <c:v>0.57999999999999996</c:v>
                </c:pt>
                <c:pt idx="103">
                  <c:v>0.57999999999999996</c:v>
                </c:pt>
                <c:pt idx="104">
                  <c:v>0.57999999999999996</c:v>
                </c:pt>
                <c:pt idx="105">
                  <c:v>0.57999999999999996</c:v>
                </c:pt>
                <c:pt idx="106">
                  <c:v>0.57999999999999996</c:v>
                </c:pt>
                <c:pt idx="107">
                  <c:v>0.57999999999999996</c:v>
                </c:pt>
                <c:pt idx="108">
                  <c:v>0.56000000000000005</c:v>
                </c:pt>
                <c:pt idx="109">
                  <c:v>0.56000000000000005</c:v>
                </c:pt>
                <c:pt idx="110">
                  <c:v>0.56000000000000005</c:v>
                </c:pt>
                <c:pt idx="111">
                  <c:v>0.56000000000000005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0.56000000000000005</c:v>
                </c:pt>
                <c:pt idx="115">
                  <c:v>0.56000000000000005</c:v>
                </c:pt>
                <c:pt idx="116">
                  <c:v>0.56000000000000005</c:v>
                </c:pt>
                <c:pt idx="117">
                  <c:v>0.56000000000000005</c:v>
                </c:pt>
                <c:pt idx="118">
                  <c:v>0.56000000000000005</c:v>
                </c:pt>
                <c:pt idx="119">
                  <c:v>0.56000000000000005</c:v>
                </c:pt>
                <c:pt idx="120">
                  <c:v>0.57999999999999996</c:v>
                </c:pt>
                <c:pt idx="121">
                  <c:v>0.6</c:v>
                </c:pt>
                <c:pt idx="122">
                  <c:v>0.8</c:v>
                </c:pt>
                <c:pt idx="123">
                  <c:v>0.6</c:v>
                </c:pt>
                <c:pt idx="124">
                  <c:v>0.8</c:v>
                </c:pt>
                <c:pt idx="125">
                  <c:v>0.7</c:v>
                </c:pt>
                <c:pt idx="126">
                  <c:v>0.72</c:v>
                </c:pt>
                <c:pt idx="127">
                  <c:v>0.62</c:v>
                </c:pt>
                <c:pt idx="128">
                  <c:v>0.62</c:v>
                </c:pt>
                <c:pt idx="129">
                  <c:v>0.62</c:v>
                </c:pt>
                <c:pt idx="130">
                  <c:v>0.62</c:v>
                </c:pt>
                <c:pt idx="131">
                  <c:v>0.6</c:v>
                </c:pt>
                <c:pt idx="132">
                  <c:v>0.6</c:v>
                </c:pt>
                <c:pt idx="133">
                  <c:v>0.7</c:v>
                </c:pt>
                <c:pt idx="134">
                  <c:v>0.92</c:v>
                </c:pt>
                <c:pt idx="135">
                  <c:v>0.7</c:v>
                </c:pt>
                <c:pt idx="136">
                  <c:v>0.64</c:v>
                </c:pt>
                <c:pt idx="137">
                  <c:v>0.6</c:v>
                </c:pt>
                <c:pt idx="138">
                  <c:v>0.6</c:v>
                </c:pt>
                <c:pt idx="139">
                  <c:v>0.6</c:v>
                </c:pt>
                <c:pt idx="140">
                  <c:v>0.6</c:v>
                </c:pt>
                <c:pt idx="141">
                  <c:v>0.57999999999999996</c:v>
                </c:pt>
                <c:pt idx="142">
                  <c:v>0.57999999999999996</c:v>
                </c:pt>
                <c:pt idx="143">
                  <c:v>0.6</c:v>
                </c:pt>
                <c:pt idx="144">
                  <c:v>0.74</c:v>
                </c:pt>
                <c:pt idx="145">
                  <c:v>0.62</c:v>
                </c:pt>
                <c:pt idx="146">
                  <c:v>0.62</c:v>
                </c:pt>
                <c:pt idx="147">
                  <c:v>0.6</c:v>
                </c:pt>
                <c:pt idx="148">
                  <c:v>0.57999999999999996</c:v>
                </c:pt>
                <c:pt idx="149">
                  <c:v>0.57999999999999996</c:v>
                </c:pt>
                <c:pt idx="150">
                  <c:v>0.57999999999999996</c:v>
                </c:pt>
                <c:pt idx="151">
                  <c:v>0.54</c:v>
                </c:pt>
                <c:pt idx="152">
                  <c:v>0.54</c:v>
                </c:pt>
                <c:pt idx="153">
                  <c:v>0.52</c:v>
                </c:pt>
                <c:pt idx="154">
                  <c:v>0.5</c:v>
                </c:pt>
                <c:pt idx="155">
                  <c:v>0.52</c:v>
                </c:pt>
                <c:pt idx="156">
                  <c:v>0.5</c:v>
                </c:pt>
                <c:pt idx="157">
                  <c:v>0.5</c:v>
                </c:pt>
                <c:pt idx="158">
                  <c:v>0.5</c:v>
                </c:pt>
                <c:pt idx="159">
                  <c:v>0.5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0.45</c:v>
                </c:pt>
                <c:pt idx="174">
                  <c:v>0.45</c:v>
                </c:pt>
                <c:pt idx="175">
                  <c:v>0.44</c:v>
                </c:pt>
                <c:pt idx="176">
                  <c:v>0.45</c:v>
                </c:pt>
                <c:pt idx="177">
                  <c:v>0.45</c:v>
                </c:pt>
                <c:pt idx="178">
                  <c:v>0.47</c:v>
                </c:pt>
                <c:pt idx="179">
                  <c:v>0.47</c:v>
                </c:pt>
                <c:pt idx="180">
                  <c:v>0.48</c:v>
                </c:pt>
                <c:pt idx="181">
                  <c:v>0.48</c:v>
                </c:pt>
                <c:pt idx="182">
                  <c:v>0.48</c:v>
                </c:pt>
                <c:pt idx="183">
                  <c:v>0.48</c:v>
                </c:pt>
                <c:pt idx="184">
                  <c:v>0.48</c:v>
                </c:pt>
                <c:pt idx="185">
                  <c:v>0.48</c:v>
                </c:pt>
                <c:pt idx="186">
                  <c:v>0.48</c:v>
                </c:pt>
                <c:pt idx="187">
                  <c:v>0.48</c:v>
                </c:pt>
                <c:pt idx="188">
                  <c:v>0.48</c:v>
                </c:pt>
                <c:pt idx="189">
                  <c:v>0.48</c:v>
                </c:pt>
                <c:pt idx="190">
                  <c:v>0.48</c:v>
                </c:pt>
                <c:pt idx="191">
                  <c:v>0.48</c:v>
                </c:pt>
                <c:pt idx="192">
                  <c:v>0.48</c:v>
                </c:pt>
                <c:pt idx="193">
                  <c:v>0.48</c:v>
                </c:pt>
                <c:pt idx="194">
                  <c:v>0.48</c:v>
                </c:pt>
                <c:pt idx="195">
                  <c:v>0.48</c:v>
                </c:pt>
                <c:pt idx="196">
                  <c:v>0.48</c:v>
                </c:pt>
                <c:pt idx="197">
                  <c:v>0.48</c:v>
                </c:pt>
                <c:pt idx="198">
                  <c:v>0.48</c:v>
                </c:pt>
                <c:pt idx="199">
                  <c:v>0.44</c:v>
                </c:pt>
                <c:pt idx="200">
                  <c:v>0.44</c:v>
                </c:pt>
                <c:pt idx="201">
                  <c:v>0.44</c:v>
                </c:pt>
                <c:pt idx="202">
                  <c:v>0.44</c:v>
                </c:pt>
                <c:pt idx="203">
                  <c:v>0.44</c:v>
                </c:pt>
                <c:pt idx="204">
                  <c:v>0.44</c:v>
                </c:pt>
                <c:pt idx="205">
                  <c:v>0.44</c:v>
                </c:pt>
                <c:pt idx="206">
                  <c:v>0.44</c:v>
                </c:pt>
                <c:pt idx="207">
                  <c:v>0.44</c:v>
                </c:pt>
                <c:pt idx="208">
                  <c:v>0.44</c:v>
                </c:pt>
                <c:pt idx="209">
                  <c:v>0.44</c:v>
                </c:pt>
                <c:pt idx="210">
                  <c:v>0.46</c:v>
                </c:pt>
                <c:pt idx="211">
                  <c:v>0.46</c:v>
                </c:pt>
                <c:pt idx="212">
                  <c:v>0.46</c:v>
                </c:pt>
                <c:pt idx="213">
                  <c:v>0.46</c:v>
                </c:pt>
                <c:pt idx="214">
                  <c:v>0.46</c:v>
                </c:pt>
                <c:pt idx="215">
                  <c:v>0.46</c:v>
                </c:pt>
                <c:pt idx="216">
                  <c:v>0.46</c:v>
                </c:pt>
                <c:pt idx="217">
                  <c:v>0.46</c:v>
                </c:pt>
                <c:pt idx="218">
                  <c:v>0.46</c:v>
                </c:pt>
                <c:pt idx="219">
                  <c:v>0.46</c:v>
                </c:pt>
                <c:pt idx="220">
                  <c:v>0.46</c:v>
                </c:pt>
                <c:pt idx="221">
                  <c:v>0.46</c:v>
                </c:pt>
                <c:pt idx="222">
                  <c:v>0.46</c:v>
                </c:pt>
                <c:pt idx="223">
                  <c:v>0.46</c:v>
                </c:pt>
                <c:pt idx="224">
                  <c:v>0.46</c:v>
                </c:pt>
                <c:pt idx="225">
                  <c:v>0.46</c:v>
                </c:pt>
                <c:pt idx="226">
                  <c:v>0.46</c:v>
                </c:pt>
                <c:pt idx="227">
                  <c:v>0.82</c:v>
                </c:pt>
                <c:pt idx="228">
                  <c:v>0.52</c:v>
                </c:pt>
                <c:pt idx="229">
                  <c:v>0.51</c:v>
                </c:pt>
                <c:pt idx="230">
                  <c:v>0.51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0.5</c:v>
                </c:pt>
                <c:pt idx="236">
                  <c:v>0.5</c:v>
                </c:pt>
                <c:pt idx="237">
                  <c:v>0.6</c:v>
                </c:pt>
                <c:pt idx="238">
                  <c:v>0.4</c:v>
                </c:pt>
                <c:pt idx="239">
                  <c:v>0.36</c:v>
                </c:pt>
                <c:pt idx="240">
                  <c:v>0.32</c:v>
                </c:pt>
                <c:pt idx="241">
                  <c:v>0.31</c:v>
                </c:pt>
                <c:pt idx="242">
                  <c:v>0.28999999999999998</c:v>
                </c:pt>
                <c:pt idx="243">
                  <c:v>0.28000000000000003</c:v>
                </c:pt>
                <c:pt idx="244">
                  <c:v>0.27</c:v>
                </c:pt>
                <c:pt idx="245">
                  <c:v>0.26</c:v>
                </c:pt>
                <c:pt idx="246">
                  <c:v>0.25</c:v>
                </c:pt>
                <c:pt idx="247">
                  <c:v>0.24</c:v>
                </c:pt>
                <c:pt idx="248">
                  <c:v>0.24</c:v>
                </c:pt>
                <c:pt idx="249">
                  <c:v>0.2</c:v>
                </c:pt>
                <c:pt idx="250">
                  <c:v>0.2</c:v>
                </c:pt>
                <c:pt idx="251">
                  <c:v>0.2</c:v>
                </c:pt>
                <c:pt idx="252">
                  <c:v>0.2</c:v>
                </c:pt>
                <c:pt idx="253">
                  <c:v>0.28000000000000003</c:v>
                </c:pt>
                <c:pt idx="254">
                  <c:v>0.28000000000000003</c:v>
                </c:pt>
                <c:pt idx="255">
                  <c:v>0.28000000000000003</c:v>
                </c:pt>
                <c:pt idx="256">
                  <c:v>0.38</c:v>
                </c:pt>
                <c:pt idx="257">
                  <c:v>0.4</c:v>
                </c:pt>
                <c:pt idx="258">
                  <c:v>0.4</c:v>
                </c:pt>
                <c:pt idx="259">
                  <c:v>0.6</c:v>
                </c:pt>
                <c:pt idx="260">
                  <c:v>0.8</c:v>
                </c:pt>
                <c:pt idx="261">
                  <c:v>0.8</c:v>
                </c:pt>
                <c:pt idx="262">
                  <c:v>0.96</c:v>
                </c:pt>
                <c:pt idx="263">
                  <c:v>0.6</c:v>
                </c:pt>
                <c:pt idx="264">
                  <c:v>0.5</c:v>
                </c:pt>
                <c:pt idx="265">
                  <c:v>0.44</c:v>
                </c:pt>
                <c:pt idx="266">
                  <c:v>0.42</c:v>
                </c:pt>
                <c:pt idx="267">
                  <c:v>0.42</c:v>
                </c:pt>
                <c:pt idx="268">
                  <c:v>0.42</c:v>
                </c:pt>
                <c:pt idx="269">
                  <c:v>0.5</c:v>
                </c:pt>
                <c:pt idx="270">
                  <c:v>0.42</c:v>
                </c:pt>
                <c:pt idx="271">
                  <c:v>0.32</c:v>
                </c:pt>
                <c:pt idx="272">
                  <c:v>0.32</c:v>
                </c:pt>
                <c:pt idx="273">
                  <c:v>0.4</c:v>
                </c:pt>
                <c:pt idx="274">
                  <c:v>0.4</c:v>
                </c:pt>
                <c:pt idx="275">
                  <c:v>0.4</c:v>
                </c:pt>
                <c:pt idx="276">
                  <c:v>0.4</c:v>
                </c:pt>
                <c:pt idx="277">
                  <c:v>0.4</c:v>
                </c:pt>
                <c:pt idx="278">
                  <c:v>0.4</c:v>
                </c:pt>
                <c:pt idx="279">
                  <c:v>0.4</c:v>
                </c:pt>
                <c:pt idx="280">
                  <c:v>0.4</c:v>
                </c:pt>
                <c:pt idx="281">
                  <c:v>0.4</c:v>
                </c:pt>
                <c:pt idx="282">
                  <c:v>0.4</c:v>
                </c:pt>
                <c:pt idx="283">
                  <c:v>0.4</c:v>
                </c:pt>
                <c:pt idx="284">
                  <c:v>0.4</c:v>
                </c:pt>
                <c:pt idx="285">
                  <c:v>0.4</c:v>
                </c:pt>
                <c:pt idx="286">
                  <c:v>0.4</c:v>
                </c:pt>
                <c:pt idx="287">
                  <c:v>0.36</c:v>
                </c:pt>
                <c:pt idx="288">
                  <c:v>0.36</c:v>
                </c:pt>
                <c:pt idx="289">
                  <c:v>0.32</c:v>
                </c:pt>
                <c:pt idx="290">
                  <c:v>0.35</c:v>
                </c:pt>
                <c:pt idx="291">
                  <c:v>0.34</c:v>
                </c:pt>
                <c:pt idx="292">
                  <c:v>0.33</c:v>
                </c:pt>
                <c:pt idx="293">
                  <c:v>0.32</c:v>
                </c:pt>
                <c:pt idx="294">
                  <c:v>0.32</c:v>
                </c:pt>
                <c:pt idx="295">
                  <c:v>0.32</c:v>
                </c:pt>
                <c:pt idx="296">
                  <c:v>0.32</c:v>
                </c:pt>
                <c:pt idx="297">
                  <c:v>0.32</c:v>
                </c:pt>
                <c:pt idx="298">
                  <c:v>0.32</c:v>
                </c:pt>
                <c:pt idx="299">
                  <c:v>0.32</c:v>
                </c:pt>
                <c:pt idx="300">
                  <c:v>0.32</c:v>
                </c:pt>
                <c:pt idx="301">
                  <c:v>0.32</c:v>
                </c:pt>
                <c:pt idx="302">
                  <c:v>0.32</c:v>
                </c:pt>
                <c:pt idx="303">
                  <c:v>0.32</c:v>
                </c:pt>
                <c:pt idx="304">
                  <c:v>0.32</c:v>
                </c:pt>
                <c:pt idx="305">
                  <c:v>0.32</c:v>
                </c:pt>
                <c:pt idx="306">
                  <c:v>0.32</c:v>
                </c:pt>
                <c:pt idx="307">
                  <c:v>0.32</c:v>
                </c:pt>
                <c:pt idx="308">
                  <c:v>0.32</c:v>
                </c:pt>
                <c:pt idx="309">
                  <c:v>0.33</c:v>
                </c:pt>
                <c:pt idx="310">
                  <c:v>0.32</c:v>
                </c:pt>
                <c:pt idx="311">
                  <c:v>0.36</c:v>
                </c:pt>
                <c:pt idx="312">
                  <c:v>0.36</c:v>
                </c:pt>
                <c:pt idx="313">
                  <c:v>0.36</c:v>
                </c:pt>
                <c:pt idx="314">
                  <c:v>0.36</c:v>
                </c:pt>
                <c:pt idx="315">
                  <c:v>0.6</c:v>
                </c:pt>
                <c:pt idx="316">
                  <c:v>0.7</c:v>
                </c:pt>
                <c:pt idx="317">
                  <c:v>0.52</c:v>
                </c:pt>
                <c:pt idx="318">
                  <c:v>0.5</c:v>
                </c:pt>
                <c:pt idx="319">
                  <c:v>0.5</c:v>
                </c:pt>
                <c:pt idx="320">
                  <c:v>0.52</c:v>
                </c:pt>
                <c:pt idx="321">
                  <c:v>0.5</c:v>
                </c:pt>
                <c:pt idx="322">
                  <c:v>1</c:v>
                </c:pt>
                <c:pt idx="323">
                  <c:v>0.5</c:v>
                </c:pt>
                <c:pt idx="324">
                  <c:v>0.52</c:v>
                </c:pt>
                <c:pt idx="325">
                  <c:v>0.5</c:v>
                </c:pt>
                <c:pt idx="326">
                  <c:v>0.48</c:v>
                </c:pt>
                <c:pt idx="327">
                  <c:v>0.5</c:v>
                </c:pt>
                <c:pt idx="328">
                  <c:v>0.64</c:v>
                </c:pt>
                <c:pt idx="329">
                  <c:v>0.8</c:v>
                </c:pt>
                <c:pt idx="330">
                  <c:v>1.5</c:v>
                </c:pt>
                <c:pt idx="331">
                  <c:v>1.2</c:v>
                </c:pt>
                <c:pt idx="332">
                  <c:v>0.96</c:v>
                </c:pt>
                <c:pt idx="333">
                  <c:v>1.2</c:v>
                </c:pt>
                <c:pt idx="334">
                  <c:v>0.96</c:v>
                </c:pt>
                <c:pt idx="335">
                  <c:v>0.8</c:v>
                </c:pt>
                <c:pt idx="336">
                  <c:v>1.1200000000000001</c:v>
                </c:pt>
                <c:pt idx="337">
                  <c:v>1.18</c:v>
                </c:pt>
                <c:pt idx="338">
                  <c:v>1.46</c:v>
                </c:pt>
                <c:pt idx="339">
                  <c:v>1.6</c:v>
                </c:pt>
                <c:pt idx="340">
                  <c:v>2</c:v>
                </c:pt>
                <c:pt idx="341">
                  <c:v>1.3</c:v>
                </c:pt>
                <c:pt idx="342">
                  <c:v>1.44</c:v>
                </c:pt>
                <c:pt idx="343">
                  <c:v>1.1000000000000001</c:v>
                </c:pt>
                <c:pt idx="344">
                  <c:v>0.9</c:v>
                </c:pt>
                <c:pt idx="345">
                  <c:v>1</c:v>
                </c:pt>
                <c:pt idx="346">
                  <c:v>1.54</c:v>
                </c:pt>
                <c:pt idx="347">
                  <c:v>1.1000000000000001</c:v>
                </c:pt>
                <c:pt idx="348">
                  <c:v>1.2</c:v>
                </c:pt>
                <c:pt idx="349">
                  <c:v>1.2</c:v>
                </c:pt>
                <c:pt idx="350">
                  <c:v>1.1000000000000001</c:v>
                </c:pt>
                <c:pt idx="351">
                  <c:v>1.4</c:v>
                </c:pt>
                <c:pt idx="352">
                  <c:v>1.8</c:v>
                </c:pt>
                <c:pt idx="353">
                  <c:v>1.2</c:v>
                </c:pt>
                <c:pt idx="354">
                  <c:v>1.04</c:v>
                </c:pt>
                <c:pt idx="355">
                  <c:v>1</c:v>
                </c:pt>
                <c:pt idx="356">
                  <c:v>0.95</c:v>
                </c:pt>
                <c:pt idx="357">
                  <c:v>0.9</c:v>
                </c:pt>
                <c:pt idx="358">
                  <c:v>0.85</c:v>
                </c:pt>
                <c:pt idx="359">
                  <c:v>0.75</c:v>
                </c:pt>
                <c:pt idx="360">
                  <c:v>0.7</c:v>
                </c:pt>
                <c:pt idx="361">
                  <c:v>0.64</c:v>
                </c:pt>
                <c:pt idx="362">
                  <c:v>0.62</c:v>
                </c:pt>
                <c:pt idx="363">
                  <c:v>0.64</c:v>
                </c:pt>
                <c:pt idx="364">
                  <c:v>0.62</c:v>
                </c:pt>
                <c:pt idx="365">
                  <c:v>0.62</c:v>
                </c:pt>
                <c:pt idx="366">
                  <c:v>0.6</c:v>
                </c:pt>
                <c:pt idx="367">
                  <c:v>0.6</c:v>
                </c:pt>
                <c:pt idx="368">
                  <c:v>0.6</c:v>
                </c:pt>
                <c:pt idx="369">
                  <c:v>0.6</c:v>
                </c:pt>
                <c:pt idx="370">
                  <c:v>0.6</c:v>
                </c:pt>
                <c:pt idx="371">
                  <c:v>0.6</c:v>
                </c:pt>
                <c:pt idx="372">
                  <c:v>0.6</c:v>
                </c:pt>
                <c:pt idx="373">
                  <c:v>0.6</c:v>
                </c:pt>
                <c:pt idx="374">
                  <c:v>0.7</c:v>
                </c:pt>
                <c:pt idx="375">
                  <c:v>0.8</c:v>
                </c:pt>
                <c:pt idx="376">
                  <c:v>1.3</c:v>
                </c:pt>
                <c:pt idx="377">
                  <c:v>1.1000000000000001</c:v>
                </c:pt>
                <c:pt idx="378">
                  <c:v>0.92</c:v>
                </c:pt>
                <c:pt idx="379">
                  <c:v>0.96</c:v>
                </c:pt>
                <c:pt idx="380">
                  <c:v>1.1000000000000001</c:v>
                </c:pt>
                <c:pt idx="381">
                  <c:v>1.1000000000000001</c:v>
                </c:pt>
                <c:pt idx="382">
                  <c:v>0.96</c:v>
                </c:pt>
                <c:pt idx="383">
                  <c:v>1</c:v>
                </c:pt>
                <c:pt idx="384">
                  <c:v>1.1200000000000001</c:v>
                </c:pt>
                <c:pt idx="385">
                  <c:v>1.1000000000000001</c:v>
                </c:pt>
                <c:pt idx="386">
                  <c:v>1.2</c:v>
                </c:pt>
                <c:pt idx="387">
                  <c:v>1.5</c:v>
                </c:pt>
                <c:pt idx="388">
                  <c:v>2</c:v>
                </c:pt>
                <c:pt idx="389">
                  <c:v>2.5</c:v>
                </c:pt>
                <c:pt idx="390">
                  <c:v>2.1</c:v>
                </c:pt>
                <c:pt idx="391">
                  <c:v>2.54</c:v>
                </c:pt>
                <c:pt idx="392">
                  <c:v>1.72</c:v>
                </c:pt>
                <c:pt idx="393">
                  <c:v>1.62</c:v>
                </c:pt>
                <c:pt idx="394">
                  <c:v>1.32</c:v>
                </c:pt>
                <c:pt idx="395">
                  <c:v>1.62</c:v>
                </c:pt>
                <c:pt idx="396">
                  <c:v>1.32</c:v>
                </c:pt>
                <c:pt idx="397">
                  <c:v>1.2</c:v>
                </c:pt>
                <c:pt idx="398">
                  <c:v>1.3</c:v>
                </c:pt>
                <c:pt idx="399">
                  <c:v>1.4</c:v>
                </c:pt>
                <c:pt idx="400">
                  <c:v>1.36</c:v>
                </c:pt>
                <c:pt idx="401">
                  <c:v>1.5</c:v>
                </c:pt>
                <c:pt idx="402">
                  <c:v>1.4</c:v>
                </c:pt>
                <c:pt idx="403">
                  <c:v>1</c:v>
                </c:pt>
                <c:pt idx="404">
                  <c:v>1.1000000000000001</c:v>
                </c:pt>
                <c:pt idx="405">
                  <c:v>1.08</c:v>
                </c:pt>
                <c:pt idx="406">
                  <c:v>1.06</c:v>
                </c:pt>
                <c:pt idx="407">
                  <c:v>1.04</c:v>
                </c:pt>
                <c:pt idx="408">
                  <c:v>1.04</c:v>
                </c:pt>
                <c:pt idx="409">
                  <c:v>1.1000000000000001</c:v>
                </c:pt>
                <c:pt idx="410">
                  <c:v>1.32</c:v>
                </c:pt>
                <c:pt idx="411">
                  <c:v>1.2</c:v>
                </c:pt>
                <c:pt idx="412">
                  <c:v>1.2</c:v>
                </c:pt>
                <c:pt idx="413">
                  <c:v>1.1000000000000001</c:v>
                </c:pt>
                <c:pt idx="414">
                  <c:v>1</c:v>
                </c:pt>
                <c:pt idx="415">
                  <c:v>1</c:v>
                </c:pt>
                <c:pt idx="416">
                  <c:v>0.98</c:v>
                </c:pt>
                <c:pt idx="417">
                  <c:v>0.84</c:v>
                </c:pt>
                <c:pt idx="418">
                  <c:v>0.9</c:v>
                </c:pt>
                <c:pt idx="419">
                  <c:v>0.81</c:v>
                </c:pt>
                <c:pt idx="420">
                  <c:v>0.82</c:v>
                </c:pt>
                <c:pt idx="421">
                  <c:v>0.83</c:v>
                </c:pt>
                <c:pt idx="422">
                  <c:v>0.84</c:v>
                </c:pt>
                <c:pt idx="423">
                  <c:v>0.85</c:v>
                </c:pt>
                <c:pt idx="424">
                  <c:v>0.86</c:v>
                </c:pt>
                <c:pt idx="425">
                  <c:v>0.9</c:v>
                </c:pt>
                <c:pt idx="426">
                  <c:v>0.98</c:v>
                </c:pt>
                <c:pt idx="427">
                  <c:v>1</c:v>
                </c:pt>
                <c:pt idx="428">
                  <c:v>1.6</c:v>
                </c:pt>
                <c:pt idx="429">
                  <c:v>1.2</c:v>
                </c:pt>
                <c:pt idx="430">
                  <c:v>1.1000000000000001</c:v>
                </c:pt>
                <c:pt idx="431">
                  <c:v>1.1000000000000001</c:v>
                </c:pt>
                <c:pt idx="432">
                  <c:v>0.96</c:v>
                </c:pt>
                <c:pt idx="433">
                  <c:v>1</c:v>
                </c:pt>
                <c:pt idx="434">
                  <c:v>0.86</c:v>
                </c:pt>
                <c:pt idx="435">
                  <c:v>1.2</c:v>
                </c:pt>
                <c:pt idx="436">
                  <c:v>1.1599999999999999</c:v>
                </c:pt>
                <c:pt idx="437">
                  <c:v>1.06</c:v>
                </c:pt>
                <c:pt idx="438">
                  <c:v>0.96</c:v>
                </c:pt>
                <c:pt idx="439">
                  <c:v>1</c:v>
                </c:pt>
                <c:pt idx="440">
                  <c:v>0.9</c:v>
                </c:pt>
                <c:pt idx="441">
                  <c:v>0.96</c:v>
                </c:pt>
                <c:pt idx="442">
                  <c:v>1</c:v>
                </c:pt>
                <c:pt idx="443">
                  <c:v>1.1000000000000001</c:v>
                </c:pt>
                <c:pt idx="444">
                  <c:v>1.56</c:v>
                </c:pt>
                <c:pt idx="445">
                  <c:v>1.1000000000000001</c:v>
                </c:pt>
                <c:pt idx="446">
                  <c:v>1</c:v>
                </c:pt>
                <c:pt idx="447">
                  <c:v>1.2</c:v>
                </c:pt>
                <c:pt idx="448">
                  <c:v>1.1000000000000001</c:v>
                </c:pt>
                <c:pt idx="449">
                  <c:v>1.08</c:v>
                </c:pt>
                <c:pt idx="450">
                  <c:v>1.1000000000000001</c:v>
                </c:pt>
                <c:pt idx="451">
                  <c:v>1</c:v>
                </c:pt>
                <c:pt idx="452">
                  <c:v>1.08</c:v>
                </c:pt>
                <c:pt idx="453">
                  <c:v>1.04</c:v>
                </c:pt>
                <c:pt idx="454">
                  <c:v>1</c:v>
                </c:pt>
                <c:pt idx="455">
                  <c:v>1</c:v>
                </c:pt>
                <c:pt idx="456">
                  <c:v>1.22</c:v>
                </c:pt>
                <c:pt idx="457">
                  <c:v>1.2</c:v>
                </c:pt>
                <c:pt idx="458">
                  <c:v>1.52</c:v>
                </c:pt>
                <c:pt idx="459">
                  <c:v>1.52</c:v>
                </c:pt>
                <c:pt idx="460">
                  <c:v>1.56</c:v>
                </c:pt>
                <c:pt idx="461">
                  <c:v>1.46</c:v>
                </c:pt>
                <c:pt idx="462">
                  <c:v>1.4</c:v>
                </c:pt>
                <c:pt idx="463">
                  <c:v>1.33</c:v>
                </c:pt>
                <c:pt idx="464">
                  <c:v>1.31</c:v>
                </c:pt>
                <c:pt idx="465">
                  <c:v>1.1399999999999999</c:v>
                </c:pt>
                <c:pt idx="466">
                  <c:v>1.17</c:v>
                </c:pt>
                <c:pt idx="467">
                  <c:v>1.2</c:v>
                </c:pt>
                <c:pt idx="468">
                  <c:v>1.1599999999999999</c:v>
                </c:pt>
                <c:pt idx="469">
                  <c:v>1.1399999999999999</c:v>
                </c:pt>
                <c:pt idx="470">
                  <c:v>1.1000000000000001</c:v>
                </c:pt>
                <c:pt idx="471">
                  <c:v>1.06</c:v>
                </c:pt>
                <c:pt idx="472">
                  <c:v>1.1000000000000001</c:v>
                </c:pt>
                <c:pt idx="473">
                  <c:v>1.1000000000000001</c:v>
                </c:pt>
                <c:pt idx="474">
                  <c:v>1.22</c:v>
                </c:pt>
                <c:pt idx="475">
                  <c:v>1.2</c:v>
                </c:pt>
                <c:pt idx="476">
                  <c:v>1.44</c:v>
                </c:pt>
                <c:pt idx="477">
                  <c:v>1.3</c:v>
                </c:pt>
                <c:pt idx="478">
                  <c:v>1.2</c:v>
                </c:pt>
                <c:pt idx="479">
                  <c:v>1.2</c:v>
                </c:pt>
                <c:pt idx="480">
                  <c:v>1.36</c:v>
                </c:pt>
                <c:pt idx="481">
                  <c:v>1.2</c:v>
                </c:pt>
                <c:pt idx="482">
                  <c:v>1.22</c:v>
                </c:pt>
                <c:pt idx="483">
                  <c:v>1.2</c:v>
                </c:pt>
                <c:pt idx="484">
                  <c:v>1.1599999999999999</c:v>
                </c:pt>
                <c:pt idx="485">
                  <c:v>1.1599999999999999</c:v>
                </c:pt>
                <c:pt idx="486">
                  <c:v>1.1499999999999999</c:v>
                </c:pt>
                <c:pt idx="487">
                  <c:v>1.1399999999999999</c:v>
                </c:pt>
                <c:pt idx="488">
                  <c:v>1.1399999999999999</c:v>
                </c:pt>
                <c:pt idx="489">
                  <c:v>1.1399999999999999</c:v>
                </c:pt>
                <c:pt idx="490">
                  <c:v>1.1399999999999999</c:v>
                </c:pt>
                <c:pt idx="491">
                  <c:v>1.1000000000000001</c:v>
                </c:pt>
                <c:pt idx="492">
                  <c:v>1.22</c:v>
                </c:pt>
                <c:pt idx="493">
                  <c:v>1.1200000000000001</c:v>
                </c:pt>
                <c:pt idx="494">
                  <c:v>1.18</c:v>
                </c:pt>
                <c:pt idx="495">
                  <c:v>1.1000000000000001</c:v>
                </c:pt>
                <c:pt idx="496">
                  <c:v>1.24</c:v>
                </c:pt>
                <c:pt idx="497">
                  <c:v>1.2</c:v>
                </c:pt>
                <c:pt idx="498">
                  <c:v>1.5</c:v>
                </c:pt>
                <c:pt idx="499">
                  <c:v>1.9</c:v>
                </c:pt>
                <c:pt idx="500">
                  <c:v>1.6</c:v>
                </c:pt>
                <c:pt idx="501">
                  <c:v>1.3</c:v>
                </c:pt>
                <c:pt idx="502">
                  <c:v>1.26</c:v>
                </c:pt>
                <c:pt idx="503">
                  <c:v>1.3</c:v>
                </c:pt>
                <c:pt idx="504">
                  <c:v>1.3</c:v>
                </c:pt>
                <c:pt idx="505">
                  <c:v>1.3</c:v>
                </c:pt>
                <c:pt idx="506">
                  <c:v>1.26</c:v>
                </c:pt>
                <c:pt idx="507">
                  <c:v>1.26</c:v>
                </c:pt>
                <c:pt idx="508">
                  <c:v>1.3</c:v>
                </c:pt>
                <c:pt idx="509">
                  <c:v>1.2</c:v>
                </c:pt>
                <c:pt idx="510">
                  <c:v>1.2</c:v>
                </c:pt>
                <c:pt idx="511">
                  <c:v>1.2</c:v>
                </c:pt>
                <c:pt idx="512">
                  <c:v>1.22</c:v>
                </c:pt>
                <c:pt idx="513">
                  <c:v>1.22</c:v>
                </c:pt>
                <c:pt idx="514">
                  <c:v>1.26</c:v>
                </c:pt>
                <c:pt idx="515">
                  <c:v>1.2</c:v>
                </c:pt>
                <c:pt idx="516">
                  <c:v>1.28</c:v>
                </c:pt>
                <c:pt idx="517">
                  <c:v>1.26</c:v>
                </c:pt>
                <c:pt idx="518">
                  <c:v>1.26</c:v>
                </c:pt>
                <c:pt idx="519">
                  <c:v>1.18</c:v>
                </c:pt>
                <c:pt idx="520">
                  <c:v>1.2</c:v>
                </c:pt>
                <c:pt idx="521">
                  <c:v>1.08</c:v>
                </c:pt>
                <c:pt idx="522">
                  <c:v>1.08</c:v>
                </c:pt>
                <c:pt idx="523">
                  <c:v>1.04</c:v>
                </c:pt>
                <c:pt idx="524">
                  <c:v>1.04</c:v>
                </c:pt>
                <c:pt idx="525">
                  <c:v>1.1000000000000001</c:v>
                </c:pt>
                <c:pt idx="526">
                  <c:v>1.1000000000000001</c:v>
                </c:pt>
                <c:pt idx="527">
                  <c:v>1.1000000000000001</c:v>
                </c:pt>
                <c:pt idx="528">
                  <c:v>1.1000000000000001</c:v>
                </c:pt>
                <c:pt idx="529">
                  <c:v>1.08</c:v>
                </c:pt>
                <c:pt idx="530">
                  <c:v>1.08</c:v>
                </c:pt>
                <c:pt idx="531">
                  <c:v>1.06</c:v>
                </c:pt>
                <c:pt idx="532">
                  <c:v>1.06</c:v>
                </c:pt>
                <c:pt idx="533">
                  <c:v>1.04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1.02</c:v>
                </c:pt>
                <c:pt idx="542">
                  <c:v>1.04</c:v>
                </c:pt>
                <c:pt idx="543">
                  <c:v>0.8</c:v>
                </c:pt>
                <c:pt idx="544">
                  <c:v>0.8</c:v>
                </c:pt>
                <c:pt idx="545">
                  <c:v>1.1599999999999999</c:v>
                </c:pt>
                <c:pt idx="546">
                  <c:v>0.8</c:v>
                </c:pt>
                <c:pt idx="547">
                  <c:v>0.8</c:v>
                </c:pt>
                <c:pt idx="548">
                  <c:v>0.82</c:v>
                </c:pt>
                <c:pt idx="549">
                  <c:v>0.82</c:v>
                </c:pt>
                <c:pt idx="550">
                  <c:v>0.84</c:v>
                </c:pt>
                <c:pt idx="551">
                  <c:v>0.82</c:v>
                </c:pt>
                <c:pt idx="552">
                  <c:v>0.8</c:v>
                </c:pt>
                <c:pt idx="553">
                  <c:v>0.78</c:v>
                </c:pt>
                <c:pt idx="554">
                  <c:v>0.7</c:v>
                </c:pt>
                <c:pt idx="555">
                  <c:v>0.7</c:v>
                </c:pt>
                <c:pt idx="556">
                  <c:v>0.7</c:v>
                </c:pt>
                <c:pt idx="557">
                  <c:v>0.7</c:v>
                </c:pt>
                <c:pt idx="558">
                  <c:v>0.7</c:v>
                </c:pt>
                <c:pt idx="559">
                  <c:v>0.7</c:v>
                </c:pt>
                <c:pt idx="560">
                  <c:v>0.7</c:v>
                </c:pt>
                <c:pt idx="561">
                  <c:v>0.7</c:v>
                </c:pt>
                <c:pt idx="562">
                  <c:v>1</c:v>
                </c:pt>
                <c:pt idx="563">
                  <c:v>0.96</c:v>
                </c:pt>
                <c:pt idx="564">
                  <c:v>1.22</c:v>
                </c:pt>
                <c:pt idx="565">
                  <c:v>1.18</c:v>
                </c:pt>
                <c:pt idx="566">
                  <c:v>1.18</c:v>
                </c:pt>
                <c:pt idx="567">
                  <c:v>1.1000000000000001</c:v>
                </c:pt>
                <c:pt idx="568">
                  <c:v>1.1000000000000001</c:v>
                </c:pt>
                <c:pt idx="569">
                  <c:v>1</c:v>
                </c:pt>
                <c:pt idx="570">
                  <c:v>0.98</c:v>
                </c:pt>
                <c:pt idx="571">
                  <c:v>0.98</c:v>
                </c:pt>
                <c:pt idx="572">
                  <c:v>0.9</c:v>
                </c:pt>
                <c:pt idx="573">
                  <c:v>0.86</c:v>
                </c:pt>
                <c:pt idx="574">
                  <c:v>0.82</c:v>
                </c:pt>
                <c:pt idx="575">
                  <c:v>0.8</c:v>
                </c:pt>
                <c:pt idx="576">
                  <c:v>0.8</c:v>
                </c:pt>
                <c:pt idx="577">
                  <c:v>0.8</c:v>
                </c:pt>
                <c:pt idx="578">
                  <c:v>0.76</c:v>
                </c:pt>
                <c:pt idx="579">
                  <c:v>0.76</c:v>
                </c:pt>
                <c:pt idx="580">
                  <c:v>0.78</c:v>
                </c:pt>
                <c:pt idx="581">
                  <c:v>0.74</c:v>
                </c:pt>
                <c:pt idx="582">
                  <c:v>0.72</c:v>
                </c:pt>
                <c:pt idx="583">
                  <c:v>0.73</c:v>
                </c:pt>
                <c:pt idx="584">
                  <c:v>0.72</c:v>
                </c:pt>
                <c:pt idx="585">
                  <c:v>0.72</c:v>
                </c:pt>
                <c:pt idx="586">
                  <c:v>0.72</c:v>
                </c:pt>
                <c:pt idx="587">
                  <c:v>0.7</c:v>
                </c:pt>
                <c:pt idx="588">
                  <c:v>0.76</c:v>
                </c:pt>
                <c:pt idx="589">
                  <c:v>0.7</c:v>
                </c:pt>
                <c:pt idx="590">
                  <c:v>0.7</c:v>
                </c:pt>
                <c:pt idx="591">
                  <c:v>0.7</c:v>
                </c:pt>
                <c:pt idx="592">
                  <c:v>0.7</c:v>
                </c:pt>
                <c:pt idx="593">
                  <c:v>0.78</c:v>
                </c:pt>
                <c:pt idx="594">
                  <c:v>0.78</c:v>
                </c:pt>
                <c:pt idx="595">
                  <c:v>0.78</c:v>
                </c:pt>
                <c:pt idx="596">
                  <c:v>0.78</c:v>
                </c:pt>
                <c:pt idx="597">
                  <c:v>0.78</c:v>
                </c:pt>
                <c:pt idx="598">
                  <c:v>0.8</c:v>
                </c:pt>
                <c:pt idx="599">
                  <c:v>0.75</c:v>
                </c:pt>
                <c:pt idx="600">
                  <c:v>0.73</c:v>
                </c:pt>
                <c:pt idx="601">
                  <c:v>0.73</c:v>
                </c:pt>
                <c:pt idx="602">
                  <c:v>0.73</c:v>
                </c:pt>
                <c:pt idx="603">
                  <c:v>0.72</c:v>
                </c:pt>
                <c:pt idx="604">
                  <c:v>0.74</c:v>
                </c:pt>
                <c:pt idx="605">
                  <c:v>0.75</c:v>
                </c:pt>
                <c:pt idx="606">
                  <c:v>0.74</c:v>
                </c:pt>
                <c:pt idx="607">
                  <c:v>0.76</c:v>
                </c:pt>
                <c:pt idx="608">
                  <c:v>0.78</c:v>
                </c:pt>
                <c:pt idx="609">
                  <c:v>0.76</c:v>
                </c:pt>
                <c:pt idx="610">
                  <c:v>0.76</c:v>
                </c:pt>
                <c:pt idx="611">
                  <c:v>0.74</c:v>
                </c:pt>
                <c:pt idx="612">
                  <c:v>0.74</c:v>
                </c:pt>
                <c:pt idx="613">
                  <c:v>0.7</c:v>
                </c:pt>
                <c:pt idx="614">
                  <c:v>0.64</c:v>
                </c:pt>
                <c:pt idx="615">
                  <c:v>0.7</c:v>
                </c:pt>
                <c:pt idx="616">
                  <c:v>0.74</c:v>
                </c:pt>
                <c:pt idx="617">
                  <c:v>0.74</c:v>
                </c:pt>
                <c:pt idx="618">
                  <c:v>0.72</c:v>
                </c:pt>
                <c:pt idx="619">
                  <c:v>0.7</c:v>
                </c:pt>
                <c:pt idx="620">
                  <c:v>0.7</c:v>
                </c:pt>
                <c:pt idx="621">
                  <c:v>0.6</c:v>
                </c:pt>
                <c:pt idx="622">
                  <c:v>0.5</c:v>
                </c:pt>
                <c:pt idx="623">
                  <c:v>0.57999999999999996</c:v>
                </c:pt>
                <c:pt idx="624">
                  <c:v>0.57999999999999996</c:v>
                </c:pt>
                <c:pt idx="625">
                  <c:v>0.57999999999999996</c:v>
                </c:pt>
                <c:pt idx="626">
                  <c:v>0.57999999999999996</c:v>
                </c:pt>
                <c:pt idx="627">
                  <c:v>0.7</c:v>
                </c:pt>
                <c:pt idx="628">
                  <c:v>0.78</c:v>
                </c:pt>
                <c:pt idx="629">
                  <c:v>0.72</c:v>
                </c:pt>
                <c:pt idx="630">
                  <c:v>0.68</c:v>
                </c:pt>
                <c:pt idx="631">
                  <c:v>0.7</c:v>
                </c:pt>
                <c:pt idx="632">
                  <c:v>0.7</c:v>
                </c:pt>
                <c:pt idx="633">
                  <c:v>0.64</c:v>
                </c:pt>
                <c:pt idx="634">
                  <c:v>0.64</c:v>
                </c:pt>
                <c:pt idx="635">
                  <c:v>0.62</c:v>
                </c:pt>
                <c:pt idx="636">
                  <c:v>0.6</c:v>
                </c:pt>
                <c:pt idx="637">
                  <c:v>0.6</c:v>
                </c:pt>
                <c:pt idx="638">
                  <c:v>0.6</c:v>
                </c:pt>
                <c:pt idx="639">
                  <c:v>0.6</c:v>
                </c:pt>
                <c:pt idx="640">
                  <c:v>0.56000000000000005</c:v>
                </c:pt>
                <c:pt idx="641">
                  <c:v>0.5</c:v>
                </c:pt>
                <c:pt idx="642">
                  <c:v>0.46</c:v>
                </c:pt>
                <c:pt idx="643">
                  <c:v>0.46</c:v>
                </c:pt>
                <c:pt idx="644">
                  <c:v>0.46</c:v>
                </c:pt>
                <c:pt idx="645">
                  <c:v>0.7</c:v>
                </c:pt>
                <c:pt idx="646">
                  <c:v>0.7</c:v>
                </c:pt>
                <c:pt idx="647">
                  <c:v>0.6</c:v>
                </c:pt>
                <c:pt idx="648">
                  <c:v>0.52</c:v>
                </c:pt>
                <c:pt idx="649">
                  <c:v>0.51</c:v>
                </c:pt>
                <c:pt idx="650">
                  <c:v>0.51</c:v>
                </c:pt>
                <c:pt idx="651">
                  <c:v>0.5</c:v>
                </c:pt>
                <c:pt idx="652">
                  <c:v>0.46</c:v>
                </c:pt>
                <c:pt idx="653">
                  <c:v>0.46</c:v>
                </c:pt>
                <c:pt idx="654">
                  <c:v>0.46</c:v>
                </c:pt>
                <c:pt idx="655">
                  <c:v>0.44</c:v>
                </c:pt>
                <c:pt idx="656">
                  <c:v>0.42</c:v>
                </c:pt>
                <c:pt idx="657">
                  <c:v>0.4</c:v>
                </c:pt>
                <c:pt idx="658">
                  <c:v>0.4</c:v>
                </c:pt>
                <c:pt idx="659">
                  <c:v>0.4</c:v>
                </c:pt>
                <c:pt idx="660">
                  <c:v>0.4</c:v>
                </c:pt>
                <c:pt idx="661">
                  <c:v>0.4</c:v>
                </c:pt>
                <c:pt idx="662">
                  <c:v>0.38</c:v>
                </c:pt>
                <c:pt idx="663">
                  <c:v>0.38</c:v>
                </c:pt>
                <c:pt idx="664">
                  <c:v>0.38</c:v>
                </c:pt>
                <c:pt idx="665">
                  <c:v>0.36</c:v>
                </c:pt>
                <c:pt idx="666">
                  <c:v>0.36</c:v>
                </c:pt>
                <c:pt idx="667">
                  <c:v>0.36</c:v>
                </c:pt>
                <c:pt idx="668">
                  <c:v>0.36</c:v>
                </c:pt>
                <c:pt idx="669">
                  <c:v>0.36</c:v>
                </c:pt>
                <c:pt idx="670">
                  <c:v>0.36</c:v>
                </c:pt>
                <c:pt idx="671">
                  <c:v>0.36</c:v>
                </c:pt>
                <c:pt idx="672">
                  <c:v>0.36</c:v>
                </c:pt>
                <c:pt idx="673">
                  <c:v>0.36</c:v>
                </c:pt>
                <c:pt idx="674">
                  <c:v>0.36</c:v>
                </c:pt>
                <c:pt idx="675">
                  <c:v>0.32</c:v>
                </c:pt>
                <c:pt idx="676">
                  <c:v>0.32</c:v>
                </c:pt>
                <c:pt idx="677">
                  <c:v>0.32</c:v>
                </c:pt>
                <c:pt idx="678">
                  <c:v>0.32</c:v>
                </c:pt>
                <c:pt idx="679">
                  <c:v>0.32</c:v>
                </c:pt>
                <c:pt idx="680">
                  <c:v>0.32</c:v>
                </c:pt>
                <c:pt idx="681">
                  <c:v>0.32</c:v>
                </c:pt>
                <c:pt idx="682">
                  <c:v>0.32</c:v>
                </c:pt>
                <c:pt idx="683">
                  <c:v>0.32</c:v>
                </c:pt>
                <c:pt idx="684">
                  <c:v>0.32</c:v>
                </c:pt>
                <c:pt idx="685">
                  <c:v>0.32</c:v>
                </c:pt>
                <c:pt idx="686">
                  <c:v>0.32</c:v>
                </c:pt>
                <c:pt idx="687">
                  <c:v>0.32</c:v>
                </c:pt>
                <c:pt idx="688">
                  <c:v>0.4</c:v>
                </c:pt>
                <c:pt idx="689">
                  <c:v>0.4</c:v>
                </c:pt>
                <c:pt idx="690">
                  <c:v>0.42</c:v>
                </c:pt>
                <c:pt idx="691">
                  <c:v>0.4</c:v>
                </c:pt>
                <c:pt idx="692">
                  <c:v>0.38</c:v>
                </c:pt>
                <c:pt idx="693">
                  <c:v>0.4</c:v>
                </c:pt>
                <c:pt idx="694">
                  <c:v>0.68</c:v>
                </c:pt>
                <c:pt idx="695">
                  <c:v>0.8</c:v>
                </c:pt>
                <c:pt idx="696">
                  <c:v>0.86</c:v>
                </c:pt>
                <c:pt idx="697">
                  <c:v>0.86</c:v>
                </c:pt>
                <c:pt idx="698">
                  <c:v>0.96</c:v>
                </c:pt>
                <c:pt idx="699">
                  <c:v>0.7</c:v>
                </c:pt>
                <c:pt idx="700">
                  <c:v>0.72</c:v>
                </c:pt>
                <c:pt idx="701">
                  <c:v>0.72</c:v>
                </c:pt>
                <c:pt idx="702">
                  <c:v>0.72</c:v>
                </c:pt>
                <c:pt idx="703">
                  <c:v>0.7</c:v>
                </c:pt>
                <c:pt idx="704">
                  <c:v>0.68</c:v>
                </c:pt>
                <c:pt idx="705">
                  <c:v>0.68</c:v>
                </c:pt>
                <c:pt idx="706">
                  <c:v>0.66</c:v>
                </c:pt>
                <c:pt idx="707">
                  <c:v>0.66</c:v>
                </c:pt>
                <c:pt idx="708">
                  <c:v>0.66</c:v>
                </c:pt>
                <c:pt idx="709">
                  <c:v>0.62</c:v>
                </c:pt>
                <c:pt idx="710">
                  <c:v>0.6</c:v>
                </c:pt>
                <c:pt idx="711">
                  <c:v>0.6</c:v>
                </c:pt>
                <c:pt idx="712">
                  <c:v>0.6</c:v>
                </c:pt>
                <c:pt idx="713">
                  <c:v>0.6</c:v>
                </c:pt>
                <c:pt idx="714">
                  <c:v>0.57999999999999996</c:v>
                </c:pt>
                <c:pt idx="715">
                  <c:v>0.57999999999999996</c:v>
                </c:pt>
                <c:pt idx="716">
                  <c:v>0.57999999999999996</c:v>
                </c:pt>
                <c:pt idx="717">
                  <c:v>0.57999999999999996</c:v>
                </c:pt>
                <c:pt idx="718">
                  <c:v>0.57999999999999996</c:v>
                </c:pt>
                <c:pt idx="719">
                  <c:v>0.56000000000000005</c:v>
                </c:pt>
                <c:pt idx="720">
                  <c:v>0.56000000000000005</c:v>
                </c:pt>
                <c:pt idx="721">
                  <c:v>0.56000000000000005</c:v>
                </c:pt>
                <c:pt idx="722">
                  <c:v>0.56000000000000005</c:v>
                </c:pt>
                <c:pt idx="723">
                  <c:v>0.56000000000000005</c:v>
                </c:pt>
                <c:pt idx="724">
                  <c:v>0.57999999999999996</c:v>
                </c:pt>
                <c:pt idx="725">
                  <c:v>0.57999999999999996</c:v>
                </c:pt>
                <c:pt idx="726">
                  <c:v>0.57999999999999996</c:v>
                </c:pt>
                <c:pt idx="727">
                  <c:v>0.57999999999999996</c:v>
                </c:pt>
                <c:pt idx="728">
                  <c:v>0.57999999999999996</c:v>
                </c:pt>
                <c:pt idx="729">
                  <c:v>0.57999999999999996</c:v>
                </c:pt>
                <c:pt idx="730">
                  <c:v>0.57999999999999996</c:v>
                </c:pt>
                <c:pt idx="731">
                  <c:v>0.57999999999999996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924-4D29-8D9B-A07C00E529B6}"/>
            </c:ext>
          </c:extLst>
        </c:ser>
        <c:ser>
          <c:idx val="5"/>
          <c:order val="5"/>
          <c:tx>
            <c:v>2015</c:v>
          </c:tx>
          <c:spPr>
            <a:ln w="127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0.56000000000000005</c:v>
                </c:pt>
                <c:pt idx="1">
                  <c:v>0.56000000000000005</c:v>
                </c:pt>
                <c:pt idx="2">
                  <c:v>0.56000000000000005</c:v>
                </c:pt>
                <c:pt idx="3">
                  <c:v>0.56000000000000005</c:v>
                </c:pt>
                <c:pt idx="4">
                  <c:v>0.56000000000000005</c:v>
                </c:pt>
                <c:pt idx="5">
                  <c:v>0.56000000000000005</c:v>
                </c:pt>
                <c:pt idx="6">
                  <c:v>0.56000000000000005</c:v>
                </c:pt>
                <c:pt idx="7">
                  <c:v>0.54</c:v>
                </c:pt>
                <c:pt idx="8">
                  <c:v>0.54</c:v>
                </c:pt>
                <c:pt idx="9">
                  <c:v>0.54</c:v>
                </c:pt>
                <c:pt idx="10">
                  <c:v>0.52</c:v>
                </c:pt>
                <c:pt idx="11">
                  <c:v>0.52</c:v>
                </c:pt>
                <c:pt idx="12">
                  <c:v>0.52</c:v>
                </c:pt>
                <c:pt idx="13">
                  <c:v>0.51</c:v>
                </c:pt>
                <c:pt idx="14">
                  <c:v>0.52</c:v>
                </c:pt>
                <c:pt idx="15">
                  <c:v>0.52</c:v>
                </c:pt>
                <c:pt idx="16">
                  <c:v>0.52</c:v>
                </c:pt>
                <c:pt idx="17">
                  <c:v>0.52</c:v>
                </c:pt>
                <c:pt idx="18">
                  <c:v>0.52</c:v>
                </c:pt>
                <c:pt idx="19">
                  <c:v>0.52</c:v>
                </c:pt>
                <c:pt idx="20">
                  <c:v>0.52</c:v>
                </c:pt>
                <c:pt idx="21">
                  <c:v>0.52</c:v>
                </c:pt>
                <c:pt idx="22">
                  <c:v>0.52</c:v>
                </c:pt>
                <c:pt idx="23">
                  <c:v>0.52</c:v>
                </c:pt>
                <c:pt idx="24">
                  <c:v>0.52</c:v>
                </c:pt>
                <c:pt idx="25">
                  <c:v>0.52</c:v>
                </c:pt>
                <c:pt idx="26">
                  <c:v>0.52</c:v>
                </c:pt>
                <c:pt idx="27">
                  <c:v>0.52</c:v>
                </c:pt>
                <c:pt idx="28">
                  <c:v>0.52</c:v>
                </c:pt>
                <c:pt idx="29">
                  <c:v>0.52</c:v>
                </c:pt>
                <c:pt idx="30">
                  <c:v>0.52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0.57999999999999996</c:v>
                </c:pt>
                <c:pt idx="35">
                  <c:v>0.57999999999999996</c:v>
                </c:pt>
                <c:pt idx="36">
                  <c:v>0.57999999999999996</c:v>
                </c:pt>
                <c:pt idx="37">
                  <c:v>0.56000000000000005</c:v>
                </c:pt>
                <c:pt idx="38">
                  <c:v>0.57999999999999996</c:v>
                </c:pt>
                <c:pt idx="39">
                  <c:v>0.54</c:v>
                </c:pt>
                <c:pt idx="40">
                  <c:v>0.54</c:v>
                </c:pt>
                <c:pt idx="41">
                  <c:v>0.54</c:v>
                </c:pt>
                <c:pt idx="42">
                  <c:v>0.54</c:v>
                </c:pt>
                <c:pt idx="43">
                  <c:v>0.54</c:v>
                </c:pt>
                <c:pt idx="44">
                  <c:v>0.52</c:v>
                </c:pt>
                <c:pt idx="45">
                  <c:v>0.52</c:v>
                </c:pt>
                <c:pt idx="46">
                  <c:v>0.52</c:v>
                </c:pt>
                <c:pt idx="47">
                  <c:v>0.52</c:v>
                </c:pt>
                <c:pt idx="48">
                  <c:v>0.52</c:v>
                </c:pt>
                <c:pt idx="49">
                  <c:v>0.52</c:v>
                </c:pt>
                <c:pt idx="50">
                  <c:v>0.53</c:v>
                </c:pt>
                <c:pt idx="51">
                  <c:v>0.53</c:v>
                </c:pt>
                <c:pt idx="52">
                  <c:v>0.53</c:v>
                </c:pt>
                <c:pt idx="53">
                  <c:v>0.54</c:v>
                </c:pt>
                <c:pt idx="54">
                  <c:v>0.54</c:v>
                </c:pt>
                <c:pt idx="55">
                  <c:v>0.54</c:v>
                </c:pt>
                <c:pt idx="56">
                  <c:v>0.54</c:v>
                </c:pt>
                <c:pt idx="57">
                  <c:v>0.54</c:v>
                </c:pt>
                <c:pt idx="58">
                  <c:v>0.54</c:v>
                </c:pt>
                <c:pt idx="59">
                  <c:v>0.54</c:v>
                </c:pt>
                <c:pt idx="60">
                  <c:v>0.54</c:v>
                </c:pt>
                <c:pt idx="61">
                  <c:v>0.54</c:v>
                </c:pt>
                <c:pt idx="62">
                  <c:v>0.54</c:v>
                </c:pt>
                <c:pt idx="63">
                  <c:v>0.54</c:v>
                </c:pt>
                <c:pt idx="64">
                  <c:v>0.54</c:v>
                </c:pt>
                <c:pt idx="65">
                  <c:v>0.54</c:v>
                </c:pt>
                <c:pt idx="66">
                  <c:v>0.54</c:v>
                </c:pt>
                <c:pt idx="67">
                  <c:v>0.56000000000000005</c:v>
                </c:pt>
                <c:pt idx="68">
                  <c:v>0.54</c:v>
                </c:pt>
                <c:pt idx="69">
                  <c:v>0.54</c:v>
                </c:pt>
                <c:pt idx="70">
                  <c:v>0.54</c:v>
                </c:pt>
                <c:pt idx="71">
                  <c:v>0.54</c:v>
                </c:pt>
                <c:pt idx="72">
                  <c:v>0.54</c:v>
                </c:pt>
                <c:pt idx="73">
                  <c:v>0.55000000000000004</c:v>
                </c:pt>
                <c:pt idx="74">
                  <c:v>0.55000000000000004</c:v>
                </c:pt>
                <c:pt idx="75">
                  <c:v>0.55000000000000004</c:v>
                </c:pt>
                <c:pt idx="76">
                  <c:v>0.56000000000000005</c:v>
                </c:pt>
                <c:pt idx="77">
                  <c:v>0.56000000000000005</c:v>
                </c:pt>
                <c:pt idx="78">
                  <c:v>0.57999999999999996</c:v>
                </c:pt>
                <c:pt idx="79">
                  <c:v>0.57999999999999996</c:v>
                </c:pt>
                <c:pt idx="80">
                  <c:v>0.56000000000000005</c:v>
                </c:pt>
                <c:pt idx="81">
                  <c:v>0.56000000000000005</c:v>
                </c:pt>
                <c:pt idx="82">
                  <c:v>0.57999999999999996</c:v>
                </c:pt>
                <c:pt idx="83">
                  <c:v>0.57999999999999996</c:v>
                </c:pt>
                <c:pt idx="84">
                  <c:v>0.56000000000000005</c:v>
                </c:pt>
                <c:pt idx="85">
                  <c:v>0.56000000000000005</c:v>
                </c:pt>
                <c:pt idx="86">
                  <c:v>0.56000000000000005</c:v>
                </c:pt>
                <c:pt idx="87">
                  <c:v>0.55000000000000004</c:v>
                </c:pt>
                <c:pt idx="88">
                  <c:v>0.55000000000000004</c:v>
                </c:pt>
                <c:pt idx="89">
                  <c:v>0.55000000000000004</c:v>
                </c:pt>
                <c:pt idx="90">
                  <c:v>0.55000000000000004</c:v>
                </c:pt>
                <c:pt idx="91">
                  <c:v>0.54</c:v>
                </c:pt>
                <c:pt idx="92">
                  <c:v>0.54</c:v>
                </c:pt>
                <c:pt idx="93">
                  <c:v>0.54</c:v>
                </c:pt>
                <c:pt idx="94">
                  <c:v>0.54</c:v>
                </c:pt>
                <c:pt idx="95">
                  <c:v>0.56000000000000005</c:v>
                </c:pt>
                <c:pt idx="96">
                  <c:v>0.56000000000000005</c:v>
                </c:pt>
                <c:pt idx="97">
                  <c:v>0.54</c:v>
                </c:pt>
                <c:pt idx="98">
                  <c:v>0.54</c:v>
                </c:pt>
                <c:pt idx="99">
                  <c:v>0.54</c:v>
                </c:pt>
                <c:pt idx="100">
                  <c:v>0.54</c:v>
                </c:pt>
                <c:pt idx="101">
                  <c:v>0.54</c:v>
                </c:pt>
                <c:pt idx="102">
                  <c:v>0.56000000000000005</c:v>
                </c:pt>
                <c:pt idx="103">
                  <c:v>0.56000000000000005</c:v>
                </c:pt>
                <c:pt idx="104">
                  <c:v>0.56000000000000005</c:v>
                </c:pt>
                <c:pt idx="105">
                  <c:v>0.56000000000000005</c:v>
                </c:pt>
                <c:pt idx="106">
                  <c:v>0.56000000000000005</c:v>
                </c:pt>
                <c:pt idx="107">
                  <c:v>0.56000000000000005</c:v>
                </c:pt>
                <c:pt idx="108">
                  <c:v>0.56000000000000005</c:v>
                </c:pt>
                <c:pt idx="109">
                  <c:v>0.56000000000000005</c:v>
                </c:pt>
                <c:pt idx="110">
                  <c:v>0.56000000000000005</c:v>
                </c:pt>
                <c:pt idx="111">
                  <c:v>0.56000000000000005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0.56000000000000005</c:v>
                </c:pt>
                <c:pt idx="115">
                  <c:v>0.56000000000000005</c:v>
                </c:pt>
                <c:pt idx="116">
                  <c:v>0.56000000000000005</c:v>
                </c:pt>
                <c:pt idx="117">
                  <c:v>0.56000000000000005</c:v>
                </c:pt>
                <c:pt idx="118">
                  <c:v>0.56000000000000005</c:v>
                </c:pt>
                <c:pt idx="119">
                  <c:v>0.56000000000000005</c:v>
                </c:pt>
                <c:pt idx="120">
                  <c:v>0.56000000000000005</c:v>
                </c:pt>
                <c:pt idx="121">
                  <c:v>0.56000000000000005</c:v>
                </c:pt>
                <c:pt idx="122">
                  <c:v>0.56000000000000005</c:v>
                </c:pt>
                <c:pt idx="123">
                  <c:v>0.54</c:v>
                </c:pt>
                <c:pt idx="124">
                  <c:v>0.54</c:v>
                </c:pt>
                <c:pt idx="125">
                  <c:v>0.54</c:v>
                </c:pt>
                <c:pt idx="126">
                  <c:v>0.54</c:v>
                </c:pt>
                <c:pt idx="127">
                  <c:v>0.54</c:v>
                </c:pt>
                <c:pt idx="128">
                  <c:v>0.54</c:v>
                </c:pt>
                <c:pt idx="129">
                  <c:v>0.54</c:v>
                </c:pt>
                <c:pt idx="130">
                  <c:v>0.54</c:v>
                </c:pt>
                <c:pt idx="131">
                  <c:v>0.54</c:v>
                </c:pt>
                <c:pt idx="132">
                  <c:v>0.54</c:v>
                </c:pt>
                <c:pt idx="133">
                  <c:v>0.54</c:v>
                </c:pt>
                <c:pt idx="134">
                  <c:v>0.54</c:v>
                </c:pt>
                <c:pt idx="135">
                  <c:v>0.52</c:v>
                </c:pt>
                <c:pt idx="136">
                  <c:v>0.52</c:v>
                </c:pt>
                <c:pt idx="137">
                  <c:v>0.52</c:v>
                </c:pt>
                <c:pt idx="138">
                  <c:v>0.52</c:v>
                </c:pt>
                <c:pt idx="139">
                  <c:v>0.52</c:v>
                </c:pt>
                <c:pt idx="140">
                  <c:v>0.52</c:v>
                </c:pt>
                <c:pt idx="141">
                  <c:v>0.52</c:v>
                </c:pt>
                <c:pt idx="142">
                  <c:v>0.52</c:v>
                </c:pt>
                <c:pt idx="143">
                  <c:v>0.7</c:v>
                </c:pt>
                <c:pt idx="144">
                  <c:v>0.9</c:v>
                </c:pt>
                <c:pt idx="145">
                  <c:v>0.92</c:v>
                </c:pt>
                <c:pt idx="146">
                  <c:v>0.94</c:v>
                </c:pt>
                <c:pt idx="147">
                  <c:v>0.6</c:v>
                </c:pt>
                <c:pt idx="148">
                  <c:v>0.52</c:v>
                </c:pt>
                <c:pt idx="149">
                  <c:v>0.52</c:v>
                </c:pt>
                <c:pt idx="150">
                  <c:v>0.52</c:v>
                </c:pt>
                <c:pt idx="151">
                  <c:v>0.52</c:v>
                </c:pt>
                <c:pt idx="152">
                  <c:v>0.52</c:v>
                </c:pt>
                <c:pt idx="153">
                  <c:v>0.52</c:v>
                </c:pt>
                <c:pt idx="154">
                  <c:v>0.52</c:v>
                </c:pt>
                <c:pt idx="155">
                  <c:v>0.52</c:v>
                </c:pt>
                <c:pt idx="156">
                  <c:v>0.52</c:v>
                </c:pt>
                <c:pt idx="157">
                  <c:v>0.52</c:v>
                </c:pt>
                <c:pt idx="158">
                  <c:v>0.52</c:v>
                </c:pt>
                <c:pt idx="159">
                  <c:v>0.54</c:v>
                </c:pt>
                <c:pt idx="160">
                  <c:v>0.52</c:v>
                </c:pt>
                <c:pt idx="161">
                  <c:v>0.54</c:v>
                </c:pt>
                <c:pt idx="162">
                  <c:v>0.56000000000000005</c:v>
                </c:pt>
                <c:pt idx="163">
                  <c:v>0.56000000000000005</c:v>
                </c:pt>
                <c:pt idx="164">
                  <c:v>0.56000000000000005</c:v>
                </c:pt>
                <c:pt idx="165">
                  <c:v>0.54</c:v>
                </c:pt>
                <c:pt idx="166">
                  <c:v>0.56000000000000005</c:v>
                </c:pt>
                <c:pt idx="167">
                  <c:v>0.54</c:v>
                </c:pt>
                <c:pt idx="168">
                  <c:v>0.54</c:v>
                </c:pt>
                <c:pt idx="169">
                  <c:v>0.54</c:v>
                </c:pt>
                <c:pt idx="170">
                  <c:v>0.56000000000000005</c:v>
                </c:pt>
                <c:pt idx="171">
                  <c:v>0.52</c:v>
                </c:pt>
                <c:pt idx="172">
                  <c:v>0.54</c:v>
                </c:pt>
                <c:pt idx="173">
                  <c:v>0.52</c:v>
                </c:pt>
                <c:pt idx="174">
                  <c:v>0.52</c:v>
                </c:pt>
                <c:pt idx="175">
                  <c:v>0.52</c:v>
                </c:pt>
                <c:pt idx="176">
                  <c:v>0.52</c:v>
                </c:pt>
                <c:pt idx="177">
                  <c:v>0.52</c:v>
                </c:pt>
                <c:pt idx="178">
                  <c:v>0.52</c:v>
                </c:pt>
                <c:pt idx="179">
                  <c:v>0.52</c:v>
                </c:pt>
                <c:pt idx="180">
                  <c:v>0.52</c:v>
                </c:pt>
                <c:pt idx="181">
                  <c:v>0.52</c:v>
                </c:pt>
                <c:pt idx="182">
                  <c:v>0.54</c:v>
                </c:pt>
                <c:pt idx="183">
                  <c:v>0.51</c:v>
                </c:pt>
                <c:pt idx="184">
                  <c:v>0.5</c:v>
                </c:pt>
                <c:pt idx="185">
                  <c:v>0.5</c:v>
                </c:pt>
                <c:pt idx="186">
                  <c:v>0.51</c:v>
                </c:pt>
                <c:pt idx="187">
                  <c:v>0.52</c:v>
                </c:pt>
                <c:pt idx="188">
                  <c:v>0.61</c:v>
                </c:pt>
                <c:pt idx="189">
                  <c:v>0.56999999999999995</c:v>
                </c:pt>
                <c:pt idx="190">
                  <c:v>0.66</c:v>
                </c:pt>
                <c:pt idx="191">
                  <c:v>0.54</c:v>
                </c:pt>
                <c:pt idx="192">
                  <c:v>0.7</c:v>
                </c:pt>
                <c:pt idx="193">
                  <c:v>0.66</c:v>
                </c:pt>
                <c:pt idx="194">
                  <c:v>0.7</c:v>
                </c:pt>
                <c:pt idx="195">
                  <c:v>0.66</c:v>
                </c:pt>
                <c:pt idx="196">
                  <c:v>0.7</c:v>
                </c:pt>
                <c:pt idx="197">
                  <c:v>0.7</c:v>
                </c:pt>
                <c:pt idx="198">
                  <c:v>0.7</c:v>
                </c:pt>
                <c:pt idx="199">
                  <c:v>0.66</c:v>
                </c:pt>
                <c:pt idx="200">
                  <c:v>0.7</c:v>
                </c:pt>
                <c:pt idx="201">
                  <c:v>0.66</c:v>
                </c:pt>
                <c:pt idx="202">
                  <c:v>0.7</c:v>
                </c:pt>
                <c:pt idx="203">
                  <c:v>0.66</c:v>
                </c:pt>
                <c:pt idx="204">
                  <c:v>0.7</c:v>
                </c:pt>
                <c:pt idx="205">
                  <c:v>0.7</c:v>
                </c:pt>
                <c:pt idx="206">
                  <c:v>0.66</c:v>
                </c:pt>
                <c:pt idx="207">
                  <c:v>0.66</c:v>
                </c:pt>
                <c:pt idx="208">
                  <c:v>0.7</c:v>
                </c:pt>
                <c:pt idx="209">
                  <c:v>0.69</c:v>
                </c:pt>
                <c:pt idx="210">
                  <c:v>0.69</c:v>
                </c:pt>
                <c:pt idx="211">
                  <c:v>0.7</c:v>
                </c:pt>
                <c:pt idx="212">
                  <c:v>0.7</c:v>
                </c:pt>
                <c:pt idx="213">
                  <c:v>0.7</c:v>
                </c:pt>
                <c:pt idx="214">
                  <c:v>0.7</c:v>
                </c:pt>
                <c:pt idx="215">
                  <c:v>0.65</c:v>
                </c:pt>
                <c:pt idx="216">
                  <c:v>0.62</c:v>
                </c:pt>
                <c:pt idx="217">
                  <c:v>0.6</c:v>
                </c:pt>
                <c:pt idx="218">
                  <c:v>0.49</c:v>
                </c:pt>
                <c:pt idx="219">
                  <c:v>0.42</c:v>
                </c:pt>
                <c:pt idx="220">
                  <c:v>0.4</c:v>
                </c:pt>
                <c:pt idx="221">
                  <c:v>0.4</c:v>
                </c:pt>
                <c:pt idx="222">
                  <c:v>0.42</c:v>
                </c:pt>
                <c:pt idx="223">
                  <c:v>0.4</c:v>
                </c:pt>
                <c:pt idx="224">
                  <c:v>0.4</c:v>
                </c:pt>
                <c:pt idx="225">
                  <c:v>0.4</c:v>
                </c:pt>
                <c:pt idx="226">
                  <c:v>0.4</c:v>
                </c:pt>
                <c:pt idx="227">
                  <c:v>0.41</c:v>
                </c:pt>
                <c:pt idx="228">
                  <c:v>0.41</c:v>
                </c:pt>
                <c:pt idx="229">
                  <c:v>0.43</c:v>
                </c:pt>
                <c:pt idx="230">
                  <c:v>0.45</c:v>
                </c:pt>
                <c:pt idx="231">
                  <c:v>0.48</c:v>
                </c:pt>
                <c:pt idx="232">
                  <c:v>0.51</c:v>
                </c:pt>
                <c:pt idx="233">
                  <c:v>0.54</c:v>
                </c:pt>
                <c:pt idx="234">
                  <c:v>0.56000000000000005</c:v>
                </c:pt>
                <c:pt idx="235">
                  <c:v>0.56000000000000005</c:v>
                </c:pt>
                <c:pt idx="236">
                  <c:v>0.57999999999999996</c:v>
                </c:pt>
                <c:pt idx="237">
                  <c:v>0.6</c:v>
                </c:pt>
                <c:pt idx="238">
                  <c:v>0.6</c:v>
                </c:pt>
                <c:pt idx="239">
                  <c:v>0.62</c:v>
                </c:pt>
                <c:pt idx="240">
                  <c:v>0.61</c:v>
                </c:pt>
                <c:pt idx="241">
                  <c:v>0.62</c:v>
                </c:pt>
                <c:pt idx="242">
                  <c:v>0.63</c:v>
                </c:pt>
                <c:pt idx="243">
                  <c:v>0.63</c:v>
                </c:pt>
                <c:pt idx="244">
                  <c:v>0.63</c:v>
                </c:pt>
                <c:pt idx="245">
                  <c:v>0.64</c:v>
                </c:pt>
                <c:pt idx="246">
                  <c:v>0.64</c:v>
                </c:pt>
                <c:pt idx="247">
                  <c:v>0.64</c:v>
                </c:pt>
                <c:pt idx="248">
                  <c:v>0.62</c:v>
                </c:pt>
                <c:pt idx="249">
                  <c:v>0.6</c:v>
                </c:pt>
                <c:pt idx="250">
                  <c:v>0.6</c:v>
                </c:pt>
                <c:pt idx="251">
                  <c:v>0.6</c:v>
                </c:pt>
                <c:pt idx="252">
                  <c:v>0.6</c:v>
                </c:pt>
                <c:pt idx="253">
                  <c:v>0.6</c:v>
                </c:pt>
                <c:pt idx="254">
                  <c:v>0.6</c:v>
                </c:pt>
                <c:pt idx="255">
                  <c:v>0.6</c:v>
                </c:pt>
                <c:pt idx="256">
                  <c:v>0.57999999999999996</c:v>
                </c:pt>
                <c:pt idx="257">
                  <c:v>0.57999999999999996</c:v>
                </c:pt>
                <c:pt idx="258">
                  <c:v>0.4</c:v>
                </c:pt>
                <c:pt idx="259">
                  <c:v>0.4</c:v>
                </c:pt>
                <c:pt idx="260">
                  <c:v>0.4</c:v>
                </c:pt>
                <c:pt idx="261">
                  <c:v>0.4</c:v>
                </c:pt>
                <c:pt idx="262">
                  <c:v>0.4</c:v>
                </c:pt>
                <c:pt idx="263">
                  <c:v>0.4</c:v>
                </c:pt>
                <c:pt idx="264">
                  <c:v>0.42</c:v>
                </c:pt>
                <c:pt idx="265">
                  <c:v>0.44</c:v>
                </c:pt>
                <c:pt idx="266">
                  <c:v>0.42</c:v>
                </c:pt>
                <c:pt idx="267">
                  <c:v>0.4</c:v>
                </c:pt>
                <c:pt idx="268">
                  <c:v>0.42</c:v>
                </c:pt>
                <c:pt idx="269">
                  <c:v>0.4</c:v>
                </c:pt>
                <c:pt idx="270">
                  <c:v>0.42</c:v>
                </c:pt>
                <c:pt idx="271">
                  <c:v>0.42</c:v>
                </c:pt>
                <c:pt idx="272">
                  <c:v>0.42</c:v>
                </c:pt>
                <c:pt idx="273">
                  <c:v>0.42</c:v>
                </c:pt>
                <c:pt idx="274">
                  <c:v>0.42</c:v>
                </c:pt>
                <c:pt idx="275">
                  <c:v>0.42</c:v>
                </c:pt>
                <c:pt idx="276">
                  <c:v>0.7</c:v>
                </c:pt>
                <c:pt idx="277">
                  <c:v>0.6</c:v>
                </c:pt>
                <c:pt idx="278">
                  <c:v>0.82</c:v>
                </c:pt>
                <c:pt idx="279">
                  <c:v>0.8</c:v>
                </c:pt>
                <c:pt idx="280">
                  <c:v>0.8</c:v>
                </c:pt>
                <c:pt idx="281">
                  <c:v>0.9</c:v>
                </c:pt>
                <c:pt idx="282">
                  <c:v>0.8</c:v>
                </c:pt>
                <c:pt idx="283">
                  <c:v>1</c:v>
                </c:pt>
                <c:pt idx="284">
                  <c:v>1</c:v>
                </c:pt>
                <c:pt idx="285">
                  <c:v>0.62</c:v>
                </c:pt>
                <c:pt idx="286">
                  <c:v>0.6</c:v>
                </c:pt>
                <c:pt idx="287">
                  <c:v>0.6</c:v>
                </c:pt>
                <c:pt idx="288">
                  <c:v>0.6</c:v>
                </c:pt>
                <c:pt idx="289">
                  <c:v>0.62</c:v>
                </c:pt>
                <c:pt idx="290">
                  <c:v>0.7</c:v>
                </c:pt>
                <c:pt idx="291">
                  <c:v>0.7</c:v>
                </c:pt>
                <c:pt idx="292">
                  <c:v>0.72</c:v>
                </c:pt>
                <c:pt idx="293">
                  <c:v>0.64</c:v>
                </c:pt>
                <c:pt idx="294">
                  <c:v>0.62</c:v>
                </c:pt>
                <c:pt idx="295">
                  <c:v>0.61</c:v>
                </c:pt>
                <c:pt idx="296">
                  <c:v>0.61</c:v>
                </c:pt>
                <c:pt idx="297">
                  <c:v>0.6</c:v>
                </c:pt>
                <c:pt idx="298">
                  <c:v>0.6</c:v>
                </c:pt>
                <c:pt idx="299">
                  <c:v>0.6</c:v>
                </c:pt>
                <c:pt idx="300">
                  <c:v>0.6</c:v>
                </c:pt>
                <c:pt idx="301">
                  <c:v>0.6</c:v>
                </c:pt>
                <c:pt idx="302">
                  <c:v>0.7</c:v>
                </c:pt>
                <c:pt idx="303">
                  <c:v>0.7</c:v>
                </c:pt>
                <c:pt idx="304">
                  <c:v>0.7</c:v>
                </c:pt>
                <c:pt idx="305">
                  <c:v>0.7</c:v>
                </c:pt>
                <c:pt idx="306">
                  <c:v>0.7</c:v>
                </c:pt>
                <c:pt idx="307">
                  <c:v>1</c:v>
                </c:pt>
                <c:pt idx="308">
                  <c:v>0.8</c:v>
                </c:pt>
                <c:pt idx="309">
                  <c:v>0.7</c:v>
                </c:pt>
                <c:pt idx="310">
                  <c:v>0.7</c:v>
                </c:pt>
                <c:pt idx="311">
                  <c:v>0.7</c:v>
                </c:pt>
                <c:pt idx="312">
                  <c:v>0.8</c:v>
                </c:pt>
                <c:pt idx="313">
                  <c:v>1.36</c:v>
                </c:pt>
                <c:pt idx="314">
                  <c:v>1.1000000000000001</c:v>
                </c:pt>
                <c:pt idx="315">
                  <c:v>0.8</c:v>
                </c:pt>
                <c:pt idx="316">
                  <c:v>0.9</c:v>
                </c:pt>
                <c:pt idx="317">
                  <c:v>0.6</c:v>
                </c:pt>
                <c:pt idx="318">
                  <c:v>0.7</c:v>
                </c:pt>
                <c:pt idx="319">
                  <c:v>0.7</c:v>
                </c:pt>
                <c:pt idx="320">
                  <c:v>0.6</c:v>
                </c:pt>
                <c:pt idx="321">
                  <c:v>0.6</c:v>
                </c:pt>
                <c:pt idx="322">
                  <c:v>0.7</c:v>
                </c:pt>
                <c:pt idx="323">
                  <c:v>0.7</c:v>
                </c:pt>
                <c:pt idx="324">
                  <c:v>0.7</c:v>
                </c:pt>
                <c:pt idx="325">
                  <c:v>0.7</c:v>
                </c:pt>
                <c:pt idx="326">
                  <c:v>0.8</c:v>
                </c:pt>
                <c:pt idx="327">
                  <c:v>0.62</c:v>
                </c:pt>
                <c:pt idx="328">
                  <c:v>0.6</c:v>
                </c:pt>
                <c:pt idx="329">
                  <c:v>0.6</c:v>
                </c:pt>
                <c:pt idx="330">
                  <c:v>0.62</c:v>
                </c:pt>
                <c:pt idx="331">
                  <c:v>0.64</c:v>
                </c:pt>
                <c:pt idx="332">
                  <c:v>0.64</c:v>
                </c:pt>
                <c:pt idx="333">
                  <c:v>0.6</c:v>
                </c:pt>
                <c:pt idx="334">
                  <c:v>0.64</c:v>
                </c:pt>
                <c:pt idx="335">
                  <c:v>0.8</c:v>
                </c:pt>
                <c:pt idx="336">
                  <c:v>0.7</c:v>
                </c:pt>
                <c:pt idx="337">
                  <c:v>0.7</c:v>
                </c:pt>
                <c:pt idx="338">
                  <c:v>0.8</c:v>
                </c:pt>
                <c:pt idx="339">
                  <c:v>0.9</c:v>
                </c:pt>
                <c:pt idx="340">
                  <c:v>1.62</c:v>
                </c:pt>
                <c:pt idx="341">
                  <c:v>2.36</c:v>
                </c:pt>
                <c:pt idx="342">
                  <c:v>1.4</c:v>
                </c:pt>
                <c:pt idx="343">
                  <c:v>1.26</c:v>
                </c:pt>
                <c:pt idx="344">
                  <c:v>1</c:v>
                </c:pt>
                <c:pt idx="345">
                  <c:v>1.4</c:v>
                </c:pt>
                <c:pt idx="346">
                  <c:v>1.7</c:v>
                </c:pt>
                <c:pt idx="347">
                  <c:v>2.14</c:v>
                </c:pt>
                <c:pt idx="348">
                  <c:v>1.52</c:v>
                </c:pt>
                <c:pt idx="349">
                  <c:v>1.6</c:v>
                </c:pt>
                <c:pt idx="350">
                  <c:v>1.6</c:v>
                </c:pt>
                <c:pt idx="351">
                  <c:v>1.54</c:v>
                </c:pt>
                <c:pt idx="352">
                  <c:v>1.54</c:v>
                </c:pt>
                <c:pt idx="353">
                  <c:v>2.84</c:v>
                </c:pt>
                <c:pt idx="354">
                  <c:v>3.1</c:v>
                </c:pt>
                <c:pt idx="355">
                  <c:v>3.24</c:v>
                </c:pt>
                <c:pt idx="356">
                  <c:v>3.47</c:v>
                </c:pt>
                <c:pt idx="357">
                  <c:v>3.6</c:v>
                </c:pt>
                <c:pt idx="358">
                  <c:v>3.56</c:v>
                </c:pt>
                <c:pt idx="359">
                  <c:v>3.41</c:v>
                </c:pt>
                <c:pt idx="360">
                  <c:v>2.74</c:v>
                </c:pt>
                <c:pt idx="361">
                  <c:v>2.29</c:v>
                </c:pt>
                <c:pt idx="362">
                  <c:v>1.73</c:v>
                </c:pt>
                <c:pt idx="363">
                  <c:v>1.44</c:v>
                </c:pt>
                <c:pt idx="364">
                  <c:v>1.28</c:v>
                </c:pt>
                <c:pt idx="365">
                  <c:v>1.24</c:v>
                </c:pt>
                <c:pt idx="366">
                  <c:v>1.1000000000000001</c:v>
                </c:pt>
                <c:pt idx="367">
                  <c:v>1</c:v>
                </c:pt>
                <c:pt idx="368">
                  <c:v>0.9</c:v>
                </c:pt>
                <c:pt idx="369">
                  <c:v>0.9</c:v>
                </c:pt>
                <c:pt idx="370">
                  <c:v>0.9</c:v>
                </c:pt>
                <c:pt idx="371">
                  <c:v>1</c:v>
                </c:pt>
                <c:pt idx="372">
                  <c:v>1.3</c:v>
                </c:pt>
                <c:pt idx="373">
                  <c:v>1.1000000000000001</c:v>
                </c:pt>
                <c:pt idx="374">
                  <c:v>1.1399999999999999</c:v>
                </c:pt>
                <c:pt idx="375">
                  <c:v>1.1200000000000001</c:v>
                </c:pt>
                <c:pt idx="376">
                  <c:v>1.1399999999999999</c:v>
                </c:pt>
                <c:pt idx="377">
                  <c:v>1.1000000000000001</c:v>
                </c:pt>
                <c:pt idx="378">
                  <c:v>1.1399999999999999</c:v>
                </c:pt>
                <c:pt idx="379">
                  <c:v>1.08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1.1000000000000001</c:v>
                </c:pt>
                <c:pt idx="384">
                  <c:v>1.24</c:v>
                </c:pt>
                <c:pt idx="385">
                  <c:v>1.1000000000000001</c:v>
                </c:pt>
                <c:pt idx="386">
                  <c:v>1.1000000000000001</c:v>
                </c:pt>
                <c:pt idx="387">
                  <c:v>1.1000000000000001</c:v>
                </c:pt>
                <c:pt idx="388">
                  <c:v>1.1399999999999999</c:v>
                </c:pt>
                <c:pt idx="389">
                  <c:v>1.1000000000000001</c:v>
                </c:pt>
                <c:pt idx="390">
                  <c:v>1.04</c:v>
                </c:pt>
                <c:pt idx="391">
                  <c:v>1</c:v>
                </c:pt>
                <c:pt idx="392">
                  <c:v>1.1000000000000001</c:v>
                </c:pt>
                <c:pt idx="393">
                  <c:v>1.8</c:v>
                </c:pt>
                <c:pt idx="394">
                  <c:v>1.5</c:v>
                </c:pt>
                <c:pt idx="395">
                  <c:v>1.3</c:v>
                </c:pt>
                <c:pt idx="396">
                  <c:v>1.4</c:v>
                </c:pt>
                <c:pt idx="397">
                  <c:v>1.4</c:v>
                </c:pt>
                <c:pt idx="398">
                  <c:v>1.3</c:v>
                </c:pt>
                <c:pt idx="399">
                  <c:v>1</c:v>
                </c:pt>
                <c:pt idx="400">
                  <c:v>0.9</c:v>
                </c:pt>
                <c:pt idx="401">
                  <c:v>0.9</c:v>
                </c:pt>
                <c:pt idx="402">
                  <c:v>0.9</c:v>
                </c:pt>
                <c:pt idx="403">
                  <c:v>0.9</c:v>
                </c:pt>
                <c:pt idx="404">
                  <c:v>0.8</c:v>
                </c:pt>
                <c:pt idx="405">
                  <c:v>0.76</c:v>
                </c:pt>
                <c:pt idx="406">
                  <c:v>0.84</c:v>
                </c:pt>
                <c:pt idx="407">
                  <c:v>1</c:v>
                </c:pt>
                <c:pt idx="408">
                  <c:v>1.24</c:v>
                </c:pt>
                <c:pt idx="409">
                  <c:v>1.2</c:v>
                </c:pt>
                <c:pt idx="410">
                  <c:v>1.3</c:v>
                </c:pt>
                <c:pt idx="411">
                  <c:v>1.2</c:v>
                </c:pt>
                <c:pt idx="412">
                  <c:v>1.1000000000000001</c:v>
                </c:pt>
                <c:pt idx="413">
                  <c:v>1.2</c:v>
                </c:pt>
                <c:pt idx="414">
                  <c:v>1.32</c:v>
                </c:pt>
                <c:pt idx="415">
                  <c:v>1.3</c:v>
                </c:pt>
                <c:pt idx="416">
                  <c:v>1.42</c:v>
                </c:pt>
                <c:pt idx="417">
                  <c:v>1.9</c:v>
                </c:pt>
                <c:pt idx="418">
                  <c:v>1.92</c:v>
                </c:pt>
                <c:pt idx="419">
                  <c:v>2</c:v>
                </c:pt>
                <c:pt idx="420">
                  <c:v>2.1</c:v>
                </c:pt>
                <c:pt idx="421">
                  <c:v>2.2000000000000002</c:v>
                </c:pt>
                <c:pt idx="422">
                  <c:v>2.2000000000000002</c:v>
                </c:pt>
                <c:pt idx="423">
                  <c:v>2.42</c:v>
                </c:pt>
                <c:pt idx="424">
                  <c:v>2.5</c:v>
                </c:pt>
                <c:pt idx="425">
                  <c:v>2.74</c:v>
                </c:pt>
                <c:pt idx="426">
                  <c:v>2.42</c:v>
                </c:pt>
                <c:pt idx="427">
                  <c:v>1.9</c:v>
                </c:pt>
                <c:pt idx="428">
                  <c:v>1.8</c:v>
                </c:pt>
                <c:pt idx="429">
                  <c:v>1.7</c:v>
                </c:pt>
                <c:pt idx="430">
                  <c:v>1.62</c:v>
                </c:pt>
                <c:pt idx="431">
                  <c:v>1.6</c:v>
                </c:pt>
                <c:pt idx="432">
                  <c:v>1.6</c:v>
                </c:pt>
                <c:pt idx="433">
                  <c:v>1.9</c:v>
                </c:pt>
                <c:pt idx="434">
                  <c:v>1.92</c:v>
                </c:pt>
                <c:pt idx="435">
                  <c:v>1.92</c:v>
                </c:pt>
                <c:pt idx="436">
                  <c:v>1.64</c:v>
                </c:pt>
                <c:pt idx="437">
                  <c:v>1.58</c:v>
                </c:pt>
                <c:pt idx="438">
                  <c:v>1.6</c:v>
                </c:pt>
                <c:pt idx="439">
                  <c:v>1.66</c:v>
                </c:pt>
                <c:pt idx="440">
                  <c:v>1.66</c:v>
                </c:pt>
                <c:pt idx="441">
                  <c:v>1.66</c:v>
                </c:pt>
                <c:pt idx="442">
                  <c:v>1.66</c:v>
                </c:pt>
                <c:pt idx="443">
                  <c:v>1.52</c:v>
                </c:pt>
                <c:pt idx="444">
                  <c:v>1.5</c:v>
                </c:pt>
                <c:pt idx="445">
                  <c:v>1.46</c:v>
                </c:pt>
                <c:pt idx="446">
                  <c:v>1.6</c:v>
                </c:pt>
                <c:pt idx="447">
                  <c:v>1.4</c:v>
                </c:pt>
                <c:pt idx="448">
                  <c:v>1.44</c:v>
                </c:pt>
                <c:pt idx="449">
                  <c:v>1.5</c:v>
                </c:pt>
                <c:pt idx="450">
                  <c:v>1.52</c:v>
                </c:pt>
                <c:pt idx="451">
                  <c:v>1.56</c:v>
                </c:pt>
                <c:pt idx="452">
                  <c:v>1.5</c:v>
                </c:pt>
                <c:pt idx="453">
                  <c:v>1.9</c:v>
                </c:pt>
                <c:pt idx="454">
                  <c:v>2</c:v>
                </c:pt>
                <c:pt idx="455">
                  <c:v>2.2999999999999998</c:v>
                </c:pt>
                <c:pt idx="456">
                  <c:v>2.76</c:v>
                </c:pt>
                <c:pt idx="457">
                  <c:v>3.1</c:v>
                </c:pt>
                <c:pt idx="458">
                  <c:v>2.64</c:v>
                </c:pt>
                <c:pt idx="459">
                  <c:v>2.8</c:v>
                </c:pt>
                <c:pt idx="460">
                  <c:v>1.9</c:v>
                </c:pt>
                <c:pt idx="461">
                  <c:v>1.8</c:v>
                </c:pt>
                <c:pt idx="462">
                  <c:v>1.7</c:v>
                </c:pt>
                <c:pt idx="463">
                  <c:v>1.65</c:v>
                </c:pt>
                <c:pt idx="464">
                  <c:v>1.6</c:v>
                </c:pt>
                <c:pt idx="465">
                  <c:v>1.58</c:v>
                </c:pt>
                <c:pt idx="466">
                  <c:v>1.5</c:v>
                </c:pt>
                <c:pt idx="467">
                  <c:v>1.66</c:v>
                </c:pt>
                <c:pt idx="468">
                  <c:v>1.58</c:v>
                </c:pt>
                <c:pt idx="469">
                  <c:v>1.5</c:v>
                </c:pt>
                <c:pt idx="470">
                  <c:v>1.52</c:v>
                </c:pt>
                <c:pt idx="471">
                  <c:v>1.5</c:v>
                </c:pt>
                <c:pt idx="472">
                  <c:v>1.46</c:v>
                </c:pt>
                <c:pt idx="473">
                  <c:v>1.6</c:v>
                </c:pt>
                <c:pt idx="474">
                  <c:v>1.62</c:v>
                </c:pt>
                <c:pt idx="475">
                  <c:v>1.62</c:v>
                </c:pt>
                <c:pt idx="476">
                  <c:v>1.58</c:v>
                </c:pt>
                <c:pt idx="477">
                  <c:v>1.51</c:v>
                </c:pt>
                <c:pt idx="478">
                  <c:v>1.48</c:v>
                </c:pt>
                <c:pt idx="479">
                  <c:v>1.44</c:v>
                </c:pt>
                <c:pt idx="480">
                  <c:v>1.42</c:v>
                </c:pt>
                <c:pt idx="481">
                  <c:v>1.42</c:v>
                </c:pt>
                <c:pt idx="482">
                  <c:v>1.42</c:v>
                </c:pt>
                <c:pt idx="483">
                  <c:v>1.4</c:v>
                </c:pt>
                <c:pt idx="484">
                  <c:v>1.4</c:v>
                </c:pt>
                <c:pt idx="485">
                  <c:v>1.38</c:v>
                </c:pt>
                <c:pt idx="486">
                  <c:v>1.38</c:v>
                </c:pt>
                <c:pt idx="487">
                  <c:v>1.4</c:v>
                </c:pt>
                <c:pt idx="488">
                  <c:v>1.5</c:v>
                </c:pt>
                <c:pt idx="489">
                  <c:v>1.42</c:v>
                </c:pt>
                <c:pt idx="490">
                  <c:v>1.4</c:v>
                </c:pt>
                <c:pt idx="491">
                  <c:v>1.4</c:v>
                </c:pt>
                <c:pt idx="492">
                  <c:v>1.45</c:v>
                </c:pt>
                <c:pt idx="493">
                  <c:v>1.38</c:v>
                </c:pt>
                <c:pt idx="494">
                  <c:v>1.36</c:v>
                </c:pt>
                <c:pt idx="495">
                  <c:v>1.36</c:v>
                </c:pt>
                <c:pt idx="496">
                  <c:v>1.34</c:v>
                </c:pt>
                <c:pt idx="497">
                  <c:v>1.1000000000000001</c:v>
                </c:pt>
                <c:pt idx="498">
                  <c:v>1</c:v>
                </c:pt>
                <c:pt idx="499">
                  <c:v>1</c:v>
                </c:pt>
                <c:pt idx="500">
                  <c:v>1.06</c:v>
                </c:pt>
                <c:pt idx="501">
                  <c:v>1.06</c:v>
                </c:pt>
                <c:pt idx="502">
                  <c:v>1.08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1.06</c:v>
                </c:pt>
                <c:pt idx="507">
                  <c:v>1</c:v>
                </c:pt>
                <c:pt idx="508">
                  <c:v>1.08</c:v>
                </c:pt>
                <c:pt idx="509">
                  <c:v>1.01</c:v>
                </c:pt>
                <c:pt idx="510">
                  <c:v>1</c:v>
                </c:pt>
                <c:pt idx="511">
                  <c:v>1</c:v>
                </c:pt>
                <c:pt idx="512">
                  <c:v>0.96</c:v>
                </c:pt>
                <c:pt idx="513">
                  <c:v>0.94</c:v>
                </c:pt>
                <c:pt idx="514">
                  <c:v>0.92</c:v>
                </c:pt>
                <c:pt idx="515">
                  <c:v>0.9</c:v>
                </c:pt>
                <c:pt idx="516">
                  <c:v>0.9</c:v>
                </c:pt>
                <c:pt idx="517">
                  <c:v>0.9</c:v>
                </c:pt>
                <c:pt idx="518">
                  <c:v>0.9</c:v>
                </c:pt>
                <c:pt idx="519">
                  <c:v>0.9</c:v>
                </c:pt>
                <c:pt idx="520">
                  <c:v>0.9</c:v>
                </c:pt>
                <c:pt idx="521">
                  <c:v>0.9</c:v>
                </c:pt>
                <c:pt idx="522">
                  <c:v>0.9</c:v>
                </c:pt>
                <c:pt idx="523">
                  <c:v>0.9</c:v>
                </c:pt>
                <c:pt idx="524">
                  <c:v>0.9</c:v>
                </c:pt>
                <c:pt idx="525">
                  <c:v>0.9</c:v>
                </c:pt>
                <c:pt idx="526">
                  <c:v>0.9</c:v>
                </c:pt>
                <c:pt idx="527">
                  <c:v>0.9</c:v>
                </c:pt>
                <c:pt idx="528">
                  <c:v>0.9</c:v>
                </c:pt>
                <c:pt idx="529">
                  <c:v>0.9</c:v>
                </c:pt>
                <c:pt idx="530">
                  <c:v>0.9</c:v>
                </c:pt>
                <c:pt idx="531">
                  <c:v>0.9</c:v>
                </c:pt>
                <c:pt idx="532">
                  <c:v>0.9</c:v>
                </c:pt>
                <c:pt idx="533">
                  <c:v>0.9</c:v>
                </c:pt>
                <c:pt idx="534">
                  <c:v>0.84</c:v>
                </c:pt>
                <c:pt idx="535">
                  <c:v>0.7</c:v>
                </c:pt>
                <c:pt idx="536">
                  <c:v>0.56000000000000005</c:v>
                </c:pt>
                <c:pt idx="537">
                  <c:v>0.54</c:v>
                </c:pt>
                <c:pt idx="538">
                  <c:v>0.54</c:v>
                </c:pt>
                <c:pt idx="539">
                  <c:v>0.54</c:v>
                </c:pt>
                <c:pt idx="540">
                  <c:v>0.54</c:v>
                </c:pt>
                <c:pt idx="541">
                  <c:v>0.54</c:v>
                </c:pt>
                <c:pt idx="542">
                  <c:v>0.54</c:v>
                </c:pt>
                <c:pt idx="543">
                  <c:v>0.54</c:v>
                </c:pt>
                <c:pt idx="544">
                  <c:v>0.54</c:v>
                </c:pt>
                <c:pt idx="545">
                  <c:v>0.4</c:v>
                </c:pt>
                <c:pt idx="546">
                  <c:v>0.3</c:v>
                </c:pt>
                <c:pt idx="547">
                  <c:v>0.3</c:v>
                </c:pt>
                <c:pt idx="548">
                  <c:v>0.3</c:v>
                </c:pt>
                <c:pt idx="549">
                  <c:v>0.3</c:v>
                </c:pt>
                <c:pt idx="550">
                  <c:v>0.3</c:v>
                </c:pt>
                <c:pt idx="551">
                  <c:v>0.3</c:v>
                </c:pt>
                <c:pt idx="552">
                  <c:v>0.3</c:v>
                </c:pt>
                <c:pt idx="553">
                  <c:v>0.3</c:v>
                </c:pt>
                <c:pt idx="554">
                  <c:v>0.3</c:v>
                </c:pt>
                <c:pt idx="555">
                  <c:v>0.3</c:v>
                </c:pt>
                <c:pt idx="556">
                  <c:v>0.3</c:v>
                </c:pt>
                <c:pt idx="557">
                  <c:v>0.3</c:v>
                </c:pt>
                <c:pt idx="558">
                  <c:v>0.3</c:v>
                </c:pt>
                <c:pt idx="559">
                  <c:v>0.3</c:v>
                </c:pt>
                <c:pt idx="560">
                  <c:v>0.3</c:v>
                </c:pt>
                <c:pt idx="561">
                  <c:v>0.3</c:v>
                </c:pt>
                <c:pt idx="562">
                  <c:v>0.3</c:v>
                </c:pt>
                <c:pt idx="563">
                  <c:v>0.36</c:v>
                </c:pt>
                <c:pt idx="564">
                  <c:v>0.36</c:v>
                </c:pt>
                <c:pt idx="565">
                  <c:v>0.36</c:v>
                </c:pt>
                <c:pt idx="566">
                  <c:v>0.36</c:v>
                </c:pt>
                <c:pt idx="567">
                  <c:v>0.36</c:v>
                </c:pt>
                <c:pt idx="568">
                  <c:v>0.36</c:v>
                </c:pt>
                <c:pt idx="569">
                  <c:v>0.36</c:v>
                </c:pt>
                <c:pt idx="570">
                  <c:v>0.36</c:v>
                </c:pt>
                <c:pt idx="571">
                  <c:v>0.36</c:v>
                </c:pt>
                <c:pt idx="572">
                  <c:v>0.36</c:v>
                </c:pt>
                <c:pt idx="573">
                  <c:v>0.36</c:v>
                </c:pt>
                <c:pt idx="574">
                  <c:v>0.36</c:v>
                </c:pt>
                <c:pt idx="575">
                  <c:v>0.36</c:v>
                </c:pt>
                <c:pt idx="576">
                  <c:v>0.36</c:v>
                </c:pt>
                <c:pt idx="577">
                  <c:v>0.36</c:v>
                </c:pt>
                <c:pt idx="578">
                  <c:v>0.36</c:v>
                </c:pt>
                <c:pt idx="579">
                  <c:v>0.37</c:v>
                </c:pt>
                <c:pt idx="580">
                  <c:v>0.37</c:v>
                </c:pt>
                <c:pt idx="581">
                  <c:v>0.37</c:v>
                </c:pt>
                <c:pt idx="582">
                  <c:v>0.37</c:v>
                </c:pt>
                <c:pt idx="583">
                  <c:v>0.38</c:v>
                </c:pt>
                <c:pt idx="584">
                  <c:v>0.38</c:v>
                </c:pt>
                <c:pt idx="585">
                  <c:v>0.38</c:v>
                </c:pt>
                <c:pt idx="586">
                  <c:v>0.38</c:v>
                </c:pt>
                <c:pt idx="587">
                  <c:v>0.38</c:v>
                </c:pt>
                <c:pt idx="588">
                  <c:v>0.38</c:v>
                </c:pt>
                <c:pt idx="589">
                  <c:v>0.38</c:v>
                </c:pt>
                <c:pt idx="590">
                  <c:v>0.38</c:v>
                </c:pt>
                <c:pt idx="591">
                  <c:v>0.34</c:v>
                </c:pt>
                <c:pt idx="592">
                  <c:v>0.32</c:v>
                </c:pt>
                <c:pt idx="593">
                  <c:v>0.34</c:v>
                </c:pt>
                <c:pt idx="594">
                  <c:v>0.36</c:v>
                </c:pt>
                <c:pt idx="595">
                  <c:v>0.34</c:v>
                </c:pt>
                <c:pt idx="596">
                  <c:v>0.34</c:v>
                </c:pt>
                <c:pt idx="597">
                  <c:v>0.34</c:v>
                </c:pt>
                <c:pt idx="598">
                  <c:v>0.34</c:v>
                </c:pt>
                <c:pt idx="599">
                  <c:v>0.34</c:v>
                </c:pt>
                <c:pt idx="600">
                  <c:v>0.34</c:v>
                </c:pt>
                <c:pt idx="601">
                  <c:v>0.4</c:v>
                </c:pt>
                <c:pt idx="602">
                  <c:v>0.46</c:v>
                </c:pt>
                <c:pt idx="603">
                  <c:v>0.46</c:v>
                </c:pt>
                <c:pt idx="604">
                  <c:v>0.46</c:v>
                </c:pt>
                <c:pt idx="605">
                  <c:v>0.44</c:v>
                </c:pt>
                <c:pt idx="606">
                  <c:v>0.44</c:v>
                </c:pt>
                <c:pt idx="607">
                  <c:v>0.44</c:v>
                </c:pt>
                <c:pt idx="608">
                  <c:v>0.44</c:v>
                </c:pt>
                <c:pt idx="609">
                  <c:v>0.44</c:v>
                </c:pt>
                <c:pt idx="610">
                  <c:v>0.44</c:v>
                </c:pt>
                <c:pt idx="611">
                  <c:v>0.46</c:v>
                </c:pt>
                <c:pt idx="612">
                  <c:v>0.5</c:v>
                </c:pt>
                <c:pt idx="613">
                  <c:v>0.5</c:v>
                </c:pt>
                <c:pt idx="614">
                  <c:v>0.46</c:v>
                </c:pt>
                <c:pt idx="615">
                  <c:v>0.46</c:v>
                </c:pt>
                <c:pt idx="616">
                  <c:v>0.46</c:v>
                </c:pt>
                <c:pt idx="617">
                  <c:v>0.46</c:v>
                </c:pt>
                <c:pt idx="618">
                  <c:v>0.46</c:v>
                </c:pt>
                <c:pt idx="619">
                  <c:v>0.46</c:v>
                </c:pt>
                <c:pt idx="620">
                  <c:v>0.46</c:v>
                </c:pt>
                <c:pt idx="621">
                  <c:v>0.46</c:v>
                </c:pt>
                <c:pt idx="622">
                  <c:v>0.56000000000000005</c:v>
                </c:pt>
                <c:pt idx="623">
                  <c:v>0.56000000000000005</c:v>
                </c:pt>
                <c:pt idx="624">
                  <c:v>0.54</c:v>
                </c:pt>
                <c:pt idx="625">
                  <c:v>0.54</c:v>
                </c:pt>
                <c:pt idx="626">
                  <c:v>0.54</c:v>
                </c:pt>
                <c:pt idx="627">
                  <c:v>0.54</c:v>
                </c:pt>
                <c:pt idx="628">
                  <c:v>0.5</c:v>
                </c:pt>
                <c:pt idx="629">
                  <c:v>0.5</c:v>
                </c:pt>
                <c:pt idx="630">
                  <c:v>0.48</c:v>
                </c:pt>
                <c:pt idx="631">
                  <c:v>0.48</c:v>
                </c:pt>
                <c:pt idx="632">
                  <c:v>0.48</c:v>
                </c:pt>
                <c:pt idx="633">
                  <c:v>0.48</c:v>
                </c:pt>
                <c:pt idx="634">
                  <c:v>0.46</c:v>
                </c:pt>
                <c:pt idx="635">
                  <c:v>0.46</c:v>
                </c:pt>
                <c:pt idx="636">
                  <c:v>0.46</c:v>
                </c:pt>
                <c:pt idx="637">
                  <c:v>0.46</c:v>
                </c:pt>
                <c:pt idx="638">
                  <c:v>0.46</c:v>
                </c:pt>
                <c:pt idx="639">
                  <c:v>0.52</c:v>
                </c:pt>
                <c:pt idx="640">
                  <c:v>0.52</c:v>
                </c:pt>
                <c:pt idx="641">
                  <c:v>0.52</c:v>
                </c:pt>
                <c:pt idx="642">
                  <c:v>0.52</c:v>
                </c:pt>
                <c:pt idx="643">
                  <c:v>0.52</c:v>
                </c:pt>
                <c:pt idx="644">
                  <c:v>0.52</c:v>
                </c:pt>
                <c:pt idx="645">
                  <c:v>0.5</c:v>
                </c:pt>
                <c:pt idx="646">
                  <c:v>0.5</c:v>
                </c:pt>
                <c:pt idx="647">
                  <c:v>0.6</c:v>
                </c:pt>
                <c:pt idx="648">
                  <c:v>0.7</c:v>
                </c:pt>
                <c:pt idx="649">
                  <c:v>0.62</c:v>
                </c:pt>
                <c:pt idx="650">
                  <c:v>0.64</c:v>
                </c:pt>
                <c:pt idx="651">
                  <c:v>0.64</c:v>
                </c:pt>
                <c:pt idx="652">
                  <c:v>0.64</c:v>
                </c:pt>
                <c:pt idx="653">
                  <c:v>0.52</c:v>
                </c:pt>
                <c:pt idx="654">
                  <c:v>0.52</c:v>
                </c:pt>
                <c:pt idx="655">
                  <c:v>0.52</c:v>
                </c:pt>
                <c:pt idx="656">
                  <c:v>0.5</c:v>
                </c:pt>
                <c:pt idx="657">
                  <c:v>0.5</c:v>
                </c:pt>
                <c:pt idx="658">
                  <c:v>0.48</c:v>
                </c:pt>
                <c:pt idx="659">
                  <c:v>0.48</c:v>
                </c:pt>
                <c:pt idx="660">
                  <c:v>0.48</c:v>
                </c:pt>
                <c:pt idx="661">
                  <c:v>0.46</c:v>
                </c:pt>
                <c:pt idx="662">
                  <c:v>0.46</c:v>
                </c:pt>
                <c:pt idx="663">
                  <c:v>0.46</c:v>
                </c:pt>
                <c:pt idx="664">
                  <c:v>0.46</c:v>
                </c:pt>
                <c:pt idx="665">
                  <c:v>0.46</c:v>
                </c:pt>
                <c:pt idx="666">
                  <c:v>0.52</c:v>
                </c:pt>
                <c:pt idx="667">
                  <c:v>0.52</c:v>
                </c:pt>
                <c:pt idx="668">
                  <c:v>0.54</c:v>
                </c:pt>
                <c:pt idx="669">
                  <c:v>0.6</c:v>
                </c:pt>
                <c:pt idx="670">
                  <c:v>0.64</c:v>
                </c:pt>
                <c:pt idx="671">
                  <c:v>0.64</c:v>
                </c:pt>
                <c:pt idx="672">
                  <c:v>0.64</c:v>
                </c:pt>
                <c:pt idx="673">
                  <c:v>0.64</c:v>
                </c:pt>
                <c:pt idx="674">
                  <c:v>0.64</c:v>
                </c:pt>
                <c:pt idx="675">
                  <c:v>0.64</c:v>
                </c:pt>
                <c:pt idx="676">
                  <c:v>0.64</c:v>
                </c:pt>
                <c:pt idx="677">
                  <c:v>0.9</c:v>
                </c:pt>
                <c:pt idx="678">
                  <c:v>0.9</c:v>
                </c:pt>
                <c:pt idx="679">
                  <c:v>0.8</c:v>
                </c:pt>
                <c:pt idx="680">
                  <c:v>0.7</c:v>
                </c:pt>
                <c:pt idx="681">
                  <c:v>0.7</c:v>
                </c:pt>
                <c:pt idx="682">
                  <c:v>0.64</c:v>
                </c:pt>
                <c:pt idx="683">
                  <c:v>0.64</c:v>
                </c:pt>
                <c:pt idx="684">
                  <c:v>0.64</c:v>
                </c:pt>
                <c:pt idx="685">
                  <c:v>0.64</c:v>
                </c:pt>
                <c:pt idx="686">
                  <c:v>0.64</c:v>
                </c:pt>
                <c:pt idx="687">
                  <c:v>0.6</c:v>
                </c:pt>
                <c:pt idx="688">
                  <c:v>0.57999999999999996</c:v>
                </c:pt>
                <c:pt idx="689">
                  <c:v>0.57999999999999996</c:v>
                </c:pt>
                <c:pt idx="690">
                  <c:v>0.56000000000000005</c:v>
                </c:pt>
                <c:pt idx="691">
                  <c:v>0.56000000000000005</c:v>
                </c:pt>
                <c:pt idx="692">
                  <c:v>0.56000000000000005</c:v>
                </c:pt>
                <c:pt idx="693">
                  <c:v>0.55000000000000004</c:v>
                </c:pt>
                <c:pt idx="694">
                  <c:v>0.56000000000000005</c:v>
                </c:pt>
                <c:pt idx="695">
                  <c:v>0.56000000000000005</c:v>
                </c:pt>
                <c:pt idx="696">
                  <c:v>0.56000000000000005</c:v>
                </c:pt>
                <c:pt idx="697">
                  <c:v>0.54</c:v>
                </c:pt>
                <c:pt idx="698">
                  <c:v>0.54</c:v>
                </c:pt>
                <c:pt idx="699">
                  <c:v>0.54</c:v>
                </c:pt>
                <c:pt idx="700">
                  <c:v>0.54</c:v>
                </c:pt>
                <c:pt idx="701">
                  <c:v>0.56000000000000005</c:v>
                </c:pt>
                <c:pt idx="702">
                  <c:v>0.54</c:v>
                </c:pt>
                <c:pt idx="703">
                  <c:v>0.54</c:v>
                </c:pt>
                <c:pt idx="704">
                  <c:v>0.56000000000000005</c:v>
                </c:pt>
                <c:pt idx="705">
                  <c:v>0.56000000000000005</c:v>
                </c:pt>
                <c:pt idx="706">
                  <c:v>0.56000000000000005</c:v>
                </c:pt>
                <c:pt idx="707">
                  <c:v>0.56000000000000005</c:v>
                </c:pt>
                <c:pt idx="708">
                  <c:v>0.56000000000000005</c:v>
                </c:pt>
                <c:pt idx="709">
                  <c:v>0.56000000000000005</c:v>
                </c:pt>
                <c:pt idx="710">
                  <c:v>0.56000000000000005</c:v>
                </c:pt>
                <c:pt idx="711">
                  <c:v>0.54</c:v>
                </c:pt>
                <c:pt idx="712">
                  <c:v>0.56000000000000005</c:v>
                </c:pt>
                <c:pt idx="713">
                  <c:v>0.54</c:v>
                </c:pt>
                <c:pt idx="714">
                  <c:v>0.54</c:v>
                </c:pt>
                <c:pt idx="715">
                  <c:v>0.54</c:v>
                </c:pt>
                <c:pt idx="716">
                  <c:v>0.54</c:v>
                </c:pt>
                <c:pt idx="717">
                  <c:v>0.54</c:v>
                </c:pt>
                <c:pt idx="718">
                  <c:v>0.54</c:v>
                </c:pt>
                <c:pt idx="719">
                  <c:v>0.54</c:v>
                </c:pt>
                <c:pt idx="720">
                  <c:v>0.54</c:v>
                </c:pt>
                <c:pt idx="721">
                  <c:v>0.54</c:v>
                </c:pt>
                <c:pt idx="722">
                  <c:v>0.54</c:v>
                </c:pt>
                <c:pt idx="723">
                  <c:v>0.54</c:v>
                </c:pt>
                <c:pt idx="724">
                  <c:v>0.52</c:v>
                </c:pt>
                <c:pt idx="725">
                  <c:v>0.52</c:v>
                </c:pt>
                <c:pt idx="726">
                  <c:v>0.52</c:v>
                </c:pt>
                <c:pt idx="727">
                  <c:v>0.54</c:v>
                </c:pt>
                <c:pt idx="728">
                  <c:v>0.52</c:v>
                </c:pt>
                <c:pt idx="729">
                  <c:v>0.54</c:v>
                </c:pt>
                <c:pt idx="730">
                  <c:v>0.56000000000000005</c:v>
                </c:pt>
                <c:pt idx="731">
                  <c:v>0.56000000000000005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E924-4D29-8D9B-A07C00E529B6}"/>
            </c:ext>
          </c:extLst>
        </c:ser>
        <c:ser>
          <c:idx val="6"/>
          <c:order val="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0.56000000000000005</c:v>
                </c:pt>
                <c:pt idx="1">
                  <c:v>0.54</c:v>
                </c:pt>
                <c:pt idx="2">
                  <c:v>0.54</c:v>
                </c:pt>
                <c:pt idx="3">
                  <c:v>0.56000000000000005</c:v>
                </c:pt>
                <c:pt idx="4">
                  <c:v>0.56000000000000005</c:v>
                </c:pt>
                <c:pt idx="5">
                  <c:v>0.56000000000000005</c:v>
                </c:pt>
                <c:pt idx="6">
                  <c:v>0.56000000000000005</c:v>
                </c:pt>
                <c:pt idx="7">
                  <c:v>0.56000000000000005</c:v>
                </c:pt>
                <c:pt idx="8">
                  <c:v>0.54</c:v>
                </c:pt>
                <c:pt idx="9">
                  <c:v>0.54</c:v>
                </c:pt>
                <c:pt idx="10">
                  <c:v>0.54</c:v>
                </c:pt>
                <c:pt idx="11">
                  <c:v>0.54</c:v>
                </c:pt>
                <c:pt idx="12">
                  <c:v>0.54</c:v>
                </c:pt>
                <c:pt idx="13">
                  <c:v>0.54</c:v>
                </c:pt>
                <c:pt idx="14">
                  <c:v>0.56000000000000005</c:v>
                </c:pt>
                <c:pt idx="15">
                  <c:v>0.56000000000000005</c:v>
                </c:pt>
                <c:pt idx="16">
                  <c:v>0.54</c:v>
                </c:pt>
                <c:pt idx="17">
                  <c:v>0.54</c:v>
                </c:pt>
                <c:pt idx="18">
                  <c:v>0.54</c:v>
                </c:pt>
                <c:pt idx="19">
                  <c:v>0.54</c:v>
                </c:pt>
                <c:pt idx="20">
                  <c:v>0.54</c:v>
                </c:pt>
                <c:pt idx="21">
                  <c:v>0.54</c:v>
                </c:pt>
                <c:pt idx="22">
                  <c:v>0.54</c:v>
                </c:pt>
                <c:pt idx="23">
                  <c:v>0.54</c:v>
                </c:pt>
                <c:pt idx="24">
                  <c:v>0.54</c:v>
                </c:pt>
                <c:pt idx="25">
                  <c:v>0.52</c:v>
                </c:pt>
                <c:pt idx="26">
                  <c:v>0.52</c:v>
                </c:pt>
                <c:pt idx="27">
                  <c:v>0.52</c:v>
                </c:pt>
                <c:pt idx="28">
                  <c:v>0.52</c:v>
                </c:pt>
                <c:pt idx="29">
                  <c:v>0.52</c:v>
                </c:pt>
                <c:pt idx="30">
                  <c:v>0.52</c:v>
                </c:pt>
                <c:pt idx="31">
                  <c:v>0.52</c:v>
                </c:pt>
                <c:pt idx="32">
                  <c:v>0.54</c:v>
                </c:pt>
                <c:pt idx="33">
                  <c:v>0.52</c:v>
                </c:pt>
                <c:pt idx="34">
                  <c:v>0.52</c:v>
                </c:pt>
                <c:pt idx="35">
                  <c:v>0.52</c:v>
                </c:pt>
                <c:pt idx="36">
                  <c:v>0.52</c:v>
                </c:pt>
                <c:pt idx="37">
                  <c:v>0.63</c:v>
                </c:pt>
                <c:pt idx="38">
                  <c:v>0.62</c:v>
                </c:pt>
                <c:pt idx="39">
                  <c:v>0.62</c:v>
                </c:pt>
                <c:pt idx="40">
                  <c:v>0.62</c:v>
                </c:pt>
                <c:pt idx="41">
                  <c:v>0.62</c:v>
                </c:pt>
                <c:pt idx="42">
                  <c:v>0.62</c:v>
                </c:pt>
                <c:pt idx="43">
                  <c:v>0.52</c:v>
                </c:pt>
                <c:pt idx="44">
                  <c:v>0.53</c:v>
                </c:pt>
                <c:pt idx="45">
                  <c:v>0.53</c:v>
                </c:pt>
                <c:pt idx="46">
                  <c:v>0.53</c:v>
                </c:pt>
                <c:pt idx="47">
                  <c:v>0.53</c:v>
                </c:pt>
                <c:pt idx="48">
                  <c:v>0.53</c:v>
                </c:pt>
                <c:pt idx="49">
                  <c:v>0.6</c:v>
                </c:pt>
                <c:pt idx="50">
                  <c:v>0.6</c:v>
                </c:pt>
                <c:pt idx="51">
                  <c:v>0.6</c:v>
                </c:pt>
                <c:pt idx="52">
                  <c:v>0.6</c:v>
                </c:pt>
                <c:pt idx="53">
                  <c:v>0.6</c:v>
                </c:pt>
                <c:pt idx="54">
                  <c:v>0.6</c:v>
                </c:pt>
                <c:pt idx="55">
                  <c:v>0.6</c:v>
                </c:pt>
                <c:pt idx="56">
                  <c:v>0.6</c:v>
                </c:pt>
                <c:pt idx="57">
                  <c:v>0.6</c:v>
                </c:pt>
                <c:pt idx="58">
                  <c:v>0.6</c:v>
                </c:pt>
                <c:pt idx="59">
                  <c:v>0.6</c:v>
                </c:pt>
                <c:pt idx="60">
                  <c:v>0.6</c:v>
                </c:pt>
                <c:pt idx="61">
                  <c:v>0.6</c:v>
                </c:pt>
                <c:pt idx="62">
                  <c:v>0.6</c:v>
                </c:pt>
                <c:pt idx="63">
                  <c:v>0.6</c:v>
                </c:pt>
                <c:pt idx="64">
                  <c:v>0.6</c:v>
                </c:pt>
                <c:pt idx="65">
                  <c:v>0.6</c:v>
                </c:pt>
                <c:pt idx="66">
                  <c:v>0.6</c:v>
                </c:pt>
                <c:pt idx="67">
                  <c:v>0.6</c:v>
                </c:pt>
                <c:pt idx="68">
                  <c:v>0.6</c:v>
                </c:pt>
                <c:pt idx="69">
                  <c:v>0.59</c:v>
                </c:pt>
                <c:pt idx="70">
                  <c:v>0.6</c:v>
                </c:pt>
                <c:pt idx="71">
                  <c:v>0.6</c:v>
                </c:pt>
                <c:pt idx="72">
                  <c:v>0.6</c:v>
                </c:pt>
                <c:pt idx="73">
                  <c:v>0.6</c:v>
                </c:pt>
                <c:pt idx="74">
                  <c:v>0.6</c:v>
                </c:pt>
                <c:pt idx="75">
                  <c:v>0.6</c:v>
                </c:pt>
                <c:pt idx="76">
                  <c:v>0.6</c:v>
                </c:pt>
                <c:pt idx="77">
                  <c:v>0.6</c:v>
                </c:pt>
                <c:pt idx="78">
                  <c:v>0.6</c:v>
                </c:pt>
                <c:pt idx="79">
                  <c:v>0.6</c:v>
                </c:pt>
                <c:pt idx="80">
                  <c:v>0.6</c:v>
                </c:pt>
                <c:pt idx="81">
                  <c:v>0.6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</c:v>
                </c:pt>
                <c:pt idx="92">
                  <c:v>0.6</c:v>
                </c:pt>
                <c:pt idx="93">
                  <c:v>0.6</c:v>
                </c:pt>
                <c:pt idx="94">
                  <c:v>0.6</c:v>
                </c:pt>
                <c:pt idx="95">
                  <c:v>0.6</c:v>
                </c:pt>
                <c:pt idx="96">
                  <c:v>0.6</c:v>
                </c:pt>
                <c:pt idx="97">
                  <c:v>0.6</c:v>
                </c:pt>
                <c:pt idx="98">
                  <c:v>0.6</c:v>
                </c:pt>
                <c:pt idx="99">
                  <c:v>0.6</c:v>
                </c:pt>
                <c:pt idx="100">
                  <c:v>0.6</c:v>
                </c:pt>
                <c:pt idx="101">
                  <c:v>0.6</c:v>
                </c:pt>
                <c:pt idx="102">
                  <c:v>0.6</c:v>
                </c:pt>
                <c:pt idx="103">
                  <c:v>0.6</c:v>
                </c:pt>
                <c:pt idx="104">
                  <c:v>0.6</c:v>
                </c:pt>
                <c:pt idx="105">
                  <c:v>0.6</c:v>
                </c:pt>
                <c:pt idx="106">
                  <c:v>0.6</c:v>
                </c:pt>
                <c:pt idx="107">
                  <c:v>0.6</c:v>
                </c:pt>
                <c:pt idx="108">
                  <c:v>0.6</c:v>
                </c:pt>
                <c:pt idx="109">
                  <c:v>0.6</c:v>
                </c:pt>
                <c:pt idx="110">
                  <c:v>0.6</c:v>
                </c:pt>
                <c:pt idx="111">
                  <c:v>0.6</c:v>
                </c:pt>
                <c:pt idx="112">
                  <c:v>0.6</c:v>
                </c:pt>
                <c:pt idx="113">
                  <c:v>0.6</c:v>
                </c:pt>
                <c:pt idx="114">
                  <c:v>0.6</c:v>
                </c:pt>
                <c:pt idx="115">
                  <c:v>0.6</c:v>
                </c:pt>
                <c:pt idx="116">
                  <c:v>0.6</c:v>
                </c:pt>
                <c:pt idx="117">
                  <c:v>0.59</c:v>
                </c:pt>
                <c:pt idx="118">
                  <c:v>0.6</c:v>
                </c:pt>
                <c:pt idx="119">
                  <c:v>0.6</c:v>
                </c:pt>
                <c:pt idx="120">
                  <c:v>0.6</c:v>
                </c:pt>
                <c:pt idx="121">
                  <c:v>0.6</c:v>
                </c:pt>
                <c:pt idx="122">
                  <c:v>0.6</c:v>
                </c:pt>
                <c:pt idx="123">
                  <c:v>0.6</c:v>
                </c:pt>
                <c:pt idx="124">
                  <c:v>0.6</c:v>
                </c:pt>
                <c:pt idx="125">
                  <c:v>0.6</c:v>
                </c:pt>
                <c:pt idx="126">
                  <c:v>0.6</c:v>
                </c:pt>
                <c:pt idx="127">
                  <c:v>0.6</c:v>
                </c:pt>
                <c:pt idx="128">
                  <c:v>0.6</c:v>
                </c:pt>
                <c:pt idx="129">
                  <c:v>0.6</c:v>
                </c:pt>
                <c:pt idx="130">
                  <c:v>0.6</c:v>
                </c:pt>
                <c:pt idx="131">
                  <c:v>0.6</c:v>
                </c:pt>
                <c:pt idx="132">
                  <c:v>0.6</c:v>
                </c:pt>
                <c:pt idx="133">
                  <c:v>0.6</c:v>
                </c:pt>
                <c:pt idx="134">
                  <c:v>0.6</c:v>
                </c:pt>
                <c:pt idx="135">
                  <c:v>0.6</c:v>
                </c:pt>
                <c:pt idx="136">
                  <c:v>0.6</c:v>
                </c:pt>
                <c:pt idx="137">
                  <c:v>0.6</c:v>
                </c:pt>
                <c:pt idx="138">
                  <c:v>0.6</c:v>
                </c:pt>
                <c:pt idx="139">
                  <c:v>0.7</c:v>
                </c:pt>
                <c:pt idx="140">
                  <c:v>0.88</c:v>
                </c:pt>
                <c:pt idx="141">
                  <c:v>0.88</c:v>
                </c:pt>
                <c:pt idx="142">
                  <c:v>0.88</c:v>
                </c:pt>
                <c:pt idx="143">
                  <c:v>0.88</c:v>
                </c:pt>
                <c:pt idx="144">
                  <c:v>0.88</c:v>
                </c:pt>
                <c:pt idx="145">
                  <c:v>0.88</c:v>
                </c:pt>
                <c:pt idx="146">
                  <c:v>0.88</c:v>
                </c:pt>
                <c:pt idx="147">
                  <c:v>0.88</c:v>
                </c:pt>
                <c:pt idx="148">
                  <c:v>0.88</c:v>
                </c:pt>
                <c:pt idx="149">
                  <c:v>0.88</c:v>
                </c:pt>
                <c:pt idx="150">
                  <c:v>0.88</c:v>
                </c:pt>
                <c:pt idx="151">
                  <c:v>0.88</c:v>
                </c:pt>
                <c:pt idx="152">
                  <c:v>0.88</c:v>
                </c:pt>
                <c:pt idx="153">
                  <c:v>0.88</c:v>
                </c:pt>
                <c:pt idx="154">
                  <c:v>0.88</c:v>
                </c:pt>
                <c:pt idx="155">
                  <c:v>0.9</c:v>
                </c:pt>
                <c:pt idx="156">
                  <c:v>0.9</c:v>
                </c:pt>
                <c:pt idx="157">
                  <c:v>0.9</c:v>
                </c:pt>
                <c:pt idx="158">
                  <c:v>0.9</c:v>
                </c:pt>
                <c:pt idx="159">
                  <c:v>0.9</c:v>
                </c:pt>
                <c:pt idx="160">
                  <c:v>0.9</c:v>
                </c:pt>
                <c:pt idx="161">
                  <c:v>0.9</c:v>
                </c:pt>
                <c:pt idx="162">
                  <c:v>0.9</c:v>
                </c:pt>
                <c:pt idx="163">
                  <c:v>0.9</c:v>
                </c:pt>
                <c:pt idx="164">
                  <c:v>0.9</c:v>
                </c:pt>
                <c:pt idx="165">
                  <c:v>0.9</c:v>
                </c:pt>
                <c:pt idx="166">
                  <c:v>0.88</c:v>
                </c:pt>
                <c:pt idx="167">
                  <c:v>0.88</c:v>
                </c:pt>
                <c:pt idx="168">
                  <c:v>0.88</c:v>
                </c:pt>
                <c:pt idx="169">
                  <c:v>0.88</c:v>
                </c:pt>
                <c:pt idx="170">
                  <c:v>0.88</c:v>
                </c:pt>
                <c:pt idx="171">
                  <c:v>0.88</c:v>
                </c:pt>
                <c:pt idx="172">
                  <c:v>0.88</c:v>
                </c:pt>
                <c:pt idx="173">
                  <c:v>0.88</c:v>
                </c:pt>
                <c:pt idx="174">
                  <c:v>0.88</c:v>
                </c:pt>
                <c:pt idx="175">
                  <c:v>0.88</c:v>
                </c:pt>
                <c:pt idx="176">
                  <c:v>0.88</c:v>
                </c:pt>
                <c:pt idx="177">
                  <c:v>0.88</c:v>
                </c:pt>
                <c:pt idx="178">
                  <c:v>0.88</c:v>
                </c:pt>
                <c:pt idx="179">
                  <c:v>0.88</c:v>
                </c:pt>
                <c:pt idx="180">
                  <c:v>0.88</c:v>
                </c:pt>
                <c:pt idx="181">
                  <c:v>0.88</c:v>
                </c:pt>
                <c:pt idx="182">
                  <c:v>0.8</c:v>
                </c:pt>
                <c:pt idx="183">
                  <c:v>0.8</c:v>
                </c:pt>
                <c:pt idx="184">
                  <c:v>0.8</c:v>
                </c:pt>
                <c:pt idx="185">
                  <c:v>0.8</c:v>
                </c:pt>
                <c:pt idx="186">
                  <c:v>0.8</c:v>
                </c:pt>
                <c:pt idx="187">
                  <c:v>0.8</c:v>
                </c:pt>
                <c:pt idx="188">
                  <c:v>0.84</c:v>
                </c:pt>
                <c:pt idx="189">
                  <c:v>0.84</c:v>
                </c:pt>
                <c:pt idx="190">
                  <c:v>0.86</c:v>
                </c:pt>
                <c:pt idx="191">
                  <c:v>0.84</c:v>
                </c:pt>
                <c:pt idx="192">
                  <c:v>0.82</c:v>
                </c:pt>
                <c:pt idx="193">
                  <c:v>0.82</c:v>
                </c:pt>
                <c:pt idx="194">
                  <c:v>0.82</c:v>
                </c:pt>
                <c:pt idx="195">
                  <c:v>0.82</c:v>
                </c:pt>
                <c:pt idx="196">
                  <c:v>0.82</c:v>
                </c:pt>
                <c:pt idx="197">
                  <c:v>0.82</c:v>
                </c:pt>
                <c:pt idx="198">
                  <c:v>0.82</c:v>
                </c:pt>
                <c:pt idx="199">
                  <c:v>0.82</c:v>
                </c:pt>
                <c:pt idx="200">
                  <c:v>0.82</c:v>
                </c:pt>
                <c:pt idx="201">
                  <c:v>0.82</c:v>
                </c:pt>
                <c:pt idx="202">
                  <c:v>0.82</c:v>
                </c:pt>
                <c:pt idx="203">
                  <c:v>0.82</c:v>
                </c:pt>
                <c:pt idx="204">
                  <c:v>0.82</c:v>
                </c:pt>
                <c:pt idx="205">
                  <c:v>0.95</c:v>
                </c:pt>
                <c:pt idx="206">
                  <c:v>0.97</c:v>
                </c:pt>
                <c:pt idx="207">
                  <c:v>0.8</c:v>
                </c:pt>
                <c:pt idx="208">
                  <c:v>0.74</c:v>
                </c:pt>
                <c:pt idx="209">
                  <c:v>0.7</c:v>
                </c:pt>
                <c:pt idx="210">
                  <c:v>0.68</c:v>
                </c:pt>
                <c:pt idx="211">
                  <c:v>0.7</c:v>
                </c:pt>
                <c:pt idx="212">
                  <c:v>0.68</c:v>
                </c:pt>
                <c:pt idx="213">
                  <c:v>0.64</c:v>
                </c:pt>
                <c:pt idx="214">
                  <c:v>0.64</c:v>
                </c:pt>
                <c:pt idx="215">
                  <c:v>0.64</c:v>
                </c:pt>
                <c:pt idx="216">
                  <c:v>0.64</c:v>
                </c:pt>
                <c:pt idx="217">
                  <c:v>0.64</c:v>
                </c:pt>
                <c:pt idx="218">
                  <c:v>0.64</c:v>
                </c:pt>
                <c:pt idx="219">
                  <c:v>0.64</c:v>
                </c:pt>
                <c:pt idx="220">
                  <c:v>0.64</c:v>
                </c:pt>
                <c:pt idx="221">
                  <c:v>0.64</c:v>
                </c:pt>
                <c:pt idx="222">
                  <c:v>0.64</c:v>
                </c:pt>
                <c:pt idx="223">
                  <c:v>0.64</c:v>
                </c:pt>
                <c:pt idx="224">
                  <c:v>0.64</c:v>
                </c:pt>
                <c:pt idx="225">
                  <c:v>0.64</c:v>
                </c:pt>
                <c:pt idx="226">
                  <c:v>0.64</c:v>
                </c:pt>
                <c:pt idx="227">
                  <c:v>0.7</c:v>
                </c:pt>
                <c:pt idx="228">
                  <c:v>0.7</c:v>
                </c:pt>
                <c:pt idx="229">
                  <c:v>0.7</c:v>
                </c:pt>
                <c:pt idx="230">
                  <c:v>0.7</c:v>
                </c:pt>
                <c:pt idx="231">
                  <c:v>0.7</c:v>
                </c:pt>
                <c:pt idx="232">
                  <c:v>0.68</c:v>
                </c:pt>
                <c:pt idx="233">
                  <c:v>0.7</c:v>
                </c:pt>
                <c:pt idx="234">
                  <c:v>0.64</c:v>
                </c:pt>
                <c:pt idx="235">
                  <c:v>0.64</c:v>
                </c:pt>
                <c:pt idx="236">
                  <c:v>0.64</c:v>
                </c:pt>
                <c:pt idx="237">
                  <c:v>0.64</c:v>
                </c:pt>
                <c:pt idx="238">
                  <c:v>0.64</c:v>
                </c:pt>
                <c:pt idx="239">
                  <c:v>0.64</c:v>
                </c:pt>
                <c:pt idx="240">
                  <c:v>0.63</c:v>
                </c:pt>
                <c:pt idx="241">
                  <c:v>0.7</c:v>
                </c:pt>
                <c:pt idx="242">
                  <c:v>0.68</c:v>
                </c:pt>
                <c:pt idx="243">
                  <c:v>0.66</c:v>
                </c:pt>
                <c:pt idx="244">
                  <c:v>0.68</c:v>
                </c:pt>
                <c:pt idx="245">
                  <c:v>0.68</c:v>
                </c:pt>
                <c:pt idx="246">
                  <c:v>0.68</c:v>
                </c:pt>
                <c:pt idx="247">
                  <c:v>0.66</c:v>
                </c:pt>
                <c:pt idx="248">
                  <c:v>0.64</c:v>
                </c:pt>
                <c:pt idx="249">
                  <c:v>0.64</c:v>
                </c:pt>
                <c:pt idx="250">
                  <c:v>0.64</c:v>
                </c:pt>
                <c:pt idx="251">
                  <c:v>0.64</c:v>
                </c:pt>
                <c:pt idx="252">
                  <c:v>0.64</c:v>
                </c:pt>
                <c:pt idx="253">
                  <c:v>0.62</c:v>
                </c:pt>
                <c:pt idx="254">
                  <c:v>0.64</c:v>
                </c:pt>
                <c:pt idx="255">
                  <c:v>0.64</c:v>
                </c:pt>
                <c:pt idx="256">
                  <c:v>0.64</c:v>
                </c:pt>
                <c:pt idx="257">
                  <c:v>0.65</c:v>
                </c:pt>
                <c:pt idx="258">
                  <c:v>0.68</c:v>
                </c:pt>
                <c:pt idx="259">
                  <c:v>0.68</c:v>
                </c:pt>
                <c:pt idx="260">
                  <c:v>0.68</c:v>
                </c:pt>
                <c:pt idx="261">
                  <c:v>0.68</c:v>
                </c:pt>
                <c:pt idx="262">
                  <c:v>0.68</c:v>
                </c:pt>
                <c:pt idx="263">
                  <c:v>0.68</c:v>
                </c:pt>
                <c:pt idx="264">
                  <c:v>0.68</c:v>
                </c:pt>
                <c:pt idx="265">
                  <c:v>0.68</c:v>
                </c:pt>
                <c:pt idx="266">
                  <c:v>0.68</c:v>
                </c:pt>
                <c:pt idx="267">
                  <c:v>0.66</c:v>
                </c:pt>
                <c:pt idx="268">
                  <c:v>0.68</c:v>
                </c:pt>
                <c:pt idx="269">
                  <c:v>0.7</c:v>
                </c:pt>
                <c:pt idx="270">
                  <c:v>0.98</c:v>
                </c:pt>
                <c:pt idx="271">
                  <c:v>0.8</c:v>
                </c:pt>
                <c:pt idx="272">
                  <c:v>0.84</c:v>
                </c:pt>
                <c:pt idx="273">
                  <c:v>0.82</c:v>
                </c:pt>
                <c:pt idx="274">
                  <c:v>0.82</c:v>
                </c:pt>
                <c:pt idx="275">
                  <c:v>0.84</c:v>
                </c:pt>
                <c:pt idx="276">
                  <c:v>0.86</c:v>
                </c:pt>
                <c:pt idx="277">
                  <c:v>0.8</c:v>
                </c:pt>
                <c:pt idx="278">
                  <c:v>0.77</c:v>
                </c:pt>
                <c:pt idx="279">
                  <c:v>0.8</c:v>
                </c:pt>
                <c:pt idx="280">
                  <c:v>0.8</c:v>
                </c:pt>
                <c:pt idx="281">
                  <c:v>0.8</c:v>
                </c:pt>
                <c:pt idx="282">
                  <c:v>0.72</c:v>
                </c:pt>
                <c:pt idx="283">
                  <c:v>0.74</c:v>
                </c:pt>
                <c:pt idx="284">
                  <c:v>0.72</c:v>
                </c:pt>
                <c:pt idx="285">
                  <c:v>0.72</c:v>
                </c:pt>
                <c:pt idx="286">
                  <c:v>0.7</c:v>
                </c:pt>
                <c:pt idx="287">
                  <c:v>0.74</c:v>
                </c:pt>
                <c:pt idx="288">
                  <c:v>0.86</c:v>
                </c:pt>
                <c:pt idx="289">
                  <c:v>1.42</c:v>
                </c:pt>
                <c:pt idx="290">
                  <c:v>1</c:v>
                </c:pt>
                <c:pt idx="291">
                  <c:v>1.1000000000000001</c:v>
                </c:pt>
                <c:pt idx="292">
                  <c:v>1</c:v>
                </c:pt>
                <c:pt idx="293">
                  <c:v>1</c:v>
                </c:pt>
                <c:pt idx="294">
                  <c:v>0.92</c:v>
                </c:pt>
                <c:pt idx="295">
                  <c:v>0.82</c:v>
                </c:pt>
                <c:pt idx="296">
                  <c:v>0.88</c:v>
                </c:pt>
                <c:pt idx="297">
                  <c:v>1</c:v>
                </c:pt>
                <c:pt idx="298">
                  <c:v>1.1000000000000001</c:v>
                </c:pt>
                <c:pt idx="299">
                  <c:v>1</c:v>
                </c:pt>
                <c:pt idx="300">
                  <c:v>0.9</c:v>
                </c:pt>
                <c:pt idx="301">
                  <c:v>0.84</c:v>
                </c:pt>
                <c:pt idx="302">
                  <c:v>0.8</c:v>
                </c:pt>
                <c:pt idx="303">
                  <c:v>0.8</c:v>
                </c:pt>
                <c:pt idx="304">
                  <c:v>0.76</c:v>
                </c:pt>
                <c:pt idx="305">
                  <c:v>0.74</c:v>
                </c:pt>
                <c:pt idx="306">
                  <c:v>0.76</c:v>
                </c:pt>
                <c:pt idx="307">
                  <c:v>0.76</c:v>
                </c:pt>
                <c:pt idx="308">
                  <c:v>0.76</c:v>
                </c:pt>
                <c:pt idx="309">
                  <c:v>0.76</c:v>
                </c:pt>
                <c:pt idx="310">
                  <c:v>0.78</c:v>
                </c:pt>
                <c:pt idx="311">
                  <c:v>0.76</c:v>
                </c:pt>
                <c:pt idx="312">
                  <c:v>0.74</c:v>
                </c:pt>
                <c:pt idx="313">
                  <c:v>0.72</c:v>
                </c:pt>
                <c:pt idx="314">
                  <c:v>0.7</c:v>
                </c:pt>
                <c:pt idx="315">
                  <c:v>0.7</c:v>
                </c:pt>
                <c:pt idx="316">
                  <c:v>0.7</c:v>
                </c:pt>
                <c:pt idx="317">
                  <c:v>0.7</c:v>
                </c:pt>
                <c:pt idx="318">
                  <c:v>0.7</c:v>
                </c:pt>
                <c:pt idx="319">
                  <c:v>0.7</c:v>
                </c:pt>
                <c:pt idx="320">
                  <c:v>0.7</c:v>
                </c:pt>
                <c:pt idx="321">
                  <c:v>0.7</c:v>
                </c:pt>
                <c:pt idx="322">
                  <c:v>0.7</c:v>
                </c:pt>
                <c:pt idx="323">
                  <c:v>0.74</c:v>
                </c:pt>
                <c:pt idx="324">
                  <c:v>0.88</c:v>
                </c:pt>
                <c:pt idx="325">
                  <c:v>0.8</c:v>
                </c:pt>
                <c:pt idx="326">
                  <c:v>0.72</c:v>
                </c:pt>
                <c:pt idx="327">
                  <c:v>0.82</c:v>
                </c:pt>
                <c:pt idx="328">
                  <c:v>0.84</c:v>
                </c:pt>
                <c:pt idx="329">
                  <c:v>0.8</c:v>
                </c:pt>
                <c:pt idx="330">
                  <c:v>0.76</c:v>
                </c:pt>
                <c:pt idx="331">
                  <c:v>0.84</c:v>
                </c:pt>
                <c:pt idx="332">
                  <c:v>0.98</c:v>
                </c:pt>
                <c:pt idx="333">
                  <c:v>1.1000000000000001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1.1000000000000001</c:v>
                </c:pt>
                <c:pt idx="339">
                  <c:v>1</c:v>
                </c:pt>
                <c:pt idx="340">
                  <c:v>0.9</c:v>
                </c:pt>
                <c:pt idx="341">
                  <c:v>1.1000000000000001</c:v>
                </c:pt>
                <c:pt idx="342">
                  <c:v>1.18</c:v>
                </c:pt>
                <c:pt idx="343">
                  <c:v>1.4</c:v>
                </c:pt>
                <c:pt idx="344">
                  <c:v>1.6</c:v>
                </c:pt>
                <c:pt idx="345">
                  <c:v>1.2</c:v>
                </c:pt>
                <c:pt idx="346">
                  <c:v>1.1000000000000001</c:v>
                </c:pt>
                <c:pt idx="347">
                  <c:v>1</c:v>
                </c:pt>
                <c:pt idx="348">
                  <c:v>1</c:v>
                </c:pt>
                <c:pt idx="349">
                  <c:v>0.96</c:v>
                </c:pt>
                <c:pt idx="350">
                  <c:v>0.9</c:v>
                </c:pt>
                <c:pt idx="351">
                  <c:v>1</c:v>
                </c:pt>
                <c:pt idx="352">
                  <c:v>1.1399999999999999</c:v>
                </c:pt>
                <c:pt idx="353">
                  <c:v>1.1000000000000001</c:v>
                </c:pt>
                <c:pt idx="354">
                  <c:v>1.08</c:v>
                </c:pt>
                <c:pt idx="355">
                  <c:v>1.32</c:v>
                </c:pt>
                <c:pt idx="356">
                  <c:v>1.24</c:v>
                </c:pt>
                <c:pt idx="357">
                  <c:v>1.1200000000000001</c:v>
                </c:pt>
                <c:pt idx="358">
                  <c:v>1</c:v>
                </c:pt>
                <c:pt idx="359">
                  <c:v>1</c:v>
                </c:pt>
                <c:pt idx="360">
                  <c:v>1.1000000000000001</c:v>
                </c:pt>
                <c:pt idx="361">
                  <c:v>1.4</c:v>
                </c:pt>
                <c:pt idx="362">
                  <c:v>1.2</c:v>
                </c:pt>
                <c:pt idx="363">
                  <c:v>0.9</c:v>
                </c:pt>
                <c:pt idx="364">
                  <c:v>1.6</c:v>
                </c:pt>
                <c:pt idx="365">
                  <c:v>1.7</c:v>
                </c:pt>
                <c:pt idx="366">
                  <c:v>1.52</c:v>
                </c:pt>
                <c:pt idx="367">
                  <c:v>1.42</c:v>
                </c:pt>
                <c:pt idx="368">
                  <c:v>1.5</c:v>
                </c:pt>
                <c:pt idx="369">
                  <c:v>1.2</c:v>
                </c:pt>
                <c:pt idx="370">
                  <c:v>1.1200000000000001</c:v>
                </c:pt>
                <c:pt idx="371">
                  <c:v>0.96</c:v>
                </c:pt>
                <c:pt idx="372">
                  <c:v>1.1200000000000001</c:v>
                </c:pt>
                <c:pt idx="373">
                  <c:v>0.98</c:v>
                </c:pt>
                <c:pt idx="374">
                  <c:v>1.18</c:v>
                </c:pt>
                <c:pt idx="375">
                  <c:v>1.3</c:v>
                </c:pt>
                <c:pt idx="376">
                  <c:v>1.32</c:v>
                </c:pt>
                <c:pt idx="377">
                  <c:v>1.3</c:v>
                </c:pt>
                <c:pt idx="378">
                  <c:v>1.22</c:v>
                </c:pt>
                <c:pt idx="379">
                  <c:v>1.1000000000000001</c:v>
                </c:pt>
                <c:pt idx="380">
                  <c:v>1.02</c:v>
                </c:pt>
                <c:pt idx="381">
                  <c:v>1.06</c:v>
                </c:pt>
                <c:pt idx="382">
                  <c:v>0.9</c:v>
                </c:pt>
                <c:pt idx="383">
                  <c:v>0.9</c:v>
                </c:pt>
                <c:pt idx="384">
                  <c:v>1</c:v>
                </c:pt>
                <c:pt idx="385">
                  <c:v>0.96</c:v>
                </c:pt>
                <c:pt idx="386">
                  <c:v>1.04</c:v>
                </c:pt>
                <c:pt idx="387">
                  <c:v>0.92</c:v>
                </c:pt>
                <c:pt idx="388">
                  <c:v>1.06</c:v>
                </c:pt>
                <c:pt idx="389">
                  <c:v>1</c:v>
                </c:pt>
                <c:pt idx="390">
                  <c:v>0.96</c:v>
                </c:pt>
                <c:pt idx="391">
                  <c:v>0.9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0.96</c:v>
                </c:pt>
                <c:pt idx="398">
                  <c:v>0.96</c:v>
                </c:pt>
                <c:pt idx="399">
                  <c:v>0.96</c:v>
                </c:pt>
                <c:pt idx="400">
                  <c:v>1.1399999999999999</c:v>
                </c:pt>
                <c:pt idx="401">
                  <c:v>1.22</c:v>
                </c:pt>
                <c:pt idx="402">
                  <c:v>1.22</c:v>
                </c:pt>
                <c:pt idx="403">
                  <c:v>1.42</c:v>
                </c:pt>
                <c:pt idx="404">
                  <c:v>1.1399999999999999</c:v>
                </c:pt>
                <c:pt idx="405">
                  <c:v>1.36</c:v>
                </c:pt>
                <c:pt idx="406">
                  <c:v>1.22</c:v>
                </c:pt>
                <c:pt idx="407">
                  <c:v>1.22</c:v>
                </c:pt>
                <c:pt idx="408">
                  <c:v>1.22</c:v>
                </c:pt>
                <c:pt idx="409">
                  <c:v>1.17</c:v>
                </c:pt>
                <c:pt idx="410">
                  <c:v>1.1399999999999999</c:v>
                </c:pt>
                <c:pt idx="411">
                  <c:v>1.1000000000000001</c:v>
                </c:pt>
                <c:pt idx="412">
                  <c:v>1.08</c:v>
                </c:pt>
                <c:pt idx="413">
                  <c:v>1</c:v>
                </c:pt>
                <c:pt idx="414">
                  <c:v>0.96</c:v>
                </c:pt>
                <c:pt idx="415">
                  <c:v>0.92</c:v>
                </c:pt>
                <c:pt idx="416">
                  <c:v>0.9</c:v>
                </c:pt>
                <c:pt idx="417">
                  <c:v>1.32</c:v>
                </c:pt>
                <c:pt idx="418">
                  <c:v>2</c:v>
                </c:pt>
                <c:pt idx="419">
                  <c:v>1.32</c:v>
                </c:pt>
                <c:pt idx="420">
                  <c:v>1</c:v>
                </c:pt>
                <c:pt idx="421">
                  <c:v>1.1000000000000001</c:v>
                </c:pt>
                <c:pt idx="422">
                  <c:v>1</c:v>
                </c:pt>
                <c:pt idx="423">
                  <c:v>0.98</c:v>
                </c:pt>
                <c:pt idx="424">
                  <c:v>0.96</c:v>
                </c:pt>
                <c:pt idx="425">
                  <c:v>0.92</c:v>
                </c:pt>
                <c:pt idx="426">
                  <c:v>0.92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1.2</c:v>
                </c:pt>
                <c:pt idx="431">
                  <c:v>1.2</c:v>
                </c:pt>
                <c:pt idx="432">
                  <c:v>1.2</c:v>
                </c:pt>
                <c:pt idx="433">
                  <c:v>1.8</c:v>
                </c:pt>
                <c:pt idx="434">
                  <c:v>1.2</c:v>
                </c:pt>
                <c:pt idx="435">
                  <c:v>1.08</c:v>
                </c:pt>
                <c:pt idx="436">
                  <c:v>1</c:v>
                </c:pt>
                <c:pt idx="437">
                  <c:v>0.94</c:v>
                </c:pt>
                <c:pt idx="438">
                  <c:v>0.9</c:v>
                </c:pt>
                <c:pt idx="439">
                  <c:v>0.9</c:v>
                </c:pt>
                <c:pt idx="440">
                  <c:v>0.84</c:v>
                </c:pt>
                <c:pt idx="441">
                  <c:v>0.9</c:v>
                </c:pt>
                <c:pt idx="442">
                  <c:v>0.8</c:v>
                </c:pt>
                <c:pt idx="443">
                  <c:v>0.8</c:v>
                </c:pt>
                <c:pt idx="444">
                  <c:v>0.9</c:v>
                </c:pt>
                <c:pt idx="445">
                  <c:v>0.9</c:v>
                </c:pt>
                <c:pt idx="446">
                  <c:v>0.82</c:v>
                </c:pt>
                <c:pt idx="447">
                  <c:v>0.9</c:v>
                </c:pt>
                <c:pt idx="448">
                  <c:v>0.9</c:v>
                </c:pt>
                <c:pt idx="449">
                  <c:v>0.8</c:v>
                </c:pt>
                <c:pt idx="450">
                  <c:v>0.74</c:v>
                </c:pt>
                <c:pt idx="451">
                  <c:v>0.76</c:v>
                </c:pt>
                <c:pt idx="452">
                  <c:v>0.76</c:v>
                </c:pt>
                <c:pt idx="453">
                  <c:v>0.78</c:v>
                </c:pt>
                <c:pt idx="454">
                  <c:v>0.78</c:v>
                </c:pt>
                <c:pt idx="455">
                  <c:v>0.81</c:v>
                </c:pt>
                <c:pt idx="456">
                  <c:v>0.83</c:v>
                </c:pt>
                <c:pt idx="457">
                  <c:v>0.8</c:v>
                </c:pt>
                <c:pt idx="458">
                  <c:v>0.9</c:v>
                </c:pt>
                <c:pt idx="459">
                  <c:v>0.8</c:v>
                </c:pt>
                <c:pt idx="460">
                  <c:v>1</c:v>
                </c:pt>
                <c:pt idx="461">
                  <c:v>1.3</c:v>
                </c:pt>
                <c:pt idx="462">
                  <c:v>1.44</c:v>
                </c:pt>
                <c:pt idx="463">
                  <c:v>1.1000000000000001</c:v>
                </c:pt>
                <c:pt idx="464">
                  <c:v>0.9</c:v>
                </c:pt>
                <c:pt idx="465">
                  <c:v>0.9</c:v>
                </c:pt>
                <c:pt idx="466">
                  <c:v>0.9</c:v>
                </c:pt>
                <c:pt idx="467">
                  <c:v>0.9</c:v>
                </c:pt>
                <c:pt idx="468">
                  <c:v>0.82</c:v>
                </c:pt>
                <c:pt idx="469">
                  <c:v>0.9</c:v>
                </c:pt>
                <c:pt idx="470">
                  <c:v>1.04</c:v>
                </c:pt>
                <c:pt idx="471">
                  <c:v>0.9</c:v>
                </c:pt>
                <c:pt idx="472">
                  <c:v>0.9</c:v>
                </c:pt>
                <c:pt idx="473">
                  <c:v>0.9</c:v>
                </c:pt>
                <c:pt idx="474">
                  <c:v>0.8</c:v>
                </c:pt>
                <c:pt idx="475">
                  <c:v>0.8</c:v>
                </c:pt>
                <c:pt idx="476">
                  <c:v>0.76</c:v>
                </c:pt>
                <c:pt idx="477">
                  <c:v>0.8</c:v>
                </c:pt>
                <c:pt idx="478">
                  <c:v>0.82</c:v>
                </c:pt>
                <c:pt idx="479">
                  <c:v>0.8</c:v>
                </c:pt>
                <c:pt idx="480">
                  <c:v>0.72</c:v>
                </c:pt>
                <c:pt idx="481">
                  <c:v>0.8</c:v>
                </c:pt>
                <c:pt idx="482">
                  <c:v>0.74</c:v>
                </c:pt>
                <c:pt idx="483">
                  <c:v>0.7</c:v>
                </c:pt>
                <c:pt idx="484">
                  <c:v>0.8</c:v>
                </c:pt>
                <c:pt idx="485">
                  <c:v>0.8</c:v>
                </c:pt>
                <c:pt idx="486">
                  <c:v>0.72</c:v>
                </c:pt>
                <c:pt idx="487">
                  <c:v>0.78</c:v>
                </c:pt>
                <c:pt idx="488">
                  <c:v>1</c:v>
                </c:pt>
                <c:pt idx="489">
                  <c:v>1.9</c:v>
                </c:pt>
                <c:pt idx="490">
                  <c:v>0.84</c:v>
                </c:pt>
                <c:pt idx="491">
                  <c:v>0.98</c:v>
                </c:pt>
                <c:pt idx="492">
                  <c:v>0.9</c:v>
                </c:pt>
                <c:pt idx="493">
                  <c:v>0.9</c:v>
                </c:pt>
                <c:pt idx="494">
                  <c:v>0.84</c:v>
                </c:pt>
                <c:pt idx="495">
                  <c:v>0.84</c:v>
                </c:pt>
                <c:pt idx="496">
                  <c:v>0.8</c:v>
                </c:pt>
                <c:pt idx="497">
                  <c:v>0.8</c:v>
                </c:pt>
                <c:pt idx="498">
                  <c:v>0.8</c:v>
                </c:pt>
                <c:pt idx="499">
                  <c:v>0.8</c:v>
                </c:pt>
                <c:pt idx="500">
                  <c:v>0.8</c:v>
                </c:pt>
                <c:pt idx="501">
                  <c:v>0.92</c:v>
                </c:pt>
                <c:pt idx="502">
                  <c:v>0.94</c:v>
                </c:pt>
                <c:pt idx="503">
                  <c:v>0.83</c:v>
                </c:pt>
                <c:pt idx="504">
                  <c:v>0.8</c:v>
                </c:pt>
                <c:pt idx="505">
                  <c:v>0.9</c:v>
                </c:pt>
                <c:pt idx="506">
                  <c:v>0.84</c:v>
                </c:pt>
                <c:pt idx="507">
                  <c:v>0.78</c:v>
                </c:pt>
                <c:pt idx="508">
                  <c:v>0.78</c:v>
                </c:pt>
                <c:pt idx="509">
                  <c:v>0.8</c:v>
                </c:pt>
                <c:pt idx="510">
                  <c:v>0.9</c:v>
                </c:pt>
                <c:pt idx="511">
                  <c:v>0.9</c:v>
                </c:pt>
                <c:pt idx="512">
                  <c:v>0.8</c:v>
                </c:pt>
                <c:pt idx="513">
                  <c:v>0.8</c:v>
                </c:pt>
                <c:pt idx="514">
                  <c:v>0.86</c:v>
                </c:pt>
                <c:pt idx="515">
                  <c:v>0.9</c:v>
                </c:pt>
                <c:pt idx="516">
                  <c:v>1.2</c:v>
                </c:pt>
                <c:pt idx="517">
                  <c:v>0.92</c:v>
                </c:pt>
                <c:pt idx="518">
                  <c:v>0.86</c:v>
                </c:pt>
                <c:pt idx="519">
                  <c:v>0.82</c:v>
                </c:pt>
                <c:pt idx="520">
                  <c:v>0.8</c:v>
                </c:pt>
                <c:pt idx="521">
                  <c:v>0.78</c:v>
                </c:pt>
                <c:pt idx="522">
                  <c:v>0.78</c:v>
                </c:pt>
                <c:pt idx="523">
                  <c:v>0.74</c:v>
                </c:pt>
                <c:pt idx="524">
                  <c:v>0.76</c:v>
                </c:pt>
                <c:pt idx="525">
                  <c:v>0.76</c:v>
                </c:pt>
                <c:pt idx="526">
                  <c:v>0.76</c:v>
                </c:pt>
                <c:pt idx="527">
                  <c:v>0.76</c:v>
                </c:pt>
                <c:pt idx="528">
                  <c:v>0.86</c:v>
                </c:pt>
                <c:pt idx="529">
                  <c:v>1.1200000000000001</c:v>
                </c:pt>
                <c:pt idx="530">
                  <c:v>0.9</c:v>
                </c:pt>
                <c:pt idx="531">
                  <c:v>0.84</c:v>
                </c:pt>
                <c:pt idx="532">
                  <c:v>0.8</c:v>
                </c:pt>
                <c:pt idx="533">
                  <c:v>0.8</c:v>
                </c:pt>
                <c:pt idx="534">
                  <c:v>0.78</c:v>
                </c:pt>
                <c:pt idx="535">
                  <c:v>0.8</c:v>
                </c:pt>
                <c:pt idx="536">
                  <c:v>0.8</c:v>
                </c:pt>
                <c:pt idx="537">
                  <c:v>0.8</c:v>
                </c:pt>
                <c:pt idx="538">
                  <c:v>0.8</c:v>
                </c:pt>
                <c:pt idx="539">
                  <c:v>0.8</c:v>
                </c:pt>
                <c:pt idx="540">
                  <c:v>0.8</c:v>
                </c:pt>
                <c:pt idx="541">
                  <c:v>0.78</c:v>
                </c:pt>
                <c:pt idx="542">
                  <c:v>0.78</c:v>
                </c:pt>
                <c:pt idx="543">
                  <c:v>0.76</c:v>
                </c:pt>
                <c:pt idx="544">
                  <c:v>0.76</c:v>
                </c:pt>
                <c:pt idx="545">
                  <c:v>0.74</c:v>
                </c:pt>
                <c:pt idx="546">
                  <c:v>0.72</c:v>
                </c:pt>
                <c:pt idx="548">
                  <c:v>0.72</c:v>
                </c:pt>
                <c:pt idx="549">
                  <c:v>0.72</c:v>
                </c:pt>
                <c:pt idx="550">
                  <c:v>0.7</c:v>
                </c:pt>
                <c:pt idx="551">
                  <c:v>0.7</c:v>
                </c:pt>
                <c:pt idx="552">
                  <c:v>0.7</c:v>
                </c:pt>
                <c:pt idx="553">
                  <c:v>0.7</c:v>
                </c:pt>
                <c:pt idx="554">
                  <c:v>0.7</c:v>
                </c:pt>
                <c:pt idx="555">
                  <c:v>0.68</c:v>
                </c:pt>
                <c:pt idx="556">
                  <c:v>0.7</c:v>
                </c:pt>
                <c:pt idx="557">
                  <c:v>0.68</c:v>
                </c:pt>
                <c:pt idx="558">
                  <c:v>0.68</c:v>
                </c:pt>
                <c:pt idx="559">
                  <c:v>0.68</c:v>
                </c:pt>
                <c:pt idx="560">
                  <c:v>0.68</c:v>
                </c:pt>
                <c:pt idx="561">
                  <c:v>0.68</c:v>
                </c:pt>
                <c:pt idx="562">
                  <c:v>0.7</c:v>
                </c:pt>
                <c:pt idx="563">
                  <c:v>0.7</c:v>
                </c:pt>
                <c:pt idx="564">
                  <c:v>0.66</c:v>
                </c:pt>
                <c:pt idx="565">
                  <c:v>0.68</c:v>
                </c:pt>
                <c:pt idx="566">
                  <c:v>0.68</c:v>
                </c:pt>
                <c:pt idx="567">
                  <c:v>0.68</c:v>
                </c:pt>
                <c:pt idx="568">
                  <c:v>0.66</c:v>
                </c:pt>
                <c:pt idx="569">
                  <c:v>0.68</c:v>
                </c:pt>
                <c:pt idx="570">
                  <c:v>0.68</c:v>
                </c:pt>
                <c:pt idx="571">
                  <c:v>0.7</c:v>
                </c:pt>
                <c:pt idx="572">
                  <c:v>0.7</c:v>
                </c:pt>
                <c:pt idx="573">
                  <c:v>0.68</c:v>
                </c:pt>
                <c:pt idx="574">
                  <c:v>0.68</c:v>
                </c:pt>
                <c:pt idx="575">
                  <c:v>0.68</c:v>
                </c:pt>
                <c:pt idx="576">
                  <c:v>0.68</c:v>
                </c:pt>
                <c:pt idx="577">
                  <c:v>0.68</c:v>
                </c:pt>
                <c:pt idx="578">
                  <c:v>0.64</c:v>
                </c:pt>
                <c:pt idx="579">
                  <c:v>0.64</c:v>
                </c:pt>
                <c:pt idx="580">
                  <c:v>0.64</c:v>
                </c:pt>
                <c:pt idx="581">
                  <c:v>0.64</c:v>
                </c:pt>
                <c:pt idx="582">
                  <c:v>0.62</c:v>
                </c:pt>
                <c:pt idx="583">
                  <c:v>0.62</c:v>
                </c:pt>
                <c:pt idx="584">
                  <c:v>0.62</c:v>
                </c:pt>
                <c:pt idx="585">
                  <c:v>0.62</c:v>
                </c:pt>
                <c:pt idx="586">
                  <c:v>0.62</c:v>
                </c:pt>
                <c:pt idx="587">
                  <c:v>0.62</c:v>
                </c:pt>
                <c:pt idx="588">
                  <c:v>0.62</c:v>
                </c:pt>
                <c:pt idx="589">
                  <c:v>0.62</c:v>
                </c:pt>
                <c:pt idx="590">
                  <c:v>0.62</c:v>
                </c:pt>
                <c:pt idx="591">
                  <c:v>0.62</c:v>
                </c:pt>
                <c:pt idx="592">
                  <c:v>0.62</c:v>
                </c:pt>
                <c:pt idx="593">
                  <c:v>0.62</c:v>
                </c:pt>
                <c:pt idx="594">
                  <c:v>0.62</c:v>
                </c:pt>
                <c:pt idx="595">
                  <c:v>0.62</c:v>
                </c:pt>
                <c:pt idx="596">
                  <c:v>0.8</c:v>
                </c:pt>
                <c:pt idx="597">
                  <c:v>0.72</c:v>
                </c:pt>
                <c:pt idx="598">
                  <c:v>0.7</c:v>
                </c:pt>
                <c:pt idx="605">
                  <c:v>0.7</c:v>
                </c:pt>
                <c:pt idx="606">
                  <c:v>0.7</c:v>
                </c:pt>
                <c:pt idx="609">
                  <c:v>0.68</c:v>
                </c:pt>
                <c:pt idx="610">
                  <c:v>0.6</c:v>
                </c:pt>
                <c:pt idx="611">
                  <c:v>0.7</c:v>
                </c:pt>
                <c:pt idx="612">
                  <c:v>0.7</c:v>
                </c:pt>
                <c:pt idx="613">
                  <c:v>1</c:v>
                </c:pt>
                <c:pt idx="614">
                  <c:v>1.36</c:v>
                </c:pt>
                <c:pt idx="615">
                  <c:v>0.9</c:v>
                </c:pt>
                <c:pt idx="616">
                  <c:v>0.8</c:v>
                </c:pt>
                <c:pt idx="617">
                  <c:v>0.8</c:v>
                </c:pt>
                <c:pt idx="618">
                  <c:v>0.76</c:v>
                </c:pt>
                <c:pt idx="619">
                  <c:v>0.7</c:v>
                </c:pt>
                <c:pt idx="620">
                  <c:v>0.7</c:v>
                </c:pt>
                <c:pt idx="621">
                  <c:v>0.7</c:v>
                </c:pt>
                <c:pt idx="622">
                  <c:v>0.7</c:v>
                </c:pt>
                <c:pt idx="623">
                  <c:v>0.7</c:v>
                </c:pt>
                <c:pt idx="624">
                  <c:v>0.7</c:v>
                </c:pt>
                <c:pt idx="625">
                  <c:v>0.7</c:v>
                </c:pt>
                <c:pt idx="626">
                  <c:v>0.68</c:v>
                </c:pt>
                <c:pt idx="627">
                  <c:v>0.68</c:v>
                </c:pt>
                <c:pt idx="628">
                  <c:v>0.68</c:v>
                </c:pt>
                <c:pt idx="629">
                  <c:v>0.7</c:v>
                </c:pt>
                <c:pt idx="630">
                  <c:v>0.9</c:v>
                </c:pt>
                <c:pt idx="631">
                  <c:v>1.32</c:v>
                </c:pt>
                <c:pt idx="632">
                  <c:v>1.1000000000000001</c:v>
                </c:pt>
                <c:pt idx="633">
                  <c:v>1.32</c:v>
                </c:pt>
                <c:pt idx="634">
                  <c:v>0.9</c:v>
                </c:pt>
                <c:pt idx="635">
                  <c:v>1</c:v>
                </c:pt>
                <c:pt idx="636">
                  <c:v>0.9</c:v>
                </c:pt>
                <c:pt idx="637">
                  <c:v>0.9</c:v>
                </c:pt>
                <c:pt idx="638">
                  <c:v>0.86</c:v>
                </c:pt>
                <c:pt idx="639">
                  <c:v>0.76</c:v>
                </c:pt>
                <c:pt idx="640">
                  <c:v>0.74</c:v>
                </c:pt>
                <c:pt idx="641">
                  <c:v>0.78</c:v>
                </c:pt>
                <c:pt idx="642">
                  <c:v>0.78</c:v>
                </c:pt>
                <c:pt idx="643">
                  <c:v>0.78</c:v>
                </c:pt>
                <c:pt idx="644">
                  <c:v>0.8</c:v>
                </c:pt>
                <c:pt idx="645">
                  <c:v>0.8</c:v>
                </c:pt>
                <c:pt idx="646">
                  <c:v>0.78</c:v>
                </c:pt>
                <c:pt idx="647">
                  <c:v>0.8</c:v>
                </c:pt>
                <c:pt idx="648">
                  <c:v>0.84</c:v>
                </c:pt>
                <c:pt idx="649">
                  <c:v>0.8</c:v>
                </c:pt>
                <c:pt idx="650">
                  <c:v>0.84</c:v>
                </c:pt>
                <c:pt idx="651">
                  <c:v>0.78</c:v>
                </c:pt>
                <c:pt idx="652">
                  <c:v>0.74</c:v>
                </c:pt>
                <c:pt idx="653">
                  <c:v>0.76</c:v>
                </c:pt>
                <c:pt idx="654">
                  <c:v>0.76</c:v>
                </c:pt>
                <c:pt idx="655">
                  <c:v>0.76</c:v>
                </c:pt>
                <c:pt idx="656">
                  <c:v>0.76</c:v>
                </c:pt>
                <c:pt idx="657">
                  <c:v>0.76</c:v>
                </c:pt>
                <c:pt idx="658">
                  <c:v>0.76</c:v>
                </c:pt>
                <c:pt idx="659">
                  <c:v>0.76</c:v>
                </c:pt>
                <c:pt idx="660">
                  <c:v>0.82</c:v>
                </c:pt>
                <c:pt idx="661">
                  <c:v>0.8</c:v>
                </c:pt>
                <c:pt idx="662">
                  <c:v>1</c:v>
                </c:pt>
                <c:pt idx="663">
                  <c:v>1</c:v>
                </c:pt>
                <c:pt idx="664">
                  <c:v>0.78</c:v>
                </c:pt>
                <c:pt idx="665">
                  <c:v>0.78</c:v>
                </c:pt>
                <c:pt idx="666">
                  <c:v>0.78</c:v>
                </c:pt>
                <c:pt idx="667">
                  <c:v>0.86</c:v>
                </c:pt>
                <c:pt idx="668">
                  <c:v>0.82</c:v>
                </c:pt>
                <c:pt idx="669">
                  <c:v>0.8</c:v>
                </c:pt>
                <c:pt idx="670">
                  <c:v>0.78</c:v>
                </c:pt>
                <c:pt idx="671">
                  <c:v>0.78</c:v>
                </c:pt>
                <c:pt idx="672">
                  <c:v>0.84</c:v>
                </c:pt>
                <c:pt idx="673">
                  <c:v>0.84</c:v>
                </c:pt>
                <c:pt idx="674">
                  <c:v>0.76</c:v>
                </c:pt>
                <c:pt idx="675">
                  <c:v>0.8</c:v>
                </c:pt>
                <c:pt idx="676">
                  <c:v>0.8</c:v>
                </c:pt>
                <c:pt idx="677">
                  <c:v>0.8</c:v>
                </c:pt>
                <c:pt idx="678">
                  <c:v>0.8</c:v>
                </c:pt>
                <c:pt idx="679">
                  <c:v>0.8</c:v>
                </c:pt>
                <c:pt idx="680">
                  <c:v>0.78</c:v>
                </c:pt>
                <c:pt idx="681">
                  <c:v>0.74</c:v>
                </c:pt>
                <c:pt idx="682">
                  <c:v>0.74</c:v>
                </c:pt>
                <c:pt idx="683">
                  <c:v>0.72</c:v>
                </c:pt>
                <c:pt idx="684">
                  <c:v>0.72</c:v>
                </c:pt>
                <c:pt idx="685">
                  <c:v>0.72</c:v>
                </c:pt>
                <c:pt idx="686">
                  <c:v>0.72</c:v>
                </c:pt>
                <c:pt idx="687">
                  <c:v>0.7</c:v>
                </c:pt>
                <c:pt idx="688">
                  <c:v>0.7</c:v>
                </c:pt>
                <c:pt idx="689">
                  <c:v>0.7</c:v>
                </c:pt>
                <c:pt idx="690">
                  <c:v>0.7</c:v>
                </c:pt>
                <c:pt idx="691">
                  <c:v>0.72</c:v>
                </c:pt>
                <c:pt idx="692">
                  <c:v>0.7</c:v>
                </c:pt>
                <c:pt idx="693">
                  <c:v>0.7</c:v>
                </c:pt>
                <c:pt idx="694">
                  <c:v>0.7</c:v>
                </c:pt>
                <c:pt idx="695">
                  <c:v>0.7</c:v>
                </c:pt>
                <c:pt idx="696">
                  <c:v>0.7</c:v>
                </c:pt>
                <c:pt idx="697">
                  <c:v>0.68</c:v>
                </c:pt>
                <c:pt idx="698">
                  <c:v>0.68</c:v>
                </c:pt>
                <c:pt idx="699">
                  <c:v>0.68</c:v>
                </c:pt>
                <c:pt idx="700">
                  <c:v>0.68</c:v>
                </c:pt>
                <c:pt idx="701">
                  <c:v>0.68</c:v>
                </c:pt>
                <c:pt idx="702">
                  <c:v>0.68</c:v>
                </c:pt>
                <c:pt idx="703">
                  <c:v>0.68</c:v>
                </c:pt>
                <c:pt idx="704">
                  <c:v>0.68</c:v>
                </c:pt>
                <c:pt idx="705">
                  <c:v>0.68</c:v>
                </c:pt>
                <c:pt idx="706">
                  <c:v>0.68</c:v>
                </c:pt>
                <c:pt idx="707">
                  <c:v>0.68</c:v>
                </c:pt>
                <c:pt idx="708">
                  <c:v>0.68</c:v>
                </c:pt>
                <c:pt idx="709">
                  <c:v>0.66</c:v>
                </c:pt>
                <c:pt idx="710">
                  <c:v>0.66</c:v>
                </c:pt>
                <c:pt idx="711">
                  <c:v>0.7</c:v>
                </c:pt>
                <c:pt idx="712">
                  <c:v>0.72</c:v>
                </c:pt>
                <c:pt idx="713">
                  <c:v>0.7</c:v>
                </c:pt>
                <c:pt idx="714">
                  <c:v>0.7</c:v>
                </c:pt>
                <c:pt idx="715">
                  <c:v>0.7</c:v>
                </c:pt>
                <c:pt idx="716">
                  <c:v>0.69</c:v>
                </c:pt>
                <c:pt idx="717">
                  <c:v>0.69</c:v>
                </c:pt>
                <c:pt idx="718">
                  <c:v>0.69</c:v>
                </c:pt>
                <c:pt idx="719">
                  <c:v>0.66</c:v>
                </c:pt>
                <c:pt idx="720">
                  <c:v>0.66</c:v>
                </c:pt>
                <c:pt idx="721">
                  <c:v>0.66</c:v>
                </c:pt>
                <c:pt idx="722">
                  <c:v>0.66</c:v>
                </c:pt>
                <c:pt idx="723">
                  <c:v>0.68</c:v>
                </c:pt>
                <c:pt idx="724">
                  <c:v>0.66</c:v>
                </c:pt>
                <c:pt idx="725">
                  <c:v>0.66</c:v>
                </c:pt>
                <c:pt idx="726">
                  <c:v>0.66</c:v>
                </c:pt>
                <c:pt idx="727">
                  <c:v>0.66</c:v>
                </c:pt>
                <c:pt idx="728">
                  <c:v>0.66</c:v>
                </c:pt>
                <c:pt idx="729">
                  <c:v>0.66</c:v>
                </c:pt>
                <c:pt idx="730">
                  <c:v>0.66</c:v>
                </c:pt>
                <c:pt idx="731">
                  <c:v>0.66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924-4D29-8D9B-A07C00E529B6}"/>
            </c:ext>
          </c:extLst>
        </c:ser>
        <c:ser>
          <c:idx val="8"/>
          <c:order val="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[1]Teléfono!$FU$5122:$FU$5851</c:f>
              <c:numCache>
                <c:formatCode>0.00</c:formatCode>
                <c:ptCount val="730"/>
                <c:pt idx="0">
                  <c:v>0.66</c:v>
                </c:pt>
                <c:pt idx="1">
                  <c:v>0.66</c:v>
                </c:pt>
                <c:pt idx="2">
                  <c:v>0.67</c:v>
                </c:pt>
                <c:pt idx="3">
                  <c:v>0.66</c:v>
                </c:pt>
                <c:pt idx="4">
                  <c:v>0.66</c:v>
                </c:pt>
                <c:pt idx="5">
                  <c:v>0.66</c:v>
                </c:pt>
                <c:pt idx="6">
                  <c:v>0.66</c:v>
                </c:pt>
                <c:pt idx="7">
                  <c:v>0.66</c:v>
                </c:pt>
                <c:pt idx="8">
                  <c:v>0.66</c:v>
                </c:pt>
                <c:pt idx="9">
                  <c:v>0.67</c:v>
                </c:pt>
                <c:pt idx="10">
                  <c:v>0.66</c:v>
                </c:pt>
                <c:pt idx="11">
                  <c:v>0.66</c:v>
                </c:pt>
                <c:pt idx="12">
                  <c:v>0.66</c:v>
                </c:pt>
                <c:pt idx="13">
                  <c:v>0.66</c:v>
                </c:pt>
                <c:pt idx="14">
                  <c:v>0.66</c:v>
                </c:pt>
                <c:pt idx="15">
                  <c:v>0.66</c:v>
                </c:pt>
                <c:pt idx="16">
                  <c:v>0.66</c:v>
                </c:pt>
                <c:pt idx="17">
                  <c:v>0.78</c:v>
                </c:pt>
                <c:pt idx="18">
                  <c:v>0.7</c:v>
                </c:pt>
                <c:pt idx="19">
                  <c:v>0.7</c:v>
                </c:pt>
                <c:pt idx="20">
                  <c:v>0.69</c:v>
                </c:pt>
                <c:pt idx="21">
                  <c:v>0.68</c:v>
                </c:pt>
                <c:pt idx="22">
                  <c:v>0.68</c:v>
                </c:pt>
                <c:pt idx="23">
                  <c:v>0.68</c:v>
                </c:pt>
                <c:pt idx="24">
                  <c:v>0.68</c:v>
                </c:pt>
                <c:pt idx="25">
                  <c:v>0.68</c:v>
                </c:pt>
                <c:pt idx="26">
                  <c:v>0.98</c:v>
                </c:pt>
                <c:pt idx="27">
                  <c:v>0.68</c:v>
                </c:pt>
                <c:pt idx="28">
                  <c:v>0.66</c:v>
                </c:pt>
                <c:pt idx="29">
                  <c:v>0.68</c:v>
                </c:pt>
                <c:pt idx="30">
                  <c:v>0.66</c:v>
                </c:pt>
                <c:pt idx="31">
                  <c:v>0.66</c:v>
                </c:pt>
                <c:pt idx="32">
                  <c:v>0.66</c:v>
                </c:pt>
                <c:pt idx="33">
                  <c:v>0.68</c:v>
                </c:pt>
                <c:pt idx="34">
                  <c:v>0.66</c:v>
                </c:pt>
                <c:pt idx="35">
                  <c:v>0.68</c:v>
                </c:pt>
                <c:pt idx="36">
                  <c:v>0.68</c:v>
                </c:pt>
                <c:pt idx="37">
                  <c:v>0.7</c:v>
                </c:pt>
                <c:pt idx="38">
                  <c:v>0.7</c:v>
                </c:pt>
                <c:pt idx="39">
                  <c:v>0.68</c:v>
                </c:pt>
                <c:pt idx="40">
                  <c:v>0.68</c:v>
                </c:pt>
                <c:pt idx="41">
                  <c:v>0.68</c:v>
                </c:pt>
                <c:pt idx="42">
                  <c:v>0.68</c:v>
                </c:pt>
                <c:pt idx="43">
                  <c:v>0.68</c:v>
                </c:pt>
                <c:pt idx="44">
                  <c:v>0.68</c:v>
                </c:pt>
                <c:pt idx="45">
                  <c:v>0.68</c:v>
                </c:pt>
                <c:pt idx="46">
                  <c:v>0.68</c:v>
                </c:pt>
                <c:pt idx="47">
                  <c:v>0.66</c:v>
                </c:pt>
                <c:pt idx="48">
                  <c:v>0.66</c:v>
                </c:pt>
                <c:pt idx="49">
                  <c:v>0.68</c:v>
                </c:pt>
                <c:pt idx="50">
                  <c:v>0.68</c:v>
                </c:pt>
                <c:pt idx="51">
                  <c:v>0.68</c:v>
                </c:pt>
                <c:pt idx="52">
                  <c:v>0.68</c:v>
                </c:pt>
                <c:pt idx="53">
                  <c:v>0.68</c:v>
                </c:pt>
                <c:pt idx="54">
                  <c:v>0.68</c:v>
                </c:pt>
                <c:pt idx="55">
                  <c:v>0.66</c:v>
                </c:pt>
                <c:pt idx="56">
                  <c:v>0.66</c:v>
                </c:pt>
                <c:pt idx="57">
                  <c:v>0.66</c:v>
                </c:pt>
                <c:pt idx="58">
                  <c:v>0.66</c:v>
                </c:pt>
                <c:pt idx="59">
                  <c:v>0.66</c:v>
                </c:pt>
                <c:pt idx="60">
                  <c:v>0.66</c:v>
                </c:pt>
                <c:pt idx="61">
                  <c:v>0.66</c:v>
                </c:pt>
                <c:pt idx="62">
                  <c:v>0.66</c:v>
                </c:pt>
                <c:pt idx="63">
                  <c:v>0.66</c:v>
                </c:pt>
                <c:pt idx="64">
                  <c:v>0.66</c:v>
                </c:pt>
                <c:pt idx="65">
                  <c:v>0.66</c:v>
                </c:pt>
                <c:pt idx="66">
                  <c:v>0.66</c:v>
                </c:pt>
                <c:pt idx="67">
                  <c:v>0.66</c:v>
                </c:pt>
                <c:pt idx="68">
                  <c:v>0.66</c:v>
                </c:pt>
                <c:pt idx="69">
                  <c:v>0.66</c:v>
                </c:pt>
                <c:pt idx="70">
                  <c:v>0.66</c:v>
                </c:pt>
                <c:pt idx="71">
                  <c:v>0.66</c:v>
                </c:pt>
                <c:pt idx="72">
                  <c:v>0.66</c:v>
                </c:pt>
                <c:pt idx="73">
                  <c:v>0.66</c:v>
                </c:pt>
                <c:pt idx="74">
                  <c:v>0.66</c:v>
                </c:pt>
                <c:pt idx="75">
                  <c:v>0.66</c:v>
                </c:pt>
                <c:pt idx="76">
                  <c:v>0.66</c:v>
                </c:pt>
                <c:pt idx="77">
                  <c:v>0.66</c:v>
                </c:pt>
                <c:pt idx="78">
                  <c:v>0.66</c:v>
                </c:pt>
                <c:pt idx="79">
                  <c:v>0.66</c:v>
                </c:pt>
                <c:pt idx="80">
                  <c:v>0.66</c:v>
                </c:pt>
                <c:pt idx="81">
                  <c:v>0.66</c:v>
                </c:pt>
                <c:pt idx="82">
                  <c:v>0.66</c:v>
                </c:pt>
                <c:pt idx="83">
                  <c:v>0.66</c:v>
                </c:pt>
                <c:pt idx="84">
                  <c:v>0.66</c:v>
                </c:pt>
                <c:pt idx="85">
                  <c:v>0.7</c:v>
                </c:pt>
                <c:pt idx="86">
                  <c:v>0.7</c:v>
                </c:pt>
                <c:pt idx="87">
                  <c:v>0.7</c:v>
                </c:pt>
                <c:pt idx="88">
                  <c:v>0.86</c:v>
                </c:pt>
                <c:pt idx="89">
                  <c:v>0.68</c:v>
                </c:pt>
                <c:pt idx="90">
                  <c:v>0.68</c:v>
                </c:pt>
                <c:pt idx="91">
                  <c:v>0.66</c:v>
                </c:pt>
                <c:pt idx="92">
                  <c:v>0.66</c:v>
                </c:pt>
                <c:pt idx="93">
                  <c:v>0.66</c:v>
                </c:pt>
                <c:pt idx="94">
                  <c:v>0.66</c:v>
                </c:pt>
                <c:pt idx="95">
                  <c:v>0.66</c:v>
                </c:pt>
                <c:pt idx="96">
                  <c:v>0.66</c:v>
                </c:pt>
                <c:pt idx="97">
                  <c:v>0.66</c:v>
                </c:pt>
                <c:pt idx="98">
                  <c:v>0.66</c:v>
                </c:pt>
                <c:pt idx="99">
                  <c:v>0.66</c:v>
                </c:pt>
                <c:pt idx="100">
                  <c:v>0.66</c:v>
                </c:pt>
                <c:pt idx="101">
                  <c:v>0.66</c:v>
                </c:pt>
                <c:pt idx="102">
                  <c:v>0.66</c:v>
                </c:pt>
                <c:pt idx="103">
                  <c:v>0.66</c:v>
                </c:pt>
                <c:pt idx="104">
                  <c:v>0.66</c:v>
                </c:pt>
                <c:pt idx="105">
                  <c:v>0.66</c:v>
                </c:pt>
                <c:pt idx="106">
                  <c:v>0.66</c:v>
                </c:pt>
                <c:pt idx="107">
                  <c:v>0.66</c:v>
                </c:pt>
                <c:pt idx="108">
                  <c:v>0.66</c:v>
                </c:pt>
                <c:pt idx="109">
                  <c:v>0.66</c:v>
                </c:pt>
                <c:pt idx="110">
                  <c:v>0.66</c:v>
                </c:pt>
                <c:pt idx="111">
                  <c:v>0.66</c:v>
                </c:pt>
                <c:pt idx="112">
                  <c:v>0.67</c:v>
                </c:pt>
                <c:pt idx="113">
                  <c:v>0.66</c:v>
                </c:pt>
                <c:pt idx="114">
                  <c:v>0.67</c:v>
                </c:pt>
                <c:pt idx="115">
                  <c:v>0.76</c:v>
                </c:pt>
                <c:pt idx="116">
                  <c:v>0.78</c:v>
                </c:pt>
                <c:pt idx="117">
                  <c:v>0.7</c:v>
                </c:pt>
                <c:pt idx="118">
                  <c:v>0.7</c:v>
                </c:pt>
                <c:pt idx="119">
                  <c:v>0.7</c:v>
                </c:pt>
                <c:pt idx="120">
                  <c:v>0.7</c:v>
                </c:pt>
                <c:pt idx="121">
                  <c:v>0.66</c:v>
                </c:pt>
                <c:pt idx="122">
                  <c:v>0.66</c:v>
                </c:pt>
                <c:pt idx="123">
                  <c:v>0.8</c:v>
                </c:pt>
                <c:pt idx="124">
                  <c:v>0.8</c:v>
                </c:pt>
                <c:pt idx="125">
                  <c:v>0.8</c:v>
                </c:pt>
                <c:pt idx="126">
                  <c:v>0.8</c:v>
                </c:pt>
                <c:pt idx="127">
                  <c:v>0.8</c:v>
                </c:pt>
                <c:pt idx="128">
                  <c:v>0.8</c:v>
                </c:pt>
                <c:pt idx="129">
                  <c:v>0.8</c:v>
                </c:pt>
                <c:pt idx="130">
                  <c:v>0.8</c:v>
                </c:pt>
                <c:pt idx="131">
                  <c:v>0.8</c:v>
                </c:pt>
                <c:pt idx="132">
                  <c:v>0.8</c:v>
                </c:pt>
                <c:pt idx="133">
                  <c:v>0.68</c:v>
                </c:pt>
                <c:pt idx="134">
                  <c:v>0.68</c:v>
                </c:pt>
                <c:pt idx="135">
                  <c:v>0.68</c:v>
                </c:pt>
                <c:pt idx="136">
                  <c:v>0.68</c:v>
                </c:pt>
                <c:pt idx="137">
                  <c:v>0.68</c:v>
                </c:pt>
                <c:pt idx="138">
                  <c:v>0.68</c:v>
                </c:pt>
                <c:pt idx="139">
                  <c:v>0.76</c:v>
                </c:pt>
                <c:pt idx="140">
                  <c:v>0.76</c:v>
                </c:pt>
                <c:pt idx="141">
                  <c:v>0.68</c:v>
                </c:pt>
                <c:pt idx="142">
                  <c:v>0.7</c:v>
                </c:pt>
                <c:pt idx="143">
                  <c:v>0.7</c:v>
                </c:pt>
                <c:pt idx="144">
                  <c:v>0.7</c:v>
                </c:pt>
                <c:pt idx="145">
                  <c:v>0.7</c:v>
                </c:pt>
                <c:pt idx="146">
                  <c:v>0.7</c:v>
                </c:pt>
                <c:pt idx="147">
                  <c:v>0.7</c:v>
                </c:pt>
                <c:pt idx="148">
                  <c:v>0.7</c:v>
                </c:pt>
                <c:pt idx="149">
                  <c:v>0.68</c:v>
                </c:pt>
                <c:pt idx="150">
                  <c:v>0.7</c:v>
                </c:pt>
                <c:pt idx="151">
                  <c:v>0.72</c:v>
                </c:pt>
                <c:pt idx="152">
                  <c:v>0.72</c:v>
                </c:pt>
                <c:pt idx="153">
                  <c:v>0.72</c:v>
                </c:pt>
                <c:pt idx="154">
                  <c:v>0.72</c:v>
                </c:pt>
                <c:pt idx="155">
                  <c:v>0.72</c:v>
                </c:pt>
                <c:pt idx="156">
                  <c:v>0.72</c:v>
                </c:pt>
                <c:pt idx="157">
                  <c:v>0.72</c:v>
                </c:pt>
                <c:pt idx="158">
                  <c:v>0.72</c:v>
                </c:pt>
                <c:pt idx="159">
                  <c:v>0.8</c:v>
                </c:pt>
                <c:pt idx="160">
                  <c:v>0.8</c:v>
                </c:pt>
                <c:pt idx="161">
                  <c:v>0.8</c:v>
                </c:pt>
                <c:pt idx="162">
                  <c:v>0.66</c:v>
                </c:pt>
                <c:pt idx="163">
                  <c:v>1</c:v>
                </c:pt>
                <c:pt idx="164">
                  <c:v>1</c:v>
                </c:pt>
                <c:pt idx="165">
                  <c:v>0.76</c:v>
                </c:pt>
                <c:pt idx="166">
                  <c:v>0.76</c:v>
                </c:pt>
                <c:pt idx="167">
                  <c:v>0.8</c:v>
                </c:pt>
                <c:pt idx="168">
                  <c:v>1</c:v>
                </c:pt>
                <c:pt idx="169">
                  <c:v>0.9</c:v>
                </c:pt>
                <c:pt idx="170">
                  <c:v>0.9</c:v>
                </c:pt>
                <c:pt idx="171">
                  <c:v>1.1000000000000001</c:v>
                </c:pt>
                <c:pt idx="172">
                  <c:v>1.1000000000000001</c:v>
                </c:pt>
                <c:pt idx="173">
                  <c:v>1.1200000000000001</c:v>
                </c:pt>
                <c:pt idx="174">
                  <c:v>1.1200000000000001</c:v>
                </c:pt>
                <c:pt idx="175">
                  <c:v>1.1000000000000001</c:v>
                </c:pt>
                <c:pt idx="176">
                  <c:v>1</c:v>
                </c:pt>
                <c:pt idx="177">
                  <c:v>0.9</c:v>
                </c:pt>
                <c:pt idx="178">
                  <c:v>0.9</c:v>
                </c:pt>
                <c:pt idx="179">
                  <c:v>0.68</c:v>
                </c:pt>
                <c:pt idx="180">
                  <c:v>0.68</c:v>
                </c:pt>
                <c:pt idx="181">
                  <c:v>0.79</c:v>
                </c:pt>
                <c:pt idx="182">
                  <c:v>0.79</c:v>
                </c:pt>
                <c:pt idx="183">
                  <c:v>0.8</c:v>
                </c:pt>
                <c:pt idx="184">
                  <c:v>0.8</c:v>
                </c:pt>
                <c:pt idx="185">
                  <c:v>0.8</c:v>
                </c:pt>
                <c:pt idx="186">
                  <c:v>0.8</c:v>
                </c:pt>
                <c:pt idx="187">
                  <c:v>0.76</c:v>
                </c:pt>
                <c:pt idx="188">
                  <c:v>0.76</c:v>
                </c:pt>
                <c:pt idx="189">
                  <c:v>0.76</c:v>
                </c:pt>
                <c:pt idx="190">
                  <c:v>0.76</c:v>
                </c:pt>
                <c:pt idx="191">
                  <c:v>0.74</c:v>
                </c:pt>
                <c:pt idx="192">
                  <c:v>0.74</c:v>
                </c:pt>
                <c:pt idx="193">
                  <c:v>0.72</c:v>
                </c:pt>
                <c:pt idx="194">
                  <c:v>0.72</c:v>
                </c:pt>
                <c:pt idx="195">
                  <c:v>0.74</c:v>
                </c:pt>
                <c:pt idx="196">
                  <c:v>0.74</c:v>
                </c:pt>
                <c:pt idx="197">
                  <c:v>0.74</c:v>
                </c:pt>
                <c:pt idx="198">
                  <c:v>0.74</c:v>
                </c:pt>
                <c:pt idx="199">
                  <c:v>0.74</c:v>
                </c:pt>
                <c:pt idx="200">
                  <c:v>0.74</c:v>
                </c:pt>
                <c:pt idx="201">
                  <c:v>0.74</c:v>
                </c:pt>
                <c:pt idx="202">
                  <c:v>0.74</c:v>
                </c:pt>
                <c:pt idx="203">
                  <c:v>0.74</c:v>
                </c:pt>
                <c:pt idx="204">
                  <c:v>0.74</c:v>
                </c:pt>
                <c:pt idx="205">
                  <c:v>0.72</c:v>
                </c:pt>
                <c:pt idx="206">
                  <c:v>0.74</c:v>
                </c:pt>
                <c:pt idx="207">
                  <c:v>0.74</c:v>
                </c:pt>
                <c:pt idx="208">
                  <c:v>0.74</c:v>
                </c:pt>
                <c:pt idx="209">
                  <c:v>0.74</c:v>
                </c:pt>
                <c:pt idx="210">
                  <c:v>0.74</c:v>
                </c:pt>
                <c:pt idx="211">
                  <c:v>0.7</c:v>
                </c:pt>
                <c:pt idx="212">
                  <c:v>0.74</c:v>
                </c:pt>
                <c:pt idx="213">
                  <c:v>0.74</c:v>
                </c:pt>
                <c:pt idx="214">
                  <c:v>0.74</c:v>
                </c:pt>
                <c:pt idx="215">
                  <c:v>0.74</c:v>
                </c:pt>
                <c:pt idx="216">
                  <c:v>0.74</c:v>
                </c:pt>
                <c:pt idx="217">
                  <c:v>0.74</c:v>
                </c:pt>
                <c:pt idx="218">
                  <c:v>0.74</c:v>
                </c:pt>
                <c:pt idx="219">
                  <c:v>0.74</c:v>
                </c:pt>
                <c:pt idx="220">
                  <c:v>0.74</c:v>
                </c:pt>
                <c:pt idx="221">
                  <c:v>0.86</c:v>
                </c:pt>
                <c:pt idx="222">
                  <c:v>0.84</c:v>
                </c:pt>
                <c:pt idx="223">
                  <c:v>0.84</c:v>
                </c:pt>
                <c:pt idx="224">
                  <c:v>0.74</c:v>
                </c:pt>
                <c:pt idx="225">
                  <c:v>0.74</c:v>
                </c:pt>
                <c:pt idx="226">
                  <c:v>0.74</c:v>
                </c:pt>
                <c:pt idx="227">
                  <c:v>0.74</c:v>
                </c:pt>
                <c:pt idx="228">
                  <c:v>0.76</c:v>
                </c:pt>
                <c:pt idx="229">
                  <c:v>0.74</c:v>
                </c:pt>
                <c:pt idx="230">
                  <c:v>0.74</c:v>
                </c:pt>
                <c:pt idx="231">
                  <c:v>0.74</c:v>
                </c:pt>
                <c:pt idx="232">
                  <c:v>0.74</c:v>
                </c:pt>
                <c:pt idx="233">
                  <c:v>0.74</c:v>
                </c:pt>
                <c:pt idx="234">
                  <c:v>0.74</c:v>
                </c:pt>
                <c:pt idx="235">
                  <c:v>0.74</c:v>
                </c:pt>
                <c:pt idx="236">
                  <c:v>0.74</c:v>
                </c:pt>
                <c:pt idx="237">
                  <c:v>0.74</c:v>
                </c:pt>
                <c:pt idx="238">
                  <c:v>0.74</c:v>
                </c:pt>
                <c:pt idx="239">
                  <c:v>0.74</c:v>
                </c:pt>
                <c:pt idx="240">
                  <c:v>0.74</c:v>
                </c:pt>
                <c:pt idx="241">
                  <c:v>0.74</c:v>
                </c:pt>
                <c:pt idx="242">
                  <c:v>0.74</c:v>
                </c:pt>
                <c:pt idx="243">
                  <c:v>0.78</c:v>
                </c:pt>
                <c:pt idx="244">
                  <c:v>0.78</c:v>
                </c:pt>
                <c:pt idx="245">
                  <c:v>0.78</c:v>
                </c:pt>
                <c:pt idx="246">
                  <c:v>0.78</c:v>
                </c:pt>
                <c:pt idx="247">
                  <c:v>0.78</c:v>
                </c:pt>
                <c:pt idx="248">
                  <c:v>0.78</c:v>
                </c:pt>
                <c:pt idx="249">
                  <c:v>0.78</c:v>
                </c:pt>
                <c:pt idx="250">
                  <c:v>0.78</c:v>
                </c:pt>
                <c:pt idx="251">
                  <c:v>0.78</c:v>
                </c:pt>
                <c:pt idx="252">
                  <c:v>0.78</c:v>
                </c:pt>
                <c:pt idx="253">
                  <c:v>0.78</c:v>
                </c:pt>
                <c:pt idx="254">
                  <c:v>0.78</c:v>
                </c:pt>
                <c:pt idx="255">
                  <c:v>0.78</c:v>
                </c:pt>
                <c:pt idx="256">
                  <c:v>0.78</c:v>
                </c:pt>
                <c:pt idx="257">
                  <c:v>0.78</c:v>
                </c:pt>
                <c:pt idx="258">
                  <c:v>0.78</c:v>
                </c:pt>
                <c:pt idx="259">
                  <c:v>0.78</c:v>
                </c:pt>
                <c:pt idx="260">
                  <c:v>0.78</c:v>
                </c:pt>
                <c:pt idx="261">
                  <c:v>0.78</c:v>
                </c:pt>
                <c:pt idx="262">
                  <c:v>0.78</c:v>
                </c:pt>
                <c:pt idx="263">
                  <c:v>0.78</c:v>
                </c:pt>
                <c:pt idx="264">
                  <c:v>0.78</c:v>
                </c:pt>
                <c:pt idx="265">
                  <c:v>0.88</c:v>
                </c:pt>
                <c:pt idx="266">
                  <c:v>0.88</c:v>
                </c:pt>
                <c:pt idx="267">
                  <c:v>0.9</c:v>
                </c:pt>
                <c:pt idx="268">
                  <c:v>0.9</c:v>
                </c:pt>
                <c:pt idx="269">
                  <c:v>0.9</c:v>
                </c:pt>
                <c:pt idx="270">
                  <c:v>0.9</c:v>
                </c:pt>
                <c:pt idx="271">
                  <c:v>0.9</c:v>
                </c:pt>
                <c:pt idx="272">
                  <c:v>0.9</c:v>
                </c:pt>
                <c:pt idx="273">
                  <c:v>0.9</c:v>
                </c:pt>
                <c:pt idx="274">
                  <c:v>0.9</c:v>
                </c:pt>
                <c:pt idx="275">
                  <c:v>0.84</c:v>
                </c:pt>
                <c:pt idx="276">
                  <c:v>0.84</c:v>
                </c:pt>
                <c:pt idx="277">
                  <c:v>0.86</c:v>
                </c:pt>
                <c:pt idx="278">
                  <c:v>0.86</c:v>
                </c:pt>
                <c:pt idx="279">
                  <c:v>0.86</c:v>
                </c:pt>
                <c:pt idx="280">
                  <c:v>0.86</c:v>
                </c:pt>
                <c:pt idx="281">
                  <c:v>0.86</c:v>
                </c:pt>
                <c:pt idx="282">
                  <c:v>0.86</c:v>
                </c:pt>
                <c:pt idx="283">
                  <c:v>0.86</c:v>
                </c:pt>
                <c:pt idx="284">
                  <c:v>0.86</c:v>
                </c:pt>
                <c:pt idx="285">
                  <c:v>0.9</c:v>
                </c:pt>
                <c:pt idx="286">
                  <c:v>0.9</c:v>
                </c:pt>
                <c:pt idx="287">
                  <c:v>0.9</c:v>
                </c:pt>
                <c:pt idx="288">
                  <c:v>0.9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0.86</c:v>
                </c:pt>
                <c:pt idx="294">
                  <c:v>0.86</c:v>
                </c:pt>
                <c:pt idx="295">
                  <c:v>0.68</c:v>
                </c:pt>
                <c:pt idx="296">
                  <c:v>0.68</c:v>
                </c:pt>
                <c:pt idx="297">
                  <c:v>0.68</c:v>
                </c:pt>
                <c:pt idx="298">
                  <c:v>0.68</c:v>
                </c:pt>
                <c:pt idx="299">
                  <c:v>0.68</c:v>
                </c:pt>
                <c:pt idx="300">
                  <c:v>0.68</c:v>
                </c:pt>
                <c:pt idx="301">
                  <c:v>0.84</c:v>
                </c:pt>
                <c:pt idx="302">
                  <c:v>0.84</c:v>
                </c:pt>
                <c:pt idx="303">
                  <c:v>0.84</c:v>
                </c:pt>
                <c:pt idx="304">
                  <c:v>0.84</c:v>
                </c:pt>
                <c:pt idx="305">
                  <c:v>0.84</c:v>
                </c:pt>
                <c:pt idx="306">
                  <c:v>0.84</c:v>
                </c:pt>
                <c:pt idx="307">
                  <c:v>0.84</c:v>
                </c:pt>
                <c:pt idx="308">
                  <c:v>0.84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1.1000000000000001</c:v>
                </c:pt>
                <c:pt idx="313">
                  <c:v>1.1000000000000001</c:v>
                </c:pt>
                <c:pt idx="314">
                  <c:v>1.1000000000000001</c:v>
                </c:pt>
                <c:pt idx="315">
                  <c:v>1.1000000000000001</c:v>
                </c:pt>
                <c:pt idx="316">
                  <c:v>1.1000000000000001</c:v>
                </c:pt>
                <c:pt idx="317">
                  <c:v>1.1000000000000001</c:v>
                </c:pt>
                <c:pt idx="318">
                  <c:v>1</c:v>
                </c:pt>
                <c:pt idx="319">
                  <c:v>1</c:v>
                </c:pt>
                <c:pt idx="320">
                  <c:v>1.1000000000000001</c:v>
                </c:pt>
                <c:pt idx="321">
                  <c:v>1</c:v>
                </c:pt>
                <c:pt idx="322">
                  <c:v>1</c:v>
                </c:pt>
                <c:pt idx="323">
                  <c:v>1.2</c:v>
                </c:pt>
                <c:pt idx="324">
                  <c:v>1.2</c:v>
                </c:pt>
                <c:pt idx="325">
                  <c:v>1</c:v>
                </c:pt>
                <c:pt idx="326">
                  <c:v>1.2</c:v>
                </c:pt>
                <c:pt idx="327">
                  <c:v>2</c:v>
                </c:pt>
                <c:pt idx="328">
                  <c:v>1.5</c:v>
                </c:pt>
                <c:pt idx="329">
                  <c:v>1.1000000000000001</c:v>
                </c:pt>
                <c:pt idx="330">
                  <c:v>1.1000000000000001</c:v>
                </c:pt>
                <c:pt idx="331">
                  <c:v>1.9</c:v>
                </c:pt>
                <c:pt idx="332">
                  <c:v>2.1</c:v>
                </c:pt>
                <c:pt idx="333">
                  <c:v>1.5</c:v>
                </c:pt>
                <c:pt idx="334">
                  <c:v>1.5</c:v>
                </c:pt>
                <c:pt idx="335">
                  <c:v>1.4</c:v>
                </c:pt>
                <c:pt idx="336">
                  <c:v>1.5</c:v>
                </c:pt>
                <c:pt idx="337">
                  <c:v>1.2</c:v>
                </c:pt>
                <c:pt idx="338">
                  <c:v>1.4</c:v>
                </c:pt>
                <c:pt idx="339">
                  <c:v>0.9</c:v>
                </c:pt>
                <c:pt idx="340">
                  <c:v>0.9</c:v>
                </c:pt>
                <c:pt idx="341">
                  <c:v>0.8</c:v>
                </c:pt>
                <c:pt idx="342">
                  <c:v>0.8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0.9</c:v>
                </c:pt>
                <c:pt idx="348">
                  <c:v>0.9</c:v>
                </c:pt>
                <c:pt idx="349">
                  <c:v>0.9</c:v>
                </c:pt>
                <c:pt idx="350">
                  <c:v>0.9</c:v>
                </c:pt>
                <c:pt idx="351">
                  <c:v>0.9</c:v>
                </c:pt>
                <c:pt idx="352">
                  <c:v>0.9</c:v>
                </c:pt>
                <c:pt idx="353">
                  <c:v>0.9</c:v>
                </c:pt>
                <c:pt idx="354">
                  <c:v>0.9</c:v>
                </c:pt>
                <c:pt idx="355">
                  <c:v>0.86</c:v>
                </c:pt>
                <c:pt idx="356">
                  <c:v>0.86</c:v>
                </c:pt>
                <c:pt idx="357">
                  <c:v>0.9</c:v>
                </c:pt>
                <c:pt idx="358">
                  <c:v>0.9</c:v>
                </c:pt>
                <c:pt idx="359">
                  <c:v>0.8</c:v>
                </c:pt>
                <c:pt idx="360">
                  <c:v>0.8</c:v>
                </c:pt>
                <c:pt idx="361">
                  <c:v>0.8</c:v>
                </c:pt>
                <c:pt idx="362">
                  <c:v>0.8</c:v>
                </c:pt>
                <c:pt idx="363">
                  <c:v>0.8</c:v>
                </c:pt>
                <c:pt idx="364">
                  <c:v>0.8</c:v>
                </c:pt>
                <c:pt idx="365">
                  <c:v>0.9</c:v>
                </c:pt>
                <c:pt idx="366">
                  <c:v>0.9</c:v>
                </c:pt>
                <c:pt idx="367">
                  <c:v>0.9</c:v>
                </c:pt>
                <c:pt idx="368">
                  <c:v>0.9</c:v>
                </c:pt>
                <c:pt idx="369">
                  <c:v>0.9</c:v>
                </c:pt>
                <c:pt idx="370">
                  <c:v>0.9</c:v>
                </c:pt>
                <c:pt idx="371">
                  <c:v>0.84</c:v>
                </c:pt>
                <c:pt idx="372">
                  <c:v>0.84</c:v>
                </c:pt>
                <c:pt idx="373">
                  <c:v>0.8</c:v>
                </c:pt>
                <c:pt idx="374">
                  <c:v>0.9</c:v>
                </c:pt>
                <c:pt idx="375">
                  <c:v>1</c:v>
                </c:pt>
                <c:pt idx="376">
                  <c:v>1</c:v>
                </c:pt>
                <c:pt idx="377">
                  <c:v>0.9</c:v>
                </c:pt>
                <c:pt idx="378">
                  <c:v>0.9</c:v>
                </c:pt>
                <c:pt idx="379">
                  <c:v>0.9</c:v>
                </c:pt>
                <c:pt idx="380">
                  <c:v>1.9</c:v>
                </c:pt>
                <c:pt idx="381">
                  <c:v>1.86</c:v>
                </c:pt>
                <c:pt idx="382">
                  <c:v>1.7</c:v>
                </c:pt>
                <c:pt idx="383">
                  <c:v>1.6</c:v>
                </c:pt>
                <c:pt idx="384">
                  <c:v>1.9</c:v>
                </c:pt>
                <c:pt idx="385">
                  <c:v>1.9</c:v>
                </c:pt>
                <c:pt idx="386">
                  <c:v>1.9</c:v>
                </c:pt>
                <c:pt idx="387">
                  <c:v>1.9</c:v>
                </c:pt>
                <c:pt idx="388">
                  <c:v>2</c:v>
                </c:pt>
                <c:pt idx="389">
                  <c:v>1.1000000000000001</c:v>
                </c:pt>
                <c:pt idx="390">
                  <c:v>1.1000000000000001</c:v>
                </c:pt>
                <c:pt idx="391">
                  <c:v>1.8</c:v>
                </c:pt>
                <c:pt idx="392">
                  <c:v>1.8</c:v>
                </c:pt>
                <c:pt idx="393">
                  <c:v>0.9</c:v>
                </c:pt>
                <c:pt idx="394">
                  <c:v>0.9</c:v>
                </c:pt>
                <c:pt idx="395">
                  <c:v>0.9</c:v>
                </c:pt>
                <c:pt idx="396">
                  <c:v>0.9</c:v>
                </c:pt>
                <c:pt idx="397">
                  <c:v>0.84</c:v>
                </c:pt>
                <c:pt idx="398">
                  <c:v>0.9</c:v>
                </c:pt>
                <c:pt idx="399">
                  <c:v>0.9</c:v>
                </c:pt>
                <c:pt idx="400">
                  <c:v>0.9</c:v>
                </c:pt>
                <c:pt idx="401">
                  <c:v>0.9</c:v>
                </c:pt>
                <c:pt idx="402">
                  <c:v>1</c:v>
                </c:pt>
                <c:pt idx="403">
                  <c:v>0.84</c:v>
                </c:pt>
                <c:pt idx="404">
                  <c:v>0.9</c:v>
                </c:pt>
                <c:pt idx="405">
                  <c:v>0.84</c:v>
                </c:pt>
                <c:pt idx="406">
                  <c:v>0.84</c:v>
                </c:pt>
                <c:pt idx="407">
                  <c:v>0.84</c:v>
                </c:pt>
                <c:pt idx="408">
                  <c:v>0.84</c:v>
                </c:pt>
                <c:pt idx="409">
                  <c:v>0.84</c:v>
                </c:pt>
                <c:pt idx="410">
                  <c:v>0.84</c:v>
                </c:pt>
                <c:pt idx="411">
                  <c:v>0.84</c:v>
                </c:pt>
                <c:pt idx="412">
                  <c:v>0.84</c:v>
                </c:pt>
                <c:pt idx="413">
                  <c:v>1.5</c:v>
                </c:pt>
                <c:pt idx="414">
                  <c:v>2</c:v>
                </c:pt>
                <c:pt idx="415">
                  <c:v>1.3</c:v>
                </c:pt>
                <c:pt idx="416">
                  <c:v>1.2</c:v>
                </c:pt>
                <c:pt idx="417">
                  <c:v>1.4</c:v>
                </c:pt>
                <c:pt idx="418">
                  <c:v>1.5</c:v>
                </c:pt>
                <c:pt idx="419">
                  <c:v>1.5</c:v>
                </c:pt>
                <c:pt idx="420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924-4D29-8D9B-A07C00E529B6}"/>
            </c:ext>
          </c:extLst>
        </c:ser>
        <c:ser>
          <c:idx val="3"/>
          <c:order val="8"/>
          <c:tx>
            <c:v>COTA CRITICA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DATOS!$AN$3:$AN$734</c:f>
              <c:numCache>
                <c:formatCode>0.00</c:formatCode>
                <c:ptCount val="732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3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3</c:v>
                </c:pt>
                <c:pt idx="235">
                  <c:v>3</c:v>
                </c:pt>
                <c:pt idx="236">
                  <c:v>3</c:v>
                </c:pt>
                <c:pt idx="237">
                  <c:v>3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3</c:v>
                </c:pt>
                <c:pt idx="242">
                  <c:v>3</c:v>
                </c:pt>
                <c:pt idx="243">
                  <c:v>3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3</c:v>
                </c:pt>
                <c:pt idx="268">
                  <c:v>3</c:v>
                </c:pt>
                <c:pt idx="269">
                  <c:v>3</c:v>
                </c:pt>
                <c:pt idx="270">
                  <c:v>3</c:v>
                </c:pt>
                <c:pt idx="271">
                  <c:v>3</c:v>
                </c:pt>
                <c:pt idx="272">
                  <c:v>3</c:v>
                </c:pt>
                <c:pt idx="273">
                  <c:v>3</c:v>
                </c:pt>
                <c:pt idx="274">
                  <c:v>3</c:v>
                </c:pt>
                <c:pt idx="275">
                  <c:v>3</c:v>
                </c:pt>
                <c:pt idx="276">
                  <c:v>3</c:v>
                </c:pt>
                <c:pt idx="277">
                  <c:v>3</c:v>
                </c:pt>
                <c:pt idx="278">
                  <c:v>3</c:v>
                </c:pt>
                <c:pt idx="279">
                  <c:v>3</c:v>
                </c:pt>
                <c:pt idx="280">
                  <c:v>3</c:v>
                </c:pt>
                <c:pt idx="281">
                  <c:v>3</c:v>
                </c:pt>
                <c:pt idx="282">
                  <c:v>3</c:v>
                </c:pt>
                <c:pt idx="283">
                  <c:v>3</c:v>
                </c:pt>
                <c:pt idx="284">
                  <c:v>3</c:v>
                </c:pt>
                <c:pt idx="285">
                  <c:v>3</c:v>
                </c:pt>
                <c:pt idx="286">
                  <c:v>3</c:v>
                </c:pt>
                <c:pt idx="287">
                  <c:v>3</c:v>
                </c:pt>
                <c:pt idx="288">
                  <c:v>3</c:v>
                </c:pt>
                <c:pt idx="289">
                  <c:v>3</c:v>
                </c:pt>
                <c:pt idx="290">
                  <c:v>3</c:v>
                </c:pt>
                <c:pt idx="291">
                  <c:v>3</c:v>
                </c:pt>
                <c:pt idx="292">
                  <c:v>3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3</c:v>
                </c:pt>
                <c:pt idx="297">
                  <c:v>3</c:v>
                </c:pt>
                <c:pt idx="298">
                  <c:v>3</c:v>
                </c:pt>
                <c:pt idx="299">
                  <c:v>3</c:v>
                </c:pt>
                <c:pt idx="300">
                  <c:v>3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  <c:pt idx="305">
                  <c:v>3</c:v>
                </c:pt>
                <c:pt idx="306">
                  <c:v>3</c:v>
                </c:pt>
                <c:pt idx="307">
                  <c:v>3</c:v>
                </c:pt>
                <c:pt idx="308">
                  <c:v>3</c:v>
                </c:pt>
                <c:pt idx="309">
                  <c:v>3</c:v>
                </c:pt>
                <c:pt idx="310">
                  <c:v>3</c:v>
                </c:pt>
                <c:pt idx="311">
                  <c:v>3</c:v>
                </c:pt>
                <c:pt idx="312">
                  <c:v>3</c:v>
                </c:pt>
                <c:pt idx="313">
                  <c:v>3</c:v>
                </c:pt>
                <c:pt idx="314">
                  <c:v>3</c:v>
                </c:pt>
                <c:pt idx="315">
                  <c:v>3</c:v>
                </c:pt>
                <c:pt idx="316">
                  <c:v>3</c:v>
                </c:pt>
                <c:pt idx="317">
                  <c:v>3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3</c:v>
                </c:pt>
                <c:pt idx="324">
                  <c:v>3</c:v>
                </c:pt>
                <c:pt idx="325">
                  <c:v>3</c:v>
                </c:pt>
                <c:pt idx="326">
                  <c:v>3</c:v>
                </c:pt>
                <c:pt idx="327">
                  <c:v>3</c:v>
                </c:pt>
                <c:pt idx="328">
                  <c:v>3</c:v>
                </c:pt>
                <c:pt idx="329">
                  <c:v>3</c:v>
                </c:pt>
                <c:pt idx="330">
                  <c:v>3</c:v>
                </c:pt>
                <c:pt idx="331">
                  <c:v>3</c:v>
                </c:pt>
                <c:pt idx="332">
                  <c:v>3</c:v>
                </c:pt>
                <c:pt idx="333">
                  <c:v>3</c:v>
                </c:pt>
                <c:pt idx="334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3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  <c:pt idx="354">
                  <c:v>3</c:v>
                </c:pt>
                <c:pt idx="355">
                  <c:v>3</c:v>
                </c:pt>
                <c:pt idx="356">
                  <c:v>3</c:v>
                </c:pt>
                <c:pt idx="357">
                  <c:v>3</c:v>
                </c:pt>
                <c:pt idx="358">
                  <c:v>3</c:v>
                </c:pt>
                <c:pt idx="359">
                  <c:v>3</c:v>
                </c:pt>
                <c:pt idx="360">
                  <c:v>3</c:v>
                </c:pt>
                <c:pt idx="361">
                  <c:v>3</c:v>
                </c:pt>
                <c:pt idx="362">
                  <c:v>3</c:v>
                </c:pt>
                <c:pt idx="363">
                  <c:v>3</c:v>
                </c:pt>
                <c:pt idx="364">
                  <c:v>3</c:v>
                </c:pt>
                <c:pt idx="365">
                  <c:v>3</c:v>
                </c:pt>
                <c:pt idx="366">
                  <c:v>3</c:v>
                </c:pt>
                <c:pt idx="367">
                  <c:v>3</c:v>
                </c:pt>
                <c:pt idx="368">
                  <c:v>3</c:v>
                </c:pt>
                <c:pt idx="369">
                  <c:v>3</c:v>
                </c:pt>
                <c:pt idx="370">
                  <c:v>3</c:v>
                </c:pt>
                <c:pt idx="371">
                  <c:v>3</c:v>
                </c:pt>
                <c:pt idx="372">
                  <c:v>3</c:v>
                </c:pt>
                <c:pt idx="373">
                  <c:v>3</c:v>
                </c:pt>
                <c:pt idx="374">
                  <c:v>3</c:v>
                </c:pt>
                <c:pt idx="375">
                  <c:v>3</c:v>
                </c:pt>
                <c:pt idx="376">
                  <c:v>3</c:v>
                </c:pt>
                <c:pt idx="377">
                  <c:v>3</c:v>
                </c:pt>
                <c:pt idx="378">
                  <c:v>3</c:v>
                </c:pt>
                <c:pt idx="379">
                  <c:v>3</c:v>
                </c:pt>
                <c:pt idx="380">
                  <c:v>3</c:v>
                </c:pt>
                <c:pt idx="381">
                  <c:v>3</c:v>
                </c:pt>
                <c:pt idx="382">
                  <c:v>3</c:v>
                </c:pt>
                <c:pt idx="383">
                  <c:v>3</c:v>
                </c:pt>
                <c:pt idx="384">
                  <c:v>3</c:v>
                </c:pt>
                <c:pt idx="385">
                  <c:v>3</c:v>
                </c:pt>
                <c:pt idx="386">
                  <c:v>3</c:v>
                </c:pt>
                <c:pt idx="387">
                  <c:v>3</c:v>
                </c:pt>
                <c:pt idx="388">
                  <c:v>3</c:v>
                </c:pt>
                <c:pt idx="389">
                  <c:v>3</c:v>
                </c:pt>
                <c:pt idx="390">
                  <c:v>3</c:v>
                </c:pt>
                <c:pt idx="391">
                  <c:v>3</c:v>
                </c:pt>
                <c:pt idx="392">
                  <c:v>3</c:v>
                </c:pt>
                <c:pt idx="393">
                  <c:v>3</c:v>
                </c:pt>
                <c:pt idx="394">
                  <c:v>3</c:v>
                </c:pt>
                <c:pt idx="395">
                  <c:v>3</c:v>
                </c:pt>
                <c:pt idx="396">
                  <c:v>3</c:v>
                </c:pt>
                <c:pt idx="397">
                  <c:v>3</c:v>
                </c:pt>
                <c:pt idx="398">
                  <c:v>3</c:v>
                </c:pt>
                <c:pt idx="399">
                  <c:v>3</c:v>
                </c:pt>
                <c:pt idx="400">
                  <c:v>3</c:v>
                </c:pt>
                <c:pt idx="401">
                  <c:v>3</c:v>
                </c:pt>
                <c:pt idx="402">
                  <c:v>3</c:v>
                </c:pt>
                <c:pt idx="403">
                  <c:v>3</c:v>
                </c:pt>
                <c:pt idx="404">
                  <c:v>3</c:v>
                </c:pt>
                <c:pt idx="405">
                  <c:v>3</c:v>
                </c:pt>
                <c:pt idx="406">
                  <c:v>3</c:v>
                </c:pt>
                <c:pt idx="407">
                  <c:v>3</c:v>
                </c:pt>
                <c:pt idx="408">
                  <c:v>3</c:v>
                </c:pt>
                <c:pt idx="409">
                  <c:v>3</c:v>
                </c:pt>
                <c:pt idx="410">
                  <c:v>3</c:v>
                </c:pt>
                <c:pt idx="411">
                  <c:v>3</c:v>
                </c:pt>
                <c:pt idx="412">
                  <c:v>3</c:v>
                </c:pt>
                <c:pt idx="413">
                  <c:v>3</c:v>
                </c:pt>
                <c:pt idx="414">
                  <c:v>3</c:v>
                </c:pt>
                <c:pt idx="415">
                  <c:v>3</c:v>
                </c:pt>
                <c:pt idx="416">
                  <c:v>3</c:v>
                </c:pt>
                <c:pt idx="417">
                  <c:v>3</c:v>
                </c:pt>
                <c:pt idx="418">
                  <c:v>3</c:v>
                </c:pt>
                <c:pt idx="419">
                  <c:v>3</c:v>
                </c:pt>
                <c:pt idx="420">
                  <c:v>3</c:v>
                </c:pt>
                <c:pt idx="421">
                  <c:v>3</c:v>
                </c:pt>
                <c:pt idx="422">
                  <c:v>3</c:v>
                </c:pt>
                <c:pt idx="423">
                  <c:v>3</c:v>
                </c:pt>
                <c:pt idx="424">
                  <c:v>3</c:v>
                </c:pt>
                <c:pt idx="425">
                  <c:v>3</c:v>
                </c:pt>
                <c:pt idx="426">
                  <c:v>3</c:v>
                </c:pt>
                <c:pt idx="427">
                  <c:v>3</c:v>
                </c:pt>
                <c:pt idx="428">
                  <c:v>3</c:v>
                </c:pt>
                <c:pt idx="429">
                  <c:v>3</c:v>
                </c:pt>
                <c:pt idx="430">
                  <c:v>3</c:v>
                </c:pt>
                <c:pt idx="431">
                  <c:v>3</c:v>
                </c:pt>
                <c:pt idx="432">
                  <c:v>3</c:v>
                </c:pt>
                <c:pt idx="433">
                  <c:v>3</c:v>
                </c:pt>
                <c:pt idx="434">
                  <c:v>3</c:v>
                </c:pt>
                <c:pt idx="435">
                  <c:v>3</c:v>
                </c:pt>
                <c:pt idx="436">
                  <c:v>3</c:v>
                </c:pt>
                <c:pt idx="437">
                  <c:v>3</c:v>
                </c:pt>
                <c:pt idx="438">
                  <c:v>3</c:v>
                </c:pt>
                <c:pt idx="439">
                  <c:v>3</c:v>
                </c:pt>
                <c:pt idx="440">
                  <c:v>3</c:v>
                </c:pt>
                <c:pt idx="441">
                  <c:v>3</c:v>
                </c:pt>
                <c:pt idx="442">
                  <c:v>3</c:v>
                </c:pt>
                <c:pt idx="443">
                  <c:v>3</c:v>
                </c:pt>
                <c:pt idx="444">
                  <c:v>3</c:v>
                </c:pt>
                <c:pt idx="445">
                  <c:v>3</c:v>
                </c:pt>
                <c:pt idx="446">
                  <c:v>3</c:v>
                </c:pt>
                <c:pt idx="447">
                  <c:v>3</c:v>
                </c:pt>
                <c:pt idx="448">
                  <c:v>3</c:v>
                </c:pt>
                <c:pt idx="449">
                  <c:v>3</c:v>
                </c:pt>
                <c:pt idx="450">
                  <c:v>3</c:v>
                </c:pt>
                <c:pt idx="451">
                  <c:v>3</c:v>
                </c:pt>
                <c:pt idx="452">
                  <c:v>3</c:v>
                </c:pt>
                <c:pt idx="453">
                  <c:v>3</c:v>
                </c:pt>
                <c:pt idx="454">
                  <c:v>3</c:v>
                </c:pt>
                <c:pt idx="455">
                  <c:v>3</c:v>
                </c:pt>
                <c:pt idx="456">
                  <c:v>3</c:v>
                </c:pt>
                <c:pt idx="457">
                  <c:v>3</c:v>
                </c:pt>
                <c:pt idx="458">
                  <c:v>3</c:v>
                </c:pt>
                <c:pt idx="459">
                  <c:v>3</c:v>
                </c:pt>
                <c:pt idx="460">
                  <c:v>3</c:v>
                </c:pt>
                <c:pt idx="461">
                  <c:v>3</c:v>
                </c:pt>
                <c:pt idx="462">
                  <c:v>3</c:v>
                </c:pt>
                <c:pt idx="463">
                  <c:v>3</c:v>
                </c:pt>
                <c:pt idx="464">
                  <c:v>3</c:v>
                </c:pt>
                <c:pt idx="465">
                  <c:v>3</c:v>
                </c:pt>
                <c:pt idx="466">
                  <c:v>3</c:v>
                </c:pt>
                <c:pt idx="467">
                  <c:v>3</c:v>
                </c:pt>
                <c:pt idx="468">
                  <c:v>3</c:v>
                </c:pt>
                <c:pt idx="469">
                  <c:v>3</c:v>
                </c:pt>
                <c:pt idx="470">
                  <c:v>3</c:v>
                </c:pt>
                <c:pt idx="471">
                  <c:v>3</c:v>
                </c:pt>
                <c:pt idx="472">
                  <c:v>3</c:v>
                </c:pt>
                <c:pt idx="473">
                  <c:v>3</c:v>
                </c:pt>
                <c:pt idx="474">
                  <c:v>3</c:v>
                </c:pt>
                <c:pt idx="475">
                  <c:v>3</c:v>
                </c:pt>
                <c:pt idx="476">
                  <c:v>3</c:v>
                </c:pt>
                <c:pt idx="477">
                  <c:v>3</c:v>
                </c:pt>
                <c:pt idx="478">
                  <c:v>3</c:v>
                </c:pt>
                <c:pt idx="479">
                  <c:v>3</c:v>
                </c:pt>
                <c:pt idx="480">
                  <c:v>3</c:v>
                </c:pt>
                <c:pt idx="481">
                  <c:v>3</c:v>
                </c:pt>
                <c:pt idx="482">
                  <c:v>3</c:v>
                </c:pt>
                <c:pt idx="483">
                  <c:v>3</c:v>
                </c:pt>
                <c:pt idx="484">
                  <c:v>3</c:v>
                </c:pt>
                <c:pt idx="485">
                  <c:v>3</c:v>
                </c:pt>
                <c:pt idx="486">
                  <c:v>3</c:v>
                </c:pt>
                <c:pt idx="487">
                  <c:v>3</c:v>
                </c:pt>
                <c:pt idx="488">
                  <c:v>3</c:v>
                </c:pt>
                <c:pt idx="489">
                  <c:v>3</c:v>
                </c:pt>
                <c:pt idx="490">
                  <c:v>3</c:v>
                </c:pt>
                <c:pt idx="491">
                  <c:v>3</c:v>
                </c:pt>
                <c:pt idx="492">
                  <c:v>3</c:v>
                </c:pt>
                <c:pt idx="493">
                  <c:v>3</c:v>
                </c:pt>
                <c:pt idx="494">
                  <c:v>3</c:v>
                </c:pt>
                <c:pt idx="495">
                  <c:v>3</c:v>
                </c:pt>
                <c:pt idx="496">
                  <c:v>3</c:v>
                </c:pt>
                <c:pt idx="497">
                  <c:v>3</c:v>
                </c:pt>
                <c:pt idx="498">
                  <c:v>3</c:v>
                </c:pt>
                <c:pt idx="499">
                  <c:v>3</c:v>
                </c:pt>
                <c:pt idx="500">
                  <c:v>3</c:v>
                </c:pt>
                <c:pt idx="501">
                  <c:v>3</c:v>
                </c:pt>
                <c:pt idx="502">
                  <c:v>3</c:v>
                </c:pt>
                <c:pt idx="503">
                  <c:v>3</c:v>
                </c:pt>
                <c:pt idx="504">
                  <c:v>3</c:v>
                </c:pt>
                <c:pt idx="505">
                  <c:v>3</c:v>
                </c:pt>
                <c:pt idx="506">
                  <c:v>3</c:v>
                </c:pt>
                <c:pt idx="507">
                  <c:v>3</c:v>
                </c:pt>
                <c:pt idx="508">
                  <c:v>3</c:v>
                </c:pt>
                <c:pt idx="509">
                  <c:v>3</c:v>
                </c:pt>
                <c:pt idx="510">
                  <c:v>3</c:v>
                </c:pt>
                <c:pt idx="511">
                  <c:v>3</c:v>
                </c:pt>
                <c:pt idx="512">
                  <c:v>3</c:v>
                </c:pt>
                <c:pt idx="513">
                  <c:v>3</c:v>
                </c:pt>
                <c:pt idx="514">
                  <c:v>3</c:v>
                </c:pt>
                <c:pt idx="515">
                  <c:v>3</c:v>
                </c:pt>
                <c:pt idx="516">
                  <c:v>3</c:v>
                </c:pt>
                <c:pt idx="517">
                  <c:v>3</c:v>
                </c:pt>
                <c:pt idx="518">
                  <c:v>3</c:v>
                </c:pt>
                <c:pt idx="519">
                  <c:v>3</c:v>
                </c:pt>
                <c:pt idx="520">
                  <c:v>3</c:v>
                </c:pt>
                <c:pt idx="521">
                  <c:v>3</c:v>
                </c:pt>
                <c:pt idx="522">
                  <c:v>3</c:v>
                </c:pt>
                <c:pt idx="523">
                  <c:v>3</c:v>
                </c:pt>
                <c:pt idx="524">
                  <c:v>3</c:v>
                </c:pt>
                <c:pt idx="525">
                  <c:v>3</c:v>
                </c:pt>
                <c:pt idx="526">
                  <c:v>3</c:v>
                </c:pt>
                <c:pt idx="527">
                  <c:v>3</c:v>
                </c:pt>
                <c:pt idx="528">
                  <c:v>3</c:v>
                </c:pt>
                <c:pt idx="529">
                  <c:v>3</c:v>
                </c:pt>
                <c:pt idx="530">
                  <c:v>3</c:v>
                </c:pt>
                <c:pt idx="531">
                  <c:v>3</c:v>
                </c:pt>
                <c:pt idx="532">
                  <c:v>3</c:v>
                </c:pt>
                <c:pt idx="533">
                  <c:v>3</c:v>
                </c:pt>
                <c:pt idx="534">
                  <c:v>3</c:v>
                </c:pt>
                <c:pt idx="535">
                  <c:v>3</c:v>
                </c:pt>
                <c:pt idx="536">
                  <c:v>3</c:v>
                </c:pt>
                <c:pt idx="537">
                  <c:v>3</c:v>
                </c:pt>
                <c:pt idx="538">
                  <c:v>3</c:v>
                </c:pt>
                <c:pt idx="539">
                  <c:v>3</c:v>
                </c:pt>
                <c:pt idx="540">
                  <c:v>3</c:v>
                </c:pt>
                <c:pt idx="541">
                  <c:v>3</c:v>
                </c:pt>
                <c:pt idx="542">
                  <c:v>3</c:v>
                </c:pt>
                <c:pt idx="543">
                  <c:v>3</c:v>
                </c:pt>
                <c:pt idx="544">
                  <c:v>3</c:v>
                </c:pt>
                <c:pt idx="545">
                  <c:v>3</c:v>
                </c:pt>
                <c:pt idx="546">
                  <c:v>3</c:v>
                </c:pt>
                <c:pt idx="547">
                  <c:v>3</c:v>
                </c:pt>
                <c:pt idx="548">
                  <c:v>3</c:v>
                </c:pt>
                <c:pt idx="549">
                  <c:v>3</c:v>
                </c:pt>
                <c:pt idx="550">
                  <c:v>3</c:v>
                </c:pt>
                <c:pt idx="551">
                  <c:v>3</c:v>
                </c:pt>
                <c:pt idx="552">
                  <c:v>3</c:v>
                </c:pt>
                <c:pt idx="553">
                  <c:v>3</c:v>
                </c:pt>
                <c:pt idx="554">
                  <c:v>3</c:v>
                </c:pt>
                <c:pt idx="555">
                  <c:v>3</c:v>
                </c:pt>
                <c:pt idx="556">
                  <c:v>3</c:v>
                </c:pt>
                <c:pt idx="557">
                  <c:v>3</c:v>
                </c:pt>
                <c:pt idx="558">
                  <c:v>3</c:v>
                </c:pt>
                <c:pt idx="559">
                  <c:v>3</c:v>
                </c:pt>
                <c:pt idx="560">
                  <c:v>3</c:v>
                </c:pt>
                <c:pt idx="561">
                  <c:v>3</c:v>
                </c:pt>
                <c:pt idx="562">
                  <c:v>3</c:v>
                </c:pt>
                <c:pt idx="563">
                  <c:v>3</c:v>
                </c:pt>
                <c:pt idx="564">
                  <c:v>3</c:v>
                </c:pt>
                <c:pt idx="565">
                  <c:v>3</c:v>
                </c:pt>
                <c:pt idx="566">
                  <c:v>3</c:v>
                </c:pt>
                <c:pt idx="567">
                  <c:v>3</c:v>
                </c:pt>
                <c:pt idx="568">
                  <c:v>3</c:v>
                </c:pt>
                <c:pt idx="569">
                  <c:v>3</c:v>
                </c:pt>
                <c:pt idx="570">
                  <c:v>3</c:v>
                </c:pt>
                <c:pt idx="571">
                  <c:v>3</c:v>
                </c:pt>
                <c:pt idx="572">
                  <c:v>3</c:v>
                </c:pt>
                <c:pt idx="573">
                  <c:v>3</c:v>
                </c:pt>
                <c:pt idx="574">
                  <c:v>3</c:v>
                </c:pt>
                <c:pt idx="575">
                  <c:v>3</c:v>
                </c:pt>
                <c:pt idx="576">
                  <c:v>3</c:v>
                </c:pt>
                <c:pt idx="577">
                  <c:v>3</c:v>
                </c:pt>
                <c:pt idx="578">
                  <c:v>3</c:v>
                </c:pt>
                <c:pt idx="579">
                  <c:v>3</c:v>
                </c:pt>
                <c:pt idx="580">
                  <c:v>3</c:v>
                </c:pt>
                <c:pt idx="581">
                  <c:v>3</c:v>
                </c:pt>
                <c:pt idx="582">
                  <c:v>3</c:v>
                </c:pt>
                <c:pt idx="583">
                  <c:v>3</c:v>
                </c:pt>
                <c:pt idx="584">
                  <c:v>3</c:v>
                </c:pt>
                <c:pt idx="585">
                  <c:v>3</c:v>
                </c:pt>
                <c:pt idx="586">
                  <c:v>3</c:v>
                </c:pt>
                <c:pt idx="587">
                  <c:v>3</c:v>
                </c:pt>
                <c:pt idx="588">
                  <c:v>3</c:v>
                </c:pt>
                <c:pt idx="589">
                  <c:v>3</c:v>
                </c:pt>
                <c:pt idx="590">
                  <c:v>3</c:v>
                </c:pt>
                <c:pt idx="591">
                  <c:v>3</c:v>
                </c:pt>
                <c:pt idx="592">
                  <c:v>3</c:v>
                </c:pt>
                <c:pt idx="593">
                  <c:v>3</c:v>
                </c:pt>
                <c:pt idx="594">
                  <c:v>3</c:v>
                </c:pt>
                <c:pt idx="595">
                  <c:v>3</c:v>
                </c:pt>
                <c:pt idx="596">
                  <c:v>3</c:v>
                </c:pt>
                <c:pt idx="597">
                  <c:v>3</c:v>
                </c:pt>
                <c:pt idx="598">
                  <c:v>3</c:v>
                </c:pt>
                <c:pt idx="599">
                  <c:v>3</c:v>
                </c:pt>
                <c:pt idx="600">
                  <c:v>3</c:v>
                </c:pt>
                <c:pt idx="601">
                  <c:v>3</c:v>
                </c:pt>
                <c:pt idx="602">
                  <c:v>3</c:v>
                </c:pt>
                <c:pt idx="603">
                  <c:v>3</c:v>
                </c:pt>
                <c:pt idx="604">
                  <c:v>3</c:v>
                </c:pt>
                <c:pt idx="605">
                  <c:v>3</c:v>
                </c:pt>
                <c:pt idx="606">
                  <c:v>3</c:v>
                </c:pt>
                <c:pt idx="607">
                  <c:v>3</c:v>
                </c:pt>
                <c:pt idx="608">
                  <c:v>3</c:v>
                </c:pt>
                <c:pt idx="609">
                  <c:v>3</c:v>
                </c:pt>
                <c:pt idx="610">
                  <c:v>3</c:v>
                </c:pt>
                <c:pt idx="611">
                  <c:v>3</c:v>
                </c:pt>
                <c:pt idx="612">
                  <c:v>3</c:v>
                </c:pt>
                <c:pt idx="613">
                  <c:v>3</c:v>
                </c:pt>
                <c:pt idx="614">
                  <c:v>3</c:v>
                </c:pt>
                <c:pt idx="615">
                  <c:v>3</c:v>
                </c:pt>
                <c:pt idx="616">
                  <c:v>3</c:v>
                </c:pt>
                <c:pt idx="617">
                  <c:v>3</c:v>
                </c:pt>
                <c:pt idx="618">
                  <c:v>3</c:v>
                </c:pt>
                <c:pt idx="619">
                  <c:v>3</c:v>
                </c:pt>
                <c:pt idx="620">
                  <c:v>3</c:v>
                </c:pt>
                <c:pt idx="621">
                  <c:v>3</c:v>
                </c:pt>
                <c:pt idx="622">
                  <c:v>3</c:v>
                </c:pt>
                <c:pt idx="623">
                  <c:v>3</c:v>
                </c:pt>
                <c:pt idx="624">
                  <c:v>3</c:v>
                </c:pt>
                <c:pt idx="625">
                  <c:v>3</c:v>
                </c:pt>
                <c:pt idx="626">
                  <c:v>3</c:v>
                </c:pt>
                <c:pt idx="627">
                  <c:v>3</c:v>
                </c:pt>
                <c:pt idx="628">
                  <c:v>3</c:v>
                </c:pt>
                <c:pt idx="629">
                  <c:v>3</c:v>
                </c:pt>
                <c:pt idx="630">
                  <c:v>3</c:v>
                </c:pt>
                <c:pt idx="631">
                  <c:v>3</c:v>
                </c:pt>
                <c:pt idx="632">
                  <c:v>3</c:v>
                </c:pt>
                <c:pt idx="633">
                  <c:v>3</c:v>
                </c:pt>
                <c:pt idx="634">
                  <c:v>3</c:v>
                </c:pt>
                <c:pt idx="635">
                  <c:v>3</c:v>
                </c:pt>
                <c:pt idx="636">
                  <c:v>3</c:v>
                </c:pt>
                <c:pt idx="637">
                  <c:v>3</c:v>
                </c:pt>
                <c:pt idx="638">
                  <c:v>3</c:v>
                </c:pt>
                <c:pt idx="639">
                  <c:v>3</c:v>
                </c:pt>
                <c:pt idx="640">
                  <c:v>3</c:v>
                </c:pt>
                <c:pt idx="641">
                  <c:v>3</c:v>
                </c:pt>
                <c:pt idx="642">
                  <c:v>3</c:v>
                </c:pt>
                <c:pt idx="643">
                  <c:v>3</c:v>
                </c:pt>
                <c:pt idx="644">
                  <c:v>3</c:v>
                </c:pt>
                <c:pt idx="645">
                  <c:v>3</c:v>
                </c:pt>
                <c:pt idx="646">
                  <c:v>3</c:v>
                </c:pt>
                <c:pt idx="647">
                  <c:v>3</c:v>
                </c:pt>
                <c:pt idx="648">
                  <c:v>3</c:v>
                </c:pt>
                <c:pt idx="649">
                  <c:v>3</c:v>
                </c:pt>
                <c:pt idx="650">
                  <c:v>3</c:v>
                </c:pt>
                <c:pt idx="651">
                  <c:v>3</c:v>
                </c:pt>
                <c:pt idx="652">
                  <c:v>3</c:v>
                </c:pt>
                <c:pt idx="653">
                  <c:v>3</c:v>
                </c:pt>
                <c:pt idx="654">
                  <c:v>3</c:v>
                </c:pt>
                <c:pt idx="655">
                  <c:v>3</c:v>
                </c:pt>
                <c:pt idx="656">
                  <c:v>3</c:v>
                </c:pt>
                <c:pt idx="657">
                  <c:v>3</c:v>
                </c:pt>
                <c:pt idx="658">
                  <c:v>3</c:v>
                </c:pt>
                <c:pt idx="659">
                  <c:v>3</c:v>
                </c:pt>
                <c:pt idx="660">
                  <c:v>3</c:v>
                </c:pt>
                <c:pt idx="661">
                  <c:v>3</c:v>
                </c:pt>
                <c:pt idx="662">
                  <c:v>3</c:v>
                </c:pt>
                <c:pt idx="663">
                  <c:v>3</c:v>
                </c:pt>
                <c:pt idx="664">
                  <c:v>3</c:v>
                </c:pt>
                <c:pt idx="665">
                  <c:v>3</c:v>
                </c:pt>
                <c:pt idx="666">
                  <c:v>3</c:v>
                </c:pt>
                <c:pt idx="667">
                  <c:v>3</c:v>
                </c:pt>
                <c:pt idx="668">
                  <c:v>3</c:v>
                </c:pt>
                <c:pt idx="669">
                  <c:v>3</c:v>
                </c:pt>
                <c:pt idx="670">
                  <c:v>3</c:v>
                </c:pt>
                <c:pt idx="671">
                  <c:v>3</c:v>
                </c:pt>
                <c:pt idx="672">
                  <c:v>3</c:v>
                </c:pt>
                <c:pt idx="673">
                  <c:v>3</c:v>
                </c:pt>
                <c:pt idx="674">
                  <c:v>3</c:v>
                </c:pt>
                <c:pt idx="675">
                  <c:v>3</c:v>
                </c:pt>
                <c:pt idx="676">
                  <c:v>3</c:v>
                </c:pt>
                <c:pt idx="677">
                  <c:v>3</c:v>
                </c:pt>
                <c:pt idx="678">
                  <c:v>3</c:v>
                </c:pt>
                <c:pt idx="679">
                  <c:v>3</c:v>
                </c:pt>
                <c:pt idx="680">
                  <c:v>3</c:v>
                </c:pt>
                <c:pt idx="681">
                  <c:v>3</c:v>
                </c:pt>
                <c:pt idx="682">
                  <c:v>3</c:v>
                </c:pt>
                <c:pt idx="683">
                  <c:v>3</c:v>
                </c:pt>
                <c:pt idx="684">
                  <c:v>3</c:v>
                </c:pt>
                <c:pt idx="685">
                  <c:v>3</c:v>
                </c:pt>
                <c:pt idx="686">
                  <c:v>3</c:v>
                </c:pt>
                <c:pt idx="687">
                  <c:v>3</c:v>
                </c:pt>
                <c:pt idx="688">
                  <c:v>3</c:v>
                </c:pt>
                <c:pt idx="689">
                  <c:v>3</c:v>
                </c:pt>
                <c:pt idx="690">
                  <c:v>3</c:v>
                </c:pt>
                <c:pt idx="691">
                  <c:v>3</c:v>
                </c:pt>
                <c:pt idx="692">
                  <c:v>3</c:v>
                </c:pt>
                <c:pt idx="693">
                  <c:v>3</c:v>
                </c:pt>
                <c:pt idx="694">
                  <c:v>3</c:v>
                </c:pt>
                <c:pt idx="695">
                  <c:v>3</c:v>
                </c:pt>
                <c:pt idx="696">
                  <c:v>3</c:v>
                </c:pt>
                <c:pt idx="697">
                  <c:v>3</c:v>
                </c:pt>
                <c:pt idx="698">
                  <c:v>3</c:v>
                </c:pt>
                <c:pt idx="699">
                  <c:v>3</c:v>
                </c:pt>
                <c:pt idx="700">
                  <c:v>3</c:v>
                </c:pt>
                <c:pt idx="701">
                  <c:v>3</c:v>
                </c:pt>
                <c:pt idx="702">
                  <c:v>3</c:v>
                </c:pt>
                <c:pt idx="703">
                  <c:v>3</c:v>
                </c:pt>
                <c:pt idx="704">
                  <c:v>3</c:v>
                </c:pt>
                <c:pt idx="705">
                  <c:v>3</c:v>
                </c:pt>
                <c:pt idx="706">
                  <c:v>3</c:v>
                </c:pt>
                <c:pt idx="707">
                  <c:v>3</c:v>
                </c:pt>
                <c:pt idx="708">
                  <c:v>3</c:v>
                </c:pt>
                <c:pt idx="709">
                  <c:v>3</c:v>
                </c:pt>
                <c:pt idx="710">
                  <c:v>3</c:v>
                </c:pt>
                <c:pt idx="711">
                  <c:v>3</c:v>
                </c:pt>
                <c:pt idx="712">
                  <c:v>3</c:v>
                </c:pt>
                <c:pt idx="713">
                  <c:v>3</c:v>
                </c:pt>
                <c:pt idx="714">
                  <c:v>3</c:v>
                </c:pt>
                <c:pt idx="715">
                  <c:v>3</c:v>
                </c:pt>
                <c:pt idx="716">
                  <c:v>3</c:v>
                </c:pt>
                <c:pt idx="717">
                  <c:v>3</c:v>
                </c:pt>
                <c:pt idx="718">
                  <c:v>3</c:v>
                </c:pt>
                <c:pt idx="719">
                  <c:v>3</c:v>
                </c:pt>
                <c:pt idx="720">
                  <c:v>3</c:v>
                </c:pt>
                <c:pt idx="721">
                  <c:v>3</c:v>
                </c:pt>
                <c:pt idx="722">
                  <c:v>3</c:v>
                </c:pt>
                <c:pt idx="723">
                  <c:v>3</c:v>
                </c:pt>
                <c:pt idx="724">
                  <c:v>3</c:v>
                </c:pt>
                <c:pt idx="725">
                  <c:v>3</c:v>
                </c:pt>
                <c:pt idx="726">
                  <c:v>3</c:v>
                </c:pt>
                <c:pt idx="727">
                  <c:v>3</c:v>
                </c:pt>
                <c:pt idx="728">
                  <c:v>3</c:v>
                </c:pt>
                <c:pt idx="729">
                  <c:v>3</c:v>
                </c:pt>
                <c:pt idx="730">
                  <c:v>3</c:v>
                </c:pt>
                <c:pt idx="73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924-4D29-8D9B-A07C00E529B6}"/>
            </c:ext>
          </c:extLst>
        </c:ser>
        <c:ser>
          <c:idx val="7"/>
          <c:order val="9"/>
          <c:tx>
            <c:v>MÍNIMO ABSOLUTO 2014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val>
            <c:numRef>
              <c:f>DATOS!$AO$3:$AO$734</c:f>
              <c:numCache>
                <c:formatCode>0.00</c:formatCode>
                <c:ptCount val="732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  <c:pt idx="14">
                  <c:v>0.2</c:v>
                </c:pt>
                <c:pt idx="15">
                  <c:v>0.2</c:v>
                </c:pt>
                <c:pt idx="16">
                  <c:v>0.2</c:v>
                </c:pt>
                <c:pt idx="17">
                  <c:v>0.2</c:v>
                </c:pt>
                <c:pt idx="18">
                  <c:v>0.2</c:v>
                </c:pt>
                <c:pt idx="19">
                  <c:v>0.2</c:v>
                </c:pt>
                <c:pt idx="20">
                  <c:v>0.2</c:v>
                </c:pt>
                <c:pt idx="21">
                  <c:v>0.2</c:v>
                </c:pt>
                <c:pt idx="22">
                  <c:v>0.2</c:v>
                </c:pt>
                <c:pt idx="23">
                  <c:v>0.2</c:v>
                </c:pt>
                <c:pt idx="24">
                  <c:v>0.2</c:v>
                </c:pt>
                <c:pt idx="25">
                  <c:v>0.2</c:v>
                </c:pt>
                <c:pt idx="26">
                  <c:v>0.2</c:v>
                </c:pt>
                <c:pt idx="27">
                  <c:v>0.2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0.2</c:v>
                </c:pt>
                <c:pt idx="32">
                  <c:v>0.2</c:v>
                </c:pt>
                <c:pt idx="33">
                  <c:v>0.2</c:v>
                </c:pt>
                <c:pt idx="34">
                  <c:v>0.2</c:v>
                </c:pt>
                <c:pt idx="35">
                  <c:v>0.2</c:v>
                </c:pt>
                <c:pt idx="36">
                  <c:v>0.2</c:v>
                </c:pt>
                <c:pt idx="37">
                  <c:v>0.2</c:v>
                </c:pt>
                <c:pt idx="38">
                  <c:v>0.2</c:v>
                </c:pt>
                <c:pt idx="39">
                  <c:v>0.2</c:v>
                </c:pt>
                <c:pt idx="40">
                  <c:v>0.2</c:v>
                </c:pt>
                <c:pt idx="41">
                  <c:v>0.2</c:v>
                </c:pt>
                <c:pt idx="42">
                  <c:v>0.2</c:v>
                </c:pt>
                <c:pt idx="43">
                  <c:v>0.2</c:v>
                </c:pt>
                <c:pt idx="44">
                  <c:v>0.2</c:v>
                </c:pt>
                <c:pt idx="45">
                  <c:v>0.2</c:v>
                </c:pt>
                <c:pt idx="46">
                  <c:v>0.2</c:v>
                </c:pt>
                <c:pt idx="47">
                  <c:v>0.2</c:v>
                </c:pt>
                <c:pt idx="48">
                  <c:v>0.2</c:v>
                </c:pt>
                <c:pt idx="49">
                  <c:v>0.2</c:v>
                </c:pt>
                <c:pt idx="50">
                  <c:v>0.2</c:v>
                </c:pt>
                <c:pt idx="51">
                  <c:v>0.2</c:v>
                </c:pt>
                <c:pt idx="52">
                  <c:v>0.2</c:v>
                </c:pt>
                <c:pt idx="53">
                  <c:v>0.2</c:v>
                </c:pt>
                <c:pt idx="54">
                  <c:v>0.2</c:v>
                </c:pt>
                <c:pt idx="55">
                  <c:v>0.2</c:v>
                </c:pt>
                <c:pt idx="56">
                  <c:v>0.2</c:v>
                </c:pt>
                <c:pt idx="57">
                  <c:v>0.2</c:v>
                </c:pt>
                <c:pt idx="58">
                  <c:v>0.2</c:v>
                </c:pt>
                <c:pt idx="59">
                  <c:v>0.2</c:v>
                </c:pt>
                <c:pt idx="60">
                  <c:v>0.2</c:v>
                </c:pt>
                <c:pt idx="61">
                  <c:v>0.2</c:v>
                </c:pt>
                <c:pt idx="62">
                  <c:v>0.2</c:v>
                </c:pt>
                <c:pt idx="63">
                  <c:v>0.2</c:v>
                </c:pt>
                <c:pt idx="64">
                  <c:v>0.2</c:v>
                </c:pt>
                <c:pt idx="65">
                  <c:v>0.2</c:v>
                </c:pt>
                <c:pt idx="66">
                  <c:v>0.2</c:v>
                </c:pt>
                <c:pt idx="67">
                  <c:v>0.2</c:v>
                </c:pt>
                <c:pt idx="68">
                  <c:v>0.2</c:v>
                </c:pt>
                <c:pt idx="69">
                  <c:v>0.2</c:v>
                </c:pt>
                <c:pt idx="70">
                  <c:v>0.2</c:v>
                </c:pt>
                <c:pt idx="71">
                  <c:v>0.2</c:v>
                </c:pt>
                <c:pt idx="72">
                  <c:v>0.2</c:v>
                </c:pt>
                <c:pt idx="73">
                  <c:v>0.2</c:v>
                </c:pt>
                <c:pt idx="74">
                  <c:v>0.2</c:v>
                </c:pt>
                <c:pt idx="75">
                  <c:v>0.2</c:v>
                </c:pt>
                <c:pt idx="76">
                  <c:v>0.2</c:v>
                </c:pt>
                <c:pt idx="77">
                  <c:v>0.2</c:v>
                </c:pt>
                <c:pt idx="78">
                  <c:v>0.2</c:v>
                </c:pt>
                <c:pt idx="79">
                  <c:v>0.2</c:v>
                </c:pt>
                <c:pt idx="80">
                  <c:v>0.2</c:v>
                </c:pt>
                <c:pt idx="81">
                  <c:v>0.2</c:v>
                </c:pt>
                <c:pt idx="82">
                  <c:v>0.2</c:v>
                </c:pt>
                <c:pt idx="83">
                  <c:v>0.2</c:v>
                </c:pt>
                <c:pt idx="84">
                  <c:v>0.2</c:v>
                </c:pt>
                <c:pt idx="85">
                  <c:v>0.2</c:v>
                </c:pt>
                <c:pt idx="86">
                  <c:v>0.2</c:v>
                </c:pt>
                <c:pt idx="87">
                  <c:v>0.2</c:v>
                </c:pt>
                <c:pt idx="88">
                  <c:v>0.2</c:v>
                </c:pt>
                <c:pt idx="89">
                  <c:v>0.2</c:v>
                </c:pt>
                <c:pt idx="90">
                  <c:v>0.2</c:v>
                </c:pt>
                <c:pt idx="91">
                  <c:v>0.2</c:v>
                </c:pt>
                <c:pt idx="92">
                  <c:v>0.2</c:v>
                </c:pt>
                <c:pt idx="93">
                  <c:v>0.2</c:v>
                </c:pt>
                <c:pt idx="94">
                  <c:v>0.2</c:v>
                </c:pt>
                <c:pt idx="95">
                  <c:v>0.2</c:v>
                </c:pt>
                <c:pt idx="96">
                  <c:v>0.2</c:v>
                </c:pt>
                <c:pt idx="97">
                  <c:v>0.2</c:v>
                </c:pt>
                <c:pt idx="98">
                  <c:v>0.2</c:v>
                </c:pt>
                <c:pt idx="99">
                  <c:v>0.2</c:v>
                </c:pt>
                <c:pt idx="100">
                  <c:v>0.2</c:v>
                </c:pt>
                <c:pt idx="101">
                  <c:v>0.2</c:v>
                </c:pt>
                <c:pt idx="102">
                  <c:v>0.2</c:v>
                </c:pt>
                <c:pt idx="103">
                  <c:v>0.2</c:v>
                </c:pt>
                <c:pt idx="104">
                  <c:v>0.2</c:v>
                </c:pt>
                <c:pt idx="105">
                  <c:v>0.2</c:v>
                </c:pt>
                <c:pt idx="106">
                  <c:v>0.2</c:v>
                </c:pt>
                <c:pt idx="107">
                  <c:v>0.2</c:v>
                </c:pt>
                <c:pt idx="108">
                  <c:v>0.2</c:v>
                </c:pt>
                <c:pt idx="109">
                  <c:v>0.2</c:v>
                </c:pt>
                <c:pt idx="110">
                  <c:v>0.2</c:v>
                </c:pt>
                <c:pt idx="111">
                  <c:v>0.2</c:v>
                </c:pt>
                <c:pt idx="112">
                  <c:v>0.2</c:v>
                </c:pt>
                <c:pt idx="113">
                  <c:v>0.2</c:v>
                </c:pt>
                <c:pt idx="114">
                  <c:v>0.2</c:v>
                </c:pt>
                <c:pt idx="115">
                  <c:v>0.2</c:v>
                </c:pt>
                <c:pt idx="116">
                  <c:v>0.2</c:v>
                </c:pt>
                <c:pt idx="117">
                  <c:v>0.2</c:v>
                </c:pt>
                <c:pt idx="118">
                  <c:v>0.2</c:v>
                </c:pt>
                <c:pt idx="119">
                  <c:v>0.2</c:v>
                </c:pt>
                <c:pt idx="120">
                  <c:v>0.2</c:v>
                </c:pt>
                <c:pt idx="121">
                  <c:v>0.2</c:v>
                </c:pt>
                <c:pt idx="122">
                  <c:v>0.2</c:v>
                </c:pt>
                <c:pt idx="123">
                  <c:v>0.2</c:v>
                </c:pt>
                <c:pt idx="124">
                  <c:v>0.2</c:v>
                </c:pt>
                <c:pt idx="125">
                  <c:v>0.2</c:v>
                </c:pt>
                <c:pt idx="126">
                  <c:v>0.2</c:v>
                </c:pt>
                <c:pt idx="127">
                  <c:v>0.2</c:v>
                </c:pt>
                <c:pt idx="128">
                  <c:v>0.2</c:v>
                </c:pt>
                <c:pt idx="129">
                  <c:v>0.2</c:v>
                </c:pt>
                <c:pt idx="130">
                  <c:v>0.2</c:v>
                </c:pt>
                <c:pt idx="131">
                  <c:v>0.2</c:v>
                </c:pt>
                <c:pt idx="132">
                  <c:v>0.2</c:v>
                </c:pt>
                <c:pt idx="133">
                  <c:v>0.2</c:v>
                </c:pt>
                <c:pt idx="134">
                  <c:v>0.2</c:v>
                </c:pt>
                <c:pt idx="135">
                  <c:v>0.2</c:v>
                </c:pt>
                <c:pt idx="136">
                  <c:v>0.2</c:v>
                </c:pt>
                <c:pt idx="137">
                  <c:v>0.2</c:v>
                </c:pt>
                <c:pt idx="138">
                  <c:v>0.2</c:v>
                </c:pt>
                <c:pt idx="139">
                  <c:v>0.2</c:v>
                </c:pt>
                <c:pt idx="140">
                  <c:v>0.2</c:v>
                </c:pt>
                <c:pt idx="141">
                  <c:v>0.2</c:v>
                </c:pt>
                <c:pt idx="142">
                  <c:v>0.2</c:v>
                </c:pt>
                <c:pt idx="143">
                  <c:v>0.2</c:v>
                </c:pt>
                <c:pt idx="144">
                  <c:v>0.2</c:v>
                </c:pt>
                <c:pt idx="145">
                  <c:v>0.2</c:v>
                </c:pt>
                <c:pt idx="146">
                  <c:v>0.2</c:v>
                </c:pt>
                <c:pt idx="147">
                  <c:v>0.2</c:v>
                </c:pt>
                <c:pt idx="148">
                  <c:v>0.2</c:v>
                </c:pt>
                <c:pt idx="149">
                  <c:v>0.2</c:v>
                </c:pt>
                <c:pt idx="150">
                  <c:v>0.2</c:v>
                </c:pt>
                <c:pt idx="151">
                  <c:v>0.2</c:v>
                </c:pt>
                <c:pt idx="152">
                  <c:v>0.2</c:v>
                </c:pt>
                <c:pt idx="153">
                  <c:v>0.2</c:v>
                </c:pt>
                <c:pt idx="154">
                  <c:v>0.2</c:v>
                </c:pt>
                <c:pt idx="155">
                  <c:v>0.2</c:v>
                </c:pt>
                <c:pt idx="156">
                  <c:v>0.2</c:v>
                </c:pt>
                <c:pt idx="157">
                  <c:v>0.2</c:v>
                </c:pt>
                <c:pt idx="158">
                  <c:v>0.2</c:v>
                </c:pt>
                <c:pt idx="159">
                  <c:v>0.2</c:v>
                </c:pt>
                <c:pt idx="160">
                  <c:v>0.2</c:v>
                </c:pt>
                <c:pt idx="161">
                  <c:v>0.2</c:v>
                </c:pt>
                <c:pt idx="162">
                  <c:v>0.2</c:v>
                </c:pt>
                <c:pt idx="163">
                  <c:v>0.2</c:v>
                </c:pt>
                <c:pt idx="164">
                  <c:v>0.2</c:v>
                </c:pt>
                <c:pt idx="165">
                  <c:v>0.2</c:v>
                </c:pt>
                <c:pt idx="166">
                  <c:v>0.2</c:v>
                </c:pt>
                <c:pt idx="167">
                  <c:v>0.2</c:v>
                </c:pt>
                <c:pt idx="168">
                  <c:v>0.2</c:v>
                </c:pt>
                <c:pt idx="169">
                  <c:v>0.2</c:v>
                </c:pt>
                <c:pt idx="170">
                  <c:v>0.2</c:v>
                </c:pt>
                <c:pt idx="171">
                  <c:v>0.2</c:v>
                </c:pt>
                <c:pt idx="172">
                  <c:v>0.2</c:v>
                </c:pt>
                <c:pt idx="173">
                  <c:v>0.2</c:v>
                </c:pt>
                <c:pt idx="174">
                  <c:v>0.2</c:v>
                </c:pt>
                <c:pt idx="175">
                  <c:v>0.2</c:v>
                </c:pt>
                <c:pt idx="176">
                  <c:v>0.2</c:v>
                </c:pt>
                <c:pt idx="177">
                  <c:v>0.2</c:v>
                </c:pt>
                <c:pt idx="178">
                  <c:v>0.2</c:v>
                </c:pt>
                <c:pt idx="179">
                  <c:v>0.2</c:v>
                </c:pt>
                <c:pt idx="180">
                  <c:v>0.2</c:v>
                </c:pt>
                <c:pt idx="181">
                  <c:v>0.2</c:v>
                </c:pt>
                <c:pt idx="182">
                  <c:v>0.2</c:v>
                </c:pt>
                <c:pt idx="183">
                  <c:v>0.2</c:v>
                </c:pt>
                <c:pt idx="184">
                  <c:v>0.2</c:v>
                </c:pt>
                <c:pt idx="185">
                  <c:v>0.2</c:v>
                </c:pt>
                <c:pt idx="186">
                  <c:v>0.2</c:v>
                </c:pt>
                <c:pt idx="187">
                  <c:v>0.2</c:v>
                </c:pt>
                <c:pt idx="188">
                  <c:v>0.2</c:v>
                </c:pt>
                <c:pt idx="189">
                  <c:v>0.2</c:v>
                </c:pt>
                <c:pt idx="190">
                  <c:v>0.2</c:v>
                </c:pt>
                <c:pt idx="191">
                  <c:v>0.2</c:v>
                </c:pt>
                <c:pt idx="192">
                  <c:v>0.2</c:v>
                </c:pt>
                <c:pt idx="193">
                  <c:v>0.2</c:v>
                </c:pt>
                <c:pt idx="194">
                  <c:v>0.2</c:v>
                </c:pt>
                <c:pt idx="195">
                  <c:v>0.2</c:v>
                </c:pt>
                <c:pt idx="196">
                  <c:v>0.2</c:v>
                </c:pt>
                <c:pt idx="197">
                  <c:v>0.2</c:v>
                </c:pt>
                <c:pt idx="198">
                  <c:v>0.2</c:v>
                </c:pt>
                <c:pt idx="199">
                  <c:v>0.2</c:v>
                </c:pt>
                <c:pt idx="200">
                  <c:v>0.2</c:v>
                </c:pt>
                <c:pt idx="201">
                  <c:v>0.2</c:v>
                </c:pt>
                <c:pt idx="202">
                  <c:v>0.2</c:v>
                </c:pt>
                <c:pt idx="203">
                  <c:v>0.2</c:v>
                </c:pt>
                <c:pt idx="204">
                  <c:v>0.2</c:v>
                </c:pt>
                <c:pt idx="205">
                  <c:v>0.2</c:v>
                </c:pt>
                <c:pt idx="206">
                  <c:v>0.2</c:v>
                </c:pt>
                <c:pt idx="207">
                  <c:v>0.2</c:v>
                </c:pt>
                <c:pt idx="208">
                  <c:v>0.2</c:v>
                </c:pt>
                <c:pt idx="209">
                  <c:v>0.2</c:v>
                </c:pt>
                <c:pt idx="210">
                  <c:v>0.2</c:v>
                </c:pt>
                <c:pt idx="211">
                  <c:v>0.2</c:v>
                </c:pt>
                <c:pt idx="212">
                  <c:v>0.2</c:v>
                </c:pt>
                <c:pt idx="213">
                  <c:v>0.2</c:v>
                </c:pt>
                <c:pt idx="214">
                  <c:v>0.2</c:v>
                </c:pt>
                <c:pt idx="215">
                  <c:v>0.2</c:v>
                </c:pt>
                <c:pt idx="216">
                  <c:v>0.2</c:v>
                </c:pt>
                <c:pt idx="217">
                  <c:v>0.2</c:v>
                </c:pt>
                <c:pt idx="218">
                  <c:v>0.2</c:v>
                </c:pt>
                <c:pt idx="219">
                  <c:v>0.2</c:v>
                </c:pt>
                <c:pt idx="220">
                  <c:v>0.2</c:v>
                </c:pt>
                <c:pt idx="221">
                  <c:v>0.2</c:v>
                </c:pt>
                <c:pt idx="222">
                  <c:v>0.2</c:v>
                </c:pt>
                <c:pt idx="223">
                  <c:v>0.2</c:v>
                </c:pt>
                <c:pt idx="224">
                  <c:v>0.2</c:v>
                </c:pt>
                <c:pt idx="225">
                  <c:v>0.2</c:v>
                </c:pt>
                <c:pt idx="226">
                  <c:v>0.2</c:v>
                </c:pt>
                <c:pt idx="227">
                  <c:v>0.2</c:v>
                </c:pt>
                <c:pt idx="228">
                  <c:v>0.2</c:v>
                </c:pt>
                <c:pt idx="229">
                  <c:v>0.2</c:v>
                </c:pt>
                <c:pt idx="230">
                  <c:v>0.2</c:v>
                </c:pt>
                <c:pt idx="231">
                  <c:v>0.2</c:v>
                </c:pt>
                <c:pt idx="232">
                  <c:v>0.2</c:v>
                </c:pt>
                <c:pt idx="233">
                  <c:v>0.2</c:v>
                </c:pt>
                <c:pt idx="234">
                  <c:v>0.2</c:v>
                </c:pt>
                <c:pt idx="235">
                  <c:v>0.2</c:v>
                </c:pt>
                <c:pt idx="236">
                  <c:v>0.2</c:v>
                </c:pt>
                <c:pt idx="237">
                  <c:v>0.2</c:v>
                </c:pt>
                <c:pt idx="238">
                  <c:v>0.2</c:v>
                </c:pt>
                <c:pt idx="239">
                  <c:v>0.2</c:v>
                </c:pt>
                <c:pt idx="240">
                  <c:v>0.2</c:v>
                </c:pt>
                <c:pt idx="241">
                  <c:v>0.2</c:v>
                </c:pt>
                <c:pt idx="242">
                  <c:v>0.2</c:v>
                </c:pt>
                <c:pt idx="243">
                  <c:v>0.2</c:v>
                </c:pt>
                <c:pt idx="244">
                  <c:v>0.2</c:v>
                </c:pt>
                <c:pt idx="245">
                  <c:v>0.2</c:v>
                </c:pt>
                <c:pt idx="246">
                  <c:v>0.2</c:v>
                </c:pt>
                <c:pt idx="247">
                  <c:v>0.2</c:v>
                </c:pt>
                <c:pt idx="248">
                  <c:v>0.2</c:v>
                </c:pt>
                <c:pt idx="249">
                  <c:v>0.2</c:v>
                </c:pt>
                <c:pt idx="250">
                  <c:v>0.2</c:v>
                </c:pt>
                <c:pt idx="251">
                  <c:v>0.2</c:v>
                </c:pt>
                <c:pt idx="252">
                  <c:v>0.2</c:v>
                </c:pt>
                <c:pt idx="253">
                  <c:v>0.2</c:v>
                </c:pt>
                <c:pt idx="254">
                  <c:v>0.2</c:v>
                </c:pt>
                <c:pt idx="255">
                  <c:v>0.2</c:v>
                </c:pt>
                <c:pt idx="256">
                  <c:v>0.2</c:v>
                </c:pt>
                <c:pt idx="257">
                  <c:v>0.2</c:v>
                </c:pt>
                <c:pt idx="258">
                  <c:v>0.2</c:v>
                </c:pt>
                <c:pt idx="259">
                  <c:v>0.2</c:v>
                </c:pt>
                <c:pt idx="260">
                  <c:v>0.2</c:v>
                </c:pt>
                <c:pt idx="261">
                  <c:v>0.2</c:v>
                </c:pt>
                <c:pt idx="262">
                  <c:v>0.2</c:v>
                </c:pt>
                <c:pt idx="263">
                  <c:v>0.2</c:v>
                </c:pt>
                <c:pt idx="264">
                  <c:v>0.2</c:v>
                </c:pt>
                <c:pt idx="265">
                  <c:v>0.2</c:v>
                </c:pt>
                <c:pt idx="266">
                  <c:v>0.2</c:v>
                </c:pt>
                <c:pt idx="267">
                  <c:v>0.2</c:v>
                </c:pt>
                <c:pt idx="268">
                  <c:v>0.2</c:v>
                </c:pt>
                <c:pt idx="269">
                  <c:v>0.2</c:v>
                </c:pt>
                <c:pt idx="270">
                  <c:v>0.2</c:v>
                </c:pt>
                <c:pt idx="271">
                  <c:v>0.2</c:v>
                </c:pt>
                <c:pt idx="272">
                  <c:v>0.2</c:v>
                </c:pt>
                <c:pt idx="273">
                  <c:v>0.2</c:v>
                </c:pt>
                <c:pt idx="274">
                  <c:v>0.2</c:v>
                </c:pt>
                <c:pt idx="275">
                  <c:v>0.2</c:v>
                </c:pt>
                <c:pt idx="276">
                  <c:v>0.2</c:v>
                </c:pt>
                <c:pt idx="277">
                  <c:v>0.2</c:v>
                </c:pt>
                <c:pt idx="278">
                  <c:v>0.2</c:v>
                </c:pt>
                <c:pt idx="279">
                  <c:v>0.2</c:v>
                </c:pt>
                <c:pt idx="280">
                  <c:v>0.2</c:v>
                </c:pt>
                <c:pt idx="281">
                  <c:v>0.2</c:v>
                </c:pt>
                <c:pt idx="282">
                  <c:v>0.2</c:v>
                </c:pt>
                <c:pt idx="283">
                  <c:v>0.2</c:v>
                </c:pt>
                <c:pt idx="284">
                  <c:v>0.2</c:v>
                </c:pt>
                <c:pt idx="285">
                  <c:v>0.2</c:v>
                </c:pt>
                <c:pt idx="286">
                  <c:v>0.2</c:v>
                </c:pt>
                <c:pt idx="287">
                  <c:v>0.2</c:v>
                </c:pt>
                <c:pt idx="288">
                  <c:v>0.2</c:v>
                </c:pt>
                <c:pt idx="289">
                  <c:v>0.2</c:v>
                </c:pt>
                <c:pt idx="290">
                  <c:v>0.2</c:v>
                </c:pt>
                <c:pt idx="291">
                  <c:v>0.2</c:v>
                </c:pt>
                <c:pt idx="292">
                  <c:v>0.2</c:v>
                </c:pt>
                <c:pt idx="293">
                  <c:v>0.2</c:v>
                </c:pt>
                <c:pt idx="294">
                  <c:v>0.2</c:v>
                </c:pt>
                <c:pt idx="295">
                  <c:v>0.2</c:v>
                </c:pt>
                <c:pt idx="296">
                  <c:v>0.2</c:v>
                </c:pt>
                <c:pt idx="297">
                  <c:v>0.2</c:v>
                </c:pt>
                <c:pt idx="298">
                  <c:v>0.2</c:v>
                </c:pt>
                <c:pt idx="299">
                  <c:v>0.2</c:v>
                </c:pt>
                <c:pt idx="300">
                  <c:v>0.2</c:v>
                </c:pt>
                <c:pt idx="301">
                  <c:v>0.2</c:v>
                </c:pt>
                <c:pt idx="302">
                  <c:v>0.2</c:v>
                </c:pt>
                <c:pt idx="303">
                  <c:v>0.2</c:v>
                </c:pt>
                <c:pt idx="304">
                  <c:v>0.2</c:v>
                </c:pt>
                <c:pt idx="305">
                  <c:v>0.2</c:v>
                </c:pt>
                <c:pt idx="306">
                  <c:v>0.2</c:v>
                </c:pt>
                <c:pt idx="307">
                  <c:v>0.2</c:v>
                </c:pt>
                <c:pt idx="308">
                  <c:v>0.2</c:v>
                </c:pt>
                <c:pt idx="309">
                  <c:v>0.2</c:v>
                </c:pt>
                <c:pt idx="310">
                  <c:v>0.2</c:v>
                </c:pt>
                <c:pt idx="311">
                  <c:v>0.2</c:v>
                </c:pt>
                <c:pt idx="312">
                  <c:v>0.2</c:v>
                </c:pt>
                <c:pt idx="313">
                  <c:v>0.2</c:v>
                </c:pt>
                <c:pt idx="314">
                  <c:v>0.2</c:v>
                </c:pt>
                <c:pt idx="315">
                  <c:v>0.2</c:v>
                </c:pt>
                <c:pt idx="316">
                  <c:v>0.2</c:v>
                </c:pt>
                <c:pt idx="317">
                  <c:v>0.2</c:v>
                </c:pt>
                <c:pt idx="318">
                  <c:v>0.2</c:v>
                </c:pt>
                <c:pt idx="319">
                  <c:v>0.2</c:v>
                </c:pt>
                <c:pt idx="320">
                  <c:v>0.2</c:v>
                </c:pt>
                <c:pt idx="321">
                  <c:v>0.2</c:v>
                </c:pt>
                <c:pt idx="322">
                  <c:v>0.2</c:v>
                </c:pt>
                <c:pt idx="323">
                  <c:v>0.2</c:v>
                </c:pt>
                <c:pt idx="324">
                  <c:v>0.2</c:v>
                </c:pt>
                <c:pt idx="325">
                  <c:v>0.2</c:v>
                </c:pt>
                <c:pt idx="326">
                  <c:v>0.2</c:v>
                </c:pt>
                <c:pt idx="327">
                  <c:v>0.2</c:v>
                </c:pt>
                <c:pt idx="328">
                  <c:v>0.2</c:v>
                </c:pt>
                <c:pt idx="329">
                  <c:v>0.2</c:v>
                </c:pt>
                <c:pt idx="330">
                  <c:v>0.2</c:v>
                </c:pt>
                <c:pt idx="331">
                  <c:v>0.2</c:v>
                </c:pt>
                <c:pt idx="332">
                  <c:v>0.2</c:v>
                </c:pt>
                <c:pt idx="333">
                  <c:v>0.2</c:v>
                </c:pt>
                <c:pt idx="334">
                  <c:v>0.2</c:v>
                </c:pt>
                <c:pt idx="335">
                  <c:v>0.2</c:v>
                </c:pt>
                <c:pt idx="336">
                  <c:v>0.2</c:v>
                </c:pt>
                <c:pt idx="337">
                  <c:v>0.2</c:v>
                </c:pt>
                <c:pt idx="338">
                  <c:v>0.2</c:v>
                </c:pt>
                <c:pt idx="339">
                  <c:v>0.2</c:v>
                </c:pt>
                <c:pt idx="340">
                  <c:v>0.2</c:v>
                </c:pt>
                <c:pt idx="341">
                  <c:v>0.2</c:v>
                </c:pt>
                <c:pt idx="342">
                  <c:v>0.2</c:v>
                </c:pt>
                <c:pt idx="343">
                  <c:v>0.2</c:v>
                </c:pt>
                <c:pt idx="344">
                  <c:v>0.2</c:v>
                </c:pt>
                <c:pt idx="345">
                  <c:v>0.2</c:v>
                </c:pt>
                <c:pt idx="346">
                  <c:v>0.2</c:v>
                </c:pt>
                <c:pt idx="347">
                  <c:v>0.2</c:v>
                </c:pt>
                <c:pt idx="348">
                  <c:v>0.2</c:v>
                </c:pt>
                <c:pt idx="349">
                  <c:v>0.2</c:v>
                </c:pt>
                <c:pt idx="350">
                  <c:v>0.2</c:v>
                </c:pt>
                <c:pt idx="351">
                  <c:v>0.2</c:v>
                </c:pt>
                <c:pt idx="352">
                  <c:v>0.2</c:v>
                </c:pt>
                <c:pt idx="353">
                  <c:v>0.2</c:v>
                </c:pt>
                <c:pt idx="354">
                  <c:v>0.2</c:v>
                </c:pt>
                <c:pt idx="355">
                  <c:v>0.2</c:v>
                </c:pt>
                <c:pt idx="356">
                  <c:v>0.2</c:v>
                </c:pt>
                <c:pt idx="357">
                  <c:v>0.2</c:v>
                </c:pt>
                <c:pt idx="358">
                  <c:v>0.2</c:v>
                </c:pt>
                <c:pt idx="359">
                  <c:v>0.2</c:v>
                </c:pt>
                <c:pt idx="360">
                  <c:v>0.2</c:v>
                </c:pt>
                <c:pt idx="361">
                  <c:v>0.2</c:v>
                </c:pt>
                <c:pt idx="362">
                  <c:v>0.2</c:v>
                </c:pt>
                <c:pt idx="363">
                  <c:v>0.2</c:v>
                </c:pt>
                <c:pt idx="364">
                  <c:v>0.2</c:v>
                </c:pt>
                <c:pt idx="365">
                  <c:v>0.2</c:v>
                </c:pt>
                <c:pt idx="366">
                  <c:v>0.2</c:v>
                </c:pt>
                <c:pt idx="367">
                  <c:v>0.2</c:v>
                </c:pt>
                <c:pt idx="368">
                  <c:v>0.2</c:v>
                </c:pt>
                <c:pt idx="369">
                  <c:v>0.2</c:v>
                </c:pt>
                <c:pt idx="370">
                  <c:v>0.2</c:v>
                </c:pt>
                <c:pt idx="371">
                  <c:v>0.2</c:v>
                </c:pt>
                <c:pt idx="372">
                  <c:v>0.2</c:v>
                </c:pt>
                <c:pt idx="373">
                  <c:v>0.2</c:v>
                </c:pt>
                <c:pt idx="374">
                  <c:v>0.2</c:v>
                </c:pt>
                <c:pt idx="375">
                  <c:v>0.2</c:v>
                </c:pt>
                <c:pt idx="376">
                  <c:v>0.2</c:v>
                </c:pt>
                <c:pt idx="377">
                  <c:v>0.2</c:v>
                </c:pt>
                <c:pt idx="378">
                  <c:v>0.2</c:v>
                </c:pt>
                <c:pt idx="379">
                  <c:v>0.2</c:v>
                </c:pt>
                <c:pt idx="380">
                  <c:v>0.2</c:v>
                </c:pt>
                <c:pt idx="381">
                  <c:v>0.2</c:v>
                </c:pt>
                <c:pt idx="382">
                  <c:v>0.2</c:v>
                </c:pt>
                <c:pt idx="383">
                  <c:v>0.2</c:v>
                </c:pt>
                <c:pt idx="384">
                  <c:v>0.2</c:v>
                </c:pt>
                <c:pt idx="385">
                  <c:v>0.2</c:v>
                </c:pt>
                <c:pt idx="386">
                  <c:v>0.2</c:v>
                </c:pt>
                <c:pt idx="387">
                  <c:v>0.2</c:v>
                </c:pt>
                <c:pt idx="388">
                  <c:v>0.2</c:v>
                </c:pt>
                <c:pt idx="389">
                  <c:v>0.2</c:v>
                </c:pt>
                <c:pt idx="390">
                  <c:v>0.2</c:v>
                </c:pt>
                <c:pt idx="391">
                  <c:v>0.2</c:v>
                </c:pt>
                <c:pt idx="392">
                  <c:v>0.2</c:v>
                </c:pt>
                <c:pt idx="393">
                  <c:v>0.2</c:v>
                </c:pt>
                <c:pt idx="394">
                  <c:v>0.2</c:v>
                </c:pt>
                <c:pt idx="395">
                  <c:v>0.2</c:v>
                </c:pt>
                <c:pt idx="396">
                  <c:v>0.2</c:v>
                </c:pt>
                <c:pt idx="397">
                  <c:v>0.2</c:v>
                </c:pt>
                <c:pt idx="398">
                  <c:v>0.2</c:v>
                </c:pt>
                <c:pt idx="399">
                  <c:v>0.2</c:v>
                </c:pt>
                <c:pt idx="400">
                  <c:v>0.2</c:v>
                </c:pt>
                <c:pt idx="401">
                  <c:v>0.2</c:v>
                </c:pt>
                <c:pt idx="402">
                  <c:v>0.2</c:v>
                </c:pt>
                <c:pt idx="403">
                  <c:v>0.2</c:v>
                </c:pt>
                <c:pt idx="404">
                  <c:v>0.2</c:v>
                </c:pt>
                <c:pt idx="405">
                  <c:v>0.2</c:v>
                </c:pt>
                <c:pt idx="406">
                  <c:v>0.2</c:v>
                </c:pt>
                <c:pt idx="407">
                  <c:v>0.2</c:v>
                </c:pt>
                <c:pt idx="408">
                  <c:v>0.2</c:v>
                </c:pt>
                <c:pt idx="409">
                  <c:v>0.2</c:v>
                </c:pt>
                <c:pt idx="410">
                  <c:v>0.2</c:v>
                </c:pt>
                <c:pt idx="411">
                  <c:v>0.2</c:v>
                </c:pt>
                <c:pt idx="412">
                  <c:v>0.2</c:v>
                </c:pt>
                <c:pt idx="413">
                  <c:v>0.2</c:v>
                </c:pt>
                <c:pt idx="414">
                  <c:v>0.2</c:v>
                </c:pt>
                <c:pt idx="415">
                  <c:v>0.2</c:v>
                </c:pt>
                <c:pt idx="416">
                  <c:v>0.2</c:v>
                </c:pt>
                <c:pt idx="417">
                  <c:v>0.2</c:v>
                </c:pt>
                <c:pt idx="418">
                  <c:v>0.2</c:v>
                </c:pt>
                <c:pt idx="419">
                  <c:v>0.2</c:v>
                </c:pt>
                <c:pt idx="420">
                  <c:v>0.2</c:v>
                </c:pt>
                <c:pt idx="421">
                  <c:v>0.2</c:v>
                </c:pt>
                <c:pt idx="422">
                  <c:v>0.2</c:v>
                </c:pt>
                <c:pt idx="423">
                  <c:v>0.2</c:v>
                </c:pt>
                <c:pt idx="424">
                  <c:v>0.2</c:v>
                </c:pt>
                <c:pt idx="425">
                  <c:v>0.2</c:v>
                </c:pt>
                <c:pt idx="426">
                  <c:v>0.2</c:v>
                </c:pt>
                <c:pt idx="427">
                  <c:v>0.2</c:v>
                </c:pt>
                <c:pt idx="428">
                  <c:v>0.2</c:v>
                </c:pt>
                <c:pt idx="429">
                  <c:v>0.2</c:v>
                </c:pt>
                <c:pt idx="430">
                  <c:v>0.2</c:v>
                </c:pt>
                <c:pt idx="431">
                  <c:v>0.2</c:v>
                </c:pt>
                <c:pt idx="432">
                  <c:v>0.2</c:v>
                </c:pt>
                <c:pt idx="433">
                  <c:v>0.2</c:v>
                </c:pt>
                <c:pt idx="434">
                  <c:v>0.2</c:v>
                </c:pt>
                <c:pt idx="435">
                  <c:v>0.2</c:v>
                </c:pt>
                <c:pt idx="436">
                  <c:v>0.2</c:v>
                </c:pt>
                <c:pt idx="437">
                  <c:v>0.2</c:v>
                </c:pt>
                <c:pt idx="438">
                  <c:v>0.2</c:v>
                </c:pt>
                <c:pt idx="439">
                  <c:v>0.2</c:v>
                </c:pt>
                <c:pt idx="440">
                  <c:v>0.2</c:v>
                </c:pt>
                <c:pt idx="441">
                  <c:v>0.2</c:v>
                </c:pt>
                <c:pt idx="442">
                  <c:v>0.2</c:v>
                </c:pt>
                <c:pt idx="443">
                  <c:v>0.2</c:v>
                </c:pt>
                <c:pt idx="444">
                  <c:v>0.2</c:v>
                </c:pt>
                <c:pt idx="445">
                  <c:v>0.2</c:v>
                </c:pt>
                <c:pt idx="446">
                  <c:v>0.2</c:v>
                </c:pt>
                <c:pt idx="447">
                  <c:v>0.2</c:v>
                </c:pt>
                <c:pt idx="448">
                  <c:v>0.2</c:v>
                </c:pt>
                <c:pt idx="449">
                  <c:v>0.2</c:v>
                </c:pt>
                <c:pt idx="450">
                  <c:v>0.2</c:v>
                </c:pt>
                <c:pt idx="451">
                  <c:v>0.2</c:v>
                </c:pt>
                <c:pt idx="452">
                  <c:v>0.2</c:v>
                </c:pt>
                <c:pt idx="453">
                  <c:v>0.2</c:v>
                </c:pt>
                <c:pt idx="454">
                  <c:v>0.2</c:v>
                </c:pt>
                <c:pt idx="455">
                  <c:v>0.2</c:v>
                </c:pt>
                <c:pt idx="456">
                  <c:v>0.2</c:v>
                </c:pt>
                <c:pt idx="457">
                  <c:v>0.2</c:v>
                </c:pt>
                <c:pt idx="458">
                  <c:v>0.2</c:v>
                </c:pt>
                <c:pt idx="459">
                  <c:v>0.2</c:v>
                </c:pt>
                <c:pt idx="460">
                  <c:v>0.2</c:v>
                </c:pt>
                <c:pt idx="461">
                  <c:v>0.2</c:v>
                </c:pt>
                <c:pt idx="462">
                  <c:v>0.2</c:v>
                </c:pt>
                <c:pt idx="463">
                  <c:v>0.2</c:v>
                </c:pt>
                <c:pt idx="464">
                  <c:v>0.2</c:v>
                </c:pt>
                <c:pt idx="465">
                  <c:v>0.2</c:v>
                </c:pt>
                <c:pt idx="466">
                  <c:v>0.2</c:v>
                </c:pt>
                <c:pt idx="467">
                  <c:v>0.2</c:v>
                </c:pt>
                <c:pt idx="468">
                  <c:v>0.2</c:v>
                </c:pt>
                <c:pt idx="469">
                  <c:v>0.2</c:v>
                </c:pt>
                <c:pt idx="470">
                  <c:v>0.2</c:v>
                </c:pt>
                <c:pt idx="471">
                  <c:v>0.2</c:v>
                </c:pt>
                <c:pt idx="472">
                  <c:v>0.2</c:v>
                </c:pt>
                <c:pt idx="473">
                  <c:v>0.2</c:v>
                </c:pt>
                <c:pt idx="474">
                  <c:v>0.2</c:v>
                </c:pt>
                <c:pt idx="475">
                  <c:v>0.2</c:v>
                </c:pt>
                <c:pt idx="476">
                  <c:v>0.2</c:v>
                </c:pt>
                <c:pt idx="477">
                  <c:v>0.2</c:v>
                </c:pt>
                <c:pt idx="478">
                  <c:v>0.2</c:v>
                </c:pt>
                <c:pt idx="479">
                  <c:v>0.2</c:v>
                </c:pt>
                <c:pt idx="480">
                  <c:v>0.2</c:v>
                </c:pt>
                <c:pt idx="481">
                  <c:v>0.2</c:v>
                </c:pt>
                <c:pt idx="482">
                  <c:v>0.2</c:v>
                </c:pt>
                <c:pt idx="483">
                  <c:v>0.2</c:v>
                </c:pt>
                <c:pt idx="484">
                  <c:v>0.2</c:v>
                </c:pt>
                <c:pt idx="485">
                  <c:v>0.2</c:v>
                </c:pt>
                <c:pt idx="486">
                  <c:v>0.2</c:v>
                </c:pt>
                <c:pt idx="487">
                  <c:v>0.2</c:v>
                </c:pt>
                <c:pt idx="488">
                  <c:v>0.2</c:v>
                </c:pt>
                <c:pt idx="489">
                  <c:v>0.2</c:v>
                </c:pt>
                <c:pt idx="490">
                  <c:v>0.2</c:v>
                </c:pt>
                <c:pt idx="491">
                  <c:v>0.2</c:v>
                </c:pt>
                <c:pt idx="492">
                  <c:v>0.2</c:v>
                </c:pt>
                <c:pt idx="493">
                  <c:v>0.2</c:v>
                </c:pt>
                <c:pt idx="494">
                  <c:v>0.2</c:v>
                </c:pt>
                <c:pt idx="495">
                  <c:v>0.2</c:v>
                </c:pt>
                <c:pt idx="496">
                  <c:v>0.2</c:v>
                </c:pt>
                <c:pt idx="497">
                  <c:v>0.2</c:v>
                </c:pt>
                <c:pt idx="498">
                  <c:v>0.2</c:v>
                </c:pt>
                <c:pt idx="499">
                  <c:v>0.2</c:v>
                </c:pt>
                <c:pt idx="500">
                  <c:v>0.2</c:v>
                </c:pt>
                <c:pt idx="501">
                  <c:v>0.2</c:v>
                </c:pt>
                <c:pt idx="502">
                  <c:v>0.2</c:v>
                </c:pt>
                <c:pt idx="503">
                  <c:v>0.2</c:v>
                </c:pt>
                <c:pt idx="504">
                  <c:v>0.2</c:v>
                </c:pt>
                <c:pt idx="505">
                  <c:v>0.2</c:v>
                </c:pt>
                <c:pt idx="506">
                  <c:v>0.2</c:v>
                </c:pt>
                <c:pt idx="507">
                  <c:v>0.2</c:v>
                </c:pt>
                <c:pt idx="508">
                  <c:v>0.2</c:v>
                </c:pt>
                <c:pt idx="509">
                  <c:v>0.2</c:v>
                </c:pt>
                <c:pt idx="510">
                  <c:v>0.2</c:v>
                </c:pt>
                <c:pt idx="511">
                  <c:v>0.2</c:v>
                </c:pt>
                <c:pt idx="512">
                  <c:v>0.2</c:v>
                </c:pt>
                <c:pt idx="513">
                  <c:v>0.2</c:v>
                </c:pt>
                <c:pt idx="514">
                  <c:v>0.2</c:v>
                </c:pt>
                <c:pt idx="515">
                  <c:v>0.2</c:v>
                </c:pt>
                <c:pt idx="516">
                  <c:v>0.2</c:v>
                </c:pt>
                <c:pt idx="517">
                  <c:v>0.2</c:v>
                </c:pt>
                <c:pt idx="518">
                  <c:v>0.2</c:v>
                </c:pt>
                <c:pt idx="519">
                  <c:v>0.2</c:v>
                </c:pt>
                <c:pt idx="520">
                  <c:v>0.2</c:v>
                </c:pt>
                <c:pt idx="521">
                  <c:v>0.2</c:v>
                </c:pt>
                <c:pt idx="522">
                  <c:v>0.2</c:v>
                </c:pt>
                <c:pt idx="523">
                  <c:v>0.2</c:v>
                </c:pt>
                <c:pt idx="524">
                  <c:v>0.2</c:v>
                </c:pt>
                <c:pt idx="525">
                  <c:v>0.2</c:v>
                </c:pt>
                <c:pt idx="526">
                  <c:v>0.2</c:v>
                </c:pt>
                <c:pt idx="527">
                  <c:v>0.2</c:v>
                </c:pt>
                <c:pt idx="528">
                  <c:v>0.2</c:v>
                </c:pt>
                <c:pt idx="529">
                  <c:v>0.2</c:v>
                </c:pt>
                <c:pt idx="530">
                  <c:v>0.2</c:v>
                </c:pt>
                <c:pt idx="531">
                  <c:v>0.2</c:v>
                </c:pt>
                <c:pt idx="532">
                  <c:v>0.2</c:v>
                </c:pt>
                <c:pt idx="533">
                  <c:v>0.2</c:v>
                </c:pt>
                <c:pt idx="534">
                  <c:v>0.2</c:v>
                </c:pt>
                <c:pt idx="535">
                  <c:v>0.2</c:v>
                </c:pt>
                <c:pt idx="536">
                  <c:v>0.2</c:v>
                </c:pt>
                <c:pt idx="537">
                  <c:v>0.2</c:v>
                </c:pt>
                <c:pt idx="538">
                  <c:v>0.2</c:v>
                </c:pt>
                <c:pt idx="539">
                  <c:v>0.2</c:v>
                </c:pt>
                <c:pt idx="540">
                  <c:v>0.2</c:v>
                </c:pt>
                <c:pt idx="541">
                  <c:v>0.2</c:v>
                </c:pt>
                <c:pt idx="542">
                  <c:v>0.2</c:v>
                </c:pt>
                <c:pt idx="543">
                  <c:v>0.2</c:v>
                </c:pt>
                <c:pt idx="544">
                  <c:v>0.2</c:v>
                </c:pt>
                <c:pt idx="545">
                  <c:v>0.2</c:v>
                </c:pt>
                <c:pt idx="546">
                  <c:v>0.2</c:v>
                </c:pt>
                <c:pt idx="547">
                  <c:v>0.2</c:v>
                </c:pt>
                <c:pt idx="548">
                  <c:v>0.2</c:v>
                </c:pt>
                <c:pt idx="549">
                  <c:v>0.2</c:v>
                </c:pt>
                <c:pt idx="550">
                  <c:v>0.2</c:v>
                </c:pt>
                <c:pt idx="551">
                  <c:v>0.2</c:v>
                </c:pt>
                <c:pt idx="552">
                  <c:v>0.2</c:v>
                </c:pt>
                <c:pt idx="553">
                  <c:v>0.2</c:v>
                </c:pt>
                <c:pt idx="554">
                  <c:v>0.2</c:v>
                </c:pt>
                <c:pt idx="555">
                  <c:v>0.2</c:v>
                </c:pt>
                <c:pt idx="556">
                  <c:v>0.2</c:v>
                </c:pt>
                <c:pt idx="557">
                  <c:v>0.2</c:v>
                </c:pt>
                <c:pt idx="558">
                  <c:v>0.2</c:v>
                </c:pt>
                <c:pt idx="559">
                  <c:v>0.2</c:v>
                </c:pt>
                <c:pt idx="560">
                  <c:v>0.2</c:v>
                </c:pt>
                <c:pt idx="561">
                  <c:v>0.2</c:v>
                </c:pt>
                <c:pt idx="562">
                  <c:v>0.2</c:v>
                </c:pt>
                <c:pt idx="563">
                  <c:v>0.2</c:v>
                </c:pt>
                <c:pt idx="564">
                  <c:v>0.2</c:v>
                </c:pt>
                <c:pt idx="565">
                  <c:v>0.2</c:v>
                </c:pt>
                <c:pt idx="566">
                  <c:v>0.2</c:v>
                </c:pt>
                <c:pt idx="567">
                  <c:v>0.2</c:v>
                </c:pt>
                <c:pt idx="568">
                  <c:v>0.2</c:v>
                </c:pt>
                <c:pt idx="569">
                  <c:v>0.2</c:v>
                </c:pt>
                <c:pt idx="570">
                  <c:v>0.2</c:v>
                </c:pt>
                <c:pt idx="571">
                  <c:v>0.2</c:v>
                </c:pt>
                <c:pt idx="572">
                  <c:v>0.2</c:v>
                </c:pt>
                <c:pt idx="573">
                  <c:v>0.2</c:v>
                </c:pt>
                <c:pt idx="574">
                  <c:v>0.2</c:v>
                </c:pt>
                <c:pt idx="575">
                  <c:v>0.2</c:v>
                </c:pt>
                <c:pt idx="576">
                  <c:v>0.2</c:v>
                </c:pt>
                <c:pt idx="577">
                  <c:v>0.2</c:v>
                </c:pt>
                <c:pt idx="578">
                  <c:v>0.2</c:v>
                </c:pt>
                <c:pt idx="579">
                  <c:v>0.2</c:v>
                </c:pt>
                <c:pt idx="580">
                  <c:v>0.2</c:v>
                </c:pt>
                <c:pt idx="581">
                  <c:v>0.2</c:v>
                </c:pt>
                <c:pt idx="582">
                  <c:v>0.2</c:v>
                </c:pt>
                <c:pt idx="583">
                  <c:v>0.2</c:v>
                </c:pt>
                <c:pt idx="584">
                  <c:v>0.2</c:v>
                </c:pt>
                <c:pt idx="585">
                  <c:v>0.2</c:v>
                </c:pt>
                <c:pt idx="586">
                  <c:v>0.2</c:v>
                </c:pt>
                <c:pt idx="587">
                  <c:v>0.2</c:v>
                </c:pt>
                <c:pt idx="588">
                  <c:v>0.2</c:v>
                </c:pt>
                <c:pt idx="589">
                  <c:v>0.2</c:v>
                </c:pt>
                <c:pt idx="590">
                  <c:v>0.2</c:v>
                </c:pt>
                <c:pt idx="591">
                  <c:v>0.2</c:v>
                </c:pt>
                <c:pt idx="592">
                  <c:v>0.2</c:v>
                </c:pt>
                <c:pt idx="593">
                  <c:v>0.2</c:v>
                </c:pt>
                <c:pt idx="594">
                  <c:v>0.2</c:v>
                </c:pt>
                <c:pt idx="595">
                  <c:v>0.2</c:v>
                </c:pt>
                <c:pt idx="596">
                  <c:v>0.2</c:v>
                </c:pt>
                <c:pt idx="597">
                  <c:v>0.2</c:v>
                </c:pt>
                <c:pt idx="598">
                  <c:v>0.2</c:v>
                </c:pt>
                <c:pt idx="599">
                  <c:v>0.2</c:v>
                </c:pt>
                <c:pt idx="600">
                  <c:v>0.2</c:v>
                </c:pt>
                <c:pt idx="601">
                  <c:v>0.2</c:v>
                </c:pt>
                <c:pt idx="602">
                  <c:v>0.2</c:v>
                </c:pt>
                <c:pt idx="603">
                  <c:v>0.2</c:v>
                </c:pt>
                <c:pt idx="604">
                  <c:v>0.2</c:v>
                </c:pt>
                <c:pt idx="605">
                  <c:v>0.2</c:v>
                </c:pt>
                <c:pt idx="606">
                  <c:v>0.2</c:v>
                </c:pt>
                <c:pt idx="607">
                  <c:v>0.2</c:v>
                </c:pt>
                <c:pt idx="608">
                  <c:v>0.2</c:v>
                </c:pt>
                <c:pt idx="609">
                  <c:v>0.2</c:v>
                </c:pt>
                <c:pt idx="610">
                  <c:v>0.2</c:v>
                </c:pt>
                <c:pt idx="611">
                  <c:v>0.2</c:v>
                </c:pt>
                <c:pt idx="612">
                  <c:v>0.2</c:v>
                </c:pt>
                <c:pt idx="613">
                  <c:v>0.2</c:v>
                </c:pt>
                <c:pt idx="614">
                  <c:v>0.2</c:v>
                </c:pt>
                <c:pt idx="615">
                  <c:v>0.2</c:v>
                </c:pt>
                <c:pt idx="616">
                  <c:v>0.2</c:v>
                </c:pt>
                <c:pt idx="617">
                  <c:v>0.2</c:v>
                </c:pt>
                <c:pt idx="618">
                  <c:v>0.2</c:v>
                </c:pt>
                <c:pt idx="619">
                  <c:v>0.2</c:v>
                </c:pt>
                <c:pt idx="620">
                  <c:v>0.2</c:v>
                </c:pt>
                <c:pt idx="621">
                  <c:v>0.2</c:v>
                </c:pt>
                <c:pt idx="622">
                  <c:v>0.2</c:v>
                </c:pt>
                <c:pt idx="623">
                  <c:v>0.2</c:v>
                </c:pt>
                <c:pt idx="624">
                  <c:v>0.2</c:v>
                </c:pt>
                <c:pt idx="625">
                  <c:v>0.2</c:v>
                </c:pt>
                <c:pt idx="626">
                  <c:v>0.2</c:v>
                </c:pt>
                <c:pt idx="627">
                  <c:v>0.2</c:v>
                </c:pt>
                <c:pt idx="628">
                  <c:v>0.2</c:v>
                </c:pt>
                <c:pt idx="629">
                  <c:v>0.2</c:v>
                </c:pt>
                <c:pt idx="630">
                  <c:v>0.2</c:v>
                </c:pt>
                <c:pt idx="631">
                  <c:v>0.2</c:v>
                </c:pt>
                <c:pt idx="632">
                  <c:v>0.2</c:v>
                </c:pt>
                <c:pt idx="633">
                  <c:v>0.2</c:v>
                </c:pt>
                <c:pt idx="634">
                  <c:v>0.2</c:v>
                </c:pt>
                <c:pt idx="635">
                  <c:v>0.2</c:v>
                </c:pt>
                <c:pt idx="636">
                  <c:v>0.2</c:v>
                </c:pt>
                <c:pt idx="637">
                  <c:v>0.2</c:v>
                </c:pt>
                <c:pt idx="638">
                  <c:v>0.2</c:v>
                </c:pt>
                <c:pt idx="639">
                  <c:v>0.2</c:v>
                </c:pt>
                <c:pt idx="640">
                  <c:v>0.2</c:v>
                </c:pt>
                <c:pt idx="641">
                  <c:v>0.2</c:v>
                </c:pt>
                <c:pt idx="642">
                  <c:v>0.2</c:v>
                </c:pt>
                <c:pt idx="643">
                  <c:v>0.2</c:v>
                </c:pt>
                <c:pt idx="644">
                  <c:v>0.2</c:v>
                </c:pt>
                <c:pt idx="645">
                  <c:v>0.2</c:v>
                </c:pt>
                <c:pt idx="646">
                  <c:v>0.2</c:v>
                </c:pt>
                <c:pt idx="647">
                  <c:v>0.2</c:v>
                </c:pt>
                <c:pt idx="648">
                  <c:v>0.2</c:v>
                </c:pt>
                <c:pt idx="649">
                  <c:v>0.2</c:v>
                </c:pt>
                <c:pt idx="650">
                  <c:v>0.2</c:v>
                </c:pt>
                <c:pt idx="651">
                  <c:v>0.2</c:v>
                </c:pt>
                <c:pt idx="652">
                  <c:v>0.2</c:v>
                </c:pt>
                <c:pt idx="653">
                  <c:v>0.2</c:v>
                </c:pt>
                <c:pt idx="654">
                  <c:v>0.2</c:v>
                </c:pt>
                <c:pt idx="655">
                  <c:v>0.2</c:v>
                </c:pt>
                <c:pt idx="656">
                  <c:v>0.2</c:v>
                </c:pt>
                <c:pt idx="657">
                  <c:v>0.2</c:v>
                </c:pt>
                <c:pt idx="658">
                  <c:v>0.2</c:v>
                </c:pt>
                <c:pt idx="659">
                  <c:v>0.2</c:v>
                </c:pt>
                <c:pt idx="660">
                  <c:v>0.2</c:v>
                </c:pt>
                <c:pt idx="661">
                  <c:v>0.2</c:v>
                </c:pt>
                <c:pt idx="662">
                  <c:v>0.2</c:v>
                </c:pt>
                <c:pt idx="663">
                  <c:v>0.2</c:v>
                </c:pt>
                <c:pt idx="664">
                  <c:v>0.2</c:v>
                </c:pt>
                <c:pt idx="665">
                  <c:v>0.2</c:v>
                </c:pt>
                <c:pt idx="666">
                  <c:v>0.2</c:v>
                </c:pt>
                <c:pt idx="667">
                  <c:v>0.2</c:v>
                </c:pt>
                <c:pt idx="668">
                  <c:v>0.2</c:v>
                </c:pt>
                <c:pt idx="669">
                  <c:v>0.2</c:v>
                </c:pt>
                <c:pt idx="670">
                  <c:v>0.2</c:v>
                </c:pt>
                <c:pt idx="671">
                  <c:v>0.2</c:v>
                </c:pt>
                <c:pt idx="672">
                  <c:v>0.2</c:v>
                </c:pt>
                <c:pt idx="673">
                  <c:v>0.2</c:v>
                </c:pt>
                <c:pt idx="674">
                  <c:v>0.2</c:v>
                </c:pt>
                <c:pt idx="675">
                  <c:v>0.2</c:v>
                </c:pt>
                <c:pt idx="676">
                  <c:v>0.2</c:v>
                </c:pt>
                <c:pt idx="677">
                  <c:v>0.2</c:v>
                </c:pt>
                <c:pt idx="678">
                  <c:v>0.2</c:v>
                </c:pt>
                <c:pt idx="679">
                  <c:v>0.2</c:v>
                </c:pt>
                <c:pt idx="680">
                  <c:v>0.2</c:v>
                </c:pt>
                <c:pt idx="681">
                  <c:v>0.2</c:v>
                </c:pt>
                <c:pt idx="682">
                  <c:v>0.2</c:v>
                </c:pt>
                <c:pt idx="683">
                  <c:v>0.2</c:v>
                </c:pt>
                <c:pt idx="684">
                  <c:v>0.2</c:v>
                </c:pt>
                <c:pt idx="685">
                  <c:v>0.2</c:v>
                </c:pt>
                <c:pt idx="686">
                  <c:v>0.2</c:v>
                </c:pt>
                <c:pt idx="687">
                  <c:v>0.2</c:v>
                </c:pt>
                <c:pt idx="688">
                  <c:v>0.2</c:v>
                </c:pt>
                <c:pt idx="689">
                  <c:v>0.2</c:v>
                </c:pt>
                <c:pt idx="690">
                  <c:v>0.2</c:v>
                </c:pt>
                <c:pt idx="691">
                  <c:v>0.2</c:v>
                </c:pt>
                <c:pt idx="692">
                  <c:v>0.2</c:v>
                </c:pt>
                <c:pt idx="693">
                  <c:v>0.2</c:v>
                </c:pt>
                <c:pt idx="694">
                  <c:v>0.2</c:v>
                </c:pt>
                <c:pt idx="695">
                  <c:v>0.2</c:v>
                </c:pt>
                <c:pt idx="696">
                  <c:v>0.2</c:v>
                </c:pt>
                <c:pt idx="697">
                  <c:v>0.2</c:v>
                </c:pt>
                <c:pt idx="698">
                  <c:v>0.2</c:v>
                </c:pt>
                <c:pt idx="699">
                  <c:v>0.2</c:v>
                </c:pt>
                <c:pt idx="700">
                  <c:v>0.2</c:v>
                </c:pt>
                <c:pt idx="701">
                  <c:v>0.2</c:v>
                </c:pt>
                <c:pt idx="702">
                  <c:v>0.2</c:v>
                </c:pt>
                <c:pt idx="703">
                  <c:v>0.2</c:v>
                </c:pt>
                <c:pt idx="704">
                  <c:v>0.2</c:v>
                </c:pt>
                <c:pt idx="705">
                  <c:v>0.2</c:v>
                </c:pt>
                <c:pt idx="706">
                  <c:v>0.2</c:v>
                </c:pt>
                <c:pt idx="707">
                  <c:v>0.2</c:v>
                </c:pt>
                <c:pt idx="708">
                  <c:v>0.2</c:v>
                </c:pt>
                <c:pt idx="709">
                  <c:v>0.2</c:v>
                </c:pt>
                <c:pt idx="710">
                  <c:v>0.2</c:v>
                </c:pt>
                <c:pt idx="711">
                  <c:v>0.2</c:v>
                </c:pt>
                <c:pt idx="712">
                  <c:v>0.2</c:v>
                </c:pt>
                <c:pt idx="713">
                  <c:v>0.2</c:v>
                </c:pt>
                <c:pt idx="714">
                  <c:v>0.2</c:v>
                </c:pt>
                <c:pt idx="715">
                  <c:v>0.2</c:v>
                </c:pt>
                <c:pt idx="716">
                  <c:v>0.2</c:v>
                </c:pt>
                <c:pt idx="717">
                  <c:v>0.2</c:v>
                </c:pt>
                <c:pt idx="718">
                  <c:v>0.2</c:v>
                </c:pt>
                <c:pt idx="719">
                  <c:v>0.2</c:v>
                </c:pt>
                <c:pt idx="720">
                  <c:v>0.2</c:v>
                </c:pt>
                <c:pt idx="721">
                  <c:v>0.2</c:v>
                </c:pt>
                <c:pt idx="722">
                  <c:v>0.2</c:v>
                </c:pt>
                <c:pt idx="723">
                  <c:v>0.2</c:v>
                </c:pt>
                <c:pt idx="724">
                  <c:v>0.2</c:v>
                </c:pt>
                <c:pt idx="725">
                  <c:v>0.2</c:v>
                </c:pt>
                <c:pt idx="726">
                  <c:v>0.2</c:v>
                </c:pt>
                <c:pt idx="727">
                  <c:v>0.2</c:v>
                </c:pt>
                <c:pt idx="728">
                  <c:v>0.2</c:v>
                </c:pt>
                <c:pt idx="729">
                  <c:v>0.2</c:v>
                </c:pt>
                <c:pt idx="730">
                  <c:v>0.2</c:v>
                </c:pt>
                <c:pt idx="731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924-4D29-8D9B-A07C00E52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381808"/>
        <c:axId val="797382200"/>
      </c:lineChart>
      <c:dateAx>
        <c:axId val="797381808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</a:defRPr>
                </a:pPr>
                <a:r>
                  <a:rPr lang="es-CO" b="1">
                    <a:solidFill>
                      <a:schemeClr val="accent5">
                        <a:lumMod val="75000"/>
                      </a:schemeClr>
                    </a:solidFill>
                  </a:rPr>
                  <a:t>NIVEL (mts)</a:t>
                </a:r>
              </a:p>
            </c:rich>
          </c:tx>
          <c:layout>
            <c:manualLayout>
              <c:xMode val="edge"/>
              <c:yMode val="edge"/>
              <c:x val="1.951844262295084E-3"/>
              <c:y val="3.6634402206240202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797382200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797382200"/>
        <c:scaling>
          <c:orientation val="minMax"/>
          <c:max val="4.5"/>
          <c:min val="0"/>
        </c:scaling>
        <c:delete val="0"/>
        <c:axPos val="l"/>
        <c:numFmt formatCode="#,##0.0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aseline="0">
                <a:latin typeface="+mn-lt"/>
              </a:defRPr>
            </a:pPr>
            <a:endParaRPr lang="es-CO"/>
          </a:p>
        </c:txPr>
        <c:crossAx val="797381808"/>
        <c:crosses val="autoZero"/>
        <c:crossBetween val="midCat"/>
        <c:majorUnit val="0.5"/>
      </c:valAx>
      <c:spPr>
        <a:blipFill dpi="0" rotWithShape="1">
          <a:blip xmlns:r="http://schemas.openxmlformats.org/officeDocument/2006/relationships" r:embed="rId1">
            <a:alphaModFix amt="45000"/>
          </a:blip>
          <a:srcRect/>
          <a:stretch>
            <a:fillRect/>
          </a:stretch>
        </a:blipFill>
        <a:ln w="254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6.0463000910746814E-2"/>
          <c:y val="0.93730777738997062"/>
          <c:w val="0.90000000000000013"/>
          <c:h val="4.0176184600561389E-2"/>
        </c:manualLayout>
      </c:layout>
      <c:overlay val="0"/>
      <c:spPr>
        <a:solidFill>
          <a:schemeClr val="bg1">
            <a:lumMod val="85000"/>
          </a:schemeClr>
        </a:solidFill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1" baseline="0">
              <a:solidFill>
                <a:schemeClr val="accent5">
                  <a:lumMod val="75000"/>
                </a:schemeClr>
              </a:solidFill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CO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IDEAM</a:t>
            </a:r>
            <a:r>
              <a:rPr lang="es-CO"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Oficina del Servicio de Pronósticos y Alertas </a:t>
            </a:r>
          </a:p>
          <a:p>
            <a:pPr>
              <a:defRPr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CO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PUENTE</a:t>
            </a:r>
            <a:r>
              <a:rPr lang="es-CO" sz="1400" b="1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PORTILLO</a:t>
            </a:r>
            <a:r>
              <a:rPr lang="es-CO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RIO BOGOTA</a:t>
            </a:r>
            <a:r>
              <a:rPr lang="es-CO" sz="1400" b="1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0" i="1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O" sz="1400" b="0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TOCAIMA - Cundinamarca)</a:t>
            </a:r>
          </a:p>
        </c:rich>
      </c:tx>
      <c:layout>
        <c:manualLayout>
          <c:xMode val="edge"/>
          <c:yMode val="edge"/>
          <c:x val="0.15187306466302367"/>
          <c:y val="2.292169518687661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8430214025500913E-2"/>
          <c:y val="9.0914737654320982E-2"/>
          <c:w val="0.93560132058287782"/>
          <c:h val="0.78087229938271596"/>
        </c:manualLayout>
      </c:layout>
      <c:lineChart>
        <c:grouping val="standard"/>
        <c:varyColors val="0"/>
        <c:ser>
          <c:idx val="11"/>
          <c:order val="0"/>
          <c:tx>
            <c:v>2010</c:v>
          </c:tx>
          <c:spPr>
            <a:ln w="12700">
              <a:solidFill>
                <a:schemeClr val="bg1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General</c:formatCode>
                <c:ptCount val="73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35-4D52-9320-801E297FBF7E}"/>
            </c:ext>
          </c:extLst>
        </c:ser>
        <c:ser>
          <c:idx val="0"/>
          <c:order val="1"/>
          <c:tx>
            <c:v>2011</c:v>
          </c:tx>
          <c:spPr>
            <a:ln w="6350">
              <a:solidFill>
                <a:srgbClr val="C00000"/>
              </a:solidFill>
              <a:prstDash val="sysDot"/>
            </a:ln>
          </c:spPr>
          <c:marker>
            <c:symbol val="dash"/>
            <c:size val="7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General</c:formatCode>
                <c:ptCount val="732"/>
                <c:pt idx="222" formatCode="0.00">
                  <c:v>5.15</c:v>
                </c:pt>
                <c:pt idx="223" formatCode="0.00">
                  <c:v>3.7</c:v>
                </c:pt>
                <c:pt idx="224" formatCode="0.00">
                  <c:v>3.3</c:v>
                </c:pt>
                <c:pt idx="225" formatCode="0.00">
                  <c:v>3.4</c:v>
                </c:pt>
                <c:pt idx="226" formatCode="0.00">
                  <c:v>3.25</c:v>
                </c:pt>
                <c:pt idx="227" formatCode="0.00">
                  <c:v>3.2</c:v>
                </c:pt>
                <c:pt idx="228" formatCode="0.00">
                  <c:v>3.3</c:v>
                </c:pt>
                <c:pt idx="229" formatCode="0.00">
                  <c:v>3.3</c:v>
                </c:pt>
                <c:pt idx="230" formatCode="0.00">
                  <c:v>3.1</c:v>
                </c:pt>
                <c:pt idx="231" formatCode="0.00">
                  <c:v>3.1</c:v>
                </c:pt>
                <c:pt idx="232" formatCode="0.00">
                  <c:v>3</c:v>
                </c:pt>
                <c:pt idx="233" formatCode="0.00">
                  <c:v>3.1</c:v>
                </c:pt>
                <c:pt idx="234" formatCode="0.00">
                  <c:v>4.0999999999999996</c:v>
                </c:pt>
                <c:pt idx="235" formatCode="0.00">
                  <c:v>3.25</c:v>
                </c:pt>
                <c:pt idx="236" formatCode="0.00">
                  <c:v>3</c:v>
                </c:pt>
                <c:pt idx="237" formatCode="0.00">
                  <c:v>3.1</c:v>
                </c:pt>
                <c:pt idx="238" formatCode="0.00">
                  <c:v>3.3</c:v>
                </c:pt>
                <c:pt idx="239" formatCode="0.00">
                  <c:v>3.2</c:v>
                </c:pt>
                <c:pt idx="240" formatCode="0.00">
                  <c:v>3.3</c:v>
                </c:pt>
                <c:pt idx="241" formatCode="0.00">
                  <c:v>3.2</c:v>
                </c:pt>
                <c:pt idx="242" formatCode="0.00">
                  <c:v>3.1</c:v>
                </c:pt>
                <c:pt idx="243" formatCode="0.00">
                  <c:v>3.1</c:v>
                </c:pt>
                <c:pt idx="244" formatCode="0.00">
                  <c:v>3</c:v>
                </c:pt>
                <c:pt idx="245" formatCode="0.00">
                  <c:v>3.6</c:v>
                </c:pt>
                <c:pt idx="246" formatCode="0.00">
                  <c:v>3.1</c:v>
                </c:pt>
                <c:pt idx="247" formatCode="0.00">
                  <c:v>3.1</c:v>
                </c:pt>
                <c:pt idx="248" formatCode="0.00">
                  <c:v>3</c:v>
                </c:pt>
                <c:pt idx="249" formatCode="0.00">
                  <c:v>3.2</c:v>
                </c:pt>
                <c:pt idx="250" formatCode="0.00">
                  <c:v>3.1</c:v>
                </c:pt>
                <c:pt idx="251" formatCode="0.00">
                  <c:v>3</c:v>
                </c:pt>
                <c:pt idx="252" formatCode="0.00">
                  <c:v>3</c:v>
                </c:pt>
                <c:pt idx="253" formatCode="0.00">
                  <c:v>3.1</c:v>
                </c:pt>
                <c:pt idx="254" formatCode="0.00">
                  <c:v>3.2</c:v>
                </c:pt>
                <c:pt idx="255" formatCode="0.00">
                  <c:v>3</c:v>
                </c:pt>
                <c:pt idx="256" formatCode="0.00">
                  <c:v>3</c:v>
                </c:pt>
                <c:pt idx="257" formatCode="0.00">
                  <c:v>3</c:v>
                </c:pt>
                <c:pt idx="258" formatCode="0.00">
                  <c:v>2.98</c:v>
                </c:pt>
                <c:pt idx="259" formatCode="0.00">
                  <c:v>2.95</c:v>
                </c:pt>
                <c:pt idx="260" formatCode="0.00">
                  <c:v>3</c:v>
                </c:pt>
                <c:pt idx="261" formatCode="0.00">
                  <c:v>2.7</c:v>
                </c:pt>
                <c:pt idx="262" formatCode="0.00">
                  <c:v>2.5</c:v>
                </c:pt>
                <c:pt idx="263" formatCode="0.00">
                  <c:v>3.6</c:v>
                </c:pt>
                <c:pt idx="264" formatCode="0.00">
                  <c:v>3.4</c:v>
                </c:pt>
                <c:pt idx="265" formatCode="0.00">
                  <c:v>3.1</c:v>
                </c:pt>
                <c:pt idx="266" formatCode="0.00">
                  <c:v>3.4</c:v>
                </c:pt>
                <c:pt idx="267" formatCode="0.00">
                  <c:v>3.35</c:v>
                </c:pt>
                <c:pt idx="268" formatCode="0.00">
                  <c:v>3.2</c:v>
                </c:pt>
                <c:pt idx="269" formatCode="0.00">
                  <c:v>3.3</c:v>
                </c:pt>
                <c:pt idx="270" formatCode="0.00">
                  <c:v>3.1</c:v>
                </c:pt>
                <c:pt idx="271" formatCode="0.00">
                  <c:v>3.4</c:v>
                </c:pt>
                <c:pt idx="272" formatCode="0.00">
                  <c:v>4.3</c:v>
                </c:pt>
                <c:pt idx="273" formatCode="0.00">
                  <c:v>3.4</c:v>
                </c:pt>
                <c:pt idx="274" formatCode="0.00">
                  <c:v>4.8</c:v>
                </c:pt>
                <c:pt idx="275" formatCode="0.00">
                  <c:v>3.6</c:v>
                </c:pt>
                <c:pt idx="276" formatCode="0.00">
                  <c:v>3.5</c:v>
                </c:pt>
                <c:pt idx="277" formatCode="0.00">
                  <c:v>3.4</c:v>
                </c:pt>
                <c:pt idx="278" formatCode="0.00">
                  <c:v>3.29</c:v>
                </c:pt>
                <c:pt idx="279" formatCode="0.00">
                  <c:v>3.3</c:v>
                </c:pt>
                <c:pt idx="280" formatCode="0.00">
                  <c:v>3.2</c:v>
                </c:pt>
                <c:pt idx="281" formatCode="0.00">
                  <c:v>3.25</c:v>
                </c:pt>
                <c:pt idx="282" formatCode="0.00">
                  <c:v>3.2</c:v>
                </c:pt>
                <c:pt idx="283" formatCode="0.00">
                  <c:v>3.1</c:v>
                </c:pt>
                <c:pt idx="284" formatCode="0.00">
                  <c:v>3.1</c:v>
                </c:pt>
                <c:pt idx="285" formatCode="0.00">
                  <c:v>3</c:v>
                </c:pt>
                <c:pt idx="286" formatCode="0.00">
                  <c:v>2.95</c:v>
                </c:pt>
                <c:pt idx="287" formatCode="0.00">
                  <c:v>2.8</c:v>
                </c:pt>
                <c:pt idx="288" formatCode="0.00">
                  <c:v>3</c:v>
                </c:pt>
                <c:pt idx="289" formatCode="0.00">
                  <c:v>2.9</c:v>
                </c:pt>
                <c:pt idx="290" formatCode="0.00">
                  <c:v>2.7</c:v>
                </c:pt>
                <c:pt idx="291" formatCode="0.00">
                  <c:v>3</c:v>
                </c:pt>
                <c:pt idx="292" formatCode="0.00">
                  <c:v>2.9</c:v>
                </c:pt>
                <c:pt idx="293" formatCode="0.00">
                  <c:v>3.1</c:v>
                </c:pt>
                <c:pt idx="294" formatCode="0.00">
                  <c:v>2.9</c:v>
                </c:pt>
                <c:pt idx="295" formatCode="0.00">
                  <c:v>2.8</c:v>
                </c:pt>
                <c:pt idx="296" formatCode="0.00">
                  <c:v>2.7</c:v>
                </c:pt>
                <c:pt idx="297" formatCode="0.00">
                  <c:v>2.9</c:v>
                </c:pt>
                <c:pt idx="298" formatCode="0.00">
                  <c:v>3</c:v>
                </c:pt>
                <c:pt idx="299" formatCode="0.00">
                  <c:v>2.7</c:v>
                </c:pt>
                <c:pt idx="300" formatCode="0.00">
                  <c:v>2.5</c:v>
                </c:pt>
                <c:pt idx="301" formatCode="0.00">
                  <c:v>2.9</c:v>
                </c:pt>
                <c:pt idx="302" formatCode="0.00">
                  <c:v>3</c:v>
                </c:pt>
                <c:pt idx="303" formatCode="0.00">
                  <c:v>2.8</c:v>
                </c:pt>
                <c:pt idx="304" formatCode="0.00">
                  <c:v>3</c:v>
                </c:pt>
                <c:pt idx="305" formatCode="0.00">
                  <c:v>3</c:v>
                </c:pt>
                <c:pt idx="306" formatCode="0.00">
                  <c:v>2.8</c:v>
                </c:pt>
                <c:pt idx="307" formatCode="0.00">
                  <c:v>3</c:v>
                </c:pt>
                <c:pt idx="308" formatCode="0.00">
                  <c:v>3.4</c:v>
                </c:pt>
                <c:pt idx="309" formatCode="0.00">
                  <c:v>3.2</c:v>
                </c:pt>
                <c:pt idx="310" formatCode="0.00">
                  <c:v>3</c:v>
                </c:pt>
                <c:pt idx="311" formatCode="0.00">
                  <c:v>3.1</c:v>
                </c:pt>
                <c:pt idx="312" formatCode="0.00">
                  <c:v>2.9</c:v>
                </c:pt>
                <c:pt idx="313" formatCode="0.00">
                  <c:v>2.95</c:v>
                </c:pt>
                <c:pt idx="314" formatCode="0.00">
                  <c:v>2.95</c:v>
                </c:pt>
                <c:pt idx="315" formatCode="0.00">
                  <c:v>3</c:v>
                </c:pt>
                <c:pt idx="316" formatCode="0.00">
                  <c:v>3</c:v>
                </c:pt>
                <c:pt idx="317" formatCode="0.00">
                  <c:v>3.1</c:v>
                </c:pt>
                <c:pt idx="318" formatCode="0.00">
                  <c:v>3</c:v>
                </c:pt>
                <c:pt idx="319" formatCode="0.00">
                  <c:v>2.8</c:v>
                </c:pt>
                <c:pt idx="320" formatCode="0.00">
                  <c:v>2.9</c:v>
                </c:pt>
                <c:pt idx="321" formatCode="0.00">
                  <c:v>3</c:v>
                </c:pt>
                <c:pt idx="322" formatCode="0.00">
                  <c:v>2.95</c:v>
                </c:pt>
                <c:pt idx="323" formatCode="0.00">
                  <c:v>2.9</c:v>
                </c:pt>
                <c:pt idx="324" formatCode="0.00">
                  <c:v>2.86</c:v>
                </c:pt>
                <c:pt idx="325" formatCode="0.00">
                  <c:v>2.9</c:v>
                </c:pt>
                <c:pt idx="326" formatCode="0.00">
                  <c:v>2.85</c:v>
                </c:pt>
                <c:pt idx="327" formatCode="0.00">
                  <c:v>2.9</c:v>
                </c:pt>
                <c:pt idx="328" formatCode="0.00">
                  <c:v>2.85</c:v>
                </c:pt>
                <c:pt idx="329" formatCode="0.00">
                  <c:v>2.74</c:v>
                </c:pt>
                <c:pt idx="330" formatCode="0.00">
                  <c:v>2.8</c:v>
                </c:pt>
                <c:pt idx="331" formatCode="0.00">
                  <c:v>2.75</c:v>
                </c:pt>
                <c:pt idx="332" formatCode="0.00">
                  <c:v>2.5</c:v>
                </c:pt>
                <c:pt idx="333" formatCode="0.00">
                  <c:v>2.4500000000000002</c:v>
                </c:pt>
                <c:pt idx="334" formatCode="0.00">
                  <c:v>2.5</c:v>
                </c:pt>
                <c:pt idx="335" formatCode="0.00">
                  <c:v>2.48</c:v>
                </c:pt>
                <c:pt idx="336" formatCode="0.00">
                  <c:v>2.48</c:v>
                </c:pt>
                <c:pt idx="337" formatCode="0.00">
                  <c:v>2.7</c:v>
                </c:pt>
                <c:pt idx="338" formatCode="0.00">
                  <c:v>2.75</c:v>
                </c:pt>
                <c:pt idx="339" formatCode="0.00">
                  <c:v>2.6</c:v>
                </c:pt>
                <c:pt idx="340" formatCode="0.00">
                  <c:v>2.5</c:v>
                </c:pt>
                <c:pt idx="341" formatCode="0.00">
                  <c:v>2.65</c:v>
                </c:pt>
                <c:pt idx="342" formatCode="0.00">
                  <c:v>2.6</c:v>
                </c:pt>
                <c:pt idx="343" formatCode="0.00">
                  <c:v>2.75</c:v>
                </c:pt>
                <c:pt idx="344" formatCode="0.00">
                  <c:v>2.5</c:v>
                </c:pt>
                <c:pt idx="345" formatCode="0.00">
                  <c:v>2.5499999999999998</c:v>
                </c:pt>
                <c:pt idx="346" formatCode="0.00">
                  <c:v>2.4</c:v>
                </c:pt>
                <c:pt idx="347" formatCode="0.00">
                  <c:v>2.8</c:v>
                </c:pt>
                <c:pt idx="348" formatCode="0.00">
                  <c:v>2.4</c:v>
                </c:pt>
                <c:pt idx="349" formatCode="0.00">
                  <c:v>2.4</c:v>
                </c:pt>
                <c:pt idx="350" formatCode="0.00">
                  <c:v>2.6</c:v>
                </c:pt>
                <c:pt idx="351" formatCode="0.00">
                  <c:v>2.5</c:v>
                </c:pt>
                <c:pt idx="352" formatCode="0.00">
                  <c:v>2.7</c:v>
                </c:pt>
                <c:pt idx="353" formatCode="0.00">
                  <c:v>2.5499999999999998</c:v>
                </c:pt>
                <c:pt idx="354" formatCode="0.00">
                  <c:v>2.4</c:v>
                </c:pt>
                <c:pt idx="355" formatCode="0.00">
                  <c:v>2.7</c:v>
                </c:pt>
                <c:pt idx="356" formatCode="0.00">
                  <c:v>2.4</c:v>
                </c:pt>
                <c:pt idx="357" formatCode="0.00">
                  <c:v>2.5</c:v>
                </c:pt>
                <c:pt idx="358" formatCode="0.00">
                  <c:v>2.35</c:v>
                </c:pt>
                <c:pt idx="359" formatCode="0.00">
                  <c:v>2.7</c:v>
                </c:pt>
                <c:pt idx="360" formatCode="0.00">
                  <c:v>2.5</c:v>
                </c:pt>
                <c:pt idx="361" formatCode="0.00">
                  <c:v>2.5</c:v>
                </c:pt>
                <c:pt idx="362" formatCode="0.00">
                  <c:v>2.6</c:v>
                </c:pt>
                <c:pt idx="363" formatCode="0.00">
                  <c:v>2.5499999999999998</c:v>
                </c:pt>
                <c:pt idx="364" formatCode="0.00">
                  <c:v>2.48</c:v>
                </c:pt>
                <c:pt idx="365" formatCode="0.00">
                  <c:v>2.4500000000000002</c:v>
                </c:pt>
                <c:pt idx="366" formatCode="0.00">
                  <c:v>2.41</c:v>
                </c:pt>
                <c:pt idx="367" formatCode="0.00">
                  <c:v>2.37</c:v>
                </c:pt>
                <c:pt idx="368" formatCode="0.00">
                  <c:v>2.33</c:v>
                </c:pt>
                <c:pt idx="369" formatCode="0.00">
                  <c:v>2.2999999999999998</c:v>
                </c:pt>
                <c:pt idx="370" formatCode="0.00">
                  <c:v>2.5</c:v>
                </c:pt>
                <c:pt idx="371" formatCode="0.00">
                  <c:v>2.4</c:v>
                </c:pt>
                <c:pt idx="372" formatCode="0.00">
                  <c:v>2.1</c:v>
                </c:pt>
                <c:pt idx="373" formatCode="0.00">
                  <c:v>2.5</c:v>
                </c:pt>
                <c:pt idx="374" formatCode="0.00">
                  <c:v>2.75</c:v>
                </c:pt>
                <c:pt idx="375" formatCode="0.00">
                  <c:v>2.6</c:v>
                </c:pt>
                <c:pt idx="376" formatCode="0.00">
                  <c:v>2.5</c:v>
                </c:pt>
                <c:pt idx="377" formatCode="0.00">
                  <c:v>2.5499999999999998</c:v>
                </c:pt>
                <c:pt idx="378" formatCode="0.00">
                  <c:v>2.2999999999999998</c:v>
                </c:pt>
                <c:pt idx="379" formatCode="0.00">
                  <c:v>2.2000000000000002</c:v>
                </c:pt>
                <c:pt idx="380" formatCode="0.00">
                  <c:v>2.4</c:v>
                </c:pt>
                <c:pt idx="381" formatCode="0.00">
                  <c:v>2.4</c:v>
                </c:pt>
                <c:pt idx="382" formatCode="0.00">
                  <c:v>2.1</c:v>
                </c:pt>
                <c:pt idx="383" formatCode="0.00">
                  <c:v>2.5</c:v>
                </c:pt>
                <c:pt idx="384" formatCode="0.00">
                  <c:v>2.15</c:v>
                </c:pt>
                <c:pt idx="385" formatCode="0.00">
                  <c:v>2.48</c:v>
                </c:pt>
                <c:pt idx="386" formatCode="0.00">
                  <c:v>2.1</c:v>
                </c:pt>
                <c:pt idx="387" formatCode="0.00">
                  <c:v>2.2999999999999998</c:v>
                </c:pt>
                <c:pt idx="388" formatCode="0.00">
                  <c:v>2</c:v>
                </c:pt>
                <c:pt idx="389" formatCode="0.00">
                  <c:v>2.4</c:v>
                </c:pt>
                <c:pt idx="390" formatCode="0.00">
                  <c:v>1.9</c:v>
                </c:pt>
                <c:pt idx="391" formatCode="0.00">
                  <c:v>2.4</c:v>
                </c:pt>
                <c:pt idx="392" formatCode="0.00">
                  <c:v>2.6</c:v>
                </c:pt>
                <c:pt idx="393" formatCode="0.00">
                  <c:v>2.58</c:v>
                </c:pt>
                <c:pt idx="394" formatCode="0.00">
                  <c:v>2.5499999999999998</c:v>
                </c:pt>
                <c:pt idx="395" formatCode="0.00">
                  <c:v>2.4</c:v>
                </c:pt>
                <c:pt idx="396" formatCode="0.00">
                  <c:v>2.2999999999999998</c:v>
                </c:pt>
                <c:pt idx="397" formatCode="0.00">
                  <c:v>2.62</c:v>
                </c:pt>
                <c:pt idx="398" formatCode="0.00">
                  <c:v>2.48</c:v>
                </c:pt>
                <c:pt idx="399" formatCode="0.00">
                  <c:v>2.5</c:v>
                </c:pt>
                <c:pt idx="400" formatCode="0.00">
                  <c:v>2.52</c:v>
                </c:pt>
                <c:pt idx="401" formatCode="0.00">
                  <c:v>2.5099999999999998</c:v>
                </c:pt>
                <c:pt idx="402" formatCode="0.00">
                  <c:v>2.5499999999999998</c:v>
                </c:pt>
                <c:pt idx="403" formatCode="0.00">
                  <c:v>2.5099999999999998</c:v>
                </c:pt>
                <c:pt idx="404" formatCode="0.00">
                  <c:v>2.5</c:v>
                </c:pt>
                <c:pt idx="405" formatCode="0.00">
                  <c:v>2.5</c:v>
                </c:pt>
                <c:pt idx="406" formatCode="0.00">
                  <c:v>2.5</c:v>
                </c:pt>
                <c:pt idx="407" formatCode="0.00">
                  <c:v>2.4900000000000002</c:v>
                </c:pt>
                <c:pt idx="408" formatCode="0.00">
                  <c:v>2.4900000000000002</c:v>
                </c:pt>
                <c:pt idx="409" formatCode="0.00">
                  <c:v>2.4900000000000002</c:v>
                </c:pt>
                <c:pt idx="410" formatCode="0.00">
                  <c:v>2.48</c:v>
                </c:pt>
                <c:pt idx="411" formatCode="0.00">
                  <c:v>2.48</c:v>
                </c:pt>
                <c:pt idx="412" formatCode="0.00">
                  <c:v>2.1</c:v>
                </c:pt>
                <c:pt idx="413" formatCode="0.00">
                  <c:v>1.7</c:v>
                </c:pt>
                <c:pt idx="414" formatCode="0.00">
                  <c:v>2.4500000000000002</c:v>
                </c:pt>
                <c:pt idx="415" formatCode="0.00">
                  <c:v>2.5</c:v>
                </c:pt>
                <c:pt idx="416" formatCode="0.00">
                  <c:v>1.85</c:v>
                </c:pt>
                <c:pt idx="417" formatCode="0.00">
                  <c:v>2.48</c:v>
                </c:pt>
                <c:pt idx="418" formatCode="0.00">
                  <c:v>2.4500000000000002</c:v>
                </c:pt>
                <c:pt idx="419" formatCode="0.00">
                  <c:v>2.48</c:v>
                </c:pt>
                <c:pt idx="420" formatCode="0.00">
                  <c:v>2.4</c:v>
                </c:pt>
                <c:pt idx="421" formatCode="0.00">
                  <c:v>2.48</c:v>
                </c:pt>
                <c:pt idx="422" formatCode="0.00">
                  <c:v>2.85</c:v>
                </c:pt>
                <c:pt idx="423" formatCode="0.00">
                  <c:v>2.7</c:v>
                </c:pt>
                <c:pt idx="424" formatCode="0.00">
                  <c:v>2.65</c:v>
                </c:pt>
                <c:pt idx="425" formatCode="0.00">
                  <c:v>2.6</c:v>
                </c:pt>
                <c:pt idx="426" formatCode="0.00">
                  <c:v>2.5499999999999998</c:v>
                </c:pt>
                <c:pt idx="427" formatCode="0.00">
                  <c:v>2.65</c:v>
                </c:pt>
                <c:pt idx="428" formatCode="0.00">
                  <c:v>2.7</c:v>
                </c:pt>
                <c:pt idx="429" formatCode="0.00">
                  <c:v>2.5499999999999998</c:v>
                </c:pt>
                <c:pt idx="430" formatCode="0.00">
                  <c:v>2.5</c:v>
                </c:pt>
                <c:pt idx="431" formatCode="0.00">
                  <c:v>2.4</c:v>
                </c:pt>
                <c:pt idx="432" formatCode="0.00">
                  <c:v>2.2999999999999998</c:v>
                </c:pt>
                <c:pt idx="433" formatCode="0.00">
                  <c:v>2.4</c:v>
                </c:pt>
                <c:pt idx="434" formatCode="0.00">
                  <c:v>2.4500000000000002</c:v>
                </c:pt>
                <c:pt idx="435" formatCode="0.00">
                  <c:v>2.75</c:v>
                </c:pt>
                <c:pt idx="436" formatCode="0.00">
                  <c:v>2.5</c:v>
                </c:pt>
                <c:pt idx="437" formatCode="0.00">
                  <c:v>2.5</c:v>
                </c:pt>
                <c:pt idx="438" formatCode="0.00">
                  <c:v>2.4</c:v>
                </c:pt>
                <c:pt idx="439" formatCode="0.00">
                  <c:v>2.5</c:v>
                </c:pt>
                <c:pt idx="440" formatCode="0.00">
                  <c:v>2.35</c:v>
                </c:pt>
                <c:pt idx="441" formatCode="0.00">
                  <c:v>2.5499999999999998</c:v>
                </c:pt>
                <c:pt idx="442" formatCode="0.00">
                  <c:v>2.4</c:v>
                </c:pt>
                <c:pt idx="443" formatCode="0.00">
                  <c:v>2.4500000000000002</c:v>
                </c:pt>
                <c:pt idx="444" formatCode="0.00">
                  <c:v>2.5</c:v>
                </c:pt>
                <c:pt idx="445" formatCode="0.00">
                  <c:v>2.5499999999999998</c:v>
                </c:pt>
                <c:pt idx="446" formatCode="0.00">
                  <c:v>2.2999999999999998</c:v>
                </c:pt>
                <c:pt idx="447" formatCode="0.00">
                  <c:v>2.25</c:v>
                </c:pt>
                <c:pt idx="448" formatCode="0.00">
                  <c:v>2.4</c:v>
                </c:pt>
                <c:pt idx="449" formatCode="0.00">
                  <c:v>2.38</c:v>
                </c:pt>
                <c:pt idx="450" formatCode="0.00">
                  <c:v>2.4</c:v>
                </c:pt>
                <c:pt idx="451" formatCode="0.00">
                  <c:v>2.4</c:v>
                </c:pt>
                <c:pt idx="452" formatCode="0.00">
                  <c:v>2.2999999999999998</c:v>
                </c:pt>
                <c:pt idx="453" formatCode="0.00">
                  <c:v>2.4</c:v>
                </c:pt>
                <c:pt idx="454" formatCode="0.00">
                  <c:v>2.4500000000000002</c:v>
                </c:pt>
                <c:pt idx="455" formatCode="0.00">
                  <c:v>2.4300000000000002</c:v>
                </c:pt>
                <c:pt idx="456" formatCode="0.00">
                  <c:v>2.41</c:v>
                </c:pt>
                <c:pt idx="457" formatCode="0.00">
                  <c:v>2.39</c:v>
                </c:pt>
                <c:pt idx="458" formatCode="0.00">
                  <c:v>2.38</c:v>
                </c:pt>
                <c:pt idx="459" formatCode="0.00">
                  <c:v>2.36</c:v>
                </c:pt>
                <c:pt idx="460" formatCode="0.00">
                  <c:v>2.35</c:v>
                </c:pt>
                <c:pt idx="461" formatCode="0.00">
                  <c:v>2.35</c:v>
                </c:pt>
                <c:pt idx="462" formatCode="0.00">
                  <c:v>2.75</c:v>
                </c:pt>
                <c:pt idx="463" formatCode="0.00">
                  <c:v>2.72</c:v>
                </c:pt>
                <c:pt idx="464" formatCode="0.00">
                  <c:v>2.8</c:v>
                </c:pt>
                <c:pt idx="465" formatCode="0.00">
                  <c:v>2.5</c:v>
                </c:pt>
                <c:pt idx="466" formatCode="0.00">
                  <c:v>2.85</c:v>
                </c:pt>
                <c:pt idx="467" formatCode="0.00">
                  <c:v>2.7</c:v>
                </c:pt>
                <c:pt idx="468" formatCode="0.00">
                  <c:v>2.4</c:v>
                </c:pt>
                <c:pt idx="469" formatCode="0.00">
                  <c:v>2.5</c:v>
                </c:pt>
                <c:pt idx="470" formatCode="0.00">
                  <c:v>2.4500000000000002</c:v>
                </c:pt>
                <c:pt idx="471" formatCode="0.00">
                  <c:v>2.5</c:v>
                </c:pt>
                <c:pt idx="472" formatCode="0.00">
                  <c:v>2.35</c:v>
                </c:pt>
                <c:pt idx="473" formatCode="0.00">
                  <c:v>2.4</c:v>
                </c:pt>
                <c:pt idx="474" formatCode="0.00">
                  <c:v>2.2999999999999998</c:v>
                </c:pt>
                <c:pt idx="475" formatCode="0.00">
                  <c:v>2.35</c:v>
                </c:pt>
                <c:pt idx="476" formatCode="0.00">
                  <c:v>2.2999999999999998</c:v>
                </c:pt>
                <c:pt idx="477" formatCode="0.00">
                  <c:v>2.7</c:v>
                </c:pt>
                <c:pt idx="478" formatCode="0.00">
                  <c:v>2.2000000000000002</c:v>
                </c:pt>
                <c:pt idx="479" formatCode="0.00">
                  <c:v>2.25</c:v>
                </c:pt>
                <c:pt idx="480" formatCode="0.00">
                  <c:v>2</c:v>
                </c:pt>
                <c:pt idx="481" formatCode="0.00">
                  <c:v>2.2000000000000002</c:v>
                </c:pt>
                <c:pt idx="482" formatCode="0.00">
                  <c:v>1.9</c:v>
                </c:pt>
                <c:pt idx="483" formatCode="0.00">
                  <c:v>1.46</c:v>
                </c:pt>
                <c:pt idx="484" formatCode="0.00">
                  <c:v>1.29</c:v>
                </c:pt>
                <c:pt idx="485" formatCode="0.00">
                  <c:v>1.1000000000000001</c:v>
                </c:pt>
                <c:pt idx="486" formatCode="0.00">
                  <c:v>0.85</c:v>
                </c:pt>
                <c:pt idx="487" formatCode="0.00">
                  <c:v>2</c:v>
                </c:pt>
                <c:pt idx="488" formatCode="0.00">
                  <c:v>1.8</c:v>
                </c:pt>
                <c:pt idx="489" formatCode="0.00">
                  <c:v>1.8</c:v>
                </c:pt>
                <c:pt idx="490" formatCode="0.00">
                  <c:v>2.25</c:v>
                </c:pt>
                <c:pt idx="491" formatCode="0.00">
                  <c:v>2.5</c:v>
                </c:pt>
                <c:pt idx="492" formatCode="0.00">
                  <c:v>2.35</c:v>
                </c:pt>
                <c:pt idx="493" formatCode="0.00">
                  <c:v>2.35</c:v>
                </c:pt>
                <c:pt idx="494" formatCode="0.00">
                  <c:v>2.48</c:v>
                </c:pt>
                <c:pt idx="495" formatCode="0.00">
                  <c:v>2.4</c:v>
                </c:pt>
                <c:pt idx="496" formatCode="0.00">
                  <c:v>2.6</c:v>
                </c:pt>
                <c:pt idx="497" formatCode="0.00">
                  <c:v>2.2999999999999998</c:v>
                </c:pt>
                <c:pt idx="498" formatCode="0.00">
                  <c:v>2.2000000000000002</c:v>
                </c:pt>
                <c:pt idx="499" formatCode="0.00">
                  <c:v>2.6</c:v>
                </c:pt>
                <c:pt idx="500" formatCode="0.00">
                  <c:v>2.2999999999999998</c:v>
                </c:pt>
                <c:pt idx="501" formatCode="0.00">
                  <c:v>2.2999999999999998</c:v>
                </c:pt>
                <c:pt idx="502" formatCode="0.00">
                  <c:v>2.29</c:v>
                </c:pt>
                <c:pt idx="503" formatCode="0.00">
                  <c:v>2.5</c:v>
                </c:pt>
                <c:pt idx="504" formatCode="0.00">
                  <c:v>2.4500000000000002</c:v>
                </c:pt>
                <c:pt idx="505" formatCode="0.00">
                  <c:v>2.2999999999999998</c:v>
                </c:pt>
                <c:pt idx="506" formatCode="0.00">
                  <c:v>2.38</c:v>
                </c:pt>
                <c:pt idx="507" formatCode="0.00">
                  <c:v>2.35</c:v>
                </c:pt>
                <c:pt idx="508" formatCode="0.00">
                  <c:v>2.4500000000000002</c:v>
                </c:pt>
                <c:pt idx="509" formatCode="0.00">
                  <c:v>2.48</c:v>
                </c:pt>
                <c:pt idx="510" formatCode="0.00">
                  <c:v>2.5</c:v>
                </c:pt>
                <c:pt idx="511" formatCode="0.00">
                  <c:v>2.4500000000000002</c:v>
                </c:pt>
                <c:pt idx="512" formatCode="0.00">
                  <c:v>2.4</c:v>
                </c:pt>
                <c:pt idx="513" formatCode="0.00">
                  <c:v>2.35</c:v>
                </c:pt>
                <c:pt idx="514" formatCode="0.00">
                  <c:v>2.4</c:v>
                </c:pt>
                <c:pt idx="515" formatCode="0.00">
                  <c:v>2.5</c:v>
                </c:pt>
                <c:pt idx="516" formatCode="0.00">
                  <c:v>2.2999999999999998</c:v>
                </c:pt>
                <c:pt idx="517" formatCode="0.00">
                  <c:v>2</c:v>
                </c:pt>
                <c:pt idx="518" formatCode="0.00">
                  <c:v>2.4500000000000002</c:v>
                </c:pt>
                <c:pt idx="519" formatCode="0.00">
                  <c:v>2.5</c:v>
                </c:pt>
                <c:pt idx="520" formatCode="0.00">
                  <c:v>2</c:v>
                </c:pt>
                <c:pt idx="521" formatCode="0.00">
                  <c:v>2.48</c:v>
                </c:pt>
                <c:pt idx="522" formatCode="0.00">
                  <c:v>2.35</c:v>
                </c:pt>
                <c:pt idx="523" formatCode="0.00">
                  <c:v>2.4500000000000002</c:v>
                </c:pt>
                <c:pt idx="524" formatCode="0.00">
                  <c:v>2.4</c:v>
                </c:pt>
                <c:pt idx="525" formatCode="0.00">
                  <c:v>2.35</c:v>
                </c:pt>
                <c:pt idx="526" formatCode="0.00">
                  <c:v>2.2000000000000002</c:v>
                </c:pt>
                <c:pt idx="527" formatCode="0.00">
                  <c:v>2.2999999999999998</c:v>
                </c:pt>
                <c:pt idx="528" formatCode="0.00">
                  <c:v>2.4</c:v>
                </c:pt>
                <c:pt idx="529" formatCode="0.00">
                  <c:v>2.2999999999999998</c:v>
                </c:pt>
                <c:pt idx="530" formatCode="0.00">
                  <c:v>2.25</c:v>
                </c:pt>
                <c:pt idx="531" formatCode="0.00">
                  <c:v>2.2999999999999998</c:v>
                </c:pt>
                <c:pt idx="532" formatCode="0.00">
                  <c:v>2</c:v>
                </c:pt>
                <c:pt idx="533" formatCode="0.00">
                  <c:v>1.5</c:v>
                </c:pt>
                <c:pt idx="534" formatCode="0.00">
                  <c:v>1.2</c:v>
                </c:pt>
                <c:pt idx="535" formatCode="0.00">
                  <c:v>1.2</c:v>
                </c:pt>
                <c:pt idx="536" formatCode="0.00">
                  <c:v>1.25</c:v>
                </c:pt>
                <c:pt idx="537" formatCode="0.00">
                  <c:v>2.5</c:v>
                </c:pt>
                <c:pt idx="538" formatCode="0.00">
                  <c:v>2.25</c:v>
                </c:pt>
                <c:pt idx="539" formatCode="0.00">
                  <c:v>2.48</c:v>
                </c:pt>
                <c:pt idx="540" formatCode="0.00">
                  <c:v>2.4500000000000002</c:v>
                </c:pt>
                <c:pt idx="541" formatCode="0.00">
                  <c:v>2.5</c:v>
                </c:pt>
                <c:pt idx="542" formatCode="0.00">
                  <c:v>2.4</c:v>
                </c:pt>
                <c:pt idx="543" formatCode="0.00">
                  <c:v>2.4500000000000002</c:v>
                </c:pt>
                <c:pt idx="544" formatCode="0.00">
                  <c:v>2.2000000000000002</c:v>
                </c:pt>
                <c:pt idx="545" formatCode="0.00">
                  <c:v>2.06</c:v>
                </c:pt>
                <c:pt idx="546" formatCode="0.00">
                  <c:v>1.82</c:v>
                </c:pt>
                <c:pt idx="547" formatCode="0.00">
                  <c:v>1.36</c:v>
                </c:pt>
                <c:pt idx="548" formatCode="0.00">
                  <c:v>1.45</c:v>
                </c:pt>
                <c:pt idx="549" formatCode="0.00">
                  <c:v>1.59</c:v>
                </c:pt>
                <c:pt idx="550" formatCode="0.00">
                  <c:v>1.78</c:v>
                </c:pt>
                <c:pt idx="551" formatCode="0.00">
                  <c:v>1.96</c:v>
                </c:pt>
                <c:pt idx="552" formatCode="0.00">
                  <c:v>2.0499999999999998</c:v>
                </c:pt>
                <c:pt idx="553" formatCode="0.00">
                  <c:v>2.12</c:v>
                </c:pt>
                <c:pt idx="554" formatCode="0.00">
                  <c:v>2.19</c:v>
                </c:pt>
                <c:pt idx="555" formatCode="0.00">
                  <c:v>2.25</c:v>
                </c:pt>
                <c:pt idx="556" formatCode="0.00">
                  <c:v>2.38</c:v>
                </c:pt>
                <c:pt idx="557" formatCode="0.00">
                  <c:v>2.4700000000000002</c:v>
                </c:pt>
                <c:pt idx="558" formatCode="0.00">
                  <c:v>2.58</c:v>
                </c:pt>
                <c:pt idx="559" formatCode="0.00">
                  <c:v>2.4900000000000002</c:v>
                </c:pt>
                <c:pt idx="560" formatCode="0.00">
                  <c:v>2.48</c:v>
                </c:pt>
                <c:pt idx="561" formatCode="0.00">
                  <c:v>2.4500000000000002</c:v>
                </c:pt>
                <c:pt idx="562" formatCode="0.00">
                  <c:v>2.4</c:v>
                </c:pt>
                <c:pt idx="563" formatCode="0.00">
                  <c:v>2.48</c:v>
                </c:pt>
                <c:pt idx="564" formatCode="0.00">
                  <c:v>1.9</c:v>
                </c:pt>
                <c:pt idx="565" formatCode="0.00">
                  <c:v>2.8</c:v>
                </c:pt>
                <c:pt idx="566" formatCode="0.00">
                  <c:v>2.5</c:v>
                </c:pt>
                <c:pt idx="567" formatCode="0.00">
                  <c:v>2.59</c:v>
                </c:pt>
                <c:pt idx="568" formatCode="0.00">
                  <c:v>2.67</c:v>
                </c:pt>
                <c:pt idx="569" formatCode="0.00">
                  <c:v>2.78</c:v>
                </c:pt>
                <c:pt idx="570" formatCode="0.00">
                  <c:v>2.85</c:v>
                </c:pt>
                <c:pt idx="571" formatCode="0.00">
                  <c:v>2.9</c:v>
                </c:pt>
                <c:pt idx="572" formatCode="0.00">
                  <c:v>3.3</c:v>
                </c:pt>
                <c:pt idx="573" formatCode="0.00">
                  <c:v>2.9</c:v>
                </c:pt>
                <c:pt idx="574" formatCode="0.00">
                  <c:v>2.85</c:v>
                </c:pt>
                <c:pt idx="575" formatCode="0.00">
                  <c:v>2.6</c:v>
                </c:pt>
                <c:pt idx="576" formatCode="0.00">
                  <c:v>3.3</c:v>
                </c:pt>
                <c:pt idx="577" formatCode="0.00">
                  <c:v>2.95</c:v>
                </c:pt>
                <c:pt idx="578" formatCode="0.00">
                  <c:v>2.71</c:v>
                </c:pt>
                <c:pt idx="579" formatCode="0.00">
                  <c:v>3.3</c:v>
                </c:pt>
                <c:pt idx="580" formatCode="0.00">
                  <c:v>3</c:v>
                </c:pt>
                <c:pt idx="581" formatCode="0.00">
                  <c:v>2.85</c:v>
                </c:pt>
                <c:pt idx="582" formatCode="0.00">
                  <c:v>3.3</c:v>
                </c:pt>
                <c:pt idx="583" formatCode="0.00">
                  <c:v>3</c:v>
                </c:pt>
                <c:pt idx="584" formatCode="0.00">
                  <c:v>2.95</c:v>
                </c:pt>
                <c:pt idx="585" formatCode="0.00">
                  <c:v>2.75</c:v>
                </c:pt>
                <c:pt idx="586" formatCode="0.00">
                  <c:v>3</c:v>
                </c:pt>
                <c:pt idx="587" formatCode="0.00">
                  <c:v>2.85</c:v>
                </c:pt>
                <c:pt idx="588" formatCode="0.00">
                  <c:v>2.8</c:v>
                </c:pt>
                <c:pt idx="589" formatCode="0.00">
                  <c:v>2.6</c:v>
                </c:pt>
                <c:pt idx="590" formatCode="0.00">
                  <c:v>2.9</c:v>
                </c:pt>
                <c:pt idx="591" formatCode="0.00">
                  <c:v>2.75</c:v>
                </c:pt>
                <c:pt idx="592" formatCode="0.00">
                  <c:v>3.1</c:v>
                </c:pt>
                <c:pt idx="593" formatCode="0.00">
                  <c:v>3.15</c:v>
                </c:pt>
                <c:pt idx="594" formatCode="0.00">
                  <c:v>3</c:v>
                </c:pt>
                <c:pt idx="595" formatCode="0.00">
                  <c:v>3.2</c:v>
                </c:pt>
                <c:pt idx="596" formatCode="0.00">
                  <c:v>2.8</c:v>
                </c:pt>
                <c:pt idx="597" formatCode="0.00">
                  <c:v>2.9</c:v>
                </c:pt>
                <c:pt idx="598" formatCode="0.00">
                  <c:v>3</c:v>
                </c:pt>
                <c:pt idx="599" formatCode="0.00">
                  <c:v>3.1</c:v>
                </c:pt>
                <c:pt idx="600" formatCode="0.00">
                  <c:v>2.9</c:v>
                </c:pt>
                <c:pt idx="625" formatCode="0.00">
                  <c:v>2.7</c:v>
                </c:pt>
                <c:pt idx="626" formatCode="0.00">
                  <c:v>2.59</c:v>
                </c:pt>
                <c:pt idx="627" formatCode="0.00">
                  <c:v>2.85</c:v>
                </c:pt>
                <c:pt idx="628" formatCode="0.00">
                  <c:v>2.9</c:v>
                </c:pt>
                <c:pt idx="629" formatCode="0.00">
                  <c:v>2.75</c:v>
                </c:pt>
                <c:pt idx="630" formatCode="0.00">
                  <c:v>2.85</c:v>
                </c:pt>
                <c:pt idx="631" formatCode="0.00">
                  <c:v>3.1</c:v>
                </c:pt>
                <c:pt idx="632" formatCode="0.00">
                  <c:v>3</c:v>
                </c:pt>
                <c:pt idx="633" formatCode="0.00">
                  <c:v>2.9</c:v>
                </c:pt>
                <c:pt idx="634" formatCode="0.00">
                  <c:v>2.9</c:v>
                </c:pt>
                <c:pt idx="635" formatCode="0.00">
                  <c:v>2.95</c:v>
                </c:pt>
                <c:pt idx="636" formatCode="0.00">
                  <c:v>2.75</c:v>
                </c:pt>
                <c:pt idx="637" formatCode="0.00">
                  <c:v>2.9</c:v>
                </c:pt>
                <c:pt idx="638" formatCode="0.00">
                  <c:v>3.1</c:v>
                </c:pt>
                <c:pt idx="639" formatCode="0.00">
                  <c:v>2.98</c:v>
                </c:pt>
                <c:pt idx="640" formatCode="0.00">
                  <c:v>3.25</c:v>
                </c:pt>
                <c:pt idx="641" formatCode="0.00">
                  <c:v>3.25</c:v>
                </c:pt>
                <c:pt idx="642" formatCode="0.00">
                  <c:v>3.25</c:v>
                </c:pt>
                <c:pt idx="643" formatCode="0.00">
                  <c:v>2.98</c:v>
                </c:pt>
                <c:pt idx="644" formatCode="0.00">
                  <c:v>3.2</c:v>
                </c:pt>
                <c:pt idx="645" formatCode="0.00">
                  <c:v>3.4</c:v>
                </c:pt>
                <c:pt idx="646" formatCode="0.00">
                  <c:v>3</c:v>
                </c:pt>
                <c:pt idx="647" formatCode="0.00">
                  <c:v>3.75</c:v>
                </c:pt>
                <c:pt idx="648" formatCode="0.00">
                  <c:v>3.2</c:v>
                </c:pt>
                <c:pt idx="649" formatCode="0.00">
                  <c:v>3.25</c:v>
                </c:pt>
                <c:pt idx="650" formatCode="0.00">
                  <c:v>3.4</c:v>
                </c:pt>
                <c:pt idx="651" formatCode="0.00">
                  <c:v>4</c:v>
                </c:pt>
                <c:pt idx="652" formatCode="0.00">
                  <c:v>3.4</c:v>
                </c:pt>
                <c:pt idx="653" formatCode="0.00">
                  <c:v>3.25</c:v>
                </c:pt>
                <c:pt idx="654" formatCode="0.00">
                  <c:v>3.1</c:v>
                </c:pt>
                <c:pt idx="655" formatCode="0.00">
                  <c:v>3.15</c:v>
                </c:pt>
                <c:pt idx="656" formatCode="0.00">
                  <c:v>3.1</c:v>
                </c:pt>
                <c:pt idx="657" formatCode="0.00">
                  <c:v>3</c:v>
                </c:pt>
                <c:pt idx="658" formatCode="0.00">
                  <c:v>3</c:v>
                </c:pt>
                <c:pt idx="659" formatCode="0.00">
                  <c:v>3.07</c:v>
                </c:pt>
                <c:pt idx="660" formatCode="0.00">
                  <c:v>3.1</c:v>
                </c:pt>
                <c:pt idx="661" formatCode="0.00">
                  <c:v>3.2</c:v>
                </c:pt>
                <c:pt idx="662" formatCode="0.00">
                  <c:v>3.2</c:v>
                </c:pt>
                <c:pt idx="663" formatCode="0.00">
                  <c:v>3.2</c:v>
                </c:pt>
                <c:pt idx="664" formatCode="0.00">
                  <c:v>3.35</c:v>
                </c:pt>
                <c:pt idx="665" formatCode="0.00">
                  <c:v>3.25</c:v>
                </c:pt>
                <c:pt idx="666" formatCode="0.00">
                  <c:v>3.8</c:v>
                </c:pt>
                <c:pt idx="667" formatCode="0.00">
                  <c:v>3.65</c:v>
                </c:pt>
                <c:pt idx="668" formatCode="0.00">
                  <c:v>3</c:v>
                </c:pt>
                <c:pt idx="669" formatCode="0.00">
                  <c:v>3.4</c:v>
                </c:pt>
                <c:pt idx="670" formatCode="0.00">
                  <c:v>3.2</c:v>
                </c:pt>
                <c:pt idx="671" formatCode="0.00">
                  <c:v>3.21</c:v>
                </c:pt>
                <c:pt idx="672" formatCode="0.00">
                  <c:v>3.23</c:v>
                </c:pt>
                <c:pt idx="673" formatCode="0.00">
                  <c:v>3.25</c:v>
                </c:pt>
                <c:pt idx="674" formatCode="0.00">
                  <c:v>3.27</c:v>
                </c:pt>
                <c:pt idx="675" formatCode="0.00">
                  <c:v>3.3</c:v>
                </c:pt>
                <c:pt idx="676" formatCode="0.00">
                  <c:v>3.35</c:v>
                </c:pt>
                <c:pt idx="677" formatCode="0.00">
                  <c:v>3.4</c:v>
                </c:pt>
                <c:pt idx="678" formatCode="0.00">
                  <c:v>3.3</c:v>
                </c:pt>
                <c:pt idx="679" formatCode="0.00">
                  <c:v>3.4</c:v>
                </c:pt>
                <c:pt idx="680" formatCode="0.00">
                  <c:v>3.45</c:v>
                </c:pt>
                <c:pt idx="681" formatCode="0.00">
                  <c:v>3.4</c:v>
                </c:pt>
                <c:pt idx="682" formatCode="0.00">
                  <c:v>3.3</c:v>
                </c:pt>
                <c:pt idx="683" formatCode="0.00">
                  <c:v>3.25</c:v>
                </c:pt>
                <c:pt idx="684" formatCode="0.00">
                  <c:v>3</c:v>
                </c:pt>
                <c:pt idx="685" formatCode="0.00">
                  <c:v>3.15</c:v>
                </c:pt>
                <c:pt idx="686" formatCode="0.00">
                  <c:v>3.3</c:v>
                </c:pt>
                <c:pt idx="687" formatCode="0.00">
                  <c:v>3.2</c:v>
                </c:pt>
                <c:pt idx="688" formatCode="0.00">
                  <c:v>3</c:v>
                </c:pt>
                <c:pt idx="689" formatCode="0.00">
                  <c:v>3.1</c:v>
                </c:pt>
                <c:pt idx="690" formatCode="0.00">
                  <c:v>3</c:v>
                </c:pt>
                <c:pt idx="691" formatCode="0.00">
                  <c:v>2.95</c:v>
                </c:pt>
                <c:pt idx="692" formatCode="0.00">
                  <c:v>2.95</c:v>
                </c:pt>
                <c:pt idx="693" formatCode="0.00">
                  <c:v>2.9</c:v>
                </c:pt>
                <c:pt idx="694" formatCode="0.00">
                  <c:v>3.2</c:v>
                </c:pt>
                <c:pt idx="695" formatCode="0.00">
                  <c:v>3</c:v>
                </c:pt>
                <c:pt idx="696" formatCode="0.00">
                  <c:v>3.2</c:v>
                </c:pt>
                <c:pt idx="697" formatCode="0.00">
                  <c:v>3.1</c:v>
                </c:pt>
                <c:pt idx="698" formatCode="0.00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35-4D52-9320-801E297FBF7E}"/>
            </c:ext>
          </c:extLst>
        </c:ser>
        <c:ser>
          <c:idx val="4"/>
          <c:order val="2"/>
          <c:tx>
            <c:v>2012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General</c:formatCode>
                <c:ptCount val="732"/>
                <c:pt idx="62" formatCode="0.00">
                  <c:v>2.2000000000000002</c:v>
                </c:pt>
                <c:pt idx="63" formatCode="0.00">
                  <c:v>2.2000000000000002</c:v>
                </c:pt>
                <c:pt idx="64" formatCode="0.00">
                  <c:v>2.38</c:v>
                </c:pt>
                <c:pt idx="65" formatCode="0.00">
                  <c:v>2.2799999999999998</c:v>
                </c:pt>
                <c:pt idx="66" formatCode="0.00">
                  <c:v>2.25</c:v>
                </c:pt>
                <c:pt idx="67" formatCode="0.00">
                  <c:v>2.2999999999999998</c:v>
                </c:pt>
                <c:pt idx="68" formatCode="0.00">
                  <c:v>2.2799999999999998</c:v>
                </c:pt>
                <c:pt idx="69" formatCode="0.00">
                  <c:v>2.2999999999999998</c:v>
                </c:pt>
                <c:pt idx="70" formatCode="0.00">
                  <c:v>2.2999999999999998</c:v>
                </c:pt>
                <c:pt idx="71" formatCode="0.00">
                  <c:v>2.2799999999999998</c:v>
                </c:pt>
                <c:pt idx="72" formatCode="0.00">
                  <c:v>1.8</c:v>
                </c:pt>
                <c:pt idx="73" formatCode="0.00">
                  <c:v>1.5</c:v>
                </c:pt>
                <c:pt idx="74" formatCode="0.00">
                  <c:v>2.2000000000000002</c:v>
                </c:pt>
                <c:pt idx="75" formatCode="0.00">
                  <c:v>2.2999999999999998</c:v>
                </c:pt>
                <c:pt idx="76" formatCode="0.00">
                  <c:v>2.25</c:v>
                </c:pt>
                <c:pt idx="77" formatCode="0.00">
                  <c:v>2.2999999999999998</c:v>
                </c:pt>
                <c:pt idx="78" formatCode="0.00">
                  <c:v>2.29</c:v>
                </c:pt>
                <c:pt idx="79" formatCode="0.00">
                  <c:v>2.2000000000000002</c:v>
                </c:pt>
                <c:pt idx="80" formatCode="0.00">
                  <c:v>2.25</c:v>
                </c:pt>
                <c:pt idx="81" formatCode="0.00">
                  <c:v>2.25</c:v>
                </c:pt>
                <c:pt idx="82" formatCode="0.00">
                  <c:v>2.2999999999999998</c:v>
                </c:pt>
                <c:pt idx="83" formatCode="0.00">
                  <c:v>2.2799999999999998</c:v>
                </c:pt>
                <c:pt idx="84" formatCode="0.00">
                  <c:v>2.1</c:v>
                </c:pt>
                <c:pt idx="85" formatCode="0.00">
                  <c:v>2.25</c:v>
                </c:pt>
                <c:pt idx="86" formatCode="0.00">
                  <c:v>2.15</c:v>
                </c:pt>
                <c:pt idx="87" formatCode="0.00">
                  <c:v>2.1800000000000002</c:v>
                </c:pt>
                <c:pt idx="88" formatCode="0.00">
                  <c:v>2.2999999999999998</c:v>
                </c:pt>
                <c:pt idx="89" formatCode="0.00">
                  <c:v>2.2799999999999998</c:v>
                </c:pt>
                <c:pt idx="90" formatCode="0.00">
                  <c:v>2.2999999999999998</c:v>
                </c:pt>
                <c:pt idx="91" formatCode="0.00">
                  <c:v>2.2000000000000002</c:v>
                </c:pt>
                <c:pt idx="92" formatCode="0.00">
                  <c:v>2.15</c:v>
                </c:pt>
                <c:pt idx="93" formatCode="0.00">
                  <c:v>1.7</c:v>
                </c:pt>
                <c:pt idx="94" formatCode="0.00">
                  <c:v>2</c:v>
                </c:pt>
                <c:pt idx="95" formatCode="0.00">
                  <c:v>1.9</c:v>
                </c:pt>
                <c:pt idx="96" formatCode="0.00">
                  <c:v>1.8</c:v>
                </c:pt>
                <c:pt idx="97" formatCode="0.00">
                  <c:v>1.7</c:v>
                </c:pt>
                <c:pt idx="98" formatCode="0.00">
                  <c:v>2</c:v>
                </c:pt>
                <c:pt idx="99" formatCode="0.00">
                  <c:v>3.08</c:v>
                </c:pt>
                <c:pt idx="100" formatCode="0.00">
                  <c:v>2.1</c:v>
                </c:pt>
                <c:pt idx="101" formatCode="0.00">
                  <c:v>2.1</c:v>
                </c:pt>
                <c:pt idx="102" formatCode="0.00">
                  <c:v>2</c:v>
                </c:pt>
                <c:pt idx="103" formatCode="0.00">
                  <c:v>2.0499999999999998</c:v>
                </c:pt>
                <c:pt idx="104" formatCode="0.00">
                  <c:v>1.9</c:v>
                </c:pt>
                <c:pt idx="105" formatCode="0.00">
                  <c:v>1.9</c:v>
                </c:pt>
                <c:pt idx="106" formatCode="0.00">
                  <c:v>2</c:v>
                </c:pt>
                <c:pt idx="107" formatCode="0.00">
                  <c:v>1.9</c:v>
                </c:pt>
                <c:pt idx="108" formatCode="0.00">
                  <c:v>1.9</c:v>
                </c:pt>
                <c:pt idx="109" formatCode="0.00">
                  <c:v>2</c:v>
                </c:pt>
                <c:pt idx="110" formatCode="0.00">
                  <c:v>1.95</c:v>
                </c:pt>
                <c:pt idx="111" formatCode="0.00">
                  <c:v>2</c:v>
                </c:pt>
                <c:pt idx="112" formatCode="0.00">
                  <c:v>2.1</c:v>
                </c:pt>
                <c:pt idx="113" formatCode="0.00">
                  <c:v>2.15</c:v>
                </c:pt>
                <c:pt idx="114" formatCode="0.00">
                  <c:v>2.2000000000000002</c:v>
                </c:pt>
                <c:pt idx="115" formatCode="0.00">
                  <c:v>2.25</c:v>
                </c:pt>
                <c:pt idx="116" formatCode="0.00">
                  <c:v>2</c:v>
                </c:pt>
                <c:pt idx="117" formatCode="0.00">
                  <c:v>2.2000000000000002</c:v>
                </c:pt>
                <c:pt idx="118" formatCode="0.00">
                  <c:v>2.15</c:v>
                </c:pt>
                <c:pt idx="119" formatCode="0.00">
                  <c:v>2</c:v>
                </c:pt>
                <c:pt idx="120" formatCode="0.00">
                  <c:v>2.15</c:v>
                </c:pt>
                <c:pt idx="121" formatCode="0.00">
                  <c:v>2.25</c:v>
                </c:pt>
                <c:pt idx="122" formatCode="0.00">
                  <c:v>2.1</c:v>
                </c:pt>
                <c:pt idx="123" formatCode="0.00">
                  <c:v>2.08</c:v>
                </c:pt>
                <c:pt idx="124" formatCode="0.00">
                  <c:v>2.0499999999999998</c:v>
                </c:pt>
                <c:pt idx="125" formatCode="0.00">
                  <c:v>2</c:v>
                </c:pt>
                <c:pt idx="126" formatCode="0.00">
                  <c:v>1.95</c:v>
                </c:pt>
                <c:pt idx="127" formatCode="0.00">
                  <c:v>1.9</c:v>
                </c:pt>
                <c:pt idx="128" formatCode="0.00">
                  <c:v>1.85</c:v>
                </c:pt>
                <c:pt idx="129" formatCode="0.00">
                  <c:v>2</c:v>
                </c:pt>
                <c:pt idx="130" formatCode="0.00">
                  <c:v>2.0499999999999998</c:v>
                </c:pt>
                <c:pt idx="131" formatCode="0.00">
                  <c:v>1.9</c:v>
                </c:pt>
                <c:pt idx="132" formatCode="0.00">
                  <c:v>1.95</c:v>
                </c:pt>
                <c:pt idx="133" formatCode="0.00">
                  <c:v>1.98</c:v>
                </c:pt>
                <c:pt idx="134" formatCode="0.00">
                  <c:v>1.79</c:v>
                </c:pt>
                <c:pt idx="135" formatCode="0.00">
                  <c:v>1.95</c:v>
                </c:pt>
                <c:pt idx="136" formatCode="0.00">
                  <c:v>1.6</c:v>
                </c:pt>
                <c:pt idx="137" formatCode="0.00">
                  <c:v>1.95</c:v>
                </c:pt>
                <c:pt idx="138" formatCode="0.00">
                  <c:v>2</c:v>
                </c:pt>
                <c:pt idx="139" formatCode="0.00">
                  <c:v>2.1</c:v>
                </c:pt>
                <c:pt idx="140" formatCode="0.00">
                  <c:v>2.0499999999999998</c:v>
                </c:pt>
                <c:pt idx="141" formatCode="0.00">
                  <c:v>2.0499999999999998</c:v>
                </c:pt>
                <c:pt idx="142" formatCode="0.00">
                  <c:v>1.95</c:v>
                </c:pt>
                <c:pt idx="143" formatCode="0.00">
                  <c:v>1.9</c:v>
                </c:pt>
                <c:pt idx="144" formatCode="0.00">
                  <c:v>1.8</c:v>
                </c:pt>
                <c:pt idx="145" formatCode="0.00">
                  <c:v>1.9</c:v>
                </c:pt>
                <c:pt idx="146" formatCode="0.00">
                  <c:v>1.5</c:v>
                </c:pt>
                <c:pt idx="147" formatCode="0.00">
                  <c:v>1.95</c:v>
                </c:pt>
                <c:pt idx="148" formatCode="0.00">
                  <c:v>2.15</c:v>
                </c:pt>
                <c:pt idx="149" formatCode="0.00">
                  <c:v>2.1</c:v>
                </c:pt>
                <c:pt idx="150" formatCode="0.00">
                  <c:v>2.2000000000000002</c:v>
                </c:pt>
                <c:pt idx="151" formatCode="0.00">
                  <c:v>2.2599999999999998</c:v>
                </c:pt>
                <c:pt idx="152" formatCode="0.00">
                  <c:v>2.29</c:v>
                </c:pt>
                <c:pt idx="153" formatCode="0.00">
                  <c:v>2.3199999999999998</c:v>
                </c:pt>
                <c:pt idx="154" formatCode="0.00">
                  <c:v>2.35</c:v>
                </c:pt>
                <c:pt idx="155" formatCode="0.00">
                  <c:v>2.37</c:v>
                </c:pt>
                <c:pt idx="156" formatCode="0.00">
                  <c:v>2.4</c:v>
                </c:pt>
                <c:pt idx="157" formatCode="0.00">
                  <c:v>2.2999999999999998</c:v>
                </c:pt>
                <c:pt idx="158" formatCode="0.00">
                  <c:v>2.4</c:v>
                </c:pt>
                <c:pt idx="159" formatCode="0.00">
                  <c:v>2.42</c:v>
                </c:pt>
                <c:pt idx="160" formatCode="0.00">
                  <c:v>2.25</c:v>
                </c:pt>
                <c:pt idx="161" formatCode="0.00">
                  <c:v>2.25</c:v>
                </c:pt>
                <c:pt idx="162" formatCode="0.00">
                  <c:v>2.4500000000000002</c:v>
                </c:pt>
                <c:pt idx="163" formatCode="0.00">
                  <c:v>2.6</c:v>
                </c:pt>
                <c:pt idx="164" formatCode="0.00">
                  <c:v>2.65</c:v>
                </c:pt>
                <c:pt idx="165" formatCode="0.00">
                  <c:v>2.8</c:v>
                </c:pt>
                <c:pt idx="166" formatCode="0.00">
                  <c:v>2.25</c:v>
                </c:pt>
                <c:pt idx="167" formatCode="0.00">
                  <c:v>2.0099999999999998</c:v>
                </c:pt>
                <c:pt idx="168" formatCode="0.00">
                  <c:v>2.2999999999999998</c:v>
                </c:pt>
                <c:pt idx="169" formatCode="0.00">
                  <c:v>2</c:v>
                </c:pt>
                <c:pt idx="170" formatCode="0.00">
                  <c:v>2.35</c:v>
                </c:pt>
                <c:pt idx="171" formatCode="0.00">
                  <c:v>2.0499999999999998</c:v>
                </c:pt>
                <c:pt idx="172" formatCode="0.00">
                  <c:v>2.1</c:v>
                </c:pt>
                <c:pt idx="173" formatCode="0.00">
                  <c:v>2.2000000000000002</c:v>
                </c:pt>
                <c:pt idx="174" formatCode="0.00">
                  <c:v>2.2999999999999998</c:v>
                </c:pt>
                <c:pt idx="175" formatCode="0.00">
                  <c:v>2.4</c:v>
                </c:pt>
                <c:pt idx="176" formatCode="0.00">
                  <c:v>2.15</c:v>
                </c:pt>
                <c:pt idx="177" formatCode="0.00">
                  <c:v>2</c:v>
                </c:pt>
                <c:pt idx="178" formatCode="0.00">
                  <c:v>1.95</c:v>
                </c:pt>
                <c:pt idx="179" formatCode="0.00">
                  <c:v>2.1</c:v>
                </c:pt>
                <c:pt idx="180" formatCode="0.00">
                  <c:v>2</c:v>
                </c:pt>
                <c:pt idx="181" formatCode="0.00">
                  <c:v>1.8</c:v>
                </c:pt>
                <c:pt idx="182" formatCode="0.00">
                  <c:v>1.95</c:v>
                </c:pt>
                <c:pt idx="183" formatCode="0.00">
                  <c:v>2</c:v>
                </c:pt>
                <c:pt idx="184" formatCode="0.00">
                  <c:v>1.95</c:v>
                </c:pt>
                <c:pt idx="185" formatCode="0.00">
                  <c:v>1.9</c:v>
                </c:pt>
                <c:pt idx="186" formatCode="0.00">
                  <c:v>1.95</c:v>
                </c:pt>
                <c:pt idx="187" formatCode="0.00">
                  <c:v>1.84</c:v>
                </c:pt>
                <c:pt idx="188" formatCode="0.00">
                  <c:v>1.9</c:v>
                </c:pt>
                <c:pt idx="189" formatCode="0.00">
                  <c:v>1.8</c:v>
                </c:pt>
                <c:pt idx="190" formatCode="0.00">
                  <c:v>1.75</c:v>
                </c:pt>
                <c:pt idx="191" formatCode="0.00">
                  <c:v>1.75</c:v>
                </c:pt>
                <c:pt idx="192" formatCode="0.00">
                  <c:v>1.78</c:v>
                </c:pt>
                <c:pt idx="193" formatCode="0.00">
                  <c:v>1.75</c:v>
                </c:pt>
                <c:pt idx="194" formatCode="0.00">
                  <c:v>1.8</c:v>
                </c:pt>
                <c:pt idx="195" formatCode="0.00">
                  <c:v>1.78</c:v>
                </c:pt>
                <c:pt idx="196" formatCode="0.00">
                  <c:v>1.79</c:v>
                </c:pt>
                <c:pt idx="197" formatCode="0.00">
                  <c:v>1.8</c:v>
                </c:pt>
                <c:pt idx="198" formatCode="0.00">
                  <c:v>1.7</c:v>
                </c:pt>
                <c:pt idx="199" formatCode="0.00">
                  <c:v>1.91</c:v>
                </c:pt>
                <c:pt idx="200" formatCode="0.00">
                  <c:v>1.91</c:v>
                </c:pt>
                <c:pt idx="201" formatCode="0.00">
                  <c:v>2</c:v>
                </c:pt>
                <c:pt idx="202" formatCode="0.00">
                  <c:v>2.08</c:v>
                </c:pt>
                <c:pt idx="203" formatCode="0.00">
                  <c:v>2.4</c:v>
                </c:pt>
                <c:pt idx="204" formatCode="0.00">
                  <c:v>2.4500000000000002</c:v>
                </c:pt>
                <c:pt idx="205" formatCode="0.00">
                  <c:v>2.2799999999999998</c:v>
                </c:pt>
                <c:pt idx="206" formatCode="0.00">
                  <c:v>2.1</c:v>
                </c:pt>
                <c:pt idx="207" formatCode="0.00">
                  <c:v>2.2000000000000002</c:v>
                </c:pt>
                <c:pt idx="208" formatCode="0.00">
                  <c:v>2.15</c:v>
                </c:pt>
                <c:pt idx="209" formatCode="0.00">
                  <c:v>2.1800000000000002</c:v>
                </c:pt>
                <c:pt idx="210" formatCode="0.00">
                  <c:v>2.5</c:v>
                </c:pt>
                <c:pt idx="211" formatCode="0.00">
                  <c:v>2.4</c:v>
                </c:pt>
                <c:pt idx="212" formatCode="0.00">
                  <c:v>2.2999999999999998</c:v>
                </c:pt>
                <c:pt idx="213" formatCode="0.00">
                  <c:v>2.34</c:v>
                </c:pt>
                <c:pt idx="214" formatCode="0.00">
                  <c:v>2.5</c:v>
                </c:pt>
                <c:pt idx="215" formatCode="0.00">
                  <c:v>2.46</c:v>
                </c:pt>
                <c:pt idx="216" formatCode="0.00">
                  <c:v>2.2999999999999998</c:v>
                </c:pt>
                <c:pt idx="217" formatCode="0.00">
                  <c:v>2.8</c:v>
                </c:pt>
                <c:pt idx="218" formatCode="0.00">
                  <c:v>2.4</c:v>
                </c:pt>
                <c:pt idx="219" formatCode="0.00">
                  <c:v>2.2799999999999998</c:v>
                </c:pt>
                <c:pt idx="220" formatCode="0.00">
                  <c:v>2.2000000000000002</c:v>
                </c:pt>
                <c:pt idx="221" formatCode="0.00">
                  <c:v>2.1800000000000002</c:v>
                </c:pt>
                <c:pt idx="222" formatCode="0.00">
                  <c:v>3.5</c:v>
                </c:pt>
                <c:pt idx="223" formatCode="0.00">
                  <c:v>2.2999999999999998</c:v>
                </c:pt>
                <c:pt idx="224" formatCode="0.00">
                  <c:v>2.4</c:v>
                </c:pt>
                <c:pt idx="225" formatCode="0.00">
                  <c:v>2.5</c:v>
                </c:pt>
                <c:pt idx="226" formatCode="0.00">
                  <c:v>2.4</c:v>
                </c:pt>
                <c:pt idx="227" formatCode="0.00">
                  <c:v>2.4500000000000002</c:v>
                </c:pt>
                <c:pt idx="228" formatCode="0.00">
                  <c:v>2.4</c:v>
                </c:pt>
                <c:pt idx="229" formatCode="0.00">
                  <c:v>2.38</c:v>
                </c:pt>
                <c:pt idx="230" formatCode="0.00">
                  <c:v>2.35</c:v>
                </c:pt>
                <c:pt idx="231" formatCode="0.00">
                  <c:v>2.2999999999999998</c:v>
                </c:pt>
                <c:pt idx="232" formatCode="0.00">
                  <c:v>2.2999999999999998</c:v>
                </c:pt>
                <c:pt idx="233" formatCode="0.00">
                  <c:v>2.2999999999999998</c:v>
                </c:pt>
                <c:pt idx="234" formatCode="0.00">
                  <c:v>2.2999999999999998</c:v>
                </c:pt>
                <c:pt idx="235" formatCode="0.00">
                  <c:v>2.29</c:v>
                </c:pt>
                <c:pt idx="236" formatCode="0.00">
                  <c:v>2.29</c:v>
                </c:pt>
                <c:pt idx="237" formatCode="0.00">
                  <c:v>2.2799999999999998</c:v>
                </c:pt>
                <c:pt idx="238" formatCode="0.00">
                  <c:v>2.2799999999999998</c:v>
                </c:pt>
                <c:pt idx="239" formatCode="0.00">
                  <c:v>2.27</c:v>
                </c:pt>
                <c:pt idx="240" formatCode="0.00">
                  <c:v>2.2599999999999998</c:v>
                </c:pt>
                <c:pt idx="241" formatCode="0.00">
                  <c:v>2.2599999999999998</c:v>
                </c:pt>
                <c:pt idx="242" formatCode="0.00">
                  <c:v>2.25</c:v>
                </c:pt>
                <c:pt idx="243" formatCode="0.00">
                  <c:v>2.2999999999999998</c:v>
                </c:pt>
                <c:pt idx="244" formatCode="0.00">
                  <c:v>2.2999999999999998</c:v>
                </c:pt>
                <c:pt idx="245" formatCode="0.00">
                  <c:v>2.2999999999999998</c:v>
                </c:pt>
                <c:pt idx="246" formatCode="0.00">
                  <c:v>2.29</c:v>
                </c:pt>
                <c:pt idx="247" formatCode="0.00">
                  <c:v>2.25</c:v>
                </c:pt>
                <c:pt idx="248" formatCode="0.00">
                  <c:v>2.2200000000000002</c:v>
                </c:pt>
                <c:pt idx="249" formatCode="0.00">
                  <c:v>2.2599999999999998</c:v>
                </c:pt>
                <c:pt idx="250" formatCode="0.00">
                  <c:v>2.33</c:v>
                </c:pt>
                <c:pt idx="251" formatCode="0.00">
                  <c:v>2.35</c:v>
                </c:pt>
                <c:pt idx="252" formatCode="0.00">
                  <c:v>2.38</c:v>
                </c:pt>
                <c:pt idx="253" formatCode="0.00">
                  <c:v>2.4</c:v>
                </c:pt>
                <c:pt idx="254" formatCode="0.00">
                  <c:v>2.35</c:v>
                </c:pt>
                <c:pt idx="255" formatCode="0.00">
                  <c:v>2.2999999999999998</c:v>
                </c:pt>
                <c:pt idx="256" formatCode="0.00">
                  <c:v>2.15</c:v>
                </c:pt>
                <c:pt idx="257" formatCode="0.00">
                  <c:v>2.35</c:v>
                </c:pt>
                <c:pt idx="258" formatCode="0.00">
                  <c:v>2.25</c:v>
                </c:pt>
                <c:pt idx="259" formatCode="0.00">
                  <c:v>2.1</c:v>
                </c:pt>
                <c:pt idx="260" formatCode="0.00">
                  <c:v>2</c:v>
                </c:pt>
                <c:pt idx="261" formatCode="0.00">
                  <c:v>2.1800000000000002</c:v>
                </c:pt>
                <c:pt idx="262" formatCode="0.00">
                  <c:v>2.1</c:v>
                </c:pt>
                <c:pt idx="263" formatCode="0.00">
                  <c:v>2.15</c:v>
                </c:pt>
                <c:pt idx="264" formatCode="0.00">
                  <c:v>2.15</c:v>
                </c:pt>
                <c:pt idx="265" formatCode="0.00">
                  <c:v>2.1800000000000002</c:v>
                </c:pt>
                <c:pt idx="266" formatCode="0.00">
                  <c:v>2.2000000000000002</c:v>
                </c:pt>
                <c:pt idx="267" formatCode="0.00">
                  <c:v>2.25</c:v>
                </c:pt>
                <c:pt idx="268" formatCode="0.00">
                  <c:v>2.2000000000000002</c:v>
                </c:pt>
                <c:pt idx="269" formatCode="0.00">
                  <c:v>2.15</c:v>
                </c:pt>
                <c:pt idx="270" formatCode="0.00">
                  <c:v>2.15</c:v>
                </c:pt>
                <c:pt idx="271" formatCode="0.00">
                  <c:v>1.9</c:v>
                </c:pt>
                <c:pt idx="272" formatCode="0.00">
                  <c:v>1.9</c:v>
                </c:pt>
                <c:pt idx="273" formatCode="0.00">
                  <c:v>1.9</c:v>
                </c:pt>
                <c:pt idx="274" formatCode="0.00">
                  <c:v>1.9</c:v>
                </c:pt>
                <c:pt idx="275" formatCode="0.00">
                  <c:v>1.9</c:v>
                </c:pt>
                <c:pt idx="276" formatCode="0.00">
                  <c:v>2</c:v>
                </c:pt>
                <c:pt idx="277" formatCode="0.00">
                  <c:v>1.85</c:v>
                </c:pt>
                <c:pt idx="278" formatCode="0.00">
                  <c:v>1.9</c:v>
                </c:pt>
                <c:pt idx="279" formatCode="0.00">
                  <c:v>2</c:v>
                </c:pt>
                <c:pt idx="280" formatCode="0.00">
                  <c:v>2.1</c:v>
                </c:pt>
                <c:pt idx="281" formatCode="0.00">
                  <c:v>2.15</c:v>
                </c:pt>
                <c:pt idx="282" formatCode="0.00">
                  <c:v>2</c:v>
                </c:pt>
                <c:pt idx="283" formatCode="0.00">
                  <c:v>2</c:v>
                </c:pt>
                <c:pt idx="284" formatCode="0.00">
                  <c:v>1.95</c:v>
                </c:pt>
                <c:pt idx="285" formatCode="0.00">
                  <c:v>2</c:v>
                </c:pt>
                <c:pt idx="286" formatCode="0.00">
                  <c:v>1.95</c:v>
                </c:pt>
                <c:pt idx="287" formatCode="0.00">
                  <c:v>2</c:v>
                </c:pt>
                <c:pt idx="288" formatCode="0.00">
                  <c:v>2</c:v>
                </c:pt>
                <c:pt idx="289" formatCode="0.00">
                  <c:v>1.95</c:v>
                </c:pt>
                <c:pt idx="290" formatCode="0.00">
                  <c:v>1.9</c:v>
                </c:pt>
                <c:pt idx="291" formatCode="0.00">
                  <c:v>1.27</c:v>
                </c:pt>
                <c:pt idx="292" formatCode="0.00">
                  <c:v>1.54</c:v>
                </c:pt>
                <c:pt idx="293" formatCode="0.00">
                  <c:v>1.5</c:v>
                </c:pt>
                <c:pt idx="294" formatCode="0.00">
                  <c:v>1.3</c:v>
                </c:pt>
                <c:pt idx="295" formatCode="0.00">
                  <c:v>1.32</c:v>
                </c:pt>
                <c:pt idx="296" formatCode="0.00">
                  <c:v>1.28</c:v>
                </c:pt>
                <c:pt idx="297" formatCode="0.00">
                  <c:v>1.28</c:v>
                </c:pt>
                <c:pt idx="298" formatCode="0.00">
                  <c:v>0.85</c:v>
                </c:pt>
                <c:pt idx="299" formatCode="0.00">
                  <c:v>1.38</c:v>
                </c:pt>
                <c:pt idx="300" formatCode="0.00">
                  <c:v>0.92</c:v>
                </c:pt>
                <c:pt idx="301" formatCode="0.00">
                  <c:v>1.18</c:v>
                </c:pt>
                <c:pt idx="302" formatCode="0.00">
                  <c:v>0.92</c:v>
                </c:pt>
                <c:pt idx="303" formatCode="0.00">
                  <c:v>1.1200000000000001</c:v>
                </c:pt>
                <c:pt idx="304" formatCode="0.00">
                  <c:v>1</c:v>
                </c:pt>
                <c:pt idx="305" formatCode="0.00">
                  <c:v>1.1000000000000001</c:v>
                </c:pt>
                <c:pt idx="306" formatCode="0.00">
                  <c:v>1.3</c:v>
                </c:pt>
                <c:pt idx="307" formatCode="0.00">
                  <c:v>1.1499999999999999</c:v>
                </c:pt>
                <c:pt idx="308" formatCode="0.00">
                  <c:v>1.2</c:v>
                </c:pt>
                <c:pt idx="309" formatCode="0.00">
                  <c:v>1.1599999999999999</c:v>
                </c:pt>
                <c:pt idx="310" formatCode="0.00">
                  <c:v>1.08</c:v>
                </c:pt>
                <c:pt idx="311" formatCode="0.00">
                  <c:v>0.9</c:v>
                </c:pt>
                <c:pt idx="312" formatCode="0.00">
                  <c:v>1.1000000000000001</c:v>
                </c:pt>
                <c:pt idx="313" formatCode="0.00">
                  <c:v>1</c:v>
                </c:pt>
                <c:pt idx="314" formatCode="0.00">
                  <c:v>0.95</c:v>
                </c:pt>
                <c:pt idx="315" formatCode="0.00">
                  <c:v>1.1399999999999999</c:v>
                </c:pt>
                <c:pt idx="316" formatCode="0.00">
                  <c:v>0.95</c:v>
                </c:pt>
                <c:pt idx="317" formatCode="0.00">
                  <c:v>1.1000000000000001</c:v>
                </c:pt>
                <c:pt idx="318" formatCode="0.00">
                  <c:v>0.56000000000000005</c:v>
                </c:pt>
                <c:pt idx="319" formatCode="0.00">
                  <c:v>0.95</c:v>
                </c:pt>
                <c:pt idx="320" formatCode="0.00">
                  <c:v>0.95</c:v>
                </c:pt>
                <c:pt idx="321" formatCode="0.00">
                  <c:v>1</c:v>
                </c:pt>
                <c:pt idx="322" formatCode="0.00">
                  <c:v>0.66</c:v>
                </c:pt>
                <c:pt idx="323" formatCode="0.00">
                  <c:v>0.62</c:v>
                </c:pt>
                <c:pt idx="324" formatCode="0.00">
                  <c:v>0.66</c:v>
                </c:pt>
                <c:pt idx="325" formatCode="0.00">
                  <c:v>0.64</c:v>
                </c:pt>
                <c:pt idx="326" formatCode="0.00">
                  <c:v>0.55000000000000004</c:v>
                </c:pt>
                <c:pt idx="327" formatCode="0.00">
                  <c:v>0.49</c:v>
                </c:pt>
                <c:pt idx="328" formatCode="0.00">
                  <c:v>0.49</c:v>
                </c:pt>
                <c:pt idx="329" formatCode="0.00">
                  <c:v>0.44</c:v>
                </c:pt>
                <c:pt idx="330" formatCode="0.00">
                  <c:v>0.64</c:v>
                </c:pt>
                <c:pt idx="331" formatCode="0.00">
                  <c:v>0.57999999999999996</c:v>
                </c:pt>
                <c:pt idx="332" formatCode="0.00">
                  <c:v>1</c:v>
                </c:pt>
                <c:pt idx="333" formatCode="0.00">
                  <c:v>1.05</c:v>
                </c:pt>
                <c:pt idx="334" formatCode="0.00">
                  <c:v>0.95</c:v>
                </c:pt>
                <c:pt idx="335" formatCode="0.00">
                  <c:v>1</c:v>
                </c:pt>
                <c:pt idx="336" formatCode="0.00">
                  <c:v>1</c:v>
                </c:pt>
                <c:pt idx="337" formatCode="0.00">
                  <c:v>1.05</c:v>
                </c:pt>
                <c:pt idx="338" formatCode="0.00">
                  <c:v>0.95</c:v>
                </c:pt>
                <c:pt idx="339" formatCode="0.00">
                  <c:v>0.95</c:v>
                </c:pt>
                <c:pt idx="340" formatCode="0.00">
                  <c:v>0.98</c:v>
                </c:pt>
                <c:pt idx="341" formatCode="0.00">
                  <c:v>0.9</c:v>
                </c:pt>
                <c:pt idx="342" formatCode="0.00">
                  <c:v>0.9</c:v>
                </c:pt>
                <c:pt idx="343" formatCode="0.00">
                  <c:v>0.85</c:v>
                </c:pt>
                <c:pt idx="344" formatCode="0.00">
                  <c:v>0.85</c:v>
                </c:pt>
                <c:pt idx="345" formatCode="0.00">
                  <c:v>0.83</c:v>
                </c:pt>
                <c:pt idx="346" formatCode="0.00">
                  <c:v>0.8</c:v>
                </c:pt>
                <c:pt idx="347" formatCode="0.00">
                  <c:v>1.05</c:v>
                </c:pt>
                <c:pt idx="348" formatCode="0.00">
                  <c:v>0.95</c:v>
                </c:pt>
                <c:pt idx="349" formatCode="0.00">
                  <c:v>0.85</c:v>
                </c:pt>
                <c:pt idx="350" formatCode="0.00">
                  <c:v>0.8</c:v>
                </c:pt>
                <c:pt idx="351" formatCode="0.00">
                  <c:v>0.9</c:v>
                </c:pt>
                <c:pt idx="352" formatCode="0.00">
                  <c:v>1</c:v>
                </c:pt>
                <c:pt idx="353" formatCode="0.00">
                  <c:v>1.05</c:v>
                </c:pt>
                <c:pt idx="354" formatCode="0.00">
                  <c:v>1</c:v>
                </c:pt>
                <c:pt idx="355" formatCode="0.00">
                  <c:v>1.04</c:v>
                </c:pt>
                <c:pt idx="356" formatCode="0.00">
                  <c:v>0.87</c:v>
                </c:pt>
                <c:pt idx="357" formatCode="0.00">
                  <c:v>1</c:v>
                </c:pt>
                <c:pt idx="358" formatCode="0.00">
                  <c:v>0.9</c:v>
                </c:pt>
                <c:pt idx="359" formatCode="0.00">
                  <c:v>0.85</c:v>
                </c:pt>
                <c:pt idx="360" formatCode="0.00">
                  <c:v>0.8</c:v>
                </c:pt>
                <c:pt idx="361" formatCode="0.00">
                  <c:v>0.37</c:v>
                </c:pt>
                <c:pt idx="362" formatCode="0.00">
                  <c:v>0.45</c:v>
                </c:pt>
                <c:pt idx="363" formatCode="0.00">
                  <c:v>0.3</c:v>
                </c:pt>
                <c:pt idx="364" formatCode="0.00">
                  <c:v>0.98</c:v>
                </c:pt>
                <c:pt idx="365" formatCode="0.00">
                  <c:v>0.85</c:v>
                </c:pt>
                <c:pt idx="366" formatCode="0.00">
                  <c:v>0.45</c:v>
                </c:pt>
                <c:pt idx="367" formatCode="0.00">
                  <c:v>0.56999999999999995</c:v>
                </c:pt>
                <c:pt idx="368" formatCode="0.00">
                  <c:v>0.3</c:v>
                </c:pt>
                <c:pt idx="369" formatCode="0.00">
                  <c:v>0.45</c:v>
                </c:pt>
                <c:pt idx="370" formatCode="0.00">
                  <c:v>0.55000000000000004</c:v>
                </c:pt>
                <c:pt idx="371" formatCode="0.00">
                  <c:v>0.3</c:v>
                </c:pt>
                <c:pt idx="372" formatCode="0.00">
                  <c:v>0.24</c:v>
                </c:pt>
                <c:pt idx="373" formatCode="0.00">
                  <c:v>0.26</c:v>
                </c:pt>
                <c:pt idx="374" formatCode="0.00">
                  <c:v>0.28000000000000003</c:v>
                </c:pt>
                <c:pt idx="375" formatCode="0.00">
                  <c:v>0.25</c:v>
                </c:pt>
                <c:pt idx="376" formatCode="0.00">
                  <c:v>0.15</c:v>
                </c:pt>
                <c:pt idx="377" formatCode="0.00">
                  <c:v>0.1</c:v>
                </c:pt>
                <c:pt idx="378" formatCode="0.00">
                  <c:v>0.8</c:v>
                </c:pt>
                <c:pt idx="379" formatCode="0.00">
                  <c:v>0.8</c:v>
                </c:pt>
                <c:pt idx="380" formatCode="0.00">
                  <c:v>0.8</c:v>
                </c:pt>
                <c:pt idx="381" formatCode="0.00">
                  <c:v>0.8</c:v>
                </c:pt>
                <c:pt idx="382" formatCode="0.00">
                  <c:v>0.85</c:v>
                </c:pt>
                <c:pt idx="383" formatCode="0.00">
                  <c:v>0.8</c:v>
                </c:pt>
                <c:pt idx="384" formatCode="0.00">
                  <c:v>0.85</c:v>
                </c:pt>
                <c:pt idx="385" formatCode="0.00">
                  <c:v>0.9</c:v>
                </c:pt>
                <c:pt idx="386" formatCode="0.00">
                  <c:v>0.75</c:v>
                </c:pt>
                <c:pt idx="387" formatCode="0.00">
                  <c:v>0.88</c:v>
                </c:pt>
                <c:pt idx="388" formatCode="0.00">
                  <c:v>0.9</c:v>
                </c:pt>
                <c:pt idx="389" formatCode="0.00">
                  <c:v>0.85</c:v>
                </c:pt>
                <c:pt idx="390" formatCode="0.00">
                  <c:v>0.8</c:v>
                </c:pt>
                <c:pt idx="391" formatCode="0.00">
                  <c:v>0.9</c:v>
                </c:pt>
                <c:pt idx="392" formatCode="0.00">
                  <c:v>1.1000000000000001</c:v>
                </c:pt>
                <c:pt idx="393" formatCode="0.00">
                  <c:v>1.1499999999999999</c:v>
                </c:pt>
                <c:pt idx="394" formatCode="0.00">
                  <c:v>1</c:v>
                </c:pt>
                <c:pt idx="395" formatCode="0.00">
                  <c:v>1.5</c:v>
                </c:pt>
                <c:pt idx="396" formatCode="0.00">
                  <c:v>1.25</c:v>
                </c:pt>
                <c:pt idx="397" formatCode="0.00">
                  <c:v>1.1000000000000001</c:v>
                </c:pt>
                <c:pt idx="398" formatCode="0.00">
                  <c:v>1</c:v>
                </c:pt>
                <c:pt idx="399" formatCode="0.00">
                  <c:v>0.95</c:v>
                </c:pt>
                <c:pt idx="400" formatCode="0.00">
                  <c:v>0.5</c:v>
                </c:pt>
                <c:pt idx="401" formatCode="0.00">
                  <c:v>0.54</c:v>
                </c:pt>
                <c:pt idx="402" formatCode="0.00">
                  <c:v>0.75</c:v>
                </c:pt>
                <c:pt idx="403" formatCode="0.00">
                  <c:v>0.8</c:v>
                </c:pt>
                <c:pt idx="404" formatCode="0.00">
                  <c:v>0.95</c:v>
                </c:pt>
                <c:pt idx="405" formatCode="0.00">
                  <c:v>0.9</c:v>
                </c:pt>
                <c:pt idx="406" formatCode="0.00">
                  <c:v>0.9</c:v>
                </c:pt>
                <c:pt idx="407" formatCode="0.00">
                  <c:v>0.75</c:v>
                </c:pt>
                <c:pt idx="408" formatCode="0.00">
                  <c:v>0.55000000000000004</c:v>
                </c:pt>
                <c:pt idx="409" formatCode="0.00">
                  <c:v>0.8</c:v>
                </c:pt>
                <c:pt idx="410" formatCode="0.00">
                  <c:v>0.85</c:v>
                </c:pt>
                <c:pt idx="411" formatCode="0.00">
                  <c:v>0.75</c:v>
                </c:pt>
                <c:pt idx="412" formatCode="0.00">
                  <c:v>0.4</c:v>
                </c:pt>
                <c:pt idx="413" formatCode="0.00">
                  <c:v>0.45</c:v>
                </c:pt>
                <c:pt idx="414" formatCode="0.00">
                  <c:v>0.9</c:v>
                </c:pt>
                <c:pt idx="415" formatCode="0.00">
                  <c:v>0.85</c:v>
                </c:pt>
                <c:pt idx="416" formatCode="0.00">
                  <c:v>0.8</c:v>
                </c:pt>
                <c:pt idx="417" formatCode="0.00">
                  <c:v>0.75</c:v>
                </c:pt>
                <c:pt idx="418" formatCode="0.00">
                  <c:v>0.68</c:v>
                </c:pt>
                <c:pt idx="419" formatCode="0.00">
                  <c:v>0.65</c:v>
                </c:pt>
                <c:pt idx="420" formatCode="0.00">
                  <c:v>0.75</c:v>
                </c:pt>
                <c:pt idx="421" formatCode="0.00">
                  <c:v>0.75</c:v>
                </c:pt>
                <c:pt idx="422" formatCode="0.00">
                  <c:v>0.7</c:v>
                </c:pt>
                <c:pt idx="423" formatCode="0.00">
                  <c:v>0.75</c:v>
                </c:pt>
                <c:pt idx="424" formatCode="0.00">
                  <c:v>0.83</c:v>
                </c:pt>
                <c:pt idx="425" formatCode="0.00">
                  <c:v>0.94</c:v>
                </c:pt>
                <c:pt idx="426" formatCode="0.00">
                  <c:v>1</c:v>
                </c:pt>
                <c:pt idx="427" formatCode="0.00">
                  <c:v>1.05</c:v>
                </c:pt>
                <c:pt idx="428" formatCode="0.00">
                  <c:v>1.1000000000000001</c:v>
                </c:pt>
                <c:pt idx="429" formatCode="0.00">
                  <c:v>0.95</c:v>
                </c:pt>
                <c:pt idx="430" formatCode="0.00">
                  <c:v>1.3</c:v>
                </c:pt>
                <c:pt idx="431" formatCode="0.00">
                  <c:v>1.25</c:v>
                </c:pt>
                <c:pt idx="432" formatCode="0.00">
                  <c:v>1.1000000000000001</c:v>
                </c:pt>
                <c:pt idx="433" formatCode="0.00">
                  <c:v>1.3</c:v>
                </c:pt>
                <c:pt idx="434" formatCode="0.00">
                  <c:v>1</c:v>
                </c:pt>
                <c:pt idx="435" formatCode="0.00">
                  <c:v>1.2</c:v>
                </c:pt>
                <c:pt idx="436" formatCode="0.00">
                  <c:v>1.1000000000000001</c:v>
                </c:pt>
                <c:pt idx="437" formatCode="0.00">
                  <c:v>1.1000000000000001</c:v>
                </c:pt>
                <c:pt idx="438" formatCode="0.00">
                  <c:v>1.1000000000000001</c:v>
                </c:pt>
                <c:pt idx="439" formatCode="0.00">
                  <c:v>1.1000000000000001</c:v>
                </c:pt>
                <c:pt idx="440" formatCode="0.00">
                  <c:v>1</c:v>
                </c:pt>
                <c:pt idx="441" formatCode="0.00">
                  <c:v>0.95</c:v>
                </c:pt>
                <c:pt idx="442" formatCode="0.00">
                  <c:v>0.92</c:v>
                </c:pt>
                <c:pt idx="443" formatCode="0.00">
                  <c:v>1.03</c:v>
                </c:pt>
                <c:pt idx="444" formatCode="0.00">
                  <c:v>1.1399999999999999</c:v>
                </c:pt>
                <c:pt idx="445" formatCode="0.00">
                  <c:v>1.25</c:v>
                </c:pt>
                <c:pt idx="446" formatCode="0.00">
                  <c:v>1</c:v>
                </c:pt>
                <c:pt idx="447" formatCode="0.00">
                  <c:v>1.1499999999999999</c:v>
                </c:pt>
                <c:pt idx="448" formatCode="0.00">
                  <c:v>1.1000000000000001</c:v>
                </c:pt>
                <c:pt idx="449" formatCode="0.00">
                  <c:v>0.82</c:v>
                </c:pt>
                <c:pt idx="450" formatCode="0.00">
                  <c:v>0.9</c:v>
                </c:pt>
                <c:pt idx="451" formatCode="0.00">
                  <c:v>0.92</c:v>
                </c:pt>
                <c:pt idx="452" formatCode="0.00">
                  <c:v>0.74</c:v>
                </c:pt>
                <c:pt idx="453" formatCode="0.00">
                  <c:v>0.95</c:v>
                </c:pt>
                <c:pt idx="454" formatCode="0.00">
                  <c:v>1</c:v>
                </c:pt>
                <c:pt idx="455" formatCode="0.00">
                  <c:v>0.79</c:v>
                </c:pt>
                <c:pt idx="456" formatCode="0.00">
                  <c:v>0.3</c:v>
                </c:pt>
                <c:pt idx="457" formatCode="0.00">
                  <c:v>1.05</c:v>
                </c:pt>
                <c:pt idx="458" formatCode="0.00">
                  <c:v>0.9</c:v>
                </c:pt>
                <c:pt idx="459" formatCode="0.00">
                  <c:v>0.6</c:v>
                </c:pt>
                <c:pt idx="460" formatCode="0.00">
                  <c:v>0.9</c:v>
                </c:pt>
                <c:pt idx="461" formatCode="0.00">
                  <c:v>0.95</c:v>
                </c:pt>
                <c:pt idx="462" formatCode="0.00">
                  <c:v>0.8</c:v>
                </c:pt>
                <c:pt idx="463" formatCode="0.00">
                  <c:v>0.75</c:v>
                </c:pt>
                <c:pt idx="464" formatCode="0.00">
                  <c:v>0.85</c:v>
                </c:pt>
                <c:pt idx="465" formatCode="0.00">
                  <c:v>0.9</c:v>
                </c:pt>
                <c:pt idx="466" formatCode="0.00">
                  <c:v>0.5</c:v>
                </c:pt>
                <c:pt idx="467" formatCode="0.00">
                  <c:v>0.65</c:v>
                </c:pt>
                <c:pt idx="468" formatCode="0.00">
                  <c:v>0.5</c:v>
                </c:pt>
                <c:pt idx="469" formatCode="0.00">
                  <c:v>0.8</c:v>
                </c:pt>
                <c:pt idx="470" formatCode="0.00">
                  <c:v>0.5</c:v>
                </c:pt>
                <c:pt idx="471" formatCode="0.00">
                  <c:v>0.75</c:v>
                </c:pt>
                <c:pt idx="472" formatCode="0.00">
                  <c:v>0.6</c:v>
                </c:pt>
                <c:pt idx="473" formatCode="0.00">
                  <c:v>0.8</c:v>
                </c:pt>
                <c:pt idx="474" formatCode="0.00">
                  <c:v>0.75</c:v>
                </c:pt>
                <c:pt idx="475" formatCode="0.00">
                  <c:v>0.85</c:v>
                </c:pt>
                <c:pt idx="476" formatCode="0.00">
                  <c:v>0.9</c:v>
                </c:pt>
                <c:pt idx="477" formatCode="0.00">
                  <c:v>0.8</c:v>
                </c:pt>
                <c:pt idx="478" formatCode="0.00">
                  <c:v>0.7</c:v>
                </c:pt>
                <c:pt idx="479" formatCode="0.00">
                  <c:v>0.8</c:v>
                </c:pt>
                <c:pt idx="480" formatCode="0.00">
                  <c:v>0.55000000000000004</c:v>
                </c:pt>
                <c:pt idx="481" formatCode="0.00">
                  <c:v>1.2</c:v>
                </c:pt>
                <c:pt idx="482" formatCode="0.00">
                  <c:v>1.1000000000000001</c:v>
                </c:pt>
                <c:pt idx="483" formatCode="0.00">
                  <c:v>1.05</c:v>
                </c:pt>
                <c:pt idx="484" formatCode="0.00">
                  <c:v>1.25</c:v>
                </c:pt>
                <c:pt idx="485" formatCode="0.00">
                  <c:v>1.1499999999999999</c:v>
                </c:pt>
                <c:pt idx="486" formatCode="0.00">
                  <c:v>1.1000000000000001</c:v>
                </c:pt>
                <c:pt idx="487" formatCode="0.00">
                  <c:v>1.25</c:v>
                </c:pt>
                <c:pt idx="488" formatCode="0.00">
                  <c:v>1.1499999999999999</c:v>
                </c:pt>
                <c:pt idx="489" formatCode="0.00">
                  <c:v>1.22</c:v>
                </c:pt>
                <c:pt idx="490" formatCode="0.00">
                  <c:v>1.2</c:v>
                </c:pt>
                <c:pt idx="491" formatCode="0.00">
                  <c:v>1.1000000000000001</c:v>
                </c:pt>
                <c:pt idx="492" formatCode="0.00">
                  <c:v>1</c:v>
                </c:pt>
                <c:pt idx="493" formatCode="0.00">
                  <c:v>0.9</c:v>
                </c:pt>
                <c:pt idx="494" formatCode="0.00">
                  <c:v>0.7</c:v>
                </c:pt>
                <c:pt idx="495" formatCode="0.00">
                  <c:v>1.1499999999999999</c:v>
                </c:pt>
                <c:pt idx="496" formatCode="0.00">
                  <c:v>1.2</c:v>
                </c:pt>
                <c:pt idx="497" formatCode="0.00">
                  <c:v>1.1000000000000001</c:v>
                </c:pt>
                <c:pt idx="498" formatCode="0.00">
                  <c:v>0.65</c:v>
                </c:pt>
                <c:pt idx="499" formatCode="0.00">
                  <c:v>0.6</c:v>
                </c:pt>
                <c:pt idx="500" formatCode="0.00">
                  <c:v>0.7</c:v>
                </c:pt>
                <c:pt idx="501" formatCode="0.00">
                  <c:v>0.5</c:v>
                </c:pt>
                <c:pt idx="502" formatCode="0.00">
                  <c:v>0.35</c:v>
                </c:pt>
                <c:pt idx="503" formatCode="0.00">
                  <c:v>0.27</c:v>
                </c:pt>
                <c:pt idx="504" formatCode="0.00">
                  <c:v>0.55000000000000004</c:v>
                </c:pt>
                <c:pt idx="505" formatCode="0.00">
                  <c:v>0.45</c:v>
                </c:pt>
                <c:pt idx="506" formatCode="0.00">
                  <c:v>0.35</c:v>
                </c:pt>
                <c:pt idx="507" formatCode="0.00">
                  <c:v>0.3</c:v>
                </c:pt>
                <c:pt idx="508" formatCode="0.00">
                  <c:v>0.55000000000000004</c:v>
                </c:pt>
                <c:pt idx="509" formatCode="0.00">
                  <c:v>0.8</c:v>
                </c:pt>
                <c:pt idx="510" formatCode="0.00">
                  <c:v>0.95</c:v>
                </c:pt>
                <c:pt idx="511" formatCode="0.00">
                  <c:v>0.5</c:v>
                </c:pt>
                <c:pt idx="512" formatCode="0.00">
                  <c:v>0.68</c:v>
                </c:pt>
                <c:pt idx="513" formatCode="0.00">
                  <c:v>0.7</c:v>
                </c:pt>
                <c:pt idx="514" formatCode="0.00">
                  <c:v>0.7</c:v>
                </c:pt>
                <c:pt idx="515" formatCode="0.00">
                  <c:v>0.65</c:v>
                </c:pt>
                <c:pt idx="516" formatCode="0.00">
                  <c:v>0.9</c:v>
                </c:pt>
                <c:pt idx="517" formatCode="0.00">
                  <c:v>0.95</c:v>
                </c:pt>
                <c:pt idx="518" formatCode="0.00">
                  <c:v>0.8</c:v>
                </c:pt>
                <c:pt idx="519" formatCode="0.00">
                  <c:v>0.75</c:v>
                </c:pt>
                <c:pt idx="520" formatCode="0.00">
                  <c:v>1</c:v>
                </c:pt>
                <c:pt idx="521" formatCode="0.00">
                  <c:v>0.95</c:v>
                </c:pt>
                <c:pt idx="522" formatCode="0.00">
                  <c:v>0.7</c:v>
                </c:pt>
                <c:pt idx="523" formatCode="0.00">
                  <c:v>0.65</c:v>
                </c:pt>
                <c:pt idx="524" formatCode="0.00">
                  <c:v>0.85</c:v>
                </c:pt>
                <c:pt idx="525" formatCode="0.00">
                  <c:v>0.5</c:v>
                </c:pt>
                <c:pt idx="526" formatCode="0.00">
                  <c:v>0.6</c:v>
                </c:pt>
                <c:pt idx="527" formatCode="0.00">
                  <c:v>0.55000000000000004</c:v>
                </c:pt>
                <c:pt idx="528" formatCode="0.00">
                  <c:v>0.7</c:v>
                </c:pt>
                <c:pt idx="529" formatCode="0.00">
                  <c:v>0.9</c:v>
                </c:pt>
                <c:pt idx="530" formatCode="0.00">
                  <c:v>1</c:v>
                </c:pt>
                <c:pt idx="531" formatCode="0.00">
                  <c:v>0.95</c:v>
                </c:pt>
                <c:pt idx="532" formatCode="0.00">
                  <c:v>0.85</c:v>
                </c:pt>
                <c:pt idx="533" formatCode="0.00">
                  <c:v>0.7</c:v>
                </c:pt>
                <c:pt idx="534" formatCode="0.00">
                  <c:v>0.9</c:v>
                </c:pt>
                <c:pt idx="535" formatCode="0.00">
                  <c:v>0.5</c:v>
                </c:pt>
                <c:pt idx="536" formatCode="0.00">
                  <c:v>0.6</c:v>
                </c:pt>
                <c:pt idx="537" formatCode="0.00">
                  <c:v>0.55000000000000004</c:v>
                </c:pt>
                <c:pt idx="538" formatCode="0.00">
                  <c:v>0.57999999999999996</c:v>
                </c:pt>
                <c:pt idx="539" formatCode="0.00">
                  <c:v>0.65</c:v>
                </c:pt>
                <c:pt idx="540" formatCode="0.00">
                  <c:v>0.7</c:v>
                </c:pt>
                <c:pt idx="541" formatCode="0.00">
                  <c:v>0.85</c:v>
                </c:pt>
                <c:pt idx="542" formatCode="0.00">
                  <c:v>0.9</c:v>
                </c:pt>
                <c:pt idx="543" formatCode="0.00">
                  <c:v>0.85</c:v>
                </c:pt>
                <c:pt idx="544" formatCode="0.00">
                  <c:v>0.75</c:v>
                </c:pt>
                <c:pt idx="545" formatCode="0.00">
                  <c:v>0.65</c:v>
                </c:pt>
                <c:pt idx="546" formatCode="0.00">
                  <c:v>0.9</c:v>
                </c:pt>
                <c:pt idx="547" formatCode="0.00">
                  <c:v>0.85</c:v>
                </c:pt>
                <c:pt idx="548" formatCode="0.00">
                  <c:v>0.95</c:v>
                </c:pt>
                <c:pt idx="549" formatCode="0.00">
                  <c:v>0.75</c:v>
                </c:pt>
                <c:pt idx="550" formatCode="0.00">
                  <c:v>0.6</c:v>
                </c:pt>
                <c:pt idx="551" formatCode="0.00">
                  <c:v>0.5</c:v>
                </c:pt>
                <c:pt idx="552" formatCode="0.00">
                  <c:v>0.45</c:v>
                </c:pt>
                <c:pt idx="553" formatCode="0.00">
                  <c:v>0.55000000000000004</c:v>
                </c:pt>
                <c:pt idx="554" formatCode="0.00">
                  <c:v>0.75</c:v>
                </c:pt>
                <c:pt idx="555" formatCode="0.00">
                  <c:v>0.7</c:v>
                </c:pt>
                <c:pt idx="556" formatCode="0.00">
                  <c:v>0.85</c:v>
                </c:pt>
                <c:pt idx="557" formatCode="0.00">
                  <c:v>0.65</c:v>
                </c:pt>
                <c:pt idx="558" formatCode="0.00">
                  <c:v>0.65</c:v>
                </c:pt>
                <c:pt idx="559" formatCode="0.00">
                  <c:v>0.55000000000000004</c:v>
                </c:pt>
                <c:pt idx="560" formatCode="0.00">
                  <c:v>0.9</c:v>
                </c:pt>
                <c:pt idx="561" formatCode="0.00">
                  <c:v>0.7</c:v>
                </c:pt>
                <c:pt idx="562" formatCode="0.00">
                  <c:v>0.85</c:v>
                </c:pt>
                <c:pt idx="563" formatCode="0.00">
                  <c:v>0.8</c:v>
                </c:pt>
                <c:pt idx="564" formatCode="0.00">
                  <c:v>0.64</c:v>
                </c:pt>
                <c:pt idx="565" formatCode="0.00">
                  <c:v>0.7</c:v>
                </c:pt>
                <c:pt idx="566" formatCode="0.00">
                  <c:v>0.86</c:v>
                </c:pt>
                <c:pt idx="567" formatCode="0.00">
                  <c:v>0.8</c:v>
                </c:pt>
                <c:pt idx="568" formatCode="0.00">
                  <c:v>0.85</c:v>
                </c:pt>
                <c:pt idx="569" formatCode="0.00">
                  <c:v>0.7</c:v>
                </c:pt>
                <c:pt idx="570" formatCode="0.00">
                  <c:v>0.8</c:v>
                </c:pt>
                <c:pt idx="571" formatCode="0.00">
                  <c:v>0.75</c:v>
                </c:pt>
                <c:pt idx="572" formatCode="0.00">
                  <c:v>0.84</c:v>
                </c:pt>
                <c:pt idx="573" formatCode="0.00">
                  <c:v>0.9</c:v>
                </c:pt>
                <c:pt idx="574" formatCode="0.00">
                  <c:v>1.05</c:v>
                </c:pt>
                <c:pt idx="575" formatCode="0.00">
                  <c:v>1.6</c:v>
                </c:pt>
                <c:pt idx="576" formatCode="0.00">
                  <c:v>1.25</c:v>
                </c:pt>
                <c:pt idx="577" formatCode="0.00">
                  <c:v>0.9</c:v>
                </c:pt>
                <c:pt idx="578" formatCode="0.00">
                  <c:v>0.85</c:v>
                </c:pt>
                <c:pt idx="579" formatCode="0.00">
                  <c:v>0.8</c:v>
                </c:pt>
                <c:pt idx="580" formatCode="0.00">
                  <c:v>1</c:v>
                </c:pt>
                <c:pt idx="581" formatCode="0.00">
                  <c:v>1.8</c:v>
                </c:pt>
                <c:pt idx="582" formatCode="0.00">
                  <c:v>2.4</c:v>
                </c:pt>
                <c:pt idx="583" formatCode="0.00">
                  <c:v>2</c:v>
                </c:pt>
                <c:pt idx="584" formatCode="0.00">
                  <c:v>2.25</c:v>
                </c:pt>
                <c:pt idx="585" formatCode="0.00">
                  <c:v>2.1</c:v>
                </c:pt>
                <c:pt idx="586" formatCode="0.00">
                  <c:v>2</c:v>
                </c:pt>
                <c:pt idx="587" formatCode="0.00">
                  <c:v>2.0499999999999998</c:v>
                </c:pt>
                <c:pt idx="588" formatCode="0.00">
                  <c:v>2.35</c:v>
                </c:pt>
                <c:pt idx="589" formatCode="0.00">
                  <c:v>2.1</c:v>
                </c:pt>
                <c:pt idx="590" formatCode="0.00">
                  <c:v>2</c:v>
                </c:pt>
                <c:pt idx="591" formatCode="0.00">
                  <c:v>1.95</c:v>
                </c:pt>
                <c:pt idx="592" formatCode="0.00">
                  <c:v>1.85</c:v>
                </c:pt>
                <c:pt idx="593" formatCode="0.00">
                  <c:v>1.9</c:v>
                </c:pt>
                <c:pt idx="594" formatCode="0.00">
                  <c:v>1.75</c:v>
                </c:pt>
                <c:pt idx="595" formatCode="0.00">
                  <c:v>1.7</c:v>
                </c:pt>
                <c:pt idx="596" formatCode="0.00">
                  <c:v>2</c:v>
                </c:pt>
                <c:pt idx="597" formatCode="0.00">
                  <c:v>1.75</c:v>
                </c:pt>
                <c:pt idx="598" formatCode="0.00">
                  <c:v>1.6</c:v>
                </c:pt>
                <c:pt idx="599" formatCode="0.00">
                  <c:v>1.25</c:v>
                </c:pt>
                <c:pt idx="600" formatCode="0.00">
                  <c:v>1</c:v>
                </c:pt>
                <c:pt idx="601" formatCode="0.00">
                  <c:v>0.95</c:v>
                </c:pt>
                <c:pt idx="602" formatCode="0.00">
                  <c:v>0.85</c:v>
                </c:pt>
                <c:pt idx="603" formatCode="0.00">
                  <c:v>0.72</c:v>
                </c:pt>
                <c:pt idx="604" formatCode="0.00">
                  <c:v>0.7</c:v>
                </c:pt>
                <c:pt idx="605" formatCode="0.00">
                  <c:v>0.82</c:v>
                </c:pt>
                <c:pt idx="606" formatCode="0.00">
                  <c:v>0.95</c:v>
                </c:pt>
                <c:pt idx="607" formatCode="0.00">
                  <c:v>0.95</c:v>
                </c:pt>
                <c:pt idx="608" formatCode="0.00">
                  <c:v>1</c:v>
                </c:pt>
                <c:pt idx="609" formatCode="0.00">
                  <c:v>1.02</c:v>
                </c:pt>
                <c:pt idx="610" formatCode="0.00">
                  <c:v>1.05</c:v>
                </c:pt>
                <c:pt idx="611" formatCode="0.00">
                  <c:v>0.95</c:v>
                </c:pt>
                <c:pt idx="612" formatCode="0.00">
                  <c:v>0.9</c:v>
                </c:pt>
                <c:pt idx="613" formatCode="0.00">
                  <c:v>0.88</c:v>
                </c:pt>
                <c:pt idx="614" formatCode="0.00">
                  <c:v>0.8</c:v>
                </c:pt>
                <c:pt idx="615" formatCode="0.00">
                  <c:v>0.8</c:v>
                </c:pt>
                <c:pt idx="616" formatCode="0.00">
                  <c:v>0.78</c:v>
                </c:pt>
                <c:pt idx="617" formatCode="0.00">
                  <c:v>0.7</c:v>
                </c:pt>
                <c:pt idx="618" formatCode="0.00">
                  <c:v>0.75</c:v>
                </c:pt>
                <c:pt idx="619" formatCode="0.00">
                  <c:v>0.7</c:v>
                </c:pt>
                <c:pt idx="620" formatCode="0.00">
                  <c:v>0.72</c:v>
                </c:pt>
                <c:pt idx="621" formatCode="0.00">
                  <c:v>0.65</c:v>
                </c:pt>
                <c:pt idx="622" formatCode="0.00">
                  <c:v>0.6</c:v>
                </c:pt>
                <c:pt idx="623" formatCode="0.00">
                  <c:v>0.62</c:v>
                </c:pt>
                <c:pt idx="624" formatCode="0.00">
                  <c:v>0.2</c:v>
                </c:pt>
                <c:pt idx="625" formatCode="0.00">
                  <c:v>0.65</c:v>
                </c:pt>
                <c:pt idx="626" formatCode="0.00">
                  <c:v>0.8</c:v>
                </c:pt>
                <c:pt idx="627" formatCode="0.00">
                  <c:v>0.6</c:v>
                </c:pt>
                <c:pt idx="628" formatCode="0.00">
                  <c:v>0.5</c:v>
                </c:pt>
                <c:pt idx="629" formatCode="0.00">
                  <c:v>0.65</c:v>
                </c:pt>
                <c:pt idx="630" formatCode="0.00">
                  <c:v>0.5</c:v>
                </c:pt>
                <c:pt idx="631" formatCode="0.00">
                  <c:v>0.85</c:v>
                </c:pt>
                <c:pt idx="632" formatCode="0.00">
                  <c:v>0.55000000000000004</c:v>
                </c:pt>
                <c:pt idx="633" formatCode="0.00">
                  <c:v>0.75</c:v>
                </c:pt>
                <c:pt idx="634" formatCode="0.00">
                  <c:v>0.75</c:v>
                </c:pt>
                <c:pt idx="635" formatCode="0.00">
                  <c:v>0.75</c:v>
                </c:pt>
                <c:pt idx="636" formatCode="0.00">
                  <c:v>0.8</c:v>
                </c:pt>
                <c:pt idx="637" formatCode="0.00">
                  <c:v>0.9</c:v>
                </c:pt>
                <c:pt idx="638" formatCode="0.00">
                  <c:v>0.7</c:v>
                </c:pt>
                <c:pt idx="639" formatCode="0.00">
                  <c:v>0.95</c:v>
                </c:pt>
                <c:pt idx="640" formatCode="0.00">
                  <c:v>0.98</c:v>
                </c:pt>
                <c:pt idx="641" formatCode="0.00">
                  <c:v>1.05</c:v>
                </c:pt>
                <c:pt idx="642" formatCode="0.00">
                  <c:v>1.38</c:v>
                </c:pt>
                <c:pt idx="643" formatCode="0.00">
                  <c:v>1.56</c:v>
                </c:pt>
                <c:pt idx="644" formatCode="0.00">
                  <c:v>1.78</c:v>
                </c:pt>
                <c:pt idx="645" formatCode="0.00">
                  <c:v>2.1</c:v>
                </c:pt>
                <c:pt idx="646" formatCode="0.00">
                  <c:v>1.7</c:v>
                </c:pt>
                <c:pt idx="647" formatCode="0.00">
                  <c:v>2</c:v>
                </c:pt>
                <c:pt idx="648" formatCode="0.00">
                  <c:v>2.15</c:v>
                </c:pt>
                <c:pt idx="649" formatCode="0.00">
                  <c:v>2.1800000000000002</c:v>
                </c:pt>
                <c:pt idx="650" formatCode="0.00">
                  <c:v>1.96</c:v>
                </c:pt>
                <c:pt idx="651" formatCode="0.00">
                  <c:v>1.9</c:v>
                </c:pt>
                <c:pt idx="652" formatCode="0.00">
                  <c:v>1.83</c:v>
                </c:pt>
                <c:pt idx="653" formatCode="0.00">
                  <c:v>1.75</c:v>
                </c:pt>
                <c:pt idx="654" formatCode="0.00">
                  <c:v>1.68</c:v>
                </c:pt>
                <c:pt idx="655" formatCode="0.00">
                  <c:v>1.52</c:v>
                </c:pt>
                <c:pt idx="656" formatCode="0.00">
                  <c:v>1.34</c:v>
                </c:pt>
                <c:pt idx="657" formatCode="0.00">
                  <c:v>1.25</c:v>
                </c:pt>
                <c:pt idx="658" formatCode="0.00">
                  <c:v>1.18</c:v>
                </c:pt>
                <c:pt idx="659" formatCode="0.00">
                  <c:v>1.05</c:v>
                </c:pt>
                <c:pt idx="660" formatCode="0.00">
                  <c:v>0.9</c:v>
                </c:pt>
                <c:pt idx="661" formatCode="0.00">
                  <c:v>0.75</c:v>
                </c:pt>
                <c:pt idx="662" formatCode="0.00">
                  <c:v>0.85</c:v>
                </c:pt>
                <c:pt idx="663" formatCode="0.00">
                  <c:v>0.9</c:v>
                </c:pt>
                <c:pt idx="664" formatCode="0.00">
                  <c:v>0.95</c:v>
                </c:pt>
                <c:pt idx="665" formatCode="0.00">
                  <c:v>0.85</c:v>
                </c:pt>
                <c:pt idx="666" formatCode="0.00">
                  <c:v>0.95</c:v>
                </c:pt>
                <c:pt idx="667" formatCode="0.00">
                  <c:v>0.75</c:v>
                </c:pt>
                <c:pt idx="668" formatCode="0.00">
                  <c:v>0.5</c:v>
                </c:pt>
                <c:pt idx="669" formatCode="0.00">
                  <c:v>0.35</c:v>
                </c:pt>
                <c:pt idx="670" formatCode="0.00">
                  <c:v>0.25</c:v>
                </c:pt>
                <c:pt idx="671" formatCode="0.00">
                  <c:v>0.65</c:v>
                </c:pt>
                <c:pt idx="672" formatCode="0.00">
                  <c:v>0.9</c:v>
                </c:pt>
                <c:pt idx="673" formatCode="0.00">
                  <c:v>0.9</c:v>
                </c:pt>
                <c:pt idx="674" formatCode="0.00">
                  <c:v>0.9</c:v>
                </c:pt>
                <c:pt idx="675" formatCode="0.00">
                  <c:v>0.85</c:v>
                </c:pt>
                <c:pt idx="676" formatCode="0.00">
                  <c:v>0.7</c:v>
                </c:pt>
                <c:pt idx="677" formatCode="0.00">
                  <c:v>0.9</c:v>
                </c:pt>
                <c:pt idx="678" formatCode="0.00">
                  <c:v>1.08</c:v>
                </c:pt>
                <c:pt idx="679" formatCode="0.00">
                  <c:v>1</c:v>
                </c:pt>
                <c:pt idx="680" formatCode="0.00">
                  <c:v>0.98</c:v>
                </c:pt>
                <c:pt idx="681" formatCode="0.00">
                  <c:v>0.9</c:v>
                </c:pt>
                <c:pt idx="682" formatCode="0.00">
                  <c:v>0.88</c:v>
                </c:pt>
                <c:pt idx="683" formatCode="0.00">
                  <c:v>0.65</c:v>
                </c:pt>
                <c:pt idx="684" formatCode="0.00">
                  <c:v>0.7</c:v>
                </c:pt>
                <c:pt idx="685" formatCode="0.00">
                  <c:v>0.55000000000000004</c:v>
                </c:pt>
                <c:pt idx="686" formatCode="0.00">
                  <c:v>0.5</c:v>
                </c:pt>
                <c:pt idx="687" formatCode="0.00">
                  <c:v>0.65</c:v>
                </c:pt>
                <c:pt idx="688" formatCode="0.00">
                  <c:v>0.4</c:v>
                </c:pt>
                <c:pt idx="689" formatCode="0.00">
                  <c:v>0.6</c:v>
                </c:pt>
                <c:pt idx="690" formatCode="0.00">
                  <c:v>0.5</c:v>
                </c:pt>
                <c:pt idx="691" formatCode="0.00">
                  <c:v>0.75</c:v>
                </c:pt>
                <c:pt idx="692" formatCode="0.00">
                  <c:v>0.88</c:v>
                </c:pt>
                <c:pt idx="693" formatCode="0.00">
                  <c:v>1</c:v>
                </c:pt>
                <c:pt idx="694" formatCode="0.00">
                  <c:v>0.97</c:v>
                </c:pt>
                <c:pt idx="695" formatCode="0.00">
                  <c:v>0.95</c:v>
                </c:pt>
                <c:pt idx="696" formatCode="0.00">
                  <c:v>0.92</c:v>
                </c:pt>
                <c:pt idx="697" formatCode="0.00">
                  <c:v>1.4</c:v>
                </c:pt>
                <c:pt idx="698" formatCode="0.00">
                  <c:v>1.34</c:v>
                </c:pt>
                <c:pt idx="699" formatCode="0.00">
                  <c:v>1.4</c:v>
                </c:pt>
                <c:pt idx="700" formatCode="0.00">
                  <c:v>1.4</c:v>
                </c:pt>
                <c:pt idx="701" formatCode="0.00">
                  <c:v>1.35</c:v>
                </c:pt>
                <c:pt idx="702" formatCode="0.00">
                  <c:v>1.4</c:v>
                </c:pt>
                <c:pt idx="703" formatCode="0.00">
                  <c:v>1.55</c:v>
                </c:pt>
                <c:pt idx="704" formatCode="0.00">
                  <c:v>1.05</c:v>
                </c:pt>
                <c:pt idx="705" formatCode="0.00">
                  <c:v>1.35</c:v>
                </c:pt>
                <c:pt idx="706" formatCode="0.00">
                  <c:v>1.35</c:v>
                </c:pt>
                <c:pt idx="707" formatCode="0.00">
                  <c:v>1.25</c:v>
                </c:pt>
                <c:pt idx="708" formatCode="0.00">
                  <c:v>1.1000000000000001</c:v>
                </c:pt>
                <c:pt idx="709" formatCode="0.00">
                  <c:v>1</c:v>
                </c:pt>
                <c:pt idx="710" formatCode="0.00">
                  <c:v>1.05</c:v>
                </c:pt>
                <c:pt idx="711" formatCode="0.00">
                  <c:v>1.22</c:v>
                </c:pt>
                <c:pt idx="712" formatCode="0.00">
                  <c:v>1.22</c:v>
                </c:pt>
                <c:pt idx="713" formatCode="0.00">
                  <c:v>1.35</c:v>
                </c:pt>
                <c:pt idx="714" formatCode="0.00">
                  <c:v>0.95</c:v>
                </c:pt>
                <c:pt idx="715" formatCode="0.00">
                  <c:v>1</c:v>
                </c:pt>
                <c:pt idx="716" formatCode="0.00">
                  <c:v>1.05</c:v>
                </c:pt>
                <c:pt idx="717" formatCode="0.00">
                  <c:v>1.05</c:v>
                </c:pt>
                <c:pt idx="718" formatCode="0.00">
                  <c:v>1.04</c:v>
                </c:pt>
                <c:pt idx="719" formatCode="0.00">
                  <c:v>1.04</c:v>
                </c:pt>
                <c:pt idx="720" formatCode="0.00">
                  <c:v>1.04</c:v>
                </c:pt>
                <c:pt idx="721" formatCode="0.00">
                  <c:v>1.03</c:v>
                </c:pt>
                <c:pt idx="722" formatCode="0.00">
                  <c:v>1.02</c:v>
                </c:pt>
                <c:pt idx="723" formatCode="0.00">
                  <c:v>1.02</c:v>
                </c:pt>
                <c:pt idx="724" formatCode="0.00">
                  <c:v>1.02</c:v>
                </c:pt>
                <c:pt idx="725" formatCode="0.00">
                  <c:v>1.01</c:v>
                </c:pt>
                <c:pt idx="726" formatCode="0.00">
                  <c:v>1</c:v>
                </c:pt>
                <c:pt idx="727" formatCode="0.00">
                  <c:v>0.99</c:v>
                </c:pt>
                <c:pt idx="728" formatCode="0.00">
                  <c:v>0.98</c:v>
                </c:pt>
                <c:pt idx="729" formatCode="0.00">
                  <c:v>0.97</c:v>
                </c:pt>
                <c:pt idx="730" formatCode="0.00">
                  <c:v>0.95</c:v>
                </c:pt>
                <c:pt idx="731" formatCode="0.00">
                  <c:v>1.05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35-4D52-9320-801E297FBF7E}"/>
            </c:ext>
          </c:extLst>
        </c:ser>
        <c:ser>
          <c:idx val="2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0.95</c:v>
                </c:pt>
                <c:pt idx="1">
                  <c:v>0.8</c:v>
                </c:pt>
                <c:pt idx="2">
                  <c:v>0.7</c:v>
                </c:pt>
                <c:pt idx="3">
                  <c:v>0.55000000000000004</c:v>
                </c:pt>
                <c:pt idx="4">
                  <c:v>0.75</c:v>
                </c:pt>
                <c:pt idx="5">
                  <c:v>0.8</c:v>
                </c:pt>
                <c:pt idx="6">
                  <c:v>0.95</c:v>
                </c:pt>
                <c:pt idx="7">
                  <c:v>0.72</c:v>
                </c:pt>
                <c:pt idx="8">
                  <c:v>0.32</c:v>
                </c:pt>
                <c:pt idx="9">
                  <c:v>0.57999999999999996</c:v>
                </c:pt>
                <c:pt idx="10">
                  <c:v>0.95</c:v>
                </c:pt>
                <c:pt idx="11">
                  <c:v>0.95</c:v>
                </c:pt>
                <c:pt idx="12">
                  <c:v>0.7</c:v>
                </c:pt>
                <c:pt idx="13">
                  <c:v>0.65</c:v>
                </c:pt>
                <c:pt idx="14">
                  <c:v>0.2</c:v>
                </c:pt>
                <c:pt idx="15">
                  <c:v>0.2</c:v>
                </c:pt>
                <c:pt idx="16">
                  <c:v>0.85</c:v>
                </c:pt>
                <c:pt idx="17">
                  <c:v>0.7</c:v>
                </c:pt>
                <c:pt idx="18">
                  <c:v>0.8</c:v>
                </c:pt>
                <c:pt idx="19">
                  <c:v>0.8</c:v>
                </c:pt>
                <c:pt idx="20">
                  <c:v>0.65</c:v>
                </c:pt>
                <c:pt idx="21">
                  <c:v>0.7</c:v>
                </c:pt>
                <c:pt idx="22">
                  <c:v>0.55000000000000004</c:v>
                </c:pt>
                <c:pt idx="23">
                  <c:v>0.95</c:v>
                </c:pt>
                <c:pt idx="24">
                  <c:v>0.15</c:v>
                </c:pt>
                <c:pt idx="25">
                  <c:v>0.15</c:v>
                </c:pt>
                <c:pt idx="26">
                  <c:v>0.15</c:v>
                </c:pt>
                <c:pt idx="27">
                  <c:v>0.65</c:v>
                </c:pt>
                <c:pt idx="28">
                  <c:v>0.65</c:v>
                </c:pt>
                <c:pt idx="29">
                  <c:v>0.63</c:v>
                </c:pt>
                <c:pt idx="30">
                  <c:v>0.7</c:v>
                </c:pt>
                <c:pt idx="31">
                  <c:v>0.55000000000000004</c:v>
                </c:pt>
                <c:pt idx="32">
                  <c:v>0.2</c:v>
                </c:pt>
                <c:pt idx="33">
                  <c:v>0.22</c:v>
                </c:pt>
                <c:pt idx="34">
                  <c:v>0.25</c:v>
                </c:pt>
                <c:pt idx="35">
                  <c:v>0.28999999999999998</c:v>
                </c:pt>
                <c:pt idx="36">
                  <c:v>0.3</c:v>
                </c:pt>
                <c:pt idx="37">
                  <c:v>0.32</c:v>
                </c:pt>
                <c:pt idx="38">
                  <c:v>0.35</c:v>
                </c:pt>
                <c:pt idx="39">
                  <c:v>0.39</c:v>
                </c:pt>
                <c:pt idx="40">
                  <c:v>0.41</c:v>
                </c:pt>
                <c:pt idx="41">
                  <c:v>0.46</c:v>
                </c:pt>
                <c:pt idx="42">
                  <c:v>0.51</c:v>
                </c:pt>
                <c:pt idx="43">
                  <c:v>0.56999999999999995</c:v>
                </c:pt>
                <c:pt idx="44">
                  <c:v>0.62</c:v>
                </c:pt>
                <c:pt idx="45">
                  <c:v>0.67</c:v>
                </c:pt>
                <c:pt idx="46">
                  <c:v>0.71</c:v>
                </c:pt>
                <c:pt idx="47">
                  <c:v>0.75</c:v>
                </c:pt>
                <c:pt idx="48">
                  <c:v>0.78</c:v>
                </c:pt>
                <c:pt idx="49">
                  <c:v>0.8</c:v>
                </c:pt>
                <c:pt idx="50">
                  <c:v>0.81</c:v>
                </c:pt>
                <c:pt idx="51">
                  <c:v>0.83</c:v>
                </c:pt>
                <c:pt idx="52">
                  <c:v>0.85</c:v>
                </c:pt>
                <c:pt idx="53">
                  <c:v>0.88</c:v>
                </c:pt>
                <c:pt idx="54">
                  <c:v>1.1000000000000001</c:v>
                </c:pt>
                <c:pt idx="55">
                  <c:v>0.95</c:v>
                </c:pt>
                <c:pt idx="56">
                  <c:v>1</c:v>
                </c:pt>
                <c:pt idx="57">
                  <c:v>0.83</c:v>
                </c:pt>
                <c:pt idx="58">
                  <c:v>0.75</c:v>
                </c:pt>
                <c:pt idx="59">
                  <c:v>0.76</c:v>
                </c:pt>
                <c:pt idx="60">
                  <c:v>0.77</c:v>
                </c:pt>
                <c:pt idx="61">
                  <c:v>0.78</c:v>
                </c:pt>
                <c:pt idx="62">
                  <c:v>0.72</c:v>
                </c:pt>
                <c:pt idx="63">
                  <c:v>0.25</c:v>
                </c:pt>
                <c:pt idx="64">
                  <c:v>0.45</c:v>
                </c:pt>
                <c:pt idx="65">
                  <c:v>0.25</c:v>
                </c:pt>
                <c:pt idx="66">
                  <c:v>0.45</c:v>
                </c:pt>
                <c:pt idx="67">
                  <c:v>0.42</c:v>
                </c:pt>
                <c:pt idx="68">
                  <c:v>0.98</c:v>
                </c:pt>
                <c:pt idx="69">
                  <c:v>0.99</c:v>
                </c:pt>
                <c:pt idx="70">
                  <c:v>1.25</c:v>
                </c:pt>
                <c:pt idx="71">
                  <c:v>1.25</c:v>
                </c:pt>
                <c:pt idx="72">
                  <c:v>1.2</c:v>
                </c:pt>
                <c:pt idx="73">
                  <c:v>1.18</c:v>
                </c:pt>
                <c:pt idx="74">
                  <c:v>1.17</c:v>
                </c:pt>
                <c:pt idx="75">
                  <c:v>1.1599999999999999</c:v>
                </c:pt>
                <c:pt idx="76">
                  <c:v>1.05</c:v>
                </c:pt>
                <c:pt idx="77">
                  <c:v>1.8</c:v>
                </c:pt>
                <c:pt idx="78">
                  <c:v>1</c:v>
                </c:pt>
                <c:pt idx="79">
                  <c:v>1.2</c:v>
                </c:pt>
                <c:pt idx="80">
                  <c:v>2.2999999999999998</c:v>
                </c:pt>
                <c:pt idx="81">
                  <c:v>2.2000000000000002</c:v>
                </c:pt>
                <c:pt idx="82">
                  <c:v>2.25</c:v>
                </c:pt>
                <c:pt idx="83">
                  <c:v>2</c:v>
                </c:pt>
                <c:pt idx="84">
                  <c:v>2.5</c:v>
                </c:pt>
                <c:pt idx="85">
                  <c:v>2.65</c:v>
                </c:pt>
                <c:pt idx="86">
                  <c:v>2.4</c:v>
                </c:pt>
                <c:pt idx="87">
                  <c:v>2.2000000000000002</c:v>
                </c:pt>
                <c:pt idx="88">
                  <c:v>2</c:v>
                </c:pt>
                <c:pt idx="89">
                  <c:v>2.25</c:v>
                </c:pt>
                <c:pt idx="90">
                  <c:v>2</c:v>
                </c:pt>
                <c:pt idx="91">
                  <c:v>2.2000000000000002</c:v>
                </c:pt>
                <c:pt idx="92">
                  <c:v>2.0499999999999998</c:v>
                </c:pt>
                <c:pt idx="93">
                  <c:v>2.25</c:v>
                </c:pt>
                <c:pt idx="94">
                  <c:v>2.2999999999999998</c:v>
                </c:pt>
                <c:pt idx="95">
                  <c:v>2.1</c:v>
                </c:pt>
                <c:pt idx="96">
                  <c:v>1.1000000000000001</c:v>
                </c:pt>
                <c:pt idx="97">
                  <c:v>1</c:v>
                </c:pt>
                <c:pt idx="98">
                  <c:v>1.1499999999999999</c:v>
                </c:pt>
                <c:pt idx="99">
                  <c:v>1.3</c:v>
                </c:pt>
                <c:pt idx="100">
                  <c:v>1</c:v>
                </c:pt>
                <c:pt idx="101">
                  <c:v>0.95</c:v>
                </c:pt>
                <c:pt idx="102">
                  <c:v>1.5</c:v>
                </c:pt>
                <c:pt idx="103">
                  <c:v>1.05</c:v>
                </c:pt>
                <c:pt idx="104">
                  <c:v>0.9</c:v>
                </c:pt>
                <c:pt idx="105">
                  <c:v>0.9</c:v>
                </c:pt>
                <c:pt idx="106">
                  <c:v>0.89</c:v>
                </c:pt>
                <c:pt idx="107">
                  <c:v>0.88</c:v>
                </c:pt>
                <c:pt idx="108">
                  <c:v>0.86</c:v>
                </c:pt>
                <c:pt idx="109">
                  <c:v>0.85</c:v>
                </c:pt>
                <c:pt idx="110">
                  <c:v>0.85</c:v>
                </c:pt>
                <c:pt idx="111">
                  <c:v>0.85</c:v>
                </c:pt>
                <c:pt idx="112">
                  <c:v>0.85</c:v>
                </c:pt>
                <c:pt idx="113">
                  <c:v>0.86</c:v>
                </c:pt>
                <c:pt idx="114">
                  <c:v>0.86</c:v>
                </c:pt>
                <c:pt idx="115">
                  <c:v>0.86</c:v>
                </c:pt>
                <c:pt idx="116">
                  <c:v>0.86</c:v>
                </c:pt>
                <c:pt idx="117">
                  <c:v>0.87</c:v>
                </c:pt>
                <c:pt idx="118">
                  <c:v>0.87</c:v>
                </c:pt>
                <c:pt idx="119">
                  <c:v>0.88</c:v>
                </c:pt>
                <c:pt idx="120">
                  <c:v>0.88</c:v>
                </c:pt>
                <c:pt idx="121">
                  <c:v>0.89</c:v>
                </c:pt>
                <c:pt idx="122">
                  <c:v>0.89</c:v>
                </c:pt>
                <c:pt idx="123">
                  <c:v>0.9</c:v>
                </c:pt>
                <c:pt idx="124">
                  <c:v>0.68</c:v>
                </c:pt>
                <c:pt idx="125">
                  <c:v>0.6</c:v>
                </c:pt>
                <c:pt idx="126">
                  <c:v>0.55000000000000004</c:v>
                </c:pt>
                <c:pt idx="127">
                  <c:v>0.7</c:v>
                </c:pt>
                <c:pt idx="128">
                  <c:v>0.4</c:v>
                </c:pt>
                <c:pt idx="129">
                  <c:v>0.2</c:v>
                </c:pt>
                <c:pt idx="130">
                  <c:v>0.62</c:v>
                </c:pt>
                <c:pt idx="131">
                  <c:v>0.7</c:v>
                </c:pt>
                <c:pt idx="132">
                  <c:v>0.72</c:v>
                </c:pt>
                <c:pt idx="133">
                  <c:v>0.5</c:v>
                </c:pt>
                <c:pt idx="134">
                  <c:v>0.6</c:v>
                </c:pt>
                <c:pt idx="135">
                  <c:v>0.7</c:v>
                </c:pt>
                <c:pt idx="136">
                  <c:v>0.72</c:v>
                </c:pt>
                <c:pt idx="137">
                  <c:v>0.68</c:v>
                </c:pt>
                <c:pt idx="138">
                  <c:v>0.55000000000000004</c:v>
                </c:pt>
                <c:pt idx="139">
                  <c:v>0.3</c:v>
                </c:pt>
                <c:pt idx="140">
                  <c:v>0.57999999999999996</c:v>
                </c:pt>
                <c:pt idx="141">
                  <c:v>0.3</c:v>
                </c:pt>
                <c:pt idx="142">
                  <c:v>0.62</c:v>
                </c:pt>
                <c:pt idx="143">
                  <c:v>0.7</c:v>
                </c:pt>
                <c:pt idx="144">
                  <c:v>0.25</c:v>
                </c:pt>
                <c:pt idx="145">
                  <c:v>0.7</c:v>
                </c:pt>
                <c:pt idx="146">
                  <c:v>1</c:v>
                </c:pt>
                <c:pt idx="147">
                  <c:v>1.1000000000000001</c:v>
                </c:pt>
                <c:pt idx="148">
                  <c:v>0.4</c:v>
                </c:pt>
                <c:pt idx="149">
                  <c:v>0.4</c:v>
                </c:pt>
                <c:pt idx="150">
                  <c:v>0.65</c:v>
                </c:pt>
                <c:pt idx="151">
                  <c:v>0.3</c:v>
                </c:pt>
                <c:pt idx="152">
                  <c:v>1.1000000000000001</c:v>
                </c:pt>
                <c:pt idx="153">
                  <c:v>1.1000000000000001</c:v>
                </c:pt>
                <c:pt idx="154">
                  <c:v>0.6</c:v>
                </c:pt>
                <c:pt idx="155">
                  <c:v>0.63</c:v>
                </c:pt>
                <c:pt idx="156">
                  <c:v>0.66</c:v>
                </c:pt>
                <c:pt idx="157">
                  <c:v>0.7</c:v>
                </c:pt>
                <c:pt idx="158">
                  <c:v>1.1000000000000001</c:v>
                </c:pt>
                <c:pt idx="159">
                  <c:v>0.85</c:v>
                </c:pt>
                <c:pt idx="160">
                  <c:v>1.6</c:v>
                </c:pt>
                <c:pt idx="161">
                  <c:v>1.2</c:v>
                </c:pt>
                <c:pt idx="162">
                  <c:v>1.1000000000000001</c:v>
                </c:pt>
                <c:pt idx="163">
                  <c:v>1</c:v>
                </c:pt>
                <c:pt idx="164">
                  <c:v>1.1499999999999999</c:v>
                </c:pt>
                <c:pt idx="165">
                  <c:v>1</c:v>
                </c:pt>
                <c:pt idx="166">
                  <c:v>1.25</c:v>
                </c:pt>
                <c:pt idx="167">
                  <c:v>1.1000000000000001</c:v>
                </c:pt>
                <c:pt idx="168">
                  <c:v>0.9</c:v>
                </c:pt>
                <c:pt idx="169">
                  <c:v>0.9</c:v>
                </c:pt>
                <c:pt idx="170">
                  <c:v>0.87</c:v>
                </c:pt>
                <c:pt idx="171">
                  <c:v>0.8</c:v>
                </c:pt>
                <c:pt idx="172">
                  <c:v>0.75</c:v>
                </c:pt>
                <c:pt idx="173">
                  <c:v>0.7</c:v>
                </c:pt>
                <c:pt idx="174">
                  <c:v>0.68</c:v>
                </c:pt>
                <c:pt idx="175">
                  <c:v>0.65</c:v>
                </c:pt>
                <c:pt idx="176">
                  <c:v>0.61</c:v>
                </c:pt>
                <c:pt idx="177">
                  <c:v>0.56000000000000005</c:v>
                </c:pt>
                <c:pt idx="178">
                  <c:v>0.53</c:v>
                </c:pt>
                <c:pt idx="179">
                  <c:v>0.5</c:v>
                </c:pt>
                <c:pt idx="180">
                  <c:v>0.25</c:v>
                </c:pt>
                <c:pt idx="181">
                  <c:v>0.4</c:v>
                </c:pt>
                <c:pt idx="182">
                  <c:v>0.6</c:v>
                </c:pt>
                <c:pt idx="183">
                  <c:v>0.8</c:v>
                </c:pt>
                <c:pt idx="184">
                  <c:v>0.7</c:v>
                </c:pt>
                <c:pt idx="185">
                  <c:v>0.65</c:v>
                </c:pt>
                <c:pt idx="186">
                  <c:v>0.4</c:v>
                </c:pt>
                <c:pt idx="187">
                  <c:v>0.7</c:v>
                </c:pt>
                <c:pt idx="188">
                  <c:v>0.4</c:v>
                </c:pt>
                <c:pt idx="189">
                  <c:v>0.5</c:v>
                </c:pt>
                <c:pt idx="190">
                  <c:v>0.65</c:v>
                </c:pt>
                <c:pt idx="191">
                  <c:v>0.35</c:v>
                </c:pt>
                <c:pt idx="192">
                  <c:v>0.7</c:v>
                </c:pt>
                <c:pt idx="193">
                  <c:v>0.7</c:v>
                </c:pt>
                <c:pt idx="194">
                  <c:v>0.8</c:v>
                </c:pt>
                <c:pt idx="195">
                  <c:v>0.57999999999999996</c:v>
                </c:pt>
                <c:pt idx="196">
                  <c:v>0.6</c:v>
                </c:pt>
                <c:pt idx="197">
                  <c:v>0.64</c:v>
                </c:pt>
                <c:pt idx="198">
                  <c:v>0.59</c:v>
                </c:pt>
                <c:pt idx="199">
                  <c:v>0.69</c:v>
                </c:pt>
                <c:pt idx="200">
                  <c:v>0.67</c:v>
                </c:pt>
                <c:pt idx="201">
                  <c:v>0.95</c:v>
                </c:pt>
                <c:pt idx="202">
                  <c:v>0.8</c:v>
                </c:pt>
                <c:pt idx="203">
                  <c:v>0.77</c:v>
                </c:pt>
                <c:pt idx="204">
                  <c:v>0.75</c:v>
                </c:pt>
                <c:pt idx="205">
                  <c:v>0.72</c:v>
                </c:pt>
                <c:pt idx="206">
                  <c:v>0.7</c:v>
                </c:pt>
                <c:pt idx="207">
                  <c:v>0.66</c:v>
                </c:pt>
                <c:pt idx="208">
                  <c:v>0.63</c:v>
                </c:pt>
                <c:pt idx="209">
                  <c:v>0.6</c:v>
                </c:pt>
                <c:pt idx="210">
                  <c:v>1</c:v>
                </c:pt>
                <c:pt idx="211">
                  <c:v>1.8</c:v>
                </c:pt>
                <c:pt idx="212">
                  <c:v>2.0099999999999998</c:v>
                </c:pt>
                <c:pt idx="213">
                  <c:v>2</c:v>
                </c:pt>
                <c:pt idx="214">
                  <c:v>2.58</c:v>
                </c:pt>
                <c:pt idx="215">
                  <c:v>2.2000000000000002</c:v>
                </c:pt>
                <c:pt idx="216">
                  <c:v>2.5</c:v>
                </c:pt>
                <c:pt idx="217">
                  <c:v>2</c:v>
                </c:pt>
                <c:pt idx="218">
                  <c:v>3</c:v>
                </c:pt>
                <c:pt idx="219">
                  <c:v>2.8</c:v>
                </c:pt>
                <c:pt idx="220">
                  <c:v>2.75</c:v>
                </c:pt>
                <c:pt idx="221">
                  <c:v>3</c:v>
                </c:pt>
                <c:pt idx="222">
                  <c:v>2</c:v>
                </c:pt>
                <c:pt idx="223">
                  <c:v>2.1</c:v>
                </c:pt>
                <c:pt idx="224">
                  <c:v>2.0499999999999998</c:v>
                </c:pt>
                <c:pt idx="225">
                  <c:v>2</c:v>
                </c:pt>
                <c:pt idx="226">
                  <c:v>3.1</c:v>
                </c:pt>
                <c:pt idx="227">
                  <c:v>2.8</c:v>
                </c:pt>
                <c:pt idx="228">
                  <c:v>2.1</c:v>
                </c:pt>
                <c:pt idx="229">
                  <c:v>2.0499999999999998</c:v>
                </c:pt>
                <c:pt idx="230">
                  <c:v>1.8</c:v>
                </c:pt>
                <c:pt idx="231">
                  <c:v>1.1000000000000001</c:v>
                </c:pt>
                <c:pt idx="232">
                  <c:v>0.9</c:v>
                </c:pt>
                <c:pt idx="233">
                  <c:v>1.2</c:v>
                </c:pt>
                <c:pt idx="234">
                  <c:v>2</c:v>
                </c:pt>
                <c:pt idx="235">
                  <c:v>1.6</c:v>
                </c:pt>
                <c:pt idx="236">
                  <c:v>1.8</c:v>
                </c:pt>
                <c:pt idx="237">
                  <c:v>1</c:v>
                </c:pt>
                <c:pt idx="238">
                  <c:v>1.5</c:v>
                </c:pt>
                <c:pt idx="239">
                  <c:v>1.1000000000000001</c:v>
                </c:pt>
                <c:pt idx="240">
                  <c:v>1.25</c:v>
                </c:pt>
                <c:pt idx="241">
                  <c:v>1.02</c:v>
                </c:pt>
                <c:pt idx="242">
                  <c:v>1.75</c:v>
                </c:pt>
                <c:pt idx="243">
                  <c:v>1.65</c:v>
                </c:pt>
                <c:pt idx="244">
                  <c:v>2.2999999999999998</c:v>
                </c:pt>
                <c:pt idx="245">
                  <c:v>2</c:v>
                </c:pt>
                <c:pt idx="246">
                  <c:v>2.2200000000000002</c:v>
                </c:pt>
                <c:pt idx="247">
                  <c:v>2.5</c:v>
                </c:pt>
                <c:pt idx="248">
                  <c:v>3</c:v>
                </c:pt>
                <c:pt idx="249">
                  <c:v>3</c:v>
                </c:pt>
                <c:pt idx="250">
                  <c:v>1.7</c:v>
                </c:pt>
                <c:pt idx="251">
                  <c:v>1.8</c:v>
                </c:pt>
                <c:pt idx="252">
                  <c:v>2.1</c:v>
                </c:pt>
                <c:pt idx="253">
                  <c:v>2</c:v>
                </c:pt>
                <c:pt idx="254">
                  <c:v>2</c:v>
                </c:pt>
                <c:pt idx="255">
                  <c:v>1.75</c:v>
                </c:pt>
                <c:pt idx="256">
                  <c:v>1.8</c:v>
                </c:pt>
                <c:pt idx="257">
                  <c:v>1.4</c:v>
                </c:pt>
                <c:pt idx="258">
                  <c:v>1</c:v>
                </c:pt>
                <c:pt idx="259">
                  <c:v>1.1499999999999999</c:v>
                </c:pt>
                <c:pt idx="260">
                  <c:v>1.1499999999999999</c:v>
                </c:pt>
                <c:pt idx="261">
                  <c:v>1.25</c:v>
                </c:pt>
                <c:pt idx="262">
                  <c:v>1.45</c:v>
                </c:pt>
                <c:pt idx="263">
                  <c:v>1.1499999999999999</c:v>
                </c:pt>
                <c:pt idx="264">
                  <c:v>1.3</c:v>
                </c:pt>
                <c:pt idx="265">
                  <c:v>1.1499999999999999</c:v>
                </c:pt>
                <c:pt idx="266">
                  <c:v>1.1000000000000001</c:v>
                </c:pt>
                <c:pt idx="267">
                  <c:v>1.4</c:v>
                </c:pt>
                <c:pt idx="268">
                  <c:v>1.2</c:v>
                </c:pt>
                <c:pt idx="269">
                  <c:v>1.22</c:v>
                </c:pt>
                <c:pt idx="270">
                  <c:v>1.2</c:v>
                </c:pt>
                <c:pt idx="271">
                  <c:v>1.2</c:v>
                </c:pt>
                <c:pt idx="272">
                  <c:v>1.32</c:v>
                </c:pt>
                <c:pt idx="273">
                  <c:v>1.28</c:v>
                </c:pt>
                <c:pt idx="274">
                  <c:v>1.25</c:v>
                </c:pt>
                <c:pt idx="275">
                  <c:v>1.4</c:v>
                </c:pt>
                <c:pt idx="276">
                  <c:v>1.5</c:v>
                </c:pt>
                <c:pt idx="277">
                  <c:v>1.35</c:v>
                </c:pt>
                <c:pt idx="278">
                  <c:v>1.3</c:v>
                </c:pt>
                <c:pt idx="279">
                  <c:v>1.25</c:v>
                </c:pt>
                <c:pt idx="280">
                  <c:v>1.25</c:v>
                </c:pt>
                <c:pt idx="281">
                  <c:v>1.8</c:v>
                </c:pt>
                <c:pt idx="282">
                  <c:v>1.75</c:v>
                </c:pt>
                <c:pt idx="283">
                  <c:v>2</c:v>
                </c:pt>
                <c:pt idx="284">
                  <c:v>2</c:v>
                </c:pt>
                <c:pt idx="285">
                  <c:v>1.85</c:v>
                </c:pt>
                <c:pt idx="286">
                  <c:v>2</c:v>
                </c:pt>
                <c:pt idx="287">
                  <c:v>1.6</c:v>
                </c:pt>
                <c:pt idx="288">
                  <c:v>1.9</c:v>
                </c:pt>
                <c:pt idx="289">
                  <c:v>1.95</c:v>
                </c:pt>
                <c:pt idx="290">
                  <c:v>1.7</c:v>
                </c:pt>
                <c:pt idx="291">
                  <c:v>1.85</c:v>
                </c:pt>
                <c:pt idx="292">
                  <c:v>1.5</c:v>
                </c:pt>
                <c:pt idx="293">
                  <c:v>1.5</c:v>
                </c:pt>
                <c:pt idx="294">
                  <c:v>1.45</c:v>
                </c:pt>
                <c:pt idx="295">
                  <c:v>1.55</c:v>
                </c:pt>
                <c:pt idx="296">
                  <c:v>1.7</c:v>
                </c:pt>
                <c:pt idx="297">
                  <c:v>1.5</c:v>
                </c:pt>
                <c:pt idx="298">
                  <c:v>1.52</c:v>
                </c:pt>
                <c:pt idx="299">
                  <c:v>1.1000000000000001</c:v>
                </c:pt>
                <c:pt idx="300">
                  <c:v>1.2</c:v>
                </c:pt>
                <c:pt idx="301">
                  <c:v>1.05</c:v>
                </c:pt>
                <c:pt idx="302">
                  <c:v>1.25</c:v>
                </c:pt>
                <c:pt idx="303">
                  <c:v>1.25</c:v>
                </c:pt>
                <c:pt idx="304">
                  <c:v>1.4</c:v>
                </c:pt>
                <c:pt idx="305">
                  <c:v>1.45</c:v>
                </c:pt>
                <c:pt idx="306">
                  <c:v>1.59</c:v>
                </c:pt>
                <c:pt idx="307">
                  <c:v>1.55</c:v>
                </c:pt>
                <c:pt idx="308">
                  <c:v>1.37</c:v>
                </c:pt>
                <c:pt idx="309">
                  <c:v>1.3</c:v>
                </c:pt>
                <c:pt idx="310">
                  <c:v>1.3</c:v>
                </c:pt>
                <c:pt idx="311">
                  <c:v>1.45</c:v>
                </c:pt>
                <c:pt idx="312">
                  <c:v>1.52</c:v>
                </c:pt>
                <c:pt idx="313">
                  <c:v>1.2</c:v>
                </c:pt>
                <c:pt idx="314">
                  <c:v>1.1499999999999999</c:v>
                </c:pt>
                <c:pt idx="315">
                  <c:v>1.1000000000000001</c:v>
                </c:pt>
                <c:pt idx="316">
                  <c:v>1.05</c:v>
                </c:pt>
                <c:pt idx="317">
                  <c:v>1</c:v>
                </c:pt>
                <c:pt idx="318">
                  <c:v>1.25</c:v>
                </c:pt>
                <c:pt idx="319">
                  <c:v>0.95</c:v>
                </c:pt>
                <c:pt idx="320">
                  <c:v>1</c:v>
                </c:pt>
                <c:pt idx="321">
                  <c:v>0.98</c:v>
                </c:pt>
                <c:pt idx="322">
                  <c:v>0.9</c:v>
                </c:pt>
                <c:pt idx="323">
                  <c:v>0.9</c:v>
                </c:pt>
                <c:pt idx="324">
                  <c:v>0.94</c:v>
                </c:pt>
                <c:pt idx="325">
                  <c:v>0.88</c:v>
                </c:pt>
                <c:pt idx="326">
                  <c:v>0.92</c:v>
                </c:pt>
                <c:pt idx="327">
                  <c:v>0.8</c:v>
                </c:pt>
                <c:pt idx="328">
                  <c:v>0.95</c:v>
                </c:pt>
                <c:pt idx="329">
                  <c:v>1.05</c:v>
                </c:pt>
                <c:pt idx="330">
                  <c:v>0.9</c:v>
                </c:pt>
                <c:pt idx="331">
                  <c:v>0.85</c:v>
                </c:pt>
                <c:pt idx="332">
                  <c:v>0.92</c:v>
                </c:pt>
                <c:pt idx="333">
                  <c:v>0.98</c:v>
                </c:pt>
                <c:pt idx="334">
                  <c:v>1</c:v>
                </c:pt>
                <c:pt idx="335">
                  <c:v>1.05</c:v>
                </c:pt>
                <c:pt idx="336">
                  <c:v>1.1000000000000001</c:v>
                </c:pt>
                <c:pt idx="337">
                  <c:v>0.9</c:v>
                </c:pt>
                <c:pt idx="338">
                  <c:v>1.08</c:v>
                </c:pt>
                <c:pt idx="339">
                  <c:v>1.05</c:v>
                </c:pt>
                <c:pt idx="340">
                  <c:v>0.9</c:v>
                </c:pt>
                <c:pt idx="341">
                  <c:v>0.9</c:v>
                </c:pt>
                <c:pt idx="342">
                  <c:v>1.2</c:v>
                </c:pt>
                <c:pt idx="343">
                  <c:v>1.1499999999999999</c:v>
                </c:pt>
                <c:pt idx="344">
                  <c:v>1</c:v>
                </c:pt>
                <c:pt idx="345">
                  <c:v>0.9</c:v>
                </c:pt>
                <c:pt idx="346">
                  <c:v>0.75</c:v>
                </c:pt>
                <c:pt idx="347">
                  <c:v>0.8</c:v>
                </c:pt>
                <c:pt idx="348">
                  <c:v>0.95</c:v>
                </c:pt>
                <c:pt idx="349">
                  <c:v>0.88</c:v>
                </c:pt>
                <c:pt idx="350">
                  <c:v>0.92</c:v>
                </c:pt>
                <c:pt idx="351">
                  <c:v>1.1499999999999999</c:v>
                </c:pt>
                <c:pt idx="352">
                  <c:v>1</c:v>
                </c:pt>
                <c:pt idx="353">
                  <c:v>0.96</c:v>
                </c:pt>
                <c:pt idx="354">
                  <c:v>0.93</c:v>
                </c:pt>
                <c:pt idx="355">
                  <c:v>0.9</c:v>
                </c:pt>
                <c:pt idx="356">
                  <c:v>0.88</c:v>
                </c:pt>
                <c:pt idx="357">
                  <c:v>1.24</c:v>
                </c:pt>
                <c:pt idx="358">
                  <c:v>1.05</c:v>
                </c:pt>
                <c:pt idx="359">
                  <c:v>1.2</c:v>
                </c:pt>
                <c:pt idx="360">
                  <c:v>0.92</c:v>
                </c:pt>
                <c:pt idx="361">
                  <c:v>0.88</c:v>
                </c:pt>
                <c:pt idx="362">
                  <c:v>1</c:v>
                </c:pt>
                <c:pt idx="363">
                  <c:v>0.95</c:v>
                </c:pt>
                <c:pt idx="364">
                  <c:v>0.95</c:v>
                </c:pt>
                <c:pt idx="365">
                  <c:v>0.86</c:v>
                </c:pt>
                <c:pt idx="366">
                  <c:v>0.98</c:v>
                </c:pt>
                <c:pt idx="367">
                  <c:v>0.95</c:v>
                </c:pt>
                <c:pt idx="368">
                  <c:v>0.93</c:v>
                </c:pt>
                <c:pt idx="369">
                  <c:v>0.98</c:v>
                </c:pt>
                <c:pt idx="370">
                  <c:v>0.96</c:v>
                </c:pt>
                <c:pt idx="371">
                  <c:v>0.95</c:v>
                </c:pt>
                <c:pt idx="372">
                  <c:v>1</c:v>
                </c:pt>
                <c:pt idx="373">
                  <c:v>0.88</c:v>
                </c:pt>
                <c:pt idx="374">
                  <c:v>0.9</c:v>
                </c:pt>
                <c:pt idx="375">
                  <c:v>0.95</c:v>
                </c:pt>
                <c:pt idx="376">
                  <c:v>0.75</c:v>
                </c:pt>
                <c:pt idx="377">
                  <c:v>0.88</c:v>
                </c:pt>
                <c:pt idx="378">
                  <c:v>0.95</c:v>
                </c:pt>
                <c:pt idx="379">
                  <c:v>0.93</c:v>
                </c:pt>
                <c:pt idx="380">
                  <c:v>0.98</c:v>
                </c:pt>
                <c:pt idx="381">
                  <c:v>0.93</c:v>
                </c:pt>
                <c:pt idx="382">
                  <c:v>1</c:v>
                </c:pt>
                <c:pt idx="383">
                  <c:v>0.97</c:v>
                </c:pt>
                <c:pt idx="384">
                  <c:v>0.89</c:v>
                </c:pt>
                <c:pt idx="385">
                  <c:v>0.85</c:v>
                </c:pt>
                <c:pt idx="386">
                  <c:v>0.72</c:v>
                </c:pt>
                <c:pt idx="387">
                  <c:v>0.8</c:v>
                </c:pt>
                <c:pt idx="388">
                  <c:v>0.9</c:v>
                </c:pt>
                <c:pt idx="389">
                  <c:v>0.9</c:v>
                </c:pt>
                <c:pt idx="390">
                  <c:v>1.25</c:v>
                </c:pt>
                <c:pt idx="391">
                  <c:v>1.22</c:v>
                </c:pt>
                <c:pt idx="392">
                  <c:v>1.18</c:v>
                </c:pt>
                <c:pt idx="393">
                  <c:v>1.18</c:v>
                </c:pt>
                <c:pt idx="394">
                  <c:v>1.1200000000000001</c:v>
                </c:pt>
                <c:pt idx="395">
                  <c:v>1.1599999999999999</c:v>
                </c:pt>
                <c:pt idx="396">
                  <c:v>1.27</c:v>
                </c:pt>
                <c:pt idx="397">
                  <c:v>1.27</c:v>
                </c:pt>
                <c:pt idx="398">
                  <c:v>1.3</c:v>
                </c:pt>
                <c:pt idx="399">
                  <c:v>1.32</c:v>
                </c:pt>
                <c:pt idx="400">
                  <c:v>1.2</c:v>
                </c:pt>
                <c:pt idx="401">
                  <c:v>1.1499999999999999</c:v>
                </c:pt>
                <c:pt idx="402">
                  <c:v>1.17</c:v>
                </c:pt>
                <c:pt idx="403">
                  <c:v>1.1200000000000001</c:v>
                </c:pt>
                <c:pt idx="404">
                  <c:v>1.25</c:v>
                </c:pt>
                <c:pt idx="405">
                  <c:v>1.2</c:v>
                </c:pt>
                <c:pt idx="406">
                  <c:v>1.21</c:v>
                </c:pt>
                <c:pt idx="407">
                  <c:v>1.23</c:v>
                </c:pt>
                <c:pt idx="408">
                  <c:v>1.08</c:v>
                </c:pt>
                <c:pt idx="409">
                  <c:v>0.9</c:v>
                </c:pt>
                <c:pt idx="410">
                  <c:v>1.05</c:v>
                </c:pt>
                <c:pt idx="411">
                  <c:v>0.88</c:v>
                </c:pt>
                <c:pt idx="412">
                  <c:v>1.1000000000000001</c:v>
                </c:pt>
                <c:pt idx="413">
                  <c:v>0.98</c:v>
                </c:pt>
                <c:pt idx="414">
                  <c:v>0.9</c:v>
                </c:pt>
                <c:pt idx="415">
                  <c:v>1.05</c:v>
                </c:pt>
                <c:pt idx="416">
                  <c:v>0.68</c:v>
                </c:pt>
                <c:pt idx="417">
                  <c:v>0.8</c:v>
                </c:pt>
                <c:pt idx="418">
                  <c:v>1.1000000000000001</c:v>
                </c:pt>
                <c:pt idx="419">
                  <c:v>1.1000000000000001</c:v>
                </c:pt>
                <c:pt idx="420">
                  <c:v>1</c:v>
                </c:pt>
                <c:pt idx="421">
                  <c:v>1</c:v>
                </c:pt>
                <c:pt idx="422">
                  <c:v>0.95</c:v>
                </c:pt>
                <c:pt idx="423">
                  <c:v>0.88</c:v>
                </c:pt>
                <c:pt idx="424">
                  <c:v>0.98</c:v>
                </c:pt>
                <c:pt idx="425">
                  <c:v>0.9</c:v>
                </c:pt>
                <c:pt idx="426">
                  <c:v>1.23</c:v>
                </c:pt>
                <c:pt idx="427">
                  <c:v>1.1499999999999999</c:v>
                </c:pt>
                <c:pt idx="428">
                  <c:v>1.05</c:v>
                </c:pt>
                <c:pt idx="429">
                  <c:v>1.1000000000000001</c:v>
                </c:pt>
                <c:pt idx="430">
                  <c:v>1.1499999999999999</c:v>
                </c:pt>
                <c:pt idx="431">
                  <c:v>0.9</c:v>
                </c:pt>
                <c:pt idx="432">
                  <c:v>0.98</c:v>
                </c:pt>
                <c:pt idx="433">
                  <c:v>0.97</c:v>
                </c:pt>
                <c:pt idx="434">
                  <c:v>0.97</c:v>
                </c:pt>
                <c:pt idx="435">
                  <c:v>0.9</c:v>
                </c:pt>
                <c:pt idx="436">
                  <c:v>0.92</c:v>
                </c:pt>
                <c:pt idx="437">
                  <c:v>0.96</c:v>
                </c:pt>
                <c:pt idx="438">
                  <c:v>0.85</c:v>
                </c:pt>
                <c:pt idx="439">
                  <c:v>0.88</c:v>
                </c:pt>
                <c:pt idx="440">
                  <c:v>0.9</c:v>
                </c:pt>
                <c:pt idx="441">
                  <c:v>0.92</c:v>
                </c:pt>
                <c:pt idx="442">
                  <c:v>0.94</c:v>
                </c:pt>
                <c:pt idx="443">
                  <c:v>0.96</c:v>
                </c:pt>
                <c:pt idx="444">
                  <c:v>0.98</c:v>
                </c:pt>
                <c:pt idx="445">
                  <c:v>1.05</c:v>
                </c:pt>
                <c:pt idx="446">
                  <c:v>1.05</c:v>
                </c:pt>
                <c:pt idx="447">
                  <c:v>0.9</c:v>
                </c:pt>
                <c:pt idx="448">
                  <c:v>1.08</c:v>
                </c:pt>
                <c:pt idx="449">
                  <c:v>1.1499999999999999</c:v>
                </c:pt>
                <c:pt idx="450">
                  <c:v>1</c:v>
                </c:pt>
                <c:pt idx="451">
                  <c:v>0.9</c:v>
                </c:pt>
                <c:pt idx="452">
                  <c:v>1.1000000000000001</c:v>
                </c:pt>
                <c:pt idx="453">
                  <c:v>1.08</c:v>
                </c:pt>
                <c:pt idx="454">
                  <c:v>1</c:v>
                </c:pt>
                <c:pt idx="455">
                  <c:v>0.98</c:v>
                </c:pt>
                <c:pt idx="456">
                  <c:v>1.05</c:v>
                </c:pt>
                <c:pt idx="457">
                  <c:v>0.9</c:v>
                </c:pt>
                <c:pt idx="458">
                  <c:v>1</c:v>
                </c:pt>
                <c:pt idx="459">
                  <c:v>0.98</c:v>
                </c:pt>
                <c:pt idx="460">
                  <c:v>1.05</c:v>
                </c:pt>
                <c:pt idx="461">
                  <c:v>0.9</c:v>
                </c:pt>
                <c:pt idx="462">
                  <c:v>1.1000000000000001</c:v>
                </c:pt>
                <c:pt idx="463">
                  <c:v>1.1000000000000001</c:v>
                </c:pt>
                <c:pt idx="464">
                  <c:v>1.1299999999999999</c:v>
                </c:pt>
                <c:pt idx="465">
                  <c:v>1.1499999999999999</c:v>
                </c:pt>
                <c:pt idx="466">
                  <c:v>1.1499999999999999</c:v>
                </c:pt>
                <c:pt idx="467">
                  <c:v>1.18</c:v>
                </c:pt>
                <c:pt idx="468">
                  <c:v>1.25</c:v>
                </c:pt>
                <c:pt idx="469">
                  <c:v>1.1000000000000001</c:v>
                </c:pt>
                <c:pt idx="470">
                  <c:v>1</c:v>
                </c:pt>
                <c:pt idx="471">
                  <c:v>1.05</c:v>
                </c:pt>
                <c:pt idx="472">
                  <c:v>1.2</c:v>
                </c:pt>
                <c:pt idx="473">
                  <c:v>1</c:v>
                </c:pt>
                <c:pt idx="474">
                  <c:v>1.1000000000000001</c:v>
                </c:pt>
                <c:pt idx="475">
                  <c:v>1.1000000000000001</c:v>
                </c:pt>
                <c:pt idx="476">
                  <c:v>0.8</c:v>
                </c:pt>
                <c:pt idx="477">
                  <c:v>0.88</c:v>
                </c:pt>
                <c:pt idx="478">
                  <c:v>0.75</c:v>
                </c:pt>
                <c:pt idx="479">
                  <c:v>0.7</c:v>
                </c:pt>
                <c:pt idx="480">
                  <c:v>0.5</c:v>
                </c:pt>
                <c:pt idx="481">
                  <c:v>0.55000000000000004</c:v>
                </c:pt>
                <c:pt idx="482">
                  <c:v>0.8</c:v>
                </c:pt>
                <c:pt idx="483">
                  <c:v>0.78</c:v>
                </c:pt>
                <c:pt idx="484">
                  <c:v>0.9</c:v>
                </c:pt>
                <c:pt idx="485">
                  <c:v>0.88</c:v>
                </c:pt>
                <c:pt idx="486">
                  <c:v>1</c:v>
                </c:pt>
                <c:pt idx="487">
                  <c:v>0.98</c:v>
                </c:pt>
                <c:pt idx="488">
                  <c:v>0.86</c:v>
                </c:pt>
                <c:pt idx="489">
                  <c:v>0.85</c:v>
                </c:pt>
                <c:pt idx="490">
                  <c:v>0.8</c:v>
                </c:pt>
                <c:pt idx="491">
                  <c:v>0.75</c:v>
                </c:pt>
                <c:pt idx="492">
                  <c:v>0.5</c:v>
                </c:pt>
                <c:pt idx="493">
                  <c:v>0.53</c:v>
                </c:pt>
                <c:pt idx="494">
                  <c:v>0.57999999999999996</c:v>
                </c:pt>
                <c:pt idx="495">
                  <c:v>0.6</c:v>
                </c:pt>
                <c:pt idx="496">
                  <c:v>0.63</c:v>
                </c:pt>
                <c:pt idx="497">
                  <c:v>0.65</c:v>
                </c:pt>
                <c:pt idx="498">
                  <c:v>0.7</c:v>
                </c:pt>
                <c:pt idx="499">
                  <c:v>0.75</c:v>
                </c:pt>
                <c:pt idx="500">
                  <c:v>0.9</c:v>
                </c:pt>
                <c:pt idx="501">
                  <c:v>0.94</c:v>
                </c:pt>
                <c:pt idx="502">
                  <c:v>1</c:v>
                </c:pt>
                <c:pt idx="503">
                  <c:v>0.96</c:v>
                </c:pt>
                <c:pt idx="504">
                  <c:v>0.93</c:v>
                </c:pt>
                <c:pt idx="505">
                  <c:v>0.91</c:v>
                </c:pt>
                <c:pt idx="506">
                  <c:v>0.9</c:v>
                </c:pt>
                <c:pt idx="507">
                  <c:v>0.89</c:v>
                </c:pt>
                <c:pt idx="508">
                  <c:v>0.89</c:v>
                </c:pt>
                <c:pt idx="509">
                  <c:v>0.88</c:v>
                </c:pt>
                <c:pt idx="510">
                  <c:v>0.9</c:v>
                </c:pt>
                <c:pt idx="511">
                  <c:v>0.85</c:v>
                </c:pt>
                <c:pt idx="512">
                  <c:v>0.95</c:v>
                </c:pt>
                <c:pt idx="513">
                  <c:v>0.9</c:v>
                </c:pt>
                <c:pt idx="514">
                  <c:v>1</c:v>
                </c:pt>
                <c:pt idx="515">
                  <c:v>1.06</c:v>
                </c:pt>
                <c:pt idx="516">
                  <c:v>0.98</c:v>
                </c:pt>
                <c:pt idx="517">
                  <c:v>0.8</c:v>
                </c:pt>
                <c:pt idx="518">
                  <c:v>0.5</c:v>
                </c:pt>
                <c:pt idx="519">
                  <c:v>0.55000000000000004</c:v>
                </c:pt>
                <c:pt idx="520">
                  <c:v>1</c:v>
                </c:pt>
                <c:pt idx="521">
                  <c:v>1</c:v>
                </c:pt>
                <c:pt idx="522">
                  <c:v>1.1000000000000001</c:v>
                </c:pt>
                <c:pt idx="523">
                  <c:v>0.95</c:v>
                </c:pt>
                <c:pt idx="524">
                  <c:v>0.9</c:v>
                </c:pt>
                <c:pt idx="525">
                  <c:v>0.8</c:v>
                </c:pt>
                <c:pt idx="526">
                  <c:v>0.45</c:v>
                </c:pt>
                <c:pt idx="527">
                  <c:v>0.45</c:v>
                </c:pt>
                <c:pt idx="528">
                  <c:v>0.75</c:v>
                </c:pt>
                <c:pt idx="529">
                  <c:v>0.78</c:v>
                </c:pt>
                <c:pt idx="530">
                  <c:v>0.8</c:v>
                </c:pt>
                <c:pt idx="531">
                  <c:v>0.8</c:v>
                </c:pt>
                <c:pt idx="532">
                  <c:v>1</c:v>
                </c:pt>
                <c:pt idx="533">
                  <c:v>1.75</c:v>
                </c:pt>
                <c:pt idx="534">
                  <c:v>1.75</c:v>
                </c:pt>
                <c:pt idx="535">
                  <c:v>1.62</c:v>
                </c:pt>
                <c:pt idx="536">
                  <c:v>1.6</c:v>
                </c:pt>
                <c:pt idx="537">
                  <c:v>1.6</c:v>
                </c:pt>
                <c:pt idx="538">
                  <c:v>1.62</c:v>
                </c:pt>
                <c:pt idx="539">
                  <c:v>1.58</c:v>
                </c:pt>
                <c:pt idx="540">
                  <c:v>1.55</c:v>
                </c:pt>
                <c:pt idx="541">
                  <c:v>1.52</c:v>
                </c:pt>
                <c:pt idx="542">
                  <c:v>1.5</c:v>
                </c:pt>
                <c:pt idx="543">
                  <c:v>1.47</c:v>
                </c:pt>
                <c:pt idx="544">
                  <c:v>1.45</c:v>
                </c:pt>
                <c:pt idx="545">
                  <c:v>1.42</c:v>
                </c:pt>
                <c:pt idx="546">
                  <c:v>1.47</c:v>
                </c:pt>
                <c:pt idx="547">
                  <c:v>1.52</c:v>
                </c:pt>
                <c:pt idx="548">
                  <c:v>0.8</c:v>
                </c:pt>
                <c:pt idx="549">
                  <c:v>0.8</c:v>
                </c:pt>
                <c:pt idx="550">
                  <c:v>1.45</c:v>
                </c:pt>
                <c:pt idx="551">
                  <c:v>1.4</c:v>
                </c:pt>
                <c:pt idx="552">
                  <c:v>1.25</c:v>
                </c:pt>
                <c:pt idx="553">
                  <c:v>1.45</c:v>
                </c:pt>
                <c:pt idx="554">
                  <c:v>1.5</c:v>
                </c:pt>
                <c:pt idx="555">
                  <c:v>1.65</c:v>
                </c:pt>
                <c:pt idx="556">
                  <c:v>1.6</c:v>
                </c:pt>
                <c:pt idx="557">
                  <c:v>1.58</c:v>
                </c:pt>
                <c:pt idx="558">
                  <c:v>1.62</c:v>
                </c:pt>
                <c:pt idx="559">
                  <c:v>1.5</c:v>
                </c:pt>
                <c:pt idx="560">
                  <c:v>1.53</c:v>
                </c:pt>
                <c:pt idx="561">
                  <c:v>1.62</c:v>
                </c:pt>
                <c:pt idx="562">
                  <c:v>1.51</c:v>
                </c:pt>
                <c:pt idx="563">
                  <c:v>1.48</c:v>
                </c:pt>
                <c:pt idx="564">
                  <c:v>1.45</c:v>
                </c:pt>
                <c:pt idx="565">
                  <c:v>1.44</c:v>
                </c:pt>
                <c:pt idx="566">
                  <c:v>1.4</c:v>
                </c:pt>
                <c:pt idx="567">
                  <c:v>1.41</c:v>
                </c:pt>
                <c:pt idx="568">
                  <c:v>1.42</c:v>
                </c:pt>
                <c:pt idx="569">
                  <c:v>1.75</c:v>
                </c:pt>
                <c:pt idx="570">
                  <c:v>1.65</c:v>
                </c:pt>
                <c:pt idx="571">
                  <c:v>1.78</c:v>
                </c:pt>
                <c:pt idx="572">
                  <c:v>1.4</c:v>
                </c:pt>
                <c:pt idx="573">
                  <c:v>1.55</c:v>
                </c:pt>
                <c:pt idx="574">
                  <c:v>1.2</c:v>
                </c:pt>
                <c:pt idx="575">
                  <c:v>1.7</c:v>
                </c:pt>
                <c:pt idx="576">
                  <c:v>1.49</c:v>
                </c:pt>
                <c:pt idx="577">
                  <c:v>1.47</c:v>
                </c:pt>
                <c:pt idx="578">
                  <c:v>1.42</c:v>
                </c:pt>
                <c:pt idx="579">
                  <c:v>1.4</c:v>
                </c:pt>
                <c:pt idx="580">
                  <c:v>1.52</c:v>
                </c:pt>
                <c:pt idx="581">
                  <c:v>1.52</c:v>
                </c:pt>
                <c:pt idx="582">
                  <c:v>1.52</c:v>
                </c:pt>
                <c:pt idx="583">
                  <c:v>1.51</c:v>
                </c:pt>
                <c:pt idx="584">
                  <c:v>1.51</c:v>
                </c:pt>
                <c:pt idx="585">
                  <c:v>1.5</c:v>
                </c:pt>
                <c:pt idx="586">
                  <c:v>1.5</c:v>
                </c:pt>
                <c:pt idx="587">
                  <c:v>1.52</c:v>
                </c:pt>
                <c:pt idx="588">
                  <c:v>1.57</c:v>
                </c:pt>
                <c:pt idx="589">
                  <c:v>1.61</c:v>
                </c:pt>
                <c:pt idx="590">
                  <c:v>1.44</c:v>
                </c:pt>
                <c:pt idx="591">
                  <c:v>1.5</c:v>
                </c:pt>
                <c:pt idx="592">
                  <c:v>1.61</c:v>
                </c:pt>
                <c:pt idx="593">
                  <c:v>1.62</c:v>
                </c:pt>
                <c:pt idx="594">
                  <c:v>1.49</c:v>
                </c:pt>
                <c:pt idx="595">
                  <c:v>1.48</c:v>
                </c:pt>
                <c:pt idx="596">
                  <c:v>1.4</c:v>
                </c:pt>
                <c:pt idx="597">
                  <c:v>1.42</c:v>
                </c:pt>
                <c:pt idx="598">
                  <c:v>1.5</c:v>
                </c:pt>
                <c:pt idx="599">
                  <c:v>1.58</c:v>
                </c:pt>
                <c:pt idx="600">
                  <c:v>1.42</c:v>
                </c:pt>
                <c:pt idx="601">
                  <c:v>1.9</c:v>
                </c:pt>
                <c:pt idx="602">
                  <c:v>1.7</c:v>
                </c:pt>
                <c:pt idx="603">
                  <c:v>1.78</c:v>
                </c:pt>
                <c:pt idx="604">
                  <c:v>1.5</c:v>
                </c:pt>
                <c:pt idx="605">
                  <c:v>1.56</c:v>
                </c:pt>
                <c:pt idx="606">
                  <c:v>1.33</c:v>
                </c:pt>
                <c:pt idx="607">
                  <c:v>1.58</c:v>
                </c:pt>
                <c:pt idx="608">
                  <c:v>1.72</c:v>
                </c:pt>
                <c:pt idx="609">
                  <c:v>1.5</c:v>
                </c:pt>
                <c:pt idx="610">
                  <c:v>1.5</c:v>
                </c:pt>
                <c:pt idx="611">
                  <c:v>1.48</c:v>
                </c:pt>
                <c:pt idx="612">
                  <c:v>1.68</c:v>
                </c:pt>
                <c:pt idx="613">
                  <c:v>1.58</c:v>
                </c:pt>
                <c:pt idx="614">
                  <c:v>1.46</c:v>
                </c:pt>
                <c:pt idx="615">
                  <c:v>1.42</c:v>
                </c:pt>
                <c:pt idx="616">
                  <c:v>1.45</c:v>
                </c:pt>
                <c:pt idx="617">
                  <c:v>1.4</c:v>
                </c:pt>
                <c:pt idx="618">
                  <c:v>1.46</c:v>
                </c:pt>
                <c:pt idx="619">
                  <c:v>1.52</c:v>
                </c:pt>
                <c:pt idx="620">
                  <c:v>1.65</c:v>
                </c:pt>
                <c:pt idx="621">
                  <c:v>1.58</c:v>
                </c:pt>
                <c:pt idx="622">
                  <c:v>3</c:v>
                </c:pt>
                <c:pt idx="623">
                  <c:v>2.5</c:v>
                </c:pt>
                <c:pt idx="624">
                  <c:v>1.78</c:v>
                </c:pt>
                <c:pt idx="625">
                  <c:v>1.5</c:v>
                </c:pt>
                <c:pt idx="626">
                  <c:v>1.56</c:v>
                </c:pt>
                <c:pt idx="627">
                  <c:v>1.68</c:v>
                </c:pt>
                <c:pt idx="628">
                  <c:v>1.53</c:v>
                </c:pt>
                <c:pt idx="629">
                  <c:v>1.55</c:v>
                </c:pt>
                <c:pt idx="630">
                  <c:v>1.7</c:v>
                </c:pt>
                <c:pt idx="631">
                  <c:v>1.5</c:v>
                </c:pt>
                <c:pt idx="632">
                  <c:v>1.65</c:v>
                </c:pt>
                <c:pt idx="633">
                  <c:v>1.58</c:v>
                </c:pt>
                <c:pt idx="634">
                  <c:v>1.6</c:v>
                </c:pt>
                <c:pt idx="635">
                  <c:v>1.25</c:v>
                </c:pt>
                <c:pt idx="636">
                  <c:v>1.2</c:v>
                </c:pt>
                <c:pt idx="637">
                  <c:v>1.24</c:v>
                </c:pt>
                <c:pt idx="638">
                  <c:v>1.4</c:v>
                </c:pt>
                <c:pt idx="639">
                  <c:v>1.32</c:v>
                </c:pt>
                <c:pt idx="640">
                  <c:v>1.52</c:v>
                </c:pt>
                <c:pt idx="641">
                  <c:v>1.49</c:v>
                </c:pt>
                <c:pt idx="642">
                  <c:v>1.4</c:v>
                </c:pt>
                <c:pt idx="643">
                  <c:v>1.21</c:v>
                </c:pt>
                <c:pt idx="644">
                  <c:v>1.1499999999999999</c:v>
                </c:pt>
                <c:pt idx="645">
                  <c:v>1.18</c:v>
                </c:pt>
                <c:pt idx="646">
                  <c:v>1.3</c:v>
                </c:pt>
                <c:pt idx="647">
                  <c:v>1.4</c:v>
                </c:pt>
                <c:pt idx="648">
                  <c:v>1.65</c:v>
                </c:pt>
                <c:pt idx="649">
                  <c:v>1.75</c:v>
                </c:pt>
                <c:pt idx="650">
                  <c:v>2.2999999999999998</c:v>
                </c:pt>
                <c:pt idx="651">
                  <c:v>1.3</c:v>
                </c:pt>
                <c:pt idx="652">
                  <c:v>1.82</c:v>
                </c:pt>
                <c:pt idx="653">
                  <c:v>1</c:v>
                </c:pt>
                <c:pt idx="654">
                  <c:v>1.78</c:v>
                </c:pt>
                <c:pt idx="655">
                  <c:v>2</c:v>
                </c:pt>
                <c:pt idx="656">
                  <c:v>2.23</c:v>
                </c:pt>
                <c:pt idx="657">
                  <c:v>2.2000000000000002</c:v>
                </c:pt>
                <c:pt idx="658">
                  <c:v>2.58</c:v>
                </c:pt>
                <c:pt idx="659">
                  <c:v>2.52</c:v>
                </c:pt>
                <c:pt idx="660">
                  <c:v>2.77</c:v>
                </c:pt>
                <c:pt idx="661">
                  <c:v>2.57</c:v>
                </c:pt>
                <c:pt idx="662">
                  <c:v>2.2000000000000002</c:v>
                </c:pt>
                <c:pt idx="663">
                  <c:v>2.1800000000000002</c:v>
                </c:pt>
                <c:pt idx="664">
                  <c:v>2.2000000000000002</c:v>
                </c:pt>
                <c:pt idx="665">
                  <c:v>2</c:v>
                </c:pt>
                <c:pt idx="666">
                  <c:v>2.2000000000000002</c:v>
                </c:pt>
                <c:pt idx="667">
                  <c:v>2.6</c:v>
                </c:pt>
                <c:pt idx="668">
                  <c:v>2.8</c:v>
                </c:pt>
                <c:pt idx="669">
                  <c:v>3.15</c:v>
                </c:pt>
                <c:pt idx="670">
                  <c:v>3.65</c:v>
                </c:pt>
                <c:pt idx="671">
                  <c:v>3.4</c:v>
                </c:pt>
                <c:pt idx="672">
                  <c:v>3.3</c:v>
                </c:pt>
                <c:pt idx="673">
                  <c:v>3.3</c:v>
                </c:pt>
                <c:pt idx="674">
                  <c:v>3</c:v>
                </c:pt>
                <c:pt idx="675">
                  <c:v>2.8</c:v>
                </c:pt>
                <c:pt idx="676">
                  <c:v>2.15</c:v>
                </c:pt>
                <c:pt idx="677">
                  <c:v>2.1</c:v>
                </c:pt>
                <c:pt idx="678">
                  <c:v>2</c:v>
                </c:pt>
                <c:pt idx="679">
                  <c:v>2</c:v>
                </c:pt>
                <c:pt idx="680">
                  <c:v>2.15</c:v>
                </c:pt>
                <c:pt idx="681">
                  <c:v>2.0499999999999998</c:v>
                </c:pt>
                <c:pt idx="682">
                  <c:v>2</c:v>
                </c:pt>
                <c:pt idx="683">
                  <c:v>1.9</c:v>
                </c:pt>
                <c:pt idx="684">
                  <c:v>1.8</c:v>
                </c:pt>
                <c:pt idx="685">
                  <c:v>2</c:v>
                </c:pt>
                <c:pt idx="686">
                  <c:v>2.25</c:v>
                </c:pt>
                <c:pt idx="687">
                  <c:v>2</c:v>
                </c:pt>
                <c:pt idx="688">
                  <c:v>2.1</c:v>
                </c:pt>
                <c:pt idx="689">
                  <c:v>1.9</c:v>
                </c:pt>
                <c:pt idx="690">
                  <c:v>1.95</c:v>
                </c:pt>
                <c:pt idx="691">
                  <c:v>1.96</c:v>
                </c:pt>
                <c:pt idx="692">
                  <c:v>2</c:v>
                </c:pt>
                <c:pt idx="693">
                  <c:v>1.98</c:v>
                </c:pt>
                <c:pt idx="694">
                  <c:v>2</c:v>
                </c:pt>
                <c:pt idx="695">
                  <c:v>2</c:v>
                </c:pt>
                <c:pt idx="696">
                  <c:v>1.95</c:v>
                </c:pt>
                <c:pt idx="697">
                  <c:v>1.9</c:v>
                </c:pt>
                <c:pt idx="698">
                  <c:v>1.76</c:v>
                </c:pt>
                <c:pt idx="699">
                  <c:v>1.45</c:v>
                </c:pt>
                <c:pt idx="700">
                  <c:v>1.45</c:v>
                </c:pt>
                <c:pt idx="701">
                  <c:v>1.98</c:v>
                </c:pt>
                <c:pt idx="702">
                  <c:v>1.8</c:v>
                </c:pt>
                <c:pt idx="703">
                  <c:v>1.85</c:v>
                </c:pt>
                <c:pt idx="704">
                  <c:v>1.97</c:v>
                </c:pt>
                <c:pt idx="705">
                  <c:v>1.95</c:v>
                </c:pt>
                <c:pt idx="706">
                  <c:v>1.9</c:v>
                </c:pt>
                <c:pt idx="707">
                  <c:v>1.98</c:v>
                </c:pt>
                <c:pt idx="708">
                  <c:v>1.95</c:v>
                </c:pt>
                <c:pt idx="709">
                  <c:v>1.8</c:v>
                </c:pt>
                <c:pt idx="710">
                  <c:v>1.75</c:v>
                </c:pt>
                <c:pt idx="711">
                  <c:v>1.9</c:v>
                </c:pt>
                <c:pt idx="712">
                  <c:v>2</c:v>
                </c:pt>
                <c:pt idx="713">
                  <c:v>3</c:v>
                </c:pt>
                <c:pt idx="714">
                  <c:v>2.7</c:v>
                </c:pt>
                <c:pt idx="715">
                  <c:v>2.75</c:v>
                </c:pt>
                <c:pt idx="716">
                  <c:v>2.4</c:v>
                </c:pt>
                <c:pt idx="717">
                  <c:v>2.35</c:v>
                </c:pt>
                <c:pt idx="718">
                  <c:v>2.35</c:v>
                </c:pt>
                <c:pt idx="719">
                  <c:v>2.2000000000000002</c:v>
                </c:pt>
                <c:pt idx="720">
                  <c:v>2.1</c:v>
                </c:pt>
                <c:pt idx="721">
                  <c:v>2.0499999999999998</c:v>
                </c:pt>
                <c:pt idx="722">
                  <c:v>1.98</c:v>
                </c:pt>
                <c:pt idx="723">
                  <c:v>1.96</c:v>
                </c:pt>
                <c:pt idx="724">
                  <c:v>1.75</c:v>
                </c:pt>
                <c:pt idx="725">
                  <c:v>1.7</c:v>
                </c:pt>
                <c:pt idx="726">
                  <c:v>1.65</c:v>
                </c:pt>
                <c:pt idx="727">
                  <c:v>1.65</c:v>
                </c:pt>
                <c:pt idx="728">
                  <c:v>1.7</c:v>
                </c:pt>
                <c:pt idx="729">
                  <c:v>1.59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35-4D52-9320-801E297FBF7E}"/>
            </c:ext>
          </c:extLst>
        </c:ser>
        <c:ser>
          <c:idx val="1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1.45</c:v>
                </c:pt>
                <c:pt idx="1">
                  <c:v>1.39</c:v>
                </c:pt>
                <c:pt idx="2">
                  <c:v>1.42</c:v>
                </c:pt>
                <c:pt idx="3">
                  <c:v>1.48</c:v>
                </c:pt>
                <c:pt idx="4">
                  <c:v>1.5</c:v>
                </c:pt>
                <c:pt idx="5">
                  <c:v>1.2</c:v>
                </c:pt>
                <c:pt idx="6">
                  <c:v>1.35</c:v>
                </c:pt>
                <c:pt idx="7">
                  <c:v>1.3</c:v>
                </c:pt>
                <c:pt idx="8">
                  <c:v>1.2</c:v>
                </c:pt>
                <c:pt idx="9">
                  <c:v>1.28</c:v>
                </c:pt>
                <c:pt idx="10">
                  <c:v>1.35</c:v>
                </c:pt>
                <c:pt idx="11">
                  <c:v>1.4</c:v>
                </c:pt>
                <c:pt idx="12">
                  <c:v>1.4</c:v>
                </c:pt>
                <c:pt idx="13">
                  <c:v>1.45</c:v>
                </c:pt>
                <c:pt idx="14">
                  <c:v>1.45</c:v>
                </c:pt>
                <c:pt idx="15">
                  <c:v>1.48</c:v>
                </c:pt>
                <c:pt idx="16">
                  <c:v>2.25</c:v>
                </c:pt>
                <c:pt idx="17">
                  <c:v>2.2999999999999998</c:v>
                </c:pt>
                <c:pt idx="18">
                  <c:v>2.2999999999999998</c:v>
                </c:pt>
                <c:pt idx="19">
                  <c:v>2.35</c:v>
                </c:pt>
                <c:pt idx="20">
                  <c:v>2.25</c:v>
                </c:pt>
                <c:pt idx="21">
                  <c:v>2.2000000000000002</c:v>
                </c:pt>
                <c:pt idx="22">
                  <c:v>2.15</c:v>
                </c:pt>
                <c:pt idx="23">
                  <c:v>2</c:v>
                </c:pt>
                <c:pt idx="24">
                  <c:v>2</c:v>
                </c:pt>
                <c:pt idx="25">
                  <c:v>1.95</c:v>
                </c:pt>
                <c:pt idx="26">
                  <c:v>2.0499999999999998</c:v>
                </c:pt>
                <c:pt idx="27">
                  <c:v>1.98</c:v>
                </c:pt>
                <c:pt idx="28">
                  <c:v>1.9</c:v>
                </c:pt>
                <c:pt idx="29">
                  <c:v>1.88</c:v>
                </c:pt>
                <c:pt idx="30">
                  <c:v>1.75</c:v>
                </c:pt>
                <c:pt idx="31">
                  <c:v>1.8</c:v>
                </c:pt>
                <c:pt idx="32">
                  <c:v>1.75</c:v>
                </c:pt>
                <c:pt idx="33">
                  <c:v>1.65</c:v>
                </c:pt>
                <c:pt idx="34">
                  <c:v>1.75</c:v>
                </c:pt>
                <c:pt idx="35">
                  <c:v>1.7</c:v>
                </c:pt>
                <c:pt idx="36">
                  <c:v>1.5</c:v>
                </c:pt>
                <c:pt idx="37">
                  <c:v>1.65</c:v>
                </c:pt>
                <c:pt idx="38">
                  <c:v>1.5</c:v>
                </c:pt>
                <c:pt idx="39">
                  <c:v>1.45</c:v>
                </c:pt>
                <c:pt idx="40">
                  <c:v>1.4</c:v>
                </c:pt>
                <c:pt idx="41">
                  <c:v>1.48</c:v>
                </c:pt>
                <c:pt idx="42">
                  <c:v>1.5</c:v>
                </c:pt>
                <c:pt idx="43">
                  <c:v>1.5</c:v>
                </c:pt>
                <c:pt idx="44">
                  <c:v>1.55</c:v>
                </c:pt>
                <c:pt idx="45">
                  <c:v>1.53</c:v>
                </c:pt>
                <c:pt idx="46">
                  <c:v>1.5</c:v>
                </c:pt>
                <c:pt idx="47">
                  <c:v>1.48</c:v>
                </c:pt>
                <c:pt idx="48">
                  <c:v>1.6</c:v>
                </c:pt>
                <c:pt idx="49">
                  <c:v>1.6</c:v>
                </c:pt>
                <c:pt idx="50">
                  <c:v>1.65</c:v>
                </c:pt>
                <c:pt idx="51">
                  <c:v>1.68</c:v>
                </c:pt>
                <c:pt idx="52">
                  <c:v>1.7</c:v>
                </c:pt>
                <c:pt idx="53">
                  <c:v>1.65</c:v>
                </c:pt>
                <c:pt idx="54">
                  <c:v>1.65</c:v>
                </c:pt>
                <c:pt idx="55">
                  <c:v>1.7</c:v>
                </c:pt>
                <c:pt idx="56">
                  <c:v>1.61</c:v>
                </c:pt>
                <c:pt idx="57">
                  <c:v>1.6</c:v>
                </c:pt>
                <c:pt idx="58">
                  <c:v>1.63</c:v>
                </c:pt>
                <c:pt idx="59">
                  <c:v>1.62</c:v>
                </c:pt>
                <c:pt idx="60">
                  <c:v>1.6</c:v>
                </c:pt>
                <c:pt idx="61">
                  <c:v>1.54</c:v>
                </c:pt>
                <c:pt idx="62">
                  <c:v>1.5</c:v>
                </c:pt>
                <c:pt idx="63">
                  <c:v>1.4</c:v>
                </c:pt>
                <c:pt idx="64">
                  <c:v>1.4</c:v>
                </c:pt>
                <c:pt idx="65">
                  <c:v>1.38</c:v>
                </c:pt>
                <c:pt idx="66">
                  <c:v>1.35</c:v>
                </c:pt>
                <c:pt idx="67">
                  <c:v>1.4</c:v>
                </c:pt>
                <c:pt idx="68">
                  <c:v>1.44</c:v>
                </c:pt>
                <c:pt idx="69">
                  <c:v>1.48</c:v>
                </c:pt>
                <c:pt idx="70">
                  <c:v>1.5</c:v>
                </c:pt>
                <c:pt idx="71">
                  <c:v>1.55</c:v>
                </c:pt>
                <c:pt idx="72">
                  <c:v>1.65</c:v>
                </c:pt>
                <c:pt idx="73">
                  <c:v>1.68</c:v>
                </c:pt>
                <c:pt idx="74">
                  <c:v>1.9</c:v>
                </c:pt>
                <c:pt idx="75">
                  <c:v>1.9</c:v>
                </c:pt>
                <c:pt idx="76">
                  <c:v>1.5</c:v>
                </c:pt>
                <c:pt idx="77">
                  <c:v>1.48</c:v>
                </c:pt>
                <c:pt idx="78">
                  <c:v>1.45</c:v>
                </c:pt>
                <c:pt idx="79">
                  <c:v>1.52</c:v>
                </c:pt>
                <c:pt idx="80">
                  <c:v>1.75</c:v>
                </c:pt>
                <c:pt idx="81">
                  <c:v>1.78</c:v>
                </c:pt>
                <c:pt idx="82">
                  <c:v>1.83</c:v>
                </c:pt>
                <c:pt idx="83">
                  <c:v>1.76</c:v>
                </c:pt>
                <c:pt idx="84">
                  <c:v>1.68</c:v>
                </c:pt>
                <c:pt idx="85">
                  <c:v>1.65</c:v>
                </c:pt>
                <c:pt idx="86">
                  <c:v>1.58</c:v>
                </c:pt>
                <c:pt idx="87">
                  <c:v>1.53</c:v>
                </c:pt>
                <c:pt idx="88">
                  <c:v>1.5</c:v>
                </c:pt>
                <c:pt idx="89">
                  <c:v>1.48</c:v>
                </c:pt>
                <c:pt idx="90">
                  <c:v>1.56</c:v>
                </c:pt>
                <c:pt idx="91">
                  <c:v>1.48</c:v>
                </c:pt>
                <c:pt idx="92">
                  <c:v>1.35</c:v>
                </c:pt>
                <c:pt idx="93">
                  <c:v>1.4</c:v>
                </c:pt>
                <c:pt idx="94">
                  <c:v>1.85</c:v>
                </c:pt>
                <c:pt idx="95">
                  <c:v>1.8</c:v>
                </c:pt>
                <c:pt idx="96">
                  <c:v>1.7</c:v>
                </c:pt>
                <c:pt idx="97">
                  <c:v>1.75</c:v>
                </c:pt>
                <c:pt idx="98">
                  <c:v>2</c:v>
                </c:pt>
                <c:pt idx="99">
                  <c:v>2</c:v>
                </c:pt>
                <c:pt idx="100">
                  <c:v>1.7</c:v>
                </c:pt>
                <c:pt idx="101">
                  <c:v>1.75</c:v>
                </c:pt>
                <c:pt idx="102">
                  <c:v>1.93</c:v>
                </c:pt>
                <c:pt idx="103">
                  <c:v>1.95</c:v>
                </c:pt>
                <c:pt idx="104">
                  <c:v>1.85</c:v>
                </c:pt>
                <c:pt idx="105">
                  <c:v>1.88</c:v>
                </c:pt>
                <c:pt idx="106">
                  <c:v>1.75</c:v>
                </c:pt>
                <c:pt idx="107">
                  <c:v>1.75</c:v>
                </c:pt>
                <c:pt idx="108">
                  <c:v>1.6</c:v>
                </c:pt>
                <c:pt idx="109">
                  <c:v>1.72</c:v>
                </c:pt>
                <c:pt idx="110">
                  <c:v>1.55</c:v>
                </c:pt>
                <c:pt idx="111">
                  <c:v>1.5</c:v>
                </c:pt>
                <c:pt idx="112">
                  <c:v>1.76</c:v>
                </c:pt>
                <c:pt idx="113">
                  <c:v>1.7</c:v>
                </c:pt>
                <c:pt idx="114">
                  <c:v>1.6</c:v>
                </c:pt>
                <c:pt idx="115">
                  <c:v>1.6</c:v>
                </c:pt>
                <c:pt idx="116">
                  <c:v>2.35</c:v>
                </c:pt>
                <c:pt idx="117">
                  <c:v>2.2999999999999998</c:v>
                </c:pt>
                <c:pt idx="118">
                  <c:v>2</c:v>
                </c:pt>
                <c:pt idx="119">
                  <c:v>1.95</c:v>
                </c:pt>
                <c:pt idx="120">
                  <c:v>1.85</c:v>
                </c:pt>
                <c:pt idx="121">
                  <c:v>1.82</c:v>
                </c:pt>
                <c:pt idx="122">
                  <c:v>2</c:v>
                </c:pt>
                <c:pt idx="123">
                  <c:v>2.1</c:v>
                </c:pt>
                <c:pt idx="124">
                  <c:v>3</c:v>
                </c:pt>
                <c:pt idx="125">
                  <c:v>3</c:v>
                </c:pt>
                <c:pt idx="126">
                  <c:v>3.1</c:v>
                </c:pt>
                <c:pt idx="127">
                  <c:v>3</c:v>
                </c:pt>
                <c:pt idx="128">
                  <c:v>2.4500000000000002</c:v>
                </c:pt>
                <c:pt idx="129">
                  <c:v>2</c:v>
                </c:pt>
                <c:pt idx="130">
                  <c:v>2.0499999999999998</c:v>
                </c:pt>
                <c:pt idx="131">
                  <c:v>2</c:v>
                </c:pt>
                <c:pt idx="132">
                  <c:v>1.95</c:v>
                </c:pt>
                <c:pt idx="133">
                  <c:v>2</c:v>
                </c:pt>
                <c:pt idx="134">
                  <c:v>1.9</c:v>
                </c:pt>
                <c:pt idx="135">
                  <c:v>2</c:v>
                </c:pt>
                <c:pt idx="136">
                  <c:v>2</c:v>
                </c:pt>
                <c:pt idx="137">
                  <c:v>2.1</c:v>
                </c:pt>
                <c:pt idx="138">
                  <c:v>2.3199999999999998</c:v>
                </c:pt>
                <c:pt idx="139">
                  <c:v>1.9</c:v>
                </c:pt>
                <c:pt idx="140">
                  <c:v>1.95</c:v>
                </c:pt>
                <c:pt idx="141">
                  <c:v>2</c:v>
                </c:pt>
                <c:pt idx="142">
                  <c:v>2.02</c:v>
                </c:pt>
                <c:pt idx="143">
                  <c:v>2.7</c:v>
                </c:pt>
                <c:pt idx="144">
                  <c:v>2.1</c:v>
                </c:pt>
                <c:pt idx="145">
                  <c:v>2.0499999999999998</c:v>
                </c:pt>
                <c:pt idx="146">
                  <c:v>2</c:v>
                </c:pt>
                <c:pt idx="147">
                  <c:v>2.34</c:v>
                </c:pt>
                <c:pt idx="148">
                  <c:v>2.1</c:v>
                </c:pt>
                <c:pt idx="149">
                  <c:v>2.15</c:v>
                </c:pt>
                <c:pt idx="150">
                  <c:v>2.16</c:v>
                </c:pt>
                <c:pt idx="151">
                  <c:v>2.16</c:v>
                </c:pt>
                <c:pt idx="152">
                  <c:v>2.16</c:v>
                </c:pt>
                <c:pt idx="153">
                  <c:v>2.16</c:v>
                </c:pt>
                <c:pt idx="154">
                  <c:v>2</c:v>
                </c:pt>
                <c:pt idx="155">
                  <c:v>2.1</c:v>
                </c:pt>
                <c:pt idx="156">
                  <c:v>2.0499999999999998</c:v>
                </c:pt>
                <c:pt idx="157">
                  <c:v>2</c:v>
                </c:pt>
                <c:pt idx="158">
                  <c:v>1.93</c:v>
                </c:pt>
                <c:pt idx="159">
                  <c:v>1.9</c:v>
                </c:pt>
                <c:pt idx="160">
                  <c:v>1.85</c:v>
                </c:pt>
                <c:pt idx="161">
                  <c:v>1.78</c:v>
                </c:pt>
                <c:pt idx="162">
                  <c:v>1.71</c:v>
                </c:pt>
                <c:pt idx="163">
                  <c:v>1.63</c:v>
                </c:pt>
                <c:pt idx="164">
                  <c:v>1.59</c:v>
                </c:pt>
                <c:pt idx="165">
                  <c:v>1.54</c:v>
                </c:pt>
                <c:pt idx="166">
                  <c:v>1.5</c:v>
                </c:pt>
                <c:pt idx="167">
                  <c:v>1.52</c:v>
                </c:pt>
                <c:pt idx="168">
                  <c:v>1.6</c:v>
                </c:pt>
                <c:pt idx="169">
                  <c:v>1.6</c:v>
                </c:pt>
                <c:pt idx="170">
                  <c:v>1.5</c:v>
                </c:pt>
                <c:pt idx="171">
                  <c:v>1.48</c:v>
                </c:pt>
                <c:pt idx="172">
                  <c:v>1.45</c:v>
                </c:pt>
                <c:pt idx="173">
                  <c:v>1.45</c:v>
                </c:pt>
                <c:pt idx="174">
                  <c:v>1.32</c:v>
                </c:pt>
                <c:pt idx="175">
                  <c:v>1.28</c:v>
                </c:pt>
                <c:pt idx="176">
                  <c:v>1.25</c:v>
                </c:pt>
                <c:pt idx="177">
                  <c:v>1.25</c:v>
                </c:pt>
                <c:pt idx="178">
                  <c:v>1.56</c:v>
                </c:pt>
                <c:pt idx="179">
                  <c:v>1.58</c:v>
                </c:pt>
                <c:pt idx="180">
                  <c:v>1.63</c:v>
                </c:pt>
                <c:pt idx="181">
                  <c:v>1.6</c:v>
                </c:pt>
                <c:pt idx="182">
                  <c:v>1.3</c:v>
                </c:pt>
                <c:pt idx="183">
                  <c:v>1.35</c:v>
                </c:pt>
                <c:pt idx="184">
                  <c:v>1.85</c:v>
                </c:pt>
                <c:pt idx="185">
                  <c:v>1.35</c:v>
                </c:pt>
                <c:pt idx="186">
                  <c:v>1.4</c:v>
                </c:pt>
                <c:pt idx="187">
                  <c:v>1.36</c:v>
                </c:pt>
                <c:pt idx="188">
                  <c:v>1.85</c:v>
                </c:pt>
                <c:pt idx="189">
                  <c:v>1.9</c:v>
                </c:pt>
                <c:pt idx="190">
                  <c:v>1.75</c:v>
                </c:pt>
                <c:pt idx="191">
                  <c:v>1.73</c:v>
                </c:pt>
                <c:pt idx="192">
                  <c:v>1.62</c:v>
                </c:pt>
                <c:pt idx="193">
                  <c:v>1.55</c:v>
                </c:pt>
                <c:pt idx="194">
                  <c:v>1.2</c:v>
                </c:pt>
                <c:pt idx="195">
                  <c:v>1.3</c:v>
                </c:pt>
                <c:pt idx="196">
                  <c:v>1.4</c:v>
                </c:pt>
                <c:pt idx="197">
                  <c:v>1.5</c:v>
                </c:pt>
                <c:pt idx="198">
                  <c:v>1.45</c:v>
                </c:pt>
                <c:pt idx="199">
                  <c:v>1.4</c:v>
                </c:pt>
                <c:pt idx="200">
                  <c:v>1.2</c:v>
                </c:pt>
                <c:pt idx="201">
                  <c:v>1.2</c:v>
                </c:pt>
                <c:pt idx="202">
                  <c:v>1.18</c:v>
                </c:pt>
                <c:pt idx="203">
                  <c:v>1.2</c:v>
                </c:pt>
                <c:pt idx="204">
                  <c:v>1.25</c:v>
                </c:pt>
                <c:pt idx="205">
                  <c:v>1.2</c:v>
                </c:pt>
                <c:pt idx="206">
                  <c:v>1.47</c:v>
                </c:pt>
                <c:pt idx="207">
                  <c:v>1.35</c:v>
                </c:pt>
                <c:pt idx="208">
                  <c:v>1.5</c:v>
                </c:pt>
                <c:pt idx="209">
                  <c:v>1.6</c:v>
                </c:pt>
                <c:pt idx="210">
                  <c:v>1.2</c:v>
                </c:pt>
                <c:pt idx="211">
                  <c:v>1.25</c:v>
                </c:pt>
                <c:pt idx="212">
                  <c:v>1.5</c:v>
                </c:pt>
                <c:pt idx="213">
                  <c:v>1.6</c:v>
                </c:pt>
                <c:pt idx="214">
                  <c:v>1.55</c:v>
                </c:pt>
                <c:pt idx="215">
                  <c:v>1.5</c:v>
                </c:pt>
                <c:pt idx="216">
                  <c:v>1.25</c:v>
                </c:pt>
                <c:pt idx="217">
                  <c:v>1.25</c:v>
                </c:pt>
                <c:pt idx="218">
                  <c:v>1.3</c:v>
                </c:pt>
                <c:pt idx="219">
                  <c:v>1.35</c:v>
                </c:pt>
                <c:pt idx="220">
                  <c:v>1.55</c:v>
                </c:pt>
                <c:pt idx="221">
                  <c:v>1.5</c:v>
                </c:pt>
                <c:pt idx="222">
                  <c:v>1.65</c:v>
                </c:pt>
                <c:pt idx="223">
                  <c:v>1.63</c:v>
                </c:pt>
                <c:pt idx="224">
                  <c:v>1.65</c:v>
                </c:pt>
                <c:pt idx="225">
                  <c:v>1.6</c:v>
                </c:pt>
                <c:pt idx="226">
                  <c:v>1.55</c:v>
                </c:pt>
                <c:pt idx="227">
                  <c:v>2</c:v>
                </c:pt>
                <c:pt idx="228">
                  <c:v>2.04</c:v>
                </c:pt>
                <c:pt idx="229">
                  <c:v>1.95</c:v>
                </c:pt>
                <c:pt idx="230">
                  <c:v>2</c:v>
                </c:pt>
                <c:pt idx="231">
                  <c:v>1.95</c:v>
                </c:pt>
                <c:pt idx="232">
                  <c:v>1.88</c:v>
                </c:pt>
                <c:pt idx="233">
                  <c:v>1.9</c:v>
                </c:pt>
                <c:pt idx="234">
                  <c:v>1.95</c:v>
                </c:pt>
                <c:pt idx="235">
                  <c:v>2</c:v>
                </c:pt>
                <c:pt idx="236">
                  <c:v>2.0499999999999998</c:v>
                </c:pt>
                <c:pt idx="237">
                  <c:v>1.95</c:v>
                </c:pt>
                <c:pt idx="238">
                  <c:v>1.64</c:v>
                </c:pt>
                <c:pt idx="239">
                  <c:v>1.75</c:v>
                </c:pt>
                <c:pt idx="240">
                  <c:v>1.89</c:v>
                </c:pt>
                <c:pt idx="241">
                  <c:v>2</c:v>
                </c:pt>
                <c:pt idx="242">
                  <c:v>1.95</c:v>
                </c:pt>
                <c:pt idx="243">
                  <c:v>2</c:v>
                </c:pt>
                <c:pt idx="244">
                  <c:v>1.9</c:v>
                </c:pt>
                <c:pt idx="245">
                  <c:v>1.85</c:v>
                </c:pt>
                <c:pt idx="246">
                  <c:v>1.5</c:v>
                </c:pt>
                <c:pt idx="247">
                  <c:v>1.6</c:v>
                </c:pt>
                <c:pt idx="248">
                  <c:v>1.64</c:v>
                </c:pt>
                <c:pt idx="249">
                  <c:v>1.55</c:v>
                </c:pt>
                <c:pt idx="250">
                  <c:v>1.62</c:v>
                </c:pt>
                <c:pt idx="251">
                  <c:v>1.68</c:v>
                </c:pt>
                <c:pt idx="252">
                  <c:v>1.5</c:v>
                </c:pt>
                <c:pt idx="253">
                  <c:v>2</c:v>
                </c:pt>
                <c:pt idx="254">
                  <c:v>1.5</c:v>
                </c:pt>
                <c:pt idx="255">
                  <c:v>1.68</c:v>
                </c:pt>
                <c:pt idx="256">
                  <c:v>4.2</c:v>
                </c:pt>
                <c:pt idx="257">
                  <c:v>4.05</c:v>
                </c:pt>
                <c:pt idx="258">
                  <c:v>3.8</c:v>
                </c:pt>
                <c:pt idx="259">
                  <c:v>3.6</c:v>
                </c:pt>
                <c:pt idx="260">
                  <c:v>3.35</c:v>
                </c:pt>
                <c:pt idx="261">
                  <c:v>3.1</c:v>
                </c:pt>
                <c:pt idx="262">
                  <c:v>3.45</c:v>
                </c:pt>
                <c:pt idx="263">
                  <c:v>3.2</c:v>
                </c:pt>
                <c:pt idx="264">
                  <c:v>3</c:v>
                </c:pt>
                <c:pt idx="265">
                  <c:v>2.5</c:v>
                </c:pt>
                <c:pt idx="266">
                  <c:v>2.2799999999999998</c:v>
                </c:pt>
                <c:pt idx="267">
                  <c:v>2.2999999999999998</c:v>
                </c:pt>
                <c:pt idx="268">
                  <c:v>2.2799999999999998</c:v>
                </c:pt>
                <c:pt idx="269">
                  <c:v>1.9</c:v>
                </c:pt>
                <c:pt idx="270">
                  <c:v>1.95</c:v>
                </c:pt>
                <c:pt idx="271">
                  <c:v>1.89</c:v>
                </c:pt>
                <c:pt idx="272">
                  <c:v>1.82</c:v>
                </c:pt>
                <c:pt idx="273">
                  <c:v>1.75</c:v>
                </c:pt>
                <c:pt idx="274">
                  <c:v>1.66</c:v>
                </c:pt>
                <c:pt idx="275">
                  <c:v>1.53</c:v>
                </c:pt>
                <c:pt idx="276">
                  <c:v>1.44</c:v>
                </c:pt>
                <c:pt idx="277">
                  <c:v>1.4</c:v>
                </c:pt>
                <c:pt idx="278">
                  <c:v>1.6</c:v>
                </c:pt>
                <c:pt idx="279">
                  <c:v>1.6</c:v>
                </c:pt>
                <c:pt idx="280">
                  <c:v>1.6</c:v>
                </c:pt>
                <c:pt idx="281">
                  <c:v>1.6</c:v>
                </c:pt>
                <c:pt idx="282">
                  <c:v>1.72</c:v>
                </c:pt>
                <c:pt idx="283">
                  <c:v>1.28</c:v>
                </c:pt>
                <c:pt idx="284">
                  <c:v>1.3</c:v>
                </c:pt>
                <c:pt idx="285">
                  <c:v>1.28</c:v>
                </c:pt>
                <c:pt idx="286">
                  <c:v>1.32</c:v>
                </c:pt>
                <c:pt idx="287">
                  <c:v>1.36</c:v>
                </c:pt>
                <c:pt idx="288">
                  <c:v>1.36</c:v>
                </c:pt>
                <c:pt idx="289">
                  <c:v>1.4</c:v>
                </c:pt>
                <c:pt idx="290">
                  <c:v>1.42</c:v>
                </c:pt>
                <c:pt idx="291">
                  <c:v>1.45</c:v>
                </c:pt>
                <c:pt idx="292">
                  <c:v>1.52</c:v>
                </c:pt>
                <c:pt idx="293">
                  <c:v>1.48</c:v>
                </c:pt>
                <c:pt idx="294">
                  <c:v>1.55</c:v>
                </c:pt>
                <c:pt idx="295">
                  <c:v>1.5</c:v>
                </c:pt>
                <c:pt idx="296">
                  <c:v>1.25</c:v>
                </c:pt>
                <c:pt idx="297">
                  <c:v>1.2</c:v>
                </c:pt>
                <c:pt idx="298">
                  <c:v>1.55</c:v>
                </c:pt>
                <c:pt idx="299">
                  <c:v>1.5</c:v>
                </c:pt>
                <c:pt idx="300">
                  <c:v>1</c:v>
                </c:pt>
                <c:pt idx="301">
                  <c:v>1</c:v>
                </c:pt>
                <c:pt idx="302">
                  <c:v>1.05</c:v>
                </c:pt>
                <c:pt idx="303">
                  <c:v>1.1000000000000001</c:v>
                </c:pt>
                <c:pt idx="304">
                  <c:v>1</c:v>
                </c:pt>
                <c:pt idx="305">
                  <c:v>1</c:v>
                </c:pt>
                <c:pt idx="306">
                  <c:v>1.32</c:v>
                </c:pt>
                <c:pt idx="307">
                  <c:v>1.3</c:v>
                </c:pt>
                <c:pt idx="308">
                  <c:v>1.32</c:v>
                </c:pt>
                <c:pt idx="309">
                  <c:v>1.3</c:v>
                </c:pt>
                <c:pt idx="310">
                  <c:v>1.27</c:v>
                </c:pt>
                <c:pt idx="311">
                  <c:v>1.25</c:v>
                </c:pt>
                <c:pt idx="312">
                  <c:v>0.85</c:v>
                </c:pt>
                <c:pt idx="313">
                  <c:v>0.78</c:v>
                </c:pt>
                <c:pt idx="314">
                  <c:v>0.9</c:v>
                </c:pt>
                <c:pt idx="315">
                  <c:v>1</c:v>
                </c:pt>
                <c:pt idx="316">
                  <c:v>1.1000000000000001</c:v>
                </c:pt>
                <c:pt idx="317">
                  <c:v>1.37</c:v>
                </c:pt>
                <c:pt idx="318">
                  <c:v>1.28</c:v>
                </c:pt>
                <c:pt idx="319">
                  <c:v>1.29</c:v>
                </c:pt>
                <c:pt idx="320">
                  <c:v>1.35</c:v>
                </c:pt>
                <c:pt idx="321">
                  <c:v>1.32</c:v>
                </c:pt>
                <c:pt idx="322">
                  <c:v>1.25</c:v>
                </c:pt>
                <c:pt idx="323">
                  <c:v>1.3</c:v>
                </c:pt>
                <c:pt idx="324">
                  <c:v>1.4</c:v>
                </c:pt>
                <c:pt idx="325">
                  <c:v>1.38</c:v>
                </c:pt>
                <c:pt idx="326">
                  <c:v>1.32</c:v>
                </c:pt>
                <c:pt idx="327">
                  <c:v>1.3</c:v>
                </c:pt>
                <c:pt idx="328">
                  <c:v>1.38</c:v>
                </c:pt>
                <c:pt idx="329">
                  <c:v>1.35</c:v>
                </c:pt>
                <c:pt idx="330">
                  <c:v>1.4</c:v>
                </c:pt>
                <c:pt idx="331">
                  <c:v>1.4</c:v>
                </c:pt>
                <c:pt idx="332">
                  <c:v>1.45</c:v>
                </c:pt>
                <c:pt idx="333">
                  <c:v>1.43</c:v>
                </c:pt>
                <c:pt idx="334">
                  <c:v>1.5</c:v>
                </c:pt>
                <c:pt idx="335">
                  <c:v>1.45</c:v>
                </c:pt>
                <c:pt idx="336">
                  <c:v>1.35</c:v>
                </c:pt>
                <c:pt idx="337">
                  <c:v>1.2</c:v>
                </c:pt>
                <c:pt idx="338">
                  <c:v>1.25</c:v>
                </c:pt>
                <c:pt idx="339">
                  <c:v>1.28</c:v>
                </c:pt>
                <c:pt idx="340">
                  <c:v>1.35</c:v>
                </c:pt>
                <c:pt idx="341">
                  <c:v>1.3</c:v>
                </c:pt>
                <c:pt idx="342">
                  <c:v>1.25</c:v>
                </c:pt>
                <c:pt idx="343">
                  <c:v>1.2</c:v>
                </c:pt>
                <c:pt idx="344">
                  <c:v>1.55</c:v>
                </c:pt>
                <c:pt idx="345">
                  <c:v>1.48</c:v>
                </c:pt>
                <c:pt idx="346">
                  <c:v>1.58</c:v>
                </c:pt>
                <c:pt idx="347">
                  <c:v>1.6</c:v>
                </c:pt>
                <c:pt idx="348">
                  <c:v>1.67</c:v>
                </c:pt>
                <c:pt idx="349">
                  <c:v>1.67</c:v>
                </c:pt>
                <c:pt idx="350">
                  <c:v>1.67</c:v>
                </c:pt>
                <c:pt idx="351">
                  <c:v>1.68</c:v>
                </c:pt>
                <c:pt idx="352">
                  <c:v>1.69</c:v>
                </c:pt>
                <c:pt idx="353">
                  <c:v>1.69</c:v>
                </c:pt>
                <c:pt idx="354">
                  <c:v>1.69</c:v>
                </c:pt>
                <c:pt idx="355">
                  <c:v>1.7</c:v>
                </c:pt>
                <c:pt idx="356">
                  <c:v>1.7</c:v>
                </c:pt>
                <c:pt idx="357">
                  <c:v>1.7</c:v>
                </c:pt>
                <c:pt idx="358">
                  <c:v>1.7</c:v>
                </c:pt>
                <c:pt idx="359">
                  <c:v>1.7</c:v>
                </c:pt>
                <c:pt idx="360">
                  <c:v>1.7</c:v>
                </c:pt>
                <c:pt idx="361">
                  <c:v>1.7</c:v>
                </c:pt>
                <c:pt idx="362">
                  <c:v>1.5</c:v>
                </c:pt>
                <c:pt idx="363">
                  <c:v>1.58</c:v>
                </c:pt>
                <c:pt idx="364">
                  <c:v>1.55</c:v>
                </c:pt>
                <c:pt idx="365">
                  <c:v>1.4</c:v>
                </c:pt>
                <c:pt idx="366">
                  <c:v>1.3</c:v>
                </c:pt>
                <c:pt idx="367">
                  <c:v>1.28</c:v>
                </c:pt>
                <c:pt idx="368">
                  <c:v>1.25</c:v>
                </c:pt>
                <c:pt idx="369">
                  <c:v>1.28</c:v>
                </c:pt>
                <c:pt idx="370">
                  <c:v>1.3</c:v>
                </c:pt>
                <c:pt idx="371">
                  <c:v>1.25</c:v>
                </c:pt>
                <c:pt idx="372">
                  <c:v>1.25</c:v>
                </c:pt>
                <c:pt idx="373">
                  <c:v>1.35</c:v>
                </c:pt>
                <c:pt idx="374">
                  <c:v>1.4</c:v>
                </c:pt>
                <c:pt idx="375">
                  <c:v>1.38</c:v>
                </c:pt>
                <c:pt idx="376">
                  <c:v>1.5</c:v>
                </c:pt>
                <c:pt idx="377">
                  <c:v>1.3</c:v>
                </c:pt>
                <c:pt idx="378">
                  <c:v>1.38</c:v>
                </c:pt>
                <c:pt idx="379">
                  <c:v>1.32</c:v>
                </c:pt>
                <c:pt idx="380">
                  <c:v>1.45</c:v>
                </c:pt>
                <c:pt idx="381">
                  <c:v>1.42</c:v>
                </c:pt>
                <c:pt idx="382">
                  <c:v>1.4</c:v>
                </c:pt>
                <c:pt idx="383">
                  <c:v>1.35</c:v>
                </c:pt>
                <c:pt idx="384">
                  <c:v>1.48</c:v>
                </c:pt>
                <c:pt idx="385">
                  <c:v>1.45</c:v>
                </c:pt>
                <c:pt idx="386">
                  <c:v>1.52</c:v>
                </c:pt>
                <c:pt idx="387">
                  <c:v>1.48</c:v>
                </c:pt>
                <c:pt idx="388">
                  <c:v>1.4</c:v>
                </c:pt>
                <c:pt idx="389">
                  <c:v>1.95</c:v>
                </c:pt>
                <c:pt idx="390">
                  <c:v>2</c:v>
                </c:pt>
                <c:pt idx="391">
                  <c:v>1.64</c:v>
                </c:pt>
                <c:pt idx="392">
                  <c:v>1.64</c:v>
                </c:pt>
                <c:pt idx="393">
                  <c:v>1.58</c:v>
                </c:pt>
                <c:pt idx="394">
                  <c:v>1.49</c:v>
                </c:pt>
                <c:pt idx="395">
                  <c:v>1.55</c:v>
                </c:pt>
                <c:pt idx="396">
                  <c:v>1.46</c:v>
                </c:pt>
                <c:pt idx="397">
                  <c:v>1.55</c:v>
                </c:pt>
                <c:pt idx="398">
                  <c:v>1.5</c:v>
                </c:pt>
                <c:pt idx="399">
                  <c:v>1.58</c:v>
                </c:pt>
                <c:pt idx="400">
                  <c:v>1.45</c:v>
                </c:pt>
                <c:pt idx="401">
                  <c:v>1.5</c:v>
                </c:pt>
                <c:pt idx="402">
                  <c:v>1.55</c:v>
                </c:pt>
                <c:pt idx="403">
                  <c:v>1.5</c:v>
                </c:pt>
                <c:pt idx="404">
                  <c:v>1.43</c:v>
                </c:pt>
                <c:pt idx="405">
                  <c:v>1.43</c:v>
                </c:pt>
                <c:pt idx="406">
                  <c:v>1.42</c:v>
                </c:pt>
                <c:pt idx="407">
                  <c:v>1.42</c:v>
                </c:pt>
                <c:pt idx="408">
                  <c:v>1.5</c:v>
                </c:pt>
                <c:pt idx="409">
                  <c:v>1.45</c:v>
                </c:pt>
                <c:pt idx="410">
                  <c:v>1.4</c:v>
                </c:pt>
                <c:pt idx="411">
                  <c:v>1.32</c:v>
                </c:pt>
                <c:pt idx="412">
                  <c:v>1.45</c:v>
                </c:pt>
                <c:pt idx="413">
                  <c:v>1.42</c:v>
                </c:pt>
                <c:pt idx="414">
                  <c:v>1.42</c:v>
                </c:pt>
                <c:pt idx="415">
                  <c:v>1.28</c:v>
                </c:pt>
                <c:pt idx="416">
                  <c:v>1.1599999999999999</c:v>
                </c:pt>
                <c:pt idx="417">
                  <c:v>1.1599999999999999</c:v>
                </c:pt>
                <c:pt idx="418">
                  <c:v>1.24</c:v>
                </c:pt>
                <c:pt idx="419">
                  <c:v>1.2</c:v>
                </c:pt>
                <c:pt idx="420">
                  <c:v>1.0900000000000001</c:v>
                </c:pt>
                <c:pt idx="421">
                  <c:v>1.05</c:v>
                </c:pt>
                <c:pt idx="422">
                  <c:v>1</c:v>
                </c:pt>
                <c:pt idx="423">
                  <c:v>0.95</c:v>
                </c:pt>
                <c:pt idx="424">
                  <c:v>0.91</c:v>
                </c:pt>
                <c:pt idx="425">
                  <c:v>0.85</c:v>
                </c:pt>
                <c:pt idx="426">
                  <c:v>0.78</c:v>
                </c:pt>
                <c:pt idx="427">
                  <c:v>0.74</c:v>
                </c:pt>
                <c:pt idx="428">
                  <c:v>0.68</c:v>
                </c:pt>
                <c:pt idx="429">
                  <c:v>0.63</c:v>
                </c:pt>
                <c:pt idx="430">
                  <c:v>0.6</c:v>
                </c:pt>
                <c:pt idx="431">
                  <c:v>0.55000000000000004</c:v>
                </c:pt>
                <c:pt idx="432">
                  <c:v>0.56000000000000005</c:v>
                </c:pt>
                <c:pt idx="433">
                  <c:v>0.55000000000000004</c:v>
                </c:pt>
                <c:pt idx="434">
                  <c:v>0.65</c:v>
                </c:pt>
                <c:pt idx="435">
                  <c:v>0.7</c:v>
                </c:pt>
                <c:pt idx="436">
                  <c:v>0.8</c:v>
                </c:pt>
                <c:pt idx="437">
                  <c:v>0.88</c:v>
                </c:pt>
                <c:pt idx="438">
                  <c:v>0.96</c:v>
                </c:pt>
                <c:pt idx="439">
                  <c:v>1.08</c:v>
                </c:pt>
                <c:pt idx="440">
                  <c:v>1.03</c:v>
                </c:pt>
                <c:pt idx="441">
                  <c:v>1</c:v>
                </c:pt>
                <c:pt idx="442">
                  <c:v>1.1000000000000001</c:v>
                </c:pt>
                <c:pt idx="443">
                  <c:v>1.1000000000000001</c:v>
                </c:pt>
                <c:pt idx="444">
                  <c:v>1.3</c:v>
                </c:pt>
                <c:pt idx="445">
                  <c:v>1.23</c:v>
                </c:pt>
                <c:pt idx="446">
                  <c:v>1.28</c:v>
                </c:pt>
                <c:pt idx="447">
                  <c:v>1.65</c:v>
                </c:pt>
                <c:pt idx="448">
                  <c:v>1.68</c:v>
                </c:pt>
                <c:pt idx="449">
                  <c:v>1.62</c:v>
                </c:pt>
                <c:pt idx="450">
                  <c:v>1.65</c:v>
                </c:pt>
                <c:pt idx="451">
                  <c:v>1.65</c:v>
                </c:pt>
                <c:pt idx="452">
                  <c:v>1</c:v>
                </c:pt>
                <c:pt idx="453">
                  <c:v>0.98</c:v>
                </c:pt>
                <c:pt idx="454">
                  <c:v>1.05</c:v>
                </c:pt>
                <c:pt idx="455">
                  <c:v>1</c:v>
                </c:pt>
                <c:pt idx="456">
                  <c:v>0.88</c:v>
                </c:pt>
                <c:pt idx="457">
                  <c:v>0.95</c:v>
                </c:pt>
                <c:pt idx="458">
                  <c:v>1</c:v>
                </c:pt>
                <c:pt idx="459">
                  <c:v>0.8</c:v>
                </c:pt>
                <c:pt idx="460">
                  <c:v>0.5</c:v>
                </c:pt>
                <c:pt idx="461">
                  <c:v>0.5</c:v>
                </c:pt>
                <c:pt idx="462">
                  <c:v>0.65</c:v>
                </c:pt>
                <c:pt idx="463">
                  <c:v>0.7</c:v>
                </c:pt>
                <c:pt idx="464">
                  <c:v>0.76</c:v>
                </c:pt>
                <c:pt idx="465">
                  <c:v>0.86</c:v>
                </c:pt>
                <c:pt idx="466">
                  <c:v>0.93</c:v>
                </c:pt>
                <c:pt idx="467">
                  <c:v>1.05</c:v>
                </c:pt>
                <c:pt idx="468">
                  <c:v>1.1000000000000001</c:v>
                </c:pt>
                <c:pt idx="469">
                  <c:v>1.1499999999999999</c:v>
                </c:pt>
                <c:pt idx="470">
                  <c:v>1.18</c:v>
                </c:pt>
                <c:pt idx="471">
                  <c:v>1.2</c:v>
                </c:pt>
                <c:pt idx="472">
                  <c:v>1.26</c:v>
                </c:pt>
                <c:pt idx="473">
                  <c:v>1.26</c:v>
                </c:pt>
                <c:pt idx="474">
                  <c:v>1.2</c:v>
                </c:pt>
                <c:pt idx="475">
                  <c:v>1.1499999999999999</c:v>
                </c:pt>
                <c:pt idx="476">
                  <c:v>1</c:v>
                </c:pt>
                <c:pt idx="477">
                  <c:v>1.25</c:v>
                </c:pt>
                <c:pt idx="478">
                  <c:v>1.28</c:v>
                </c:pt>
                <c:pt idx="479">
                  <c:v>1.2</c:v>
                </c:pt>
                <c:pt idx="480">
                  <c:v>1.22</c:v>
                </c:pt>
                <c:pt idx="481">
                  <c:v>1.1499999999999999</c:v>
                </c:pt>
                <c:pt idx="482">
                  <c:v>1.1000000000000001</c:v>
                </c:pt>
                <c:pt idx="483">
                  <c:v>1</c:v>
                </c:pt>
                <c:pt idx="484">
                  <c:v>0.9</c:v>
                </c:pt>
                <c:pt idx="485">
                  <c:v>0.8</c:v>
                </c:pt>
                <c:pt idx="486">
                  <c:v>0.53</c:v>
                </c:pt>
                <c:pt idx="487">
                  <c:v>0.95</c:v>
                </c:pt>
                <c:pt idx="488">
                  <c:v>0.95</c:v>
                </c:pt>
                <c:pt idx="489">
                  <c:v>0.9</c:v>
                </c:pt>
                <c:pt idx="490">
                  <c:v>0.85</c:v>
                </c:pt>
                <c:pt idx="491">
                  <c:v>0.76</c:v>
                </c:pt>
                <c:pt idx="492">
                  <c:v>0.9</c:v>
                </c:pt>
                <c:pt idx="493">
                  <c:v>0.55000000000000004</c:v>
                </c:pt>
                <c:pt idx="494">
                  <c:v>0.8</c:v>
                </c:pt>
                <c:pt idx="495">
                  <c:v>0.98</c:v>
                </c:pt>
                <c:pt idx="496">
                  <c:v>1</c:v>
                </c:pt>
                <c:pt idx="497">
                  <c:v>1</c:v>
                </c:pt>
                <c:pt idx="498">
                  <c:v>0.92</c:v>
                </c:pt>
                <c:pt idx="499">
                  <c:v>0.95</c:v>
                </c:pt>
                <c:pt idx="500">
                  <c:v>0.69</c:v>
                </c:pt>
                <c:pt idx="501">
                  <c:v>0.64</c:v>
                </c:pt>
                <c:pt idx="502">
                  <c:v>0.6</c:v>
                </c:pt>
                <c:pt idx="503">
                  <c:v>0.73</c:v>
                </c:pt>
                <c:pt idx="504">
                  <c:v>0.98</c:v>
                </c:pt>
                <c:pt idx="505">
                  <c:v>0.95</c:v>
                </c:pt>
                <c:pt idx="506">
                  <c:v>1.28</c:v>
                </c:pt>
                <c:pt idx="507">
                  <c:v>1.32</c:v>
                </c:pt>
                <c:pt idx="508">
                  <c:v>1.36</c:v>
                </c:pt>
                <c:pt idx="509">
                  <c:v>1.3</c:v>
                </c:pt>
                <c:pt idx="510">
                  <c:v>1.1599999999999999</c:v>
                </c:pt>
                <c:pt idx="511">
                  <c:v>1.1000000000000001</c:v>
                </c:pt>
                <c:pt idx="512">
                  <c:v>1.29</c:v>
                </c:pt>
                <c:pt idx="513">
                  <c:v>1.25</c:v>
                </c:pt>
                <c:pt idx="514">
                  <c:v>1.23</c:v>
                </c:pt>
                <c:pt idx="515">
                  <c:v>1.2</c:v>
                </c:pt>
                <c:pt idx="516">
                  <c:v>1.26</c:v>
                </c:pt>
                <c:pt idx="517">
                  <c:v>1.25</c:v>
                </c:pt>
                <c:pt idx="518">
                  <c:v>1.27</c:v>
                </c:pt>
                <c:pt idx="519">
                  <c:v>1.28</c:v>
                </c:pt>
                <c:pt idx="520">
                  <c:v>1.5</c:v>
                </c:pt>
                <c:pt idx="521">
                  <c:v>1.48</c:v>
                </c:pt>
                <c:pt idx="522">
                  <c:v>1.33</c:v>
                </c:pt>
                <c:pt idx="523">
                  <c:v>1.35</c:v>
                </c:pt>
                <c:pt idx="524">
                  <c:v>1.46</c:v>
                </c:pt>
                <c:pt idx="525">
                  <c:v>1.49</c:v>
                </c:pt>
                <c:pt idx="526">
                  <c:v>1.42</c:v>
                </c:pt>
                <c:pt idx="527">
                  <c:v>1.55</c:v>
                </c:pt>
                <c:pt idx="528">
                  <c:v>1.48</c:v>
                </c:pt>
                <c:pt idx="529">
                  <c:v>1.44</c:v>
                </c:pt>
                <c:pt idx="530">
                  <c:v>1.26</c:v>
                </c:pt>
                <c:pt idx="531">
                  <c:v>1.18</c:v>
                </c:pt>
                <c:pt idx="532">
                  <c:v>1.1000000000000001</c:v>
                </c:pt>
                <c:pt idx="533">
                  <c:v>1.1499999999999999</c:v>
                </c:pt>
                <c:pt idx="534">
                  <c:v>1.19</c:v>
                </c:pt>
                <c:pt idx="535">
                  <c:v>1.17</c:v>
                </c:pt>
                <c:pt idx="536">
                  <c:v>1.1200000000000001</c:v>
                </c:pt>
                <c:pt idx="537">
                  <c:v>1.1499999999999999</c:v>
                </c:pt>
                <c:pt idx="538">
                  <c:v>1.2</c:v>
                </c:pt>
                <c:pt idx="539">
                  <c:v>1.1599999999999999</c:v>
                </c:pt>
                <c:pt idx="540">
                  <c:v>0.9</c:v>
                </c:pt>
                <c:pt idx="541">
                  <c:v>0.86</c:v>
                </c:pt>
                <c:pt idx="542">
                  <c:v>1.06</c:v>
                </c:pt>
                <c:pt idx="543">
                  <c:v>1.18</c:v>
                </c:pt>
                <c:pt idx="544">
                  <c:v>1.25</c:v>
                </c:pt>
                <c:pt idx="545">
                  <c:v>0.66</c:v>
                </c:pt>
                <c:pt idx="546">
                  <c:v>0.85</c:v>
                </c:pt>
                <c:pt idx="547">
                  <c:v>0.83</c:v>
                </c:pt>
                <c:pt idx="548">
                  <c:v>0.8</c:v>
                </c:pt>
                <c:pt idx="549">
                  <c:v>0.78</c:v>
                </c:pt>
                <c:pt idx="550">
                  <c:v>0.72</c:v>
                </c:pt>
                <c:pt idx="551">
                  <c:v>0.7</c:v>
                </c:pt>
                <c:pt idx="552">
                  <c:v>0.68</c:v>
                </c:pt>
                <c:pt idx="553">
                  <c:v>0.65</c:v>
                </c:pt>
                <c:pt idx="554">
                  <c:v>0.5</c:v>
                </c:pt>
                <c:pt idx="555">
                  <c:v>0.57999999999999996</c:v>
                </c:pt>
                <c:pt idx="556">
                  <c:v>0.62</c:v>
                </c:pt>
                <c:pt idx="557">
                  <c:v>0.7</c:v>
                </c:pt>
                <c:pt idx="558">
                  <c:v>0.78</c:v>
                </c:pt>
                <c:pt idx="559">
                  <c:v>1.8</c:v>
                </c:pt>
                <c:pt idx="560">
                  <c:v>0.9</c:v>
                </c:pt>
                <c:pt idx="561">
                  <c:v>1</c:v>
                </c:pt>
                <c:pt idx="562">
                  <c:v>0.66</c:v>
                </c:pt>
                <c:pt idx="563">
                  <c:v>0.7</c:v>
                </c:pt>
                <c:pt idx="564">
                  <c:v>1.62</c:v>
                </c:pt>
                <c:pt idx="565">
                  <c:v>1.48</c:v>
                </c:pt>
                <c:pt idx="566">
                  <c:v>1.5</c:v>
                </c:pt>
                <c:pt idx="567">
                  <c:v>1.55</c:v>
                </c:pt>
                <c:pt idx="568">
                  <c:v>1.49</c:v>
                </c:pt>
                <c:pt idx="569">
                  <c:v>1.52</c:v>
                </c:pt>
                <c:pt idx="570">
                  <c:v>1.53</c:v>
                </c:pt>
                <c:pt idx="571">
                  <c:v>1.5</c:v>
                </c:pt>
                <c:pt idx="572">
                  <c:v>1.47</c:v>
                </c:pt>
                <c:pt idx="573">
                  <c:v>1.44</c:v>
                </c:pt>
                <c:pt idx="574">
                  <c:v>1.5</c:v>
                </c:pt>
                <c:pt idx="575">
                  <c:v>1.62</c:v>
                </c:pt>
                <c:pt idx="576">
                  <c:v>1</c:v>
                </c:pt>
                <c:pt idx="577">
                  <c:v>1.05</c:v>
                </c:pt>
                <c:pt idx="578">
                  <c:v>1.1200000000000001</c:v>
                </c:pt>
                <c:pt idx="579">
                  <c:v>1.05</c:v>
                </c:pt>
                <c:pt idx="580">
                  <c:v>1.1000000000000001</c:v>
                </c:pt>
                <c:pt idx="581">
                  <c:v>1.1499999999999999</c:v>
                </c:pt>
                <c:pt idx="582">
                  <c:v>1.25</c:v>
                </c:pt>
                <c:pt idx="583">
                  <c:v>1.32</c:v>
                </c:pt>
                <c:pt idx="584">
                  <c:v>1.45</c:v>
                </c:pt>
                <c:pt idx="585">
                  <c:v>1.48</c:v>
                </c:pt>
                <c:pt idx="586">
                  <c:v>1.46</c:v>
                </c:pt>
                <c:pt idx="587">
                  <c:v>1.44</c:v>
                </c:pt>
                <c:pt idx="588">
                  <c:v>1.39</c:v>
                </c:pt>
                <c:pt idx="589">
                  <c:v>1.45</c:v>
                </c:pt>
                <c:pt idx="590">
                  <c:v>1.37</c:v>
                </c:pt>
                <c:pt idx="591">
                  <c:v>1.4</c:v>
                </c:pt>
                <c:pt idx="592">
                  <c:v>1.6</c:v>
                </c:pt>
                <c:pt idx="593">
                  <c:v>1.55</c:v>
                </c:pt>
                <c:pt idx="594">
                  <c:v>1.45</c:v>
                </c:pt>
                <c:pt idx="595">
                  <c:v>1.38</c:v>
                </c:pt>
                <c:pt idx="596">
                  <c:v>1.35</c:v>
                </c:pt>
                <c:pt idx="597">
                  <c:v>1.33</c:v>
                </c:pt>
                <c:pt idx="598">
                  <c:v>1.3</c:v>
                </c:pt>
                <c:pt idx="599">
                  <c:v>1.35</c:v>
                </c:pt>
                <c:pt idx="600">
                  <c:v>1.5</c:v>
                </c:pt>
                <c:pt idx="601">
                  <c:v>1.55</c:v>
                </c:pt>
                <c:pt idx="602">
                  <c:v>1.72</c:v>
                </c:pt>
                <c:pt idx="603">
                  <c:v>1.65</c:v>
                </c:pt>
                <c:pt idx="604">
                  <c:v>1.62</c:v>
                </c:pt>
                <c:pt idx="605">
                  <c:v>1.68</c:v>
                </c:pt>
                <c:pt idx="606">
                  <c:v>2.1</c:v>
                </c:pt>
                <c:pt idx="607">
                  <c:v>2.2000000000000002</c:v>
                </c:pt>
                <c:pt idx="608">
                  <c:v>2</c:v>
                </c:pt>
                <c:pt idx="609">
                  <c:v>2.1</c:v>
                </c:pt>
                <c:pt idx="610">
                  <c:v>1.8</c:v>
                </c:pt>
                <c:pt idx="611">
                  <c:v>1.78</c:v>
                </c:pt>
                <c:pt idx="612">
                  <c:v>1.63</c:v>
                </c:pt>
                <c:pt idx="613">
                  <c:v>1.55</c:v>
                </c:pt>
                <c:pt idx="614">
                  <c:v>1.4</c:v>
                </c:pt>
                <c:pt idx="615">
                  <c:v>1.38</c:v>
                </c:pt>
                <c:pt idx="616">
                  <c:v>1.45</c:v>
                </c:pt>
                <c:pt idx="617">
                  <c:v>1.47</c:v>
                </c:pt>
                <c:pt idx="618">
                  <c:v>1.75</c:v>
                </c:pt>
                <c:pt idx="619">
                  <c:v>1.8</c:v>
                </c:pt>
                <c:pt idx="620">
                  <c:v>1.98</c:v>
                </c:pt>
                <c:pt idx="621">
                  <c:v>1.95</c:v>
                </c:pt>
                <c:pt idx="622">
                  <c:v>2</c:v>
                </c:pt>
                <c:pt idx="623">
                  <c:v>2.25</c:v>
                </c:pt>
                <c:pt idx="624">
                  <c:v>2.1</c:v>
                </c:pt>
                <c:pt idx="625">
                  <c:v>2</c:v>
                </c:pt>
                <c:pt idx="626">
                  <c:v>2.67</c:v>
                </c:pt>
                <c:pt idx="627">
                  <c:v>2.1</c:v>
                </c:pt>
                <c:pt idx="628">
                  <c:v>2.12</c:v>
                </c:pt>
                <c:pt idx="629">
                  <c:v>2.1800000000000002</c:v>
                </c:pt>
                <c:pt idx="630">
                  <c:v>2.15</c:v>
                </c:pt>
                <c:pt idx="631">
                  <c:v>2.1</c:v>
                </c:pt>
                <c:pt idx="632">
                  <c:v>2.13</c:v>
                </c:pt>
                <c:pt idx="633">
                  <c:v>2.12</c:v>
                </c:pt>
                <c:pt idx="634">
                  <c:v>2.11</c:v>
                </c:pt>
                <c:pt idx="635">
                  <c:v>1.98</c:v>
                </c:pt>
                <c:pt idx="636">
                  <c:v>2</c:v>
                </c:pt>
                <c:pt idx="637">
                  <c:v>2.1</c:v>
                </c:pt>
                <c:pt idx="638">
                  <c:v>1.95</c:v>
                </c:pt>
                <c:pt idx="639">
                  <c:v>1.9</c:v>
                </c:pt>
                <c:pt idx="640">
                  <c:v>1.8</c:v>
                </c:pt>
                <c:pt idx="641">
                  <c:v>1.58</c:v>
                </c:pt>
                <c:pt idx="642">
                  <c:v>1.6</c:v>
                </c:pt>
                <c:pt idx="643">
                  <c:v>1.56</c:v>
                </c:pt>
                <c:pt idx="644">
                  <c:v>1.5</c:v>
                </c:pt>
                <c:pt idx="645">
                  <c:v>1.53</c:v>
                </c:pt>
                <c:pt idx="646">
                  <c:v>2.09</c:v>
                </c:pt>
                <c:pt idx="647">
                  <c:v>2.1</c:v>
                </c:pt>
                <c:pt idx="648">
                  <c:v>2.19</c:v>
                </c:pt>
                <c:pt idx="649">
                  <c:v>2.1800000000000002</c:v>
                </c:pt>
                <c:pt idx="650">
                  <c:v>2.21</c:v>
                </c:pt>
                <c:pt idx="651">
                  <c:v>1.87</c:v>
                </c:pt>
                <c:pt idx="652">
                  <c:v>2.5299999999999998</c:v>
                </c:pt>
                <c:pt idx="653">
                  <c:v>2.2000000000000002</c:v>
                </c:pt>
                <c:pt idx="654">
                  <c:v>2.2200000000000002</c:v>
                </c:pt>
                <c:pt idx="655">
                  <c:v>1.87</c:v>
                </c:pt>
                <c:pt idx="656">
                  <c:v>1.83</c:v>
                </c:pt>
                <c:pt idx="657">
                  <c:v>1.78</c:v>
                </c:pt>
                <c:pt idx="658">
                  <c:v>1.72</c:v>
                </c:pt>
                <c:pt idx="659">
                  <c:v>1.65</c:v>
                </c:pt>
                <c:pt idx="660">
                  <c:v>1.68</c:v>
                </c:pt>
                <c:pt idx="661">
                  <c:v>1.65</c:v>
                </c:pt>
                <c:pt idx="662">
                  <c:v>1.71</c:v>
                </c:pt>
                <c:pt idx="663">
                  <c:v>1.68</c:v>
                </c:pt>
                <c:pt idx="664">
                  <c:v>1.62</c:v>
                </c:pt>
                <c:pt idx="665">
                  <c:v>1.66</c:v>
                </c:pt>
                <c:pt idx="666">
                  <c:v>1.54</c:v>
                </c:pt>
                <c:pt idx="667">
                  <c:v>1.51</c:v>
                </c:pt>
                <c:pt idx="668">
                  <c:v>1.44</c:v>
                </c:pt>
                <c:pt idx="669">
                  <c:v>1.45</c:v>
                </c:pt>
                <c:pt idx="670">
                  <c:v>1.47</c:v>
                </c:pt>
                <c:pt idx="671">
                  <c:v>1.42</c:v>
                </c:pt>
                <c:pt idx="672">
                  <c:v>1.33</c:v>
                </c:pt>
                <c:pt idx="673">
                  <c:v>1.31</c:v>
                </c:pt>
                <c:pt idx="674">
                  <c:v>1.31</c:v>
                </c:pt>
                <c:pt idx="675">
                  <c:v>1.28</c:v>
                </c:pt>
                <c:pt idx="676">
                  <c:v>1.1200000000000001</c:v>
                </c:pt>
                <c:pt idx="677">
                  <c:v>1.18</c:v>
                </c:pt>
                <c:pt idx="678">
                  <c:v>1.41</c:v>
                </c:pt>
                <c:pt idx="679">
                  <c:v>1.38</c:v>
                </c:pt>
                <c:pt idx="680">
                  <c:v>1.35</c:v>
                </c:pt>
                <c:pt idx="681">
                  <c:v>1.42</c:v>
                </c:pt>
                <c:pt idx="682">
                  <c:v>1.4</c:v>
                </c:pt>
                <c:pt idx="683">
                  <c:v>1.37</c:v>
                </c:pt>
                <c:pt idx="684">
                  <c:v>1.43</c:v>
                </c:pt>
                <c:pt idx="685">
                  <c:v>1.45</c:v>
                </c:pt>
                <c:pt idx="686">
                  <c:v>1.47</c:v>
                </c:pt>
                <c:pt idx="687">
                  <c:v>1.44</c:v>
                </c:pt>
                <c:pt idx="688">
                  <c:v>1.5</c:v>
                </c:pt>
                <c:pt idx="689">
                  <c:v>1.52</c:v>
                </c:pt>
                <c:pt idx="690">
                  <c:v>1.54</c:v>
                </c:pt>
                <c:pt idx="691">
                  <c:v>1.6</c:v>
                </c:pt>
                <c:pt idx="692">
                  <c:v>1.53</c:v>
                </c:pt>
                <c:pt idx="693">
                  <c:v>1.61</c:v>
                </c:pt>
                <c:pt idx="694">
                  <c:v>1.72</c:v>
                </c:pt>
                <c:pt idx="695">
                  <c:v>1.76</c:v>
                </c:pt>
                <c:pt idx="696">
                  <c:v>2</c:v>
                </c:pt>
                <c:pt idx="697">
                  <c:v>1.85</c:v>
                </c:pt>
                <c:pt idx="698">
                  <c:v>2.2000000000000002</c:v>
                </c:pt>
                <c:pt idx="699">
                  <c:v>1.98</c:v>
                </c:pt>
                <c:pt idx="700">
                  <c:v>2.31</c:v>
                </c:pt>
                <c:pt idx="701">
                  <c:v>2.2000000000000002</c:v>
                </c:pt>
                <c:pt idx="702">
                  <c:v>2.1</c:v>
                </c:pt>
                <c:pt idx="703">
                  <c:v>2.0499999999999998</c:v>
                </c:pt>
                <c:pt idx="704">
                  <c:v>2</c:v>
                </c:pt>
                <c:pt idx="705">
                  <c:v>2</c:v>
                </c:pt>
                <c:pt idx="706">
                  <c:v>2.19</c:v>
                </c:pt>
                <c:pt idx="707">
                  <c:v>2.1</c:v>
                </c:pt>
                <c:pt idx="708">
                  <c:v>2.15</c:v>
                </c:pt>
                <c:pt idx="709">
                  <c:v>2.0499999999999998</c:v>
                </c:pt>
                <c:pt idx="710">
                  <c:v>1.85</c:v>
                </c:pt>
                <c:pt idx="711">
                  <c:v>1.98</c:v>
                </c:pt>
                <c:pt idx="712">
                  <c:v>1.92</c:v>
                </c:pt>
                <c:pt idx="713">
                  <c:v>1.94</c:v>
                </c:pt>
                <c:pt idx="714">
                  <c:v>1.8</c:v>
                </c:pt>
                <c:pt idx="715">
                  <c:v>1.81</c:v>
                </c:pt>
                <c:pt idx="716">
                  <c:v>1.78</c:v>
                </c:pt>
                <c:pt idx="717">
                  <c:v>1.75</c:v>
                </c:pt>
                <c:pt idx="718">
                  <c:v>1.62</c:v>
                </c:pt>
                <c:pt idx="719">
                  <c:v>1.6</c:v>
                </c:pt>
                <c:pt idx="720">
                  <c:v>1.57</c:v>
                </c:pt>
                <c:pt idx="721">
                  <c:v>1.61</c:v>
                </c:pt>
                <c:pt idx="722">
                  <c:v>1.52</c:v>
                </c:pt>
                <c:pt idx="723">
                  <c:v>1.55</c:v>
                </c:pt>
                <c:pt idx="724">
                  <c:v>1.51</c:v>
                </c:pt>
                <c:pt idx="725">
                  <c:v>1.48</c:v>
                </c:pt>
                <c:pt idx="726">
                  <c:v>1.52</c:v>
                </c:pt>
                <c:pt idx="727">
                  <c:v>1.55</c:v>
                </c:pt>
                <c:pt idx="728">
                  <c:v>1.58</c:v>
                </c:pt>
                <c:pt idx="729">
                  <c:v>1.48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E35-4D52-9320-801E297FBF7E}"/>
            </c:ext>
          </c:extLst>
        </c:ser>
        <c:ser>
          <c:idx val="5"/>
          <c:order val="5"/>
          <c:tx>
            <c:v>2015</c:v>
          </c:tx>
          <c:spPr>
            <a:ln w="127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1.38</c:v>
                </c:pt>
                <c:pt idx="1">
                  <c:v>1.32</c:v>
                </c:pt>
                <c:pt idx="2">
                  <c:v>1.1000000000000001</c:v>
                </c:pt>
                <c:pt idx="3">
                  <c:v>1</c:v>
                </c:pt>
                <c:pt idx="4">
                  <c:v>1.1000000000000001</c:v>
                </c:pt>
                <c:pt idx="5">
                  <c:v>1</c:v>
                </c:pt>
                <c:pt idx="6">
                  <c:v>0.8</c:v>
                </c:pt>
                <c:pt idx="7">
                  <c:v>0.75</c:v>
                </c:pt>
                <c:pt idx="8">
                  <c:v>0.55000000000000004</c:v>
                </c:pt>
                <c:pt idx="9">
                  <c:v>0.49</c:v>
                </c:pt>
                <c:pt idx="10">
                  <c:v>0.5</c:v>
                </c:pt>
                <c:pt idx="11">
                  <c:v>0.43</c:v>
                </c:pt>
                <c:pt idx="12">
                  <c:v>0.41</c:v>
                </c:pt>
                <c:pt idx="13">
                  <c:v>0.41</c:v>
                </c:pt>
                <c:pt idx="14">
                  <c:v>0.47</c:v>
                </c:pt>
                <c:pt idx="15">
                  <c:v>0.45</c:v>
                </c:pt>
                <c:pt idx="16">
                  <c:v>0.38</c:v>
                </c:pt>
                <c:pt idx="17">
                  <c:v>0.35</c:v>
                </c:pt>
                <c:pt idx="18">
                  <c:v>0.42</c:v>
                </c:pt>
                <c:pt idx="19">
                  <c:v>0.4</c:v>
                </c:pt>
                <c:pt idx="20">
                  <c:v>0.35</c:v>
                </c:pt>
                <c:pt idx="21">
                  <c:v>0.33</c:v>
                </c:pt>
                <c:pt idx="22">
                  <c:v>0.45</c:v>
                </c:pt>
                <c:pt idx="23">
                  <c:v>0.43</c:v>
                </c:pt>
                <c:pt idx="24">
                  <c:v>0.39</c:v>
                </c:pt>
                <c:pt idx="25">
                  <c:v>0.42</c:v>
                </c:pt>
                <c:pt idx="26">
                  <c:v>0.43</c:v>
                </c:pt>
                <c:pt idx="27">
                  <c:v>0.38</c:v>
                </c:pt>
                <c:pt idx="28">
                  <c:v>0.35</c:v>
                </c:pt>
                <c:pt idx="29">
                  <c:v>0.4</c:v>
                </c:pt>
                <c:pt idx="30">
                  <c:v>0.45</c:v>
                </c:pt>
                <c:pt idx="31">
                  <c:v>0.48</c:v>
                </c:pt>
                <c:pt idx="32">
                  <c:v>0.7</c:v>
                </c:pt>
                <c:pt idx="33">
                  <c:v>0.72</c:v>
                </c:pt>
                <c:pt idx="34">
                  <c:v>0.76</c:v>
                </c:pt>
                <c:pt idx="35">
                  <c:v>0.8</c:v>
                </c:pt>
                <c:pt idx="36">
                  <c:v>0.78</c:v>
                </c:pt>
                <c:pt idx="37">
                  <c:v>0.85</c:v>
                </c:pt>
                <c:pt idx="38">
                  <c:v>0.9</c:v>
                </c:pt>
                <c:pt idx="39">
                  <c:v>0.98</c:v>
                </c:pt>
                <c:pt idx="40">
                  <c:v>1.23</c:v>
                </c:pt>
                <c:pt idx="41">
                  <c:v>1.25</c:v>
                </c:pt>
                <c:pt idx="42">
                  <c:v>1.27</c:v>
                </c:pt>
                <c:pt idx="43">
                  <c:v>1.24</c:v>
                </c:pt>
                <c:pt idx="44">
                  <c:v>1.1000000000000001</c:v>
                </c:pt>
                <c:pt idx="45">
                  <c:v>1.05</c:v>
                </c:pt>
                <c:pt idx="46">
                  <c:v>1</c:v>
                </c:pt>
                <c:pt idx="47">
                  <c:v>0.95</c:v>
                </c:pt>
                <c:pt idx="48">
                  <c:v>0.88</c:v>
                </c:pt>
                <c:pt idx="49">
                  <c:v>0.8</c:v>
                </c:pt>
                <c:pt idx="50">
                  <c:v>0.73</c:v>
                </c:pt>
                <c:pt idx="51">
                  <c:v>0.75</c:v>
                </c:pt>
                <c:pt idx="52">
                  <c:v>1.2</c:v>
                </c:pt>
                <c:pt idx="53">
                  <c:v>1.25</c:v>
                </c:pt>
                <c:pt idx="54">
                  <c:v>1.28</c:v>
                </c:pt>
                <c:pt idx="55">
                  <c:v>1.28</c:v>
                </c:pt>
                <c:pt idx="56">
                  <c:v>1.3</c:v>
                </c:pt>
                <c:pt idx="57">
                  <c:v>1.29</c:v>
                </c:pt>
                <c:pt idx="58">
                  <c:v>1.29</c:v>
                </c:pt>
                <c:pt idx="59">
                  <c:v>1.28</c:v>
                </c:pt>
                <c:pt idx="60">
                  <c:v>1.28</c:v>
                </c:pt>
                <c:pt idx="61">
                  <c:v>1.28</c:v>
                </c:pt>
                <c:pt idx="62">
                  <c:v>1.32</c:v>
                </c:pt>
                <c:pt idx="63">
                  <c:v>1.27</c:v>
                </c:pt>
                <c:pt idx="64">
                  <c:v>1.3</c:v>
                </c:pt>
                <c:pt idx="65">
                  <c:v>1.32</c:v>
                </c:pt>
                <c:pt idx="66">
                  <c:v>1.36</c:v>
                </c:pt>
                <c:pt idx="67">
                  <c:v>1.28</c:v>
                </c:pt>
                <c:pt idx="68">
                  <c:v>1.61</c:v>
                </c:pt>
                <c:pt idx="69">
                  <c:v>1.58</c:v>
                </c:pt>
                <c:pt idx="70">
                  <c:v>1.27</c:v>
                </c:pt>
                <c:pt idx="71">
                  <c:v>1.25</c:v>
                </c:pt>
                <c:pt idx="72">
                  <c:v>1.22</c:v>
                </c:pt>
                <c:pt idx="73">
                  <c:v>1.28</c:v>
                </c:pt>
                <c:pt idx="74">
                  <c:v>1.33</c:v>
                </c:pt>
                <c:pt idx="75">
                  <c:v>1.42</c:v>
                </c:pt>
                <c:pt idx="76">
                  <c:v>1.48</c:v>
                </c:pt>
                <c:pt idx="77">
                  <c:v>1.5</c:v>
                </c:pt>
                <c:pt idx="78">
                  <c:v>1.8</c:v>
                </c:pt>
                <c:pt idx="79">
                  <c:v>1.86</c:v>
                </c:pt>
                <c:pt idx="80">
                  <c:v>1.9</c:v>
                </c:pt>
                <c:pt idx="81">
                  <c:v>1.98</c:v>
                </c:pt>
                <c:pt idx="82">
                  <c:v>2.5299999999999998</c:v>
                </c:pt>
                <c:pt idx="83">
                  <c:v>1.35</c:v>
                </c:pt>
                <c:pt idx="84">
                  <c:v>1.3</c:v>
                </c:pt>
                <c:pt idx="85">
                  <c:v>1.34</c:v>
                </c:pt>
                <c:pt idx="86">
                  <c:v>1.38</c:v>
                </c:pt>
                <c:pt idx="87">
                  <c:v>1.35</c:v>
                </c:pt>
                <c:pt idx="88">
                  <c:v>1.42</c:v>
                </c:pt>
                <c:pt idx="89">
                  <c:v>1.44</c:v>
                </c:pt>
                <c:pt idx="90">
                  <c:v>1.48</c:v>
                </c:pt>
                <c:pt idx="91">
                  <c:v>1.49</c:v>
                </c:pt>
                <c:pt idx="92">
                  <c:v>1.52</c:v>
                </c:pt>
                <c:pt idx="93">
                  <c:v>1.48</c:v>
                </c:pt>
                <c:pt idx="94">
                  <c:v>1.43</c:v>
                </c:pt>
                <c:pt idx="95">
                  <c:v>1.39</c:v>
                </c:pt>
                <c:pt idx="96">
                  <c:v>1.42</c:v>
                </c:pt>
                <c:pt idx="97">
                  <c:v>1.37</c:v>
                </c:pt>
                <c:pt idx="98">
                  <c:v>1.33</c:v>
                </c:pt>
                <c:pt idx="99">
                  <c:v>1.33</c:v>
                </c:pt>
                <c:pt idx="100">
                  <c:v>1.28</c:v>
                </c:pt>
                <c:pt idx="101">
                  <c:v>1.26</c:v>
                </c:pt>
                <c:pt idx="102">
                  <c:v>1.23</c:v>
                </c:pt>
                <c:pt idx="103">
                  <c:v>1.22</c:v>
                </c:pt>
                <c:pt idx="104">
                  <c:v>1.2</c:v>
                </c:pt>
                <c:pt idx="105">
                  <c:v>1.19</c:v>
                </c:pt>
                <c:pt idx="106">
                  <c:v>1.25</c:v>
                </c:pt>
                <c:pt idx="107">
                  <c:v>1.22</c:v>
                </c:pt>
                <c:pt idx="108">
                  <c:v>1.2</c:v>
                </c:pt>
                <c:pt idx="109">
                  <c:v>1.25</c:v>
                </c:pt>
                <c:pt idx="110">
                  <c:v>1.32</c:v>
                </c:pt>
                <c:pt idx="111">
                  <c:v>1.37</c:v>
                </c:pt>
                <c:pt idx="112">
                  <c:v>1.4</c:v>
                </c:pt>
                <c:pt idx="113">
                  <c:v>1.37</c:v>
                </c:pt>
                <c:pt idx="114">
                  <c:v>1</c:v>
                </c:pt>
                <c:pt idx="115">
                  <c:v>1</c:v>
                </c:pt>
                <c:pt idx="116">
                  <c:v>1.56</c:v>
                </c:pt>
                <c:pt idx="117">
                  <c:v>1.5</c:v>
                </c:pt>
                <c:pt idx="118">
                  <c:v>1.48</c:v>
                </c:pt>
                <c:pt idx="119">
                  <c:v>1.4</c:v>
                </c:pt>
                <c:pt idx="120">
                  <c:v>1.52</c:v>
                </c:pt>
                <c:pt idx="121">
                  <c:v>1.5</c:v>
                </c:pt>
                <c:pt idx="122">
                  <c:v>1.34</c:v>
                </c:pt>
                <c:pt idx="123">
                  <c:v>1.42</c:v>
                </c:pt>
                <c:pt idx="124">
                  <c:v>2</c:v>
                </c:pt>
                <c:pt idx="125">
                  <c:v>1.5</c:v>
                </c:pt>
                <c:pt idx="126">
                  <c:v>1.4</c:v>
                </c:pt>
                <c:pt idx="127">
                  <c:v>1.38</c:v>
                </c:pt>
                <c:pt idx="128">
                  <c:v>1.45</c:v>
                </c:pt>
                <c:pt idx="129">
                  <c:v>1.41</c:v>
                </c:pt>
                <c:pt idx="130">
                  <c:v>1.35</c:v>
                </c:pt>
                <c:pt idx="131">
                  <c:v>1.3</c:v>
                </c:pt>
                <c:pt idx="132">
                  <c:v>1.25</c:v>
                </c:pt>
                <c:pt idx="133">
                  <c:v>1.2</c:v>
                </c:pt>
                <c:pt idx="134">
                  <c:v>1.26</c:v>
                </c:pt>
                <c:pt idx="135">
                  <c:v>1.22</c:v>
                </c:pt>
                <c:pt idx="136">
                  <c:v>1.19</c:v>
                </c:pt>
                <c:pt idx="137">
                  <c:v>1.1499999999999999</c:v>
                </c:pt>
                <c:pt idx="138">
                  <c:v>1.1200000000000001</c:v>
                </c:pt>
                <c:pt idx="139">
                  <c:v>1.1000000000000001</c:v>
                </c:pt>
                <c:pt idx="140">
                  <c:v>1.0900000000000001</c:v>
                </c:pt>
                <c:pt idx="141">
                  <c:v>1.1100000000000001</c:v>
                </c:pt>
                <c:pt idx="142">
                  <c:v>1.1399999999999999</c:v>
                </c:pt>
                <c:pt idx="143">
                  <c:v>1.22</c:v>
                </c:pt>
                <c:pt idx="144">
                  <c:v>1.18</c:v>
                </c:pt>
                <c:pt idx="145">
                  <c:v>1.1499999999999999</c:v>
                </c:pt>
                <c:pt idx="146">
                  <c:v>1.25</c:v>
                </c:pt>
                <c:pt idx="147">
                  <c:v>1.21</c:v>
                </c:pt>
                <c:pt idx="148">
                  <c:v>1.2</c:v>
                </c:pt>
                <c:pt idx="149">
                  <c:v>1.1599999999999999</c:v>
                </c:pt>
                <c:pt idx="150">
                  <c:v>1.18</c:v>
                </c:pt>
                <c:pt idx="151">
                  <c:v>1.2</c:v>
                </c:pt>
                <c:pt idx="152">
                  <c:v>1.24</c:v>
                </c:pt>
                <c:pt idx="153">
                  <c:v>1.58</c:v>
                </c:pt>
                <c:pt idx="154">
                  <c:v>1.65</c:v>
                </c:pt>
                <c:pt idx="155">
                  <c:v>1.68</c:v>
                </c:pt>
                <c:pt idx="156">
                  <c:v>1.7</c:v>
                </c:pt>
                <c:pt idx="157">
                  <c:v>1.76</c:v>
                </c:pt>
                <c:pt idx="158">
                  <c:v>1.81</c:v>
                </c:pt>
                <c:pt idx="159">
                  <c:v>1.84</c:v>
                </c:pt>
                <c:pt idx="160">
                  <c:v>1.9</c:v>
                </c:pt>
                <c:pt idx="161">
                  <c:v>1.93</c:v>
                </c:pt>
                <c:pt idx="162">
                  <c:v>1.98</c:v>
                </c:pt>
                <c:pt idx="163">
                  <c:v>2.04</c:v>
                </c:pt>
                <c:pt idx="164">
                  <c:v>2.11</c:v>
                </c:pt>
                <c:pt idx="165">
                  <c:v>2.2000000000000002</c:v>
                </c:pt>
                <c:pt idx="166">
                  <c:v>2</c:v>
                </c:pt>
                <c:pt idx="167">
                  <c:v>1.7</c:v>
                </c:pt>
                <c:pt idx="168">
                  <c:v>1.68</c:v>
                </c:pt>
                <c:pt idx="169">
                  <c:v>1.64</c:v>
                </c:pt>
                <c:pt idx="170">
                  <c:v>1.52</c:v>
                </c:pt>
                <c:pt idx="171">
                  <c:v>1.55</c:v>
                </c:pt>
                <c:pt idx="172">
                  <c:v>1.65</c:v>
                </c:pt>
                <c:pt idx="173">
                  <c:v>1.6</c:v>
                </c:pt>
                <c:pt idx="174">
                  <c:v>1.78</c:v>
                </c:pt>
                <c:pt idx="175">
                  <c:v>1.7</c:v>
                </c:pt>
                <c:pt idx="176">
                  <c:v>1.82</c:v>
                </c:pt>
                <c:pt idx="177">
                  <c:v>1.76</c:v>
                </c:pt>
                <c:pt idx="178">
                  <c:v>1.88</c:v>
                </c:pt>
                <c:pt idx="179">
                  <c:v>1.85</c:v>
                </c:pt>
                <c:pt idx="180">
                  <c:v>1.81</c:v>
                </c:pt>
                <c:pt idx="181">
                  <c:v>1.76</c:v>
                </c:pt>
                <c:pt idx="182">
                  <c:v>1.7</c:v>
                </c:pt>
                <c:pt idx="183">
                  <c:v>1.63</c:v>
                </c:pt>
                <c:pt idx="184">
                  <c:v>1.58</c:v>
                </c:pt>
                <c:pt idx="185">
                  <c:v>1.52</c:v>
                </c:pt>
                <c:pt idx="186">
                  <c:v>1.46</c:v>
                </c:pt>
                <c:pt idx="187">
                  <c:v>1.4</c:v>
                </c:pt>
                <c:pt idx="188">
                  <c:v>1.36</c:v>
                </c:pt>
                <c:pt idx="189">
                  <c:v>1.3</c:v>
                </c:pt>
                <c:pt idx="190">
                  <c:v>1.37</c:v>
                </c:pt>
                <c:pt idx="191">
                  <c:v>1.39</c:v>
                </c:pt>
                <c:pt idx="192">
                  <c:v>1.45</c:v>
                </c:pt>
                <c:pt idx="193">
                  <c:v>1.44</c:v>
                </c:pt>
                <c:pt idx="194">
                  <c:v>1.43</c:v>
                </c:pt>
                <c:pt idx="195">
                  <c:v>1.38</c:v>
                </c:pt>
                <c:pt idx="196">
                  <c:v>1.35</c:v>
                </c:pt>
                <c:pt idx="197">
                  <c:v>1.28</c:v>
                </c:pt>
                <c:pt idx="198">
                  <c:v>0.67</c:v>
                </c:pt>
                <c:pt idx="199">
                  <c:v>0.65</c:v>
                </c:pt>
                <c:pt idx="200">
                  <c:v>0.66</c:v>
                </c:pt>
                <c:pt idx="201">
                  <c:v>0.69</c:v>
                </c:pt>
                <c:pt idx="202">
                  <c:v>0.72</c:v>
                </c:pt>
                <c:pt idx="203">
                  <c:v>0.81</c:v>
                </c:pt>
                <c:pt idx="204">
                  <c:v>0.96</c:v>
                </c:pt>
                <c:pt idx="205">
                  <c:v>0.99</c:v>
                </c:pt>
                <c:pt idx="206">
                  <c:v>1.49</c:v>
                </c:pt>
                <c:pt idx="207">
                  <c:v>1.4</c:v>
                </c:pt>
                <c:pt idx="208">
                  <c:v>1.35</c:v>
                </c:pt>
                <c:pt idx="209">
                  <c:v>1.38</c:v>
                </c:pt>
                <c:pt idx="210">
                  <c:v>1.72</c:v>
                </c:pt>
                <c:pt idx="211">
                  <c:v>2.0099999999999998</c:v>
                </c:pt>
                <c:pt idx="212">
                  <c:v>2.2000000000000002</c:v>
                </c:pt>
                <c:pt idx="213">
                  <c:v>2.06</c:v>
                </c:pt>
                <c:pt idx="214">
                  <c:v>1.86</c:v>
                </c:pt>
                <c:pt idx="215">
                  <c:v>1.63</c:v>
                </c:pt>
                <c:pt idx="216">
                  <c:v>1.48</c:v>
                </c:pt>
                <c:pt idx="217">
                  <c:v>1.29</c:v>
                </c:pt>
                <c:pt idx="218">
                  <c:v>1.3</c:v>
                </c:pt>
                <c:pt idx="219">
                  <c:v>1.94</c:v>
                </c:pt>
                <c:pt idx="220">
                  <c:v>1.96</c:v>
                </c:pt>
                <c:pt idx="221">
                  <c:v>1.88</c:v>
                </c:pt>
                <c:pt idx="222">
                  <c:v>1.79</c:v>
                </c:pt>
                <c:pt idx="223">
                  <c:v>1.7</c:v>
                </c:pt>
                <c:pt idx="224">
                  <c:v>1.66</c:v>
                </c:pt>
                <c:pt idx="225">
                  <c:v>1.58</c:v>
                </c:pt>
                <c:pt idx="226">
                  <c:v>1.5</c:v>
                </c:pt>
                <c:pt idx="227">
                  <c:v>1.41</c:v>
                </c:pt>
                <c:pt idx="228">
                  <c:v>1.32</c:v>
                </c:pt>
                <c:pt idx="229">
                  <c:v>1.19</c:v>
                </c:pt>
                <c:pt idx="230">
                  <c:v>1.05</c:v>
                </c:pt>
                <c:pt idx="231">
                  <c:v>0.9</c:v>
                </c:pt>
                <c:pt idx="232">
                  <c:v>0.88</c:v>
                </c:pt>
                <c:pt idx="233">
                  <c:v>0.92</c:v>
                </c:pt>
                <c:pt idx="234">
                  <c:v>0.98</c:v>
                </c:pt>
                <c:pt idx="235">
                  <c:v>0.98</c:v>
                </c:pt>
                <c:pt idx="236">
                  <c:v>0.97</c:v>
                </c:pt>
                <c:pt idx="237">
                  <c:v>0.95</c:v>
                </c:pt>
                <c:pt idx="238">
                  <c:v>0.95</c:v>
                </c:pt>
                <c:pt idx="239">
                  <c:v>0.94</c:v>
                </c:pt>
                <c:pt idx="240">
                  <c:v>0.92</c:v>
                </c:pt>
                <c:pt idx="241">
                  <c:v>0.92</c:v>
                </c:pt>
                <c:pt idx="242">
                  <c:v>0.9</c:v>
                </c:pt>
                <c:pt idx="243">
                  <c:v>0.89</c:v>
                </c:pt>
                <c:pt idx="244">
                  <c:v>0.87</c:v>
                </c:pt>
                <c:pt idx="245">
                  <c:v>0.86</c:v>
                </c:pt>
                <c:pt idx="246">
                  <c:v>0.91</c:v>
                </c:pt>
                <c:pt idx="247">
                  <c:v>0.8</c:v>
                </c:pt>
                <c:pt idx="248">
                  <c:v>0.5</c:v>
                </c:pt>
                <c:pt idx="249">
                  <c:v>0.63</c:v>
                </c:pt>
                <c:pt idx="250">
                  <c:v>0.52</c:v>
                </c:pt>
                <c:pt idx="251">
                  <c:v>0.55000000000000004</c:v>
                </c:pt>
                <c:pt idx="252">
                  <c:v>0.53</c:v>
                </c:pt>
                <c:pt idx="253">
                  <c:v>0.55000000000000004</c:v>
                </c:pt>
                <c:pt idx="254">
                  <c:v>0.6</c:v>
                </c:pt>
                <c:pt idx="255">
                  <c:v>0.63</c:v>
                </c:pt>
                <c:pt idx="256">
                  <c:v>0.69</c:v>
                </c:pt>
                <c:pt idx="257">
                  <c:v>0.75</c:v>
                </c:pt>
                <c:pt idx="258">
                  <c:v>0.82</c:v>
                </c:pt>
                <c:pt idx="259">
                  <c:v>1</c:v>
                </c:pt>
                <c:pt idx="260">
                  <c:v>1.1499999999999999</c:v>
                </c:pt>
                <c:pt idx="261">
                  <c:v>0.98</c:v>
                </c:pt>
                <c:pt idx="262">
                  <c:v>0.8</c:v>
                </c:pt>
                <c:pt idx="263">
                  <c:v>0.62</c:v>
                </c:pt>
                <c:pt idx="264">
                  <c:v>0.51</c:v>
                </c:pt>
                <c:pt idx="265">
                  <c:v>0.92</c:v>
                </c:pt>
                <c:pt idx="266">
                  <c:v>1.05</c:v>
                </c:pt>
                <c:pt idx="267">
                  <c:v>1.1000000000000001</c:v>
                </c:pt>
                <c:pt idx="268">
                  <c:v>1.27</c:v>
                </c:pt>
                <c:pt idx="269">
                  <c:v>1.2</c:v>
                </c:pt>
                <c:pt idx="270">
                  <c:v>1.02</c:v>
                </c:pt>
                <c:pt idx="271">
                  <c:v>1.17</c:v>
                </c:pt>
                <c:pt idx="272">
                  <c:v>1.1000000000000001</c:v>
                </c:pt>
                <c:pt idx="273">
                  <c:v>1.05</c:v>
                </c:pt>
                <c:pt idx="274">
                  <c:v>0.99</c:v>
                </c:pt>
                <c:pt idx="275">
                  <c:v>1.02</c:v>
                </c:pt>
                <c:pt idx="276">
                  <c:v>1</c:v>
                </c:pt>
                <c:pt idx="277">
                  <c:v>0.96</c:v>
                </c:pt>
                <c:pt idx="278">
                  <c:v>0.6</c:v>
                </c:pt>
                <c:pt idx="279">
                  <c:v>0.57999999999999996</c:v>
                </c:pt>
                <c:pt idx="280">
                  <c:v>0.96</c:v>
                </c:pt>
                <c:pt idx="281">
                  <c:v>0.98</c:v>
                </c:pt>
                <c:pt idx="282">
                  <c:v>0.99</c:v>
                </c:pt>
                <c:pt idx="283">
                  <c:v>0.93</c:v>
                </c:pt>
                <c:pt idx="284">
                  <c:v>0.97</c:v>
                </c:pt>
                <c:pt idx="285">
                  <c:v>0.89</c:v>
                </c:pt>
                <c:pt idx="286">
                  <c:v>0.96</c:v>
                </c:pt>
                <c:pt idx="287">
                  <c:v>1</c:v>
                </c:pt>
                <c:pt idx="288">
                  <c:v>0.76</c:v>
                </c:pt>
                <c:pt idx="289">
                  <c:v>0.8</c:v>
                </c:pt>
                <c:pt idx="290">
                  <c:v>1.23</c:v>
                </c:pt>
                <c:pt idx="291">
                  <c:v>1.24</c:v>
                </c:pt>
                <c:pt idx="292">
                  <c:v>1.1200000000000001</c:v>
                </c:pt>
                <c:pt idx="293">
                  <c:v>1.1399999999999999</c:v>
                </c:pt>
                <c:pt idx="294">
                  <c:v>1.1499999999999999</c:v>
                </c:pt>
                <c:pt idx="295">
                  <c:v>1.17</c:v>
                </c:pt>
                <c:pt idx="296">
                  <c:v>1.18</c:v>
                </c:pt>
                <c:pt idx="297">
                  <c:v>1.18</c:v>
                </c:pt>
                <c:pt idx="298">
                  <c:v>1.19</c:v>
                </c:pt>
                <c:pt idx="299">
                  <c:v>1.2</c:v>
                </c:pt>
                <c:pt idx="300">
                  <c:v>1.2</c:v>
                </c:pt>
                <c:pt idx="301">
                  <c:v>1.21</c:v>
                </c:pt>
                <c:pt idx="302">
                  <c:v>1.21</c:v>
                </c:pt>
                <c:pt idx="303">
                  <c:v>1.22</c:v>
                </c:pt>
                <c:pt idx="304">
                  <c:v>1.23</c:v>
                </c:pt>
                <c:pt idx="305">
                  <c:v>1.24</c:v>
                </c:pt>
                <c:pt idx="306">
                  <c:v>1.45</c:v>
                </c:pt>
                <c:pt idx="307">
                  <c:v>1.4</c:v>
                </c:pt>
                <c:pt idx="308">
                  <c:v>1.36</c:v>
                </c:pt>
                <c:pt idx="309">
                  <c:v>1.38</c:v>
                </c:pt>
                <c:pt idx="310">
                  <c:v>1.42</c:v>
                </c:pt>
                <c:pt idx="311">
                  <c:v>1.4</c:v>
                </c:pt>
                <c:pt idx="312">
                  <c:v>1.35</c:v>
                </c:pt>
                <c:pt idx="313">
                  <c:v>1.3</c:v>
                </c:pt>
                <c:pt idx="314">
                  <c:v>1.28</c:v>
                </c:pt>
                <c:pt idx="315">
                  <c:v>1.36</c:v>
                </c:pt>
                <c:pt idx="316">
                  <c:v>1.42</c:v>
                </c:pt>
                <c:pt idx="317">
                  <c:v>1.33</c:v>
                </c:pt>
                <c:pt idx="318">
                  <c:v>1.38</c:v>
                </c:pt>
                <c:pt idx="319">
                  <c:v>1.44</c:v>
                </c:pt>
                <c:pt idx="320">
                  <c:v>1.49</c:v>
                </c:pt>
                <c:pt idx="321">
                  <c:v>1.52</c:v>
                </c:pt>
                <c:pt idx="322">
                  <c:v>1.6</c:v>
                </c:pt>
                <c:pt idx="323">
                  <c:v>1.64</c:v>
                </c:pt>
                <c:pt idx="324">
                  <c:v>1.56</c:v>
                </c:pt>
                <c:pt idx="325">
                  <c:v>1.75</c:v>
                </c:pt>
                <c:pt idx="326">
                  <c:v>1.79</c:v>
                </c:pt>
                <c:pt idx="327">
                  <c:v>1.82</c:v>
                </c:pt>
                <c:pt idx="328">
                  <c:v>1.78</c:v>
                </c:pt>
                <c:pt idx="329">
                  <c:v>1.7</c:v>
                </c:pt>
                <c:pt idx="330">
                  <c:v>1.66</c:v>
                </c:pt>
                <c:pt idx="331">
                  <c:v>1.69</c:v>
                </c:pt>
                <c:pt idx="332">
                  <c:v>1.78</c:v>
                </c:pt>
                <c:pt idx="333">
                  <c:v>1.74</c:v>
                </c:pt>
                <c:pt idx="334">
                  <c:v>1.4</c:v>
                </c:pt>
                <c:pt idx="335">
                  <c:v>1.41</c:v>
                </c:pt>
                <c:pt idx="336">
                  <c:v>1.43</c:v>
                </c:pt>
                <c:pt idx="337">
                  <c:v>1.42</c:v>
                </c:pt>
                <c:pt idx="338">
                  <c:v>1.45</c:v>
                </c:pt>
                <c:pt idx="339">
                  <c:v>1.52</c:v>
                </c:pt>
                <c:pt idx="340">
                  <c:v>1.63</c:v>
                </c:pt>
                <c:pt idx="341">
                  <c:v>1.68</c:v>
                </c:pt>
                <c:pt idx="342">
                  <c:v>1.59</c:v>
                </c:pt>
                <c:pt idx="343">
                  <c:v>1.64</c:v>
                </c:pt>
                <c:pt idx="344">
                  <c:v>1.7</c:v>
                </c:pt>
                <c:pt idx="345">
                  <c:v>1.76</c:v>
                </c:pt>
                <c:pt idx="346">
                  <c:v>1.8</c:v>
                </c:pt>
                <c:pt idx="347">
                  <c:v>1.78</c:v>
                </c:pt>
                <c:pt idx="348">
                  <c:v>1.81</c:v>
                </c:pt>
                <c:pt idx="349">
                  <c:v>1.92</c:v>
                </c:pt>
                <c:pt idx="350">
                  <c:v>1.78</c:v>
                </c:pt>
                <c:pt idx="351">
                  <c:v>1.75</c:v>
                </c:pt>
                <c:pt idx="352">
                  <c:v>1.6</c:v>
                </c:pt>
                <c:pt idx="353">
                  <c:v>1.58</c:v>
                </c:pt>
                <c:pt idx="354">
                  <c:v>1.61</c:v>
                </c:pt>
                <c:pt idx="355">
                  <c:v>1.64</c:v>
                </c:pt>
                <c:pt idx="356">
                  <c:v>1.85</c:v>
                </c:pt>
                <c:pt idx="357">
                  <c:v>1.88</c:v>
                </c:pt>
                <c:pt idx="358">
                  <c:v>1.8</c:v>
                </c:pt>
                <c:pt idx="359">
                  <c:v>1.77</c:v>
                </c:pt>
                <c:pt idx="360">
                  <c:v>1.5</c:v>
                </c:pt>
                <c:pt idx="361">
                  <c:v>1.55</c:v>
                </c:pt>
                <c:pt idx="362">
                  <c:v>1.68</c:v>
                </c:pt>
                <c:pt idx="363">
                  <c:v>1.6</c:v>
                </c:pt>
                <c:pt idx="364">
                  <c:v>1.52</c:v>
                </c:pt>
                <c:pt idx="365">
                  <c:v>1.45</c:v>
                </c:pt>
                <c:pt idx="366">
                  <c:v>1.41</c:v>
                </c:pt>
                <c:pt idx="367">
                  <c:v>1.38</c:v>
                </c:pt>
                <c:pt idx="368">
                  <c:v>1.44</c:v>
                </c:pt>
                <c:pt idx="369">
                  <c:v>1.51</c:v>
                </c:pt>
                <c:pt idx="370">
                  <c:v>1.47</c:v>
                </c:pt>
                <c:pt idx="371">
                  <c:v>1.49</c:v>
                </c:pt>
                <c:pt idx="372">
                  <c:v>1.1000000000000001</c:v>
                </c:pt>
                <c:pt idx="373">
                  <c:v>1.1499999999999999</c:v>
                </c:pt>
                <c:pt idx="374">
                  <c:v>1.35</c:v>
                </c:pt>
                <c:pt idx="375">
                  <c:v>1.32</c:v>
                </c:pt>
                <c:pt idx="376">
                  <c:v>1.5</c:v>
                </c:pt>
                <c:pt idx="377">
                  <c:v>1.48</c:v>
                </c:pt>
                <c:pt idx="378">
                  <c:v>1.56</c:v>
                </c:pt>
                <c:pt idx="379">
                  <c:v>1.53</c:v>
                </c:pt>
                <c:pt idx="380">
                  <c:v>1.49</c:v>
                </c:pt>
                <c:pt idx="381">
                  <c:v>1.51</c:v>
                </c:pt>
                <c:pt idx="382">
                  <c:v>1.47</c:v>
                </c:pt>
                <c:pt idx="383">
                  <c:v>1.35</c:v>
                </c:pt>
                <c:pt idx="384">
                  <c:v>1.38</c:v>
                </c:pt>
                <c:pt idx="385">
                  <c:v>1.29</c:v>
                </c:pt>
                <c:pt idx="386">
                  <c:v>1.26</c:v>
                </c:pt>
                <c:pt idx="387">
                  <c:v>1.28</c:v>
                </c:pt>
                <c:pt idx="388">
                  <c:v>1.34</c:v>
                </c:pt>
                <c:pt idx="389">
                  <c:v>1.26</c:v>
                </c:pt>
                <c:pt idx="390">
                  <c:v>1.18</c:v>
                </c:pt>
                <c:pt idx="391">
                  <c:v>1.2</c:v>
                </c:pt>
                <c:pt idx="392">
                  <c:v>1.1200000000000001</c:v>
                </c:pt>
                <c:pt idx="393">
                  <c:v>1.1000000000000001</c:v>
                </c:pt>
                <c:pt idx="394">
                  <c:v>1</c:v>
                </c:pt>
                <c:pt idx="395">
                  <c:v>0.92</c:v>
                </c:pt>
                <c:pt idx="396">
                  <c:v>1.06</c:v>
                </c:pt>
                <c:pt idx="397">
                  <c:v>1.04</c:v>
                </c:pt>
                <c:pt idx="398">
                  <c:v>1.1000000000000001</c:v>
                </c:pt>
                <c:pt idx="399">
                  <c:v>1.1200000000000001</c:v>
                </c:pt>
                <c:pt idx="400">
                  <c:v>1.1599999999999999</c:v>
                </c:pt>
                <c:pt idx="401">
                  <c:v>1.18</c:v>
                </c:pt>
                <c:pt idx="402">
                  <c:v>1.22</c:v>
                </c:pt>
                <c:pt idx="403">
                  <c:v>1.28</c:v>
                </c:pt>
                <c:pt idx="404">
                  <c:v>1.45</c:v>
                </c:pt>
                <c:pt idx="405">
                  <c:v>1.41</c:v>
                </c:pt>
                <c:pt idx="406">
                  <c:v>1.32</c:v>
                </c:pt>
                <c:pt idx="407">
                  <c:v>1.38</c:v>
                </c:pt>
                <c:pt idx="408">
                  <c:v>1.46</c:v>
                </c:pt>
                <c:pt idx="409">
                  <c:v>1.49</c:v>
                </c:pt>
                <c:pt idx="410">
                  <c:v>1.43</c:v>
                </c:pt>
                <c:pt idx="411">
                  <c:v>1.41</c:v>
                </c:pt>
                <c:pt idx="412">
                  <c:v>1.38</c:v>
                </c:pt>
                <c:pt idx="413">
                  <c:v>1.35</c:v>
                </c:pt>
                <c:pt idx="414">
                  <c:v>1.32</c:v>
                </c:pt>
                <c:pt idx="415">
                  <c:v>1.34</c:v>
                </c:pt>
                <c:pt idx="416">
                  <c:v>1.45</c:v>
                </c:pt>
                <c:pt idx="417">
                  <c:v>1.41</c:v>
                </c:pt>
                <c:pt idx="418">
                  <c:v>1.29</c:v>
                </c:pt>
                <c:pt idx="419">
                  <c:v>1.3</c:v>
                </c:pt>
                <c:pt idx="420">
                  <c:v>1.41</c:v>
                </c:pt>
                <c:pt idx="421">
                  <c:v>1.22</c:v>
                </c:pt>
                <c:pt idx="422">
                  <c:v>1.25</c:v>
                </c:pt>
                <c:pt idx="423">
                  <c:v>1.27</c:v>
                </c:pt>
                <c:pt idx="424">
                  <c:v>1.36</c:v>
                </c:pt>
                <c:pt idx="425">
                  <c:v>1.31</c:v>
                </c:pt>
                <c:pt idx="426">
                  <c:v>1.22</c:v>
                </c:pt>
                <c:pt idx="427">
                  <c:v>1.3</c:v>
                </c:pt>
                <c:pt idx="428">
                  <c:v>1.32</c:v>
                </c:pt>
                <c:pt idx="429">
                  <c:v>1.29</c:v>
                </c:pt>
                <c:pt idx="430">
                  <c:v>1.38</c:v>
                </c:pt>
                <c:pt idx="431">
                  <c:v>1.31</c:v>
                </c:pt>
                <c:pt idx="432">
                  <c:v>1.27</c:v>
                </c:pt>
                <c:pt idx="433">
                  <c:v>1.23</c:v>
                </c:pt>
                <c:pt idx="434">
                  <c:v>1.1499999999999999</c:v>
                </c:pt>
                <c:pt idx="435">
                  <c:v>1.18</c:v>
                </c:pt>
                <c:pt idx="436">
                  <c:v>1.25</c:v>
                </c:pt>
                <c:pt idx="437">
                  <c:v>1.29</c:v>
                </c:pt>
                <c:pt idx="438">
                  <c:v>1.35</c:v>
                </c:pt>
                <c:pt idx="439">
                  <c:v>1.34</c:v>
                </c:pt>
                <c:pt idx="440">
                  <c:v>1.42</c:v>
                </c:pt>
                <c:pt idx="441">
                  <c:v>1.5</c:v>
                </c:pt>
                <c:pt idx="442">
                  <c:v>1.47</c:v>
                </c:pt>
                <c:pt idx="443">
                  <c:v>1.52</c:v>
                </c:pt>
                <c:pt idx="444">
                  <c:v>1.55</c:v>
                </c:pt>
                <c:pt idx="445">
                  <c:v>1.44</c:v>
                </c:pt>
                <c:pt idx="446">
                  <c:v>1.5</c:v>
                </c:pt>
                <c:pt idx="447">
                  <c:v>1.42</c:v>
                </c:pt>
                <c:pt idx="448">
                  <c:v>1.31</c:v>
                </c:pt>
                <c:pt idx="449">
                  <c:v>1.27</c:v>
                </c:pt>
                <c:pt idx="450">
                  <c:v>1.2</c:v>
                </c:pt>
                <c:pt idx="451">
                  <c:v>1.22</c:v>
                </c:pt>
                <c:pt idx="452">
                  <c:v>1.25</c:v>
                </c:pt>
                <c:pt idx="453">
                  <c:v>1.2</c:v>
                </c:pt>
                <c:pt idx="454">
                  <c:v>1.1000000000000001</c:v>
                </c:pt>
                <c:pt idx="455">
                  <c:v>1.1499999999999999</c:v>
                </c:pt>
                <c:pt idx="456">
                  <c:v>1.08</c:v>
                </c:pt>
                <c:pt idx="457">
                  <c:v>1.05</c:v>
                </c:pt>
                <c:pt idx="458">
                  <c:v>1</c:v>
                </c:pt>
                <c:pt idx="459">
                  <c:v>1.37</c:v>
                </c:pt>
                <c:pt idx="460">
                  <c:v>1.41</c:v>
                </c:pt>
                <c:pt idx="461">
                  <c:v>1.36</c:v>
                </c:pt>
                <c:pt idx="462">
                  <c:v>1.4</c:v>
                </c:pt>
                <c:pt idx="463">
                  <c:v>1.48</c:v>
                </c:pt>
                <c:pt idx="464">
                  <c:v>1.5</c:v>
                </c:pt>
                <c:pt idx="465">
                  <c:v>1.42</c:v>
                </c:pt>
                <c:pt idx="466">
                  <c:v>1.38</c:v>
                </c:pt>
                <c:pt idx="467">
                  <c:v>1.36</c:v>
                </c:pt>
                <c:pt idx="468">
                  <c:v>1.45</c:v>
                </c:pt>
                <c:pt idx="469">
                  <c:v>1.4</c:v>
                </c:pt>
                <c:pt idx="470">
                  <c:v>1.41</c:v>
                </c:pt>
                <c:pt idx="471">
                  <c:v>1.39</c:v>
                </c:pt>
                <c:pt idx="472">
                  <c:v>1.49</c:v>
                </c:pt>
                <c:pt idx="473">
                  <c:v>1.23</c:v>
                </c:pt>
                <c:pt idx="474">
                  <c:v>1.29</c:v>
                </c:pt>
                <c:pt idx="475">
                  <c:v>1.37</c:v>
                </c:pt>
                <c:pt idx="476">
                  <c:v>1.46</c:v>
                </c:pt>
                <c:pt idx="477">
                  <c:v>1.4</c:v>
                </c:pt>
                <c:pt idx="478">
                  <c:v>1.1399999999999999</c:v>
                </c:pt>
                <c:pt idx="479">
                  <c:v>1.1100000000000001</c:v>
                </c:pt>
                <c:pt idx="480">
                  <c:v>1</c:v>
                </c:pt>
                <c:pt idx="481">
                  <c:v>0.97</c:v>
                </c:pt>
                <c:pt idx="482">
                  <c:v>1.05</c:v>
                </c:pt>
                <c:pt idx="483">
                  <c:v>1.08</c:v>
                </c:pt>
                <c:pt idx="484">
                  <c:v>1.2</c:v>
                </c:pt>
                <c:pt idx="485">
                  <c:v>1.1399999999999999</c:v>
                </c:pt>
                <c:pt idx="486">
                  <c:v>0.53</c:v>
                </c:pt>
                <c:pt idx="487">
                  <c:v>1.1000000000000001</c:v>
                </c:pt>
                <c:pt idx="488">
                  <c:v>0.55000000000000004</c:v>
                </c:pt>
                <c:pt idx="489">
                  <c:v>0.49</c:v>
                </c:pt>
                <c:pt idx="490">
                  <c:v>1</c:v>
                </c:pt>
                <c:pt idx="491">
                  <c:v>1</c:v>
                </c:pt>
                <c:pt idx="492">
                  <c:v>1.04</c:v>
                </c:pt>
                <c:pt idx="493">
                  <c:v>1.08</c:v>
                </c:pt>
                <c:pt idx="494">
                  <c:v>1.2</c:v>
                </c:pt>
                <c:pt idx="495">
                  <c:v>1.21</c:v>
                </c:pt>
                <c:pt idx="496">
                  <c:v>1.37</c:v>
                </c:pt>
                <c:pt idx="497">
                  <c:v>1.4</c:v>
                </c:pt>
                <c:pt idx="498">
                  <c:v>1.34</c:v>
                </c:pt>
                <c:pt idx="499">
                  <c:v>1.3</c:v>
                </c:pt>
                <c:pt idx="500">
                  <c:v>1.2</c:v>
                </c:pt>
                <c:pt idx="501">
                  <c:v>1.1399999999999999</c:v>
                </c:pt>
                <c:pt idx="502">
                  <c:v>0.97</c:v>
                </c:pt>
                <c:pt idx="503">
                  <c:v>1</c:v>
                </c:pt>
                <c:pt idx="504">
                  <c:v>1.06</c:v>
                </c:pt>
                <c:pt idx="505">
                  <c:v>1</c:v>
                </c:pt>
                <c:pt idx="506">
                  <c:v>1.08</c:v>
                </c:pt>
                <c:pt idx="507">
                  <c:v>1.05</c:v>
                </c:pt>
                <c:pt idx="508">
                  <c:v>1.02</c:v>
                </c:pt>
                <c:pt idx="509">
                  <c:v>1</c:v>
                </c:pt>
                <c:pt idx="510">
                  <c:v>0.97</c:v>
                </c:pt>
                <c:pt idx="511">
                  <c:v>0.94</c:v>
                </c:pt>
                <c:pt idx="512">
                  <c:v>0.92</c:v>
                </c:pt>
                <c:pt idx="513">
                  <c:v>1.02</c:v>
                </c:pt>
                <c:pt idx="514">
                  <c:v>1.1399999999999999</c:v>
                </c:pt>
                <c:pt idx="515">
                  <c:v>0.92</c:v>
                </c:pt>
                <c:pt idx="516">
                  <c:v>0.91</c:v>
                </c:pt>
                <c:pt idx="517">
                  <c:v>1.2</c:v>
                </c:pt>
                <c:pt idx="518">
                  <c:v>1.19</c:v>
                </c:pt>
                <c:pt idx="519">
                  <c:v>1.27</c:v>
                </c:pt>
                <c:pt idx="520">
                  <c:v>1.34</c:v>
                </c:pt>
                <c:pt idx="521">
                  <c:v>1.29</c:v>
                </c:pt>
                <c:pt idx="522">
                  <c:v>1.2</c:v>
                </c:pt>
                <c:pt idx="523">
                  <c:v>1.1599999999999999</c:v>
                </c:pt>
                <c:pt idx="524">
                  <c:v>0.64</c:v>
                </c:pt>
                <c:pt idx="525">
                  <c:v>0.7</c:v>
                </c:pt>
                <c:pt idx="526">
                  <c:v>1.51</c:v>
                </c:pt>
                <c:pt idx="527">
                  <c:v>1.5</c:v>
                </c:pt>
                <c:pt idx="528">
                  <c:v>1</c:v>
                </c:pt>
                <c:pt idx="529">
                  <c:v>0.97</c:v>
                </c:pt>
                <c:pt idx="530">
                  <c:v>0.66</c:v>
                </c:pt>
                <c:pt idx="531">
                  <c:v>1.18</c:v>
                </c:pt>
                <c:pt idx="532">
                  <c:v>1.17</c:v>
                </c:pt>
                <c:pt idx="533">
                  <c:v>1.1399999999999999</c:v>
                </c:pt>
                <c:pt idx="534">
                  <c:v>1.1000000000000001</c:v>
                </c:pt>
                <c:pt idx="535">
                  <c:v>1.04</c:v>
                </c:pt>
                <c:pt idx="536">
                  <c:v>1.1599999999999999</c:v>
                </c:pt>
                <c:pt idx="537">
                  <c:v>1.1200000000000001</c:v>
                </c:pt>
                <c:pt idx="538">
                  <c:v>1.08</c:v>
                </c:pt>
                <c:pt idx="539">
                  <c:v>1.02</c:v>
                </c:pt>
                <c:pt idx="540">
                  <c:v>1.02</c:v>
                </c:pt>
                <c:pt idx="541">
                  <c:v>1</c:v>
                </c:pt>
                <c:pt idx="542">
                  <c:v>1</c:v>
                </c:pt>
                <c:pt idx="543">
                  <c:v>0.96</c:v>
                </c:pt>
                <c:pt idx="544">
                  <c:v>0.91</c:v>
                </c:pt>
                <c:pt idx="545">
                  <c:v>0.99</c:v>
                </c:pt>
                <c:pt idx="546">
                  <c:v>0.87</c:v>
                </c:pt>
                <c:pt idx="547">
                  <c:v>0.8</c:v>
                </c:pt>
                <c:pt idx="548">
                  <c:v>0.75</c:v>
                </c:pt>
                <c:pt idx="549">
                  <c:v>0.68</c:v>
                </c:pt>
                <c:pt idx="550">
                  <c:v>0.5</c:v>
                </c:pt>
                <c:pt idx="551">
                  <c:v>0.69</c:v>
                </c:pt>
                <c:pt idx="552">
                  <c:v>0.71</c:v>
                </c:pt>
                <c:pt idx="553">
                  <c:v>0.78</c:v>
                </c:pt>
                <c:pt idx="554">
                  <c:v>0.94</c:v>
                </c:pt>
                <c:pt idx="555">
                  <c:v>0.88</c:v>
                </c:pt>
                <c:pt idx="556">
                  <c:v>0.67</c:v>
                </c:pt>
                <c:pt idx="557">
                  <c:v>0.83</c:v>
                </c:pt>
                <c:pt idx="558">
                  <c:v>0.81</c:v>
                </c:pt>
                <c:pt idx="559">
                  <c:v>0.81</c:v>
                </c:pt>
                <c:pt idx="560">
                  <c:v>0.8</c:v>
                </c:pt>
                <c:pt idx="561">
                  <c:v>0.79</c:v>
                </c:pt>
                <c:pt idx="562">
                  <c:v>1</c:v>
                </c:pt>
                <c:pt idx="563">
                  <c:v>1.02</c:v>
                </c:pt>
                <c:pt idx="564">
                  <c:v>1.05</c:v>
                </c:pt>
                <c:pt idx="565">
                  <c:v>1.02</c:v>
                </c:pt>
                <c:pt idx="566">
                  <c:v>1.1200000000000001</c:v>
                </c:pt>
                <c:pt idx="567">
                  <c:v>1.18</c:v>
                </c:pt>
                <c:pt idx="568">
                  <c:v>1.1000000000000001</c:v>
                </c:pt>
                <c:pt idx="569">
                  <c:v>1.05</c:v>
                </c:pt>
                <c:pt idx="570">
                  <c:v>1</c:v>
                </c:pt>
                <c:pt idx="571">
                  <c:v>1.1499999999999999</c:v>
                </c:pt>
                <c:pt idx="572">
                  <c:v>1.3</c:v>
                </c:pt>
                <c:pt idx="573">
                  <c:v>1.38</c:v>
                </c:pt>
                <c:pt idx="574">
                  <c:v>1.45</c:v>
                </c:pt>
                <c:pt idx="575">
                  <c:v>1.5</c:v>
                </c:pt>
                <c:pt idx="576">
                  <c:v>1.43</c:v>
                </c:pt>
                <c:pt idx="577">
                  <c:v>1.4</c:v>
                </c:pt>
                <c:pt idx="578">
                  <c:v>1.02</c:v>
                </c:pt>
                <c:pt idx="579">
                  <c:v>1</c:v>
                </c:pt>
                <c:pt idx="580">
                  <c:v>1.28</c:v>
                </c:pt>
                <c:pt idx="581">
                  <c:v>1.1499999999999999</c:v>
                </c:pt>
                <c:pt idx="582">
                  <c:v>1.19</c:v>
                </c:pt>
                <c:pt idx="583">
                  <c:v>1.2</c:v>
                </c:pt>
                <c:pt idx="584">
                  <c:v>0.94</c:v>
                </c:pt>
                <c:pt idx="585">
                  <c:v>1.07</c:v>
                </c:pt>
                <c:pt idx="586">
                  <c:v>1.1200000000000001</c:v>
                </c:pt>
                <c:pt idx="587">
                  <c:v>1.1000000000000001</c:v>
                </c:pt>
                <c:pt idx="588">
                  <c:v>1.1599999999999999</c:v>
                </c:pt>
                <c:pt idx="589">
                  <c:v>1.2</c:v>
                </c:pt>
                <c:pt idx="590">
                  <c:v>1.28</c:v>
                </c:pt>
                <c:pt idx="591">
                  <c:v>1.26</c:v>
                </c:pt>
                <c:pt idx="592">
                  <c:v>1.1499999999999999</c:v>
                </c:pt>
                <c:pt idx="593">
                  <c:v>1.1100000000000001</c:v>
                </c:pt>
                <c:pt idx="594">
                  <c:v>1</c:v>
                </c:pt>
                <c:pt idx="595">
                  <c:v>1.05</c:v>
                </c:pt>
                <c:pt idx="596">
                  <c:v>0.98</c:v>
                </c:pt>
                <c:pt idx="597">
                  <c:v>1</c:v>
                </c:pt>
                <c:pt idx="598">
                  <c:v>1.1000000000000001</c:v>
                </c:pt>
                <c:pt idx="599">
                  <c:v>1</c:v>
                </c:pt>
                <c:pt idx="600">
                  <c:v>1.17</c:v>
                </c:pt>
                <c:pt idx="601">
                  <c:v>1.1399999999999999</c:v>
                </c:pt>
                <c:pt idx="602">
                  <c:v>1.1200000000000001</c:v>
                </c:pt>
                <c:pt idx="603">
                  <c:v>1.1499999999999999</c:v>
                </c:pt>
                <c:pt idx="604">
                  <c:v>1.1000000000000001</c:v>
                </c:pt>
                <c:pt idx="605">
                  <c:v>1.07</c:v>
                </c:pt>
                <c:pt idx="606">
                  <c:v>1</c:v>
                </c:pt>
                <c:pt idx="607">
                  <c:v>1</c:v>
                </c:pt>
                <c:pt idx="608">
                  <c:v>1.03</c:v>
                </c:pt>
                <c:pt idx="609">
                  <c:v>1</c:v>
                </c:pt>
                <c:pt idx="610">
                  <c:v>0.98</c:v>
                </c:pt>
                <c:pt idx="611">
                  <c:v>0.96</c:v>
                </c:pt>
                <c:pt idx="612">
                  <c:v>1.08</c:v>
                </c:pt>
                <c:pt idx="613">
                  <c:v>1</c:v>
                </c:pt>
                <c:pt idx="614">
                  <c:v>1.05</c:v>
                </c:pt>
                <c:pt idx="615">
                  <c:v>1.1299999999999999</c:v>
                </c:pt>
                <c:pt idx="616">
                  <c:v>1.19</c:v>
                </c:pt>
                <c:pt idx="617">
                  <c:v>1.22</c:v>
                </c:pt>
                <c:pt idx="618">
                  <c:v>1.3</c:v>
                </c:pt>
                <c:pt idx="619">
                  <c:v>1.25</c:v>
                </c:pt>
                <c:pt idx="620">
                  <c:v>2</c:v>
                </c:pt>
                <c:pt idx="621">
                  <c:v>2.1</c:v>
                </c:pt>
                <c:pt idx="622">
                  <c:v>1.79</c:v>
                </c:pt>
                <c:pt idx="623">
                  <c:v>1.76</c:v>
                </c:pt>
                <c:pt idx="624">
                  <c:v>1.62</c:v>
                </c:pt>
                <c:pt idx="625">
                  <c:v>1.49</c:v>
                </c:pt>
                <c:pt idx="626">
                  <c:v>1.53</c:v>
                </c:pt>
                <c:pt idx="627">
                  <c:v>1.49</c:v>
                </c:pt>
                <c:pt idx="628">
                  <c:v>1.42</c:v>
                </c:pt>
                <c:pt idx="629">
                  <c:v>1.42</c:v>
                </c:pt>
                <c:pt idx="630">
                  <c:v>1.08</c:v>
                </c:pt>
                <c:pt idx="631">
                  <c:v>1.1000000000000001</c:v>
                </c:pt>
                <c:pt idx="632">
                  <c:v>1.21</c:v>
                </c:pt>
                <c:pt idx="633">
                  <c:v>1.17</c:v>
                </c:pt>
                <c:pt idx="634">
                  <c:v>1.03</c:v>
                </c:pt>
                <c:pt idx="635">
                  <c:v>1</c:v>
                </c:pt>
                <c:pt idx="636">
                  <c:v>0.97</c:v>
                </c:pt>
                <c:pt idx="637">
                  <c:v>1.02</c:v>
                </c:pt>
                <c:pt idx="638">
                  <c:v>1</c:v>
                </c:pt>
                <c:pt idx="639">
                  <c:v>0.95</c:v>
                </c:pt>
                <c:pt idx="640">
                  <c:v>0.57999999999999996</c:v>
                </c:pt>
                <c:pt idx="641">
                  <c:v>0.6</c:v>
                </c:pt>
                <c:pt idx="642">
                  <c:v>0.9</c:v>
                </c:pt>
                <c:pt idx="643">
                  <c:v>0.95</c:v>
                </c:pt>
                <c:pt idx="644">
                  <c:v>0.91</c:v>
                </c:pt>
                <c:pt idx="645">
                  <c:v>1</c:v>
                </c:pt>
                <c:pt idx="646">
                  <c:v>1.48</c:v>
                </c:pt>
                <c:pt idx="647">
                  <c:v>1.4</c:v>
                </c:pt>
                <c:pt idx="648">
                  <c:v>1.57</c:v>
                </c:pt>
                <c:pt idx="649">
                  <c:v>1.58</c:v>
                </c:pt>
                <c:pt idx="650">
                  <c:v>1.2</c:v>
                </c:pt>
                <c:pt idx="651">
                  <c:v>1.17</c:v>
                </c:pt>
                <c:pt idx="652">
                  <c:v>1.19</c:v>
                </c:pt>
                <c:pt idx="653">
                  <c:v>1.24</c:v>
                </c:pt>
                <c:pt idx="654">
                  <c:v>1.35</c:v>
                </c:pt>
                <c:pt idx="655">
                  <c:v>1.37</c:v>
                </c:pt>
                <c:pt idx="656">
                  <c:v>1.42</c:v>
                </c:pt>
                <c:pt idx="657">
                  <c:v>1.49</c:v>
                </c:pt>
                <c:pt idx="658">
                  <c:v>1.5</c:v>
                </c:pt>
                <c:pt idx="659">
                  <c:v>1.55</c:v>
                </c:pt>
                <c:pt idx="660">
                  <c:v>1.57</c:v>
                </c:pt>
                <c:pt idx="661">
                  <c:v>1.53</c:v>
                </c:pt>
                <c:pt idx="662">
                  <c:v>1.62</c:v>
                </c:pt>
                <c:pt idx="663">
                  <c:v>1.6</c:v>
                </c:pt>
                <c:pt idx="664">
                  <c:v>1.57</c:v>
                </c:pt>
                <c:pt idx="665">
                  <c:v>1.55</c:v>
                </c:pt>
                <c:pt idx="666">
                  <c:v>1.49</c:v>
                </c:pt>
                <c:pt idx="667">
                  <c:v>1.47</c:v>
                </c:pt>
                <c:pt idx="668">
                  <c:v>1.19</c:v>
                </c:pt>
                <c:pt idx="669">
                  <c:v>1.1200000000000001</c:v>
                </c:pt>
                <c:pt idx="670">
                  <c:v>0.74</c:v>
                </c:pt>
                <c:pt idx="671">
                  <c:v>0.7</c:v>
                </c:pt>
                <c:pt idx="672">
                  <c:v>0.49</c:v>
                </c:pt>
                <c:pt idx="673">
                  <c:v>0.43</c:v>
                </c:pt>
                <c:pt idx="674">
                  <c:v>1.1299999999999999</c:v>
                </c:pt>
                <c:pt idx="675">
                  <c:v>1.1000000000000001</c:v>
                </c:pt>
                <c:pt idx="676">
                  <c:v>1.2</c:v>
                </c:pt>
                <c:pt idx="677">
                  <c:v>1.28</c:v>
                </c:pt>
                <c:pt idx="678">
                  <c:v>1.21</c:v>
                </c:pt>
                <c:pt idx="679">
                  <c:v>1.2</c:v>
                </c:pt>
                <c:pt idx="680">
                  <c:v>1.18</c:v>
                </c:pt>
                <c:pt idx="681">
                  <c:v>1.2</c:v>
                </c:pt>
                <c:pt idx="682">
                  <c:v>1.22</c:v>
                </c:pt>
                <c:pt idx="683">
                  <c:v>1.18</c:v>
                </c:pt>
                <c:pt idx="684">
                  <c:v>1</c:v>
                </c:pt>
                <c:pt idx="685">
                  <c:v>1.04</c:v>
                </c:pt>
                <c:pt idx="686">
                  <c:v>1.06</c:v>
                </c:pt>
                <c:pt idx="687">
                  <c:v>1</c:v>
                </c:pt>
                <c:pt idx="688">
                  <c:v>0.96</c:v>
                </c:pt>
                <c:pt idx="689">
                  <c:v>0.96</c:v>
                </c:pt>
                <c:pt idx="690">
                  <c:v>0.96</c:v>
                </c:pt>
                <c:pt idx="691">
                  <c:v>0.97</c:v>
                </c:pt>
                <c:pt idx="692">
                  <c:v>0.98</c:v>
                </c:pt>
                <c:pt idx="693">
                  <c:v>0.99</c:v>
                </c:pt>
                <c:pt idx="694">
                  <c:v>0.99</c:v>
                </c:pt>
                <c:pt idx="695">
                  <c:v>1</c:v>
                </c:pt>
                <c:pt idx="696">
                  <c:v>0.92</c:v>
                </c:pt>
                <c:pt idx="697">
                  <c:v>0.9</c:v>
                </c:pt>
                <c:pt idx="698">
                  <c:v>1.02</c:v>
                </c:pt>
                <c:pt idx="699">
                  <c:v>1.1499999999999999</c:v>
                </c:pt>
                <c:pt idx="700">
                  <c:v>1.23</c:v>
                </c:pt>
                <c:pt idx="701">
                  <c:v>1.1000000000000001</c:v>
                </c:pt>
                <c:pt idx="702">
                  <c:v>1.04</c:v>
                </c:pt>
                <c:pt idx="703">
                  <c:v>1</c:v>
                </c:pt>
                <c:pt idx="704">
                  <c:v>0.97</c:v>
                </c:pt>
                <c:pt idx="705">
                  <c:v>0.95</c:v>
                </c:pt>
                <c:pt idx="706">
                  <c:v>1</c:v>
                </c:pt>
                <c:pt idx="707">
                  <c:v>0.96</c:v>
                </c:pt>
                <c:pt idx="708">
                  <c:v>0.9</c:v>
                </c:pt>
                <c:pt idx="709">
                  <c:v>0.94</c:v>
                </c:pt>
                <c:pt idx="710">
                  <c:v>1</c:v>
                </c:pt>
                <c:pt idx="711">
                  <c:v>0.98</c:v>
                </c:pt>
                <c:pt idx="712">
                  <c:v>1.03</c:v>
                </c:pt>
                <c:pt idx="713">
                  <c:v>0.53</c:v>
                </c:pt>
                <c:pt idx="714">
                  <c:v>0.22</c:v>
                </c:pt>
                <c:pt idx="715">
                  <c:v>0.19</c:v>
                </c:pt>
                <c:pt idx="716">
                  <c:v>0.92</c:v>
                </c:pt>
                <c:pt idx="717">
                  <c:v>0.9</c:v>
                </c:pt>
                <c:pt idx="718">
                  <c:v>0.86</c:v>
                </c:pt>
                <c:pt idx="719">
                  <c:v>0.8</c:v>
                </c:pt>
                <c:pt idx="720">
                  <c:v>0.53</c:v>
                </c:pt>
                <c:pt idx="721">
                  <c:v>1.2</c:v>
                </c:pt>
                <c:pt idx="722">
                  <c:v>1.28</c:v>
                </c:pt>
                <c:pt idx="723">
                  <c:v>1.26</c:v>
                </c:pt>
                <c:pt idx="724">
                  <c:v>0.61</c:v>
                </c:pt>
                <c:pt idx="725">
                  <c:v>0.16</c:v>
                </c:pt>
                <c:pt idx="726">
                  <c:v>1.1299999999999999</c:v>
                </c:pt>
                <c:pt idx="727">
                  <c:v>1.04</c:v>
                </c:pt>
                <c:pt idx="728">
                  <c:v>1.06</c:v>
                </c:pt>
                <c:pt idx="729">
                  <c:v>1.04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2E35-4D52-9320-801E297FBF7E}"/>
            </c:ext>
          </c:extLst>
        </c:ser>
        <c:ser>
          <c:idx val="6"/>
          <c:order val="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1.8</c:v>
                </c:pt>
                <c:pt idx="1">
                  <c:v>1.3</c:v>
                </c:pt>
                <c:pt idx="2">
                  <c:v>1.17</c:v>
                </c:pt>
                <c:pt idx="3">
                  <c:v>1.26</c:v>
                </c:pt>
                <c:pt idx="4">
                  <c:v>1.29</c:v>
                </c:pt>
                <c:pt idx="5">
                  <c:v>1.04</c:v>
                </c:pt>
                <c:pt idx="6">
                  <c:v>0.5</c:v>
                </c:pt>
                <c:pt idx="7">
                  <c:v>0.41</c:v>
                </c:pt>
                <c:pt idx="8">
                  <c:v>1.1100000000000001</c:v>
                </c:pt>
                <c:pt idx="9">
                  <c:v>1.1000000000000001</c:v>
                </c:pt>
                <c:pt idx="10">
                  <c:v>1</c:v>
                </c:pt>
                <c:pt idx="11">
                  <c:v>0.9</c:v>
                </c:pt>
                <c:pt idx="12">
                  <c:v>0.88</c:v>
                </c:pt>
                <c:pt idx="13">
                  <c:v>0.91</c:v>
                </c:pt>
                <c:pt idx="14">
                  <c:v>1.1200000000000001</c:v>
                </c:pt>
                <c:pt idx="15">
                  <c:v>0.96</c:v>
                </c:pt>
                <c:pt idx="16">
                  <c:v>0.92</c:v>
                </c:pt>
                <c:pt idx="17">
                  <c:v>0.98</c:v>
                </c:pt>
                <c:pt idx="18">
                  <c:v>1.1399999999999999</c:v>
                </c:pt>
                <c:pt idx="19">
                  <c:v>0.5</c:v>
                </c:pt>
                <c:pt idx="20">
                  <c:v>0.3</c:v>
                </c:pt>
                <c:pt idx="21">
                  <c:v>0.25</c:v>
                </c:pt>
                <c:pt idx="22">
                  <c:v>0.91</c:v>
                </c:pt>
                <c:pt idx="23">
                  <c:v>0.89</c:v>
                </c:pt>
                <c:pt idx="24">
                  <c:v>0.8</c:v>
                </c:pt>
                <c:pt idx="25">
                  <c:v>0.76</c:v>
                </c:pt>
                <c:pt idx="26">
                  <c:v>0.52</c:v>
                </c:pt>
                <c:pt idx="27">
                  <c:v>0.51</c:v>
                </c:pt>
                <c:pt idx="28">
                  <c:v>1.2</c:v>
                </c:pt>
                <c:pt idx="29">
                  <c:v>1.18</c:v>
                </c:pt>
                <c:pt idx="30">
                  <c:v>1.1000000000000001</c:v>
                </c:pt>
                <c:pt idx="31">
                  <c:v>1</c:v>
                </c:pt>
                <c:pt idx="32">
                  <c:v>0.94</c:v>
                </c:pt>
                <c:pt idx="33">
                  <c:v>0.9</c:v>
                </c:pt>
                <c:pt idx="34">
                  <c:v>0.5</c:v>
                </c:pt>
                <c:pt idx="35">
                  <c:v>0.42</c:v>
                </c:pt>
                <c:pt idx="36">
                  <c:v>0.69</c:v>
                </c:pt>
                <c:pt idx="37">
                  <c:v>0.6</c:v>
                </c:pt>
                <c:pt idx="38">
                  <c:v>0.56999999999999995</c:v>
                </c:pt>
                <c:pt idx="39">
                  <c:v>0.51</c:v>
                </c:pt>
                <c:pt idx="40">
                  <c:v>0.5</c:v>
                </c:pt>
                <c:pt idx="41">
                  <c:v>0.52</c:v>
                </c:pt>
                <c:pt idx="42">
                  <c:v>0.53</c:v>
                </c:pt>
                <c:pt idx="43">
                  <c:v>0.51</c:v>
                </c:pt>
                <c:pt idx="44">
                  <c:v>0.42</c:v>
                </c:pt>
                <c:pt idx="45">
                  <c:v>0.39</c:v>
                </c:pt>
                <c:pt idx="46">
                  <c:v>0.48</c:v>
                </c:pt>
                <c:pt idx="47">
                  <c:v>0.5</c:v>
                </c:pt>
                <c:pt idx="48">
                  <c:v>0.51</c:v>
                </c:pt>
                <c:pt idx="49">
                  <c:v>0.87</c:v>
                </c:pt>
                <c:pt idx="50">
                  <c:v>0.49</c:v>
                </c:pt>
                <c:pt idx="51">
                  <c:v>0.49</c:v>
                </c:pt>
                <c:pt idx="52">
                  <c:v>0.49</c:v>
                </c:pt>
                <c:pt idx="53">
                  <c:v>0.49</c:v>
                </c:pt>
                <c:pt idx="54">
                  <c:v>0.49</c:v>
                </c:pt>
                <c:pt idx="55">
                  <c:v>0.41</c:v>
                </c:pt>
                <c:pt idx="56">
                  <c:v>0.57999999999999996</c:v>
                </c:pt>
                <c:pt idx="57">
                  <c:v>0.55000000000000004</c:v>
                </c:pt>
                <c:pt idx="58">
                  <c:v>0.48</c:v>
                </c:pt>
                <c:pt idx="59">
                  <c:v>0.45</c:v>
                </c:pt>
                <c:pt idx="60">
                  <c:v>0.4</c:v>
                </c:pt>
                <c:pt idx="61">
                  <c:v>0.35</c:v>
                </c:pt>
                <c:pt idx="62">
                  <c:v>0.28000000000000003</c:v>
                </c:pt>
                <c:pt idx="63">
                  <c:v>0.25</c:v>
                </c:pt>
                <c:pt idx="64">
                  <c:v>0.23</c:v>
                </c:pt>
                <c:pt idx="65">
                  <c:v>0.2</c:v>
                </c:pt>
                <c:pt idx="66">
                  <c:v>0.22</c:v>
                </c:pt>
                <c:pt idx="67">
                  <c:v>0.25</c:v>
                </c:pt>
                <c:pt idx="68">
                  <c:v>0.3</c:v>
                </c:pt>
                <c:pt idx="69">
                  <c:v>0.35</c:v>
                </c:pt>
                <c:pt idx="70">
                  <c:v>0.43</c:v>
                </c:pt>
                <c:pt idx="71">
                  <c:v>0.4</c:v>
                </c:pt>
                <c:pt idx="72">
                  <c:v>0.4</c:v>
                </c:pt>
                <c:pt idx="73">
                  <c:v>1.04</c:v>
                </c:pt>
                <c:pt idx="74">
                  <c:v>0.95</c:v>
                </c:pt>
                <c:pt idx="75">
                  <c:v>0.93</c:v>
                </c:pt>
                <c:pt idx="76">
                  <c:v>0.53</c:v>
                </c:pt>
                <c:pt idx="77">
                  <c:v>0.52</c:v>
                </c:pt>
                <c:pt idx="78">
                  <c:v>0.51</c:v>
                </c:pt>
                <c:pt idx="79">
                  <c:v>0.5</c:v>
                </c:pt>
                <c:pt idx="80">
                  <c:v>0.5</c:v>
                </c:pt>
                <c:pt idx="81">
                  <c:v>0.42</c:v>
                </c:pt>
                <c:pt idx="82">
                  <c:v>0.47</c:v>
                </c:pt>
                <c:pt idx="83">
                  <c:v>0.51</c:v>
                </c:pt>
                <c:pt idx="84">
                  <c:v>0.49</c:v>
                </c:pt>
                <c:pt idx="85">
                  <c:v>1.1499999999999999</c:v>
                </c:pt>
                <c:pt idx="86">
                  <c:v>1</c:v>
                </c:pt>
                <c:pt idx="87">
                  <c:v>0.96</c:v>
                </c:pt>
                <c:pt idx="88">
                  <c:v>0.52</c:v>
                </c:pt>
                <c:pt idx="89">
                  <c:v>0.99</c:v>
                </c:pt>
                <c:pt idx="90">
                  <c:v>1.02</c:v>
                </c:pt>
                <c:pt idx="91">
                  <c:v>0.91</c:v>
                </c:pt>
                <c:pt idx="92">
                  <c:v>0.92</c:v>
                </c:pt>
                <c:pt idx="93">
                  <c:v>0.88</c:v>
                </c:pt>
                <c:pt idx="94">
                  <c:v>0.84</c:v>
                </c:pt>
                <c:pt idx="95">
                  <c:v>0.86</c:v>
                </c:pt>
                <c:pt idx="96">
                  <c:v>1</c:v>
                </c:pt>
                <c:pt idx="97">
                  <c:v>1.02</c:v>
                </c:pt>
                <c:pt idx="98">
                  <c:v>1.05</c:v>
                </c:pt>
                <c:pt idx="99">
                  <c:v>1.03</c:v>
                </c:pt>
                <c:pt idx="100">
                  <c:v>1</c:v>
                </c:pt>
                <c:pt idx="101">
                  <c:v>0.99</c:v>
                </c:pt>
                <c:pt idx="102">
                  <c:v>0.97</c:v>
                </c:pt>
                <c:pt idx="103">
                  <c:v>0.94</c:v>
                </c:pt>
                <c:pt idx="104">
                  <c:v>0.92</c:v>
                </c:pt>
                <c:pt idx="105">
                  <c:v>0.9</c:v>
                </c:pt>
                <c:pt idx="106">
                  <c:v>0.98</c:v>
                </c:pt>
                <c:pt idx="107">
                  <c:v>1.1000000000000001</c:v>
                </c:pt>
                <c:pt idx="108">
                  <c:v>1.1299999999999999</c:v>
                </c:pt>
                <c:pt idx="109">
                  <c:v>1.1000000000000001</c:v>
                </c:pt>
                <c:pt idx="110">
                  <c:v>1.1100000000000001</c:v>
                </c:pt>
                <c:pt idx="111">
                  <c:v>1.1000000000000001</c:v>
                </c:pt>
                <c:pt idx="112">
                  <c:v>1.06</c:v>
                </c:pt>
                <c:pt idx="113">
                  <c:v>1.01</c:v>
                </c:pt>
                <c:pt idx="114">
                  <c:v>0.97</c:v>
                </c:pt>
                <c:pt idx="115">
                  <c:v>0.92</c:v>
                </c:pt>
                <c:pt idx="116">
                  <c:v>0.9</c:v>
                </c:pt>
                <c:pt idx="117">
                  <c:v>1</c:v>
                </c:pt>
                <c:pt idx="118">
                  <c:v>1.03</c:v>
                </c:pt>
                <c:pt idx="119">
                  <c:v>1.06</c:v>
                </c:pt>
                <c:pt idx="120">
                  <c:v>1.1100000000000001</c:v>
                </c:pt>
                <c:pt idx="121">
                  <c:v>1.08</c:v>
                </c:pt>
                <c:pt idx="122">
                  <c:v>1.03</c:v>
                </c:pt>
                <c:pt idx="123">
                  <c:v>1</c:v>
                </c:pt>
                <c:pt idx="124">
                  <c:v>1.07</c:v>
                </c:pt>
                <c:pt idx="125">
                  <c:v>1.05</c:v>
                </c:pt>
                <c:pt idx="126">
                  <c:v>1.1200000000000001</c:v>
                </c:pt>
                <c:pt idx="127">
                  <c:v>1.1599999999999999</c:v>
                </c:pt>
                <c:pt idx="128">
                  <c:v>1.21</c:v>
                </c:pt>
                <c:pt idx="129">
                  <c:v>1.32</c:v>
                </c:pt>
                <c:pt idx="130">
                  <c:v>1.29</c:v>
                </c:pt>
                <c:pt idx="131">
                  <c:v>1.3</c:v>
                </c:pt>
                <c:pt idx="132">
                  <c:v>1.28</c:v>
                </c:pt>
                <c:pt idx="133">
                  <c:v>1.31</c:v>
                </c:pt>
                <c:pt idx="134">
                  <c:v>1.35</c:v>
                </c:pt>
                <c:pt idx="135">
                  <c:v>1.37</c:v>
                </c:pt>
                <c:pt idx="136">
                  <c:v>1.43</c:v>
                </c:pt>
                <c:pt idx="137">
                  <c:v>1.46</c:v>
                </c:pt>
                <c:pt idx="138">
                  <c:v>1.5</c:v>
                </c:pt>
                <c:pt idx="139">
                  <c:v>1.62</c:v>
                </c:pt>
                <c:pt idx="140">
                  <c:v>1.1000000000000001</c:v>
                </c:pt>
                <c:pt idx="141">
                  <c:v>1</c:v>
                </c:pt>
                <c:pt idx="142">
                  <c:v>0.93</c:v>
                </c:pt>
                <c:pt idx="143">
                  <c:v>0.87</c:v>
                </c:pt>
                <c:pt idx="144">
                  <c:v>1.1200000000000001</c:v>
                </c:pt>
                <c:pt idx="145">
                  <c:v>1.2</c:v>
                </c:pt>
                <c:pt idx="146">
                  <c:v>1.92</c:v>
                </c:pt>
                <c:pt idx="147">
                  <c:v>2</c:v>
                </c:pt>
                <c:pt idx="148">
                  <c:v>1.97</c:v>
                </c:pt>
                <c:pt idx="149">
                  <c:v>1.54</c:v>
                </c:pt>
                <c:pt idx="150">
                  <c:v>1.5</c:v>
                </c:pt>
                <c:pt idx="151">
                  <c:v>1.52</c:v>
                </c:pt>
                <c:pt idx="152">
                  <c:v>1.51</c:v>
                </c:pt>
                <c:pt idx="153">
                  <c:v>1.56</c:v>
                </c:pt>
                <c:pt idx="154">
                  <c:v>1.5</c:v>
                </c:pt>
                <c:pt idx="155">
                  <c:v>1.48</c:v>
                </c:pt>
                <c:pt idx="156">
                  <c:v>1.46</c:v>
                </c:pt>
                <c:pt idx="157">
                  <c:v>1.4</c:v>
                </c:pt>
                <c:pt idx="158">
                  <c:v>1.37</c:v>
                </c:pt>
                <c:pt idx="159">
                  <c:v>1.31</c:v>
                </c:pt>
                <c:pt idx="160">
                  <c:v>1.25</c:v>
                </c:pt>
                <c:pt idx="161">
                  <c:v>1.29</c:v>
                </c:pt>
                <c:pt idx="162">
                  <c:v>1.26</c:v>
                </c:pt>
                <c:pt idx="163">
                  <c:v>1.23</c:v>
                </c:pt>
                <c:pt idx="164">
                  <c:v>1.26</c:v>
                </c:pt>
                <c:pt idx="165">
                  <c:v>1.19</c:v>
                </c:pt>
                <c:pt idx="166">
                  <c:v>1.23</c:v>
                </c:pt>
                <c:pt idx="167">
                  <c:v>1.2</c:v>
                </c:pt>
                <c:pt idx="168">
                  <c:v>1.1499999999999999</c:v>
                </c:pt>
                <c:pt idx="169">
                  <c:v>1.1000000000000001</c:v>
                </c:pt>
                <c:pt idx="170">
                  <c:v>1.06</c:v>
                </c:pt>
                <c:pt idx="171">
                  <c:v>1</c:v>
                </c:pt>
                <c:pt idx="172">
                  <c:v>1.02</c:v>
                </c:pt>
                <c:pt idx="173">
                  <c:v>0.98</c:v>
                </c:pt>
                <c:pt idx="174">
                  <c:v>0.96</c:v>
                </c:pt>
                <c:pt idx="175">
                  <c:v>1</c:v>
                </c:pt>
                <c:pt idx="176">
                  <c:v>1.4</c:v>
                </c:pt>
                <c:pt idx="177">
                  <c:v>1.49</c:v>
                </c:pt>
                <c:pt idx="178">
                  <c:v>1.41</c:v>
                </c:pt>
                <c:pt idx="179">
                  <c:v>1.38</c:v>
                </c:pt>
                <c:pt idx="180">
                  <c:v>1.52</c:v>
                </c:pt>
                <c:pt idx="181">
                  <c:v>1.47</c:v>
                </c:pt>
                <c:pt idx="182">
                  <c:v>1.4</c:v>
                </c:pt>
                <c:pt idx="183">
                  <c:v>1.5</c:v>
                </c:pt>
                <c:pt idx="184">
                  <c:v>1.48</c:v>
                </c:pt>
                <c:pt idx="185">
                  <c:v>1</c:v>
                </c:pt>
                <c:pt idx="186">
                  <c:v>1.28</c:v>
                </c:pt>
                <c:pt idx="187">
                  <c:v>1.22</c:v>
                </c:pt>
                <c:pt idx="188">
                  <c:v>2.06</c:v>
                </c:pt>
                <c:pt idx="189">
                  <c:v>2</c:v>
                </c:pt>
                <c:pt idx="190">
                  <c:v>2.0299999999999998</c:v>
                </c:pt>
                <c:pt idx="191">
                  <c:v>2</c:v>
                </c:pt>
                <c:pt idx="192">
                  <c:v>2.2999999999999998</c:v>
                </c:pt>
                <c:pt idx="193">
                  <c:v>2.04</c:v>
                </c:pt>
                <c:pt idx="194">
                  <c:v>2</c:v>
                </c:pt>
                <c:pt idx="195">
                  <c:v>1.8</c:v>
                </c:pt>
                <c:pt idx="196">
                  <c:v>1.6</c:v>
                </c:pt>
                <c:pt idx="197">
                  <c:v>1.65</c:v>
                </c:pt>
                <c:pt idx="198">
                  <c:v>1.63</c:v>
                </c:pt>
                <c:pt idx="199">
                  <c:v>1.7</c:v>
                </c:pt>
                <c:pt idx="200">
                  <c:v>1.69</c:v>
                </c:pt>
                <c:pt idx="201">
                  <c:v>1.62</c:v>
                </c:pt>
                <c:pt idx="202">
                  <c:v>1.58</c:v>
                </c:pt>
                <c:pt idx="203">
                  <c:v>1.54</c:v>
                </c:pt>
                <c:pt idx="204">
                  <c:v>1.49</c:v>
                </c:pt>
                <c:pt idx="205">
                  <c:v>3.11</c:v>
                </c:pt>
                <c:pt idx="206">
                  <c:v>2.12</c:v>
                </c:pt>
                <c:pt idx="207">
                  <c:v>1.87</c:v>
                </c:pt>
                <c:pt idx="208">
                  <c:v>1.89</c:v>
                </c:pt>
                <c:pt idx="209">
                  <c:v>1.83</c:v>
                </c:pt>
                <c:pt idx="210">
                  <c:v>1.8</c:v>
                </c:pt>
                <c:pt idx="211">
                  <c:v>1.8</c:v>
                </c:pt>
                <c:pt idx="212">
                  <c:v>1.9</c:v>
                </c:pt>
                <c:pt idx="213">
                  <c:v>2.02</c:v>
                </c:pt>
                <c:pt idx="214">
                  <c:v>2</c:v>
                </c:pt>
                <c:pt idx="215">
                  <c:v>1.82</c:v>
                </c:pt>
                <c:pt idx="216">
                  <c:v>1.7</c:v>
                </c:pt>
                <c:pt idx="217">
                  <c:v>1.66</c:v>
                </c:pt>
                <c:pt idx="218">
                  <c:v>1.62</c:v>
                </c:pt>
                <c:pt idx="219">
                  <c:v>1.58</c:v>
                </c:pt>
                <c:pt idx="220">
                  <c:v>1.51</c:v>
                </c:pt>
                <c:pt idx="221">
                  <c:v>1.47</c:v>
                </c:pt>
                <c:pt idx="222">
                  <c:v>1.4</c:v>
                </c:pt>
                <c:pt idx="223">
                  <c:v>1.41</c:v>
                </c:pt>
                <c:pt idx="224">
                  <c:v>1.35</c:v>
                </c:pt>
                <c:pt idx="225">
                  <c:v>1.3</c:v>
                </c:pt>
                <c:pt idx="226">
                  <c:v>1.28</c:v>
                </c:pt>
                <c:pt idx="227">
                  <c:v>1.24</c:v>
                </c:pt>
                <c:pt idx="228">
                  <c:v>1.1000000000000001</c:v>
                </c:pt>
                <c:pt idx="229">
                  <c:v>1.07</c:v>
                </c:pt>
                <c:pt idx="230">
                  <c:v>0.5</c:v>
                </c:pt>
                <c:pt idx="231">
                  <c:v>0.47</c:v>
                </c:pt>
                <c:pt idx="232">
                  <c:v>1</c:v>
                </c:pt>
                <c:pt idx="233">
                  <c:v>0.96</c:v>
                </c:pt>
                <c:pt idx="234">
                  <c:v>1.03</c:v>
                </c:pt>
                <c:pt idx="235">
                  <c:v>1</c:v>
                </c:pt>
                <c:pt idx="236">
                  <c:v>1.07</c:v>
                </c:pt>
                <c:pt idx="237">
                  <c:v>1.04</c:v>
                </c:pt>
                <c:pt idx="238">
                  <c:v>1.18</c:v>
                </c:pt>
                <c:pt idx="239">
                  <c:v>1.23</c:v>
                </c:pt>
                <c:pt idx="240">
                  <c:v>1.27</c:v>
                </c:pt>
                <c:pt idx="241">
                  <c:v>1.32</c:v>
                </c:pt>
                <c:pt idx="242">
                  <c:v>1.4</c:v>
                </c:pt>
                <c:pt idx="243">
                  <c:v>1.45</c:v>
                </c:pt>
                <c:pt idx="244">
                  <c:v>1.63</c:v>
                </c:pt>
                <c:pt idx="245">
                  <c:v>1.68</c:v>
                </c:pt>
                <c:pt idx="246">
                  <c:v>1.72</c:v>
                </c:pt>
                <c:pt idx="247">
                  <c:v>1.7</c:v>
                </c:pt>
                <c:pt idx="248">
                  <c:v>1.5</c:v>
                </c:pt>
                <c:pt idx="249">
                  <c:v>1.45</c:v>
                </c:pt>
                <c:pt idx="250">
                  <c:v>1.58</c:v>
                </c:pt>
                <c:pt idx="251">
                  <c:v>1.4</c:v>
                </c:pt>
                <c:pt idx="252">
                  <c:v>1.38</c:v>
                </c:pt>
                <c:pt idx="253">
                  <c:v>1.32</c:v>
                </c:pt>
                <c:pt idx="254">
                  <c:v>1.91</c:v>
                </c:pt>
                <c:pt idx="255">
                  <c:v>1.9</c:v>
                </c:pt>
                <c:pt idx="256">
                  <c:v>1.97</c:v>
                </c:pt>
                <c:pt idx="257">
                  <c:v>1.99</c:v>
                </c:pt>
                <c:pt idx="258">
                  <c:v>1.9</c:v>
                </c:pt>
                <c:pt idx="259">
                  <c:v>1.88</c:v>
                </c:pt>
                <c:pt idx="260">
                  <c:v>1.91</c:v>
                </c:pt>
                <c:pt idx="261">
                  <c:v>1.79</c:v>
                </c:pt>
                <c:pt idx="262">
                  <c:v>1.69</c:v>
                </c:pt>
                <c:pt idx="263">
                  <c:v>1.66</c:v>
                </c:pt>
                <c:pt idx="264">
                  <c:v>1.6</c:v>
                </c:pt>
                <c:pt idx="265">
                  <c:v>1.62</c:v>
                </c:pt>
                <c:pt idx="266">
                  <c:v>1.1399999999999999</c:v>
                </c:pt>
                <c:pt idx="267">
                  <c:v>1.1100000000000001</c:v>
                </c:pt>
                <c:pt idx="268">
                  <c:v>1.05</c:v>
                </c:pt>
                <c:pt idx="269">
                  <c:v>1</c:v>
                </c:pt>
                <c:pt idx="270">
                  <c:v>1.5</c:v>
                </c:pt>
                <c:pt idx="271">
                  <c:v>1.47</c:v>
                </c:pt>
                <c:pt idx="272">
                  <c:v>1.43</c:v>
                </c:pt>
                <c:pt idx="273">
                  <c:v>1.4</c:v>
                </c:pt>
                <c:pt idx="274">
                  <c:v>1.2</c:v>
                </c:pt>
                <c:pt idx="275">
                  <c:v>1.1599999999999999</c:v>
                </c:pt>
                <c:pt idx="276">
                  <c:v>1.02</c:v>
                </c:pt>
                <c:pt idx="277">
                  <c:v>1</c:v>
                </c:pt>
                <c:pt idx="278">
                  <c:v>0.98</c:v>
                </c:pt>
                <c:pt idx="279">
                  <c:v>0.93</c:v>
                </c:pt>
                <c:pt idx="280">
                  <c:v>1.47</c:v>
                </c:pt>
                <c:pt idx="281">
                  <c:v>1.41</c:v>
                </c:pt>
                <c:pt idx="282">
                  <c:v>1.38</c:v>
                </c:pt>
                <c:pt idx="283">
                  <c:v>1.32</c:v>
                </c:pt>
                <c:pt idx="284">
                  <c:v>1</c:v>
                </c:pt>
                <c:pt idx="285">
                  <c:v>0.98</c:v>
                </c:pt>
                <c:pt idx="286">
                  <c:v>1.35</c:v>
                </c:pt>
                <c:pt idx="287">
                  <c:v>1.29</c:v>
                </c:pt>
                <c:pt idx="288">
                  <c:v>1.2</c:v>
                </c:pt>
                <c:pt idx="289">
                  <c:v>1.22</c:v>
                </c:pt>
                <c:pt idx="290">
                  <c:v>1.1499999999999999</c:v>
                </c:pt>
                <c:pt idx="291">
                  <c:v>1.08</c:v>
                </c:pt>
                <c:pt idx="292">
                  <c:v>1.1200000000000001</c:v>
                </c:pt>
                <c:pt idx="293">
                  <c:v>1.17</c:v>
                </c:pt>
                <c:pt idx="294">
                  <c:v>1.23</c:v>
                </c:pt>
                <c:pt idx="295">
                  <c:v>1.2</c:v>
                </c:pt>
                <c:pt idx="296">
                  <c:v>1.35</c:v>
                </c:pt>
                <c:pt idx="297">
                  <c:v>1.37</c:v>
                </c:pt>
                <c:pt idx="298">
                  <c:v>1.3</c:v>
                </c:pt>
                <c:pt idx="299">
                  <c:v>1.26</c:v>
                </c:pt>
                <c:pt idx="300">
                  <c:v>1.32</c:v>
                </c:pt>
                <c:pt idx="301">
                  <c:v>1.3</c:v>
                </c:pt>
                <c:pt idx="302">
                  <c:v>1.5</c:v>
                </c:pt>
                <c:pt idx="303">
                  <c:v>1.46</c:v>
                </c:pt>
                <c:pt idx="304">
                  <c:v>1.47</c:v>
                </c:pt>
                <c:pt idx="305">
                  <c:v>1.48</c:v>
                </c:pt>
                <c:pt idx="306">
                  <c:v>1.37</c:v>
                </c:pt>
                <c:pt idx="307">
                  <c:v>1.41</c:v>
                </c:pt>
                <c:pt idx="308">
                  <c:v>1.36</c:v>
                </c:pt>
                <c:pt idx="309">
                  <c:v>1.3</c:v>
                </c:pt>
                <c:pt idx="310">
                  <c:v>1.5</c:v>
                </c:pt>
                <c:pt idx="311">
                  <c:v>1.49</c:v>
                </c:pt>
                <c:pt idx="312">
                  <c:v>1.42</c:v>
                </c:pt>
                <c:pt idx="313">
                  <c:v>1.38</c:v>
                </c:pt>
                <c:pt idx="314">
                  <c:v>1.45</c:v>
                </c:pt>
                <c:pt idx="315">
                  <c:v>1.46</c:v>
                </c:pt>
                <c:pt idx="316">
                  <c:v>1.54</c:v>
                </c:pt>
                <c:pt idx="317">
                  <c:v>1.54</c:v>
                </c:pt>
                <c:pt idx="318">
                  <c:v>1.51</c:v>
                </c:pt>
                <c:pt idx="319">
                  <c:v>1.55</c:v>
                </c:pt>
                <c:pt idx="320">
                  <c:v>1.6</c:v>
                </c:pt>
                <c:pt idx="321">
                  <c:v>1.58</c:v>
                </c:pt>
                <c:pt idx="322">
                  <c:v>1.51</c:v>
                </c:pt>
                <c:pt idx="323">
                  <c:v>1.36</c:v>
                </c:pt>
                <c:pt idx="324">
                  <c:v>1.35</c:v>
                </c:pt>
                <c:pt idx="325">
                  <c:v>1.34</c:v>
                </c:pt>
                <c:pt idx="326">
                  <c:v>1.22</c:v>
                </c:pt>
                <c:pt idx="327">
                  <c:v>1.18</c:v>
                </c:pt>
                <c:pt idx="328">
                  <c:v>1.23</c:v>
                </c:pt>
                <c:pt idx="329">
                  <c:v>1.2</c:v>
                </c:pt>
                <c:pt idx="330">
                  <c:v>1.17</c:v>
                </c:pt>
                <c:pt idx="331">
                  <c:v>1.1499999999999999</c:v>
                </c:pt>
                <c:pt idx="332">
                  <c:v>0.82</c:v>
                </c:pt>
                <c:pt idx="333">
                  <c:v>0.8</c:v>
                </c:pt>
                <c:pt idx="334">
                  <c:v>0.5</c:v>
                </c:pt>
                <c:pt idx="335">
                  <c:v>0.55000000000000004</c:v>
                </c:pt>
                <c:pt idx="336">
                  <c:v>0.85</c:v>
                </c:pt>
                <c:pt idx="337">
                  <c:v>0.87</c:v>
                </c:pt>
                <c:pt idx="338">
                  <c:v>0.8</c:v>
                </c:pt>
                <c:pt idx="339">
                  <c:v>0.65</c:v>
                </c:pt>
                <c:pt idx="340">
                  <c:v>0.5</c:v>
                </c:pt>
                <c:pt idx="341">
                  <c:v>0.47</c:v>
                </c:pt>
                <c:pt idx="342">
                  <c:v>1</c:v>
                </c:pt>
                <c:pt idx="343">
                  <c:v>1.08</c:v>
                </c:pt>
                <c:pt idx="344">
                  <c:v>1.2</c:v>
                </c:pt>
                <c:pt idx="345">
                  <c:v>1.1000000000000001</c:v>
                </c:pt>
                <c:pt idx="346">
                  <c:v>1.05</c:v>
                </c:pt>
                <c:pt idx="347">
                  <c:v>1.08</c:v>
                </c:pt>
                <c:pt idx="348">
                  <c:v>1.1499999999999999</c:v>
                </c:pt>
                <c:pt idx="349">
                  <c:v>1.17</c:v>
                </c:pt>
                <c:pt idx="350">
                  <c:v>1.02</c:v>
                </c:pt>
                <c:pt idx="351">
                  <c:v>1</c:v>
                </c:pt>
                <c:pt idx="352">
                  <c:v>0.9</c:v>
                </c:pt>
                <c:pt idx="353">
                  <c:v>0.88</c:v>
                </c:pt>
                <c:pt idx="354">
                  <c:v>1.03</c:v>
                </c:pt>
                <c:pt idx="355">
                  <c:v>1.1100000000000001</c:v>
                </c:pt>
                <c:pt idx="356">
                  <c:v>1.21</c:v>
                </c:pt>
                <c:pt idx="357">
                  <c:v>1.2</c:v>
                </c:pt>
                <c:pt idx="358">
                  <c:v>1.23</c:v>
                </c:pt>
                <c:pt idx="359">
                  <c:v>1.24</c:v>
                </c:pt>
                <c:pt idx="360">
                  <c:v>1.18</c:v>
                </c:pt>
                <c:pt idx="361">
                  <c:v>1.2</c:v>
                </c:pt>
                <c:pt idx="362">
                  <c:v>1.28</c:v>
                </c:pt>
                <c:pt idx="363">
                  <c:v>1.17</c:v>
                </c:pt>
                <c:pt idx="364">
                  <c:v>1</c:v>
                </c:pt>
                <c:pt idx="365">
                  <c:v>1.07</c:v>
                </c:pt>
                <c:pt idx="366">
                  <c:v>1.22</c:v>
                </c:pt>
                <c:pt idx="367">
                  <c:v>1.1499999999999999</c:v>
                </c:pt>
                <c:pt idx="368">
                  <c:v>1.1000000000000001</c:v>
                </c:pt>
                <c:pt idx="369">
                  <c:v>1.05</c:v>
                </c:pt>
                <c:pt idx="370">
                  <c:v>1.03</c:v>
                </c:pt>
                <c:pt idx="371">
                  <c:v>1</c:v>
                </c:pt>
                <c:pt idx="372">
                  <c:v>1</c:v>
                </c:pt>
                <c:pt idx="373">
                  <c:v>1.53</c:v>
                </c:pt>
                <c:pt idx="374">
                  <c:v>1.66</c:v>
                </c:pt>
                <c:pt idx="375">
                  <c:v>1.73</c:v>
                </c:pt>
                <c:pt idx="376">
                  <c:v>1.6</c:v>
                </c:pt>
                <c:pt idx="377">
                  <c:v>1.5</c:v>
                </c:pt>
                <c:pt idx="378">
                  <c:v>1.45</c:v>
                </c:pt>
                <c:pt idx="379">
                  <c:v>1.5</c:v>
                </c:pt>
                <c:pt idx="380">
                  <c:v>1.58</c:v>
                </c:pt>
                <c:pt idx="381">
                  <c:v>1.49</c:v>
                </c:pt>
                <c:pt idx="382">
                  <c:v>1.43</c:v>
                </c:pt>
                <c:pt idx="383">
                  <c:v>1.38</c:v>
                </c:pt>
                <c:pt idx="384">
                  <c:v>1.33</c:v>
                </c:pt>
                <c:pt idx="385">
                  <c:v>1.39</c:v>
                </c:pt>
                <c:pt idx="386">
                  <c:v>1.47</c:v>
                </c:pt>
                <c:pt idx="387">
                  <c:v>1.5</c:v>
                </c:pt>
                <c:pt idx="388">
                  <c:v>1.57</c:v>
                </c:pt>
                <c:pt idx="389">
                  <c:v>1.52</c:v>
                </c:pt>
                <c:pt idx="390">
                  <c:v>1.55</c:v>
                </c:pt>
                <c:pt idx="391">
                  <c:v>1.59</c:v>
                </c:pt>
                <c:pt idx="392">
                  <c:v>1.5</c:v>
                </c:pt>
                <c:pt idx="393">
                  <c:v>1.47</c:v>
                </c:pt>
                <c:pt idx="394">
                  <c:v>1.52</c:v>
                </c:pt>
                <c:pt idx="395">
                  <c:v>1.61</c:v>
                </c:pt>
                <c:pt idx="396">
                  <c:v>1.58</c:v>
                </c:pt>
                <c:pt idx="397">
                  <c:v>1.53</c:v>
                </c:pt>
                <c:pt idx="398">
                  <c:v>1.42</c:v>
                </c:pt>
                <c:pt idx="399">
                  <c:v>1.49</c:v>
                </c:pt>
                <c:pt idx="400">
                  <c:v>1.17</c:v>
                </c:pt>
                <c:pt idx="401">
                  <c:v>1.1000000000000001</c:v>
                </c:pt>
                <c:pt idx="402">
                  <c:v>1.2</c:v>
                </c:pt>
                <c:pt idx="403">
                  <c:v>1.17</c:v>
                </c:pt>
                <c:pt idx="404">
                  <c:v>1.25</c:v>
                </c:pt>
                <c:pt idx="405">
                  <c:v>1.3</c:v>
                </c:pt>
                <c:pt idx="406">
                  <c:v>1.37</c:v>
                </c:pt>
                <c:pt idx="407">
                  <c:v>1.31</c:v>
                </c:pt>
                <c:pt idx="408">
                  <c:v>1.22</c:v>
                </c:pt>
                <c:pt idx="409">
                  <c:v>1.24</c:v>
                </c:pt>
                <c:pt idx="410">
                  <c:v>1.19</c:v>
                </c:pt>
                <c:pt idx="411">
                  <c:v>1.1599999999999999</c:v>
                </c:pt>
                <c:pt idx="412">
                  <c:v>1.1100000000000001</c:v>
                </c:pt>
                <c:pt idx="413">
                  <c:v>1.07</c:v>
                </c:pt>
                <c:pt idx="414">
                  <c:v>1.49</c:v>
                </c:pt>
                <c:pt idx="415">
                  <c:v>1.3</c:v>
                </c:pt>
                <c:pt idx="416">
                  <c:v>1.32</c:v>
                </c:pt>
                <c:pt idx="417">
                  <c:v>1.37</c:v>
                </c:pt>
                <c:pt idx="418">
                  <c:v>1.41</c:v>
                </c:pt>
                <c:pt idx="419">
                  <c:v>1.4</c:v>
                </c:pt>
                <c:pt idx="420">
                  <c:v>1.37</c:v>
                </c:pt>
                <c:pt idx="421">
                  <c:v>1.35</c:v>
                </c:pt>
                <c:pt idx="422">
                  <c:v>1.37</c:v>
                </c:pt>
                <c:pt idx="423">
                  <c:v>1.1000000000000001</c:v>
                </c:pt>
                <c:pt idx="424">
                  <c:v>1.0900000000000001</c:v>
                </c:pt>
                <c:pt idx="425">
                  <c:v>1.05</c:v>
                </c:pt>
                <c:pt idx="426">
                  <c:v>1.1200000000000001</c:v>
                </c:pt>
                <c:pt idx="427">
                  <c:v>1.1599999999999999</c:v>
                </c:pt>
                <c:pt idx="428">
                  <c:v>1.22</c:v>
                </c:pt>
                <c:pt idx="429">
                  <c:v>1.2</c:v>
                </c:pt>
                <c:pt idx="430">
                  <c:v>1.1200000000000001</c:v>
                </c:pt>
                <c:pt idx="431">
                  <c:v>1.1599999999999999</c:v>
                </c:pt>
                <c:pt idx="432">
                  <c:v>1.2</c:v>
                </c:pt>
                <c:pt idx="433">
                  <c:v>1.24</c:v>
                </c:pt>
                <c:pt idx="434">
                  <c:v>1.37</c:v>
                </c:pt>
                <c:pt idx="435">
                  <c:v>1.3</c:v>
                </c:pt>
                <c:pt idx="436">
                  <c:v>1.36</c:v>
                </c:pt>
                <c:pt idx="437">
                  <c:v>1.33</c:v>
                </c:pt>
                <c:pt idx="438">
                  <c:v>1.35</c:v>
                </c:pt>
                <c:pt idx="439">
                  <c:v>1.4</c:v>
                </c:pt>
                <c:pt idx="440">
                  <c:v>0.95</c:v>
                </c:pt>
                <c:pt idx="441">
                  <c:v>1</c:v>
                </c:pt>
                <c:pt idx="442">
                  <c:v>1.1000000000000001</c:v>
                </c:pt>
                <c:pt idx="443">
                  <c:v>1.07</c:v>
                </c:pt>
                <c:pt idx="444">
                  <c:v>1.22</c:v>
                </c:pt>
                <c:pt idx="445">
                  <c:v>1.27</c:v>
                </c:pt>
                <c:pt idx="446">
                  <c:v>1.35</c:v>
                </c:pt>
                <c:pt idx="447">
                  <c:v>1.32</c:v>
                </c:pt>
                <c:pt idx="448">
                  <c:v>1.37</c:v>
                </c:pt>
                <c:pt idx="449">
                  <c:v>1.33</c:v>
                </c:pt>
                <c:pt idx="450">
                  <c:v>1.28</c:v>
                </c:pt>
                <c:pt idx="451">
                  <c:v>1.22</c:v>
                </c:pt>
                <c:pt idx="452">
                  <c:v>1.17</c:v>
                </c:pt>
                <c:pt idx="453">
                  <c:v>1.2</c:v>
                </c:pt>
                <c:pt idx="454">
                  <c:v>1.22</c:v>
                </c:pt>
                <c:pt idx="455">
                  <c:v>1.18</c:v>
                </c:pt>
                <c:pt idx="456">
                  <c:v>1.1499999999999999</c:v>
                </c:pt>
                <c:pt idx="457">
                  <c:v>1.1100000000000001</c:v>
                </c:pt>
                <c:pt idx="458">
                  <c:v>1.0900000000000001</c:v>
                </c:pt>
                <c:pt idx="459">
                  <c:v>1.1000000000000001</c:v>
                </c:pt>
                <c:pt idx="460">
                  <c:v>1.1499999999999999</c:v>
                </c:pt>
                <c:pt idx="461">
                  <c:v>1.2</c:v>
                </c:pt>
                <c:pt idx="462">
                  <c:v>1.1399999999999999</c:v>
                </c:pt>
                <c:pt idx="463">
                  <c:v>1.19</c:v>
                </c:pt>
                <c:pt idx="464">
                  <c:v>1.22</c:v>
                </c:pt>
                <c:pt idx="465">
                  <c:v>1.27</c:v>
                </c:pt>
                <c:pt idx="466">
                  <c:v>1.3</c:v>
                </c:pt>
                <c:pt idx="467">
                  <c:v>1.29</c:v>
                </c:pt>
                <c:pt idx="468">
                  <c:v>1.23</c:v>
                </c:pt>
                <c:pt idx="469">
                  <c:v>1.26</c:v>
                </c:pt>
                <c:pt idx="470">
                  <c:v>1.37</c:v>
                </c:pt>
                <c:pt idx="471">
                  <c:v>1.3</c:v>
                </c:pt>
                <c:pt idx="472">
                  <c:v>1.5</c:v>
                </c:pt>
                <c:pt idx="473">
                  <c:v>1.48</c:v>
                </c:pt>
                <c:pt idx="474">
                  <c:v>1.2</c:v>
                </c:pt>
                <c:pt idx="475">
                  <c:v>1.21</c:v>
                </c:pt>
                <c:pt idx="476">
                  <c:v>1.17</c:v>
                </c:pt>
                <c:pt idx="477">
                  <c:v>1.1499999999999999</c:v>
                </c:pt>
                <c:pt idx="478">
                  <c:v>1.22</c:v>
                </c:pt>
                <c:pt idx="479">
                  <c:v>1.26</c:v>
                </c:pt>
                <c:pt idx="480">
                  <c:v>1.32</c:v>
                </c:pt>
                <c:pt idx="481">
                  <c:v>1.38</c:v>
                </c:pt>
                <c:pt idx="482">
                  <c:v>1.4</c:v>
                </c:pt>
                <c:pt idx="483">
                  <c:v>1.36</c:v>
                </c:pt>
                <c:pt idx="484">
                  <c:v>1.3</c:v>
                </c:pt>
                <c:pt idx="485">
                  <c:v>1.38</c:v>
                </c:pt>
                <c:pt idx="486">
                  <c:v>1.29</c:v>
                </c:pt>
                <c:pt idx="487">
                  <c:v>1.22</c:v>
                </c:pt>
                <c:pt idx="488">
                  <c:v>1.17</c:v>
                </c:pt>
                <c:pt idx="489">
                  <c:v>1.1499999999999999</c:v>
                </c:pt>
                <c:pt idx="490">
                  <c:v>1.21</c:v>
                </c:pt>
                <c:pt idx="491">
                  <c:v>1.23</c:v>
                </c:pt>
                <c:pt idx="492">
                  <c:v>1.29</c:v>
                </c:pt>
                <c:pt idx="493">
                  <c:v>1.25</c:v>
                </c:pt>
                <c:pt idx="494">
                  <c:v>1.26</c:v>
                </c:pt>
                <c:pt idx="495">
                  <c:v>1.2</c:v>
                </c:pt>
                <c:pt idx="496">
                  <c:v>1.31</c:v>
                </c:pt>
                <c:pt idx="497">
                  <c:v>1.27</c:v>
                </c:pt>
                <c:pt idx="498">
                  <c:v>1.39</c:v>
                </c:pt>
                <c:pt idx="499">
                  <c:v>1.33</c:v>
                </c:pt>
                <c:pt idx="500">
                  <c:v>1.27</c:v>
                </c:pt>
                <c:pt idx="501">
                  <c:v>1.22</c:v>
                </c:pt>
                <c:pt idx="502">
                  <c:v>0.93</c:v>
                </c:pt>
                <c:pt idx="503">
                  <c:v>0.96</c:v>
                </c:pt>
                <c:pt idx="504">
                  <c:v>1.21</c:v>
                </c:pt>
                <c:pt idx="505">
                  <c:v>1.1599999999999999</c:v>
                </c:pt>
                <c:pt idx="506">
                  <c:v>1</c:v>
                </c:pt>
                <c:pt idx="507">
                  <c:v>1.04</c:v>
                </c:pt>
                <c:pt idx="508">
                  <c:v>1.1000000000000001</c:v>
                </c:pt>
                <c:pt idx="509">
                  <c:v>1.18</c:v>
                </c:pt>
                <c:pt idx="510">
                  <c:v>1.22</c:v>
                </c:pt>
                <c:pt idx="511">
                  <c:v>1.29</c:v>
                </c:pt>
                <c:pt idx="512">
                  <c:v>1.33</c:v>
                </c:pt>
                <c:pt idx="513">
                  <c:v>1.3</c:v>
                </c:pt>
                <c:pt idx="514">
                  <c:v>1.42</c:v>
                </c:pt>
                <c:pt idx="515">
                  <c:v>1.39</c:v>
                </c:pt>
                <c:pt idx="516">
                  <c:v>1.9</c:v>
                </c:pt>
                <c:pt idx="517">
                  <c:v>1.3</c:v>
                </c:pt>
                <c:pt idx="518">
                  <c:v>1.33</c:v>
                </c:pt>
                <c:pt idx="519">
                  <c:v>1.29</c:v>
                </c:pt>
                <c:pt idx="520">
                  <c:v>1.37</c:v>
                </c:pt>
                <c:pt idx="521">
                  <c:v>1.35</c:v>
                </c:pt>
                <c:pt idx="522">
                  <c:v>1</c:v>
                </c:pt>
                <c:pt idx="523">
                  <c:v>0.99</c:v>
                </c:pt>
                <c:pt idx="524">
                  <c:v>1.29</c:v>
                </c:pt>
                <c:pt idx="525">
                  <c:v>1.47</c:v>
                </c:pt>
                <c:pt idx="526">
                  <c:v>1.56</c:v>
                </c:pt>
                <c:pt idx="527">
                  <c:v>1.31</c:v>
                </c:pt>
                <c:pt idx="528">
                  <c:v>1.28</c:v>
                </c:pt>
                <c:pt idx="529">
                  <c:v>1.34</c:v>
                </c:pt>
                <c:pt idx="530">
                  <c:v>1.1499999999999999</c:v>
                </c:pt>
                <c:pt idx="531">
                  <c:v>1.03</c:v>
                </c:pt>
                <c:pt idx="532">
                  <c:v>1.1000000000000001</c:v>
                </c:pt>
                <c:pt idx="533">
                  <c:v>1.07</c:v>
                </c:pt>
                <c:pt idx="534">
                  <c:v>1.1299999999999999</c:v>
                </c:pt>
                <c:pt idx="535">
                  <c:v>1.2</c:v>
                </c:pt>
                <c:pt idx="536">
                  <c:v>1.26</c:v>
                </c:pt>
                <c:pt idx="537">
                  <c:v>1.32</c:v>
                </c:pt>
                <c:pt idx="538">
                  <c:v>1.34</c:v>
                </c:pt>
                <c:pt idx="539">
                  <c:v>1.29</c:v>
                </c:pt>
                <c:pt idx="540">
                  <c:v>0.89</c:v>
                </c:pt>
                <c:pt idx="541">
                  <c:v>1</c:v>
                </c:pt>
                <c:pt idx="542">
                  <c:v>1.08</c:v>
                </c:pt>
                <c:pt idx="543">
                  <c:v>1.1000000000000001</c:v>
                </c:pt>
                <c:pt idx="544">
                  <c:v>1.1599999999999999</c:v>
                </c:pt>
                <c:pt idx="548">
                  <c:v>1</c:v>
                </c:pt>
                <c:pt idx="549">
                  <c:v>1.08</c:v>
                </c:pt>
                <c:pt idx="550">
                  <c:v>2.2799999999999998</c:v>
                </c:pt>
                <c:pt idx="551">
                  <c:v>2.19</c:v>
                </c:pt>
                <c:pt idx="552">
                  <c:v>2</c:v>
                </c:pt>
                <c:pt idx="553">
                  <c:v>2.04</c:v>
                </c:pt>
                <c:pt idx="554">
                  <c:v>2.1</c:v>
                </c:pt>
                <c:pt idx="555">
                  <c:v>2</c:v>
                </c:pt>
                <c:pt idx="556">
                  <c:v>1.76</c:v>
                </c:pt>
                <c:pt idx="557">
                  <c:v>1.7</c:v>
                </c:pt>
                <c:pt idx="558">
                  <c:v>1.82</c:v>
                </c:pt>
                <c:pt idx="559">
                  <c:v>1.8</c:v>
                </c:pt>
                <c:pt idx="560">
                  <c:v>1.95</c:v>
                </c:pt>
                <c:pt idx="561">
                  <c:v>1.99</c:v>
                </c:pt>
                <c:pt idx="562">
                  <c:v>2</c:v>
                </c:pt>
                <c:pt idx="563">
                  <c:v>2.25</c:v>
                </c:pt>
                <c:pt idx="564">
                  <c:v>2.11</c:v>
                </c:pt>
                <c:pt idx="565">
                  <c:v>1.98</c:v>
                </c:pt>
                <c:pt idx="566">
                  <c:v>1.96</c:v>
                </c:pt>
                <c:pt idx="567">
                  <c:v>1.91</c:v>
                </c:pt>
                <c:pt idx="568">
                  <c:v>1.69</c:v>
                </c:pt>
                <c:pt idx="569">
                  <c:v>1.78</c:v>
                </c:pt>
                <c:pt idx="570">
                  <c:v>1.68</c:v>
                </c:pt>
                <c:pt idx="571">
                  <c:v>1.7</c:v>
                </c:pt>
                <c:pt idx="572">
                  <c:v>1.55</c:v>
                </c:pt>
                <c:pt idx="573">
                  <c:v>1.59</c:v>
                </c:pt>
                <c:pt idx="574">
                  <c:v>1.7</c:v>
                </c:pt>
                <c:pt idx="575">
                  <c:v>1.79</c:v>
                </c:pt>
                <c:pt idx="576">
                  <c:v>1.48</c:v>
                </c:pt>
                <c:pt idx="577">
                  <c:v>1.47</c:v>
                </c:pt>
                <c:pt idx="578">
                  <c:v>1.41</c:v>
                </c:pt>
                <c:pt idx="579">
                  <c:v>1.38</c:v>
                </c:pt>
                <c:pt idx="580">
                  <c:v>1.35</c:v>
                </c:pt>
                <c:pt idx="581">
                  <c:v>1.37</c:v>
                </c:pt>
                <c:pt idx="582">
                  <c:v>1.43</c:v>
                </c:pt>
                <c:pt idx="583">
                  <c:v>1.45</c:v>
                </c:pt>
                <c:pt idx="584">
                  <c:v>1.51</c:v>
                </c:pt>
                <c:pt idx="585">
                  <c:v>1.49</c:v>
                </c:pt>
                <c:pt idx="586">
                  <c:v>1.5</c:v>
                </c:pt>
                <c:pt idx="587">
                  <c:v>1.48</c:v>
                </c:pt>
                <c:pt idx="588">
                  <c:v>1.45</c:v>
                </c:pt>
                <c:pt idx="589">
                  <c:v>1.41</c:v>
                </c:pt>
                <c:pt idx="590">
                  <c:v>1.33</c:v>
                </c:pt>
                <c:pt idx="591">
                  <c:v>0.9</c:v>
                </c:pt>
                <c:pt idx="592">
                  <c:v>0.92</c:v>
                </c:pt>
                <c:pt idx="593">
                  <c:v>0.94</c:v>
                </c:pt>
                <c:pt idx="594">
                  <c:v>1</c:v>
                </c:pt>
                <c:pt idx="597">
                  <c:v>1.52</c:v>
                </c:pt>
                <c:pt idx="598">
                  <c:v>1.54</c:v>
                </c:pt>
                <c:pt idx="601">
                  <c:v>1.1499999999999999</c:v>
                </c:pt>
                <c:pt idx="602">
                  <c:v>1.1200000000000001</c:v>
                </c:pt>
                <c:pt idx="603">
                  <c:v>1.33</c:v>
                </c:pt>
                <c:pt idx="604">
                  <c:v>2</c:v>
                </c:pt>
                <c:pt idx="607">
                  <c:v>1.92</c:v>
                </c:pt>
                <c:pt idx="608">
                  <c:v>1.54</c:v>
                </c:pt>
                <c:pt idx="610">
                  <c:v>1.73</c:v>
                </c:pt>
                <c:pt idx="611">
                  <c:v>1.5</c:v>
                </c:pt>
                <c:pt idx="612">
                  <c:v>1.52</c:v>
                </c:pt>
                <c:pt idx="613">
                  <c:v>1.38</c:v>
                </c:pt>
                <c:pt idx="614">
                  <c:v>1.25</c:v>
                </c:pt>
                <c:pt idx="615">
                  <c:v>1.22</c:v>
                </c:pt>
                <c:pt idx="616">
                  <c:v>1.3</c:v>
                </c:pt>
                <c:pt idx="617">
                  <c:v>2.5</c:v>
                </c:pt>
                <c:pt idx="618">
                  <c:v>1.9</c:v>
                </c:pt>
                <c:pt idx="619">
                  <c:v>1.96</c:v>
                </c:pt>
                <c:pt idx="620">
                  <c:v>1.88</c:v>
                </c:pt>
                <c:pt idx="621">
                  <c:v>1.8</c:v>
                </c:pt>
                <c:pt idx="622">
                  <c:v>1.74</c:v>
                </c:pt>
                <c:pt idx="623">
                  <c:v>1.7</c:v>
                </c:pt>
                <c:pt idx="624">
                  <c:v>1.68</c:v>
                </c:pt>
                <c:pt idx="625">
                  <c:v>1.7</c:v>
                </c:pt>
                <c:pt idx="626">
                  <c:v>1.82</c:v>
                </c:pt>
                <c:pt idx="627">
                  <c:v>1.79</c:v>
                </c:pt>
                <c:pt idx="628">
                  <c:v>1.81</c:v>
                </c:pt>
                <c:pt idx="629">
                  <c:v>1.69</c:v>
                </c:pt>
                <c:pt idx="630">
                  <c:v>1.61</c:v>
                </c:pt>
                <c:pt idx="631">
                  <c:v>1.58</c:v>
                </c:pt>
                <c:pt idx="632">
                  <c:v>1.5</c:v>
                </c:pt>
                <c:pt idx="633">
                  <c:v>1.62</c:v>
                </c:pt>
                <c:pt idx="634">
                  <c:v>1.7</c:v>
                </c:pt>
                <c:pt idx="635">
                  <c:v>1.77</c:v>
                </c:pt>
                <c:pt idx="636">
                  <c:v>1.72</c:v>
                </c:pt>
                <c:pt idx="637">
                  <c:v>1.8</c:v>
                </c:pt>
                <c:pt idx="638">
                  <c:v>1.84</c:v>
                </c:pt>
                <c:pt idx="639">
                  <c:v>1.78</c:v>
                </c:pt>
                <c:pt idx="640">
                  <c:v>1.96</c:v>
                </c:pt>
                <c:pt idx="641">
                  <c:v>2</c:v>
                </c:pt>
                <c:pt idx="642">
                  <c:v>2.25</c:v>
                </c:pt>
                <c:pt idx="643">
                  <c:v>2.4</c:v>
                </c:pt>
                <c:pt idx="644">
                  <c:v>2.31</c:v>
                </c:pt>
                <c:pt idx="645">
                  <c:v>2.4500000000000002</c:v>
                </c:pt>
                <c:pt idx="646">
                  <c:v>3.6</c:v>
                </c:pt>
                <c:pt idx="647">
                  <c:v>3.08</c:v>
                </c:pt>
                <c:pt idx="648">
                  <c:v>2.25</c:v>
                </c:pt>
                <c:pt idx="649">
                  <c:v>1.81</c:v>
                </c:pt>
                <c:pt idx="650">
                  <c:v>1.96</c:v>
                </c:pt>
                <c:pt idx="651">
                  <c:v>1.9</c:v>
                </c:pt>
                <c:pt idx="652">
                  <c:v>1.62</c:v>
                </c:pt>
                <c:pt idx="653">
                  <c:v>1.6</c:v>
                </c:pt>
                <c:pt idx="654">
                  <c:v>1.61</c:v>
                </c:pt>
                <c:pt idx="655">
                  <c:v>1.58</c:v>
                </c:pt>
                <c:pt idx="656">
                  <c:v>1.59</c:v>
                </c:pt>
                <c:pt idx="657">
                  <c:v>1.55</c:v>
                </c:pt>
                <c:pt idx="658">
                  <c:v>1.49</c:v>
                </c:pt>
                <c:pt idx="659">
                  <c:v>1.51</c:v>
                </c:pt>
                <c:pt idx="660">
                  <c:v>1.44</c:v>
                </c:pt>
                <c:pt idx="661">
                  <c:v>2.4</c:v>
                </c:pt>
                <c:pt idx="662">
                  <c:v>2</c:v>
                </c:pt>
                <c:pt idx="663">
                  <c:v>1.97</c:v>
                </c:pt>
                <c:pt idx="664">
                  <c:v>2.2000000000000002</c:v>
                </c:pt>
                <c:pt idx="665">
                  <c:v>2</c:v>
                </c:pt>
                <c:pt idx="666">
                  <c:v>1.78</c:v>
                </c:pt>
                <c:pt idx="667">
                  <c:v>1.68</c:v>
                </c:pt>
                <c:pt idx="668">
                  <c:v>1.64</c:v>
                </c:pt>
                <c:pt idx="669">
                  <c:v>1.62</c:v>
                </c:pt>
                <c:pt idx="670">
                  <c:v>1.55</c:v>
                </c:pt>
                <c:pt idx="671">
                  <c:v>1.58</c:v>
                </c:pt>
                <c:pt idx="672">
                  <c:v>1.6</c:v>
                </c:pt>
                <c:pt idx="673">
                  <c:v>1.64</c:v>
                </c:pt>
                <c:pt idx="674">
                  <c:v>1.66</c:v>
                </c:pt>
                <c:pt idx="675">
                  <c:v>1.64</c:v>
                </c:pt>
                <c:pt idx="676">
                  <c:v>1.51</c:v>
                </c:pt>
                <c:pt idx="677">
                  <c:v>1.55</c:v>
                </c:pt>
                <c:pt idx="678">
                  <c:v>1.62</c:v>
                </c:pt>
                <c:pt idx="679">
                  <c:v>1.64</c:v>
                </c:pt>
                <c:pt idx="680">
                  <c:v>2</c:v>
                </c:pt>
                <c:pt idx="681">
                  <c:v>2</c:v>
                </c:pt>
                <c:pt idx="682">
                  <c:v>1.78</c:v>
                </c:pt>
                <c:pt idx="683">
                  <c:v>1.8</c:v>
                </c:pt>
                <c:pt idx="684">
                  <c:v>1.75</c:v>
                </c:pt>
                <c:pt idx="685">
                  <c:v>1.78</c:v>
                </c:pt>
                <c:pt idx="686">
                  <c:v>1.7</c:v>
                </c:pt>
                <c:pt idx="687">
                  <c:v>1.75</c:v>
                </c:pt>
                <c:pt idx="688">
                  <c:v>1.52</c:v>
                </c:pt>
                <c:pt idx="689">
                  <c:v>1.5</c:v>
                </c:pt>
                <c:pt idx="690">
                  <c:v>1.48</c:v>
                </c:pt>
                <c:pt idx="691">
                  <c:v>1.41</c:v>
                </c:pt>
                <c:pt idx="692">
                  <c:v>1.39</c:v>
                </c:pt>
                <c:pt idx="693">
                  <c:v>1.3</c:v>
                </c:pt>
                <c:pt idx="694">
                  <c:v>1.32</c:v>
                </c:pt>
                <c:pt idx="695">
                  <c:v>1.29</c:v>
                </c:pt>
                <c:pt idx="696">
                  <c:v>1.25</c:v>
                </c:pt>
                <c:pt idx="697">
                  <c:v>1.27</c:v>
                </c:pt>
                <c:pt idx="698">
                  <c:v>1.3</c:v>
                </c:pt>
                <c:pt idx="699">
                  <c:v>1.28</c:v>
                </c:pt>
                <c:pt idx="700">
                  <c:v>1.22</c:v>
                </c:pt>
                <c:pt idx="701">
                  <c:v>1.24</c:v>
                </c:pt>
                <c:pt idx="702">
                  <c:v>0.82</c:v>
                </c:pt>
                <c:pt idx="703">
                  <c:v>0.8</c:v>
                </c:pt>
                <c:pt idx="704">
                  <c:v>0.57999999999999996</c:v>
                </c:pt>
                <c:pt idx="705">
                  <c:v>0.52</c:v>
                </c:pt>
                <c:pt idx="706">
                  <c:v>0.49</c:v>
                </c:pt>
                <c:pt idx="707">
                  <c:v>0.51</c:v>
                </c:pt>
                <c:pt idx="708">
                  <c:v>1</c:v>
                </c:pt>
                <c:pt idx="709">
                  <c:v>0.92</c:v>
                </c:pt>
                <c:pt idx="710">
                  <c:v>0.95</c:v>
                </c:pt>
                <c:pt idx="711">
                  <c:v>1.02</c:v>
                </c:pt>
                <c:pt idx="712">
                  <c:v>1.0900000000000001</c:v>
                </c:pt>
                <c:pt idx="713">
                  <c:v>1</c:v>
                </c:pt>
                <c:pt idx="714">
                  <c:v>1.1000000000000001</c:v>
                </c:pt>
                <c:pt idx="715">
                  <c:v>1.07</c:v>
                </c:pt>
                <c:pt idx="716">
                  <c:v>1.1499999999999999</c:v>
                </c:pt>
                <c:pt idx="717">
                  <c:v>1.18</c:v>
                </c:pt>
                <c:pt idx="718">
                  <c:v>1.22</c:v>
                </c:pt>
                <c:pt idx="719">
                  <c:v>1.2</c:v>
                </c:pt>
                <c:pt idx="720">
                  <c:v>1.19</c:v>
                </c:pt>
                <c:pt idx="721">
                  <c:v>1.22</c:v>
                </c:pt>
                <c:pt idx="722">
                  <c:v>1.27</c:v>
                </c:pt>
                <c:pt idx="723">
                  <c:v>1.42</c:v>
                </c:pt>
                <c:pt idx="724">
                  <c:v>1.49</c:v>
                </c:pt>
                <c:pt idx="725">
                  <c:v>1.51</c:v>
                </c:pt>
                <c:pt idx="726">
                  <c:v>1.48</c:v>
                </c:pt>
                <c:pt idx="727">
                  <c:v>1.46</c:v>
                </c:pt>
                <c:pt idx="728">
                  <c:v>1.53</c:v>
                </c:pt>
                <c:pt idx="729">
                  <c:v>1.49</c:v>
                </c:pt>
                <c:pt idx="730">
                  <c:v>1.32</c:v>
                </c:pt>
                <c:pt idx="731">
                  <c:v>1.28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E35-4D52-9320-801E297FBF7E}"/>
            </c:ext>
          </c:extLst>
        </c:ser>
        <c:ser>
          <c:idx val="8"/>
          <c:order val="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[1]Teléfono!$FW$5122:$FW$5851</c:f>
              <c:numCache>
                <c:formatCode>0.00</c:formatCode>
                <c:ptCount val="730"/>
                <c:pt idx="0">
                  <c:v>0.9</c:v>
                </c:pt>
                <c:pt idx="1">
                  <c:v>0.92</c:v>
                </c:pt>
                <c:pt idx="2">
                  <c:v>1.02</c:v>
                </c:pt>
                <c:pt idx="3">
                  <c:v>1</c:v>
                </c:pt>
                <c:pt idx="4">
                  <c:v>0.65</c:v>
                </c:pt>
                <c:pt idx="5">
                  <c:v>0.68</c:v>
                </c:pt>
                <c:pt idx="6">
                  <c:v>0.72</c:v>
                </c:pt>
                <c:pt idx="7">
                  <c:v>0.71</c:v>
                </c:pt>
                <c:pt idx="8">
                  <c:v>0.71</c:v>
                </c:pt>
                <c:pt idx="9">
                  <c:v>1</c:v>
                </c:pt>
                <c:pt idx="10">
                  <c:v>1.1200000000000001</c:v>
                </c:pt>
                <c:pt idx="11">
                  <c:v>1.1599999999999999</c:v>
                </c:pt>
                <c:pt idx="12">
                  <c:v>1.1000000000000001</c:v>
                </c:pt>
                <c:pt idx="13">
                  <c:v>1.04</c:v>
                </c:pt>
                <c:pt idx="14">
                  <c:v>0.98</c:v>
                </c:pt>
                <c:pt idx="15">
                  <c:v>1</c:v>
                </c:pt>
                <c:pt idx="16">
                  <c:v>1.02</c:v>
                </c:pt>
                <c:pt idx="17">
                  <c:v>0.98</c:v>
                </c:pt>
                <c:pt idx="18">
                  <c:v>0.7</c:v>
                </c:pt>
                <c:pt idx="19">
                  <c:v>0.71</c:v>
                </c:pt>
                <c:pt idx="20">
                  <c:v>1.1499999999999999</c:v>
                </c:pt>
                <c:pt idx="21">
                  <c:v>1.18</c:v>
                </c:pt>
                <c:pt idx="22">
                  <c:v>1.3</c:v>
                </c:pt>
                <c:pt idx="23">
                  <c:v>1.37</c:v>
                </c:pt>
                <c:pt idx="24">
                  <c:v>1.52</c:v>
                </c:pt>
                <c:pt idx="25">
                  <c:v>1.51</c:v>
                </c:pt>
                <c:pt idx="26">
                  <c:v>1.4</c:v>
                </c:pt>
                <c:pt idx="27">
                  <c:v>1.47</c:v>
                </c:pt>
                <c:pt idx="28">
                  <c:v>1</c:v>
                </c:pt>
                <c:pt idx="29">
                  <c:v>1.06</c:v>
                </c:pt>
                <c:pt idx="30">
                  <c:v>1.18</c:v>
                </c:pt>
                <c:pt idx="31">
                  <c:v>0.88</c:v>
                </c:pt>
                <c:pt idx="32">
                  <c:v>1.22</c:v>
                </c:pt>
                <c:pt idx="33">
                  <c:v>1.26</c:v>
                </c:pt>
                <c:pt idx="34">
                  <c:v>1.3</c:v>
                </c:pt>
                <c:pt idx="35">
                  <c:v>1.37</c:v>
                </c:pt>
                <c:pt idx="36">
                  <c:v>1.72</c:v>
                </c:pt>
                <c:pt idx="37">
                  <c:v>1.71</c:v>
                </c:pt>
                <c:pt idx="38">
                  <c:v>1.53</c:v>
                </c:pt>
                <c:pt idx="39">
                  <c:v>1.5</c:v>
                </c:pt>
                <c:pt idx="40">
                  <c:v>1.52</c:v>
                </c:pt>
                <c:pt idx="41">
                  <c:v>1.48</c:v>
                </c:pt>
                <c:pt idx="42">
                  <c:v>1.45</c:v>
                </c:pt>
                <c:pt idx="43">
                  <c:v>1.41</c:v>
                </c:pt>
                <c:pt idx="44">
                  <c:v>1</c:v>
                </c:pt>
                <c:pt idx="45">
                  <c:v>1.05</c:v>
                </c:pt>
                <c:pt idx="46">
                  <c:v>1.03</c:v>
                </c:pt>
                <c:pt idx="47">
                  <c:v>1.1299999999999999</c:v>
                </c:pt>
                <c:pt idx="48">
                  <c:v>1.18</c:v>
                </c:pt>
                <c:pt idx="49">
                  <c:v>0.87</c:v>
                </c:pt>
                <c:pt idx="50">
                  <c:v>0.73</c:v>
                </c:pt>
                <c:pt idx="51">
                  <c:v>1.1599999999999999</c:v>
                </c:pt>
                <c:pt idx="52">
                  <c:v>0.52</c:v>
                </c:pt>
                <c:pt idx="53">
                  <c:v>1.22</c:v>
                </c:pt>
                <c:pt idx="54">
                  <c:v>1.33</c:v>
                </c:pt>
                <c:pt idx="55">
                  <c:v>1.3</c:v>
                </c:pt>
                <c:pt idx="56">
                  <c:v>1</c:v>
                </c:pt>
                <c:pt idx="57">
                  <c:v>0.95</c:v>
                </c:pt>
                <c:pt idx="58">
                  <c:v>0.55000000000000004</c:v>
                </c:pt>
                <c:pt idx="59">
                  <c:v>0.57999999999999996</c:v>
                </c:pt>
                <c:pt idx="60">
                  <c:v>0.7</c:v>
                </c:pt>
                <c:pt idx="61">
                  <c:v>1.04</c:v>
                </c:pt>
                <c:pt idx="62">
                  <c:v>1.22</c:v>
                </c:pt>
                <c:pt idx="63">
                  <c:v>1.01</c:v>
                </c:pt>
                <c:pt idx="64">
                  <c:v>1.1100000000000001</c:v>
                </c:pt>
                <c:pt idx="65">
                  <c:v>1</c:v>
                </c:pt>
                <c:pt idx="66">
                  <c:v>0.53</c:v>
                </c:pt>
                <c:pt idx="67">
                  <c:v>0.26</c:v>
                </c:pt>
                <c:pt idx="68">
                  <c:v>0.25</c:v>
                </c:pt>
                <c:pt idx="69">
                  <c:v>0.23</c:v>
                </c:pt>
                <c:pt idx="70">
                  <c:v>0.37</c:v>
                </c:pt>
                <c:pt idx="71">
                  <c:v>0.95</c:v>
                </c:pt>
                <c:pt idx="72">
                  <c:v>1</c:v>
                </c:pt>
                <c:pt idx="73">
                  <c:v>0.97</c:v>
                </c:pt>
                <c:pt idx="74">
                  <c:v>0.98</c:v>
                </c:pt>
                <c:pt idx="75">
                  <c:v>0.82</c:v>
                </c:pt>
                <c:pt idx="76">
                  <c:v>0.87</c:v>
                </c:pt>
                <c:pt idx="77">
                  <c:v>0.63</c:v>
                </c:pt>
                <c:pt idx="78">
                  <c:v>0.97</c:v>
                </c:pt>
                <c:pt idx="79">
                  <c:v>1.07</c:v>
                </c:pt>
                <c:pt idx="80">
                  <c:v>0.73</c:v>
                </c:pt>
                <c:pt idx="81">
                  <c:v>0.84</c:v>
                </c:pt>
                <c:pt idx="82">
                  <c:v>1.0900000000000001</c:v>
                </c:pt>
                <c:pt idx="83">
                  <c:v>0.27</c:v>
                </c:pt>
                <c:pt idx="84">
                  <c:v>0.41</c:v>
                </c:pt>
                <c:pt idx="85">
                  <c:v>0.4</c:v>
                </c:pt>
                <c:pt idx="86">
                  <c:v>0.23</c:v>
                </c:pt>
                <c:pt idx="87">
                  <c:v>0.17</c:v>
                </c:pt>
                <c:pt idx="88">
                  <c:v>0.49</c:v>
                </c:pt>
                <c:pt idx="89">
                  <c:v>0.19</c:v>
                </c:pt>
                <c:pt idx="90">
                  <c:v>1.0900000000000001</c:v>
                </c:pt>
                <c:pt idx="91">
                  <c:v>0.83</c:v>
                </c:pt>
                <c:pt idx="92">
                  <c:v>0.48</c:v>
                </c:pt>
                <c:pt idx="93">
                  <c:v>0.86</c:v>
                </c:pt>
                <c:pt idx="94">
                  <c:v>1.2</c:v>
                </c:pt>
                <c:pt idx="95">
                  <c:v>1.01</c:v>
                </c:pt>
                <c:pt idx="96">
                  <c:v>0.51</c:v>
                </c:pt>
                <c:pt idx="97">
                  <c:v>0.28999999999999998</c:v>
                </c:pt>
                <c:pt idx="98">
                  <c:v>1.08</c:v>
                </c:pt>
                <c:pt idx="99">
                  <c:v>0.78</c:v>
                </c:pt>
                <c:pt idx="100">
                  <c:v>0.31</c:v>
                </c:pt>
                <c:pt idx="101">
                  <c:v>0.76</c:v>
                </c:pt>
                <c:pt idx="102">
                  <c:v>0.25</c:v>
                </c:pt>
                <c:pt idx="103">
                  <c:v>1.1399999999999999</c:v>
                </c:pt>
                <c:pt idx="104">
                  <c:v>0.27</c:v>
                </c:pt>
                <c:pt idx="105">
                  <c:v>0.26</c:v>
                </c:pt>
                <c:pt idx="106">
                  <c:v>0.1</c:v>
                </c:pt>
                <c:pt idx="107">
                  <c:v>0.98</c:v>
                </c:pt>
                <c:pt idx="108">
                  <c:v>0.98</c:v>
                </c:pt>
                <c:pt idx="109">
                  <c:v>1.04</c:v>
                </c:pt>
                <c:pt idx="110">
                  <c:v>1.1499999999999999</c:v>
                </c:pt>
                <c:pt idx="111">
                  <c:v>0.8</c:v>
                </c:pt>
                <c:pt idx="112">
                  <c:v>1.06</c:v>
                </c:pt>
                <c:pt idx="113">
                  <c:v>1.1599999999999999</c:v>
                </c:pt>
                <c:pt idx="114">
                  <c:v>1.29</c:v>
                </c:pt>
                <c:pt idx="115">
                  <c:v>1.53</c:v>
                </c:pt>
                <c:pt idx="116">
                  <c:v>1.32</c:v>
                </c:pt>
                <c:pt idx="118">
                  <c:v>0.84</c:v>
                </c:pt>
                <c:pt idx="119">
                  <c:v>0.87</c:v>
                </c:pt>
                <c:pt idx="120">
                  <c:v>1.53</c:v>
                </c:pt>
                <c:pt idx="121">
                  <c:v>1.37</c:v>
                </c:pt>
                <c:pt idx="122">
                  <c:v>1.35</c:v>
                </c:pt>
                <c:pt idx="123">
                  <c:v>1.39</c:v>
                </c:pt>
                <c:pt idx="124">
                  <c:v>1.52</c:v>
                </c:pt>
                <c:pt idx="125">
                  <c:v>1.6</c:v>
                </c:pt>
                <c:pt idx="126">
                  <c:v>1.57</c:v>
                </c:pt>
                <c:pt idx="127">
                  <c:v>1.1000000000000001</c:v>
                </c:pt>
                <c:pt idx="128">
                  <c:v>1.05</c:v>
                </c:pt>
                <c:pt idx="129">
                  <c:v>1.0900000000000001</c:v>
                </c:pt>
                <c:pt idx="130">
                  <c:v>1</c:v>
                </c:pt>
                <c:pt idx="131">
                  <c:v>1.1000000000000001</c:v>
                </c:pt>
                <c:pt idx="132">
                  <c:v>1.22</c:v>
                </c:pt>
                <c:pt idx="133">
                  <c:v>1.78</c:v>
                </c:pt>
                <c:pt idx="134">
                  <c:v>1.67</c:v>
                </c:pt>
                <c:pt idx="135">
                  <c:v>1.5</c:v>
                </c:pt>
                <c:pt idx="136">
                  <c:v>1.62</c:v>
                </c:pt>
                <c:pt idx="137">
                  <c:v>1.56</c:v>
                </c:pt>
                <c:pt idx="138">
                  <c:v>1.49</c:v>
                </c:pt>
                <c:pt idx="139">
                  <c:v>1.58</c:v>
                </c:pt>
                <c:pt idx="140">
                  <c:v>1.96</c:v>
                </c:pt>
                <c:pt idx="141">
                  <c:v>2</c:v>
                </c:pt>
                <c:pt idx="142">
                  <c:v>1.5</c:v>
                </c:pt>
                <c:pt idx="143">
                  <c:v>1.56</c:v>
                </c:pt>
                <c:pt idx="144">
                  <c:v>1.61</c:v>
                </c:pt>
                <c:pt idx="145">
                  <c:v>1.57</c:v>
                </c:pt>
                <c:pt idx="146">
                  <c:v>1.49</c:v>
                </c:pt>
                <c:pt idx="147">
                  <c:v>1.53</c:v>
                </c:pt>
                <c:pt idx="148">
                  <c:v>1.71</c:v>
                </c:pt>
                <c:pt idx="149">
                  <c:v>1.47</c:v>
                </c:pt>
                <c:pt idx="150">
                  <c:v>1.2</c:v>
                </c:pt>
                <c:pt idx="151">
                  <c:v>1.18</c:v>
                </c:pt>
                <c:pt idx="152">
                  <c:v>1.22</c:v>
                </c:pt>
                <c:pt idx="153">
                  <c:v>1.3</c:v>
                </c:pt>
                <c:pt idx="154">
                  <c:v>1.5</c:v>
                </c:pt>
                <c:pt idx="155">
                  <c:v>1.62</c:v>
                </c:pt>
                <c:pt idx="156">
                  <c:v>1.58</c:v>
                </c:pt>
                <c:pt idx="157">
                  <c:v>1.47</c:v>
                </c:pt>
                <c:pt idx="158">
                  <c:v>1.3</c:v>
                </c:pt>
                <c:pt idx="159">
                  <c:v>1.34</c:v>
                </c:pt>
                <c:pt idx="160">
                  <c:v>1.31</c:v>
                </c:pt>
                <c:pt idx="161">
                  <c:v>1.28</c:v>
                </c:pt>
                <c:pt idx="162">
                  <c:v>1.23</c:v>
                </c:pt>
                <c:pt idx="163">
                  <c:v>1.4</c:v>
                </c:pt>
                <c:pt idx="164">
                  <c:v>1.95</c:v>
                </c:pt>
                <c:pt idx="165">
                  <c:v>1.87</c:v>
                </c:pt>
                <c:pt idx="166">
                  <c:v>1.6</c:v>
                </c:pt>
                <c:pt idx="167">
                  <c:v>1.81</c:v>
                </c:pt>
                <c:pt idx="168">
                  <c:v>1.62</c:v>
                </c:pt>
                <c:pt idx="169">
                  <c:v>1.59</c:v>
                </c:pt>
                <c:pt idx="170">
                  <c:v>1.5</c:v>
                </c:pt>
                <c:pt idx="171">
                  <c:v>1.53</c:v>
                </c:pt>
                <c:pt idx="172">
                  <c:v>1.6</c:v>
                </c:pt>
                <c:pt idx="173">
                  <c:v>2</c:v>
                </c:pt>
                <c:pt idx="174">
                  <c:v>2.0499999999999998</c:v>
                </c:pt>
                <c:pt idx="175">
                  <c:v>2.0299999999999998</c:v>
                </c:pt>
                <c:pt idx="176">
                  <c:v>1.9</c:v>
                </c:pt>
                <c:pt idx="177">
                  <c:v>1.86</c:v>
                </c:pt>
                <c:pt idx="178">
                  <c:v>1.67</c:v>
                </c:pt>
                <c:pt idx="180">
                  <c:v>1.65</c:v>
                </c:pt>
                <c:pt idx="181">
                  <c:v>1.67</c:v>
                </c:pt>
                <c:pt idx="182">
                  <c:v>1.33</c:v>
                </c:pt>
                <c:pt idx="183">
                  <c:v>1.3</c:v>
                </c:pt>
                <c:pt idx="184">
                  <c:v>1.37</c:v>
                </c:pt>
                <c:pt idx="185">
                  <c:v>0.96</c:v>
                </c:pt>
                <c:pt idx="186">
                  <c:v>1.1200000000000001</c:v>
                </c:pt>
                <c:pt idx="187">
                  <c:v>1.1000000000000001</c:v>
                </c:pt>
                <c:pt idx="188">
                  <c:v>1</c:v>
                </c:pt>
                <c:pt idx="189">
                  <c:v>1.19</c:v>
                </c:pt>
                <c:pt idx="190">
                  <c:v>0.91</c:v>
                </c:pt>
                <c:pt idx="191">
                  <c:v>1.07</c:v>
                </c:pt>
                <c:pt idx="192">
                  <c:v>1</c:v>
                </c:pt>
                <c:pt idx="193">
                  <c:v>1.1000000000000001</c:v>
                </c:pt>
                <c:pt idx="194">
                  <c:v>1.02</c:v>
                </c:pt>
                <c:pt idx="195">
                  <c:v>1</c:v>
                </c:pt>
                <c:pt idx="196">
                  <c:v>1.1499999999999999</c:v>
                </c:pt>
                <c:pt idx="197">
                  <c:v>1.45</c:v>
                </c:pt>
                <c:pt idx="198">
                  <c:v>1.43</c:v>
                </c:pt>
                <c:pt idx="199">
                  <c:v>1.27</c:v>
                </c:pt>
                <c:pt idx="200">
                  <c:v>2.21</c:v>
                </c:pt>
                <c:pt idx="201">
                  <c:v>1.49</c:v>
                </c:pt>
                <c:pt idx="202">
                  <c:v>1.52</c:v>
                </c:pt>
                <c:pt idx="203">
                  <c:v>1.5</c:v>
                </c:pt>
                <c:pt idx="204">
                  <c:v>1.44</c:v>
                </c:pt>
                <c:pt idx="205">
                  <c:v>1.41</c:v>
                </c:pt>
                <c:pt idx="206">
                  <c:v>1.36</c:v>
                </c:pt>
                <c:pt idx="207">
                  <c:v>1.33</c:v>
                </c:pt>
                <c:pt idx="208">
                  <c:v>1.39</c:v>
                </c:pt>
                <c:pt idx="209">
                  <c:v>1.42</c:v>
                </c:pt>
                <c:pt idx="210">
                  <c:v>1.46</c:v>
                </c:pt>
                <c:pt idx="211">
                  <c:v>1.51</c:v>
                </c:pt>
                <c:pt idx="212">
                  <c:v>0.95</c:v>
                </c:pt>
                <c:pt idx="213">
                  <c:v>1.3</c:v>
                </c:pt>
                <c:pt idx="214">
                  <c:v>1.28</c:v>
                </c:pt>
                <c:pt idx="215">
                  <c:v>1.36</c:v>
                </c:pt>
                <c:pt idx="216">
                  <c:v>1</c:v>
                </c:pt>
                <c:pt idx="217">
                  <c:v>1.05</c:v>
                </c:pt>
                <c:pt idx="218">
                  <c:v>1.1100000000000001</c:v>
                </c:pt>
                <c:pt idx="219">
                  <c:v>1.25</c:v>
                </c:pt>
                <c:pt idx="220">
                  <c:v>1.54</c:v>
                </c:pt>
                <c:pt idx="221">
                  <c:v>1.5</c:v>
                </c:pt>
                <c:pt idx="222">
                  <c:v>1.47</c:v>
                </c:pt>
                <c:pt idx="223">
                  <c:v>1.52</c:v>
                </c:pt>
                <c:pt idx="224">
                  <c:v>1.49</c:v>
                </c:pt>
                <c:pt idx="225">
                  <c:v>1.51</c:v>
                </c:pt>
                <c:pt idx="226">
                  <c:v>1.42</c:v>
                </c:pt>
                <c:pt idx="227">
                  <c:v>1.48</c:v>
                </c:pt>
                <c:pt idx="228">
                  <c:v>1.62</c:v>
                </c:pt>
                <c:pt idx="229">
                  <c:v>1.25</c:v>
                </c:pt>
                <c:pt idx="230">
                  <c:v>1.41</c:v>
                </c:pt>
                <c:pt idx="231">
                  <c:v>1.21</c:v>
                </c:pt>
                <c:pt idx="232">
                  <c:v>1.32</c:v>
                </c:pt>
                <c:pt idx="233">
                  <c:v>1.31</c:v>
                </c:pt>
                <c:pt idx="234">
                  <c:v>1.23</c:v>
                </c:pt>
                <c:pt idx="235">
                  <c:v>1.38</c:v>
                </c:pt>
                <c:pt idx="236">
                  <c:v>0.98</c:v>
                </c:pt>
                <c:pt idx="237">
                  <c:v>0.95</c:v>
                </c:pt>
                <c:pt idx="238">
                  <c:v>1.1200000000000001</c:v>
                </c:pt>
                <c:pt idx="239">
                  <c:v>1.08</c:v>
                </c:pt>
                <c:pt idx="240">
                  <c:v>0.9</c:v>
                </c:pt>
                <c:pt idx="241">
                  <c:v>1.1000000000000001</c:v>
                </c:pt>
                <c:pt idx="242">
                  <c:v>1.1200000000000001</c:v>
                </c:pt>
                <c:pt idx="243">
                  <c:v>1.18</c:v>
                </c:pt>
                <c:pt idx="244">
                  <c:v>1.39</c:v>
                </c:pt>
                <c:pt idx="245">
                  <c:v>1.57</c:v>
                </c:pt>
                <c:pt idx="246">
                  <c:v>1.21</c:v>
                </c:pt>
                <c:pt idx="247">
                  <c:v>1.37</c:v>
                </c:pt>
                <c:pt idx="248">
                  <c:v>1.6</c:v>
                </c:pt>
                <c:pt idx="249">
                  <c:v>1.56</c:v>
                </c:pt>
                <c:pt idx="250">
                  <c:v>1.81</c:v>
                </c:pt>
                <c:pt idx="251">
                  <c:v>1.63</c:v>
                </c:pt>
                <c:pt idx="252">
                  <c:v>1.5</c:v>
                </c:pt>
                <c:pt idx="253">
                  <c:v>1.53</c:v>
                </c:pt>
                <c:pt idx="254">
                  <c:v>1.47</c:v>
                </c:pt>
                <c:pt idx="255">
                  <c:v>1.49</c:v>
                </c:pt>
                <c:pt idx="256">
                  <c:v>1.52</c:v>
                </c:pt>
                <c:pt idx="257">
                  <c:v>1.56</c:v>
                </c:pt>
                <c:pt idx="258">
                  <c:v>1.88</c:v>
                </c:pt>
                <c:pt idx="259">
                  <c:v>1.67</c:v>
                </c:pt>
                <c:pt idx="260">
                  <c:v>2.19</c:v>
                </c:pt>
                <c:pt idx="261">
                  <c:v>1.79</c:v>
                </c:pt>
                <c:pt idx="262">
                  <c:v>1.31</c:v>
                </c:pt>
                <c:pt idx="263">
                  <c:v>1.57</c:v>
                </c:pt>
                <c:pt idx="264">
                  <c:v>1.52</c:v>
                </c:pt>
                <c:pt idx="265">
                  <c:v>1.6</c:v>
                </c:pt>
                <c:pt idx="266">
                  <c:v>1.37</c:v>
                </c:pt>
                <c:pt idx="267">
                  <c:v>2.4900000000000002</c:v>
                </c:pt>
                <c:pt idx="268">
                  <c:v>2.83</c:v>
                </c:pt>
                <c:pt idx="269">
                  <c:v>2.67</c:v>
                </c:pt>
                <c:pt idx="270">
                  <c:v>3.17</c:v>
                </c:pt>
                <c:pt idx="271">
                  <c:v>2.2400000000000002</c:v>
                </c:pt>
                <c:pt idx="272">
                  <c:v>2.42</c:v>
                </c:pt>
                <c:pt idx="273">
                  <c:v>2.31</c:v>
                </c:pt>
                <c:pt idx="274">
                  <c:v>2.33</c:v>
                </c:pt>
                <c:pt idx="275">
                  <c:v>2.4700000000000002</c:v>
                </c:pt>
                <c:pt idx="276">
                  <c:v>2.23</c:v>
                </c:pt>
                <c:pt idx="277">
                  <c:v>2.02</c:v>
                </c:pt>
                <c:pt idx="278">
                  <c:v>2</c:v>
                </c:pt>
                <c:pt idx="279">
                  <c:v>2.02</c:v>
                </c:pt>
                <c:pt idx="280">
                  <c:v>2</c:v>
                </c:pt>
                <c:pt idx="281">
                  <c:v>2.02</c:v>
                </c:pt>
                <c:pt idx="282">
                  <c:v>1.96</c:v>
                </c:pt>
                <c:pt idx="283">
                  <c:v>2.0499999999999998</c:v>
                </c:pt>
                <c:pt idx="284">
                  <c:v>1.93</c:v>
                </c:pt>
                <c:pt idx="285">
                  <c:v>1.92</c:v>
                </c:pt>
                <c:pt idx="286">
                  <c:v>1.64</c:v>
                </c:pt>
                <c:pt idx="287">
                  <c:v>1.79</c:v>
                </c:pt>
                <c:pt idx="288">
                  <c:v>1.61</c:v>
                </c:pt>
                <c:pt idx="289">
                  <c:v>1.6</c:v>
                </c:pt>
                <c:pt idx="290">
                  <c:v>1.59</c:v>
                </c:pt>
                <c:pt idx="291">
                  <c:v>1.75</c:v>
                </c:pt>
                <c:pt idx="292">
                  <c:v>1.69</c:v>
                </c:pt>
                <c:pt idx="293">
                  <c:v>1.61</c:v>
                </c:pt>
                <c:pt idx="294">
                  <c:v>1.52</c:v>
                </c:pt>
                <c:pt idx="295">
                  <c:v>1.54</c:v>
                </c:pt>
                <c:pt idx="296">
                  <c:v>1.58</c:v>
                </c:pt>
                <c:pt idx="297">
                  <c:v>1.47</c:v>
                </c:pt>
                <c:pt idx="298">
                  <c:v>1.49</c:v>
                </c:pt>
                <c:pt idx="299">
                  <c:v>1.45</c:v>
                </c:pt>
                <c:pt idx="300">
                  <c:v>1.38</c:v>
                </c:pt>
                <c:pt idx="301">
                  <c:v>1.53</c:v>
                </c:pt>
                <c:pt idx="302">
                  <c:v>1.59</c:v>
                </c:pt>
                <c:pt idx="303">
                  <c:v>1.44</c:v>
                </c:pt>
                <c:pt idx="304">
                  <c:v>1.46</c:v>
                </c:pt>
                <c:pt idx="305">
                  <c:v>1.41</c:v>
                </c:pt>
                <c:pt idx="306">
                  <c:v>1.28</c:v>
                </c:pt>
                <c:pt idx="307">
                  <c:v>1.32</c:v>
                </c:pt>
                <c:pt idx="308">
                  <c:v>1.19</c:v>
                </c:pt>
                <c:pt idx="309">
                  <c:v>1.23</c:v>
                </c:pt>
                <c:pt idx="310">
                  <c:v>0.98</c:v>
                </c:pt>
                <c:pt idx="311">
                  <c:v>0.75</c:v>
                </c:pt>
                <c:pt idx="312">
                  <c:v>0.95</c:v>
                </c:pt>
                <c:pt idx="313">
                  <c:v>1.18</c:v>
                </c:pt>
                <c:pt idx="314">
                  <c:v>1.17</c:v>
                </c:pt>
                <c:pt idx="315">
                  <c:v>1.7</c:v>
                </c:pt>
                <c:pt idx="316">
                  <c:v>1.01</c:v>
                </c:pt>
                <c:pt idx="317">
                  <c:v>1.75</c:v>
                </c:pt>
                <c:pt idx="318">
                  <c:v>1.49</c:v>
                </c:pt>
                <c:pt idx="319">
                  <c:v>1.33</c:v>
                </c:pt>
                <c:pt idx="320">
                  <c:v>1.02</c:v>
                </c:pt>
                <c:pt idx="321">
                  <c:v>1.77</c:v>
                </c:pt>
                <c:pt idx="322">
                  <c:v>1.7</c:v>
                </c:pt>
                <c:pt idx="323">
                  <c:v>1.64</c:v>
                </c:pt>
                <c:pt idx="324">
                  <c:v>1.6</c:v>
                </c:pt>
                <c:pt idx="325">
                  <c:v>2.15</c:v>
                </c:pt>
                <c:pt idx="326">
                  <c:v>2.41</c:v>
                </c:pt>
                <c:pt idx="327">
                  <c:v>2.39</c:v>
                </c:pt>
                <c:pt idx="328">
                  <c:v>2.4700000000000002</c:v>
                </c:pt>
                <c:pt idx="329">
                  <c:v>2.0499999999999998</c:v>
                </c:pt>
                <c:pt idx="330">
                  <c:v>2</c:v>
                </c:pt>
                <c:pt idx="331">
                  <c:v>2.08</c:v>
                </c:pt>
                <c:pt idx="332">
                  <c:v>1.71</c:v>
                </c:pt>
                <c:pt idx="333">
                  <c:v>1.85</c:v>
                </c:pt>
                <c:pt idx="334">
                  <c:v>1.81</c:v>
                </c:pt>
                <c:pt idx="335">
                  <c:v>1.9</c:v>
                </c:pt>
                <c:pt idx="336">
                  <c:v>2.02</c:v>
                </c:pt>
                <c:pt idx="337">
                  <c:v>1.91</c:v>
                </c:pt>
                <c:pt idx="338">
                  <c:v>1.9</c:v>
                </c:pt>
                <c:pt idx="339">
                  <c:v>1.87</c:v>
                </c:pt>
                <c:pt idx="340">
                  <c:v>1.8</c:v>
                </c:pt>
                <c:pt idx="341">
                  <c:v>1.83</c:v>
                </c:pt>
                <c:pt idx="342">
                  <c:v>1.91</c:v>
                </c:pt>
                <c:pt idx="343">
                  <c:v>1.73</c:v>
                </c:pt>
                <c:pt idx="344">
                  <c:v>1.7</c:v>
                </c:pt>
                <c:pt idx="345">
                  <c:v>1.35</c:v>
                </c:pt>
                <c:pt idx="346">
                  <c:v>0.92</c:v>
                </c:pt>
                <c:pt idx="347">
                  <c:v>1</c:v>
                </c:pt>
                <c:pt idx="348">
                  <c:v>1.59</c:v>
                </c:pt>
                <c:pt idx="349">
                  <c:v>1.49</c:v>
                </c:pt>
                <c:pt idx="350">
                  <c:v>1.47</c:v>
                </c:pt>
                <c:pt idx="351">
                  <c:v>1.43</c:v>
                </c:pt>
                <c:pt idx="352">
                  <c:v>1.48</c:v>
                </c:pt>
                <c:pt idx="353">
                  <c:v>1.38</c:v>
                </c:pt>
                <c:pt idx="354">
                  <c:v>1.29</c:v>
                </c:pt>
                <c:pt idx="355">
                  <c:v>1.37</c:v>
                </c:pt>
                <c:pt idx="356">
                  <c:v>1.44</c:v>
                </c:pt>
                <c:pt idx="357">
                  <c:v>1.36</c:v>
                </c:pt>
                <c:pt idx="358">
                  <c:v>1.1100000000000001</c:v>
                </c:pt>
                <c:pt idx="359">
                  <c:v>1.46</c:v>
                </c:pt>
                <c:pt idx="360">
                  <c:v>1.07</c:v>
                </c:pt>
                <c:pt idx="361">
                  <c:v>1.05</c:v>
                </c:pt>
                <c:pt idx="362">
                  <c:v>0.9</c:v>
                </c:pt>
                <c:pt idx="363">
                  <c:v>0.98</c:v>
                </c:pt>
                <c:pt idx="364">
                  <c:v>1</c:v>
                </c:pt>
                <c:pt idx="365">
                  <c:v>1.1299999999999999</c:v>
                </c:pt>
                <c:pt idx="366">
                  <c:v>1.21</c:v>
                </c:pt>
                <c:pt idx="367">
                  <c:v>1.29</c:v>
                </c:pt>
                <c:pt idx="368">
                  <c:v>1.34</c:v>
                </c:pt>
                <c:pt idx="369">
                  <c:v>1.33</c:v>
                </c:pt>
                <c:pt idx="370">
                  <c:v>1.1100000000000001</c:v>
                </c:pt>
                <c:pt idx="371">
                  <c:v>1.1399999999999999</c:v>
                </c:pt>
                <c:pt idx="372">
                  <c:v>0.78</c:v>
                </c:pt>
                <c:pt idx="373">
                  <c:v>0.95</c:v>
                </c:pt>
                <c:pt idx="374">
                  <c:v>1.41</c:v>
                </c:pt>
                <c:pt idx="375">
                  <c:v>1.33</c:v>
                </c:pt>
                <c:pt idx="376">
                  <c:v>1.44</c:v>
                </c:pt>
                <c:pt idx="377">
                  <c:v>0.92</c:v>
                </c:pt>
                <c:pt idx="378">
                  <c:v>0.9</c:v>
                </c:pt>
                <c:pt idx="379">
                  <c:v>0.89</c:v>
                </c:pt>
                <c:pt idx="380">
                  <c:v>0.88</c:v>
                </c:pt>
                <c:pt idx="381">
                  <c:v>1.26</c:v>
                </c:pt>
                <c:pt idx="382">
                  <c:v>1.69</c:v>
                </c:pt>
                <c:pt idx="383">
                  <c:v>1.33</c:v>
                </c:pt>
                <c:pt idx="384">
                  <c:v>1.44</c:v>
                </c:pt>
                <c:pt idx="385">
                  <c:v>1.31</c:v>
                </c:pt>
                <c:pt idx="386">
                  <c:v>1.47</c:v>
                </c:pt>
                <c:pt idx="387">
                  <c:v>1.34</c:v>
                </c:pt>
                <c:pt idx="388">
                  <c:v>0.77</c:v>
                </c:pt>
                <c:pt idx="389">
                  <c:v>1.36</c:v>
                </c:pt>
                <c:pt idx="390">
                  <c:v>1.3</c:v>
                </c:pt>
                <c:pt idx="391">
                  <c:v>1.56</c:v>
                </c:pt>
                <c:pt idx="392">
                  <c:v>1.58</c:v>
                </c:pt>
                <c:pt idx="393">
                  <c:v>1.5</c:v>
                </c:pt>
                <c:pt idx="394">
                  <c:v>1.31</c:v>
                </c:pt>
                <c:pt idx="395">
                  <c:v>1.56</c:v>
                </c:pt>
                <c:pt idx="396">
                  <c:v>1.6</c:v>
                </c:pt>
                <c:pt idx="397">
                  <c:v>1.64</c:v>
                </c:pt>
                <c:pt idx="398">
                  <c:v>1.69</c:v>
                </c:pt>
                <c:pt idx="399">
                  <c:v>1.47</c:v>
                </c:pt>
                <c:pt idx="400">
                  <c:v>0.91</c:v>
                </c:pt>
                <c:pt idx="401">
                  <c:v>1.1399999999999999</c:v>
                </c:pt>
                <c:pt idx="402">
                  <c:v>1.4</c:v>
                </c:pt>
                <c:pt idx="403">
                  <c:v>1.23</c:v>
                </c:pt>
                <c:pt idx="404">
                  <c:v>1.54</c:v>
                </c:pt>
                <c:pt idx="405">
                  <c:v>1.49</c:v>
                </c:pt>
                <c:pt idx="406">
                  <c:v>1.46</c:v>
                </c:pt>
                <c:pt idx="407">
                  <c:v>0.92</c:v>
                </c:pt>
                <c:pt idx="408">
                  <c:v>0.96</c:v>
                </c:pt>
                <c:pt idx="409">
                  <c:v>1</c:v>
                </c:pt>
                <c:pt idx="410">
                  <c:v>1.18</c:v>
                </c:pt>
                <c:pt idx="411">
                  <c:v>1.23</c:v>
                </c:pt>
                <c:pt idx="412">
                  <c:v>1.47</c:v>
                </c:pt>
                <c:pt idx="413">
                  <c:v>1.41</c:v>
                </c:pt>
                <c:pt idx="414">
                  <c:v>0.89</c:v>
                </c:pt>
                <c:pt idx="415">
                  <c:v>1.46</c:v>
                </c:pt>
                <c:pt idx="416">
                  <c:v>1.51</c:v>
                </c:pt>
                <c:pt idx="417">
                  <c:v>0.5</c:v>
                </c:pt>
                <c:pt idx="418">
                  <c:v>0.78</c:v>
                </c:pt>
                <c:pt idx="419">
                  <c:v>1.07</c:v>
                </c:pt>
                <c:pt idx="420">
                  <c:v>1.41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E35-4D52-9320-801E297FBF7E}"/>
            </c:ext>
          </c:extLst>
        </c:ser>
        <c:ser>
          <c:idx val="3"/>
          <c:order val="8"/>
          <c:tx>
            <c:v>COTA CRITICA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DATOS!$AN$3:$AN$734</c:f>
              <c:numCache>
                <c:formatCode>0.00</c:formatCode>
                <c:ptCount val="732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3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3</c:v>
                </c:pt>
                <c:pt idx="235">
                  <c:v>3</c:v>
                </c:pt>
                <c:pt idx="236">
                  <c:v>3</c:v>
                </c:pt>
                <c:pt idx="237">
                  <c:v>3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3</c:v>
                </c:pt>
                <c:pt idx="242">
                  <c:v>3</c:v>
                </c:pt>
                <c:pt idx="243">
                  <c:v>3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3</c:v>
                </c:pt>
                <c:pt idx="268">
                  <c:v>3</c:v>
                </c:pt>
                <c:pt idx="269">
                  <c:v>3</c:v>
                </c:pt>
                <c:pt idx="270">
                  <c:v>3</c:v>
                </c:pt>
                <c:pt idx="271">
                  <c:v>3</c:v>
                </c:pt>
                <c:pt idx="272">
                  <c:v>3</c:v>
                </c:pt>
                <c:pt idx="273">
                  <c:v>3</c:v>
                </c:pt>
                <c:pt idx="274">
                  <c:v>3</c:v>
                </c:pt>
                <c:pt idx="275">
                  <c:v>3</c:v>
                </c:pt>
                <c:pt idx="276">
                  <c:v>3</c:v>
                </c:pt>
                <c:pt idx="277">
                  <c:v>3</c:v>
                </c:pt>
                <c:pt idx="278">
                  <c:v>3</c:v>
                </c:pt>
                <c:pt idx="279">
                  <c:v>3</c:v>
                </c:pt>
                <c:pt idx="280">
                  <c:v>3</c:v>
                </c:pt>
                <c:pt idx="281">
                  <c:v>3</c:v>
                </c:pt>
                <c:pt idx="282">
                  <c:v>3</c:v>
                </c:pt>
                <c:pt idx="283">
                  <c:v>3</c:v>
                </c:pt>
                <c:pt idx="284">
                  <c:v>3</c:v>
                </c:pt>
                <c:pt idx="285">
                  <c:v>3</c:v>
                </c:pt>
                <c:pt idx="286">
                  <c:v>3</c:v>
                </c:pt>
                <c:pt idx="287">
                  <c:v>3</c:v>
                </c:pt>
                <c:pt idx="288">
                  <c:v>3</c:v>
                </c:pt>
                <c:pt idx="289">
                  <c:v>3</c:v>
                </c:pt>
                <c:pt idx="290">
                  <c:v>3</c:v>
                </c:pt>
                <c:pt idx="291">
                  <c:v>3</c:v>
                </c:pt>
                <c:pt idx="292">
                  <c:v>3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3</c:v>
                </c:pt>
                <c:pt idx="297">
                  <c:v>3</c:v>
                </c:pt>
                <c:pt idx="298">
                  <c:v>3</c:v>
                </c:pt>
                <c:pt idx="299">
                  <c:v>3</c:v>
                </c:pt>
                <c:pt idx="300">
                  <c:v>3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  <c:pt idx="305">
                  <c:v>3</c:v>
                </c:pt>
                <c:pt idx="306">
                  <c:v>3</c:v>
                </c:pt>
                <c:pt idx="307">
                  <c:v>3</c:v>
                </c:pt>
                <c:pt idx="308">
                  <c:v>3</c:v>
                </c:pt>
                <c:pt idx="309">
                  <c:v>3</c:v>
                </c:pt>
                <c:pt idx="310">
                  <c:v>3</c:v>
                </c:pt>
                <c:pt idx="311">
                  <c:v>3</c:v>
                </c:pt>
                <c:pt idx="312">
                  <c:v>3</c:v>
                </c:pt>
                <c:pt idx="313">
                  <c:v>3</c:v>
                </c:pt>
                <c:pt idx="314">
                  <c:v>3</c:v>
                </c:pt>
                <c:pt idx="315">
                  <c:v>3</c:v>
                </c:pt>
                <c:pt idx="316">
                  <c:v>3</c:v>
                </c:pt>
                <c:pt idx="317">
                  <c:v>3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3</c:v>
                </c:pt>
                <c:pt idx="324">
                  <c:v>3</c:v>
                </c:pt>
                <c:pt idx="325">
                  <c:v>3</c:v>
                </c:pt>
                <c:pt idx="326">
                  <c:v>3</c:v>
                </c:pt>
                <c:pt idx="327">
                  <c:v>3</c:v>
                </c:pt>
                <c:pt idx="328">
                  <c:v>3</c:v>
                </c:pt>
                <c:pt idx="329">
                  <c:v>3</c:v>
                </c:pt>
                <c:pt idx="330">
                  <c:v>3</c:v>
                </c:pt>
                <c:pt idx="331">
                  <c:v>3</c:v>
                </c:pt>
                <c:pt idx="332">
                  <c:v>3</c:v>
                </c:pt>
                <c:pt idx="333">
                  <c:v>3</c:v>
                </c:pt>
                <c:pt idx="334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3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  <c:pt idx="354">
                  <c:v>3</c:v>
                </c:pt>
                <c:pt idx="355">
                  <c:v>3</c:v>
                </c:pt>
                <c:pt idx="356">
                  <c:v>3</c:v>
                </c:pt>
                <c:pt idx="357">
                  <c:v>3</c:v>
                </c:pt>
                <c:pt idx="358">
                  <c:v>3</c:v>
                </c:pt>
                <c:pt idx="359">
                  <c:v>3</c:v>
                </c:pt>
                <c:pt idx="360">
                  <c:v>3</c:v>
                </c:pt>
                <c:pt idx="361">
                  <c:v>3</c:v>
                </c:pt>
                <c:pt idx="362">
                  <c:v>3</c:v>
                </c:pt>
                <c:pt idx="363">
                  <c:v>3</c:v>
                </c:pt>
                <c:pt idx="364">
                  <c:v>3</c:v>
                </c:pt>
                <c:pt idx="365">
                  <c:v>3</c:v>
                </c:pt>
                <c:pt idx="366">
                  <c:v>3</c:v>
                </c:pt>
                <c:pt idx="367">
                  <c:v>3</c:v>
                </c:pt>
                <c:pt idx="368">
                  <c:v>3</c:v>
                </c:pt>
                <c:pt idx="369">
                  <c:v>3</c:v>
                </c:pt>
                <c:pt idx="370">
                  <c:v>3</c:v>
                </c:pt>
                <c:pt idx="371">
                  <c:v>3</c:v>
                </c:pt>
                <c:pt idx="372">
                  <c:v>3</c:v>
                </c:pt>
                <c:pt idx="373">
                  <c:v>3</c:v>
                </c:pt>
                <c:pt idx="374">
                  <c:v>3</c:v>
                </c:pt>
                <c:pt idx="375">
                  <c:v>3</c:v>
                </c:pt>
                <c:pt idx="376">
                  <c:v>3</c:v>
                </c:pt>
                <c:pt idx="377">
                  <c:v>3</c:v>
                </c:pt>
                <c:pt idx="378">
                  <c:v>3</c:v>
                </c:pt>
                <c:pt idx="379">
                  <c:v>3</c:v>
                </c:pt>
                <c:pt idx="380">
                  <c:v>3</c:v>
                </c:pt>
                <c:pt idx="381">
                  <c:v>3</c:v>
                </c:pt>
                <c:pt idx="382">
                  <c:v>3</c:v>
                </c:pt>
                <c:pt idx="383">
                  <c:v>3</c:v>
                </c:pt>
                <c:pt idx="384">
                  <c:v>3</c:v>
                </c:pt>
                <c:pt idx="385">
                  <c:v>3</c:v>
                </c:pt>
                <c:pt idx="386">
                  <c:v>3</c:v>
                </c:pt>
                <c:pt idx="387">
                  <c:v>3</c:v>
                </c:pt>
                <c:pt idx="388">
                  <c:v>3</c:v>
                </c:pt>
                <c:pt idx="389">
                  <c:v>3</c:v>
                </c:pt>
                <c:pt idx="390">
                  <c:v>3</c:v>
                </c:pt>
                <c:pt idx="391">
                  <c:v>3</c:v>
                </c:pt>
                <c:pt idx="392">
                  <c:v>3</c:v>
                </c:pt>
                <c:pt idx="393">
                  <c:v>3</c:v>
                </c:pt>
                <c:pt idx="394">
                  <c:v>3</c:v>
                </c:pt>
                <c:pt idx="395">
                  <c:v>3</c:v>
                </c:pt>
                <c:pt idx="396">
                  <c:v>3</c:v>
                </c:pt>
                <c:pt idx="397">
                  <c:v>3</c:v>
                </c:pt>
                <c:pt idx="398">
                  <c:v>3</c:v>
                </c:pt>
                <c:pt idx="399">
                  <c:v>3</c:v>
                </c:pt>
                <c:pt idx="400">
                  <c:v>3</c:v>
                </c:pt>
                <c:pt idx="401">
                  <c:v>3</c:v>
                </c:pt>
                <c:pt idx="402">
                  <c:v>3</c:v>
                </c:pt>
                <c:pt idx="403">
                  <c:v>3</c:v>
                </c:pt>
                <c:pt idx="404">
                  <c:v>3</c:v>
                </c:pt>
                <c:pt idx="405">
                  <c:v>3</c:v>
                </c:pt>
                <c:pt idx="406">
                  <c:v>3</c:v>
                </c:pt>
                <c:pt idx="407">
                  <c:v>3</c:v>
                </c:pt>
                <c:pt idx="408">
                  <c:v>3</c:v>
                </c:pt>
                <c:pt idx="409">
                  <c:v>3</c:v>
                </c:pt>
                <c:pt idx="410">
                  <c:v>3</c:v>
                </c:pt>
                <c:pt idx="411">
                  <c:v>3</c:v>
                </c:pt>
                <c:pt idx="412">
                  <c:v>3</c:v>
                </c:pt>
                <c:pt idx="413">
                  <c:v>3</c:v>
                </c:pt>
                <c:pt idx="414">
                  <c:v>3</c:v>
                </c:pt>
                <c:pt idx="415">
                  <c:v>3</c:v>
                </c:pt>
                <c:pt idx="416">
                  <c:v>3</c:v>
                </c:pt>
                <c:pt idx="417">
                  <c:v>3</c:v>
                </c:pt>
                <c:pt idx="418">
                  <c:v>3</c:v>
                </c:pt>
                <c:pt idx="419">
                  <c:v>3</c:v>
                </c:pt>
                <c:pt idx="420">
                  <c:v>3</c:v>
                </c:pt>
                <c:pt idx="421">
                  <c:v>3</c:v>
                </c:pt>
                <c:pt idx="422">
                  <c:v>3</c:v>
                </c:pt>
                <c:pt idx="423">
                  <c:v>3</c:v>
                </c:pt>
                <c:pt idx="424">
                  <c:v>3</c:v>
                </c:pt>
                <c:pt idx="425">
                  <c:v>3</c:v>
                </c:pt>
                <c:pt idx="426">
                  <c:v>3</c:v>
                </c:pt>
                <c:pt idx="427">
                  <c:v>3</c:v>
                </c:pt>
                <c:pt idx="428">
                  <c:v>3</c:v>
                </c:pt>
                <c:pt idx="429">
                  <c:v>3</c:v>
                </c:pt>
                <c:pt idx="430">
                  <c:v>3</c:v>
                </c:pt>
                <c:pt idx="431">
                  <c:v>3</c:v>
                </c:pt>
                <c:pt idx="432">
                  <c:v>3</c:v>
                </c:pt>
                <c:pt idx="433">
                  <c:v>3</c:v>
                </c:pt>
                <c:pt idx="434">
                  <c:v>3</c:v>
                </c:pt>
                <c:pt idx="435">
                  <c:v>3</c:v>
                </c:pt>
                <c:pt idx="436">
                  <c:v>3</c:v>
                </c:pt>
                <c:pt idx="437">
                  <c:v>3</c:v>
                </c:pt>
                <c:pt idx="438">
                  <c:v>3</c:v>
                </c:pt>
                <c:pt idx="439">
                  <c:v>3</c:v>
                </c:pt>
                <c:pt idx="440">
                  <c:v>3</c:v>
                </c:pt>
                <c:pt idx="441">
                  <c:v>3</c:v>
                </c:pt>
                <c:pt idx="442">
                  <c:v>3</c:v>
                </c:pt>
                <c:pt idx="443">
                  <c:v>3</c:v>
                </c:pt>
                <c:pt idx="444">
                  <c:v>3</c:v>
                </c:pt>
                <c:pt idx="445">
                  <c:v>3</c:v>
                </c:pt>
                <c:pt idx="446">
                  <c:v>3</c:v>
                </c:pt>
                <c:pt idx="447">
                  <c:v>3</c:v>
                </c:pt>
                <c:pt idx="448">
                  <c:v>3</c:v>
                </c:pt>
                <c:pt idx="449">
                  <c:v>3</c:v>
                </c:pt>
                <c:pt idx="450">
                  <c:v>3</c:v>
                </c:pt>
                <c:pt idx="451">
                  <c:v>3</c:v>
                </c:pt>
                <c:pt idx="452">
                  <c:v>3</c:v>
                </c:pt>
                <c:pt idx="453">
                  <c:v>3</c:v>
                </c:pt>
                <c:pt idx="454">
                  <c:v>3</c:v>
                </c:pt>
                <c:pt idx="455">
                  <c:v>3</c:v>
                </c:pt>
                <c:pt idx="456">
                  <c:v>3</c:v>
                </c:pt>
                <c:pt idx="457">
                  <c:v>3</c:v>
                </c:pt>
                <c:pt idx="458">
                  <c:v>3</c:v>
                </c:pt>
                <c:pt idx="459">
                  <c:v>3</c:v>
                </c:pt>
                <c:pt idx="460">
                  <c:v>3</c:v>
                </c:pt>
                <c:pt idx="461">
                  <c:v>3</c:v>
                </c:pt>
                <c:pt idx="462">
                  <c:v>3</c:v>
                </c:pt>
                <c:pt idx="463">
                  <c:v>3</c:v>
                </c:pt>
                <c:pt idx="464">
                  <c:v>3</c:v>
                </c:pt>
                <c:pt idx="465">
                  <c:v>3</c:v>
                </c:pt>
                <c:pt idx="466">
                  <c:v>3</c:v>
                </c:pt>
                <c:pt idx="467">
                  <c:v>3</c:v>
                </c:pt>
                <c:pt idx="468">
                  <c:v>3</c:v>
                </c:pt>
                <c:pt idx="469">
                  <c:v>3</c:v>
                </c:pt>
                <c:pt idx="470">
                  <c:v>3</c:v>
                </c:pt>
                <c:pt idx="471">
                  <c:v>3</c:v>
                </c:pt>
                <c:pt idx="472">
                  <c:v>3</c:v>
                </c:pt>
                <c:pt idx="473">
                  <c:v>3</c:v>
                </c:pt>
                <c:pt idx="474">
                  <c:v>3</c:v>
                </c:pt>
                <c:pt idx="475">
                  <c:v>3</c:v>
                </c:pt>
                <c:pt idx="476">
                  <c:v>3</c:v>
                </c:pt>
                <c:pt idx="477">
                  <c:v>3</c:v>
                </c:pt>
                <c:pt idx="478">
                  <c:v>3</c:v>
                </c:pt>
                <c:pt idx="479">
                  <c:v>3</c:v>
                </c:pt>
                <c:pt idx="480">
                  <c:v>3</c:v>
                </c:pt>
                <c:pt idx="481">
                  <c:v>3</c:v>
                </c:pt>
                <c:pt idx="482">
                  <c:v>3</c:v>
                </c:pt>
                <c:pt idx="483">
                  <c:v>3</c:v>
                </c:pt>
                <c:pt idx="484">
                  <c:v>3</c:v>
                </c:pt>
                <c:pt idx="485">
                  <c:v>3</c:v>
                </c:pt>
                <c:pt idx="486">
                  <c:v>3</c:v>
                </c:pt>
                <c:pt idx="487">
                  <c:v>3</c:v>
                </c:pt>
                <c:pt idx="488">
                  <c:v>3</c:v>
                </c:pt>
                <c:pt idx="489">
                  <c:v>3</c:v>
                </c:pt>
                <c:pt idx="490">
                  <c:v>3</c:v>
                </c:pt>
                <c:pt idx="491">
                  <c:v>3</c:v>
                </c:pt>
                <c:pt idx="492">
                  <c:v>3</c:v>
                </c:pt>
                <c:pt idx="493">
                  <c:v>3</c:v>
                </c:pt>
                <c:pt idx="494">
                  <c:v>3</c:v>
                </c:pt>
                <c:pt idx="495">
                  <c:v>3</c:v>
                </c:pt>
                <c:pt idx="496">
                  <c:v>3</c:v>
                </c:pt>
                <c:pt idx="497">
                  <c:v>3</c:v>
                </c:pt>
                <c:pt idx="498">
                  <c:v>3</c:v>
                </c:pt>
                <c:pt idx="499">
                  <c:v>3</c:v>
                </c:pt>
                <c:pt idx="500">
                  <c:v>3</c:v>
                </c:pt>
                <c:pt idx="501">
                  <c:v>3</c:v>
                </c:pt>
                <c:pt idx="502">
                  <c:v>3</c:v>
                </c:pt>
                <c:pt idx="503">
                  <c:v>3</c:v>
                </c:pt>
                <c:pt idx="504">
                  <c:v>3</c:v>
                </c:pt>
                <c:pt idx="505">
                  <c:v>3</c:v>
                </c:pt>
                <c:pt idx="506">
                  <c:v>3</c:v>
                </c:pt>
                <c:pt idx="507">
                  <c:v>3</c:v>
                </c:pt>
                <c:pt idx="508">
                  <c:v>3</c:v>
                </c:pt>
                <c:pt idx="509">
                  <c:v>3</c:v>
                </c:pt>
                <c:pt idx="510">
                  <c:v>3</c:v>
                </c:pt>
                <c:pt idx="511">
                  <c:v>3</c:v>
                </c:pt>
                <c:pt idx="512">
                  <c:v>3</c:v>
                </c:pt>
                <c:pt idx="513">
                  <c:v>3</c:v>
                </c:pt>
                <c:pt idx="514">
                  <c:v>3</c:v>
                </c:pt>
                <c:pt idx="515">
                  <c:v>3</c:v>
                </c:pt>
                <c:pt idx="516">
                  <c:v>3</c:v>
                </c:pt>
                <c:pt idx="517">
                  <c:v>3</c:v>
                </c:pt>
                <c:pt idx="518">
                  <c:v>3</c:v>
                </c:pt>
                <c:pt idx="519">
                  <c:v>3</c:v>
                </c:pt>
                <c:pt idx="520">
                  <c:v>3</c:v>
                </c:pt>
                <c:pt idx="521">
                  <c:v>3</c:v>
                </c:pt>
                <c:pt idx="522">
                  <c:v>3</c:v>
                </c:pt>
                <c:pt idx="523">
                  <c:v>3</c:v>
                </c:pt>
                <c:pt idx="524">
                  <c:v>3</c:v>
                </c:pt>
                <c:pt idx="525">
                  <c:v>3</c:v>
                </c:pt>
                <c:pt idx="526">
                  <c:v>3</c:v>
                </c:pt>
                <c:pt idx="527">
                  <c:v>3</c:v>
                </c:pt>
                <c:pt idx="528">
                  <c:v>3</c:v>
                </c:pt>
                <c:pt idx="529">
                  <c:v>3</c:v>
                </c:pt>
                <c:pt idx="530">
                  <c:v>3</c:v>
                </c:pt>
                <c:pt idx="531">
                  <c:v>3</c:v>
                </c:pt>
                <c:pt idx="532">
                  <c:v>3</c:v>
                </c:pt>
                <c:pt idx="533">
                  <c:v>3</c:v>
                </c:pt>
                <c:pt idx="534">
                  <c:v>3</c:v>
                </c:pt>
                <c:pt idx="535">
                  <c:v>3</c:v>
                </c:pt>
                <c:pt idx="536">
                  <c:v>3</c:v>
                </c:pt>
                <c:pt idx="537">
                  <c:v>3</c:v>
                </c:pt>
                <c:pt idx="538">
                  <c:v>3</c:v>
                </c:pt>
                <c:pt idx="539">
                  <c:v>3</c:v>
                </c:pt>
                <c:pt idx="540">
                  <c:v>3</c:v>
                </c:pt>
                <c:pt idx="541">
                  <c:v>3</c:v>
                </c:pt>
                <c:pt idx="542">
                  <c:v>3</c:v>
                </c:pt>
                <c:pt idx="543">
                  <c:v>3</c:v>
                </c:pt>
                <c:pt idx="544">
                  <c:v>3</c:v>
                </c:pt>
                <c:pt idx="545">
                  <c:v>3</c:v>
                </c:pt>
                <c:pt idx="546">
                  <c:v>3</c:v>
                </c:pt>
                <c:pt idx="547">
                  <c:v>3</c:v>
                </c:pt>
                <c:pt idx="548">
                  <c:v>3</c:v>
                </c:pt>
                <c:pt idx="549">
                  <c:v>3</c:v>
                </c:pt>
                <c:pt idx="550">
                  <c:v>3</c:v>
                </c:pt>
                <c:pt idx="551">
                  <c:v>3</c:v>
                </c:pt>
                <c:pt idx="552">
                  <c:v>3</c:v>
                </c:pt>
                <c:pt idx="553">
                  <c:v>3</c:v>
                </c:pt>
                <c:pt idx="554">
                  <c:v>3</c:v>
                </c:pt>
                <c:pt idx="555">
                  <c:v>3</c:v>
                </c:pt>
                <c:pt idx="556">
                  <c:v>3</c:v>
                </c:pt>
                <c:pt idx="557">
                  <c:v>3</c:v>
                </c:pt>
                <c:pt idx="558">
                  <c:v>3</c:v>
                </c:pt>
                <c:pt idx="559">
                  <c:v>3</c:v>
                </c:pt>
                <c:pt idx="560">
                  <c:v>3</c:v>
                </c:pt>
                <c:pt idx="561">
                  <c:v>3</c:v>
                </c:pt>
                <c:pt idx="562">
                  <c:v>3</c:v>
                </c:pt>
                <c:pt idx="563">
                  <c:v>3</c:v>
                </c:pt>
                <c:pt idx="564">
                  <c:v>3</c:v>
                </c:pt>
                <c:pt idx="565">
                  <c:v>3</c:v>
                </c:pt>
                <c:pt idx="566">
                  <c:v>3</c:v>
                </c:pt>
                <c:pt idx="567">
                  <c:v>3</c:v>
                </c:pt>
                <c:pt idx="568">
                  <c:v>3</c:v>
                </c:pt>
                <c:pt idx="569">
                  <c:v>3</c:v>
                </c:pt>
                <c:pt idx="570">
                  <c:v>3</c:v>
                </c:pt>
                <c:pt idx="571">
                  <c:v>3</c:v>
                </c:pt>
                <c:pt idx="572">
                  <c:v>3</c:v>
                </c:pt>
                <c:pt idx="573">
                  <c:v>3</c:v>
                </c:pt>
                <c:pt idx="574">
                  <c:v>3</c:v>
                </c:pt>
                <c:pt idx="575">
                  <c:v>3</c:v>
                </c:pt>
                <c:pt idx="576">
                  <c:v>3</c:v>
                </c:pt>
                <c:pt idx="577">
                  <c:v>3</c:v>
                </c:pt>
                <c:pt idx="578">
                  <c:v>3</c:v>
                </c:pt>
                <c:pt idx="579">
                  <c:v>3</c:v>
                </c:pt>
                <c:pt idx="580">
                  <c:v>3</c:v>
                </c:pt>
                <c:pt idx="581">
                  <c:v>3</c:v>
                </c:pt>
                <c:pt idx="582">
                  <c:v>3</c:v>
                </c:pt>
                <c:pt idx="583">
                  <c:v>3</c:v>
                </c:pt>
                <c:pt idx="584">
                  <c:v>3</c:v>
                </c:pt>
                <c:pt idx="585">
                  <c:v>3</c:v>
                </c:pt>
                <c:pt idx="586">
                  <c:v>3</c:v>
                </c:pt>
                <c:pt idx="587">
                  <c:v>3</c:v>
                </c:pt>
                <c:pt idx="588">
                  <c:v>3</c:v>
                </c:pt>
                <c:pt idx="589">
                  <c:v>3</c:v>
                </c:pt>
                <c:pt idx="590">
                  <c:v>3</c:v>
                </c:pt>
                <c:pt idx="591">
                  <c:v>3</c:v>
                </c:pt>
                <c:pt idx="592">
                  <c:v>3</c:v>
                </c:pt>
                <c:pt idx="593">
                  <c:v>3</c:v>
                </c:pt>
                <c:pt idx="594">
                  <c:v>3</c:v>
                </c:pt>
                <c:pt idx="595">
                  <c:v>3</c:v>
                </c:pt>
                <c:pt idx="596">
                  <c:v>3</c:v>
                </c:pt>
                <c:pt idx="597">
                  <c:v>3</c:v>
                </c:pt>
                <c:pt idx="598">
                  <c:v>3</c:v>
                </c:pt>
                <c:pt idx="599">
                  <c:v>3</c:v>
                </c:pt>
                <c:pt idx="600">
                  <c:v>3</c:v>
                </c:pt>
                <c:pt idx="601">
                  <c:v>3</c:v>
                </c:pt>
                <c:pt idx="602">
                  <c:v>3</c:v>
                </c:pt>
                <c:pt idx="603">
                  <c:v>3</c:v>
                </c:pt>
                <c:pt idx="604">
                  <c:v>3</c:v>
                </c:pt>
                <c:pt idx="605">
                  <c:v>3</c:v>
                </c:pt>
                <c:pt idx="606">
                  <c:v>3</c:v>
                </c:pt>
                <c:pt idx="607">
                  <c:v>3</c:v>
                </c:pt>
                <c:pt idx="608">
                  <c:v>3</c:v>
                </c:pt>
                <c:pt idx="609">
                  <c:v>3</c:v>
                </c:pt>
                <c:pt idx="610">
                  <c:v>3</c:v>
                </c:pt>
                <c:pt idx="611">
                  <c:v>3</c:v>
                </c:pt>
                <c:pt idx="612">
                  <c:v>3</c:v>
                </c:pt>
                <c:pt idx="613">
                  <c:v>3</c:v>
                </c:pt>
                <c:pt idx="614">
                  <c:v>3</c:v>
                </c:pt>
                <c:pt idx="615">
                  <c:v>3</c:v>
                </c:pt>
                <c:pt idx="616">
                  <c:v>3</c:v>
                </c:pt>
                <c:pt idx="617">
                  <c:v>3</c:v>
                </c:pt>
                <c:pt idx="618">
                  <c:v>3</c:v>
                </c:pt>
                <c:pt idx="619">
                  <c:v>3</c:v>
                </c:pt>
                <c:pt idx="620">
                  <c:v>3</c:v>
                </c:pt>
                <c:pt idx="621">
                  <c:v>3</c:v>
                </c:pt>
                <c:pt idx="622">
                  <c:v>3</c:v>
                </c:pt>
                <c:pt idx="623">
                  <c:v>3</c:v>
                </c:pt>
                <c:pt idx="624">
                  <c:v>3</c:v>
                </c:pt>
                <c:pt idx="625">
                  <c:v>3</c:v>
                </c:pt>
                <c:pt idx="626">
                  <c:v>3</c:v>
                </c:pt>
                <c:pt idx="627">
                  <c:v>3</c:v>
                </c:pt>
                <c:pt idx="628">
                  <c:v>3</c:v>
                </c:pt>
                <c:pt idx="629">
                  <c:v>3</c:v>
                </c:pt>
                <c:pt idx="630">
                  <c:v>3</c:v>
                </c:pt>
                <c:pt idx="631">
                  <c:v>3</c:v>
                </c:pt>
                <c:pt idx="632">
                  <c:v>3</c:v>
                </c:pt>
                <c:pt idx="633">
                  <c:v>3</c:v>
                </c:pt>
                <c:pt idx="634">
                  <c:v>3</c:v>
                </c:pt>
                <c:pt idx="635">
                  <c:v>3</c:v>
                </c:pt>
                <c:pt idx="636">
                  <c:v>3</c:v>
                </c:pt>
                <c:pt idx="637">
                  <c:v>3</c:v>
                </c:pt>
                <c:pt idx="638">
                  <c:v>3</c:v>
                </c:pt>
                <c:pt idx="639">
                  <c:v>3</c:v>
                </c:pt>
                <c:pt idx="640">
                  <c:v>3</c:v>
                </c:pt>
                <c:pt idx="641">
                  <c:v>3</c:v>
                </c:pt>
                <c:pt idx="642">
                  <c:v>3</c:v>
                </c:pt>
                <c:pt idx="643">
                  <c:v>3</c:v>
                </c:pt>
                <c:pt idx="644">
                  <c:v>3</c:v>
                </c:pt>
                <c:pt idx="645">
                  <c:v>3</c:v>
                </c:pt>
                <c:pt idx="646">
                  <c:v>3</c:v>
                </c:pt>
                <c:pt idx="647">
                  <c:v>3</c:v>
                </c:pt>
                <c:pt idx="648">
                  <c:v>3</c:v>
                </c:pt>
                <c:pt idx="649">
                  <c:v>3</c:v>
                </c:pt>
                <c:pt idx="650">
                  <c:v>3</c:v>
                </c:pt>
                <c:pt idx="651">
                  <c:v>3</c:v>
                </c:pt>
                <c:pt idx="652">
                  <c:v>3</c:v>
                </c:pt>
                <c:pt idx="653">
                  <c:v>3</c:v>
                </c:pt>
                <c:pt idx="654">
                  <c:v>3</c:v>
                </c:pt>
                <c:pt idx="655">
                  <c:v>3</c:v>
                </c:pt>
                <c:pt idx="656">
                  <c:v>3</c:v>
                </c:pt>
                <c:pt idx="657">
                  <c:v>3</c:v>
                </c:pt>
                <c:pt idx="658">
                  <c:v>3</c:v>
                </c:pt>
                <c:pt idx="659">
                  <c:v>3</c:v>
                </c:pt>
                <c:pt idx="660">
                  <c:v>3</c:v>
                </c:pt>
                <c:pt idx="661">
                  <c:v>3</c:v>
                </c:pt>
                <c:pt idx="662">
                  <c:v>3</c:v>
                </c:pt>
                <c:pt idx="663">
                  <c:v>3</c:v>
                </c:pt>
                <c:pt idx="664">
                  <c:v>3</c:v>
                </c:pt>
                <c:pt idx="665">
                  <c:v>3</c:v>
                </c:pt>
                <c:pt idx="666">
                  <c:v>3</c:v>
                </c:pt>
                <c:pt idx="667">
                  <c:v>3</c:v>
                </c:pt>
                <c:pt idx="668">
                  <c:v>3</c:v>
                </c:pt>
                <c:pt idx="669">
                  <c:v>3</c:v>
                </c:pt>
                <c:pt idx="670">
                  <c:v>3</c:v>
                </c:pt>
                <c:pt idx="671">
                  <c:v>3</c:v>
                </c:pt>
                <c:pt idx="672">
                  <c:v>3</c:v>
                </c:pt>
                <c:pt idx="673">
                  <c:v>3</c:v>
                </c:pt>
                <c:pt idx="674">
                  <c:v>3</c:v>
                </c:pt>
                <c:pt idx="675">
                  <c:v>3</c:v>
                </c:pt>
                <c:pt idx="676">
                  <c:v>3</c:v>
                </c:pt>
                <c:pt idx="677">
                  <c:v>3</c:v>
                </c:pt>
                <c:pt idx="678">
                  <c:v>3</c:v>
                </c:pt>
                <c:pt idx="679">
                  <c:v>3</c:v>
                </c:pt>
                <c:pt idx="680">
                  <c:v>3</c:v>
                </c:pt>
                <c:pt idx="681">
                  <c:v>3</c:v>
                </c:pt>
                <c:pt idx="682">
                  <c:v>3</c:v>
                </c:pt>
                <c:pt idx="683">
                  <c:v>3</c:v>
                </c:pt>
                <c:pt idx="684">
                  <c:v>3</c:v>
                </c:pt>
                <c:pt idx="685">
                  <c:v>3</c:v>
                </c:pt>
                <c:pt idx="686">
                  <c:v>3</c:v>
                </c:pt>
                <c:pt idx="687">
                  <c:v>3</c:v>
                </c:pt>
                <c:pt idx="688">
                  <c:v>3</c:v>
                </c:pt>
                <c:pt idx="689">
                  <c:v>3</c:v>
                </c:pt>
                <c:pt idx="690">
                  <c:v>3</c:v>
                </c:pt>
                <c:pt idx="691">
                  <c:v>3</c:v>
                </c:pt>
                <c:pt idx="692">
                  <c:v>3</c:v>
                </c:pt>
                <c:pt idx="693">
                  <c:v>3</c:v>
                </c:pt>
                <c:pt idx="694">
                  <c:v>3</c:v>
                </c:pt>
                <c:pt idx="695">
                  <c:v>3</c:v>
                </c:pt>
                <c:pt idx="696">
                  <c:v>3</c:v>
                </c:pt>
                <c:pt idx="697">
                  <c:v>3</c:v>
                </c:pt>
                <c:pt idx="698">
                  <c:v>3</c:v>
                </c:pt>
                <c:pt idx="699">
                  <c:v>3</c:v>
                </c:pt>
                <c:pt idx="700">
                  <c:v>3</c:v>
                </c:pt>
                <c:pt idx="701">
                  <c:v>3</c:v>
                </c:pt>
                <c:pt idx="702">
                  <c:v>3</c:v>
                </c:pt>
                <c:pt idx="703">
                  <c:v>3</c:v>
                </c:pt>
                <c:pt idx="704">
                  <c:v>3</c:v>
                </c:pt>
                <c:pt idx="705">
                  <c:v>3</c:v>
                </c:pt>
                <c:pt idx="706">
                  <c:v>3</c:v>
                </c:pt>
                <c:pt idx="707">
                  <c:v>3</c:v>
                </c:pt>
                <c:pt idx="708">
                  <c:v>3</c:v>
                </c:pt>
                <c:pt idx="709">
                  <c:v>3</c:v>
                </c:pt>
                <c:pt idx="710">
                  <c:v>3</c:v>
                </c:pt>
                <c:pt idx="711">
                  <c:v>3</c:v>
                </c:pt>
                <c:pt idx="712">
                  <c:v>3</c:v>
                </c:pt>
                <c:pt idx="713">
                  <c:v>3</c:v>
                </c:pt>
                <c:pt idx="714">
                  <c:v>3</c:v>
                </c:pt>
                <c:pt idx="715">
                  <c:v>3</c:v>
                </c:pt>
                <c:pt idx="716">
                  <c:v>3</c:v>
                </c:pt>
                <c:pt idx="717">
                  <c:v>3</c:v>
                </c:pt>
                <c:pt idx="718">
                  <c:v>3</c:v>
                </c:pt>
                <c:pt idx="719">
                  <c:v>3</c:v>
                </c:pt>
                <c:pt idx="720">
                  <c:v>3</c:v>
                </c:pt>
                <c:pt idx="721">
                  <c:v>3</c:v>
                </c:pt>
                <c:pt idx="722">
                  <c:v>3</c:v>
                </c:pt>
                <c:pt idx="723">
                  <c:v>3</c:v>
                </c:pt>
                <c:pt idx="724">
                  <c:v>3</c:v>
                </c:pt>
                <c:pt idx="725">
                  <c:v>3</c:v>
                </c:pt>
                <c:pt idx="726">
                  <c:v>3</c:v>
                </c:pt>
                <c:pt idx="727">
                  <c:v>3</c:v>
                </c:pt>
                <c:pt idx="728">
                  <c:v>3</c:v>
                </c:pt>
                <c:pt idx="729">
                  <c:v>3</c:v>
                </c:pt>
                <c:pt idx="730">
                  <c:v>3</c:v>
                </c:pt>
                <c:pt idx="73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E35-4D52-9320-801E297FB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4278104"/>
        <c:axId val="834278496"/>
        <c:extLst>
          <c:ext xmlns:c15="http://schemas.microsoft.com/office/drawing/2012/chart" uri="{02D57815-91ED-43cb-92C2-25804820EDAC}">
            <c15:filteredLineSeries>
              <c15:ser>
                <c:idx val="7"/>
                <c:order val="9"/>
                <c:tx>
                  <c:v>MÍNIMO ABSOLUTO 2014</c:v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DATOS!$AO$3:$AO$734</c15:sqref>
                        </c15:formulaRef>
                      </c:ext>
                    </c:extLst>
                    <c:numCache>
                      <c:formatCode>General</c:formatCode>
                      <c:ptCount val="732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2E35-4D52-9320-801E297FBF7E}"/>
                  </c:ext>
                </c:extLst>
              </c15:ser>
            </c15:filteredLineSeries>
          </c:ext>
        </c:extLst>
      </c:lineChart>
      <c:dateAx>
        <c:axId val="834278104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</a:defRPr>
                </a:pPr>
                <a:r>
                  <a:rPr lang="es-CO" b="1">
                    <a:solidFill>
                      <a:schemeClr val="accent5">
                        <a:lumMod val="75000"/>
                      </a:schemeClr>
                    </a:solidFill>
                  </a:rPr>
                  <a:t>NIVEL (mts)</a:t>
                </a:r>
              </a:p>
            </c:rich>
          </c:tx>
          <c:layout>
            <c:manualLayout>
              <c:xMode val="edge"/>
              <c:yMode val="edge"/>
              <c:x val="4.8434653916211321E-3"/>
              <c:y val="3.4137142800961535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834278496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834278496"/>
        <c:scaling>
          <c:orientation val="minMax"/>
          <c:max val="4.5"/>
          <c:min val="0"/>
        </c:scaling>
        <c:delete val="0"/>
        <c:axPos val="l"/>
        <c:numFmt formatCode="#,##0.0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aseline="0">
                <a:latin typeface="+mn-lt"/>
              </a:defRPr>
            </a:pPr>
            <a:endParaRPr lang="es-CO"/>
          </a:p>
        </c:txPr>
        <c:crossAx val="834278104"/>
        <c:crosses val="autoZero"/>
        <c:crossBetween val="midCat"/>
        <c:majorUnit val="0.5"/>
      </c:valAx>
      <c:spPr>
        <a:blipFill dpi="0" rotWithShape="1">
          <a:blip xmlns:r="http://schemas.openxmlformats.org/officeDocument/2006/relationships" r:embed="rId1">
            <a:alphaModFix amt="45000"/>
          </a:blip>
          <a:srcRect/>
          <a:stretch>
            <a:fillRect/>
          </a:stretch>
        </a:blipFill>
        <a:ln w="25400">
          <a:solidFill>
            <a:srgbClr val="808080"/>
          </a:solidFill>
          <a:prstDash val="solid"/>
        </a:ln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5.3233948087431704E-2"/>
          <c:y val="0.93730777738997062"/>
          <c:w val="0.90000000000000013"/>
          <c:h val="4.0176184600561389E-2"/>
        </c:manualLayout>
      </c:layout>
      <c:overlay val="0"/>
      <c:spPr>
        <a:solidFill>
          <a:schemeClr val="bg1">
            <a:lumMod val="85000"/>
          </a:schemeClr>
        </a:solidFill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1050" b="1" baseline="0">
              <a:solidFill>
                <a:schemeClr val="accent5">
                  <a:lumMod val="75000"/>
                </a:schemeClr>
              </a:solidFill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LA CAMPIÑA - RIO BOGOTÁ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Municipio de GIRARDOT- Cundinamarca)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2.67</c:v>
                </c:pt>
                <c:pt idx="1">
                  <c:v>2.65</c:v>
                </c:pt>
                <c:pt idx="2">
                  <c:v>2.66</c:v>
                </c:pt>
                <c:pt idx="3">
                  <c:v>2.58</c:v>
                </c:pt>
                <c:pt idx="4">
                  <c:v>2.4300000000000002</c:v>
                </c:pt>
                <c:pt idx="5">
                  <c:v>2.31</c:v>
                </c:pt>
                <c:pt idx="6">
                  <c:v>2.1800000000000002</c:v>
                </c:pt>
                <c:pt idx="7">
                  <c:v>2.21</c:v>
                </c:pt>
                <c:pt idx="8">
                  <c:v>2.13</c:v>
                </c:pt>
                <c:pt idx="9">
                  <c:v>2.25</c:v>
                </c:pt>
                <c:pt idx="10">
                  <c:v>2.74</c:v>
                </c:pt>
                <c:pt idx="11">
                  <c:v>2.19</c:v>
                </c:pt>
                <c:pt idx="12">
                  <c:v>2.15</c:v>
                </c:pt>
                <c:pt idx="13">
                  <c:v>2.7</c:v>
                </c:pt>
                <c:pt idx="14">
                  <c:v>2.73</c:v>
                </c:pt>
                <c:pt idx="15">
                  <c:v>2.0099999999999998</c:v>
                </c:pt>
                <c:pt idx="16">
                  <c:v>2.11</c:v>
                </c:pt>
                <c:pt idx="17">
                  <c:v>2.1</c:v>
                </c:pt>
                <c:pt idx="18">
                  <c:v>2</c:v>
                </c:pt>
                <c:pt idx="19">
                  <c:v>2.2000000000000002</c:v>
                </c:pt>
                <c:pt idx="20">
                  <c:v>1.8</c:v>
                </c:pt>
                <c:pt idx="21">
                  <c:v>1.2</c:v>
                </c:pt>
                <c:pt idx="22">
                  <c:v>1</c:v>
                </c:pt>
                <c:pt idx="23">
                  <c:v>1.1000000000000001</c:v>
                </c:pt>
                <c:pt idx="24">
                  <c:v>1.3</c:v>
                </c:pt>
                <c:pt idx="25">
                  <c:v>1.35</c:v>
                </c:pt>
                <c:pt idx="26">
                  <c:v>2.75</c:v>
                </c:pt>
                <c:pt idx="27">
                  <c:v>2.7</c:v>
                </c:pt>
                <c:pt idx="28">
                  <c:v>2.2999999999999998</c:v>
                </c:pt>
                <c:pt idx="29">
                  <c:v>2.4500000000000002</c:v>
                </c:pt>
                <c:pt idx="30">
                  <c:v>2.7</c:v>
                </c:pt>
                <c:pt idx="31">
                  <c:v>2.5</c:v>
                </c:pt>
                <c:pt idx="32">
                  <c:v>2.2999999999999998</c:v>
                </c:pt>
                <c:pt idx="33">
                  <c:v>2</c:v>
                </c:pt>
                <c:pt idx="34">
                  <c:v>2</c:v>
                </c:pt>
                <c:pt idx="35">
                  <c:v>2.1</c:v>
                </c:pt>
                <c:pt idx="36">
                  <c:v>2.4500000000000002</c:v>
                </c:pt>
                <c:pt idx="37">
                  <c:v>2.65</c:v>
                </c:pt>
                <c:pt idx="38">
                  <c:v>2</c:v>
                </c:pt>
                <c:pt idx="39">
                  <c:v>2.2999999999999998</c:v>
                </c:pt>
                <c:pt idx="40">
                  <c:v>2.19</c:v>
                </c:pt>
                <c:pt idx="41">
                  <c:v>2.25</c:v>
                </c:pt>
                <c:pt idx="42">
                  <c:v>2.46</c:v>
                </c:pt>
                <c:pt idx="43">
                  <c:v>2.58</c:v>
                </c:pt>
                <c:pt idx="44">
                  <c:v>2.65</c:v>
                </c:pt>
                <c:pt idx="45">
                  <c:v>2.4300000000000002</c:v>
                </c:pt>
                <c:pt idx="46">
                  <c:v>2.31</c:v>
                </c:pt>
                <c:pt idx="47">
                  <c:v>2.21</c:v>
                </c:pt>
                <c:pt idx="48">
                  <c:v>2.15</c:v>
                </c:pt>
                <c:pt idx="49">
                  <c:v>2.2999999999999998</c:v>
                </c:pt>
                <c:pt idx="50">
                  <c:v>2.75</c:v>
                </c:pt>
                <c:pt idx="51">
                  <c:v>2.5</c:v>
                </c:pt>
                <c:pt idx="52">
                  <c:v>2.67</c:v>
                </c:pt>
                <c:pt idx="53">
                  <c:v>2.8</c:v>
                </c:pt>
                <c:pt idx="54">
                  <c:v>3</c:v>
                </c:pt>
                <c:pt idx="55">
                  <c:v>3.1</c:v>
                </c:pt>
                <c:pt idx="56">
                  <c:v>2.8</c:v>
                </c:pt>
                <c:pt idx="57">
                  <c:v>2.5</c:v>
                </c:pt>
                <c:pt idx="58">
                  <c:v>2.4500000000000002</c:v>
                </c:pt>
                <c:pt idx="59">
                  <c:v>2.2999999999999998</c:v>
                </c:pt>
                <c:pt idx="60">
                  <c:v>2</c:v>
                </c:pt>
                <c:pt idx="61">
                  <c:v>2.15</c:v>
                </c:pt>
                <c:pt idx="62">
                  <c:v>2.6</c:v>
                </c:pt>
                <c:pt idx="63">
                  <c:v>2.79</c:v>
                </c:pt>
                <c:pt idx="64">
                  <c:v>2.77</c:v>
                </c:pt>
                <c:pt idx="65">
                  <c:v>2.56</c:v>
                </c:pt>
                <c:pt idx="66">
                  <c:v>2.4500000000000002</c:v>
                </c:pt>
                <c:pt idx="67">
                  <c:v>2.2999999999999998</c:v>
                </c:pt>
                <c:pt idx="68">
                  <c:v>2.15</c:v>
                </c:pt>
                <c:pt idx="69">
                  <c:v>2.25</c:v>
                </c:pt>
                <c:pt idx="70">
                  <c:v>2.2000000000000002</c:v>
                </c:pt>
                <c:pt idx="71">
                  <c:v>2.17</c:v>
                </c:pt>
                <c:pt idx="72">
                  <c:v>2.09</c:v>
                </c:pt>
                <c:pt idx="73">
                  <c:v>2.15</c:v>
                </c:pt>
                <c:pt idx="74">
                  <c:v>2.23</c:v>
                </c:pt>
                <c:pt idx="75">
                  <c:v>2.2999999999999998</c:v>
                </c:pt>
                <c:pt idx="82">
                  <c:v>2.66</c:v>
                </c:pt>
                <c:pt idx="83">
                  <c:v>2.2999999999999998</c:v>
                </c:pt>
                <c:pt idx="84">
                  <c:v>2.5</c:v>
                </c:pt>
                <c:pt idx="85">
                  <c:v>2.65</c:v>
                </c:pt>
                <c:pt idx="86">
                  <c:v>2.4500000000000002</c:v>
                </c:pt>
                <c:pt idx="87">
                  <c:v>2.42</c:v>
                </c:pt>
                <c:pt idx="88">
                  <c:v>2.38</c:v>
                </c:pt>
                <c:pt idx="89">
                  <c:v>2.2999999999999998</c:v>
                </c:pt>
                <c:pt idx="90">
                  <c:v>2.78</c:v>
                </c:pt>
                <c:pt idx="91">
                  <c:v>2.5</c:v>
                </c:pt>
                <c:pt idx="96">
                  <c:v>2.2000000000000002</c:v>
                </c:pt>
                <c:pt idx="97">
                  <c:v>2.15</c:v>
                </c:pt>
                <c:pt idx="98">
                  <c:v>2.68</c:v>
                </c:pt>
                <c:pt idx="99">
                  <c:v>2.4</c:v>
                </c:pt>
                <c:pt idx="100">
                  <c:v>2</c:v>
                </c:pt>
                <c:pt idx="101">
                  <c:v>2.6</c:v>
                </c:pt>
                <c:pt idx="102">
                  <c:v>2.2999999999999998</c:v>
                </c:pt>
                <c:pt idx="103">
                  <c:v>2.2000000000000002</c:v>
                </c:pt>
                <c:pt idx="106">
                  <c:v>2.06</c:v>
                </c:pt>
                <c:pt idx="107">
                  <c:v>2.2999999999999998</c:v>
                </c:pt>
                <c:pt idx="110">
                  <c:v>2.2000000000000002</c:v>
                </c:pt>
                <c:pt idx="111">
                  <c:v>2.5</c:v>
                </c:pt>
                <c:pt idx="112">
                  <c:v>2.8</c:v>
                </c:pt>
                <c:pt idx="113">
                  <c:v>2.65</c:v>
                </c:pt>
                <c:pt idx="114">
                  <c:v>2.4</c:v>
                </c:pt>
                <c:pt idx="115">
                  <c:v>2.25</c:v>
                </c:pt>
                <c:pt idx="116">
                  <c:v>2.2999999999999998</c:v>
                </c:pt>
                <c:pt idx="117">
                  <c:v>2.1</c:v>
                </c:pt>
                <c:pt idx="118">
                  <c:v>2</c:v>
                </c:pt>
                <c:pt idx="119">
                  <c:v>2.09</c:v>
                </c:pt>
                <c:pt idx="120">
                  <c:v>2.2000000000000002</c:v>
                </c:pt>
                <c:pt idx="121">
                  <c:v>2</c:v>
                </c:pt>
                <c:pt idx="122">
                  <c:v>2.0499999999999998</c:v>
                </c:pt>
                <c:pt idx="123">
                  <c:v>2.1</c:v>
                </c:pt>
                <c:pt idx="128">
                  <c:v>1.85</c:v>
                </c:pt>
                <c:pt idx="129">
                  <c:v>1.76</c:v>
                </c:pt>
                <c:pt idx="130">
                  <c:v>1.64</c:v>
                </c:pt>
                <c:pt idx="131">
                  <c:v>1.5</c:v>
                </c:pt>
                <c:pt idx="132">
                  <c:v>1.66</c:v>
                </c:pt>
                <c:pt idx="133">
                  <c:v>1.9</c:v>
                </c:pt>
                <c:pt idx="134">
                  <c:v>2.97</c:v>
                </c:pt>
                <c:pt idx="135">
                  <c:v>2.2000000000000002</c:v>
                </c:pt>
                <c:pt idx="136">
                  <c:v>2.97</c:v>
                </c:pt>
                <c:pt idx="137">
                  <c:v>2.13</c:v>
                </c:pt>
                <c:pt idx="138">
                  <c:v>2.85</c:v>
                </c:pt>
                <c:pt idx="139">
                  <c:v>2.15</c:v>
                </c:pt>
                <c:pt idx="140">
                  <c:v>2.85</c:v>
                </c:pt>
                <c:pt idx="141">
                  <c:v>2.6</c:v>
                </c:pt>
                <c:pt idx="142">
                  <c:v>2.2000000000000002</c:v>
                </c:pt>
                <c:pt idx="143">
                  <c:v>2</c:v>
                </c:pt>
                <c:pt idx="144">
                  <c:v>2.25</c:v>
                </c:pt>
                <c:pt idx="145">
                  <c:v>2.13</c:v>
                </c:pt>
                <c:pt idx="146">
                  <c:v>1.3</c:v>
                </c:pt>
                <c:pt idx="147">
                  <c:v>1.25</c:v>
                </c:pt>
                <c:pt idx="148">
                  <c:v>1.2</c:v>
                </c:pt>
                <c:pt idx="149">
                  <c:v>1.3</c:v>
                </c:pt>
                <c:pt idx="150">
                  <c:v>1.4</c:v>
                </c:pt>
                <c:pt idx="151">
                  <c:v>1.54</c:v>
                </c:pt>
                <c:pt idx="152">
                  <c:v>1.56</c:v>
                </c:pt>
                <c:pt idx="153">
                  <c:v>2.2000000000000002</c:v>
                </c:pt>
                <c:pt idx="154">
                  <c:v>2.8</c:v>
                </c:pt>
                <c:pt idx="155">
                  <c:v>2.77</c:v>
                </c:pt>
                <c:pt idx="156">
                  <c:v>2.82</c:v>
                </c:pt>
                <c:pt idx="157">
                  <c:v>2.1</c:v>
                </c:pt>
                <c:pt idx="158">
                  <c:v>1.7</c:v>
                </c:pt>
                <c:pt idx="159">
                  <c:v>1.65</c:v>
                </c:pt>
                <c:pt idx="160">
                  <c:v>1.6</c:v>
                </c:pt>
                <c:pt idx="161">
                  <c:v>1.46</c:v>
                </c:pt>
                <c:pt idx="162">
                  <c:v>1.29</c:v>
                </c:pt>
                <c:pt idx="163">
                  <c:v>1.3</c:v>
                </c:pt>
                <c:pt idx="164">
                  <c:v>1.1000000000000001</c:v>
                </c:pt>
                <c:pt idx="165">
                  <c:v>1.1000000000000001</c:v>
                </c:pt>
                <c:pt idx="166">
                  <c:v>1</c:v>
                </c:pt>
                <c:pt idx="167">
                  <c:v>1.05</c:v>
                </c:pt>
                <c:pt idx="170">
                  <c:v>2.42</c:v>
                </c:pt>
                <c:pt idx="171">
                  <c:v>2.4</c:v>
                </c:pt>
                <c:pt idx="172">
                  <c:v>2.48</c:v>
                </c:pt>
                <c:pt idx="173">
                  <c:v>2.79</c:v>
                </c:pt>
                <c:pt idx="174">
                  <c:v>2.2000000000000002</c:v>
                </c:pt>
                <c:pt idx="175">
                  <c:v>2.4</c:v>
                </c:pt>
                <c:pt idx="176">
                  <c:v>2.4700000000000002</c:v>
                </c:pt>
                <c:pt idx="177">
                  <c:v>2.56</c:v>
                </c:pt>
                <c:pt idx="178">
                  <c:v>2.4900000000000002</c:v>
                </c:pt>
                <c:pt idx="179">
                  <c:v>2.5299999999999998</c:v>
                </c:pt>
                <c:pt idx="180">
                  <c:v>1.56</c:v>
                </c:pt>
                <c:pt idx="181">
                  <c:v>1.5</c:v>
                </c:pt>
                <c:pt idx="182">
                  <c:v>1.36</c:v>
                </c:pt>
                <c:pt idx="183">
                  <c:v>1.31</c:v>
                </c:pt>
                <c:pt idx="184">
                  <c:v>1.48</c:v>
                </c:pt>
                <c:pt idx="185">
                  <c:v>1.2</c:v>
                </c:pt>
                <c:pt idx="186">
                  <c:v>1.55</c:v>
                </c:pt>
                <c:pt idx="187">
                  <c:v>1.49</c:v>
                </c:pt>
                <c:pt idx="188">
                  <c:v>2.2799999999999998</c:v>
                </c:pt>
                <c:pt idx="189">
                  <c:v>2.2999999999999998</c:v>
                </c:pt>
                <c:pt idx="190">
                  <c:v>3</c:v>
                </c:pt>
                <c:pt idx="191">
                  <c:v>2.8</c:v>
                </c:pt>
                <c:pt idx="192">
                  <c:v>3.2</c:v>
                </c:pt>
                <c:pt idx="193">
                  <c:v>4.3</c:v>
                </c:pt>
                <c:pt idx="194">
                  <c:v>5.04</c:v>
                </c:pt>
                <c:pt idx="195">
                  <c:v>4.6100000000000003</c:v>
                </c:pt>
                <c:pt idx="196">
                  <c:v>4.74</c:v>
                </c:pt>
                <c:pt idx="197">
                  <c:v>5.45</c:v>
                </c:pt>
                <c:pt idx="198">
                  <c:v>4.18</c:v>
                </c:pt>
                <c:pt idx="199">
                  <c:v>3.75</c:v>
                </c:pt>
                <c:pt idx="200">
                  <c:v>3.78</c:v>
                </c:pt>
                <c:pt idx="201">
                  <c:v>4.3600000000000003</c:v>
                </c:pt>
                <c:pt idx="202">
                  <c:v>4.2300000000000004</c:v>
                </c:pt>
                <c:pt idx="203">
                  <c:v>3.98</c:v>
                </c:pt>
                <c:pt idx="204">
                  <c:v>4.29</c:v>
                </c:pt>
                <c:pt idx="205">
                  <c:v>4.38</c:v>
                </c:pt>
                <c:pt idx="206">
                  <c:v>7.57</c:v>
                </c:pt>
                <c:pt idx="207">
                  <c:v>8</c:v>
                </c:pt>
                <c:pt idx="208">
                  <c:v>6</c:v>
                </c:pt>
                <c:pt idx="209">
                  <c:v>4.8899999999999997</c:v>
                </c:pt>
                <c:pt idx="210">
                  <c:v>5.5</c:v>
                </c:pt>
                <c:pt idx="211">
                  <c:v>5.8</c:v>
                </c:pt>
                <c:pt idx="212">
                  <c:v>4.5</c:v>
                </c:pt>
                <c:pt idx="213">
                  <c:v>4.37</c:v>
                </c:pt>
                <c:pt idx="214">
                  <c:v>3.72</c:v>
                </c:pt>
                <c:pt idx="215">
                  <c:v>4.0999999999999996</c:v>
                </c:pt>
                <c:pt idx="216">
                  <c:v>3.9</c:v>
                </c:pt>
                <c:pt idx="217">
                  <c:v>5.12</c:v>
                </c:pt>
                <c:pt idx="218">
                  <c:v>7.06</c:v>
                </c:pt>
                <c:pt idx="219">
                  <c:v>6.98</c:v>
                </c:pt>
                <c:pt idx="220">
                  <c:v>4.28</c:v>
                </c:pt>
                <c:pt idx="221">
                  <c:v>4.04</c:v>
                </c:pt>
                <c:pt idx="222">
                  <c:v>3.65</c:v>
                </c:pt>
                <c:pt idx="223">
                  <c:v>3.42</c:v>
                </c:pt>
                <c:pt idx="224">
                  <c:v>3.36</c:v>
                </c:pt>
                <c:pt idx="225">
                  <c:v>4.38</c:v>
                </c:pt>
                <c:pt idx="226">
                  <c:v>2.94</c:v>
                </c:pt>
                <c:pt idx="227">
                  <c:v>2.8</c:v>
                </c:pt>
                <c:pt idx="228">
                  <c:v>2.1</c:v>
                </c:pt>
                <c:pt idx="229">
                  <c:v>2.0499999999999998</c:v>
                </c:pt>
                <c:pt idx="230">
                  <c:v>2.02</c:v>
                </c:pt>
                <c:pt idx="231">
                  <c:v>4.12</c:v>
                </c:pt>
                <c:pt idx="232">
                  <c:v>3.18</c:v>
                </c:pt>
                <c:pt idx="233">
                  <c:v>2.2000000000000002</c:v>
                </c:pt>
                <c:pt idx="234">
                  <c:v>1.28</c:v>
                </c:pt>
                <c:pt idx="235">
                  <c:v>4.26</c:v>
                </c:pt>
                <c:pt idx="236">
                  <c:v>3.54</c:v>
                </c:pt>
                <c:pt idx="237">
                  <c:v>3.66</c:v>
                </c:pt>
                <c:pt idx="238">
                  <c:v>4.8600000000000003</c:v>
                </c:pt>
                <c:pt idx="239">
                  <c:v>4.5</c:v>
                </c:pt>
                <c:pt idx="240">
                  <c:v>4.59</c:v>
                </c:pt>
                <c:pt idx="241">
                  <c:v>4.3</c:v>
                </c:pt>
                <c:pt idx="242">
                  <c:v>3.35</c:v>
                </c:pt>
                <c:pt idx="243">
                  <c:v>3.3</c:v>
                </c:pt>
                <c:pt idx="244">
                  <c:v>4.22</c:v>
                </c:pt>
                <c:pt idx="245">
                  <c:v>5.0999999999999996</c:v>
                </c:pt>
                <c:pt idx="246">
                  <c:v>5.83</c:v>
                </c:pt>
                <c:pt idx="247">
                  <c:v>5.44</c:v>
                </c:pt>
                <c:pt idx="248">
                  <c:v>5.1100000000000003</c:v>
                </c:pt>
                <c:pt idx="249">
                  <c:v>5.56</c:v>
                </c:pt>
                <c:pt idx="250">
                  <c:v>4.84</c:v>
                </c:pt>
                <c:pt idx="251">
                  <c:v>6.4</c:v>
                </c:pt>
                <c:pt idx="252">
                  <c:v>6.05</c:v>
                </c:pt>
                <c:pt idx="253">
                  <c:v>5.19</c:v>
                </c:pt>
                <c:pt idx="254">
                  <c:v>4.3600000000000003</c:v>
                </c:pt>
                <c:pt idx="255">
                  <c:v>4.0999999999999996</c:v>
                </c:pt>
                <c:pt idx="256">
                  <c:v>3.7</c:v>
                </c:pt>
                <c:pt idx="257">
                  <c:v>3.4</c:v>
                </c:pt>
                <c:pt idx="258">
                  <c:v>2.83</c:v>
                </c:pt>
                <c:pt idx="259">
                  <c:v>3.65</c:v>
                </c:pt>
                <c:pt idx="260">
                  <c:v>3.56</c:v>
                </c:pt>
                <c:pt idx="261">
                  <c:v>3.78</c:v>
                </c:pt>
                <c:pt idx="262">
                  <c:v>3.54</c:v>
                </c:pt>
                <c:pt idx="263">
                  <c:v>3.95</c:v>
                </c:pt>
                <c:pt idx="264">
                  <c:v>3.79</c:v>
                </c:pt>
                <c:pt idx="265">
                  <c:v>2.86</c:v>
                </c:pt>
                <c:pt idx="266">
                  <c:v>2.65</c:v>
                </c:pt>
                <c:pt idx="267">
                  <c:v>2.58</c:v>
                </c:pt>
                <c:pt idx="268">
                  <c:v>2.95</c:v>
                </c:pt>
                <c:pt idx="269">
                  <c:v>2.97</c:v>
                </c:pt>
                <c:pt idx="270">
                  <c:v>2.74</c:v>
                </c:pt>
                <c:pt idx="271">
                  <c:v>2.59</c:v>
                </c:pt>
                <c:pt idx="272">
                  <c:v>2.48</c:v>
                </c:pt>
                <c:pt idx="273">
                  <c:v>2.44</c:v>
                </c:pt>
                <c:pt idx="274">
                  <c:v>2.4700000000000002</c:v>
                </c:pt>
                <c:pt idx="275">
                  <c:v>2.58</c:v>
                </c:pt>
                <c:pt idx="276">
                  <c:v>2.89</c:v>
                </c:pt>
                <c:pt idx="277">
                  <c:v>2.8</c:v>
                </c:pt>
                <c:pt idx="278">
                  <c:v>2.7</c:v>
                </c:pt>
                <c:pt idx="279">
                  <c:v>2.86</c:v>
                </c:pt>
                <c:pt idx="280">
                  <c:v>4.96</c:v>
                </c:pt>
                <c:pt idx="281">
                  <c:v>3.67</c:v>
                </c:pt>
                <c:pt idx="282">
                  <c:v>3.85</c:v>
                </c:pt>
                <c:pt idx="283">
                  <c:v>6.55</c:v>
                </c:pt>
                <c:pt idx="284">
                  <c:v>4.4000000000000004</c:v>
                </c:pt>
                <c:pt idx="285">
                  <c:v>4.49</c:v>
                </c:pt>
                <c:pt idx="286">
                  <c:v>4.07</c:v>
                </c:pt>
                <c:pt idx="287">
                  <c:v>3.86</c:v>
                </c:pt>
                <c:pt idx="288">
                  <c:v>3.1</c:v>
                </c:pt>
                <c:pt idx="289">
                  <c:v>5.76</c:v>
                </c:pt>
                <c:pt idx="290">
                  <c:v>5.8</c:v>
                </c:pt>
                <c:pt idx="291">
                  <c:v>6.18</c:v>
                </c:pt>
                <c:pt idx="292">
                  <c:v>6.1</c:v>
                </c:pt>
                <c:pt idx="293">
                  <c:v>7.09</c:v>
                </c:pt>
                <c:pt idx="294">
                  <c:v>7.2</c:v>
                </c:pt>
                <c:pt idx="295">
                  <c:v>5.07</c:v>
                </c:pt>
                <c:pt idx="296">
                  <c:v>4.2</c:v>
                </c:pt>
                <c:pt idx="297">
                  <c:v>4.0999999999999996</c:v>
                </c:pt>
                <c:pt idx="298">
                  <c:v>4.3499999999999996</c:v>
                </c:pt>
                <c:pt idx="299">
                  <c:v>3.9</c:v>
                </c:pt>
                <c:pt idx="300">
                  <c:v>3.18</c:v>
                </c:pt>
                <c:pt idx="301">
                  <c:v>5.0999999999999996</c:v>
                </c:pt>
                <c:pt idx="302">
                  <c:v>4.9000000000000004</c:v>
                </c:pt>
                <c:pt idx="303">
                  <c:v>4.68</c:v>
                </c:pt>
                <c:pt idx="304">
                  <c:v>4.25</c:v>
                </c:pt>
                <c:pt idx="305">
                  <c:v>4.92</c:v>
                </c:pt>
                <c:pt idx="306">
                  <c:v>4.97</c:v>
                </c:pt>
                <c:pt idx="307">
                  <c:v>4.32</c:v>
                </c:pt>
                <c:pt idx="308">
                  <c:v>5.13</c:v>
                </c:pt>
                <c:pt idx="309">
                  <c:v>4.63</c:v>
                </c:pt>
                <c:pt idx="310">
                  <c:v>4.4000000000000004</c:v>
                </c:pt>
                <c:pt idx="311">
                  <c:v>4.3099999999999996</c:v>
                </c:pt>
                <c:pt idx="312">
                  <c:v>4.17</c:v>
                </c:pt>
                <c:pt idx="313">
                  <c:v>4.08</c:v>
                </c:pt>
                <c:pt idx="314">
                  <c:v>4.22</c:v>
                </c:pt>
                <c:pt idx="315">
                  <c:v>4.17</c:v>
                </c:pt>
                <c:pt idx="316">
                  <c:v>3.94</c:v>
                </c:pt>
                <c:pt idx="317">
                  <c:v>4.2300000000000004</c:v>
                </c:pt>
                <c:pt idx="318">
                  <c:v>3.76</c:v>
                </c:pt>
                <c:pt idx="319">
                  <c:v>3.78</c:v>
                </c:pt>
                <c:pt idx="320">
                  <c:v>3.45</c:v>
                </c:pt>
                <c:pt idx="321">
                  <c:v>3.4</c:v>
                </c:pt>
                <c:pt idx="322">
                  <c:v>3.37</c:v>
                </c:pt>
                <c:pt idx="323">
                  <c:v>3.36</c:v>
                </c:pt>
                <c:pt idx="324">
                  <c:v>3.34</c:v>
                </c:pt>
                <c:pt idx="325">
                  <c:v>3.37</c:v>
                </c:pt>
                <c:pt idx="326">
                  <c:v>3.32</c:v>
                </c:pt>
                <c:pt idx="327">
                  <c:v>3.36</c:v>
                </c:pt>
                <c:pt idx="328">
                  <c:v>3.29</c:v>
                </c:pt>
                <c:pt idx="329">
                  <c:v>3.42</c:v>
                </c:pt>
                <c:pt idx="330">
                  <c:v>3.75</c:v>
                </c:pt>
                <c:pt idx="331">
                  <c:v>3.69</c:v>
                </c:pt>
                <c:pt idx="332">
                  <c:v>3.36</c:v>
                </c:pt>
                <c:pt idx="333">
                  <c:v>3.4</c:v>
                </c:pt>
                <c:pt idx="334">
                  <c:v>3.55</c:v>
                </c:pt>
                <c:pt idx="335">
                  <c:v>3.53</c:v>
                </c:pt>
                <c:pt idx="336">
                  <c:v>3.5</c:v>
                </c:pt>
                <c:pt idx="337">
                  <c:v>3.77</c:v>
                </c:pt>
                <c:pt idx="338">
                  <c:v>3.57</c:v>
                </c:pt>
                <c:pt idx="339">
                  <c:v>3.49</c:v>
                </c:pt>
                <c:pt idx="340">
                  <c:v>3.4</c:v>
                </c:pt>
                <c:pt idx="341">
                  <c:v>3.58</c:v>
                </c:pt>
                <c:pt idx="342">
                  <c:v>4.9000000000000004</c:v>
                </c:pt>
                <c:pt idx="343">
                  <c:v>4.8600000000000003</c:v>
                </c:pt>
                <c:pt idx="344">
                  <c:v>3.58</c:v>
                </c:pt>
                <c:pt idx="345">
                  <c:v>3.6</c:v>
                </c:pt>
                <c:pt idx="346">
                  <c:v>4.3600000000000003</c:v>
                </c:pt>
                <c:pt idx="347">
                  <c:v>3.82</c:v>
                </c:pt>
                <c:pt idx="348">
                  <c:v>3.66</c:v>
                </c:pt>
                <c:pt idx="349">
                  <c:v>3.56</c:v>
                </c:pt>
                <c:pt idx="350">
                  <c:v>3.64</c:v>
                </c:pt>
                <c:pt idx="351">
                  <c:v>3.47</c:v>
                </c:pt>
                <c:pt idx="352">
                  <c:v>4.0599999999999996</c:v>
                </c:pt>
                <c:pt idx="353">
                  <c:v>3.74</c:v>
                </c:pt>
                <c:pt idx="354">
                  <c:v>3.55</c:v>
                </c:pt>
                <c:pt idx="355">
                  <c:v>3.68</c:v>
                </c:pt>
                <c:pt idx="356">
                  <c:v>3.53</c:v>
                </c:pt>
                <c:pt idx="357">
                  <c:v>3.42</c:v>
                </c:pt>
                <c:pt idx="358">
                  <c:v>3.4</c:v>
                </c:pt>
                <c:pt idx="359">
                  <c:v>3.42</c:v>
                </c:pt>
                <c:pt idx="360">
                  <c:v>3.54</c:v>
                </c:pt>
                <c:pt idx="361">
                  <c:v>3.58</c:v>
                </c:pt>
                <c:pt idx="362">
                  <c:v>3.55</c:v>
                </c:pt>
                <c:pt idx="363">
                  <c:v>3.52</c:v>
                </c:pt>
                <c:pt idx="364">
                  <c:v>3.5</c:v>
                </c:pt>
                <c:pt idx="365">
                  <c:v>3.58</c:v>
                </c:pt>
                <c:pt idx="366">
                  <c:v>3.54</c:v>
                </c:pt>
                <c:pt idx="367">
                  <c:v>3.45</c:v>
                </c:pt>
                <c:pt idx="368">
                  <c:v>3.28</c:v>
                </c:pt>
                <c:pt idx="369">
                  <c:v>3.47</c:v>
                </c:pt>
                <c:pt idx="370">
                  <c:v>3.24</c:v>
                </c:pt>
                <c:pt idx="371">
                  <c:v>3.2</c:v>
                </c:pt>
                <c:pt idx="372">
                  <c:v>3.25</c:v>
                </c:pt>
                <c:pt idx="373">
                  <c:v>4.38</c:v>
                </c:pt>
                <c:pt idx="374">
                  <c:v>3.6</c:v>
                </c:pt>
                <c:pt idx="375">
                  <c:v>5.4</c:v>
                </c:pt>
                <c:pt idx="376">
                  <c:v>4.42</c:v>
                </c:pt>
                <c:pt idx="377">
                  <c:v>6.48</c:v>
                </c:pt>
                <c:pt idx="378">
                  <c:v>5.84</c:v>
                </c:pt>
                <c:pt idx="379">
                  <c:v>6.14</c:v>
                </c:pt>
                <c:pt idx="380">
                  <c:v>5.6</c:v>
                </c:pt>
                <c:pt idx="381">
                  <c:v>5.24</c:v>
                </c:pt>
                <c:pt idx="382">
                  <c:v>4.76</c:v>
                </c:pt>
                <c:pt idx="383">
                  <c:v>4.7300000000000004</c:v>
                </c:pt>
                <c:pt idx="384">
                  <c:v>4.66</c:v>
                </c:pt>
                <c:pt idx="385">
                  <c:v>4.34</c:v>
                </c:pt>
                <c:pt idx="386">
                  <c:v>4.1500000000000004</c:v>
                </c:pt>
                <c:pt idx="387">
                  <c:v>5</c:v>
                </c:pt>
                <c:pt idx="388">
                  <c:v>4.16</c:v>
                </c:pt>
                <c:pt idx="389">
                  <c:v>3.9</c:v>
                </c:pt>
                <c:pt idx="390">
                  <c:v>3.86</c:v>
                </c:pt>
                <c:pt idx="391">
                  <c:v>4.5999999999999996</c:v>
                </c:pt>
                <c:pt idx="392">
                  <c:v>4.4000000000000004</c:v>
                </c:pt>
                <c:pt idx="393">
                  <c:v>6.59</c:v>
                </c:pt>
                <c:pt idx="394">
                  <c:v>6.85</c:v>
                </c:pt>
                <c:pt idx="395">
                  <c:v>5.76</c:v>
                </c:pt>
                <c:pt idx="396">
                  <c:v>5.22</c:v>
                </c:pt>
                <c:pt idx="397">
                  <c:v>4.96</c:v>
                </c:pt>
                <c:pt idx="398">
                  <c:v>4.97</c:v>
                </c:pt>
                <c:pt idx="399">
                  <c:v>4.9800000000000004</c:v>
                </c:pt>
                <c:pt idx="400">
                  <c:v>4.88</c:v>
                </c:pt>
                <c:pt idx="401">
                  <c:v>5.0999999999999996</c:v>
                </c:pt>
                <c:pt idx="402">
                  <c:v>4.59</c:v>
                </c:pt>
                <c:pt idx="403">
                  <c:v>4.47</c:v>
                </c:pt>
                <c:pt idx="404">
                  <c:v>4.47</c:v>
                </c:pt>
                <c:pt idx="405">
                  <c:v>4.37</c:v>
                </c:pt>
                <c:pt idx="406">
                  <c:v>4.5599999999999996</c:v>
                </c:pt>
                <c:pt idx="407">
                  <c:v>4.37</c:v>
                </c:pt>
                <c:pt idx="408">
                  <c:v>4.37</c:v>
                </c:pt>
                <c:pt idx="409">
                  <c:v>4.32</c:v>
                </c:pt>
                <c:pt idx="410">
                  <c:v>4.28</c:v>
                </c:pt>
                <c:pt idx="411">
                  <c:v>4.1900000000000004</c:v>
                </c:pt>
                <c:pt idx="412">
                  <c:v>4.01</c:v>
                </c:pt>
                <c:pt idx="413">
                  <c:v>4.04</c:v>
                </c:pt>
                <c:pt idx="414">
                  <c:v>4.25</c:v>
                </c:pt>
                <c:pt idx="415">
                  <c:v>4.22</c:v>
                </c:pt>
                <c:pt idx="416">
                  <c:v>4.16</c:v>
                </c:pt>
                <c:pt idx="417">
                  <c:v>4.08</c:v>
                </c:pt>
                <c:pt idx="418">
                  <c:v>3.91</c:v>
                </c:pt>
                <c:pt idx="419">
                  <c:v>3.67</c:v>
                </c:pt>
                <c:pt idx="420">
                  <c:v>3.31</c:v>
                </c:pt>
                <c:pt idx="421">
                  <c:v>3.64</c:v>
                </c:pt>
                <c:pt idx="422">
                  <c:v>3.37</c:v>
                </c:pt>
                <c:pt idx="423">
                  <c:v>3.72</c:v>
                </c:pt>
                <c:pt idx="424">
                  <c:v>3.74</c:v>
                </c:pt>
                <c:pt idx="425">
                  <c:v>3.97</c:v>
                </c:pt>
                <c:pt idx="426">
                  <c:v>3.87</c:v>
                </c:pt>
                <c:pt idx="427">
                  <c:v>4.1500000000000004</c:v>
                </c:pt>
                <c:pt idx="428">
                  <c:v>3.87</c:v>
                </c:pt>
                <c:pt idx="429">
                  <c:v>3.89</c:v>
                </c:pt>
                <c:pt idx="430">
                  <c:v>3.75</c:v>
                </c:pt>
                <c:pt idx="431">
                  <c:v>3.91</c:v>
                </c:pt>
                <c:pt idx="432">
                  <c:v>3.58</c:v>
                </c:pt>
                <c:pt idx="433">
                  <c:v>3.37</c:v>
                </c:pt>
                <c:pt idx="434">
                  <c:v>3.94</c:v>
                </c:pt>
                <c:pt idx="435">
                  <c:v>3.5</c:v>
                </c:pt>
                <c:pt idx="436">
                  <c:v>3.48</c:v>
                </c:pt>
                <c:pt idx="437">
                  <c:v>3.26</c:v>
                </c:pt>
                <c:pt idx="438">
                  <c:v>3.42</c:v>
                </c:pt>
                <c:pt idx="439">
                  <c:v>3.84</c:v>
                </c:pt>
                <c:pt idx="440">
                  <c:v>3.46</c:v>
                </c:pt>
                <c:pt idx="441">
                  <c:v>3.45</c:v>
                </c:pt>
                <c:pt idx="442">
                  <c:v>3.31</c:v>
                </c:pt>
                <c:pt idx="443">
                  <c:v>3.28</c:v>
                </c:pt>
                <c:pt idx="444">
                  <c:v>3.17</c:v>
                </c:pt>
                <c:pt idx="445">
                  <c:v>3.38</c:v>
                </c:pt>
                <c:pt idx="446">
                  <c:v>3.95</c:v>
                </c:pt>
                <c:pt idx="447">
                  <c:v>2.82</c:v>
                </c:pt>
                <c:pt idx="448">
                  <c:v>2.88</c:v>
                </c:pt>
                <c:pt idx="449">
                  <c:v>2.86</c:v>
                </c:pt>
                <c:pt idx="450">
                  <c:v>2.98</c:v>
                </c:pt>
                <c:pt idx="451">
                  <c:v>2.95</c:v>
                </c:pt>
                <c:pt idx="452">
                  <c:v>2.86</c:v>
                </c:pt>
                <c:pt idx="453">
                  <c:v>3</c:v>
                </c:pt>
                <c:pt idx="454">
                  <c:v>2.94</c:v>
                </c:pt>
                <c:pt idx="455">
                  <c:v>2.84</c:v>
                </c:pt>
                <c:pt idx="456">
                  <c:v>2.87</c:v>
                </c:pt>
                <c:pt idx="457">
                  <c:v>2.76</c:v>
                </c:pt>
                <c:pt idx="458">
                  <c:v>2.89</c:v>
                </c:pt>
                <c:pt idx="459">
                  <c:v>2.93</c:v>
                </c:pt>
                <c:pt idx="460">
                  <c:v>2.92</c:v>
                </c:pt>
                <c:pt idx="461">
                  <c:v>2.79</c:v>
                </c:pt>
                <c:pt idx="462">
                  <c:v>2.74</c:v>
                </c:pt>
                <c:pt idx="463">
                  <c:v>2.73</c:v>
                </c:pt>
                <c:pt idx="464">
                  <c:v>2.4300000000000002</c:v>
                </c:pt>
                <c:pt idx="465">
                  <c:v>2.9</c:v>
                </c:pt>
                <c:pt idx="466">
                  <c:v>2.92</c:v>
                </c:pt>
                <c:pt idx="467">
                  <c:v>2.91</c:v>
                </c:pt>
                <c:pt idx="468">
                  <c:v>2.92</c:v>
                </c:pt>
                <c:pt idx="469">
                  <c:v>2.91</c:v>
                </c:pt>
                <c:pt idx="470">
                  <c:v>2.93</c:v>
                </c:pt>
                <c:pt idx="471">
                  <c:v>2.85</c:v>
                </c:pt>
                <c:pt idx="472">
                  <c:v>2.5299999999999998</c:v>
                </c:pt>
                <c:pt idx="473">
                  <c:v>2.79</c:v>
                </c:pt>
                <c:pt idx="474">
                  <c:v>3.45</c:v>
                </c:pt>
                <c:pt idx="475">
                  <c:v>2.98</c:v>
                </c:pt>
                <c:pt idx="476">
                  <c:v>2.91</c:v>
                </c:pt>
                <c:pt idx="477">
                  <c:v>2.71</c:v>
                </c:pt>
                <c:pt idx="478">
                  <c:v>2.85</c:v>
                </c:pt>
                <c:pt idx="479">
                  <c:v>2.83</c:v>
                </c:pt>
                <c:pt idx="480">
                  <c:v>2.87</c:v>
                </c:pt>
                <c:pt idx="481">
                  <c:v>2.57</c:v>
                </c:pt>
                <c:pt idx="482">
                  <c:v>2.82</c:v>
                </c:pt>
                <c:pt idx="483">
                  <c:v>2.54</c:v>
                </c:pt>
                <c:pt idx="484">
                  <c:v>2.4900000000000002</c:v>
                </c:pt>
                <c:pt idx="485">
                  <c:v>2.62</c:v>
                </c:pt>
                <c:pt idx="486">
                  <c:v>2.2999999999999998</c:v>
                </c:pt>
                <c:pt idx="487">
                  <c:v>2.5299999999999998</c:v>
                </c:pt>
                <c:pt idx="488">
                  <c:v>2.98</c:v>
                </c:pt>
                <c:pt idx="489">
                  <c:v>3.51</c:v>
                </c:pt>
                <c:pt idx="490">
                  <c:v>3.45</c:v>
                </c:pt>
                <c:pt idx="491">
                  <c:v>3.3</c:v>
                </c:pt>
                <c:pt idx="492">
                  <c:v>3.2</c:v>
                </c:pt>
                <c:pt idx="493">
                  <c:v>3.19</c:v>
                </c:pt>
                <c:pt idx="494">
                  <c:v>3.18</c:v>
                </c:pt>
                <c:pt idx="495">
                  <c:v>2.9</c:v>
                </c:pt>
                <c:pt idx="496">
                  <c:v>2.87</c:v>
                </c:pt>
                <c:pt idx="497">
                  <c:v>2.82</c:v>
                </c:pt>
                <c:pt idx="498">
                  <c:v>2.84</c:v>
                </c:pt>
                <c:pt idx="499">
                  <c:v>2.83</c:v>
                </c:pt>
                <c:pt idx="500">
                  <c:v>2.82</c:v>
                </c:pt>
                <c:pt idx="501">
                  <c:v>3.24</c:v>
                </c:pt>
                <c:pt idx="502">
                  <c:v>3.61</c:v>
                </c:pt>
                <c:pt idx="503">
                  <c:v>2.87</c:v>
                </c:pt>
                <c:pt idx="504">
                  <c:v>3.21</c:v>
                </c:pt>
                <c:pt idx="505">
                  <c:v>2.89</c:v>
                </c:pt>
                <c:pt idx="506">
                  <c:v>3.87</c:v>
                </c:pt>
                <c:pt idx="507">
                  <c:v>3.15</c:v>
                </c:pt>
                <c:pt idx="508">
                  <c:v>3.15</c:v>
                </c:pt>
                <c:pt idx="509">
                  <c:v>3.14</c:v>
                </c:pt>
                <c:pt idx="510">
                  <c:v>3.16</c:v>
                </c:pt>
                <c:pt idx="511">
                  <c:v>2.85</c:v>
                </c:pt>
                <c:pt idx="512">
                  <c:v>2.57</c:v>
                </c:pt>
                <c:pt idx="513">
                  <c:v>2.97</c:v>
                </c:pt>
                <c:pt idx="514">
                  <c:v>2.96</c:v>
                </c:pt>
                <c:pt idx="515">
                  <c:v>2.97</c:v>
                </c:pt>
                <c:pt idx="516">
                  <c:v>3</c:v>
                </c:pt>
                <c:pt idx="517">
                  <c:v>2.98</c:v>
                </c:pt>
                <c:pt idx="518">
                  <c:v>2.83</c:v>
                </c:pt>
                <c:pt idx="519">
                  <c:v>2.8</c:v>
                </c:pt>
                <c:pt idx="520">
                  <c:v>2.94</c:v>
                </c:pt>
                <c:pt idx="521">
                  <c:v>2.91</c:v>
                </c:pt>
                <c:pt idx="522">
                  <c:v>2.89</c:v>
                </c:pt>
                <c:pt idx="523">
                  <c:v>2.71</c:v>
                </c:pt>
                <c:pt idx="524">
                  <c:v>2.9</c:v>
                </c:pt>
                <c:pt idx="525">
                  <c:v>2.48</c:v>
                </c:pt>
                <c:pt idx="526">
                  <c:v>2.5499999999999998</c:v>
                </c:pt>
                <c:pt idx="527">
                  <c:v>2.46</c:v>
                </c:pt>
                <c:pt idx="528">
                  <c:v>2.54</c:v>
                </c:pt>
                <c:pt idx="529">
                  <c:v>3.14</c:v>
                </c:pt>
                <c:pt idx="530">
                  <c:v>2.69</c:v>
                </c:pt>
                <c:pt idx="531">
                  <c:v>2.5499999999999998</c:v>
                </c:pt>
                <c:pt idx="532">
                  <c:v>2.6</c:v>
                </c:pt>
                <c:pt idx="533">
                  <c:v>2.97</c:v>
                </c:pt>
                <c:pt idx="534">
                  <c:v>2.83</c:v>
                </c:pt>
                <c:pt idx="535">
                  <c:v>2.87</c:v>
                </c:pt>
                <c:pt idx="536">
                  <c:v>2.96</c:v>
                </c:pt>
                <c:pt idx="537">
                  <c:v>2.97</c:v>
                </c:pt>
                <c:pt idx="538">
                  <c:v>2.91</c:v>
                </c:pt>
                <c:pt idx="539">
                  <c:v>2.92</c:v>
                </c:pt>
                <c:pt idx="540">
                  <c:v>3.35</c:v>
                </c:pt>
                <c:pt idx="541">
                  <c:v>3.26</c:v>
                </c:pt>
                <c:pt idx="542">
                  <c:v>3.24</c:v>
                </c:pt>
                <c:pt idx="543">
                  <c:v>2.96</c:v>
                </c:pt>
                <c:pt idx="544">
                  <c:v>3.07</c:v>
                </c:pt>
                <c:pt idx="545">
                  <c:v>2.94</c:v>
                </c:pt>
                <c:pt idx="546">
                  <c:v>2.89</c:v>
                </c:pt>
                <c:pt idx="547">
                  <c:v>2.85</c:v>
                </c:pt>
                <c:pt idx="548">
                  <c:v>3.1</c:v>
                </c:pt>
                <c:pt idx="549">
                  <c:v>3.16</c:v>
                </c:pt>
                <c:pt idx="550">
                  <c:v>3.66</c:v>
                </c:pt>
                <c:pt idx="551">
                  <c:v>3.39</c:v>
                </c:pt>
                <c:pt idx="552">
                  <c:v>3.32</c:v>
                </c:pt>
                <c:pt idx="553">
                  <c:v>4.3899999999999997</c:v>
                </c:pt>
                <c:pt idx="554">
                  <c:v>3.76</c:v>
                </c:pt>
                <c:pt idx="555">
                  <c:v>3.7</c:v>
                </c:pt>
                <c:pt idx="556">
                  <c:v>3.92</c:v>
                </c:pt>
                <c:pt idx="557">
                  <c:v>4.0199999999999996</c:v>
                </c:pt>
                <c:pt idx="558">
                  <c:v>3.98</c:v>
                </c:pt>
                <c:pt idx="559">
                  <c:v>3.9</c:v>
                </c:pt>
                <c:pt idx="560">
                  <c:v>3.96</c:v>
                </c:pt>
                <c:pt idx="561">
                  <c:v>3.69</c:v>
                </c:pt>
                <c:pt idx="562">
                  <c:v>3.83</c:v>
                </c:pt>
                <c:pt idx="563">
                  <c:v>3.85</c:v>
                </c:pt>
                <c:pt idx="564">
                  <c:v>3.77</c:v>
                </c:pt>
                <c:pt idx="565">
                  <c:v>3.73</c:v>
                </c:pt>
                <c:pt idx="566">
                  <c:v>3.59</c:v>
                </c:pt>
                <c:pt idx="567">
                  <c:v>3.49</c:v>
                </c:pt>
                <c:pt idx="568">
                  <c:v>3.41</c:v>
                </c:pt>
                <c:pt idx="569">
                  <c:v>3.33</c:v>
                </c:pt>
                <c:pt idx="570">
                  <c:v>3.29</c:v>
                </c:pt>
                <c:pt idx="571">
                  <c:v>3.23</c:v>
                </c:pt>
                <c:pt idx="572">
                  <c:v>2.94</c:v>
                </c:pt>
                <c:pt idx="573">
                  <c:v>2.82</c:v>
                </c:pt>
                <c:pt idx="574">
                  <c:v>3.03</c:v>
                </c:pt>
                <c:pt idx="575">
                  <c:v>2.77</c:v>
                </c:pt>
                <c:pt idx="576">
                  <c:v>3.07</c:v>
                </c:pt>
                <c:pt idx="577">
                  <c:v>3.04</c:v>
                </c:pt>
                <c:pt idx="578">
                  <c:v>2.94</c:v>
                </c:pt>
                <c:pt idx="579">
                  <c:v>2.86</c:v>
                </c:pt>
                <c:pt idx="580">
                  <c:v>2.79</c:v>
                </c:pt>
                <c:pt idx="581">
                  <c:v>3.11</c:v>
                </c:pt>
                <c:pt idx="582">
                  <c:v>2.94</c:v>
                </c:pt>
                <c:pt idx="583">
                  <c:v>2.71</c:v>
                </c:pt>
                <c:pt idx="584">
                  <c:v>3.4</c:v>
                </c:pt>
                <c:pt idx="585">
                  <c:v>3.38</c:v>
                </c:pt>
                <c:pt idx="586">
                  <c:v>3.68</c:v>
                </c:pt>
                <c:pt idx="587">
                  <c:v>3.5</c:v>
                </c:pt>
                <c:pt idx="588">
                  <c:v>3.82</c:v>
                </c:pt>
                <c:pt idx="589">
                  <c:v>3.69</c:v>
                </c:pt>
                <c:pt idx="590">
                  <c:v>3.52</c:v>
                </c:pt>
                <c:pt idx="591">
                  <c:v>3.63</c:v>
                </c:pt>
                <c:pt idx="592">
                  <c:v>3.56</c:v>
                </c:pt>
                <c:pt idx="593">
                  <c:v>3.46</c:v>
                </c:pt>
                <c:pt idx="594">
                  <c:v>3.67</c:v>
                </c:pt>
                <c:pt idx="595">
                  <c:v>3.77</c:v>
                </c:pt>
                <c:pt idx="596">
                  <c:v>3.44</c:v>
                </c:pt>
                <c:pt idx="597">
                  <c:v>3.78</c:v>
                </c:pt>
                <c:pt idx="598">
                  <c:v>3.88</c:v>
                </c:pt>
                <c:pt idx="599">
                  <c:v>3.36</c:v>
                </c:pt>
                <c:pt idx="600">
                  <c:v>3.48</c:v>
                </c:pt>
                <c:pt idx="601">
                  <c:v>4.4000000000000004</c:v>
                </c:pt>
                <c:pt idx="602">
                  <c:v>4.2300000000000004</c:v>
                </c:pt>
                <c:pt idx="603">
                  <c:v>3.77</c:v>
                </c:pt>
                <c:pt idx="604">
                  <c:v>3.73</c:v>
                </c:pt>
                <c:pt idx="605">
                  <c:v>3.92</c:v>
                </c:pt>
                <c:pt idx="606">
                  <c:v>4.3499999999999996</c:v>
                </c:pt>
                <c:pt idx="607">
                  <c:v>4.74</c:v>
                </c:pt>
                <c:pt idx="608">
                  <c:v>4.46</c:v>
                </c:pt>
                <c:pt idx="609">
                  <c:v>4.1399999999999997</c:v>
                </c:pt>
                <c:pt idx="610">
                  <c:v>4.07</c:v>
                </c:pt>
                <c:pt idx="611">
                  <c:v>4.21</c:v>
                </c:pt>
                <c:pt idx="612">
                  <c:v>4.32</c:v>
                </c:pt>
                <c:pt idx="613">
                  <c:v>4.08</c:v>
                </c:pt>
                <c:pt idx="614">
                  <c:v>3.84</c:v>
                </c:pt>
                <c:pt idx="615">
                  <c:v>3.93</c:v>
                </c:pt>
                <c:pt idx="616">
                  <c:v>4.03</c:v>
                </c:pt>
                <c:pt idx="617">
                  <c:v>3.74</c:v>
                </c:pt>
                <c:pt idx="618">
                  <c:v>3.61</c:v>
                </c:pt>
                <c:pt idx="619">
                  <c:v>5.8</c:v>
                </c:pt>
                <c:pt idx="620">
                  <c:v>6.05</c:v>
                </c:pt>
                <c:pt idx="621">
                  <c:v>7.33</c:v>
                </c:pt>
                <c:pt idx="622">
                  <c:v>5.44</c:v>
                </c:pt>
                <c:pt idx="623">
                  <c:v>6.07</c:v>
                </c:pt>
                <c:pt idx="624">
                  <c:v>5.36</c:v>
                </c:pt>
                <c:pt idx="625">
                  <c:v>4.8600000000000003</c:v>
                </c:pt>
                <c:pt idx="626">
                  <c:v>4.93</c:v>
                </c:pt>
                <c:pt idx="627">
                  <c:v>4.8</c:v>
                </c:pt>
                <c:pt idx="628">
                  <c:v>7</c:v>
                </c:pt>
                <c:pt idx="629">
                  <c:v>7.84</c:v>
                </c:pt>
                <c:pt idx="630">
                  <c:v>7.68</c:v>
                </c:pt>
                <c:pt idx="631">
                  <c:v>5.99</c:v>
                </c:pt>
                <c:pt idx="632">
                  <c:v>5.68</c:v>
                </c:pt>
                <c:pt idx="633">
                  <c:v>4.99</c:v>
                </c:pt>
                <c:pt idx="634">
                  <c:v>5.3</c:v>
                </c:pt>
                <c:pt idx="635">
                  <c:v>6.87</c:v>
                </c:pt>
                <c:pt idx="636">
                  <c:v>6</c:v>
                </c:pt>
                <c:pt idx="637">
                  <c:v>5.9</c:v>
                </c:pt>
                <c:pt idx="638">
                  <c:v>5.7</c:v>
                </c:pt>
                <c:pt idx="639">
                  <c:v>5.68</c:v>
                </c:pt>
                <c:pt idx="640">
                  <c:v>5.87</c:v>
                </c:pt>
                <c:pt idx="641">
                  <c:v>7.43</c:v>
                </c:pt>
                <c:pt idx="642">
                  <c:v>8</c:v>
                </c:pt>
                <c:pt idx="643">
                  <c:v>7</c:v>
                </c:pt>
                <c:pt idx="644">
                  <c:v>6</c:v>
                </c:pt>
                <c:pt idx="645">
                  <c:v>5.46</c:v>
                </c:pt>
                <c:pt idx="646">
                  <c:v>5.39</c:v>
                </c:pt>
                <c:pt idx="647">
                  <c:v>6.38</c:v>
                </c:pt>
                <c:pt idx="648">
                  <c:v>5.3</c:v>
                </c:pt>
                <c:pt idx="649">
                  <c:v>5.88</c:v>
                </c:pt>
                <c:pt idx="650">
                  <c:v>5.37</c:v>
                </c:pt>
                <c:pt idx="651">
                  <c:v>5.78</c:v>
                </c:pt>
                <c:pt idx="652">
                  <c:v>6.6</c:v>
                </c:pt>
                <c:pt idx="653">
                  <c:v>5.8</c:v>
                </c:pt>
                <c:pt idx="654">
                  <c:v>5.7</c:v>
                </c:pt>
                <c:pt idx="655">
                  <c:v>5.79</c:v>
                </c:pt>
                <c:pt idx="656">
                  <c:v>5.85</c:v>
                </c:pt>
                <c:pt idx="657">
                  <c:v>5.67</c:v>
                </c:pt>
                <c:pt idx="658">
                  <c:v>5.73</c:v>
                </c:pt>
                <c:pt idx="659">
                  <c:v>5.68</c:v>
                </c:pt>
                <c:pt idx="660">
                  <c:v>5.3</c:v>
                </c:pt>
                <c:pt idx="661">
                  <c:v>4.3</c:v>
                </c:pt>
                <c:pt idx="662">
                  <c:v>5.48</c:v>
                </c:pt>
                <c:pt idx="663">
                  <c:v>5.3</c:v>
                </c:pt>
                <c:pt idx="664">
                  <c:v>5.5</c:v>
                </c:pt>
                <c:pt idx="665">
                  <c:v>5.68</c:v>
                </c:pt>
                <c:pt idx="666">
                  <c:v>5.37</c:v>
                </c:pt>
                <c:pt idx="667">
                  <c:v>5.4</c:v>
                </c:pt>
                <c:pt idx="668">
                  <c:v>5.15</c:v>
                </c:pt>
                <c:pt idx="669">
                  <c:v>5.15</c:v>
                </c:pt>
                <c:pt idx="670">
                  <c:v>5.49</c:v>
                </c:pt>
                <c:pt idx="671">
                  <c:v>5.68</c:v>
                </c:pt>
                <c:pt idx="672">
                  <c:v>5.0999999999999996</c:v>
                </c:pt>
                <c:pt idx="673">
                  <c:v>6.85</c:v>
                </c:pt>
                <c:pt idx="674">
                  <c:v>7.59</c:v>
                </c:pt>
                <c:pt idx="675">
                  <c:v>7.2</c:v>
                </c:pt>
                <c:pt idx="676">
                  <c:v>8.1999999999999993</c:v>
                </c:pt>
                <c:pt idx="677">
                  <c:v>6.19</c:v>
                </c:pt>
                <c:pt idx="678">
                  <c:v>5.2</c:v>
                </c:pt>
                <c:pt idx="679">
                  <c:v>5.0999999999999996</c:v>
                </c:pt>
                <c:pt idx="680">
                  <c:v>5.42</c:v>
                </c:pt>
                <c:pt idx="681">
                  <c:v>5.49</c:v>
                </c:pt>
                <c:pt idx="682">
                  <c:v>5.3</c:v>
                </c:pt>
                <c:pt idx="683">
                  <c:v>5.39</c:v>
                </c:pt>
                <c:pt idx="684">
                  <c:v>5.57</c:v>
                </c:pt>
                <c:pt idx="685">
                  <c:v>5.76</c:v>
                </c:pt>
                <c:pt idx="686">
                  <c:v>5.33</c:v>
                </c:pt>
                <c:pt idx="687">
                  <c:v>5.2</c:v>
                </c:pt>
                <c:pt idx="688">
                  <c:v>5.25</c:v>
                </c:pt>
                <c:pt idx="689">
                  <c:v>5.19</c:v>
                </c:pt>
                <c:pt idx="690">
                  <c:v>3.95</c:v>
                </c:pt>
                <c:pt idx="691">
                  <c:v>3.99</c:v>
                </c:pt>
                <c:pt idx="692">
                  <c:v>4.49</c:v>
                </c:pt>
                <c:pt idx="693">
                  <c:v>4.3600000000000003</c:v>
                </c:pt>
                <c:pt idx="694">
                  <c:v>4.6500000000000004</c:v>
                </c:pt>
                <c:pt idx="695">
                  <c:v>4.2699999999999996</c:v>
                </c:pt>
                <c:pt idx="696">
                  <c:v>4.47</c:v>
                </c:pt>
                <c:pt idx="697">
                  <c:v>4.2</c:v>
                </c:pt>
                <c:pt idx="698">
                  <c:v>5.8</c:v>
                </c:pt>
                <c:pt idx="699">
                  <c:v>7.18</c:v>
                </c:pt>
                <c:pt idx="700">
                  <c:v>5.39</c:v>
                </c:pt>
                <c:pt idx="701">
                  <c:v>4.5999999999999996</c:v>
                </c:pt>
                <c:pt idx="702">
                  <c:v>4.4800000000000004</c:v>
                </c:pt>
                <c:pt idx="703">
                  <c:v>5.0999999999999996</c:v>
                </c:pt>
                <c:pt idx="704">
                  <c:v>4.7699999999999996</c:v>
                </c:pt>
                <c:pt idx="705">
                  <c:v>4.75</c:v>
                </c:pt>
                <c:pt idx="706">
                  <c:v>5.2</c:v>
                </c:pt>
                <c:pt idx="707">
                  <c:v>4.58</c:v>
                </c:pt>
                <c:pt idx="708">
                  <c:v>4.4800000000000004</c:v>
                </c:pt>
                <c:pt idx="709">
                  <c:v>4.3499999999999996</c:v>
                </c:pt>
                <c:pt idx="710">
                  <c:v>4.5</c:v>
                </c:pt>
                <c:pt idx="711">
                  <c:v>4.28</c:v>
                </c:pt>
                <c:pt idx="712">
                  <c:v>4.08</c:v>
                </c:pt>
                <c:pt idx="713">
                  <c:v>4.03</c:v>
                </c:pt>
                <c:pt idx="714">
                  <c:v>4.25</c:v>
                </c:pt>
                <c:pt idx="715">
                  <c:v>5.36</c:v>
                </c:pt>
                <c:pt idx="716">
                  <c:v>4.3</c:v>
                </c:pt>
                <c:pt idx="717">
                  <c:v>4.2699999999999996</c:v>
                </c:pt>
                <c:pt idx="718">
                  <c:v>4</c:v>
                </c:pt>
                <c:pt idx="719">
                  <c:v>3.99</c:v>
                </c:pt>
                <c:pt idx="720">
                  <c:v>3.99</c:v>
                </c:pt>
                <c:pt idx="721">
                  <c:v>3.91</c:v>
                </c:pt>
                <c:pt idx="722">
                  <c:v>3.74</c:v>
                </c:pt>
                <c:pt idx="723">
                  <c:v>3.75</c:v>
                </c:pt>
                <c:pt idx="724">
                  <c:v>3.68</c:v>
                </c:pt>
                <c:pt idx="725">
                  <c:v>3.8</c:v>
                </c:pt>
                <c:pt idx="726">
                  <c:v>3.82</c:v>
                </c:pt>
                <c:pt idx="727">
                  <c:v>3.79</c:v>
                </c:pt>
                <c:pt idx="728">
                  <c:v>3.69</c:v>
                </c:pt>
                <c:pt idx="729">
                  <c:v>3.85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3A1-4B26-9356-030CB577B547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3.99</c:v>
                </c:pt>
                <c:pt idx="1">
                  <c:v>3.92</c:v>
                </c:pt>
                <c:pt idx="2">
                  <c:v>3.79</c:v>
                </c:pt>
                <c:pt idx="3">
                  <c:v>3.76</c:v>
                </c:pt>
                <c:pt idx="4">
                  <c:v>3.89</c:v>
                </c:pt>
                <c:pt idx="5">
                  <c:v>3.64</c:v>
                </c:pt>
                <c:pt idx="6">
                  <c:v>3.68</c:v>
                </c:pt>
                <c:pt idx="7">
                  <c:v>3.71</c:v>
                </c:pt>
                <c:pt idx="8">
                  <c:v>4.43</c:v>
                </c:pt>
                <c:pt idx="9">
                  <c:v>4.09</c:v>
                </c:pt>
                <c:pt idx="10">
                  <c:v>4.2699999999999996</c:v>
                </c:pt>
                <c:pt idx="11">
                  <c:v>4.18</c:v>
                </c:pt>
                <c:pt idx="12">
                  <c:v>3.96</c:v>
                </c:pt>
                <c:pt idx="13">
                  <c:v>4.5999999999999996</c:v>
                </c:pt>
                <c:pt idx="14">
                  <c:v>3.96</c:v>
                </c:pt>
                <c:pt idx="15">
                  <c:v>4</c:v>
                </c:pt>
                <c:pt idx="16">
                  <c:v>3.76</c:v>
                </c:pt>
                <c:pt idx="17">
                  <c:v>3.78</c:v>
                </c:pt>
                <c:pt idx="18">
                  <c:v>3.68</c:v>
                </c:pt>
                <c:pt idx="19">
                  <c:v>3.6</c:v>
                </c:pt>
                <c:pt idx="20">
                  <c:v>3.57</c:v>
                </c:pt>
                <c:pt idx="21">
                  <c:v>3.4</c:v>
                </c:pt>
                <c:pt idx="22">
                  <c:v>3.27</c:v>
                </c:pt>
                <c:pt idx="23">
                  <c:v>3.19</c:v>
                </c:pt>
                <c:pt idx="24">
                  <c:v>3.28</c:v>
                </c:pt>
                <c:pt idx="25">
                  <c:v>3.38</c:v>
                </c:pt>
                <c:pt idx="26">
                  <c:v>3.34</c:v>
                </c:pt>
                <c:pt idx="27">
                  <c:v>3.34</c:v>
                </c:pt>
                <c:pt idx="28">
                  <c:v>2.95</c:v>
                </c:pt>
                <c:pt idx="29">
                  <c:v>3</c:v>
                </c:pt>
                <c:pt idx="30">
                  <c:v>3.04</c:v>
                </c:pt>
                <c:pt idx="31">
                  <c:v>2.95</c:v>
                </c:pt>
                <c:pt idx="32">
                  <c:v>2.84</c:v>
                </c:pt>
                <c:pt idx="33">
                  <c:v>2.98</c:v>
                </c:pt>
                <c:pt idx="34">
                  <c:v>2.88</c:v>
                </c:pt>
                <c:pt idx="35">
                  <c:v>2.99</c:v>
                </c:pt>
                <c:pt idx="36">
                  <c:v>2.89</c:v>
                </c:pt>
                <c:pt idx="37">
                  <c:v>2.73</c:v>
                </c:pt>
                <c:pt idx="38">
                  <c:v>2.73</c:v>
                </c:pt>
                <c:pt idx="39">
                  <c:v>2.7</c:v>
                </c:pt>
                <c:pt idx="40">
                  <c:v>2.69</c:v>
                </c:pt>
                <c:pt idx="41">
                  <c:v>2.7</c:v>
                </c:pt>
                <c:pt idx="42">
                  <c:v>2.54</c:v>
                </c:pt>
                <c:pt idx="43">
                  <c:v>2.7</c:v>
                </c:pt>
                <c:pt idx="48">
                  <c:v>2.7</c:v>
                </c:pt>
                <c:pt idx="49">
                  <c:v>2.5499999999999998</c:v>
                </c:pt>
                <c:pt idx="50">
                  <c:v>2.5299999999999998</c:v>
                </c:pt>
                <c:pt idx="51">
                  <c:v>2.6</c:v>
                </c:pt>
                <c:pt idx="52">
                  <c:v>2.5499999999999998</c:v>
                </c:pt>
                <c:pt idx="53">
                  <c:v>2.73</c:v>
                </c:pt>
                <c:pt idx="54">
                  <c:v>2.84</c:v>
                </c:pt>
                <c:pt idx="55">
                  <c:v>2.9</c:v>
                </c:pt>
                <c:pt idx="56">
                  <c:v>3.26</c:v>
                </c:pt>
                <c:pt idx="57">
                  <c:v>3.59</c:v>
                </c:pt>
                <c:pt idx="58">
                  <c:v>3</c:v>
                </c:pt>
                <c:pt idx="59">
                  <c:v>2.96</c:v>
                </c:pt>
                <c:pt idx="60">
                  <c:v>2.87</c:v>
                </c:pt>
                <c:pt idx="61">
                  <c:v>2.9</c:v>
                </c:pt>
                <c:pt idx="62">
                  <c:v>3</c:v>
                </c:pt>
                <c:pt idx="63">
                  <c:v>3.1</c:v>
                </c:pt>
                <c:pt idx="64">
                  <c:v>2.9</c:v>
                </c:pt>
                <c:pt idx="65">
                  <c:v>3</c:v>
                </c:pt>
                <c:pt idx="66">
                  <c:v>2.89</c:v>
                </c:pt>
                <c:pt idx="67">
                  <c:v>2.83</c:v>
                </c:pt>
                <c:pt idx="68">
                  <c:v>2.83</c:v>
                </c:pt>
                <c:pt idx="69">
                  <c:v>2.8</c:v>
                </c:pt>
                <c:pt idx="70">
                  <c:v>2.74</c:v>
                </c:pt>
                <c:pt idx="71">
                  <c:v>2.6</c:v>
                </c:pt>
                <c:pt idx="72">
                  <c:v>2.79</c:v>
                </c:pt>
                <c:pt idx="73">
                  <c:v>3</c:v>
                </c:pt>
                <c:pt idx="74">
                  <c:v>3.74</c:v>
                </c:pt>
                <c:pt idx="75">
                  <c:v>3.42</c:v>
                </c:pt>
                <c:pt idx="76">
                  <c:v>3.31</c:v>
                </c:pt>
                <c:pt idx="77">
                  <c:v>2.98</c:v>
                </c:pt>
                <c:pt idx="78">
                  <c:v>3.5</c:v>
                </c:pt>
                <c:pt idx="79">
                  <c:v>3.58</c:v>
                </c:pt>
                <c:pt idx="80">
                  <c:v>3.78</c:v>
                </c:pt>
                <c:pt idx="81">
                  <c:v>3.36</c:v>
                </c:pt>
                <c:pt idx="82">
                  <c:v>3.56</c:v>
                </c:pt>
                <c:pt idx="83">
                  <c:v>3.41</c:v>
                </c:pt>
                <c:pt idx="84">
                  <c:v>3.67</c:v>
                </c:pt>
                <c:pt idx="85">
                  <c:v>4.53</c:v>
                </c:pt>
                <c:pt idx="86">
                  <c:v>3.86</c:v>
                </c:pt>
                <c:pt idx="87">
                  <c:v>4.0199999999999996</c:v>
                </c:pt>
                <c:pt idx="88">
                  <c:v>4.29</c:v>
                </c:pt>
                <c:pt idx="89">
                  <c:v>5.04</c:v>
                </c:pt>
                <c:pt idx="90">
                  <c:v>4.3600000000000003</c:v>
                </c:pt>
                <c:pt idx="91">
                  <c:v>3.81</c:v>
                </c:pt>
                <c:pt idx="92">
                  <c:v>3.67</c:v>
                </c:pt>
                <c:pt idx="93">
                  <c:v>4.55</c:v>
                </c:pt>
                <c:pt idx="94">
                  <c:v>4.3</c:v>
                </c:pt>
                <c:pt idx="95">
                  <c:v>4.5599999999999996</c:v>
                </c:pt>
                <c:pt idx="96">
                  <c:v>3.76</c:v>
                </c:pt>
                <c:pt idx="97">
                  <c:v>3.6</c:v>
                </c:pt>
                <c:pt idx="98">
                  <c:v>3.57</c:v>
                </c:pt>
                <c:pt idx="99">
                  <c:v>3.51</c:v>
                </c:pt>
                <c:pt idx="100">
                  <c:v>3.58</c:v>
                </c:pt>
                <c:pt idx="101">
                  <c:v>3.5</c:v>
                </c:pt>
                <c:pt idx="102">
                  <c:v>3.4</c:v>
                </c:pt>
                <c:pt idx="103">
                  <c:v>3.24</c:v>
                </c:pt>
                <c:pt idx="104">
                  <c:v>3.3</c:v>
                </c:pt>
                <c:pt idx="105">
                  <c:v>3.37</c:v>
                </c:pt>
                <c:pt idx="106">
                  <c:v>3.27</c:v>
                </c:pt>
                <c:pt idx="107">
                  <c:v>3.17</c:v>
                </c:pt>
                <c:pt idx="108">
                  <c:v>2.9</c:v>
                </c:pt>
                <c:pt idx="109">
                  <c:v>2.95</c:v>
                </c:pt>
                <c:pt idx="110">
                  <c:v>3.81</c:v>
                </c:pt>
                <c:pt idx="111">
                  <c:v>3.84</c:v>
                </c:pt>
                <c:pt idx="112">
                  <c:v>3.91</c:v>
                </c:pt>
                <c:pt idx="113">
                  <c:v>3.94</c:v>
                </c:pt>
                <c:pt idx="114">
                  <c:v>3.8</c:v>
                </c:pt>
                <c:pt idx="115">
                  <c:v>4</c:v>
                </c:pt>
                <c:pt idx="116">
                  <c:v>3.91</c:v>
                </c:pt>
                <c:pt idx="117">
                  <c:v>3.87</c:v>
                </c:pt>
                <c:pt idx="118">
                  <c:v>3.7</c:v>
                </c:pt>
                <c:pt idx="119">
                  <c:v>3.6</c:v>
                </c:pt>
                <c:pt idx="120">
                  <c:v>4.12</c:v>
                </c:pt>
                <c:pt idx="121">
                  <c:v>4.24</c:v>
                </c:pt>
                <c:pt idx="122">
                  <c:v>4.5</c:v>
                </c:pt>
                <c:pt idx="123">
                  <c:v>4.32</c:v>
                </c:pt>
                <c:pt idx="124">
                  <c:v>4.4000000000000004</c:v>
                </c:pt>
                <c:pt idx="125">
                  <c:v>4.67</c:v>
                </c:pt>
                <c:pt idx="126">
                  <c:v>4.82</c:v>
                </c:pt>
                <c:pt idx="127">
                  <c:v>4.67</c:v>
                </c:pt>
                <c:pt idx="128">
                  <c:v>4.38</c:v>
                </c:pt>
                <c:pt idx="129">
                  <c:v>5.0599999999999996</c:v>
                </c:pt>
                <c:pt idx="130">
                  <c:v>5.18</c:v>
                </c:pt>
                <c:pt idx="131">
                  <c:v>5.3</c:v>
                </c:pt>
                <c:pt idx="132">
                  <c:v>5.24</c:v>
                </c:pt>
                <c:pt idx="133">
                  <c:v>5.16</c:v>
                </c:pt>
                <c:pt idx="134">
                  <c:v>5.18</c:v>
                </c:pt>
                <c:pt idx="135">
                  <c:v>6</c:v>
                </c:pt>
                <c:pt idx="136">
                  <c:v>6.55</c:v>
                </c:pt>
                <c:pt idx="137">
                  <c:v>7.38</c:v>
                </c:pt>
                <c:pt idx="138">
                  <c:v>5.77</c:v>
                </c:pt>
                <c:pt idx="139">
                  <c:v>5.34</c:v>
                </c:pt>
                <c:pt idx="140">
                  <c:v>5</c:v>
                </c:pt>
                <c:pt idx="141">
                  <c:v>4.8</c:v>
                </c:pt>
                <c:pt idx="142">
                  <c:v>4.5999999999999996</c:v>
                </c:pt>
                <c:pt idx="143">
                  <c:v>4.68</c:v>
                </c:pt>
                <c:pt idx="144">
                  <c:v>4.57</c:v>
                </c:pt>
                <c:pt idx="145">
                  <c:v>4.51</c:v>
                </c:pt>
                <c:pt idx="146">
                  <c:v>4.58</c:v>
                </c:pt>
                <c:pt idx="147">
                  <c:v>4.43</c:v>
                </c:pt>
                <c:pt idx="148">
                  <c:v>4.3899999999999997</c:v>
                </c:pt>
                <c:pt idx="149">
                  <c:v>4.29</c:v>
                </c:pt>
                <c:pt idx="150">
                  <c:v>4.3</c:v>
                </c:pt>
                <c:pt idx="151">
                  <c:v>4.21</c:v>
                </c:pt>
                <c:pt idx="152">
                  <c:v>4.12</c:v>
                </c:pt>
                <c:pt idx="153">
                  <c:v>4</c:v>
                </c:pt>
                <c:pt idx="154">
                  <c:v>3.92</c:v>
                </c:pt>
                <c:pt idx="155">
                  <c:v>3.89</c:v>
                </c:pt>
                <c:pt idx="156">
                  <c:v>3.86</c:v>
                </c:pt>
                <c:pt idx="157">
                  <c:v>4</c:v>
                </c:pt>
                <c:pt idx="158">
                  <c:v>4.1500000000000004</c:v>
                </c:pt>
                <c:pt idx="159">
                  <c:v>4.5199999999999996</c:v>
                </c:pt>
                <c:pt idx="160">
                  <c:v>4.28</c:v>
                </c:pt>
                <c:pt idx="161">
                  <c:v>4.5</c:v>
                </c:pt>
                <c:pt idx="162">
                  <c:v>4.8899999999999997</c:v>
                </c:pt>
                <c:pt idx="163">
                  <c:v>4.58</c:v>
                </c:pt>
                <c:pt idx="164">
                  <c:v>5.29</c:v>
                </c:pt>
                <c:pt idx="165">
                  <c:v>4.78</c:v>
                </c:pt>
                <c:pt idx="166">
                  <c:v>4.97</c:v>
                </c:pt>
                <c:pt idx="167">
                  <c:v>5.5</c:v>
                </c:pt>
                <c:pt idx="168">
                  <c:v>4.99</c:v>
                </c:pt>
                <c:pt idx="169">
                  <c:v>4.8600000000000003</c:v>
                </c:pt>
                <c:pt idx="170">
                  <c:v>4.6900000000000004</c:v>
                </c:pt>
                <c:pt idx="171">
                  <c:v>4.66</c:v>
                </c:pt>
                <c:pt idx="172">
                  <c:v>4.5</c:v>
                </c:pt>
                <c:pt idx="173">
                  <c:v>3.78</c:v>
                </c:pt>
                <c:pt idx="174">
                  <c:v>3.5</c:v>
                </c:pt>
                <c:pt idx="175">
                  <c:v>3.43</c:v>
                </c:pt>
                <c:pt idx="176">
                  <c:v>3.75</c:v>
                </c:pt>
                <c:pt idx="177">
                  <c:v>3.68</c:v>
                </c:pt>
                <c:pt idx="178">
                  <c:v>3.8</c:v>
                </c:pt>
                <c:pt idx="179">
                  <c:v>3.75</c:v>
                </c:pt>
                <c:pt idx="180">
                  <c:v>3.67</c:v>
                </c:pt>
                <c:pt idx="181">
                  <c:v>3.62</c:v>
                </c:pt>
                <c:pt idx="182">
                  <c:v>3.53</c:v>
                </c:pt>
                <c:pt idx="183">
                  <c:v>3.5</c:v>
                </c:pt>
                <c:pt idx="184">
                  <c:v>3.47</c:v>
                </c:pt>
                <c:pt idx="185">
                  <c:v>3.52</c:v>
                </c:pt>
                <c:pt idx="186">
                  <c:v>3.54</c:v>
                </c:pt>
                <c:pt idx="187">
                  <c:v>3.72</c:v>
                </c:pt>
                <c:pt idx="188">
                  <c:v>3.65</c:v>
                </c:pt>
                <c:pt idx="189">
                  <c:v>3.28</c:v>
                </c:pt>
                <c:pt idx="190">
                  <c:v>3.29</c:v>
                </c:pt>
                <c:pt idx="191">
                  <c:v>4.25</c:v>
                </c:pt>
                <c:pt idx="192">
                  <c:v>4.3</c:v>
                </c:pt>
                <c:pt idx="193">
                  <c:v>3.3</c:v>
                </c:pt>
                <c:pt idx="194">
                  <c:v>3.63</c:v>
                </c:pt>
                <c:pt idx="195">
                  <c:v>3.46</c:v>
                </c:pt>
                <c:pt idx="196">
                  <c:v>3.4</c:v>
                </c:pt>
                <c:pt idx="197">
                  <c:v>3.32</c:v>
                </c:pt>
                <c:pt idx="198">
                  <c:v>5.48</c:v>
                </c:pt>
                <c:pt idx="199">
                  <c:v>5.54</c:v>
                </c:pt>
                <c:pt idx="200">
                  <c:v>6.6</c:v>
                </c:pt>
                <c:pt idx="201">
                  <c:v>5.18</c:v>
                </c:pt>
                <c:pt idx="202">
                  <c:v>6.8</c:v>
                </c:pt>
                <c:pt idx="203">
                  <c:v>7.98</c:v>
                </c:pt>
                <c:pt idx="208">
                  <c:v>8</c:v>
                </c:pt>
                <c:pt idx="209">
                  <c:v>7.98</c:v>
                </c:pt>
                <c:pt idx="212">
                  <c:v>7.85</c:v>
                </c:pt>
                <c:pt idx="213">
                  <c:v>8.42</c:v>
                </c:pt>
                <c:pt idx="232">
                  <c:v>6.49</c:v>
                </c:pt>
                <c:pt idx="233">
                  <c:v>7.6</c:v>
                </c:pt>
                <c:pt idx="234">
                  <c:v>6.77</c:v>
                </c:pt>
                <c:pt idx="235">
                  <c:v>5</c:v>
                </c:pt>
                <c:pt idx="236">
                  <c:v>6.48</c:v>
                </c:pt>
                <c:pt idx="237">
                  <c:v>6</c:v>
                </c:pt>
                <c:pt idx="238">
                  <c:v>5.8</c:v>
                </c:pt>
                <c:pt idx="239">
                  <c:v>5.86</c:v>
                </c:pt>
                <c:pt idx="240">
                  <c:v>6.22</c:v>
                </c:pt>
                <c:pt idx="241">
                  <c:v>7.2</c:v>
                </c:pt>
                <c:pt idx="242">
                  <c:v>6.7</c:v>
                </c:pt>
                <c:pt idx="243">
                  <c:v>7.14</c:v>
                </c:pt>
                <c:pt idx="244">
                  <c:v>6.7</c:v>
                </c:pt>
                <c:pt idx="245">
                  <c:v>6.2</c:v>
                </c:pt>
                <c:pt idx="246">
                  <c:v>7.37</c:v>
                </c:pt>
                <c:pt idx="247">
                  <c:v>7.24</c:v>
                </c:pt>
                <c:pt idx="248">
                  <c:v>6.16</c:v>
                </c:pt>
                <c:pt idx="249">
                  <c:v>6</c:v>
                </c:pt>
                <c:pt idx="250">
                  <c:v>6.2</c:v>
                </c:pt>
                <c:pt idx="251">
                  <c:v>5.38</c:v>
                </c:pt>
                <c:pt idx="252">
                  <c:v>5.33</c:v>
                </c:pt>
                <c:pt idx="253">
                  <c:v>5.27</c:v>
                </c:pt>
                <c:pt idx="254">
                  <c:v>5.36</c:v>
                </c:pt>
                <c:pt idx="255">
                  <c:v>5.26</c:v>
                </c:pt>
                <c:pt idx="256">
                  <c:v>5.48</c:v>
                </c:pt>
                <c:pt idx="257">
                  <c:v>5.3</c:v>
                </c:pt>
                <c:pt idx="258">
                  <c:v>5.3</c:v>
                </c:pt>
                <c:pt idx="259">
                  <c:v>4.37</c:v>
                </c:pt>
                <c:pt idx="260">
                  <c:v>4.9000000000000004</c:v>
                </c:pt>
                <c:pt idx="261">
                  <c:v>4.82</c:v>
                </c:pt>
                <c:pt idx="264">
                  <c:v>4.7</c:v>
                </c:pt>
                <c:pt idx="265">
                  <c:v>5.2</c:v>
                </c:pt>
                <c:pt idx="266">
                  <c:v>6.1</c:v>
                </c:pt>
                <c:pt idx="267">
                  <c:v>7</c:v>
                </c:pt>
                <c:pt idx="268">
                  <c:v>6.3</c:v>
                </c:pt>
                <c:pt idx="269">
                  <c:v>6.1</c:v>
                </c:pt>
                <c:pt idx="270">
                  <c:v>5.97</c:v>
                </c:pt>
                <c:pt idx="271">
                  <c:v>6.4</c:v>
                </c:pt>
                <c:pt idx="276">
                  <c:v>6.8</c:v>
                </c:pt>
                <c:pt idx="277">
                  <c:v>6.67</c:v>
                </c:pt>
                <c:pt idx="278">
                  <c:v>6</c:v>
                </c:pt>
                <c:pt idx="279">
                  <c:v>5.9</c:v>
                </c:pt>
                <c:pt idx="280">
                  <c:v>5.88</c:v>
                </c:pt>
                <c:pt idx="281">
                  <c:v>6.08</c:v>
                </c:pt>
                <c:pt idx="282">
                  <c:v>5.6</c:v>
                </c:pt>
                <c:pt idx="283">
                  <c:v>6.8</c:v>
                </c:pt>
                <c:pt idx="284">
                  <c:v>5.6</c:v>
                </c:pt>
                <c:pt idx="285">
                  <c:v>5.48</c:v>
                </c:pt>
                <c:pt idx="286">
                  <c:v>5.3</c:v>
                </c:pt>
                <c:pt idx="287">
                  <c:v>5.7</c:v>
                </c:pt>
                <c:pt idx="288">
                  <c:v>5.57</c:v>
                </c:pt>
                <c:pt idx="289">
                  <c:v>5.54</c:v>
                </c:pt>
                <c:pt idx="290">
                  <c:v>5.6</c:v>
                </c:pt>
                <c:pt idx="291">
                  <c:v>4.9000000000000004</c:v>
                </c:pt>
                <c:pt idx="292">
                  <c:v>5.5</c:v>
                </c:pt>
                <c:pt idx="293">
                  <c:v>5.8</c:v>
                </c:pt>
                <c:pt idx="294">
                  <c:v>5.6</c:v>
                </c:pt>
                <c:pt idx="295">
                  <c:v>5.4</c:v>
                </c:pt>
                <c:pt idx="296">
                  <c:v>5.42</c:v>
                </c:pt>
                <c:pt idx="297">
                  <c:v>5.18</c:v>
                </c:pt>
                <c:pt idx="298">
                  <c:v>5.5</c:v>
                </c:pt>
                <c:pt idx="299">
                  <c:v>5.4</c:v>
                </c:pt>
                <c:pt idx="300">
                  <c:v>5.2</c:v>
                </c:pt>
                <c:pt idx="301">
                  <c:v>5.3</c:v>
                </c:pt>
                <c:pt idx="302">
                  <c:v>5.39</c:v>
                </c:pt>
                <c:pt idx="303">
                  <c:v>5.5</c:v>
                </c:pt>
                <c:pt idx="304">
                  <c:v>5.49</c:v>
                </c:pt>
                <c:pt idx="305">
                  <c:v>6</c:v>
                </c:pt>
                <c:pt idx="306">
                  <c:v>6.1</c:v>
                </c:pt>
                <c:pt idx="307">
                  <c:v>6.2</c:v>
                </c:pt>
                <c:pt idx="308">
                  <c:v>6.3</c:v>
                </c:pt>
                <c:pt idx="309">
                  <c:v>7</c:v>
                </c:pt>
                <c:pt idx="310">
                  <c:v>6.7</c:v>
                </c:pt>
                <c:pt idx="311">
                  <c:v>6.9</c:v>
                </c:pt>
                <c:pt idx="312">
                  <c:v>6.6</c:v>
                </c:pt>
                <c:pt idx="313">
                  <c:v>5.48</c:v>
                </c:pt>
                <c:pt idx="314">
                  <c:v>6</c:v>
                </c:pt>
                <c:pt idx="315">
                  <c:v>5.63</c:v>
                </c:pt>
                <c:pt idx="316">
                  <c:v>5.51</c:v>
                </c:pt>
                <c:pt idx="317">
                  <c:v>5.36</c:v>
                </c:pt>
                <c:pt idx="318">
                  <c:v>5.4</c:v>
                </c:pt>
                <c:pt idx="319">
                  <c:v>5.48</c:v>
                </c:pt>
                <c:pt idx="320">
                  <c:v>5.3</c:v>
                </c:pt>
                <c:pt idx="321">
                  <c:v>5.78</c:v>
                </c:pt>
                <c:pt idx="322">
                  <c:v>4.5999999999999996</c:v>
                </c:pt>
                <c:pt idx="323">
                  <c:v>4.5599999999999996</c:v>
                </c:pt>
                <c:pt idx="324">
                  <c:v>4.8</c:v>
                </c:pt>
                <c:pt idx="325">
                  <c:v>4.87</c:v>
                </c:pt>
                <c:pt idx="326">
                  <c:v>4.9000000000000004</c:v>
                </c:pt>
                <c:pt idx="327">
                  <c:v>4.8</c:v>
                </c:pt>
                <c:pt idx="328">
                  <c:v>4.87</c:v>
                </c:pt>
                <c:pt idx="329">
                  <c:v>4.58</c:v>
                </c:pt>
                <c:pt idx="330">
                  <c:v>4.7</c:v>
                </c:pt>
                <c:pt idx="331">
                  <c:v>4.7</c:v>
                </c:pt>
                <c:pt idx="332">
                  <c:v>4.66</c:v>
                </c:pt>
                <c:pt idx="333">
                  <c:v>4</c:v>
                </c:pt>
                <c:pt idx="334">
                  <c:v>4.3</c:v>
                </c:pt>
                <c:pt idx="335">
                  <c:v>4.3</c:v>
                </c:pt>
                <c:pt idx="336">
                  <c:v>4.4000000000000004</c:v>
                </c:pt>
                <c:pt idx="337">
                  <c:v>4.4800000000000004</c:v>
                </c:pt>
                <c:pt idx="338">
                  <c:v>4.5</c:v>
                </c:pt>
                <c:pt idx="339">
                  <c:v>4.4000000000000004</c:v>
                </c:pt>
                <c:pt idx="340">
                  <c:v>4.3</c:v>
                </c:pt>
                <c:pt idx="341">
                  <c:v>4</c:v>
                </c:pt>
                <c:pt idx="342">
                  <c:v>4.2</c:v>
                </c:pt>
                <c:pt idx="343">
                  <c:v>4.2300000000000004</c:v>
                </c:pt>
                <c:pt idx="344">
                  <c:v>4.12</c:v>
                </c:pt>
                <c:pt idx="345">
                  <c:v>4.08</c:v>
                </c:pt>
                <c:pt idx="346">
                  <c:v>3.99</c:v>
                </c:pt>
                <c:pt idx="347">
                  <c:v>4.0999999999999996</c:v>
                </c:pt>
                <c:pt idx="348">
                  <c:v>4.1500000000000004</c:v>
                </c:pt>
                <c:pt idx="349">
                  <c:v>4.18</c:v>
                </c:pt>
                <c:pt idx="350">
                  <c:v>4.05</c:v>
                </c:pt>
                <c:pt idx="351">
                  <c:v>3.86</c:v>
                </c:pt>
                <c:pt idx="352">
                  <c:v>3.7</c:v>
                </c:pt>
                <c:pt idx="353">
                  <c:v>3.67</c:v>
                </c:pt>
                <c:pt idx="354">
                  <c:v>3.87</c:v>
                </c:pt>
                <c:pt idx="355">
                  <c:v>3.85</c:v>
                </c:pt>
                <c:pt idx="356">
                  <c:v>4</c:v>
                </c:pt>
                <c:pt idx="357">
                  <c:v>3.4</c:v>
                </c:pt>
                <c:pt idx="358">
                  <c:v>4.3</c:v>
                </c:pt>
                <c:pt idx="359">
                  <c:v>3.35</c:v>
                </c:pt>
                <c:pt idx="360">
                  <c:v>4</c:v>
                </c:pt>
                <c:pt idx="361">
                  <c:v>3.2</c:v>
                </c:pt>
                <c:pt idx="362">
                  <c:v>4.0999999999999996</c:v>
                </c:pt>
                <c:pt idx="363">
                  <c:v>4.04</c:v>
                </c:pt>
                <c:pt idx="364">
                  <c:v>3.98</c:v>
                </c:pt>
                <c:pt idx="365">
                  <c:v>3.78</c:v>
                </c:pt>
                <c:pt idx="366">
                  <c:v>3.7</c:v>
                </c:pt>
                <c:pt idx="367">
                  <c:v>3.68</c:v>
                </c:pt>
                <c:pt idx="368">
                  <c:v>3</c:v>
                </c:pt>
                <c:pt idx="369">
                  <c:v>3.65</c:v>
                </c:pt>
                <c:pt idx="370">
                  <c:v>3.58</c:v>
                </c:pt>
                <c:pt idx="371">
                  <c:v>3.54</c:v>
                </c:pt>
                <c:pt idx="372">
                  <c:v>3.48</c:v>
                </c:pt>
                <c:pt idx="373">
                  <c:v>3.62</c:v>
                </c:pt>
                <c:pt idx="374">
                  <c:v>4.18</c:v>
                </c:pt>
                <c:pt idx="375">
                  <c:v>3.9</c:v>
                </c:pt>
                <c:pt idx="376">
                  <c:v>3.75</c:v>
                </c:pt>
                <c:pt idx="377">
                  <c:v>3.63</c:v>
                </c:pt>
                <c:pt idx="378">
                  <c:v>3.68</c:v>
                </c:pt>
                <c:pt idx="379">
                  <c:v>3.37</c:v>
                </c:pt>
                <c:pt idx="380">
                  <c:v>3.4</c:v>
                </c:pt>
                <c:pt idx="381">
                  <c:v>3.37</c:v>
                </c:pt>
                <c:pt idx="382">
                  <c:v>3.48</c:v>
                </c:pt>
                <c:pt idx="383">
                  <c:v>3.39</c:v>
                </c:pt>
                <c:pt idx="384">
                  <c:v>3.87</c:v>
                </c:pt>
                <c:pt idx="385">
                  <c:v>3.56</c:v>
                </c:pt>
                <c:pt idx="386">
                  <c:v>3.58</c:v>
                </c:pt>
                <c:pt idx="387">
                  <c:v>3.5</c:v>
                </c:pt>
                <c:pt idx="388">
                  <c:v>3.35</c:v>
                </c:pt>
                <c:pt idx="389">
                  <c:v>3.19</c:v>
                </c:pt>
                <c:pt idx="390">
                  <c:v>3.8</c:v>
                </c:pt>
                <c:pt idx="391">
                  <c:v>3.76</c:v>
                </c:pt>
                <c:pt idx="392">
                  <c:v>3.74</c:v>
                </c:pt>
                <c:pt idx="393">
                  <c:v>3.78</c:v>
                </c:pt>
                <c:pt idx="394">
                  <c:v>3.7</c:v>
                </c:pt>
                <c:pt idx="395">
                  <c:v>3.65</c:v>
                </c:pt>
                <c:pt idx="396">
                  <c:v>3.56</c:v>
                </c:pt>
                <c:pt idx="397">
                  <c:v>3.38</c:v>
                </c:pt>
                <c:pt idx="398">
                  <c:v>3.72</c:v>
                </c:pt>
                <c:pt idx="399">
                  <c:v>3.5</c:v>
                </c:pt>
                <c:pt idx="400">
                  <c:v>3.54</c:v>
                </c:pt>
                <c:pt idx="401">
                  <c:v>3.6</c:v>
                </c:pt>
                <c:pt idx="402">
                  <c:v>3.5</c:v>
                </c:pt>
                <c:pt idx="403">
                  <c:v>3.42</c:v>
                </c:pt>
                <c:pt idx="404">
                  <c:v>3.47</c:v>
                </c:pt>
                <c:pt idx="405">
                  <c:v>3.5</c:v>
                </c:pt>
                <c:pt idx="406">
                  <c:v>3.47</c:v>
                </c:pt>
                <c:pt idx="407">
                  <c:v>3.34</c:v>
                </c:pt>
                <c:pt idx="408">
                  <c:v>3.45</c:v>
                </c:pt>
                <c:pt idx="409">
                  <c:v>3.1</c:v>
                </c:pt>
                <c:pt idx="410">
                  <c:v>3.47</c:v>
                </c:pt>
                <c:pt idx="411">
                  <c:v>2.8</c:v>
                </c:pt>
                <c:pt idx="412">
                  <c:v>3.3</c:v>
                </c:pt>
                <c:pt idx="413">
                  <c:v>3.57</c:v>
                </c:pt>
                <c:pt idx="414">
                  <c:v>3.89</c:v>
                </c:pt>
                <c:pt idx="415">
                  <c:v>3.48</c:v>
                </c:pt>
                <c:pt idx="416">
                  <c:v>3.46</c:v>
                </c:pt>
                <c:pt idx="417">
                  <c:v>3.73</c:v>
                </c:pt>
                <c:pt idx="418">
                  <c:v>3.89</c:v>
                </c:pt>
                <c:pt idx="419">
                  <c:v>3.65</c:v>
                </c:pt>
                <c:pt idx="420">
                  <c:v>3.3</c:v>
                </c:pt>
                <c:pt idx="421">
                  <c:v>3.3</c:v>
                </c:pt>
                <c:pt idx="422">
                  <c:v>4.78</c:v>
                </c:pt>
                <c:pt idx="423">
                  <c:v>4.7</c:v>
                </c:pt>
                <c:pt idx="424">
                  <c:v>4.2</c:v>
                </c:pt>
                <c:pt idx="425">
                  <c:v>3.73</c:v>
                </c:pt>
                <c:pt idx="426">
                  <c:v>3</c:v>
                </c:pt>
                <c:pt idx="427">
                  <c:v>3.18</c:v>
                </c:pt>
                <c:pt idx="428">
                  <c:v>3.65</c:v>
                </c:pt>
                <c:pt idx="429">
                  <c:v>3.6</c:v>
                </c:pt>
                <c:pt idx="430">
                  <c:v>3.9</c:v>
                </c:pt>
                <c:pt idx="431">
                  <c:v>3.78</c:v>
                </c:pt>
                <c:pt idx="432">
                  <c:v>3.76</c:v>
                </c:pt>
                <c:pt idx="433">
                  <c:v>3.7</c:v>
                </c:pt>
                <c:pt idx="434">
                  <c:v>3.64</c:v>
                </c:pt>
                <c:pt idx="435">
                  <c:v>3.59</c:v>
                </c:pt>
                <c:pt idx="436">
                  <c:v>3.38</c:v>
                </c:pt>
                <c:pt idx="437">
                  <c:v>3.5</c:v>
                </c:pt>
                <c:pt idx="438">
                  <c:v>3.45</c:v>
                </c:pt>
                <c:pt idx="439">
                  <c:v>3.42</c:v>
                </c:pt>
                <c:pt idx="440">
                  <c:v>3.39</c:v>
                </c:pt>
                <c:pt idx="441">
                  <c:v>3.3</c:v>
                </c:pt>
                <c:pt idx="442">
                  <c:v>3.39</c:v>
                </c:pt>
                <c:pt idx="443">
                  <c:v>3.2</c:v>
                </c:pt>
                <c:pt idx="444">
                  <c:v>3.17</c:v>
                </c:pt>
                <c:pt idx="445">
                  <c:v>3.18</c:v>
                </c:pt>
                <c:pt idx="446">
                  <c:v>3.1</c:v>
                </c:pt>
                <c:pt idx="447">
                  <c:v>3.14</c:v>
                </c:pt>
                <c:pt idx="448">
                  <c:v>3.1</c:v>
                </c:pt>
                <c:pt idx="449">
                  <c:v>3</c:v>
                </c:pt>
                <c:pt idx="450">
                  <c:v>3.2</c:v>
                </c:pt>
                <c:pt idx="451">
                  <c:v>3.17</c:v>
                </c:pt>
                <c:pt idx="452">
                  <c:v>2.1800000000000002</c:v>
                </c:pt>
                <c:pt idx="453">
                  <c:v>2.95</c:v>
                </c:pt>
                <c:pt idx="454">
                  <c:v>3.1</c:v>
                </c:pt>
                <c:pt idx="455">
                  <c:v>3.1</c:v>
                </c:pt>
                <c:pt idx="456">
                  <c:v>3.17</c:v>
                </c:pt>
                <c:pt idx="457">
                  <c:v>3.1</c:v>
                </c:pt>
                <c:pt idx="458">
                  <c:v>3</c:v>
                </c:pt>
                <c:pt idx="459">
                  <c:v>2.83</c:v>
                </c:pt>
                <c:pt idx="460">
                  <c:v>2.7</c:v>
                </c:pt>
                <c:pt idx="461">
                  <c:v>3.22</c:v>
                </c:pt>
                <c:pt idx="462">
                  <c:v>3.4</c:v>
                </c:pt>
                <c:pt idx="463">
                  <c:v>4.2</c:v>
                </c:pt>
                <c:pt idx="464">
                  <c:v>4.2</c:v>
                </c:pt>
                <c:pt idx="465">
                  <c:v>4.12</c:v>
                </c:pt>
                <c:pt idx="466">
                  <c:v>4.08</c:v>
                </c:pt>
                <c:pt idx="467">
                  <c:v>4.2699999999999996</c:v>
                </c:pt>
                <c:pt idx="468">
                  <c:v>4.16</c:v>
                </c:pt>
                <c:pt idx="469">
                  <c:v>3.3</c:v>
                </c:pt>
                <c:pt idx="470">
                  <c:v>3.29</c:v>
                </c:pt>
                <c:pt idx="471">
                  <c:v>3</c:v>
                </c:pt>
                <c:pt idx="472">
                  <c:v>3.1</c:v>
                </c:pt>
                <c:pt idx="473">
                  <c:v>3</c:v>
                </c:pt>
                <c:pt idx="474">
                  <c:v>3.13</c:v>
                </c:pt>
                <c:pt idx="475">
                  <c:v>3</c:v>
                </c:pt>
                <c:pt idx="476">
                  <c:v>3.02</c:v>
                </c:pt>
                <c:pt idx="477">
                  <c:v>2.83</c:v>
                </c:pt>
                <c:pt idx="478">
                  <c:v>2.9</c:v>
                </c:pt>
                <c:pt idx="479">
                  <c:v>2.95</c:v>
                </c:pt>
                <c:pt idx="480">
                  <c:v>2.76</c:v>
                </c:pt>
                <c:pt idx="481">
                  <c:v>2.77</c:v>
                </c:pt>
                <c:pt idx="482">
                  <c:v>2.95</c:v>
                </c:pt>
                <c:pt idx="483">
                  <c:v>2.89</c:v>
                </c:pt>
                <c:pt idx="484">
                  <c:v>2.2999999999999998</c:v>
                </c:pt>
                <c:pt idx="485">
                  <c:v>2.7</c:v>
                </c:pt>
                <c:pt idx="486">
                  <c:v>3.28</c:v>
                </c:pt>
                <c:pt idx="487">
                  <c:v>3.2</c:v>
                </c:pt>
                <c:pt idx="488">
                  <c:v>3.1</c:v>
                </c:pt>
                <c:pt idx="489">
                  <c:v>2.89</c:v>
                </c:pt>
                <c:pt idx="490">
                  <c:v>2.68</c:v>
                </c:pt>
                <c:pt idx="491">
                  <c:v>3.29</c:v>
                </c:pt>
                <c:pt idx="492">
                  <c:v>3.15</c:v>
                </c:pt>
                <c:pt idx="493">
                  <c:v>2.9</c:v>
                </c:pt>
                <c:pt idx="494">
                  <c:v>3.1</c:v>
                </c:pt>
                <c:pt idx="495">
                  <c:v>3</c:v>
                </c:pt>
                <c:pt idx="496">
                  <c:v>2.9</c:v>
                </c:pt>
                <c:pt idx="497">
                  <c:v>2.7</c:v>
                </c:pt>
                <c:pt idx="498">
                  <c:v>2.9</c:v>
                </c:pt>
                <c:pt idx="499">
                  <c:v>2.9</c:v>
                </c:pt>
                <c:pt idx="500">
                  <c:v>3</c:v>
                </c:pt>
                <c:pt idx="501">
                  <c:v>3.05</c:v>
                </c:pt>
                <c:pt idx="502">
                  <c:v>2.9</c:v>
                </c:pt>
                <c:pt idx="503">
                  <c:v>3.1</c:v>
                </c:pt>
                <c:pt idx="504">
                  <c:v>3.18</c:v>
                </c:pt>
                <c:pt idx="505">
                  <c:v>3.2</c:v>
                </c:pt>
                <c:pt idx="506">
                  <c:v>3.2</c:v>
                </c:pt>
                <c:pt idx="507">
                  <c:v>3.1</c:v>
                </c:pt>
                <c:pt idx="508">
                  <c:v>3.19</c:v>
                </c:pt>
                <c:pt idx="509">
                  <c:v>3.26</c:v>
                </c:pt>
                <c:pt idx="510">
                  <c:v>3.3</c:v>
                </c:pt>
                <c:pt idx="511">
                  <c:v>2.9</c:v>
                </c:pt>
                <c:pt idx="512">
                  <c:v>3.42</c:v>
                </c:pt>
                <c:pt idx="513">
                  <c:v>3.3</c:v>
                </c:pt>
                <c:pt idx="514">
                  <c:v>2.89</c:v>
                </c:pt>
                <c:pt idx="515">
                  <c:v>3.1</c:v>
                </c:pt>
                <c:pt idx="516">
                  <c:v>2.9</c:v>
                </c:pt>
                <c:pt idx="517">
                  <c:v>2.9</c:v>
                </c:pt>
                <c:pt idx="518">
                  <c:v>3.15</c:v>
                </c:pt>
                <c:pt idx="519">
                  <c:v>3.6</c:v>
                </c:pt>
                <c:pt idx="520">
                  <c:v>3.2</c:v>
                </c:pt>
                <c:pt idx="521">
                  <c:v>2.9</c:v>
                </c:pt>
                <c:pt idx="522">
                  <c:v>3.44</c:v>
                </c:pt>
                <c:pt idx="523">
                  <c:v>3.42</c:v>
                </c:pt>
                <c:pt idx="524">
                  <c:v>3.3</c:v>
                </c:pt>
                <c:pt idx="525">
                  <c:v>3.2</c:v>
                </c:pt>
                <c:pt idx="526">
                  <c:v>3.18</c:v>
                </c:pt>
                <c:pt idx="527">
                  <c:v>3.17</c:v>
                </c:pt>
                <c:pt idx="528">
                  <c:v>3.2</c:v>
                </c:pt>
                <c:pt idx="529">
                  <c:v>2.9</c:v>
                </c:pt>
                <c:pt idx="530">
                  <c:v>3</c:v>
                </c:pt>
                <c:pt idx="531">
                  <c:v>3.45</c:v>
                </c:pt>
                <c:pt idx="532">
                  <c:v>3.15</c:v>
                </c:pt>
                <c:pt idx="533">
                  <c:v>2.8</c:v>
                </c:pt>
                <c:pt idx="534">
                  <c:v>2.9</c:v>
                </c:pt>
                <c:pt idx="535">
                  <c:v>2.68</c:v>
                </c:pt>
                <c:pt idx="536">
                  <c:v>2.7</c:v>
                </c:pt>
                <c:pt idx="537">
                  <c:v>2.9</c:v>
                </c:pt>
                <c:pt idx="538">
                  <c:v>2.9</c:v>
                </c:pt>
                <c:pt idx="539">
                  <c:v>3.45</c:v>
                </c:pt>
                <c:pt idx="540">
                  <c:v>3.4</c:v>
                </c:pt>
                <c:pt idx="541">
                  <c:v>3.1</c:v>
                </c:pt>
                <c:pt idx="542">
                  <c:v>3.08</c:v>
                </c:pt>
                <c:pt idx="543">
                  <c:v>3.04</c:v>
                </c:pt>
                <c:pt idx="544">
                  <c:v>3.09</c:v>
                </c:pt>
                <c:pt idx="545">
                  <c:v>3</c:v>
                </c:pt>
                <c:pt idx="546">
                  <c:v>2.9</c:v>
                </c:pt>
                <c:pt idx="547">
                  <c:v>3.25</c:v>
                </c:pt>
                <c:pt idx="548">
                  <c:v>3.18</c:v>
                </c:pt>
                <c:pt idx="549">
                  <c:v>3.2</c:v>
                </c:pt>
                <c:pt idx="550">
                  <c:v>3.2</c:v>
                </c:pt>
                <c:pt idx="551">
                  <c:v>2.5</c:v>
                </c:pt>
                <c:pt idx="552">
                  <c:v>3</c:v>
                </c:pt>
                <c:pt idx="553">
                  <c:v>3.07</c:v>
                </c:pt>
                <c:pt idx="554">
                  <c:v>3.07</c:v>
                </c:pt>
                <c:pt idx="555">
                  <c:v>3.2</c:v>
                </c:pt>
                <c:pt idx="556">
                  <c:v>3</c:v>
                </c:pt>
                <c:pt idx="557">
                  <c:v>3.4</c:v>
                </c:pt>
                <c:pt idx="558">
                  <c:v>3.1</c:v>
                </c:pt>
                <c:pt idx="559">
                  <c:v>3.46</c:v>
                </c:pt>
                <c:pt idx="560">
                  <c:v>3.88</c:v>
                </c:pt>
                <c:pt idx="561">
                  <c:v>3.4</c:v>
                </c:pt>
                <c:pt idx="562">
                  <c:v>3.25</c:v>
                </c:pt>
                <c:pt idx="563">
                  <c:v>3.1</c:v>
                </c:pt>
                <c:pt idx="564">
                  <c:v>3.68</c:v>
                </c:pt>
                <c:pt idx="565">
                  <c:v>3.7</c:v>
                </c:pt>
                <c:pt idx="566">
                  <c:v>3.58</c:v>
                </c:pt>
                <c:pt idx="567">
                  <c:v>3.56</c:v>
                </c:pt>
                <c:pt idx="568">
                  <c:v>3.9</c:v>
                </c:pt>
                <c:pt idx="569">
                  <c:v>5.57</c:v>
                </c:pt>
                <c:pt idx="570">
                  <c:v>5</c:v>
                </c:pt>
                <c:pt idx="571">
                  <c:v>7.2</c:v>
                </c:pt>
                <c:pt idx="572">
                  <c:v>4.55</c:v>
                </c:pt>
                <c:pt idx="573">
                  <c:v>5</c:v>
                </c:pt>
                <c:pt idx="574">
                  <c:v>5.4</c:v>
                </c:pt>
                <c:pt idx="575">
                  <c:v>4.62</c:v>
                </c:pt>
                <c:pt idx="576">
                  <c:v>4.76</c:v>
                </c:pt>
                <c:pt idx="577">
                  <c:v>5.46</c:v>
                </c:pt>
                <c:pt idx="578">
                  <c:v>4.5</c:v>
                </c:pt>
                <c:pt idx="579">
                  <c:v>4.5999999999999996</c:v>
                </c:pt>
                <c:pt idx="580">
                  <c:v>5.2</c:v>
                </c:pt>
                <c:pt idx="581">
                  <c:v>5.0999999999999996</c:v>
                </c:pt>
                <c:pt idx="582">
                  <c:v>5</c:v>
                </c:pt>
                <c:pt idx="583">
                  <c:v>5.9</c:v>
                </c:pt>
                <c:pt idx="584">
                  <c:v>4.8</c:v>
                </c:pt>
                <c:pt idx="585">
                  <c:v>5</c:v>
                </c:pt>
                <c:pt idx="586">
                  <c:v>4.8</c:v>
                </c:pt>
                <c:pt idx="587">
                  <c:v>4.51</c:v>
                </c:pt>
                <c:pt idx="588">
                  <c:v>4.7</c:v>
                </c:pt>
                <c:pt idx="589">
                  <c:v>4.5999999999999996</c:v>
                </c:pt>
                <c:pt idx="590">
                  <c:v>4.2</c:v>
                </c:pt>
                <c:pt idx="591">
                  <c:v>5</c:v>
                </c:pt>
                <c:pt idx="592">
                  <c:v>4.2</c:v>
                </c:pt>
                <c:pt idx="593">
                  <c:v>5.3</c:v>
                </c:pt>
                <c:pt idx="594">
                  <c:v>5</c:v>
                </c:pt>
                <c:pt idx="595">
                  <c:v>5</c:v>
                </c:pt>
                <c:pt idx="596">
                  <c:v>5.15</c:v>
                </c:pt>
                <c:pt idx="597">
                  <c:v>5.08</c:v>
                </c:pt>
                <c:pt idx="598">
                  <c:v>4.96</c:v>
                </c:pt>
                <c:pt idx="599">
                  <c:v>4.92</c:v>
                </c:pt>
                <c:pt idx="600">
                  <c:v>4.9000000000000004</c:v>
                </c:pt>
                <c:pt idx="601">
                  <c:v>4.57</c:v>
                </c:pt>
                <c:pt idx="602">
                  <c:v>4.8600000000000003</c:v>
                </c:pt>
                <c:pt idx="603">
                  <c:v>4.5</c:v>
                </c:pt>
                <c:pt idx="604">
                  <c:v>4.4000000000000004</c:v>
                </c:pt>
                <c:pt idx="605">
                  <c:v>4.4400000000000004</c:v>
                </c:pt>
                <c:pt idx="606">
                  <c:v>4.4800000000000004</c:v>
                </c:pt>
                <c:pt idx="607">
                  <c:v>4</c:v>
                </c:pt>
                <c:pt idx="608">
                  <c:v>4.7</c:v>
                </c:pt>
                <c:pt idx="609">
                  <c:v>4.3</c:v>
                </c:pt>
                <c:pt idx="610">
                  <c:v>4.45</c:v>
                </c:pt>
                <c:pt idx="611">
                  <c:v>4.0999999999999996</c:v>
                </c:pt>
                <c:pt idx="612">
                  <c:v>4.2</c:v>
                </c:pt>
                <c:pt idx="613">
                  <c:v>4.5999999999999996</c:v>
                </c:pt>
                <c:pt idx="614">
                  <c:v>4</c:v>
                </c:pt>
                <c:pt idx="615">
                  <c:v>3.96</c:v>
                </c:pt>
                <c:pt idx="616">
                  <c:v>3.76</c:v>
                </c:pt>
                <c:pt idx="617">
                  <c:v>4.3499999999999996</c:v>
                </c:pt>
                <c:pt idx="618">
                  <c:v>4.0999999999999996</c:v>
                </c:pt>
                <c:pt idx="619">
                  <c:v>5.68</c:v>
                </c:pt>
                <c:pt idx="620">
                  <c:v>4.4000000000000004</c:v>
                </c:pt>
                <c:pt idx="621">
                  <c:v>4.28</c:v>
                </c:pt>
                <c:pt idx="622">
                  <c:v>4.5</c:v>
                </c:pt>
                <c:pt idx="623">
                  <c:v>4.3</c:v>
                </c:pt>
                <c:pt idx="624">
                  <c:v>4.28</c:v>
                </c:pt>
                <c:pt idx="625">
                  <c:v>4.3</c:v>
                </c:pt>
                <c:pt idx="626">
                  <c:v>4</c:v>
                </c:pt>
                <c:pt idx="627">
                  <c:v>5</c:v>
                </c:pt>
                <c:pt idx="628">
                  <c:v>4.8</c:v>
                </c:pt>
                <c:pt idx="629">
                  <c:v>5.2</c:v>
                </c:pt>
                <c:pt idx="630">
                  <c:v>5.0999999999999996</c:v>
                </c:pt>
                <c:pt idx="631">
                  <c:v>7.2</c:v>
                </c:pt>
                <c:pt idx="632">
                  <c:v>7.8</c:v>
                </c:pt>
                <c:pt idx="633">
                  <c:v>5.5</c:v>
                </c:pt>
                <c:pt idx="634">
                  <c:v>5.7</c:v>
                </c:pt>
                <c:pt idx="635">
                  <c:v>4.8</c:v>
                </c:pt>
                <c:pt idx="636">
                  <c:v>4.9000000000000004</c:v>
                </c:pt>
                <c:pt idx="637">
                  <c:v>5.3</c:v>
                </c:pt>
                <c:pt idx="638">
                  <c:v>5.5</c:v>
                </c:pt>
                <c:pt idx="639">
                  <c:v>5.3</c:v>
                </c:pt>
                <c:pt idx="640">
                  <c:v>5.7</c:v>
                </c:pt>
                <c:pt idx="641">
                  <c:v>6.5</c:v>
                </c:pt>
                <c:pt idx="642">
                  <c:v>6.3</c:v>
                </c:pt>
                <c:pt idx="643">
                  <c:v>8.8000000000000007</c:v>
                </c:pt>
                <c:pt idx="644">
                  <c:v>8.3000000000000007</c:v>
                </c:pt>
                <c:pt idx="645">
                  <c:v>7.1</c:v>
                </c:pt>
                <c:pt idx="646">
                  <c:v>7</c:v>
                </c:pt>
                <c:pt idx="647">
                  <c:v>6.9</c:v>
                </c:pt>
                <c:pt idx="648">
                  <c:v>7.2</c:v>
                </c:pt>
                <c:pt idx="649">
                  <c:v>6.57</c:v>
                </c:pt>
                <c:pt idx="650">
                  <c:v>7.2</c:v>
                </c:pt>
                <c:pt idx="651">
                  <c:v>7.54</c:v>
                </c:pt>
                <c:pt idx="652">
                  <c:v>7.6</c:v>
                </c:pt>
                <c:pt idx="653">
                  <c:v>7.48</c:v>
                </c:pt>
                <c:pt idx="654">
                  <c:v>7.42</c:v>
                </c:pt>
                <c:pt idx="655">
                  <c:v>6.74</c:v>
                </c:pt>
                <c:pt idx="656">
                  <c:v>6.86</c:v>
                </c:pt>
                <c:pt idx="657">
                  <c:v>5.63</c:v>
                </c:pt>
                <c:pt idx="658">
                  <c:v>5.7</c:v>
                </c:pt>
                <c:pt idx="659">
                  <c:v>5.77</c:v>
                </c:pt>
                <c:pt idx="660">
                  <c:v>5.82</c:v>
                </c:pt>
                <c:pt idx="661">
                  <c:v>6.41</c:v>
                </c:pt>
                <c:pt idx="662">
                  <c:v>6.48</c:v>
                </c:pt>
                <c:pt idx="663">
                  <c:v>6.64</c:v>
                </c:pt>
                <c:pt idx="664">
                  <c:v>6.7</c:v>
                </c:pt>
                <c:pt idx="665">
                  <c:v>7.06</c:v>
                </c:pt>
                <c:pt idx="666">
                  <c:v>6.26</c:v>
                </c:pt>
                <c:pt idx="667">
                  <c:v>6.84</c:v>
                </c:pt>
                <c:pt idx="668">
                  <c:v>6.9</c:v>
                </c:pt>
                <c:pt idx="669">
                  <c:v>6.25</c:v>
                </c:pt>
                <c:pt idx="670">
                  <c:v>6.28</c:v>
                </c:pt>
                <c:pt idx="671">
                  <c:v>6.77</c:v>
                </c:pt>
                <c:pt idx="672">
                  <c:v>8</c:v>
                </c:pt>
                <c:pt idx="673">
                  <c:v>6.8</c:v>
                </c:pt>
                <c:pt idx="674">
                  <c:v>6.4</c:v>
                </c:pt>
                <c:pt idx="675">
                  <c:v>6.8</c:v>
                </c:pt>
                <c:pt idx="676">
                  <c:v>6.3</c:v>
                </c:pt>
                <c:pt idx="677">
                  <c:v>6.1</c:v>
                </c:pt>
                <c:pt idx="678">
                  <c:v>6.8</c:v>
                </c:pt>
                <c:pt idx="679">
                  <c:v>7.9</c:v>
                </c:pt>
                <c:pt idx="680">
                  <c:v>7.3</c:v>
                </c:pt>
                <c:pt idx="681">
                  <c:v>7.39</c:v>
                </c:pt>
                <c:pt idx="688">
                  <c:v>7.3</c:v>
                </c:pt>
                <c:pt idx="689">
                  <c:v>6.3</c:v>
                </c:pt>
                <c:pt idx="690">
                  <c:v>6.1</c:v>
                </c:pt>
                <c:pt idx="691">
                  <c:v>6.7</c:v>
                </c:pt>
                <c:pt idx="692">
                  <c:v>6.78</c:v>
                </c:pt>
                <c:pt idx="693">
                  <c:v>6.7</c:v>
                </c:pt>
                <c:pt idx="694">
                  <c:v>6.5</c:v>
                </c:pt>
                <c:pt idx="695">
                  <c:v>6.9</c:v>
                </c:pt>
                <c:pt idx="696">
                  <c:v>6.4</c:v>
                </c:pt>
                <c:pt idx="697">
                  <c:v>7.2</c:v>
                </c:pt>
                <c:pt idx="698">
                  <c:v>8.3000000000000007</c:v>
                </c:pt>
                <c:pt idx="699">
                  <c:v>8</c:v>
                </c:pt>
                <c:pt idx="706">
                  <c:v>7.7</c:v>
                </c:pt>
                <c:pt idx="707">
                  <c:v>8</c:v>
                </c:pt>
                <c:pt idx="708">
                  <c:v>7.7</c:v>
                </c:pt>
                <c:pt idx="709">
                  <c:v>6.2</c:v>
                </c:pt>
                <c:pt idx="710">
                  <c:v>6</c:v>
                </c:pt>
                <c:pt idx="711">
                  <c:v>6.1</c:v>
                </c:pt>
                <c:pt idx="712">
                  <c:v>5.9</c:v>
                </c:pt>
                <c:pt idx="713">
                  <c:v>5.85</c:v>
                </c:pt>
                <c:pt idx="714">
                  <c:v>5.0999999999999996</c:v>
                </c:pt>
                <c:pt idx="715">
                  <c:v>5</c:v>
                </c:pt>
                <c:pt idx="716">
                  <c:v>3.98</c:v>
                </c:pt>
                <c:pt idx="717">
                  <c:v>3.94</c:v>
                </c:pt>
                <c:pt idx="718">
                  <c:v>4.28</c:v>
                </c:pt>
                <c:pt idx="719">
                  <c:v>4.0999999999999996</c:v>
                </c:pt>
                <c:pt idx="720">
                  <c:v>4</c:v>
                </c:pt>
                <c:pt idx="721">
                  <c:v>4.1900000000000004</c:v>
                </c:pt>
                <c:pt idx="722">
                  <c:v>4.25</c:v>
                </c:pt>
                <c:pt idx="723">
                  <c:v>3.9</c:v>
                </c:pt>
                <c:pt idx="724">
                  <c:v>3.8</c:v>
                </c:pt>
                <c:pt idx="725">
                  <c:v>3.75</c:v>
                </c:pt>
                <c:pt idx="726">
                  <c:v>3.78</c:v>
                </c:pt>
                <c:pt idx="727">
                  <c:v>3.81</c:v>
                </c:pt>
                <c:pt idx="728">
                  <c:v>3.74</c:v>
                </c:pt>
                <c:pt idx="729">
                  <c:v>3.79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3A1-4B26-9356-030CB577B547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3.51</c:v>
                </c:pt>
                <c:pt idx="1">
                  <c:v>3.68</c:v>
                </c:pt>
                <c:pt idx="2">
                  <c:v>3.65</c:v>
                </c:pt>
                <c:pt idx="3">
                  <c:v>3.6</c:v>
                </c:pt>
                <c:pt idx="4">
                  <c:v>3.8</c:v>
                </c:pt>
                <c:pt idx="5">
                  <c:v>3.67</c:v>
                </c:pt>
                <c:pt idx="6">
                  <c:v>3.64</c:v>
                </c:pt>
                <c:pt idx="7">
                  <c:v>4</c:v>
                </c:pt>
                <c:pt idx="8">
                  <c:v>4.0999999999999996</c:v>
                </c:pt>
                <c:pt idx="9">
                  <c:v>4.66</c:v>
                </c:pt>
                <c:pt idx="10">
                  <c:v>3.74</c:v>
                </c:pt>
                <c:pt idx="11">
                  <c:v>3.81</c:v>
                </c:pt>
                <c:pt idx="12">
                  <c:v>3.9</c:v>
                </c:pt>
                <c:pt idx="13">
                  <c:v>3.9</c:v>
                </c:pt>
                <c:pt idx="14">
                  <c:v>3.7</c:v>
                </c:pt>
                <c:pt idx="15">
                  <c:v>3.17</c:v>
                </c:pt>
                <c:pt idx="16">
                  <c:v>3.68</c:v>
                </c:pt>
                <c:pt idx="17">
                  <c:v>3.72</c:v>
                </c:pt>
                <c:pt idx="18">
                  <c:v>4.16</c:v>
                </c:pt>
                <c:pt idx="19">
                  <c:v>3.59</c:v>
                </c:pt>
                <c:pt idx="20">
                  <c:v>3.5</c:v>
                </c:pt>
                <c:pt idx="21">
                  <c:v>3.39</c:v>
                </c:pt>
                <c:pt idx="22">
                  <c:v>3.56</c:v>
                </c:pt>
                <c:pt idx="23">
                  <c:v>2.9</c:v>
                </c:pt>
                <c:pt idx="24">
                  <c:v>3.43</c:v>
                </c:pt>
                <c:pt idx="25">
                  <c:v>3.37</c:v>
                </c:pt>
                <c:pt idx="26">
                  <c:v>3.4</c:v>
                </c:pt>
                <c:pt idx="27">
                  <c:v>3.44</c:v>
                </c:pt>
                <c:pt idx="28">
                  <c:v>3.3</c:v>
                </c:pt>
                <c:pt idx="29">
                  <c:v>3.2</c:v>
                </c:pt>
                <c:pt idx="30">
                  <c:v>3.33</c:v>
                </c:pt>
                <c:pt idx="31">
                  <c:v>3.32</c:v>
                </c:pt>
                <c:pt idx="32">
                  <c:v>3.36</c:v>
                </c:pt>
                <c:pt idx="33">
                  <c:v>3</c:v>
                </c:pt>
                <c:pt idx="34">
                  <c:v>3.15</c:v>
                </c:pt>
                <c:pt idx="35">
                  <c:v>3.5</c:v>
                </c:pt>
                <c:pt idx="36">
                  <c:v>3.45</c:v>
                </c:pt>
                <c:pt idx="37">
                  <c:v>3.75</c:v>
                </c:pt>
                <c:pt idx="38">
                  <c:v>3.9</c:v>
                </c:pt>
                <c:pt idx="39">
                  <c:v>2.9</c:v>
                </c:pt>
                <c:pt idx="40">
                  <c:v>3.7</c:v>
                </c:pt>
                <c:pt idx="41">
                  <c:v>3</c:v>
                </c:pt>
                <c:pt idx="42">
                  <c:v>4.3</c:v>
                </c:pt>
                <c:pt idx="43">
                  <c:v>4</c:v>
                </c:pt>
                <c:pt idx="44">
                  <c:v>4.6399999999999997</c:v>
                </c:pt>
                <c:pt idx="45">
                  <c:v>4.5</c:v>
                </c:pt>
                <c:pt idx="46">
                  <c:v>4.42</c:v>
                </c:pt>
                <c:pt idx="47">
                  <c:v>4.4000000000000004</c:v>
                </c:pt>
                <c:pt idx="48">
                  <c:v>4.5199999999999996</c:v>
                </c:pt>
                <c:pt idx="49">
                  <c:v>4.2</c:v>
                </c:pt>
                <c:pt idx="50">
                  <c:v>4.0599999999999996</c:v>
                </c:pt>
                <c:pt idx="51">
                  <c:v>3.9</c:v>
                </c:pt>
                <c:pt idx="52">
                  <c:v>3.98</c:v>
                </c:pt>
                <c:pt idx="53">
                  <c:v>3.74</c:v>
                </c:pt>
                <c:pt idx="54">
                  <c:v>3.8</c:v>
                </c:pt>
                <c:pt idx="55">
                  <c:v>4.26</c:v>
                </c:pt>
                <c:pt idx="56">
                  <c:v>3.98</c:v>
                </c:pt>
                <c:pt idx="57">
                  <c:v>3.8</c:v>
                </c:pt>
                <c:pt idx="58">
                  <c:v>4.7</c:v>
                </c:pt>
                <c:pt idx="59">
                  <c:v>3.37</c:v>
                </c:pt>
                <c:pt idx="60">
                  <c:v>3.45</c:v>
                </c:pt>
                <c:pt idx="61">
                  <c:v>3.4</c:v>
                </c:pt>
                <c:pt idx="62">
                  <c:v>3.45</c:v>
                </c:pt>
                <c:pt idx="63">
                  <c:v>3.41</c:v>
                </c:pt>
                <c:pt idx="64">
                  <c:v>3.36</c:v>
                </c:pt>
                <c:pt idx="65">
                  <c:v>3.3</c:v>
                </c:pt>
                <c:pt idx="66">
                  <c:v>3.55</c:v>
                </c:pt>
                <c:pt idx="67">
                  <c:v>3.3</c:v>
                </c:pt>
                <c:pt idx="68">
                  <c:v>3.29</c:v>
                </c:pt>
                <c:pt idx="69">
                  <c:v>3.27</c:v>
                </c:pt>
                <c:pt idx="70">
                  <c:v>3.2</c:v>
                </c:pt>
                <c:pt idx="71">
                  <c:v>3.34</c:v>
                </c:pt>
                <c:pt idx="72">
                  <c:v>3.37</c:v>
                </c:pt>
                <c:pt idx="73">
                  <c:v>2.2999999999999998</c:v>
                </c:pt>
                <c:pt idx="74">
                  <c:v>3.4</c:v>
                </c:pt>
                <c:pt idx="75">
                  <c:v>3.6</c:v>
                </c:pt>
                <c:pt idx="76">
                  <c:v>3.18</c:v>
                </c:pt>
                <c:pt idx="77">
                  <c:v>3.6</c:v>
                </c:pt>
                <c:pt idx="78">
                  <c:v>4.0999999999999996</c:v>
                </c:pt>
                <c:pt idx="79">
                  <c:v>3.5</c:v>
                </c:pt>
                <c:pt idx="80">
                  <c:v>3.2</c:v>
                </c:pt>
                <c:pt idx="81">
                  <c:v>3.26</c:v>
                </c:pt>
                <c:pt idx="82">
                  <c:v>3.3</c:v>
                </c:pt>
                <c:pt idx="83">
                  <c:v>3.77</c:v>
                </c:pt>
                <c:pt idx="84">
                  <c:v>3.7</c:v>
                </c:pt>
                <c:pt idx="85">
                  <c:v>3.62</c:v>
                </c:pt>
                <c:pt idx="86">
                  <c:v>3.97</c:v>
                </c:pt>
                <c:pt idx="87">
                  <c:v>3.1</c:v>
                </c:pt>
                <c:pt idx="88">
                  <c:v>3.55</c:v>
                </c:pt>
                <c:pt idx="89">
                  <c:v>3.18</c:v>
                </c:pt>
                <c:pt idx="90">
                  <c:v>3.8</c:v>
                </c:pt>
                <c:pt idx="91">
                  <c:v>3.88</c:v>
                </c:pt>
                <c:pt idx="92">
                  <c:v>3.6</c:v>
                </c:pt>
                <c:pt idx="93">
                  <c:v>3.3</c:v>
                </c:pt>
                <c:pt idx="94">
                  <c:v>3.2</c:v>
                </c:pt>
                <c:pt idx="95">
                  <c:v>3.2</c:v>
                </c:pt>
                <c:pt idx="96">
                  <c:v>3.1</c:v>
                </c:pt>
                <c:pt idx="97">
                  <c:v>2</c:v>
                </c:pt>
                <c:pt idx="98">
                  <c:v>3.4</c:v>
                </c:pt>
                <c:pt idx="99">
                  <c:v>2.66</c:v>
                </c:pt>
                <c:pt idx="100">
                  <c:v>3.1</c:v>
                </c:pt>
                <c:pt idx="101">
                  <c:v>2.9</c:v>
                </c:pt>
                <c:pt idx="102">
                  <c:v>3.35</c:v>
                </c:pt>
                <c:pt idx="103">
                  <c:v>3.49</c:v>
                </c:pt>
                <c:pt idx="104">
                  <c:v>3.45</c:v>
                </c:pt>
                <c:pt idx="105">
                  <c:v>3.3</c:v>
                </c:pt>
                <c:pt idx="106">
                  <c:v>2.99</c:v>
                </c:pt>
                <c:pt idx="107">
                  <c:v>3.17</c:v>
                </c:pt>
                <c:pt idx="108">
                  <c:v>3.2</c:v>
                </c:pt>
                <c:pt idx="109">
                  <c:v>2</c:v>
                </c:pt>
                <c:pt idx="110">
                  <c:v>2.96</c:v>
                </c:pt>
                <c:pt idx="111">
                  <c:v>2.2999999999999998</c:v>
                </c:pt>
                <c:pt idx="112">
                  <c:v>2.0699999999999998</c:v>
                </c:pt>
                <c:pt idx="113">
                  <c:v>2</c:v>
                </c:pt>
                <c:pt idx="114">
                  <c:v>2</c:v>
                </c:pt>
                <c:pt idx="115">
                  <c:v>3.14</c:v>
                </c:pt>
                <c:pt idx="116">
                  <c:v>3.3</c:v>
                </c:pt>
                <c:pt idx="117">
                  <c:v>3.1</c:v>
                </c:pt>
                <c:pt idx="118">
                  <c:v>2.98</c:v>
                </c:pt>
                <c:pt idx="119">
                  <c:v>2.9</c:v>
                </c:pt>
                <c:pt idx="120">
                  <c:v>3.1</c:v>
                </c:pt>
                <c:pt idx="121">
                  <c:v>3.26</c:v>
                </c:pt>
                <c:pt idx="122">
                  <c:v>3.14</c:v>
                </c:pt>
                <c:pt idx="123">
                  <c:v>2</c:v>
                </c:pt>
                <c:pt idx="124">
                  <c:v>2.9</c:v>
                </c:pt>
                <c:pt idx="125">
                  <c:v>3.16</c:v>
                </c:pt>
                <c:pt idx="126">
                  <c:v>3</c:v>
                </c:pt>
                <c:pt idx="127">
                  <c:v>3.05</c:v>
                </c:pt>
                <c:pt idx="128">
                  <c:v>2.78</c:v>
                </c:pt>
                <c:pt idx="129">
                  <c:v>2</c:v>
                </c:pt>
                <c:pt idx="130">
                  <c:v>2.83</c:v>
                </c:pt>
                <c:pt idx="131">
                  <c:v>2.9</c:v>
                </c:pt>
                <c:pt idx="132">
                  <c:v>2</c:v>
                </c:pt>
                <c:pt idx="133">
                  <c:v>2.86</c:v>
                </c:pt>
                <c:pt idx="134">
                  <c:v>2.6</c:v>
                </c:pt>
                <c:pt idx="135">
                  <c:v>2.78</c:v>
                </c:pt>
                <c:pt idx="136">
                  <c:v>2.93</c:v>
                </c:pt>
                <c:pt idx="137">
                  <c:v>2.76</c:v>
                </c:pt>
                <c:pt idx="138">
                  <c:v>2.8</c:v>
                </c:pt>
                <c:pt idx="139">
                  <c:v>2.8</c:v>
                </c:pt>
                <c:pt idx="140">
                  <c:v>2.9</c:v>
                </c:pt>
                <c:pt idx="141">
                  <c:v>2.8</c:v>
                </c:pt>
                <c:pt idx="142">
                  <c:v>2.99</c:v>
                </c:pt>
                <c:pt idx="143">
                  <c:v>2.88</c:v>
                </c:pt>
                <c:pt idx="144">
                  <c:v>3</c:v>
                </c:pt>
                <c:pt idx="145">
                  <c:v>2.8</c:v>
                </c:pt>
                <c:pt idx="146">
                  <c:v>2.97</c:v>
                </c:pt>
                <c:pt idx="147">
                  <c:v>2.5</c:v>
                </c:pt>
                <c:pt idx="148">
                  <c:v>2.9</c:v>
                </c:pt>
                <c:pt idx="149">
                  <c:v>2.89</c:v>
                </c:pt>
                <c:pt idx="150">
                  <c:v>2.9</c:v>
                </c:pt>
                <c:pt idx="151">
                  <c:v>2.91</c:v>
                </c:pt>
                <c:pt idx="152">
                  <c:v>2.97</c:v>
                </c:pt>
                <c:pt idx="153">
                  <c:v>2.8</c:v>
                </c:pt>
                <c:pt idx="154">
                  <c:v>2.74</c:v>
                </c:pt>
                <c:pt idx="155">
                  <c:v>2.9</c:v>
                </c:pt>
                <c:pt idx="156">
                  <c:v>2.87</c:v>
                </c:pt>
                <c:pt idx="157">
                  <c:v>3.2</c:v>
                </c:pt>
                <c:pt idx="158">
                  <c:v>3.47</c:v>
                </c:pt>
                <c:pt idx="159">
                  <c:v>2.87</c:v>
                </c:pt>
                <c:pt idx="160">
                  <c:v>3.4</c:v>
                </c:pt>
                <c:pt idx="161">
                  <c:v>3.2</c:v>
                </c:pt>
                <c:pt idx="162">
                  <c:v>3.42</c:v>
                </c:pt>
                <c:pt idx="163">
                  <c:v>4.8899999999999997</c:v>
                </c:pt>
                <c:pt idx="164">
                  <c:v>4.5599999999999996</c:v>
                </c:pt>
                <c:pt idx="165">
                  <c:v>3.82</c:v>
                </c:pt>
                <c:pt idx="166">
                  <c:v>3.3</c:v>
                </c:pt>
                <c:pt idx="167">
                  <c:v>4.46</c:v>
                </c:pt>
                <c:pt idx="170">
                  <c:v>4.4000000000000004</c:v>
                </c:pt>
                <c:pt idx="171">
                  <c:v>4.47</c:v>
                </c:pt>
                <c:pt idx="172">
                  <c:v>4.87</c:v>
                </c:pt>
                <c:pt idx="173">
                  <c:v>5.32</c:v>
                </c:pt>
                <c:pt idx="174">
                  <c:v>4.8</c:v>
                </c:pt>
                <c:pt idx="175">
                  <c:v>5.19</c:v>
                </c:pt>
                <c:pt idx="176">
                  <c:v>4.9000000000000004</c:v>
                </c:pt>
                <c:pt idx="177">
                  <c:v>4.7</c:v>
                </c:pt>
                <c:pt idx="178">
                  <c:v>4.78</c:v>
                </c:pt>
                <c:pt idx="179">
                  <c:v>4.0999999999999996</c:v>
                </c:pt>
                <c:pt idx="180">
                  <c:v>3.97</c:v>
                </c:pt>
                <c:pt idx="181">
                  <c:v>3.9</c:v>
                </c:pt>
                <c:pt idx="182">
                  <c:v>3.6</c:v>
                </c:pt>
                <c:pt idx="183">
                  <c:v>3.8</c:v>
                </c:pt>
                <c:pt idx="184">
                  <c:v>3.79</c:v>
                </c:pt>
                <c:pt idx="185">
                  <c:v>4.09</c:v>
                </c:pt>
                <c:pt idx="186">
                  <c:v>3.5</c:v>
                </c:pt>
                <c:pt idx="187">
                  <c:v>3.4</c:v>
                </c:pt>
                <c:pt idx="188">
                  <c:v>3.26</c:v>
                </c:pt>
                <c:pt idx="189">
                  <c:v>3.58</c:v>
                </c:pt>
                <c:pt idx="190">
                  <c:v>3.1</c:v>
                </c:pt>
                <c:pt idx="191">
                  <c:v>2.9</c:v>
                </c:pt>
                <c:pt idx="192">
                  <c:v>2.8</c:v>
                </c:pt>
                <c:pt idx="193">
                  <c:v>3.35</c:v>
                </c:pt>
                <c:pt idx="194">
                  <c:v>2.7</c:v>
                </c:pt>
                <c:pt idx="195">
                  <c:v>2.35</c:v>
                </c:pt>
                <c:pt idx="196">
                  <c:v>3.6</c:v>
                </c:pt>
                <c:pt idx="197">
                  <c:v>3.4</c:v>
                </c:pt>
                <c:pt idx="198">
                  <c:v>3.39</c:v>
                </c:pt>
                <c:pt idx="199">
                  <c:v>4.3</c:v>
                </c:pt>
                <c:pt idx="200">
                  <c:v>4.2</c:v>
                </c:pt>
                <c:pt idx="201">
                  <c:v>3.95</c:v>
                </c:pt>
                <c:pt idx="202">
                  <c:v>5.7</c:v>
                </c:pt>
                <c:pt idx="203">
                  <c:v>5.3</c:v>
                </c:pt>
                <c:pt idx="204">
                  <c:v>5.78</c:v>
                </c:pt>
                <c:pt idx="205">
                  <c:v>6.6</c:v>
                </c:pt>
                <c:pt idx="206">
                  <c:v>6.14</c:v>
                </c:pt>
                <c:pt idx="207">
                  <c:v>5.93</c:v>
                </c:pt>
                <c:pt idx="208">
                  <c:v>6.5</c:v>
                </c:pt>
                <c:pt idx="209">
                  <c:v>6.25</c:v>
                </c:pt>
                <c:pt idx="210">
                  <c:v>6</c:v>
                </c:pt>
                <c:pt idx="211">
                  <c:v>6.3</c:v>
                </c:pt>
                <c:pt idx="212">
                  <c:v>5.86</c:v>
                </c:pt>
                <c:pt idx="213">
                  <c:v>5.48</c:v>
                </c:pt>
                <c:pt idx="214">
                  <c:v>5.8</c:v>
                </c:pt>
                <c:pt idx="215">
                  <c:v>5.48</c:v>
                </c:pt>
                <c:pt idx="216">
                  <c:v>5.6</c:v>
                </c:pt>
                <c:pt idx="217">
                  <c:v>7.5</c:v>
                </c:pt>
                <c:pt idx="218">
                  <c:v>6.6</c:v>
                </c:pt>
                <c:pt idx="219">
                  <c:v>7.25</c:v>
                </c:pt>
                <c:pt idx="220">
                  <c:v>6.8</c:v>
                </c:pt>
                <c:pt idx="221">
                  <c:v>6.75</c:v>
                </c:pt>
                <c:pt idx="226">
                  <c:v>7.2</c:v>
                </c:pt>
                <c:pt idx="227">
                  <c:v>5.55</c:v>
                </c:pt>
                <c:pt idx="228">
                  <c:v>5.5</c:v>
                </c:pt>
                <c:pt idx="229">
                  <c:v>5.4</c:v>
                </c:pt>
                <c:pt idx="230">
                  <c:v>5.0999999999999996</c:v>
                </c:pt>
                <c:pt idx="231">
                  <c:v>5.6</c:v>
                </c:pt>
                <c:pt idx="232">
                  <c:v>4.9000000000000004</c:v>
                </c:pt>
                <c:pt idx="233">
                  <c:v>4.96</c:v>
                </c:pt>
                <c:pt idx="234">
                  <c:v>5.0599999999999996</c:v>
                </c:pt>
                <c:pt idx="235">
                  <c:v>4.9000000000000004</c:v>
                </c:pt>
                <c:pt idx="236">
                  <c:v>5.2</c:v>
                </c:pt>
                <c:pt idx="237">
                  <c:v>5.95</c:v>
                </c:pt>
                <c:pt idx="238">
                  <c:v>5.04</c:v>
                </c:pt>
                <c:pt idx="239">
                  <c:v>5.7</c:v>
                </c:pt>
                <c:pt idx="240">
                  <c:v>4.9000000000000004</c:v>
                </c:pt>
                <c:pt idx="241">
                  <c:v>6.4</c:v>
                </c:pt>
                <c:pt idx="242">
                  <c:v>5.0999999999999996</c:v>
                </c:pt>
                <c:pt idx="243">
                  <c:v>6.12</c:v>
                </c:pt>
                <c:pt idx="244">
                  <c:v>6.12</c:v>
                </c:pt>
                <c:pt idx="245">
                  <c:v>5.2</c:v>
                </c:pt>
                <c:pt idx="246">
                  <c:v>4.95</c:v>
                </c:pt>
                <c:pt idx="247">
                  <c:v>4.9000000000000004</c:v>
                </c:pt>
                <c:pt idx="248">
                  <c:v>4.75</c:v>
                </c:pt>
                <c:pt idx="249">
                  <c:v>4.8</c:v>
                </c:pt>
                <c:pt idx="250">
                  <c:v>4.66</c:v>
                </c:pt>
                <c:pt idx="251">
                  <c:v>4.7</c:v>
                </c:pt>
                <c:pt idx="252">
                  <c:v>4.6900000000000004</c:v>
                </c:pt>
                <c:pt idx="253">
                  <c:v>4.5</c:v>
                </c:pt>
                <c:pt idx="254">
                  <c:v>4.5999999999999996</c:v>
                </c:pt>
                <c:pt idx="255">
                  <c:v>5</c:v>
                </c:pt>
                <c:pt idx="256">
                  <c:v>5.08</c:v>
                </c:pt>
                <c:pt idx="257">
                  <c:v>4.96</c:v>
                </c:pt>
                <c:pt idx="258">
                  <c:v>4.8499999999999996</c:v>
                </c:pt>
                <c:pt idx="259">
                  <c:v>4.45</c:v>
                </c:pt>
                <c:pt idx="260">
                  <c:v>4.32</c:v>
                </c:pt>
                <c:pt idx="261">
                  <c:v>4.5999999999999996</c:v>
                </c:pt>
                <c:pt idx="262">
                  <c:v>4.68</c:v>
                </c:pt>
                <c:pt idx="263">
                  <c:v>4.4000000000000004</c:v>
                </c:pt>
                <c:pt idx="264">
                  <c:v>4.37</c:v>
                </c:pt>
                <c:pt idx="265">
                  <c:v>5</c:v>
                </c:pt>
                <c:pt idx="266">
                  <c:v>4.8</c:v>
                </c:pt>
                <c:pt idx="267">
                  <c:v>4.4000000000000004</c:v>
                </c:pt>
                <c:pt idx="268">
                  <c:v>4.2</c:v>
                </c:pt>
                <c:pt idx="269">
                  <c:v>3.5</c:v>
                </c:pt>
                <c:pt idx="270">
                  <c:v>4.4000000000000004</c:v>
                </c:pt>
                <c:pt idx="271">
                  <c:v>3.95</c:v>
                </c:pt>
                <c:pt idx="272">
                  <c:v>4.2300000000000004</c:v>
                </c:pt>
                <c:pt idx="273">
                  <c:v>3.9</c:v>
                </c:pt>
                <c:pt idx="274">
                  <c:v>4.05</c:v>
                </c:pt>
                <c:pt idx="275">
                  <c:v>3.86</c:v>
                </c:pt>
                <c:pt idx="276">
                  <c:v>4.01</c:v>
                </c:pt>
                <c:pt idx="277">
                  <c:v>3.66</c:v>
                </c:pt>
                <c:pt idx="278">
                  <c:v>4.38</c:v>
                </c:pt>
                <c:pt idx="279">
                  <c:v>4.13</c:v>
                </c:pt>
                <c:pt idx="280">
                  <c:v>3.75</c:v>
                </c:pt>
                <c:pt idx="281">
                  <c:v>3.6</c:v>
                </c:pt>
                <c:pt idx="282">
                  <c:v>4.0999999999999996</c:v>
                </c:pt>
                <c:pt idx="283">
                  <c:v>4.8600000000000003</c:v>
                </c:pt>
                <c:pt idx="284">
                  <c:v>4.3499999999999996</c:v>
                </c:pt>
                <c:pt idx="285">
                  <c:v>3.3</c:v>
                </c:pt>
                <c:pt idx="286">
                  <c:v>3.8</c:v>
                </c:pt>
                <c:pt idx="287">
                  <c:v>3.9</c:v>
                </c:pt>
                <c:pt idx="288">
                  <c:v>3.6</c:v>
                </c:pt>
                <c:pt idx="289">
                  <c:v>2.9</c:v>
                </c:pt>
                <c:pt idx="290">
                  <c:v>3.3</c:v>
                </c:pt>
                <c:pt idx="291">
                  <c:v>3</c:v>
                </c:pt>
                <c:pt idx="292">
                  <c:v>3.68</c:v>
                </c:pt>
                <c:pt idx="293">
                  <c:v>3.2</c:v>
                </c:pt>
                <c:pt idx="294">
                  <c:v>5.55</c:v>
                </c:pt>
                <c:pt idx="295">
                  <c:v>3.6</c:v>
                </c:pt>
                <c:pt idx="296">
                  <c:v>3.98</c:v>
                </c:pt>
                <c:pt idx="297">
                  <c:v>3.2</c:v>
                </c:pt>
                <c:pt idx="298">
                  <c:v>3.47</c:v>
                </c:pt>
                <c:pt idx="299">
                  <c:v>2.7</c:v>
                </c:pt>
                <c:pt idx="300">
                  <c:v>3.46</c:v>
                </c:pt>
                <c:pt idx="301">
                  <c:v>3.65</c:v>
                </c:pt>
                <c:pt idx="302">
                  <c:v>3.2</c:v>
                </c:pt>
                <c:pt idx="303">
                  <c:v>2.54</c:v>
                </c:pt>
                <c:pt idx="304">
                  <c:v>3.38</c:v>
                </c:pt>
                <c:pt idx="305">
                  <c:v>3.2</c:v>
                </c:pt>
                <c:pt idx="306">
                  <c:v>3.4</c:v>
                </c:pt>
                <c:pt idx="307">
                  <c:v>3.35</c:v>
                </c:pt>
                <c:pt idx="308">
                  <c:v>3.2</c:v>
                </c:pt>
                <c:pt idx="309">
                  <c:v>3.04</c:v>
                </c:pt>
                <c:pt idx="310">
                  <c:v>4</c:v>
                </c:pt>
                <c:pt idx="311">
                  <c:v>3.7</c:v>
                </c:pt>
                <c:pt idx="312">
                  <c:v>3.6</c:v>
                </c:pt>
                <c:pt idx="313">
                  <c:v>3.2</c:v>
                </c:pt>
                <c:pt idx="314">
                  <c:v>2.96</c:v>
                </c:pt>
                <c:pt idx="315">
                  <c:v>3.37</c:v>
                </c:pt>
                <c:pt idx="316">
                  <c:v>3</c:v>
                </c:pt>
                <c:pt idx="317">
                  <c:v>2.66</c:v>
                </c:pt>
                <c:pt idx="318">
                  <c:v>3.3</c:v>
                </c:pt>
                <c:pt idx="319">
                  <c:v>2.7</c:v>
                </c:pt>
                <c:pt idx="320">
                  <c:v>3.38</c:v>
                </c:pt>
                <c:pt idx="321">
                  <c:v>3.2</c:v>
                </c:pt>
                <c:pt idx="322">
                  <c:v>3.18</c:v>
                </c:pt>
                <c:pt idx="323">
                  <c:v>2.95</c:v>
                </c:pt>
                <c:pt idx="324">
                  <c:v>3</c:v>
                </c:pt>
                <c:pt idx="325">
                  <c:v>2.8</c:v>
                </c:pt>
                <c:pt idx="326">
                  <c:v>2.98</c:v>
                </c:pt>
                <c:pt idx="327">
                  <c:v>3</c:v>
                </c:pt>
                <c:pt idx="328">
                  <c:v>3.2</c:v>
                </c:pt>
                <c:pt idx="329">
                  <c:v>3.1</c:v>
                </c:pt>
                <c:pt idx="330">
                  <c:v>2.9</c:v>
                </c:pt>
                <c:pt idx="331">
                  <c:v>2.85</c:v>
                </c:pt>
                <c:pt idx="332">
                  <c:v>2.95</c:v>
                </c:pt>
                <c:pt idx="333">
                  <c:v>2.8</c:v>
                </c:pt>
                <c:pt idx="334">
                  <c:v>3.35</c:v>
                </c:pt>
                <c:pt idx="335">
                  <c:v>3.3</c:v>
                </c:pt>
                <c:pt idx="336">
                  <c:v>3.45</c:v>
                </c:pt>
                <c:pt idx="337">
                  <c:v>3.18</c:v>
                </c:pt>
                <c:pt idx="338">
                  <c:v>3.78</c:v>
                </c:pt>
                <c:pt idx="339">
                  <c:v>3.68</c:v>
                </c:pt>
                <c:pt idx="340">
                  <c:v>3.8</c:v>
                </c:pt>
                <c:pt idx="341">
                  <c:v>3.4</c:v>
                </c:pt>
                <c:pt idx="342">
                  <c:v>3</c:v>
                </c:pt>
                <c:pt idx="343">
                  <c:v>3.4</c:v>
                </c:pt>
                <c:pt idx="344">
                  <c:v>3.3</c:v>
                </c:pt>
                <c:pt idx="345">
                  <c:v>3.1</c:v>
                </c:pt>
                <c:pt idx="346">
                  <c:v>2.8</c:v>
                </c:pt>
                <c:pt idx="347">
                  <c:v>3.1</c:v>
                </c:pt>
                <c:pt idx="348">
                  <c:v>2.98</c:v>
                </c:pt>
                <c:pt idx="349">
                  <c:v>3.34</c:v>
                </c:pt>
                <c:pt idx="350">
                  <c:v>3.38</c:v>
                </c:pt>
                <c:pt idx="351">
                  <c:v>3.25</c:v>
                </c:pt>
                <c:pt idx="352">
                  <c:v>3.15</c:v>
                </c:pt>
                <c:pt idx="353">
                  <c:v>3.9</c:v>
                </c:pt>
                <c:pt idx="354">
                  <c:v>3.08</c:v>
                </c:pt>
                <c:pt idx="355">
                  <c:v>2.9</c:v>
                </c:pt>
                <c:pt idx="356">
                  <c:v>2.87</c:v>
                </c:pt>
                <c:pt idx="357">
                  <c:v>2.7</c:v>
                </c:pt>
                <c:pt idx="358">
                  <c:v>2.92</c:v>
                </c:pt>
                <c:pt idx="359">
                  <c:v>2.9</c:v>
                </c:pt>
                <c:pt idx="360">
                  <c:v>2.8</c:v>
                </c:pt>
                <c:pt idx="361">
                  <c:v>2</c:v>
                </c:pt>
                <c:pt idx="362">
                  <c:v>2.96</c:v>
                </c:pt>
                <c:pt idx="363">
                  <c:v>2.93</c:v>
                </c:pt>
                <c:pt idx="364">
                  <c:v>3</c:v>
                </c:pt>
                <c:pt idx="365">
                  <c:v>2.97</c:v>
                </c:pt>
                <c:pt idx="366">
                  <c:v>2.95</c:v>
                </c:pt>
                <c:pt idx="367">
                  <c:v>2.87</c:v>
                </c:pt>
                <c:pt idx="368">
                  <c:v>2.9</c:v>
                </c:pt>
                <c:pt idx="369">
                  <c:v>2.89</c:v>
                </c:pt>
                <c:pt idx="370">
                  <c:v>2.96</c:v>
                </c:pt>
                <c:pt idx="371">
                  <c:v>3</c:v>
                </c:pt>
                <c:pt idx="390">
                  <c:v>2.99</c:v>
                </c:pt>
                <c:pt idx="391">
                  <c:v>3.02</c:v>
                </c:pt>
                <c:pt idx="392">
                  <c:v>3.69</c:v>
                </c:pt>
                <c:pt idx="393">
                  <c:v>3.82</c:v>
                </c:pt>
                <c:pt idx="394">
                  <c:v>4.0999999999999996</c:v>
                </c:pt>
                <c:pt idx="395">
                  <c:v>4.55</c:v>
                </c:pt>
                <c:pt idx="396">
                  <c:v>4.68</c:v>
                </c:pt>
                <c:pt idx="397">
                  <c:v>3.79</c:v>
                </c:pt>
                <c:pt idx="398">
                  <c:v>3.87</c:v>
                </c:pt>
                <c:pt idx="399">
                  <c:v>3.7</c:v>
                </c:pt>
                <c:pt idx="400">
                  <c:v>3.6</c:v>
                </c:pt>
                <c:pt idx="401">
                  <c:v>2.58</c:v>
                </c:pt>
                <c:pt idx="402">
                  <c:v>3.2</c:v>
                </c:pt>
                <c:pt idx="403">
                  <c:v>3.37</c:v>
                </c:pt>
                <c:pt idx="404">
                  <c:v>3.44</c:v>
                </c:pt>
                <c:pt idx="405">
                  <c:v>2.83</c:v>
                </c:pt>
                <c:pt idx="408">
                  <c:v>2.7</c:v>
                </c:pt>
                <c:pt idx="409">
                  <c:v>2.9</c:v>
                </c:pt>
                <c:pt idx="410">
                  <c:v>2.94</c:v>
                </c:pt>
                <c:pt idx="411">
                  <c:v>3.78</c:v>
                </c:pt>
                <c:pt idx="412">
                  <c:v>2.92</c:v>
                </c:pt>
                <c:pt idx="413">
                  <c:v>2.78</c:v>
                </c:pt>
                <c:pt idx="414">
                  <c:v>3.1</c:v>
                </c:pt>
                <c:pt idx="415">
                  <c:v>3</c:v>
                </c:pt>
                <c:pt idx="416">
                  <c:v>3.2</c:v>
                </c:pt>
                <c:pt idx="417">
                  <c:v>3.08</c:v>
                </c:pt>
                <c:pt idx="418">
                  <c:v>3.9</c:v>
                </c:pt>
                <c:pt idx="419">
                  <c:v>3.68</c:v>
                </c:pt>
                <c:pt idx="420">
                  <c:v>3.67</c:v>
                </c:pt>
                <c:pt idx="421">
                  <c:v>3.6</c:v>
                </c:pt>
                <c:pt idx="422">
                  <c:v>3.67</c:v>
                </c:pt>
                <c:pt idx="423">
                  <c:v>3</c:v>
                </c:pt>
                <c:pt idx="424">
                  <c:v>3.78</c:v>
                </c:pt>
                <c:pt idx="425">
                  <c:v>3.1</c:v>
                </c:pt>
                <c:pt idx="426">
                  <c:v>3.9</c:v>
                </c:pt>
                <c:pt idx="427">
                  <c:v>3.6</c:v>
                </c:pt>
                <c:pt idx="428">
                  <c:v>4.2</c:v>
                </c:pt>
                <c:pt idx="429">
                  <c:v>3.28</c:v>
                </c:pt>
                <c:pt idx="430">
                  <c:v>4.25</c:v>
                </c:pt>
                <c:pt idx="431">
                  <c:v>4.1399999999999997</c:v>
                </c:pt>
                <c:pt idx="432">
                  <c:v>3</c:v>
                </c:pt>
                <c:pt idx="433">
                  <c:v>3.86</c:v>
                </c:pt>
                <c:pt idx="434">
                  <c:v>4.2</c:v>
                </c:pt>
                <c:pt idx="435">
                  <c:v>4.8</c:v>
                </c:pt>
                <c:pt idx="436">
                  <c:v>4.67</c:v>
                </c:pt>
                <c:pt idx="437">
                  <c:v>3.45</c:v>
                </c:pt>
                <c:pt idx="438">
                  <c:v>4</c:v>
                </c:pt>
                <c:pt idx="439">
                  <c:v>3.7</c:v>
                </c:pt>
                <c:pt idx="440">
                  <c:v>4</c:v>
                </c:pt>
                <c:pt idx="441">
                  <c:v>3.68</c:v>
                </c:pt>
                <c:pt idx="442">
                  <c:v>3.72</c:v>
                </c:pt>
                <c:pt idx="443">
                  <c:v>3</c:v>
                </c:pt>
                <c:pt idx="444">
                  <c:v>3.7</c:v>
                </c:pt>
                <c:pt idx="445">
                  <c:v>3.9</c:v>
                </c:pt>
                <c:pt idx="446">
                  <c:v>4.12</c:v>
                </c:pt>
                <c:pt idx="447">
                  <c:v>3.45</c:v>
                </c:pt>
                <c:pt idx="448">
                  <c:v>3.54</c:v>
                </c:pt>
                <c:pt idx="449">
                  <c:v>3</c:v>
                </c:pt>
                <c:pt idx="450">
                  <c:v>3.42</c:v>
                </c:pt>
                <c:pt idx="451">
                  <c:v>3.52</c:v>
                </c:pt>
                <c:pt idx="452">
                  <c:v>3.8</c:v>
                </c:pt>
                <c:pt idx="453">
                  <c:v>3.65</c:v>
                </c:pt>
                <c:pt idx="454">
                  <c:v>3.74</c:v>
                </c:pt>
                <c:pt idx="455">
                  <c:v>3.65</c:v>
                </c:pt>
                <c:pt idx="458">
                  <c:v>3.1</c:v>
                </c:pt>
                <c:pt idx="459">
                  <c:v>2</c:v>
                </c:pt>
                <c:pt idx="460">
                  <c:v>2.48</c:v>
                </c:pt>
                <c:pt idx="461">
                  <c:v>3.08</c:v>
                </c:pt>
                <c:pt idx="462">
                  <c:v>3.9</c:v>
                </c:pt>
                <c:pt idx="463">
                  <c:v>2.7</c:v>
                </c:pt>
                <c:pt idx="464">
                  <c:v>3.5</c:v>
                </c:pt>
                <c:pt idx="465">
                  <c:v>3.3</c:v>
                </c:pt>
                <c:pt idx="466">
                  <c:v>3</c:v>
                </c:pt>
                <c:pt idx="467">
                  <c:v>3.18</c:v>
                </c:pt>
                <c:pt idx="468">
                  <c:v>3.38</c:v>
                </c:pt>
                <c:pt idx="469">
                  <c:v>2.97</c:v>
                </c:pt>
                <c:pt idx="470">
                  <c:v>3.28</c:v>
                </c:pt>
                <c:pt idx="471">
                  <c:v>3.24</c:v>
                </c:pt>
                <c:pt idx="472">
                  <c:v>3.2</c:v>
                </c:pt>
                <c:pt idx="473">
                  <c:v>3.09</c:v>
                </c:pt>
                <c:pt idx="474">
                  <c:v>3.12</c:v>
                </c:pt>
                <c:pt idx="475">
                  <c:v>3</c:v>
                </c:pt>
                <c:pt idx="476">
                  <c:v>3.12</c:v>
                </c:pt>
                <c:pt idx="477">
                  <c:v>2.97</c:v>
                </c:pt>
                <c:pt idx="478">
                  <c:v>3.18</c:v>
                </c:pt>
                <c:pt idx="479">
                  <c:v>3.2</c:v>
                </c:pt>
                <c:pt idx="480">
                  <c:v>3.14</c:v>
                </c:pt>
                <c:pt idx="481">
                  <c:v>3</c:v>
                </c:pt>
                <c:pt idx="482">
                  <c:v>3.7</c:v>
                </c:pt>
                <c:pt idx="483">
                  <c:v>3</c:v>
                </c:pt>
                <c:pt idx="484">
                  <c:v>3.2</c:v>
                </c:pt>
                <c:pt idx="485">
                  <c:v>3.23</c:v>
                </c:pt>
                <c:pt idx="486">
                  <c:v>3.28</c:v>
                </c:pt>
                <c:pt idx="487">
                  <c:v>3.3</c:v>
                </c:pt>
                <c:pt idx="488">
                  <c:v>3.6</c:v>
                </c:pt>
                <c:pt idx="489">
                  <c:v>3.35</c:v>
                </c:pt>
                <c:pt idx="490">
                  <c:v>3.18</c:v>
                </c:pt>
                <c:pt idx="491">
                  <c:v>3.48</c:v>
                </c:pt>
                <c:pt idx="492">
                  <c:v>2</c:v>
                </c:pt>
                <c:pt idx="493">
                  <c:v>3.56</c:v>
                </c:pt>
                <c:pt idx="494">
                  <c:v>3.5</c:v>
                </c:pt>
                <c:pt idx="495">
                  <c:v>3.49</c:v>
                </c:pt>
                <c:pt idx="496">
                  <c:v>3.68</c:v>
                </c:pt>
                <c:pt idx="497">
                  <c:v>3.9</c:v>
                </c:pt>
                <c:pt idx="498">
                  <c:v>3</c:v>
                </c:pt>
                <c:pt idx="499">
                  <c:v>2.27</c:v>
                </c:pt>
                <c:pt idx="500">
                  <c:v>3.05</c:v>
                </c:pt>
                <c:pt idx="501">
                  <c:v>2.98</c:v>
                </c:pt>
                <c:pt idx="502">
                  <c:v>3</c:v>
                </c:pt>
                <c:pt idx="503">
                  <c:v>3</c:v>
                </c:pt>
                <c:pt idx="504">
                  <c:v>2.97</c:v>
                </c:pt>
                <c:pt idx="505">
                  <c:v>3</c:v>
                </c:pt>
                <c:pt idx="506">
                  <c:v>3.2</c:v>
                </c:pt>
                <c:pt idx="507">
                  <c:v>3.05</c:v>
                </c:pt>
                <c:pt idx="508">
                  <c:v>3</c:v>
                </c:pt>
                <c:pt idx="509">
                  <c:v>2</c:v>
                </c:pt>
                <c:pt idx="510">
                  <c:v>2.97</c:v>
                </c:pt>
                <c:pt idx="511">
                  <c:v>3</c:v>
                </c:pt>
                <c:pt idx="512">
                  <c:v>3</c:v>
                </c:pt>
                <c:pt idx="513">
                  <c:v>2.95</c:v>
                </c:pt>
                <c:pt idx="514">
                  <c:v>3.1</c:v>
                </c:pt>
                <c:pt idx="515">
                  <c:v>3</c:v>
                </c:pt>
                <c:pt idx="516">
                  <c:v>3.07</c:v>
                </c:pt>
                <c:pt idx="517">
                  <c:v>3.1</c:v>
                </c:pt>
                <c:pt idx="518">
                  <c:v>2.97</c:v>
                </c:pt>
                <c:pt idx="519">
                  <c:v>3</c:v>
                </c:pt>
                <c:pt idx="520">
                  <c:v>3</c:v>
                </c:pt>
                <c:pt idx="521">
                  <c:v>3.1</c:v>
                </c:pt>
                <c:pt idx="522">
                  <c:v>3.04</c:v>
                </c:pt>
                <c:pt idx="523">
                  <c:v>2.8</c:v>
                </c:pt>
                <c:pt idx="524">
                  <c:v>2.75</c:v>
                </c:pt>
                <c:pt idx="525">
                  <c:v>2.87</c:v>
                </c:pt>
                <c:pt idx="526">
                  <c:v>2.97</c:v>
                </c:pt>
                <c:pt idx="527">
                  <c:v>3.73</c:v>
                </c:pt>
                <c:pt idx="528">
                  <c:v>2.7</c:v>
                </c:pt>
                <c:pt idx="529">
                  <c:v>3.08</c:v>
                </c:pt>
                <c:pt idx="530">
                  <c:v>3.15</c:v>
                </c:pt>
                <c:pt idx="531">
                  <c:v>3.15</c:v>
                </c:pt>
                <c:pt idx="532">
                  <c:v>3.1</c:v>
                </c:pt>
                <c:pt idx="533">
                  <c:v>3.08</c:v>
                </c:pt>
                <c:pt idx="534">
                  <c:v>3</c:v>
                </c:pt>
                <c:pt idx="535">
                  <c:v>3.05</c:v>
                </c:pt>
                <c:pt idx="536">
                  <c:v>2.95</c:v>
                </c:pt>
                <c:pt idx="537">
                  <c:v>2.7</c:v>
                </c:pt>
                <c:pt idx="538">
                  <c:v>2.81</c:v>
                </c:pt>
                <c:pt idx="539">
                  <c:v>2.58</c:v>
                </c:pt>
                <c:pt idx="540">
                  <c:v>2.5</c:v>
                </c:pt>
                <c:pt idx="541">
                  <c:v>2.76</c:v>
                </c:pt>
                <c:pt idx="542">
                  <c:v>2.9</c:v>
                </c:pt>
                <c:pt idx="543">
                  <c:v>2.5499999999999998</c:v>
                </c:pt>
                <c:pt idx="544">
                  <c:v>2.87</c:v>
                </c:pt>
                <c:pt idx="545">
                  <c:v>2.8</c:v>
                </c:pt>
                <c:pt idx="546">
                  <c:v>2.9</c:v>
                </c:pt>
                <c:pt idx="547">
                  <c:v>2.72</c:v>
                </c:pt>
                <c:pt idx="548">
                  <c:v>2.85</c:v>
                </c:pt>
                <c:pt idx="549">
                  <c:v>2.68</c:v>
                </c:pt>
                <c:pt idx="550">
                  <c:v>2.86</c:v>
                </c:pt>
                <c:pt idx="551">
                  <c:v>2.88</c:v>
                </c:pt>
                <c:pt idx="552">
                  <c:v>2.67</c:v>
                </c:pt>
                <c:pt idx="553">
                  <c:v>2.7</c:v>
                </c:pt>
                <c:pt idx="554">
                  <c:v>2.16</c:v>
                </c:pt>
                <c:pt idx="555">
                  <c:v>2.2999999999999998</c:v>
                </c:pt>
                <c:pt idx="556">
                  <c:v>2.7</c:v>
                </c:pt>
                <c:pt idx="557">
                  <c:v>2.8</c:v>
                </c:pt>
                <c:pt idx="558">
                  <c:v>2.72</c:v>
                </c:pt>
                <c:pt idx="559">
                  <c:v>2.5</c:v>
                </c:pt>
                <c:pt idx="560">
                  <c:v>2.5499999999999998</c:v>
                </c:pt>
                <c:pt idx="561">
                  <c:v>2.75</c:v>
                </c:pt>
                <c:pt idx="562">
                  <c:v>2.96</c:v>
                </c:pt>
                <c:pt idx="563">
                  <c:v>2.76</c:v>
                </c:pt>
                <c:pt idx="564">
                  <c:v>2.8</c:v>
                </c:pt>
                <c:pt idx="565">
                  <c:v>2.8</c:v>
                </c:pt>
                <c:pt idx="566">
                  <c:v>2.74</c:v>
                </c:pt>
                <c:pt idx="567">
                  <c:v>2.76</c:v>
                </c:pt>
                <c:pt idx="568">
                  <c:v>2.72</c:v>
                </c:pt>
                <c:pt idx="569">
                  <c:v>2.7</c:v>
                </c:pt>
                <c:pt idx="570">
                  <c:v>2.77</c:v>
                </c:pt>
                <c:pt idx="571">
                  <c:v>2.75</c:v>
                </c:pt>
                <c:pt idx="572">
                  <c:v>3.43</c:v>
                </c:pt>
                <c:pt idx="573">
                  <c:v>3.42</c:v>
                </c:pt>
                <c:pt idx="574">
                  <c:v>3.4</c:v>
                </c:pt>
                <c:pt idx="575">
                  <c:v>3.26</c:v>
                </c:pt>
                <c:pt idx="576">
                  <c:v>3.64</c:v>
                </c:pt>
                <c:pt idx="577">
                  <c:v>3.4</c:v>
                </c:pt>
                <c:pt idx="578">
                  <c:v>3.15</c:v>
                </c:pt>
                <c:pt idx="579">
                  <c:v>3.2</c:v>
                </c:pt>
                <c:pt idx="580">
                  <c:v>3.4</c:v>
                </c:pt>
                <c:pt idx="581">
                  <c:v>3.86</c:v>
                </c:pt>
                <c:pt idx="582">
                  <c:v>4.54</c:v>
                </c:pt>
                <c:pt idx="583">
                  <c:v>4.95</c:v>
                </c:pt>
                <c:pt idx="584">
                  <c:v>5.64</c:v>
                </c:pt>
                <c:pt idx="585">
                  <c:v>5.96</c:v>
                </c:pt>
                <c:pt idx="586">
                  <c:v>5.28</c:v>
                </c:pt>
                <c:pt idx="587">
                  <c:v>5</c:v>
                </c:pt>
                <c:pt idx="588">
                  <c:v>4.5999999999999996</c:v>
                </c:pt>
                <c:pt idx="589">
                  <c:v>4.96</c:v>
                </c:pt>
                <c:pt idx="590">
                  <c:v>4.5999999999999996</c:v>
                </c:pt>
                <c:pt idx="591">
                  <c:v>5.3</c:v>
                </c:pt>
                <c:pt idx="592">
                  <c:v>4.6399999999999997</c:v>
                </c:pt>
                <c:pt idx="593">
                  <c:v>4.5999999999999996</c:v>
                </c:pt>
                <c:pt idx="594">
                  <c:v>4.42</c:v>
                </c:pt>
                <c:pt idx="595">
                  <c:v>4.3</c:v>
                </c:pt>
                <c:pt idx="596">
                  <c:v>4.25</c:v>
                </c:pt>
                <c:pt idx="597">
                  <c:v>4</c:v>
                </c:pt>
                <c:pt idx="598">
                  <c:v>3.86</c:v>
                </c:pt>
                <c:pt idx="599">
                  <c:v>3</c:v>
                </c:pt>
                <c:pt idx="600">
                  <c:v>3.5</c:v>
                </c:pt>
                <c:pt idx="601">
                  <c:v>2.9</c:v>
                </c:pt>
                <c:pt idx="602">
                  <c:v>3.58</c:v>
                </c:pt>
                <c:pt idx="603">
                  <c:v>2.87</c:v>
                </c:pt>
                <c:pt idx="604">
                  <c:v>2</c:v>
                </c:pt>
                <c:pt idx="605">
                  <c:v>3.1</c:v>
                </c:pt>
                <c:pt idx="606">
                  <c:v>3.58</c:v>
                </c:pt>
                <c:pt idx="607">
                  <c:v>3.72</c:v>
                </c:pt>
                <c:pt idx="608">
                  <c:v>3.8</c:v>
                </c:pt>
                <c:pt idx="609">
                  <c:v>3.9</c:v>
                </c:pt>
                <c:pt idx="610">
                  <c:v>3.78</c:v>
                </c:pt>
                <c:pt idx="611">
                  <c:v>4.3</c:v>
                </c:pt>
                <c:pt idx="612">
                  <c:v>3.84</c:v>
                </c:pt>
                <c:pt idx="613">
                  <c:v>3.87</c:v>
                </c:pt>
                <c:pt idx="614">
                  <c:v>3.82</c:v>
                </c:pt>
                <c:pt idx="615">
                  <c:v>3.95</c:v>
                </c:pt>
                <c:pt idx="616">
                  <c:v>3.64</c:v>
                </c:pt>
                <c:pt idx="617">
                  <c:v>3.58</c:v>
                </c:pt>
                <c:pt idx="618">
                  <c:v>3.2</c:v>
                </c:pt>
                <c:pt idx="619">
                  <c:v>3.18</c:v>
                </c:pt>
                <c:pt idx="620">
                  <c:v>3.2</c:v>
                </c:pt>
                <c:pt idx="621">
                  <c:v>3.12</c:v>
                </c:pt>
                <c:pt idx="622">
                  <c:v>2.85</c:v>
                </c:pt>
                <c:pt idx="623">
                  <c:v>2.7</c:v>
                </c:pt>
                <c:pt idx="626">
                  <c:v>3.2</c:v>
                </c:pt>
                <c:pt idx="627">
                  <c:v>2.9</c:v>
                </c:pt>
                <c:pt idx="628">
                  <c:v>3</c:v>
                </c:pt>
                <c:pt idx="629">
                  <c:v>2.7</c:v>
                </c:pt>
                <c:pt idx="630">
                  <c:v>3.05</c:v>
                </c:pt>
                <c:pt idx="631">
                  <c:v>2.8</c:v>
                </c:pt>
                <c:pt idx="632">
                  <c:v>2.95</c:v>
                </c:pt>
                <c:pt idx="633">
                  <c:v>2.74</c:v>
                </c:pt>
                <c:pt idx="634">
                  <c:v>2</c:v>
                </c:pt>
                <c:pt idx="635">
                  <c:v>2.83</c:v>
                </c:pt>
                <c:pt idx="636">
                  <c:v>3.2</c:v>
                </c:pt>
                <c:pt idx="637">
                  <c:v>3</c:v>
                </c:pt>
                <c:pt idx="638">
                  <c:v>3.55</c:v>
                </c:pt>
                <c:pt idx="639">
                  <c:v>3</c:v>
                </c:pt>
                <c:pt idx="640">
                  <c:v>3.85</c:v>
                </c:pt>
                <c:pt idx="641">
                  <c:v>2.98</c:v>
                </c:pt>
                <c:pt idx="642">
                  <c:v>3.16</c:v>
                </c:pt>
                <c:pt idx="643">
                  <c:v>3.45</c:v>
                </c:pt>
                <c:pt idx="644">
                  <c:v>3.64</c:v>
                </c:pt>
                <c:pt idx="645">
                  <c:v>4.4000000000000004</c:v>
                </c:pt>
                <c:pt idx="646">
                  <c:v>5</c:v>
                </c:pt>
                <c:pt idx="647">
                  <c:v>4.0999999999999996</c:v>
                </c:pt>
                <c:pt idx="648">
                  <c:v>3.6</c:v>
                </c:pt>
                <c:pt idx="649">
                  <c:v>3.5</c:v>
                </c:pt>
                <c:pt idx="650">
                  <c:v>3.55</c:v>
                </c:pt>
                <c:pt idx="651">
                  <c:v>3.6</c:v>
                </c:pt>
                <c:pt idx="652">
                  <c:v>3.76</c:v>
                </c:pt>
                <c:pt idx="653">
                  <c:v>3.55</c:v>
                </c:pt>
                <c:pt idx="654">
                  <c:v>3.4</c:v>
                </c:pt>
                <c:pt idx="655">
                  <c:v>3.5</c:v>
                </c:pt>
                <c:pt idx="656">
                  <c:v>3.12</c:v>
                </c:pt>
                <c:pt idx="657">
                  <c:v>3.46</c:v>
                </c:pt>
                <c:pt idx="658">
                  <c:v>3</c:v>
                </c:pt>
                <c:pt idx="659">
                  <c:v>2.9</c:v>
                </c:pt>
                <c:pt idx="660">
                  <c:v>3</c:v>
                </c:pt>
                <c:pt idx="661">
                  <c:v>3.1</c:v>
                </c:pt>
                <c:pt idx="662">
                  <c:v>3.12</c:v>
                </c:pt>
                <c:pt idx="663">
                  <c:v>3.2</c:v>
                </c:pt>
                <c:pt idx="664">
                  <c:v>2</c:v>
                </c:pt>
                <c:pt idx="665">
                  <c:v>2.4</c:v>
                </c:pt>
                <c:pt idx="666">
                  <c:v>3.16</c:v>
                </c:pt>
                <c:pt idx="667">
                  <c:v>3.07</c:v>
                </c:pt>
                <c:pt idx="668">
                  <c:v>3.2</c:v>
                </c:pt>
                <c:pt idx="669">
                  <c:v>3.24</c:v>
                </c:pt>
                <c:pt idx="670">
                  <c:v>3.15</c:v>
                </c:pt>
                <c:pt idx="671">
                  <c:v>2.95</c:v>
                </c:pt>
                <c:pt idx="672">
                  <c:v>3.42</c:v>
                </c:pt>
                <c:pt idx="673">
                  <c:v>3.18</c:v>
                </c:pt>
                <c:pt idx="674">
                  <c:v>3.38</c:v>
                </c:pt>
                <c:pt idx="675">
                  <c:v>2.8</c:v>
                </c:pt>
                <c:pt idx="676">
                  <c:v>3.15</c:v>
                </c:pt>
                <c:pt idx="677">
                  <c:v>2.9</c:v>
                </c:pt>
                <c:pt idx="678">
                  <c:v>2.96</c:v>
                </c:pt>
                <c:pt idx="679">
                  <c:v>3</c:v>
                </c:pt>
                <c:pt idx="680">
                  <c:v>2.8</c:v>
                </c:pt>
                <c:pt idx="681">
                  <c:v>3</c:v>
                </c:pt>
                <c:pt idx="682">
                  <c:v>3</c:v>
                </c:pt>
                <c:pt idx="683">
                  <c:v>2.85</c:v>
                </c:pt>
                <c:pt idx="684">
                  <c:v>2.8</c:v>
                </c:pt>
                <c:pt idx="685">
                  <c:v>3</c:v>
                </c:pt>
                <c:pt idx="686">
                  <c:v>2.9</c:v>
                </c:pt>
                <c:pt idx="687">
                  <c:v>2.9</c:v>
                </c:pt>
                <c:pt idx="688">
                  <c:v>2.8</c:v>
                </c:pt>
                <c:pt idx="689">
                  <c:v>3</c:v>
                </c:pt>
                <c:pt idx="690">
                  <c:v>2.95</c:v>
                </c:pt>
                <c:pt idx="691">
                  <c:v>2.99</c:v>
                </c:pt>
                <c:pt idx="692">
                  <c:v>2.79</c:v>
                </c:pt>
                <c:pt idx="693">
                  <c:v>2.87</c:v>
                </c:pt>
                <c:pt idx="694">
                  <c:v>2.87</c:v>
                </c:pt>
                <c:pt idx="695">
                  <c:v>3.16</c:v>
                </c:pt>
                <c:pt idx="696">
                  <c:v>3.3</c:v>
                </c:pt>
                <c:pt idx="697">
                  <c:v>3.47</c:v>
                </c:pt>
                <c:pt idx="698">
                  <c:v>3.99</c:v>
                </c:pt>
                <c:pt idx="699">
                  <c:v>3.75</c:v>
                </c:pt>
                <c:pt idx="700">
                  <c:v>3.68</c:v>
                </c:pt>
                <c:pt idx="701">
                  <c:v>3.65</c:v>
                </c:pt>
                <c:pt idx="702">
                  <c:v>3.69</c:v>
                </c:pt>
                <c:pt idx="703">
                  <c:v>3.45</c:v>
                </c:pt>
                <c:pt idx="704">
                  <c:v>3.34</c:v>
                </c:pt>
                <c:pt idx="705">
                  <c:v>3.36</c:v>
                </c:pt>
                <c:pt idx="706">
                  <c:v>3.74</c:v>
                </c:pt>
                <c:pt idx="707">
                  <c:v>3.13</c:v>
                </c:pt>
                <c:pt idx="708">
                  <c:v>2.95</c:v>
                </c:pt>
                <c:pt idx="709">
                  <c:v>2.99</c:v>
                </c:pt>
                <c:pt idx="710">
                  <c:v>2.87</c:v>
                </c:pt>
                <c:pt idx="711">
                  <c:v>2.82</c:v>
                </c:pt>
                <c:pt idx="712">
                  <c:v>2.8</c:v>
                </c:pt>
                <c:pt idx="713">
                  <c:v>2.85</c:v>
                </c:pt>
                <c:pt idx="714">
                  <c:v>2.89</c:v>
                </c:pt>
                <c:pt idx="715">
                  <c:v>3.9</c:v>
                </c:pt>
                <c:pt idx="716">
                  <c:v>4.1900000000000004</c:v>
                </c:pt>
                <c:pt idx="717">
                  <c:v>3</c:v>
                </c:pt>
                <c:pt idx="722">
                  <c:v>2.79</c:v>
                </c:pt>
                <c:pt idx="723">
                  <c:v>2.76</c:v>
                </c:pt>
                <c:pt idx="724">
                  <c:v>2.19</c:v>
                </c:pt>
                <c:pt idx="725">
                  <c:v>2.77</c:v>
                </c:pt>
                <c:pt idx="726">
                  <c:v>2.73</c:v>
                </c:pt>
                <c:pt idx="727">
                  <c:v>2.85</c:v>
                </c:pt>
                <c:pt idx="728">
                  <c:v>2.9</c:v>
                </c:pt>
                <c:pt idx="729">
                  <c:v>2.84</c:v>
                </c:pt>
                <c:pt idx="730">
                  <c:v>2.78</c:v>
                </c:pt>
                <c:pt idx="731">
                  <c:v>2.81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E3A1-4B26-9356-030CB577B547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2.9</c:v>
                </c:pt>
                <c:pt idx="1">
                  <c:v>2.65</c:v>
                </c:pt>
                <c:pt idx="2">
                  <c:v>2.7</c:v>
                </c:pt>
                <c:pt idx="3">
                  <c:v>2.62</c:v>
                </c:pt>
                <c:pt idx="10">
                  <c:v>2.7</c:v>
                </c:pt>
                <c:pt idx="11">
                  <c:v>2.88</c:v>
                </c:pt>
                <c:pt idx="12">
                  <c:v>2.89</c:v>
                </c:pt>
                <c:pt idx="13">
                  <c:v>2.9</c:v>
                </c:pt>
                <c:pt idx="30">
                  <c:v>2.8</c:v>
                </c:pt>
                <c:pt idx="31">
                  <c:v>2.65</c:v>
                </c:pt>
                <c:pt idx="36">
                  <c:v>3.58</c:v>
                </c:pt>
                <c:pt idx="37">
                  <c:v>3</c:v>
                </c:pt>
                <c:pt idx="38">
                  <c:v>2</c:v>
                </c:pt>
                <c:pt idx="39">
                  <c:v>2.91</c:v>
                </c:pt>
                <c:pt idx="40">
                  <c:v>2.7</c:v>
                </c:pt>
                <c:pt idx="41">
                  <c:v>3</c:v>
                </c:pt>
                <c:pt idx="42">
                  <c:v>2</c:v>
                </c:pt>
                <c:pt idx="43">
                  <c:v>2.83</c:v>
                </c:pt>
                <c:pt idx="44">
                  <c:v>3.1</c:v>
                </c:pt>
                <c:pt idx="45">
                  <c:v>2.87</c:v>
                </c:pt>
                <c:pt idx="50">
                  <c:v>3.16</c:v>
                </c:pt>
                <c:pt idx="51">
                  <c:v>3.27</c:v>
                </c:pt>
                <c:pt idx="52">
                  <c:v>3</c:v>
                </c:pt>
                <c:pt idx="53">
                  <c:v>2.9</c:v>
                </c:pt>
                <c:pt idx="54">
                  <c:v>3</c:v>
                </c:pt>
                <c:pt idx="55">
                  <c:v>2.74</c:v>
                </c:pt>
                <c:pt idx="58">
                  <c:v>2.88</c:v>
                </c:pt>
                <c:pt idx="59">
                  <c:v>2.96</c:v>
                </c:pt>
                <c:pt idx="60">
                  <c:v>2.94</c:v>
                </c:pt>
                <c:pt idx="61">
                  <c:v>2.73</c:v>
                </c:pt>
                <c:pt idx="64">
                  <c:v>3.26</c:v>
                </c:pt>
                <c:pt idx="65">
                  <c:v>3.1</c:v>
                </c:pt>
                <c:pt idx="70">
                  <c:v>3.5</c:v>
                </c:pt>
                <c:pt idx="71">
                  <c:v>3.1</c:v>
                </c:pt>
                <c:pt idx="72">
                  <c:v>2.9</c:v>
                </c:pt>
                <c:pt idx="73">
                  <c:v>3.2</c:v>
                </c:pt>
                <c:pt idx="74">
                  <c:v>3.38</c:v>
                </c:pt>
                <c:pt idx="75">
                  <c:v>3.2</c:v>
                </c:pt>
                <c:pt idx="76">
                  <c:v>2.97</c:v>
                </c:pt>
                <c:pt idx="77">
                  <c:v>2.96</c:v>
                </c:pt>
                <c:pt idx="78">
                  <c:v>4.29</c:v>
                </c:pt>
                <c:pt idx="79">
                  <c:v>4.5999999999999996</c:v>
                </c:pt>
                <c:pt idx="80">
                  <c:v>5.4</c:v>
                </c:pt>
                <c:pt idx="81">
                  <c:v>4.8</c:v>
                </c:pt>
                <c:pt idx="82">
                  <c:v>5.18</c:v>
                </c:pt>
                <c:pt idx="83">
                  <c:v>4.8600000000000003</c:v>
                </c:pt>
                <c:pt idx="84">
                  <c:v>4.79</c:v>
                </c:pt>
                <c:pt idx="85">
                  <c:v>5.5</c:v>
                </c:pt>
                <c:pt idx="86">
                  <c:v>5.48</c:v>
                </c:pt>
                <c:pt idx="87">
                  <c:v>5</c:v>
                </c:pt>
                <c:pt idx="88">
                  <c:v>5.88</c:v>
                </c:pt>
                <c:pt idx="89">
                  <c:v>5.0999999999999996</c:v>
                </c:pt>
                <c:pt idx="90">
                  <c:v>4.0999999999999996</c:v>
                </c:pt>
                <c:pt idx="91">
                  <c:v>3.7</c:v>
                </c:pt>
                <c:pt idx="92">
                  <c:v>3.68</c:v>
                </c:pt>
                <c:pt idx="93">
                  <c:v>3.25</c:v>
                </c:pt>
                <c:pt idx="94">
                  <c:v>3.1</c:v>
                </c:pt>
                <c:pt idx="95">
                  <c:v>3.05</c:v>
                </c:pt>
                <c:pt idx="96">
                  <c:v>4.4000000000000004</c:v>
                </c:pt>
                <c:pt idx="97">
                  <c:v>3.4</c:v>
                </c:pt>
                <c:pt idx="98">
                  <c:v>3.4</c:v>
                </c:pt>
                <c:pt idx="99">
                  <c:v>2.75</c:v>
                </c:pt>
                <c:pt idx="102">
                  <c:v>3.1</c:v>
                </c:pt>
                <c:pt idx="103">
                  <c:v>3</c:v>
                </c:pt>
                <c:pt idx="104">
                  <c:v>2.98</c:v>
                </c:pt>
                <c:pt idx="105">
                  <c:v>2.9</c:v>
                </c:pt>
                <c:pt idx="112">
                  <c:v>2.94</c:v>
                </c:pt>
                <c:pt idx="113">
                  <c:v>3</c:v>
                </c:pt>
                <c:pt idx="114">
                  <c:v>3</c:v>
                </c:pt>
                <c:pt idx="115">
                  <c:v>2.84</c:v>
                </c:pt>
                <c:pt idx="116">
                  <c:v>2.9</c:v>
                </c:pt>
                <c:pt idx="117">
                  <c:v>2.8</c:v>
                </c:pt>
                <c:pt idx="118">
                  <c:v>2.92</c:v>
                </c:pt>
                <c:pt idx="119">
                  <c:v>2.8</c:v>
                </c:pt>
                <c:pt idx="120">
                  <c:v>3.1</c:v>
                </c:pt>
                <c:pt idx="121">
                  <c:v>3.15</c:v>
                </c:pt>
                <c:pt idx="122">
                  <c:v>3</c:v>
                </c:pt>
                <c:pt idx="123">
                  <c:v>3</c:v>
                </c:pt>
                <c:pt idx="124">
                  <c:v>2.9</c:v>
                </c:pt>
                <c:pt idx="125">
                  <c:v>2.73</c:v>
                </c:pt>
                <c:pt idx="126">
                  <c:v>3.1</c:v>
                </c:pt>
                <c:pt idx="127">
                  <c:v>3.8</c:v>
                </c:pt>
                <c:pt idx="128">
                  <c:v>3.44</c:v>
                </c:pt>
                <c:pt idx="129">
                  <c:v>3.21</c:v>
                </c:pt>
                <c:pt idx="130">
                  <c:v>3.16</c:v>
                </c:pt>
                <c:pt idx="131">
                  <c:v>3</c:v>
                </c:pt>
                <c:pt idx="132">
                  <c:v>3.2</c:v>
                </c:pt>
                <c:pt idx="133">
                  <c:v>2.65</c:v>
                </c:pt>
                <c:pt idx="134">
                  <c:v>2.85</c:v>
                </c:pt>
                <c:pt idx="135">
                  <c:v>2.9</c:v>
                </c:pt>
                <c:pt idx="136">
                  <c:v>3</c:v>
                </c:pt>
                <c:pt idx="137">
                  <c:v>2.9</c:v>
                </c:pt>
                <c:pt idx="138">
                  <c:v>3</c:v>
                </c:pt>
                <c:pt idx="139">
                  <c:v>2.95</c:v>
                </c:pt>
                <c:pt idx="140">
                  <c:v>2.9</c:v>
                </c:pt>
                <c:pt idx="141">
                  <c:v>2.83</c:v>
                </c:pt>
                <c:pt idx="142">
                  <c:v>2.87</c:v>
                </c:pt>
                <c:pt idx="143">
                  <c:v>2.84</c:v>
                </c:pt>
                <c:pt idx="144">
                  <c:v>2.88</c:v>
                </c:pt>
                <c:pt idx="145">
                  <c:v>2.2999999999999998</c:v>
                </c:pt>
                <c:pt idx="146">
                  <c:v>3</c:v>
                </c:pt>
                <c:pt idx="147">
                  <c:v>3.8</c:v>
                </c:pt>
                <c:pt idx="148">
                  <c:v>3.44</c:v>
                </c:pt>
                <c:pt idx="149">
                  <c:v>3.21</c:v>
                </c:pt>
                <c:pt idx="150">
                  <c:v>3.16</c:v>
                </c:pt>
                <c:pt idx="151">
                  <c:v>3</c:v>
                </c:pt>
                <c:pt idx="152">
                  <c:v>3.2</c:v>
                </c:pt>
                <c:pt idx="153">
                  <c:v>3.2</c:v>
                </c:pt>
                <c:pt idx="154">
                  <c:v>3.22</c:v>
                </c:pt>
                <c:pt idx="155">
                  <c:v>3.6</c:v>
                </c:pt>
                <c:pt idx="156">
                  <c:v>3.6</c:v>
                </c:pt>
                <c:pt idx="157">
                  <c:v>3.25</c:v>
                </c:pt>
                <c:pt idx="158">
                  <c:v>3.37</c:v>
                </c:pt>
                <c:pt idx="159">
                  <c:v>3.4</c:v>
                </c:pt>
                <c:pt idx="160">
                  <c:v>4.68</c:v>
                </c:pt>
                <c:pt idx="161">
                  <c:v>4.5999999999999996</c:v>
                </c:pt>
                <c:pt idx="162">
                  <c:v>4.5</c:v>
                </c:pt>
                <c:pt idx="163">
                  <c:v>4.1399999999999997</c:v>
                </c:pt>
                <c:pt idx="164">
                  <c:v>5</c:v>
                </c:pt>
                <c:pt idx="165">
                  <c:v>3.7</c:v>
                </c:pt>
                <c:pt idx="166">
                  <c:v>3.2</c:v>
                </c:pt>
                <c:pt idx="167">
                  <c:v>3.1</c:v>
                </c:pt>
                <c:pt idx="170">
                  <c:v>3</c:v>
                </c:pt>
                <c:pt idx="171">
                  <c:v>3.45</c:v>
                </c:pt>
                <c:pt idx="172">
                  <c:v>3.2</c:v>
                </c:pt>
                <c:pt idx="173">
                  <c:v>3</c:v>
                </c:pt>
                <c:pt idx="174">
                  <c:v>3.05</c:v>
                </c:pt>
                <c:pt idx="175">
                  <c:v>3.1</c:v>
                </c:pt>
                <c:pt idx="176">
                  <c:v>2.95</c:v>
                </c:pt>
                <c:pt idx="177">
                  <c:v>2.91</c:v>
                </c:pt>
                <c:pt idx="178">
                  <c:v>2.95</c:v>
                </c:pt>
                <c:pt idx="179">
                  <c:v>2.95</c:v>
                </c:pt>
                <c:pt idx="180">
                  <c:v>3</c:v>
                </c:pt>
                <c:pt idx="181">
                  <c:v>3</c:v>
                </c:pt>
                <c:pt idx="182">
                  <c:v>3.26</c:v>
                </c:pt>
                <c:pt idx="183">
                  <c:v>3.1</c:v>
                </c:pt>
                <c:pt idx="184">
                  <c:v>3.28</c:v>
                </c:pt>
                <c:pt idx="185">
                  <c:v>2.9</c:v>
                </c:pt>
                <c:pt idx="186">
                  <c:v>3</c:v>
                </c:pt>
                <c:pt idx="187">
                  <c:v>2.95</c:v>
                </c:pt>
                <c:pt idx="188">
                  <c:v>3.5</c:v>
                </c:pt>
                <c:pt idx="189">
                  <c:v>3.1</c:v>
                </c:pt>
                <c:pt idx="190">
                  <c:v>2.9</c:v>
                </c:pt>
                <c:pt idx="191">
                  <c:v>3.2</c:v>
                </c:pt>
                <c:pt idx="192">
                  <c:v>3.38</c:v>
                </c:pt>
                <c:pt idx="193">
                  <c:v>3.2</c:v>
                </c:pt>
                <c:pt idx="196">
                  <c:v>3.88</c:v>
                </c:pt>
                <c:pt idx="197">
                  <c:v>3.17</c:v>
                </c:pt>
                <c:pt idx="200">
                  <c:v>2.85</c:v>
                </c:pt>
                <c:pt idx="201">
                  <c:v>3</c:v>
                </c:pt>
                <c:pt idx="202">
                  <c:v>2.9</c:v>
                </c:pt>
                <c:pt idx="203">
                  <c:v>2.84</c:v>
                </c:pt>
                <c:pt idx="204">
                  <c:v>2.95</c:v>
                </c:pt>
                <c:pt idx="205">
                  <c:v>2.9</c:v>
                </c:pt>
                <c:pt idx="212">
                  <c:v>2.7</c:v>
                </c:pt>
                <c:pt idx="213">
                  <c:v>3.15</c:v>
                </c:pt>
                <c:pt idx="214">
                  <c:v>3</c:v>
                </c:pt>
                <c:pt idx="215">
                  <c:v>4.3499999999999996</c:v>
                </c:pt>
                <c:pt idx="218">
                  <c:v>4.7699999999999996</c:v>
                </c:pt>
                <c:pt idx="219">
                  <c:v>4.8</c:v>
                </c:pt>
                <c:pt idx="220">
                  <c:v>4</c:v>
                </c:pt>
                <c:pt idx="221">
                  <c:v>5.0999999999999996</c:v>
                </c:pt>
                <c:pt idx="222">
                  <c:v>4.8600000000000003</c:v>
                </c:pt>
                <c:pt idx="223">
                  <c:v>5.34</c:v>
                </c:pt>
                <c:pt idx="224">
                  <c:v>3.96</c:v>
                </c:pt>
                <c:pt idx="225">
                  <c:v>4.0999999999999996</c:v>
                </c:pt>
                <c:pt idx="226">
                  <c:v>4</c:v>
                </c:pt>
                <c:pt idx="227">
                  <c:v>5</c:v>
                </c:pt>
                <c:pt idx="228">
                  <c:v>4.1900000000000004</c:v>
                </c:pt>
                <c:pt idx="229">
                  <c:v>4.12</c:v>
                </c:pt>
                <c:pt idx="230">
                  <c:v>4.3600000000000003</c:v>
                </c:pt>
                <c:pt idx="231">
                  <c:v>4.1500000000000004</c:v>
                </c:pt>
                <c:pt idx="232">
                  <c:v>3.86</c:v>
                </c:pt>
                <c:pt idx="233">
                  <c:v>4.9000000000000004</c:v>
                </c:pt>
                <c:pt idx="234">
                  <c:v>4.18</c:v>
                </c:pt>
                <c:pt idx="235">
                  <c:v>3.4</c:v>
                </c:pt>
                <c:pt idx="236">
                  <c:v>3.76</c:v>
                </c:pt>
                <c:pt idx="237">
                  <c:v>3.92</c:v>
                </c:pt>
                <c:pt idx="238">
                  <c:v>4.5199999999999996</c:v>
                </c:pt>
                <c:pt idx="239">
                  <c:v>4.79</c:v>
                </c:pt>
                <c:pt idx="240">
                  <c:v>4.59</c:v>
                </c:pt>
                <c:pt idx="241">
                  <c:v>4.79</c:v>
                </c:pt>
                <c:pt idx="242">
                  <c:v>3.26</c:v>
                </c:pt>
                <c:pt idx="243">
                  <c:v>3.9</c:v>
                </c:pt>
                <c:pt idx="244">
                  <c:v>4.9000000000000004</c:v>
                </c:pt>
                <c:pt idx="245">
                  <c:v>5.6</c:v>
                </c:pt>
                <c:pt idx="246">
                  <c:v>3.99</c:v>
                </c:pt>
                <c:pt idx="247">
                  <c:v>3.7</c:v>
                </c:pt>
                <c:pt idx="248">
                  <c:v>4.68</c:v>
                </c:pt>
                <c:pt idx="249">
                  <c:v>4.5</c:v>
                </c:pt>
                <c:pt idx="250">
                  <c:v>4.3600000000000003</c:v>
                </c:pt>
                <c:pt idx="251">
                  <c:v>4.08</c:v>
                </c:pt>
                <c:pt idx="252">
                  <c:v>4.68</c:v>
                </c:pt>
                <c:pt idx="253">
                  <c:v>5.43</c:v>
                </c:pt>
                <c:pt idx="254">
                  <c:v>5.96</c:v>
                </c:pt>
                <c:pt idx="255">
                  <c:v>4.9000000000000004</c:v>
                </c:pt>
                <c:pt idx="256">
                  <c:v>4.62</c:v>
                </c:pt>
                <c:pt idx="257">
                  <c:v>4.5199999999999996</c:v>
                </c:pt>
                <c:pt idx="258">
                  <c:v>4.4400000000000004</c:v>
                </c:pt>
                <c:pt idx="259">
                  <c:v>4.37</c:v>
                </c:pt>
                <c:pt idx="260">
                  <c:v>4.2</c:v>
                </c:pt>
                <c:pt idx="261">
                  <c:v>4.25</c:v>
                </c:pt>
                <c:pt idx="262">
                  <c:v>4.3600000000000003</c:v>
                </c:pt>
                <c:pt idx="263">
                  <c:v>4.3</c:v>
                </c:pt>
                <c:pt idx="264">
                  <c:v>3.66</c:v>
                </c:pt>
                <c:pt idx="265">
                  <c:v>3.48</c:v>
                </c:pt>
                <c:pt idx="266">
                  <c:v>3.47</c:v>
                </c:pt>
                <c:pt idx="267">
                  <c:v>3.4</c:v>
                </c:pt>
                <c:pt idx="268">
                  <c:v>3.3</c:v>
                </c:pt>
                <c:pt idx="269">
                  <c:v>3.32</c:v>
                </c:pt>
                <c:pt idx="270">
                  <c:v>3.36</c:v>
                </c:pt>
                <c:pt idx="271">
                  <c:v>3.9</c:v>
                </c:pt>
                <c:pt idx="272">
                  <c:v>4.66</c:v>
                </c:pt>
                <c:pt idx="273">
                  <c:v>4.47</c:v>
                </c:pt>
                <c:pt idx="274">
                  <c:v>3.8</c:v>
                </c:pt>
                <c:pt idx="275">
                  <c:v>3.83</c:v>
                </c:pt>
                <c:pt idx="276">
                  <c:v>3.6</c:v>
                </c:pt>
                <c:pt idx="277">
                  <c:v>3.59</c:v>
                </c:pt>
                <c:pt idx="278">
                  <c:v>4.34</c:v>
                </c:pt>
                <c:pt idx="279">
                  <c:v>3.72</c:v>
                </c:pt>
                <c:pt idx="280">
                  <c:v>3.5</c:v>
                </c:pt>
                <c:pt idx="281">
                  <c:v>4.4000000000000004</c:v>
                </c:pt>
                <c:pt idx="282">
                  <c:v>4.5599999999999996</c:v>
                </c:pt>
                <c:pt idx="283">
                  <c:v>4.66</c:v>
                </c:pt>
                <c:pt idx="284">
                  <c:v>4.8600000000000003</c:v>
                </c:pt>
                <c:pt idx="285">
                  <c:v>5.1100000000000003</c:v>
                </c:pt>
                <c:pt idx="286">
                  <c:v>4.5599999999999996</c:v>
                </c:pt>
                <c:pt idx="287">
                  <c:v>4.0999999999999996</c:v>
                </c:pt>
                <c:pt idx="288">
                  <c:v>4.7</c:v>
                </c:pt>
                <c:pt idx="289">
                  <c:v>4.1500000000000004</c:v>
                </c:pt>
                <c:pt idx="290">
                  <c:v>4.3</c:v>
                </c:pt>
                <c:pt idx="291">
                  <c:v>4.3499999999999996</c:v>
                </c:pt>
                <c:pt idx="292">
                  <c:v>4.3</c:v>
                </c:pt>
                <c:pt idx="293">
                  <c:v>4.7</c:v>
                </c:pt>
                <c:pt idx="294">
                  <c:v>3.9</c:v>
                </c:pt>
                <c:pt idx="295">
                  <c:v>4.2</c:v>
                </c:pt>
                <c:pt idx="296">
                  <c:v>4</c:v>
                </c:pt>
                <c:pt idx="297">
                  <c:v>4.08</c:v>
                </c:pt>
                <c:pt idx="300">
                  <c:v>3.8</c:v>
                </c:pt>
                <c:pt idx="301">
                  <c:v>3.35</c:v>
                </c:pt>
                <c:pt idx="302">
                  <c:v>3.4</c:v>
                </c:pt>
                <c:pt idx="303">
                  <c:v>3.36</c:v>
                </c:pt>
                <c:pt idx="304">
                  <c:v>3.3</c:v>
                </c:pt>
                <c:pt idx="305">
                  <c:v>3.9</c:v>
                </c:pt>
                <c:pt idx="306">
                  <c:v>3.7</c:v>
                </c:pt>
                <c:pt idx="307">
                  <c:v>3.77</c:v>
                </c:pt>
                <c:pt idx="308">
                  <c:v>4.8</c:v>
                </c:pt>
                <c:pt idx="309">
                  <c:v>3.7</c:v>
                </c:pt>
                <c:pt idx="310">
                  <c:v>3.34</c:v>
                </c:pt>
                <c:pt idx="311">
                  <c:v>3.31</c:v>
                </c:pt>
                <c:pt idx="312">
                  <c:v>3.34</c:v>
                </c:pt>
                <c:pt idx="313">
                  <c:v>3.1</c:v>
                </c:pt>
                <c:pt idx="314">
                  <c:v>3.2</c:v>
                </c:pt>
                <c:pt idx="315">
                  <c:v>3.15</c:v>
                </c:pt>
                <c:pt idx="316">
                  <c:v>3.12</c:v>
                </c:pt>
                <c:pt idx="317">
                  <c:v>3.03</c:v>
                </c:pt>
                <c:pt idx="318">
                  <c:v>3.1</c:v>
                </c:pt>
                <c:pt idx="319">
                  <c:v>3</c:v>
                </c:pt>
                <c:pt idx="320">
                  <c:v>3.1</c:v>
                </c:pt>
                <c:pt idx="321">
                  <c:v>2.8</c:v>
                </c:pt>
                <c:pt idx="322">
                  <c:v>3.05</c:v>
                </c:pt>
                <c:pt idx="323">
                  <c:v>2.8</c:v>
                </c:pt>
                <c:pt idx="324">
                  <c:v>3.1</c:v>
                </c:pt>
                <c:pt idx="325">
                  <c:v>3.15</c:v>
                </c:pt>
                <c:pt idx="326">
                  <c:v>3.12</c:v>
                </c:pt>
                <c:pt idx="327">
                  <c:v>2.9</c:v>
                </c:pt>
                <c:pt idx="328">
                  <c:v>2.75</c:v>
                </c:pt>
                <c:pt idx="329">
                  <c:v>2.82</c:v>
                </c:pt>
                <c:pt idx="330">
                  <c:v>3</c:v>
                </c:pt>
                <c:pt idx="331">
                  <c:v>3.3</c:v>
                </c:pt>
                <c:pt idx="332">
                  <c:v>3.1</c:v>
                </c:pt>
                <c:pt idx="333">
                  <c:v>2.8</c:v>
                </c:pt>
                <c:pt idx="334">
                  <c:v>2.94</c:v>
                </c:pt>
                <c:pt idx="335">
                  <c:v>2.8</c:v>
                </c:pt>
                <c:pt idx="336">
                  <c:v>3</c:v>
                </c:pt>
                <c:pt idx="337">
                  <c:v>2.9</c:v>
                </c:pt>
                <c:pt idx="338">
                  <c:v>3</c:v>
                </c:pt>
                <c:pt idx="339">
                  <c:v>3</c:v>
                </c:pt>
                <c:pt idx="340">
                  <c:v>3.09</c:v>
                </c:pt>
                <c:pt idx="341">
                  <c:v>2.8</c:v>
                </c:pt>
                <c:pt idx="342">
                  <c:v>2.9</c:v>
                </c:pt>
                <c:pt idx="343">
                  <c:v>3.1</c:v>
                </c:pt>
                <c:pt idx="344">
                  <c:v>3</c:v>
                </c:pt>
                <c:pt idx="345">
                  <c:v>3.05</c:v>
                </c:pt>
                <c:pt idx="346">
                  <c:v>3.15</c:v>
                </c:pt>
                <c:pt idx="347">
                  <c:v>2.75</c:v>
                </c:pt>
                <c:pt idx="348">
                  <c:v>3</c:v>
                </c:pt>
                <c:pt idx="349">
                  <c:v>2.7</c:v>
                </c:pt>
                <c:pt idx="350">
                  <c:v>3</c:v>
                </c:pt>
                <c:pt idx="351">
                  <c:v>2.7</c:v>
                </c:pt>
                <c:pt idx="352">
                  <c:v>3</c:v>
                </c:pt>
                <c:pt idx="353">
                  <c:v>2.75</c:v>
                </c:pt>
                <c:pt idx="354">
                  <c:v>3.05</c:v>
                </c:pt>
                <c:pt idx="355">
                  <c:v>2.9</c:v>
                </c:pt>
                <c:pt idx="358">
                  <c:v>2.7</c:v>
                </c:pt>
                <c:pt idx="359">
                  <c:v>2.76</c:v>
                </c:pt>
                <c:pt idx="360">
                  <c:v>2.8</c:v>
                </c:pt>
                <c:pt idx="361">
                  <c:v>2.9</c:v>
                </c:pt>
                <c:pt idx="362">
                  <c:v>2.2000000000000002</c:v>
                </c:pt>
                <c:pt idx="363">
                  <c:v>2.73</c:v>
                </c:pt>
                <c:pt idx="364">
                  <c:v>3</c:v>
                </c:pt>
                <c:pt idx="365">
                  <c:v>2.7</c:v>
                </c:pt>
                <c:pt idx="366">
                  <c:v>3.1</c:v>
                </c:pt>
                <c:pt idx="367">
                  <c:v>2.6</c:v>
                </c:pt>
                <c:pt idx="368">
                  <c:v>3.2</c:v>
                </c:pt>
                <c:pt idx="369">
                  <c:v>3.3</c:v>
                </c:pt>
                <c:pt idx="370">
                  <c:v>2</c:v>
                </c:pt>
                <c:pt idx="371">
                  <c:v>2.84</c:v>
                </c:pt>
                <c:pt idx="372">
                  <c:v>3</c:v>
                </c:pt>
                <c:pt idx="373">
                  <c:v>2.65</c:v>
                </c:pt>
                <c:pt idx="374">
                  <c:v>2.8</c:v>
                </c:pt>
                <c:pt idx="375">
                  <c:v>3.1</c:v>
                </c:pt>
                <c:pt idx="376">
                  <c:v>2.8</c:v>
                </c:pt>
                <c:pt idx="377">
                  <c:v>2.4</c:v>
                </c:pt>
                <c:pt idx="380">
                  <c:v>2.6</c:v>
                </c:pt>
                <c:pt idx="381">
                  <c:v>2.4300000000000002</c:v>
                </c:pt>
                <c:pt idx="382">
                  <c:v>2</c:v>
                </c:pt>
                <c:pt idx="383">
                  <c:v>2.75</c:v>
                </c:pt>
                <c:pt idx="384">
                  <c:v>3</c:v>
                </c:pt>
                <c:pt idx="385">
                  <c:v>2.85</c:v>
                </c:pt>
                <c:pt idx="386">
                  <c:v>2.7</c:v>
                </c:pt>
                <c:pt idx="387">
                  <c:v>2.82</c:v>
                </c:pt>
                <c:pt idx="388">
                  <c:v>2.93</c:v>
                </c:pt>
                <c:pt idx="389">
                  <c:v>3.85</c:v>
                </c:pt>
                <c:pt idx="390">
                  <c:v>2.67</c:v>
                </c:pt>
                <c:pt idx="391">
                  <c:v>2.94</c:v>
                </c:pt>
                <c:pt idx="392">
                  <c:v>2.98</c:v>
                </c:pt>
                <c:pt idx="393">
                  <c:v>3.08</c:v>
                </c:pt>
                <c:pt idx="394">
                  <c:v>3.1</c:v>
                </c:pt>
                <c:pt idx="395">
                  <c:v>3.42</c:v>
                </c:pt>
                <c:pt idx="396">
                  <c:v>3.2</c:v>
                </c:pt>
                <c:pt idx="397">
                  <c:v>3.19</c:v>
                </c:pt>
                <c:pt idx="398">
                  <c:v>3.14</c:v>
                </c:pt>
                <c:pt idx="399">
                  <c:v>3.16</c:v>
                </c:pt>
                <c:pt idx="400">
                  <c:v>3.26</c:v>
                </c:pt>
                <c:pt idx="401">
                  <c:v>3.23</c:v>
                </c:pt>
                <c:pt idx="402">
                  <c:v>3.17</c:v>
                </c:pt>
                <c:pt idx="403">
                  <c:v>2.94</c:v>
                </c:pt>
                <c:pt idx="404">
                  <c:v>3.13</c:v>
                </c:pt>
                <c:pt idx="405">
                  <c:v>3.03</c:v>
                </c:pt>
                <c:pt idx="406">
                  <c:v>3.15</c:v>
                </c:pt>
                <c:pt idx="407">
                  <c:v>2</c:v>
                </c:pt>
                <c:pt idx="408">
                  <c:v>3.04</c:v>
                </c:pt>
                <c:pt idx="409">
                  <c:v>2.75</c:v>
                </c:pt>
                <c:pt idx="410">
                  <c:v>3.08</c:v>
                </c:pt>
                <c:pt idx="411">
                  <c:v>2.7</c:v>
                </c:pt>
                <c:pt idx="412">
                  <c:v>3</c:v>
                </c:pt>
                <c:pt idx="413">
                  <c:v>2.84</c:v>
                </c:pt>
                <c:pt idx="414">
                  <c:v>2.75</c:v>
                </c:pt>
                <c:pt idx="415">
                  <c:v>3.1</c:v>
                </c:pt>
                <c:pt idx="416">
                  <c:v>2.75</c:v>
                </c:pt>
                <c:pt idx="417">
                  <c:v>2.8</c:v>
                </c:pt>
                <c:pt idx="418">
                  <c:v>3.84</c:v>
                </c:pt>
                <c:pt idx="419">
                  <c:v>2.9</c:v>
                </c:pt>
                <c:pt idx="420">
                  <c:v>3</c:v>
                </c:pt>
                <c:pt idx="421">
                  <c:v>2.98</c:v>
                </c:pt>
                <c:pt idx="422">
                  <c:v>3.06</c:v>
                </c:pt>
                <c:pt idx="423">
                  <c:v>3</c:v>
                </c:pt>
                <c:pt idx="424">
                  <c:v>3.1</c:v>
                </c:pt>
                <c:pt idx="425">
                  <c:v>2.95</c:v>
                </c:pt>
                <c:pt idx="426">
                  <c:v>2.98</c:v>
                </c:pt>
                <c:pt idx="427">
                  <c:v>2.84</c:v>
                </c:pt>
                <c:pt idx="428">
                  <c:v>3.11</c:v>
                </c:pt>
                <c:pt idx="429">
                  <c:v>3.3</c:v>
                </c:pt>
                <c:pt idx="430">
                  <c:v>3.16</c:v>
                </c:pt>
                <c:pt idx="431">
                  <c:v>2.8</c:v>
                </c:pt>
                <c:pt idx="432">
                  <c:v>2.93</c:v>
                </c:pt>
                <c:pt idx="433">
                  <c:v>2.9</c:v>
                </c:pt>
                <c:pt idx="434">
                  <c:v>2.92</c:v>
                </c:pt>
                <c:pt idx="435">
                  <c:v>2.85</c:v>
                </c:pt>
                <c:pt idx="436">
                  <c:v>2.98</c:v>
                </c:pt>
                <c:pt idx="437">
                  <c:v>3</c:v>
                </c:pt>
                <c:pt idx="438">
                  <c:v>2.9</c:v>
                </c:pt>
                <c:pt idx="439">
                  <c:v>2.7</c:v>
                </c:pt>
                <c:pt idx="440">
                  <c:v>2.85</c:v>
                </c:pt>
                <c:pt idx="441">
                  <c:v>2.5</c:v>
                </c:pt>
                <c:pt idx="442">
                  <c:v>2.65</c:v>
                </c:pt>
                <c:pt idx="443">
                  <c:v>2.65</c:v>
                </c:pt>
                <c:pt idx="444">
                  <c:v>2.7</c:v>
                </c:pt>
                <c:pt idx="445">
                  <c:v>2.74</c:v>
                </c:pt>
                <c:pt idx="446">
                  <c:v>2.87</c:v>
                </c:pt>
                <c:pt idx="447">
                  <c:v>3</c:v>
                </c:pt>
                <c:pt idx="448">
                  <c:v>3</c:v>
                </c:pt>
                <c:pt idx="449">
                  <c:v>2.98</c:v>
                </c:pt>
                <c:pt idx="450">
                  <c:v>3.06</c:v>
                </c:pt>
                <c:pt idx="451">
                  <c:v>3.6</c:v>
                </c:pt>
                <c:pt idx="452">
                  <c:v>3.38</c:v>
                </c:pt>
                <c:pt idx="453">
                  <c:v>3</c:v>
                </c:pt>
                <c:pt idx="454">
                  <c:v>3.25</c:v>
                </c:pt>
                <c:pt idx="455">
                  <c:v>3.1</c:v>
                </c:pt>
                <c:pt idx="456">
                  <c:v>3.1</c:v>
                </c:pt>
                <c:pt idx="457">
                  <c:v>3</c:v>
                </c:pt>
                <c:pt idx="458">
                  <c:v>3.15</c:v>
                </c:pt>
                <c:pt idx="459">
                  <c:v>3</c:v>
                </c:pt>
                <c:pt idx="460">
                  <c:v>3.2</c:v>
                </c:pt>
                <c:pt idx="461">
                  <c:v>3.1</c:v>
                </c:pt>
                <c:pt idx="462">
                  <c:v>3.2</c:v>
                </c:pt>
                <c:pt idx="463">
                  <c:v>3</c:v>
                </c:pt>
                <c:pt idx="464">
                  <c:v>3.12</c:v>
                </c:pt>
                <c:pt idx="465">
                  <c:v>3.16</c:v>
                </c:pt>
                <c:pt idx="466">
                  <c:v>3.2</c:v>
                </c:pt>
                <c:pt idx="467">
                  <c:v>3.1</c:v>
                </c:pt>
                <c:pt idx="468">
                  <c:v>3.15</c:v>
                </c:pt>
                <c:pt idx="469">
                  <c:v>3.2</c:v>
                </c:pt>
                <c:pt idx="470">
                  <c:v>2.96</c:v>
                </c:pt>
                <c:pt idx="471">
                  <c:v>3.25</c:v>
                </c:pt>
                <c:pt idx="472">
                  <c:v>2.9</c:v>
                </c:pt>
                <c:pt idx="473">
                  <c:v>2.9</c:v>
                </c:pt>
                <c:pt idx="474">
                  <c:v>3.05</c:v>
                </c:pt>
                <c:pt idx="475">
                  <c:v>2.8</c:v>
                </c:pt>
                <c:pt idx="476">
                  <c:v>3</c:v>
                </c:pt>
                <c:pt idx="477">
                  <c:v>2.65</c:v>
                </c:pt>
                <c:pt idx="478">
                  <c:v>2.7</c:v>
                </c:pt>
                <c:pt idx="479">
                  <c:v>2.5499999999999998</c:v>
                </c:pt>
                <c:pt idx="484">
                  <c:v>2.98</c:v>
                </c:pt>
                <c:pt idx="485">
                  <c:v>2.9</c:v>
                </c:pt>
                <c:pt idx="486">
                  <c:v>3.05</c:v>
                </c:pt>
                <c:pt idx="487">
                  <c:v>2.8</c:v>
                </c:pt>
                <c:pt idx="488">
                  <c:v>3</c:v>
                </c:pt>
                <c:pt idx="489">
                  <c:v>2.8</c:v>
                </c:pt>
                <c:pt idx="490">
                  <c:v>2.95</c:v>
                </c:pt>
                <c:pt idx="491">
                  <c:v>2.86</c:v>
                </c:pt>
                <c:pt idx="492">
                  <c:v>2.91</c:v>
                </c:pt>
                <c:pt idx="493">
                  <c:v>2.65</c:v>
                </c:pt>
                <c:pt idx="496">
                  <c:v>2.8</c:v>
                </c:pt>
                <c:pt idx="497">
                  <c:v>2.87</c:v>
                </c:pt>
                <c:pt idx="498">
                  <c:v>2.84</c:v>
                </c:pt>
                <c:pt idx="499">
                  <c:v>2.9</c:v>
                </c:pt>
                <c:pt idx="500">
                  <c:v>2.98</c:v>
                </c:pt>
                <c:pt idx="501">
                  <c:v>3</c:v>
                </c:pt>
                <c:pt idx="502">
                  <c:v>2.9</c:v>
                </c:pt>
                <c:pt idx="503">
                  <c:v>2.87</c:v>
                </c:pt>
                <c:pt idx="504">
                  <c:v>3</c:v>
                </c:pt>
                <c:pt idx="505">
                  <c:v>2.74</c:v>
                </c:pt>
                <c:pt idx="506">
                  <c:v>3.1</c:v>
                </c:pt>
                <c:pt idx="507">
                  <c:v>2.74</c:v>
                </c:pt>
                <c:pt idx="508">
                  <c:v>2.9</c:v>
                </c:pt>
                <c:pt idx="509">
                  <c:v>2.68</c:v>
                </c:pt>
                <c:pt idx="510">
                  <c:v>2.79</c:v>
                </c:pt>
                <c:pt idx="511">
                  <c:v>2.6</c:v>
                </c:pt>
                <c:pt idx="512">
                  <c:v>2.7</c:v>
                </c:pt>
                <c:pt idx="513">
                  <c:v>2.65</c:v>
                </c:pt>
                <c:pt idx="514">
                  <c:v>3</c:v>
                </c:pt>
                <c:pt idx="515">
                  <c:v>2.8</c:v>
                </c:pt>
                <c:pt idx="516">
                  <c:v>2.98</c:v>
                </c:pt>
                <c:pt idx="517">
                  <c:v>2.9</c:v>
                </c:pt>
                <c:pt idx="526">
                  <c:v>2.86</c:v>
                </c:pt>
                <c:pt idx="527">
                  <c:v>2.65</c:v>
                </c:pt>
                <c:pt idx="528">
                  <c:v>2.6</c:v>
                </c:pt>
                <c:pt idx="529">
                  <c:v>2.67</c:v>
                </c:pt>
                <c:pt idx="530">
                  <c:v>2.9</c:v>
                </c:pt>
                <c:pt idx="531">
                  <c:v>2.62</c:v>
                </c:pt>
                <c:pt idx="532">
                  <c:v>2.83</c:v>
                </c:pt>
                <c:pt idx="533">
                  <c:v>2.87</c:v>
                </c:pt>
                <c:pt idx="534">
                  <c:v>2.84</c:v>
                </c:pt>
                <c:pt idx="535">
                  <c:v>2.83</c:v>
                </c:pt>
                <c:pt idx="536">
                  <c:v>2.82</c:v>
                </c:pt>
                <c:pt idx="537">
                  <c:v>2.7</c:v>
                </c:pt>
                <c:pt idx="538">
                  <c:v>2.84</c:v>
                </c:pt>
                <c:pt idx="539">
                  <c:v>3</c:v>
                </c:pt>
                <c:pt idx="540">
                  <c:v>3.28</c:v>
                </c:pt>
                <c:pt idx="541">
                  <c:v>2.7</c:v>
                </c:pt>
                <c:pt idx="542">
                  <c:v>3.3</c:v>
                </c:pt>
                <c:pt idx="543">
                  <c:v>3.1</c:v>
                </c:pt>
                <c:pt idx="544">
                  <c:v>2.92</c:v>
                </c:pt>
                <c:pt idx="545">
                  <c:v>2.85</c:v>
                </c:pt>
                <c:pt idx="546">
                  <c:v>2.8</c:v>
                </c:pt>
                <c:pt idx="547">
                  <c:v>2.7</c:v>
                </c:pt>
                <c:pt idx="548">
                  <c:v>2.82</c:v>
                </c:pt>
                <c:pt idx="549">
                  <c:v>2.9</c:v>
                </c:pt>
                <c:pt idx="550">
                  <c:v>3</c:v>
                </c:pt>
                <c:pt idx="551">
                  <c:v>3.1</c:v>
                </c:pt>
                <c:pt idx="552">
                  <c:v>3.17</c:v>
                </c:pt>
                <c:pt idx="553">
                  <c:v>3</c:v>
                </c:pt>
                <c:pt idx="554">
                  <c:v>3.16</c:v>
                </c:pt>
                <c:pt idx="555">
                  <c:v>2.9</c:v>
                </c:pt>
                <c:pt idx="556">
                  <c:v>3.2</c:v>
                </c:pt>
                <c:pt idx="557">
                  <c:v>2.95</c:v>
                </c:pt>
                <c:pt idx="558">
                  <c:v>2.93</c:v>
                </c:pt>
                <c:pt idx="559">
                  <c:v>2.6</c:v>
                </c:pt>
                <c:pt idx="560">
                  <c:v>2.85</c:v>
                </c:pt>
                <c:pt idx="561">
                  <c:v>2.81</c:v>
                </c:pt>
                <c:pt idx="562">
                  <c:v>3</c:v>
                </c:pt>
                <c:pt idx="563">
                  <c:v>3.1</c:v>
                </c:pt>
                <c:pt idx="564">
                  <c:v>2.9</c:v>
                </c:pt>
                <c:pt idx="565">
                  <c:v>3</c:v>
                </c:pt>
                <c:pt idx="566">
                  <c:v>2.9</c:v>
                </c:pt>
                <c:pt idx="567">
                  <c:v>3.2</c:v>
                </c:pt>
                <c:pt idx="568">
                  <c:v>3.8</c:v>
                </c:pt>
                <c:pt idx="569">
                  <c:v>2.7</c:v>
                </c:pt>
                <c:pt idx="570">
                  <c:v>2.9</c:v>
                </c:pt>
                <c:pt idx="571">
                  <c:v>2.71</c:v>
                </c:pt>
                <c:pt idx="572">
                  <c:v>2.8</c:v>
                </c:pt>
                <c:pt idx="573">
                  <c:v>2.65</c:v>
                </c:pt>
                <c:pt idx="574">
                  <c:v>2.78</c:v>
                </c:pt>
                <c:pt idx="575">
                  <c:v>2.9</c:v>
                </c:pt>
                <c:pt idx="576">
                  <c:v>2.87</c:v>
                </c:pt>
                <c:pt idx="577">
                  <c:v>2.9</c:v>
                </c:pt>
                <c:pt idx="578">
                  <c:v>3.1</c:v>
                </c:pt>
                <c:pt idx="579">
                  <c:v>2.89</c:v>
                </c:pt>
                <c:pt idx="580">
                  <c:v>2.72</c:v>
                </c:pt>
                <c:pt idx="581">
                  <c:v>2.68</c:v>
                </c:pt>
                <c:pt idx="582">
                  <c:v>2.65</c:v>
                </c:pt>
                <c:pt idx="583">
                  <c:v>2.65</c:v>
                </c:pt>
                <c:pt idx="584">
                  <c:v>2.7</c:v>
                </c:pt>
                <c:pt idx="585">
                  <c:v>2.63</c:v>
                </c:pt>
                <c:pt idx="586">
                  <c:v>2.7</c:v>
                </c:pt>
                <c:pt idx="587">
                  <c:v>2.69</c:v>
                </c:pt>
                <c:pt idx="588">
                  <c:v>2.68</c:v>
                </c:pt>
                <c:pt idx="589">
                  <c:v>2.56</c:v>
                </c:pt>
                <c:pt idx="590">
                  <c:v>2.8</c:v>
                </c:pt>
                <c:pt idx="591">
                  <c:v>2.5499999999999998</c:v>
                </c:pt>
                <c:pt idx="598">
                  <c:v>2.68</c:v>
                </c:pt>
                <c:pt idx="599">
                  <c:v>2.5499999999999998</c:v>
                </c:pt>
                <c:pt idx="600">
                  <c:v>2.78</c:v>
                </c:pt>
                <c:pt idx="601">
                  <c:v>2.7</c:v>
                </c:pt>
                <c:pt idx="604">
                  <c:v>2.6</c:v>
                </c:pt>
                <c:pt idx="605">
                  <c:v>2.7</c:v>
                </c:pt>
                <c:pt idx="606">
                  <c:v>2.8</c:v>
                </c:pt>
                <c:pt idx="607">
                  <c:v>2.67</c:v>
                </c:pt>
                <c:pt idx="608">
                  <c:v>2.94</c:v>
                </c:pt>
                <c:pt idx="609">
                  <c:v>3</c:v>
                </c:pt>
                <c:pt idx="610">
                  <c:v>3.12</c:v>
                </c:pt>
                <c:pt idx="611">
                  <c:v>2.78</c:v>
                </c:pt>
                <c:pt idx="612">
                  <c:v>3.2</c:v>
                </c:pt>
                <c:pt idx="613">
                  <c:v>3</c:v>
                </c:pt>
                <c:pt idx="614">
                  <c:v>3.05</c:v>
                </c:pt>
                <c:pt idx="615">
                  <c:v>3.15</c:v>
                </c:pt>
                <c:pt idx="616">
                  <c:v>3.4</c:v>
                </c:pt>
                <c:pt idx="617">
                  <c:v>2.97</c:v>
                </c:pt>
                <c:pt idx="618">
                  <c:v>2.8</c:v>
                </c:pt>
                <c:pt idx="619">
                  <c:v>3.3</c:v>
                </c:pt>
                <c:pt idx="620">
                  <c:v>3</c:v>
                </c:pt>
                <c:pt idx="621">
                  <c:v>4.5999999999999996</c:v>
                </c:pt>
                <c:pt idx="622">
                  <c:v>4.5</c:v>
                </c:pt>
                <c:pt idx="623">
                  <c:v>4.8</c:v>
                </c:pt>
                <c:pt idx="624">
                  <c:v>5.2</c:v>
                </c:pt>
                <c:pt idx="625">
                  <c:v>4.8</c:v>
                </c:pt>
                <c:pt idx="626">
                  <c:v>5</c:v>
                </c:pt>
                <c:pt idx="627">
                  <c:v>4.9000000000000004</c:v>
                </c:pt>
                <c:pt idx="628">
                  <c:v>4.68</c:v>
                </c:pt>
                <c:pt idx="629">
                  <c:v>4.25</c:v>
                </c:pt>
                <c:pt idx="630">
                  <c:v>3.98</c:v>
                </c:pt>
                <c:pt idx="631">
                  <c:v>3.88</c:v>
                </c:pt>
                <c:pt idx="632">
                  <c:v>3.7</c:v>
                </c:pt>
                <c:pt idx="633">
                  <c:v>3.3</c:v>
                </c:pt>
                <c:pt idx="634">
                  <c:v>3.5</c:v>
                </c:pt>
                <c:pt idx="635">
                  <c:v>3.56</c:v>
                </c:pt>
                <c:pt idx="636">
                  <c:v>3.6</c:v>
                </c:pt>
                <c:pt idx="637">
                  <c:v>3.2</c:v>
                </c:pt>
                <c:pt idx="638">
                  <c:v>3.15</c:v>
                </c:pt>
                <c:pt idx="639">
                  <c:v>3</c:v>
                </c:pt>
                <c:pt idx="640">
                  <c:v>2.7</c:v>
                </c:pt>
                <c:pt idx="641">
                  <c:v>3.16</c:v>
                </c:pt>
                <c:pt idx="642">
                  <c:v>3</c:v>
                </c:pt>
                <c:pt idx="643">
                  <c:v>2.7</c:v>
                </c:pt>
                <c:pt idx="644">
                  <c:v>3.92</c:v>
                </c:pt>
                <c:pt idx="645">
                  <c:v>2.8</c:v>
                </c:pt>
                <c:pt idx="646">
                  <c:v>3.2</c:v>
                </c:pt>
                <c:pt idx="647">
                  <c:v>3</c:v>
                </c:pt>
                <c:pt idx="648">
                  <c:v>4</c:v>
                </c:pt>
                <c:pt idx="649">
                  <c:v>4.2</c:v>
                </c:pt>
                <c:pt idx="650">
                  <c:v>3.99</c:v>
                </c:pt>
                <c:pt idx="651">
                  <c:v>3.25</c:v>
                </c:pt>
                <c:pt idx="652">
                  <c:v>3</c:v>
                </c:pt>
                <c:pt idx="653">
                  <c:v>4.2</c:v>
                </c:pt>
                <c:pt idx="654">
                  <c:v>4.2</c:v>
                </c:pt>
                <c:pt idx="655">
                  <c:v>5</c:v>
                </c:pt>
                <c:pt idx="656">
                  <c:v>4.8</c:v>
                </c:pt>
                <c:pt idx="657">
                  <c:v>4.5999999999999996</c:v>
                </c:pt>
                <c:pt idx="658">
                  <c:v>4.75</c:v>
                </c:pt>
                <c:pt idx="659">
                  <c:v>4.6500000000000004</c:v>
                </c:pt>
                <c:pt idx="660">
                  <c:v>4.05</c:v>
                </c:pt>
                <c:pt idx="661">
                  <c:v>4.66</c:v>
                </c:pt>
                <c:pt idx="662">
                  <c:v>4.47</c:v>
                </c:pt>
                <c:pt idx="663">
                  <c:v>3.71</c:v>
                </c:pt>
                <c:pt idx="664">
                  <c:v>4.1500000000000004</c:v>
                </c:pt>
                <c:pt idx="665">
                  <c:v>4.3499999999999996</c:v>
                </c:pt>
                <c:pt idx="666">
                  <c:v>4.55</c:v>
                </c:pt>
                <c:pt idx="667">
                  <c:v>4.2</c:v>
                </c:pt>
                <c:pt idx="668">
                  <c:v>5.7</c:v>
                </c:pt>
                <c:pt idx="669">
                  <c:v>6.1</c:v>
                </c:pt>
                <c:pt idx="670">
                  <c:v>6</c:v>
                </c:pt>
                <c:pt idx="671">
                  <c:v>7</c:v>
                </c:pt>
                <c:pt idx="672">
                  <c:v>6.2</c:v>
                </c:pt>
                <c:pt idx="673">
                  <c:v>6</c:v>
                </c:pt>
                <c:pt idx="674">
                  <c:v>5</c:v>
                </c:pt>
                <c:pt idx="675">
                  <c:v>4.5</c:v>
                </c:pt>
                <c:pt idx="676">
                  <c:v>4.0999999999999996</c:v>
                </c:pt>
                <c:pt idx="677">
                  <c:v>4.5599999999999996</c:v>
                </c:pt>
                <c:pt idx="678">
                  <c:v>4.9000000000000004</c:v>
                </c:pt>
                <c:pt idx="679">
                  <c:v>4.7</c:v>
                </c:pt>
                <c:pt idx="680">
                  <c:v>3.9</c:v>
                </c:pt>
                <c:pt idx="681">
                  <c:v>4.5199999999999996</c:v>
                </c:pt>
                <c:pt idx="682">
                  <c:v>4.7</c:v>
                </c:pt>
                <c:pt idx="683">
                  <c:v>5.4</c:v>
                </c:pt>
                <c:pt idx="684">
                  <c:v>4.82</c:v>
                </c:pt>
                <c:pt idx="685">
                  <c:v>5.3</c:v>
                </c:pt>
                <c:pt idx="686">
                  <c:v>3.9</c:v>
                </c:pt>
                <c:pt idx="687">
                  <c:v>3.84</c:v>
                </c:pt>
                <c:pt idx="688">
                  <c:v>3.6</c:v>
                </c:pt>
                <c:pt idx="689">
                  <c:v>3.52</c:v>
                </c:pt>
                <c:pt idx="690">
                  <c:v>3.4</c:v>
                </c:pt>
                <c:pt idx="691">
                  <c:v>3.15</c:v>
                </c:pt>
                <c:pt idx="692">
                  <c:v>3</c:v>
                </c:pt>
                <c:pt idx="693">
                  <c:v>3.18</c:v>
                </c:pt>
                <c:pt idx="694">
                  <c:v>3.3</c:v>
                </c:pt>
                <c:pt idx="695">
                  <c:v>3.2</c:v>
                </c:pt>
                <c:pt idx="696">
                  <c:v>3.16</c:v>
                </c:pt>
                <c:pt idx="697">
                  <c:v>3</c:v>
                </c:pt>
                <c:pt idx="698">
                  <c:v>3.2</c:v>
                </c:pt>
                <c:pt idx="699">
                  <c:v>3.9</c:v>
                </c:pt>
                <c:pt idx="700">
                  <c:v>2.86</c:v>
                </c:pt>
                <c:pt idx="701">
                  <c:v>3.15</c:v>
                </c:pt>
                <c:pt idx="702">
                  <c:v>3.38</c:v>
                </c:pt>
                <c:pt idx="703">
                  <c:v>3.36</c:v>
                </c:pt>
                <c:pt idx="704">
                  <c:v>3.34</c:v>
                </c:pt>
                <c:pt idx="705">
                  <c:v>2.98</c:v>
                </c:pt>
                <c:pt idx="706">
                  <c:v>3.1</c:v>
                </c:pt>
                <c:pt idx="707">
                  <c:v>2.98</c:v>
                </c:pt>
                <c:pt idx="708">
                  <c:v>3.37</c:v>
                </c:pt>
                <c:pt idx="709">
                  <c:v>3.4</c:v>
                </c:pt>
                <c:pt idx="710">
                  <c:v>3.38</c:v>
                </c:pt>
                <c:pt idx="711">
                  <c:v>3</c:v>
                </c:pt>
                <c:pt idx="712">
                  <c:v>3.84</c:v>
                </c:pt>
                <c:pt idx="713">
                  <c:v>4.7699999999999996</c:v>
                </c:pt>
                <c:pt idx="714">
                  <c:v>5.35</c:v>
                </c:pt>
                <c:pt idx="715">
                  <c:v>5.31</c:v>
                </c:pt>
                <c:pt idx="716">
                  <c:v>4.58</c:v>
                </c:pt>
                <c:pt idx="717">
                  <c:v>4.0999999999999996</c:v>
                </c:pt>
                <c:pt idx="718">
                  <c:v>3.88</c:v>
                </c:pt>
                <c:pt idx="719">
                  <c:v>4.29</c:v>
                </c:pt>
                <c:pt idx="720">
                  <c:v>3.9</c:v>
                </c:pt>
                <c:pt idx="721">
                  <c:v>3.67</c:v>
                </c:pt>
                <c:pt idx="722">
                  <c:v>3.64</c:v>
                </c:pt>
                <c:pt idx="723">
                  <c:v>3.58</c:v>
                </c:pt>
                <c:pt idx="724">
                  <c:v>3.54</c:v>
                </c:pt>
                <c:pt idx="725">
                  <c:v>3.47</c:v>
                </c:pt>
                <c:pt idx="726">
                  <c:v>3.3</c:v>
                </c:pt>
                <c:pt idx="727">
                  <c:v>3.3</c:v>
                </c:pt>
                <c:pt idx="728">
                  <c:v>3.28</c:v>
                </c:pt>
                <c:pt idx="729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A1-4B26-9356-030CB577B547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2.98</c:v>
                </c:pt>
                <c:pt idx="1">
                  <c:v>2.95</c:v>
                </c:pt>
                <c:pt idx="2">
                  <c:v>2.84</c:v>
                </c:pt>
                <c:pt idx="3">
                  <c:v>2.7</c:v>
                </c:pt>
                <c:pt idx="4">
                  <c:v>2.77</c:v>
                </c:pt>
                <c:pt idx="5">
                  <c:v>2.61</c:v>
                </c:pt>
                <c:pt idx="6">
                  <c:v>2.4500000000000002</c:v>
                </c:pt>
                <c:pt idx="7">
                  <c:v>2.7</c:v>
                </c:pt>
                <c:pt idx="8">
                  <c:v>3</c:v>
                </c:pt>
                <c:pt idx="9">
                  <c:v>3.1</c:v>
                </c:pt>
                <c:pt idx="10">
                  <c:v>3.2</c:v>
                </c:pt>
                <c:pt idx="11">
                  <c:v>3.42</c:v>
                </c:pt>
                <c:pt idx="12">
                  <c:v>3.61</c:v>
                </c:pt>
                <c:pt idx="13">
                  <c:v>3.72</c:v>
                </c:pt>
                <c:pt idx="14">
                  <c:v>3.8</c:v>
                </c:pt>
                <c:pt idx="15">
                  <c:v>4</c:v>
                </c:pt>
                <c:pt idx="16">
                  <c:v>4.1399999999999997</c:v>
                </c:pt>
                <c:pt idx="17">
                  <c:v>4.3499999999999996</c:v>
                </c:pt>
                <c:pt idx="18">
                  <c:v>4.5599999999999996</c:v>
                </c:pt>
                <c:pt idx="19">
                  <c:v>4</c:v>
                </c:pt>
                <c:pt idx="20">
                  <c:v>3.9</c:v>
                </c:pt>
                <c:pt idx="21">
                  <c:v>3.8</c:v>
                </c:pt>
                <c:pt idx="22">
                  <c:v>3.6</c:v>
                </c:pt>
                <c:pt idx="23">
                  <c:v>3.55</c:v>
                </c:pt>
                <c:pt idx="24">
                  <c:v>3.5</c:v>
                </c:pt>
                <c:pt idx="25">
                  <c:v>3.2</c:v>
                </c:pt>
                <c:pt idx="26">
                  <c:v>3.2</c:v>
                </c:pt>
                <c:pt idx="27">
                  <c:v>2.9</c:v>
                </c:pt>
                <c:pt idx="28">
                  <c:v>3</c:v>
                </c:pt>
                <c:pt idx="29">
                  <c:v>3</c:v>
                </c:pt>
                <c:pt idx="30">
                  <c:v>3.15</c:v>
                </c:pt>
                <c:pt idx="31">
                  <c:v>2.95</c:v>
                </c:pt>
                <c:pt idx="32">
                  <c:v>2.65</c:v>
                </c:pt>
                <c:pt idx="33">
                  <c:v>3.05</c:v>
                </c:pt>
                <c:pt idx="34">
                  <c:v>3.18</c:v>
                </c:pt>
                <c:pt idx="35">
                  <c:v>2.94</c:v>
                </c:pt>
                <c:pt idx="36">
                  <c:v>3.1</c:v>
                </c:pt>
                <c:pt idx="37">
                  <c:v>3.2</c:v>
                </c:pt>
                <c:pt idx="38">
                  <c:v>3</c:v>
                </c:pt>
                <c:pt idx="39">
                  <c:v>2.6</c:v>
                </c:pt>
                <c:pt idx="40">
                  <c:v>2.65</c:v>
                </c:pt>
                <c:pt idx="41">
                  <c:v>2.5499999999999998</c:v>
                </c:pt>
                <c:pt idx="42">
                  <c:v>2.6</c:v>
                </c:pt>
                <c:pt idx="43">
                  <c:v>2.4500000000000002</c:v>
                </c:pt>
                <c:pt idx="44">
                  <c:v>3.7</c:v>
                </c:pt>
                <c:pt idx="45">
                  <c:v>2.48</c:v>
                </c:pt>
                <c:pt idx="46">
                  <c:v>2.5499999999999998</c:v>
                </c:pt>
                <c:pt idx="47">
                  <c:v>2.7</c:v>
                </c:pt>
                <c:pt idx="48">
                  <c:v>2.8</c:v>
                </c:pt>
                <c:pt idx="49">
                  <c:v>2.73</c:v>
                </c:pt>
                <c:pt idx="50">
                  <c:v>2.75</c:v>
                </c:pt>
                <c:pt idx="51">
                  <c:v>2.4</c:v>
                </c:pt>
                <c:pt idx="52">
                  <c:v>2.6</c:v>
                </c:pt>
                <c:pt idx="53">
                  <c:v>2.8</c:v>
                </c:pt>
                <c:pt idx="54">
                  <c:v>2.97</c:v>
                </c:pt>
                <c:pt idx="55">
                  <c:v>3.14</c:v>
                </c:pt>
                <c:pt idx="56">
                  <c:v>2.72</c:v>
                </c:pt>
                <c:pt idx="57">
                  <c:v>2.65</c:v>
                </c:pt>
                <c:pt idx="58">
                  <c:v>2.68</c:v>
                </c:pt>
                <c:pt idx="59">
                  <c:v>2.7</c:v>
                </c:pt>
                <c:pt idx="60">
                  <c:v>3</c:v>
                </c:pt>
                <c:pt idx="61">
                  <c:v>2.75</c:v>
                </c:pt>
                <c:pt idx="62">
                  <c:v>2.65</c:v>
                </c:pt>
                <c:pt idx="63">
                  <c:v>2.62</c:v>
                </c:pt>
                <c:pt idx="64">
                  <c:v>2.7</c:v>
                </c:pt>
                <c:pt idx="65">
                  <c:v>2.6</c:v>
                </c:pt>
                <c:pt idx="66">
                  <c:v>2.68</c:v>
                </c:pt>
                <c:pt idx="67">
                  <c:v>2.9</c:v>
                </c:pt>
                <c:pt idx="68">
                  <c:v>2.88</c:v>
                </c:pt>
                <c:pt idx="69">
                  <c:v>2.86</c:v>
                </c:pt>
                <c:pt idx="70">
                  <c:v>2.85</c:v>
                </c:pt>
                <c:pt idx="71">
                  <c:v>2.8</c:v>
                </c:pt>
                <c:pt idx="72">
                  <c:v>2.87</c:v>
                </c:pt>
                <c:pt idx="73">
                  <c:v>2.68</c:v>
                </c:pt>
                <c:pt idx="74">
                  <c:v>2.8</c:v>
                </c:pt>
                <c:pt idx="75">
                  <c:v>2.9</c:v>
                </c:pt>
                <c:pt idx="76">
                  <c:v>2.75</c:v>
                </c:pt>
                <c:pt idx="77">
                  <c:v>2.65</c:v>
                </c:pt>
                <c:pt idx="78">
                  <c:v>2.7</c:v>
                </c:pt>
                <c:pt idx="79">
                  <c:v>2.72</c:v>
                </c:pt>
                <c:pt idx="80">
                  <c:v>2.8</c:v>
                </c:pt>
                <c:pt idx="81">
                  <c:v>2.68</c:v>
                </c:pt>
                <c:pt idx="82">
                  <c:v>2.98</c:v>
                </c:pt>
                <c:pt idx="83">
                  <c:v>2.78</c:v>
                </c:pt>
                <c:pt idx="84">
                  <c:v>3</c:v>
                </c:pt>
                <c:pt idx="85">
                  <c:v>2.69</c:v>
                </c:pt>
                <c:pt idx="86">
                  <c:v>2.9</c:v>
                </c:pt>
                <c:pt idx="87">
                  <c:v>2.75</c:v>
                </c:pt>
                <c:pt idx="88">
                  <c:v>2.68</c:v>
                </c:pt>
                <c:pt idx="89">
                  <c:v>2.6</c:v>
                </c:pt>
                <c:pt idx="90">
                  <c:v>2.7</c:v>
                </c:pt>
                <c:pt idx="91">
                  <c:v>2.58</c:v>
                </c:pt>
                <c:pt idx="92">
                  <c:v>2.69</c:v>
                </c:pt>
                <c:pt idx="93">
                  <c:v>2.74</c:v>
                </c:pt>
                <c:pt idx="94">
                  <c:v>2.8</c:v>
                </c:pt>
                <c:pt idx="95">
                  <c:v>3</c:v>
                </c:pt>
                <c:pt idx="96">
                  <c:v>2.82</c:v>
                </c:pt>
                <c:pt idx="97">
                  <c:v>2.9</c:v>
                </c:pt>
                <c:pt idx="98">
                  <c:v>3.1</c:v>
                </c:pt>
                <c:pt idx="99">
                  <c:v>3.26</c:v>
                </c:pt>
                <c:pt idx="100">
                  <c:v>3.52</c:v>
                </c:pt>
                <c:pt idx="101">
                  <c:v>3.3</c:v>
                </c:pt>
                <c:pt idx="102">
                  <c:v>3.82</c:v>
                </c:pt>
                <c:pt idx="103">
                  <c:v>3.4</c:v>
                </c:pt>
                <c:pt idx="104">
                  <c:v>4.45</c:v>
                </c:pt>
                <c:pt idx="105">
                  <c:v>4.3499999999999996</c:v>
                </c:pt>
                <c:pt idx="106">
                  <c:v>3.2</c:v>
                </c:pt>
                <c:pt idx="107">
                  <c:v>3.05</c:v>
                </c:pt>
                <c:pt idx="108">
                  <c:v>3.85</c:v>
                </c:pt>
                <c:pt idx="109">
                  <c:v>3.15</c:v>
                </c:pt>
                <c:pt idx="110">
                  <c:v>3.1</c:v>
                </c:pt>
                <c:pt idx="111">
                  <c:v>3</c:v>
                </c:pt>
                <c:pt idx="112">
                  <c:v>3.9</c:v>
                </c:pt>
                <c:pt idx="113">
                  <c:v>3.23</c:v>
                </c:pt>
                <c:pt idx="114">
                  <c:v>3.82</c:v>
                </c:pt>
                <c:pt idx="115">
                  <c:v>3.9</c:v>
                </c:pt>
                <c:pt idx="116">
                  <c:v>3.95</c:v>
                </c:pt>
                <c:pt idx="117">
                  <c:v>3.65</c:v>
                </c:pt>
                <c:pt idx="118">
                  <c:v>3.45</c:v>
                </c:pt>
                <c:pt idx="119">
                  <c:v>3.28</c:v>
                </c:pt>
                <c:pt idx="120">
                  <c:v>4</c:v>
                </c:pt>
                <c:pt idx="121">
                  <c:v>3.45</c:v>
                </c:pt>
                <c:pt idx="122">
                  <c:v>3.18</c:v>
                </c:pt>
                <c:pt idx="123">
                  <c:v>3.55</c:v>
                </c:pt>
                <c:pt idx="124">
                  <c:v>4.62</c:v>
                </c:pt>
                <c:pt idx="125">
                  <c:v>3.55</c:v>
                </c:pt>
                <c:pt idx="126">
                  <c:v>3.9</c:v>
                </c:pt>
                <c:pt idx="127">
                  <c:v>4.5999999999999996</c:v>
                </c:pt>
                <c:pt idx="128">
                  <c:v>4.17</c:v>
                </c:pt>
                <c:pt idx="129">
                  <c:v>4.2</c:v>
                </c:pt>
                <c:pt idx="130">
                  <c:v>3.7</c:v>
                </c:pt>
                <c:pt idx="131">
                  <c:v>3.57</c:v>
                </c:pt>
                <c:pt idx="132">
                  <c:v>4.5</c:v>
                </c:pt>
                <c:pt idx="133">
                  <c:v>4.3</c:v>
                </c:pt>
                <c:pt idx="134">
                  <c:v>4</c:v>
                </c:pt>
                <c:pt idx="135">
                  <c:v>3.78</c:v>
                </c:pt>
                <c:pt idx="136">
                  <c:v>3.85</c:v>
                </c:pt>
                <c:pt idx="137">
                  <c:v>3.8</c:v>
                </c:pt>
                <c:pt idx="138">
                  <c:v>3.96</c:v>
                </c:pt>
                <c:pt idx="139">
                  <c:v>4.9000000000000004</c:v>
                </c:pt>
                <c:pt idx="140">
                  <c:v>5.0999999999999996</c:v>
                </c:pt>
                <c:pt idx="141">
                  <c:v>3.38</c:v>
                </c:pt>
                <c:pt idx="142">
                  <c:v>3.79</c:v>
                </c:pt>
                <c:pt idx="143">
                  <c:v>3.9</c:v>
                </c:pt>
                <c:pt idx="144">
                  <c:v>4.0599999999999996</c:v>
                </c:pt>
                <c:pt idx="145">
                  <c:v>2.98</c:v>
                </c:pt>
                <c:pt idx="146">
                  <c:v>3</c:v>
                </c:pt>
                <c:pt idx="147">
                  <c:v>3.7</c:v>
                </c:pt>
                <c:pt idx="148">
                  <c:v>4.3</c:v>
                </c:pt>
                <c:pt idx="149">
                  <c:v>4.3499999999999996</c:v>
                </c:pt>
                <c:pt idx="150">
                  <c:v>3.98</c:v>
                </c:pt>
                <c:pt idx="151">
                  <c:v>3.78</c:v>
                </c:pt>
                <c:pt idx="152">
                  <c:v>4.0999999999999996</c:v>
                </c:pt>
                <c:pt idx="153">
                  <c:v>3.7</c:v>
                </c:pt>
                <c:pt idx="154">
                  <c:v>3.73</c:v>
                </c:pt>
                <c:pt idx="155">
                  <c:v>3.65</c:v>
                </c:pt>
                <c:pt idx="156">
                  <c:v>3.35</c:v>
                </c:pt>
                <c:pt idx="157">
                  <c:v>3.4</c:v>
                </c:pt>
                <c:pt idx="158">
                  <c:v>3.35</c:v>
                </c:pt>
                <c:pt idx="159">
                  <c:v>3.15</c:v>
                </c:pt>
                <c:pt idx="160">
                  <c:v>3</c:v>
                </c:pt>
                <c:pt idx="161">
                  <c:v>2.65</c:v>
                </c:pt>
                <c:pt idx="162">
                  <c:v>2.8</c:v>
                </c:pt>
                <c:pt idx="163">
                  <c:v>2.6</c:v>
                </c:pt>
                <c:pt idx="164">
                  <c:v>2.6</c:v>
                </c:pt>
                <c:pt idx="165">
                  <c:v>2.67</c:v>
                </c:pt>
                <c:pt idx="166">
                  <c:v>2.75</c:v>
                </c:pt>
                <c:pt idx="167">
                  <c:v>2.86</c:v>
                </c:pt>
                <c:pt idx="168">
                  <c:v>2.96</c:v>
                </c:pt>
                <c:pt idx="169">
                  <c:v>3.27</c:v>
                </c:pt>
                <c:pt idx="170">
                  <c:v>3.58</c:v>
                </c:pt>
                <c:pt idx="171">
                  <c:v>3.25</c:v>
                </c:pt>
                <c:pt idx="172">
                  <c:v>3.15</c:v>
                </c:pt>
                <c:pt idx="173">
                  <c:v>2.75</c:v>
                </c:pt>
                <c:pt idx="174">
                  <c:v>2.95</c:v>
                </c:pt>
                <c:pt idx="175">
                  <c:v>2.58</c:v>
                </c:pt>
                <c:pt idx="176">
                  <c:v>2.7</c:v>
                </c:pt>
                <c:pt idx="177">
                  <c:v>3</c:v>
                </c:pt>
                <c:pt idx="178">
                  <c:v>3</c:v>
                </c:pt>
                <c:pt idx="179">
                  <c:v>2.95</c:v>
                </c:pt>
                <c:pt idx="180">
                  <c:v>2.85</c:v>
                </c:pt>
                <c:pt idx="181">
                  <c:v>2.88</c:v>
                </c:pt>
                <c:pt idx="182">
                  <c:v>2.94</c:v>
                </c:pt>
                <c:pt idx="183">
                  <c:v>2.85</c:v>
                </c:pt>
                <c:pt idx="184">
                  <c:v>2.7</c:v>
                </c:pt>
                <c:pt idx="185">
                  <c:v>2.97</c:v>
                </c:pt>
                <c:pt idx="186">
                  <c:v>2.96</c:v>
                </c:pt>
                <c:pt idx="187">
                  <c:v>2.54</c:v>
                </c:pt>
                <c:pt idx="188">
                  <c:v>2.79</c:v>
                </c:pt>
                <c:pt idx="189">
                  <c:v>3</c:v>
                </c:pt>
                <c:pt idx="190">
                  <c:v>3.1</c:v>
                </c:pt>
                <c:pt idx="191">
                  <c:v>2.7</c:v>
                </c:pt>
                <c:pt idx="192">
                  <c:v>3</c:v>
                </c:pt>
                <c:pt idx="193">
                  <c:v>2.65</c:v>
                </c:pt>
                <c:pt idx="194">
                  <c:v>3</c:v>
                </c:pt>
                <c:pt idx="195">
                  <c:v>2.1800000000000002</c:v>
                </c:pt>
                <c:pt idx="196">
                  <c:v>2.41</c:v>
                </c:pt>
                <c:pt idx="197">
                  <c:v>2.64</c:v>
                </c:pt>
                <c:pt idx="198">
                  <c:v>2.8</c:v>
                </c:pt>
                <c:pt idx="199">
                  <c:v>2.8</c:v>
                </c:pt>
                <c:pt idx="200">
                  <c:v>2.7</c:v>
                </c:pt>
                <c:pt idx="201">
                  <c:v>2.71</c:v>
                </c:pt>
                <c:pt idx="202">
                  <c:v>2.73</c:v>
                </c:pt>
                <c:pt idx="203">
                  <c:v>2.73</c:v>
                </c:pt>
                <c:pt idx="204">
                  <c:v>2.75</c:v>
                </c:pt>
                <c:pt idx="205">
                  <c:v>2.76</c:v>
                </c:pt>
                <c:pt idx="206">
                  <c:v>2.77</c:v>
                </c:pt>
                <c:pt idx="207">
                  <c:v>2.78</c:v>
                </c:pt>
                <c:pt idx="208">
                  <c:v>2.7</c:v>
                </c:pt>
                <c:pt idx="209">
                  <c:v>3.65</c:v>
                </c:pt>
                <c:pt idx="210">
                  <c:v>2.85</c:v>
                </c:pt>
                <c:pt idx="211">
                  <c:v>2.8</c:v>
                </c:pt>
                <c:pt idx="212">
                  <c:v>2.76</c:v>
                </c:pt>
                <c:pt idx="213">
                  <c:v>2.71</c:v>
                </c:pt>
                <c:pt idx="214">
                  <c:v>3</c:v>
                </c:pt>
                <c:pt idx="215">
                  <c:v>2.2999999999999998</c:v>
                </c:pt>
                <c:pt idx="216">
                  <c:v>2.68</c:v>
                </c:pt>
                <c:pt idx="217">
                  <c:v>2.67</c:v>
                </c:pt>
                <c:pt idx="218">
                  <c:v>2.88</c:v>
                </c:pt>
                <c:pt idx="219">
                  <c:v>2.7</c:v>
                </c:pt>
                <c:pt idx="220">
                  <c:v>2.9</c:v>
                </c:pt>
                <c:pt idx="221">
                  <c:v>2.75</c:v>
                </c:pt>
                <c:pt idx="222">
                  <c:v>2.9</c:v>
                </c:pt>
                <c:pt idx="223">
                  <c:v>3</c:v>
                </c:pt>
                <c:pt idx="224">
                  <c:v>3.1</c:v>
                </c:pt>
                <c:pt idx="225">
                  <c:v>3.44</c:v>
                </c:pt>
                <c:pt idx="226">
                  <c:v>3.75</c:v>
                </c:pt>
                <c:pt idx="227">
                  <c:v>5.48</c:v>
                </c:pt>
                <c:pt idx="228">
                  <c:v>3.9</c:v>
                </c:pt>
                <c:pt idx="229">
                  <c:v>3.58</c:v>
                </c:pt>
                <c:pt idx="230">
                  <c:v>2.35</c:v>
                </c:pt>
                <c:pt idx="231">
                  <c:v>4.0999999999999996</c:v>
                </c:pt>
                <c:pt idx="232">
                  <c:v>3</c:v>
                </c:pt>
                <c:pt idx="233">
                  <c:v>4.7</c:v>
                </c:pt>
                <c:pt idx="234">
                  <c:v>3.6</c:v>
                </c:pt>
                <c:pt idx="235">
                  <c:v>3.35</c:v>
                </c:pt>
                <c:pt idx="236">
                  <c:v>3.1</c:v>
                </c:pt>
                <c:pt idx="237">
                  <c:v>4.54</c:v>
                </c:pt>
                <c:pt idx="238">
                  <c:v>3.75</c:v>
                </c:pt>
                <c:pt idx="239">
                  <c:v>4</c:v>
                </c:pt>
                <c:pt idx="240">
                  <c:v>4.22</c:v>
                </c:pt>
                <c:pt idx="241">
                  <c:v>4.8</c:v>
                </c:pt>
                <c:pt idx="242">
                  <c:v>3.2</c:v>
                </c:pt>
                <c:pt idx="243">
                  <c:v>3</c:v>
                </c:pt>
                <c:pt idx="244">
                  <c:v>3</c:v>
                </c:pt>
                <c:pt idx="245">
                  <c:v>3.12</c:v>
                </c:pt>
                <c:pt idx="246">
                  <c:v>3</c:v>
                </c:pt>
                <c:pt idx="247">
                  <c:v>2.9</c:v>
                </c:pt>
                <c:pt idx="248">
                  <c:v>3.07</c:v>
                </c:pt>
                <c:pt idx="249">
                  <c:v>2.97</c:v>
                </c:pt>
                <c:pt idx="250">
                  <c:v>3</c:v>
                </c:pt>
                <c:pt idx="251">
                  <c:v>2.7</c:v>
                </c:pt>
                <c:pt idx="252">
                  <c:v>3.78</c:v>
                </c:pt>
                <c:pt idx="253">
                  <c:v>4.37</c:v>
                </c:pt>
                <c:pt idx="254">
                  <c:v>4.7300000000000004</c:v>
                </c:pt>
                <c:pt idx="255">
                  <c:v>4.92</c:v>
                </c:pt>
                <c:pt idx="256">
                  <c:v>5.0999999999999996</c:v>
                </c:pt>
                <c:pt idx="257">
                  <c:v>5.7</c:v>
                </c:pt>
                <c:pt idx="258">
                  <c:v>6</c:v>
                </c:pt>
                <c:pt idx="259">
                  <c:v>5</c:v>
                </c:pt>
                <c:pt idx="260">
                  <c:v>4.8</c:v>
                </c:pt>
                <c:pt idx="261">
                  <c:v>5</c:v>
                </c:pt>
                <c:pt idx="262">
                  <c:v>5.96</c:v>
                </c:pt>
                <c:pt idx="263">
                  <c:v>6</c:v>
                </c:pt>
                <c:pt idx="264">
                  <c:v>4.2300000000000004</c:v>
                </c:pt>
                <c:pt idx="265">
                  <c:v>4.8499999999999996</c:v>
                </c:pt>
                <c:pt idx="266">
                  <c:v>4.4000000000000004</c:v>
                </c:pt>
                <c:pt idx="267">
                  <c:v>4.0999999999999996</c:v>
                </c:pt>
                <c:pt idx="268">
                  <c:v>3.86</c:v>
                </c:pt>
                <c:pt idx="269">
                  <c:v>3.2</c:v>
                </c:pt>
                <c:pt idx="270">
                  <c:v>3.95</c:v>
                </c:pt>
                <c:pt idx="271">
                  <c:v>3.6</c:v>
                </c:pt>
                <c:pt idx="272">
                  <c:v>3.55</c:v>
                </c:pt>
                <c:pt idx="273">
                  <c:v>3.9</c:v>
                </c:pt>
                <c:pt idx="274">
                  <c:v>4</c:v>
                </c:pt>
                <c:pt idx="275">
                  <c:v>3.9</c:v>
                </c:pt>
                <c:pt idx="276">
                  <c:v>3.65</c:v>
                </c:pt>
                <c:pt idx="277">
                  <c:v>3</c:v>
                </c:pt>
                <c:pt idx="278">
                  <c:v>3.34</c:v>
                </c:pt>
                <c:pt idx="279">
                  <c:v>3.2</c:v>
                </c:pt>
                <c:pt idx="280">
                  <c:v>2.9</c:v>
                </c:pt>
                <c:pt idx="281">
                  <c:v>2.79</c:v>
                </c:pt>
                <c:pt idx="282">
                  <c:v>3.2</c:v>
                </c:pt>
                <c:pt idx="283">
                  <c:v>5.2</c:v>
                </c:pt>
                <c:pt idx="284">
                  <c:v>2.87</c:v>
                </c:pt>
                <c:pt idx="285">
                  <c:v>3.6</c:v>
                </c:pt>
                <c:pt idx="286">
                  <c:v>3.38</c:v>
                </c:pt>
                <c:pt idx="287">
                  <c:v>3.38</c:v>
                </c:pt>
                <c:pt idx="288">
                  <c:v>3.3</c:v>
                </c:pt>
                <c:pt idx="289">
                  <c:v>3.2</c:v>
                </c:pt>
                <c:pt idx="290">
                  <c:v>3.23</c:v>
                </c:pt>
                <c:pt idx="291">
                  <c:v>3.1</c:v>
                </c:pt>
                <c:pt idx="292">
                  <c:v>3.26</c:v>
                </c:pt>
                <c:pt idx="293">
                  <c:v>3.3</c:v>
                </c:pt>
                <c:pt idx="294">
                  <c:v>3.2</c:v>
                </c:pt>
                <c:pt idx="295">
                  <c:v>3.3</c:v>
                </c:pt>
                <c:pt idx="296">
                  <c:v>3</c:v>
                </c:pt>
                <c:pt idx="297">
                  <c:v>2.7</c:v>
                </c:pt>
                <c:pt idx="298">
                  <c:v>2.9</c:v>
                </c:pt>
                <c:pt idx="299">
                  <c:v>3</c:v>
                </c:pt>
                <c:pt idx="300">
                  <c:v>3.1</c:v>
                </c:pt>
                <c:pt idx="301">
                  <c:v>2.65</c:v>
                </c:pt>
                <c:pt idx="302">
                  <c:v>3</c:v>
                </c:pt>
                <c:pt idx="303">
                  <c:v>2.7</c:v>
                </c:pt>
                <c:pt idx="304">
                  <c:v>2.7</c:v>
                </c:pt>
                <c:pt idx="305">
                  <c:v>2.8</c:v>
                </c:pt>
                <c:pt idx="306">
                  <c:v>2.7</c:v>
                </c:pt>
                <c:pt idx="307">
                  <c:v>3.3</c:v>
                </c:pt>
                <c:pt idx="308">
                  <c:v>2.7</c:v>
                </c:pt>
                <c:pt idx="309">
                  <c:v>2.8</c:v>
                </c:pt>
                <c:pt idx="310">
                  <c:v>2.98</c:v>
                </c:pt>
                <c:pt idx="311">
                  <c:v>2.9</c:v>
                </c:pt>
                <c:pt idx="312">
                  <c:v>2.79</c:v>
                </c:pt>
                <c:pt idx="313">
                  <c:v>2.68</c:v>
                </c:pt>
                <c:pt idx="314">
                  <c:v>2.6</c:v>
                </c:pt>
                <c:pt idx="315">
                  <c:v>3</c:v>
                </c:pt>
                <c:pt idx="316">
                  <c:v>3.2</c:v>
                </c:pt>
                <c:pt idx="317">
                  <c:v>2.98</c:v>
                </c:pt>
                <c:pt idx="318">
                  <c:v>2.68</c:v>
                </c:pt>
                <c:pt idx="319">
                  <c:v>3.28</c:v>
                </c:pt>
                <c:pt idx="320">
                  <c:v>3.19</c:v>
                </c:pt>
                <c:pt idx="321">
                  <c:v>3.1</c:v>
                </c:pt>
                <c:pt idx="322">
                  <c:v>3.2</c:v>
                </c:pt>
                <c:pt idx="323">
                  <c:v>3</c:v>
                </c:pt>
                <c:pt idx="324">
                  <c:v>3.2</c:v>
                </c:pt>
                <c:pt idx="325">
                  <c:v>2.9</c:v>
                </c:pt>
                <c:pt idx="326">
                  <c:v>3.1</c:v>
                </c:pt>
                <c:pt idx="327">
                  <c:v>2.98</c:v>
                </c:pt>
                <c:pt idx="328">
                  <c:v>3.05</c:v>
                </c:pt>
                <c:pt idx="329">
                  <c:v>3</c:v>
                </c:pt>
                <c:pt idx="330">
                  <c:v>3.15</c:v>
                </c:pt>
                <c:pt idx="331">
                  <c:v>3.35</c:v>
                </c:pt>
                <c:pt idx="332">
                  <c:v>3</c:v>
                </c:pt>
                <c:pt idx="333">
                  <c:v>2.9</c:v>
                </c:pt>
                <c:pt idx="334">
                  <c:v>2.8</c:v>
                </c:pt>
                <c:pt idx="335">
                  <c:v>2.9</c:v>
                </c:pt>
                <c:pt idx="336">
                  <c:v>3.15</c:v>
                </c:pt>
                <c:pt idx="337">
                  <c:v>3</c:v>
                </c:pt>
                <c:pt idx="338">
                  <c:v>3.25</c:v>
                </c:pt>
                <c:pt idx="339">
                  <c:v>3.6</c:v>
                </c:pt>
                <c:pt idx="340">
                  <c:v>3.77</c:v>
                </c:pt>
                <c:pt idx="341">
                  <c:v>4.16</c:v>
                </c:pt>
                <c:pt idx="342">
                  <c:v>3.66</c:v>
                </c:pt>
                <c:pt idx="343">
                  <c:v>3.6</c:v>
                </c:pt>
                <c:pt idx="344">
                  <c:v>3.64</c:v>
                </c:pt>
                <c:pt idx="345">
                  <c:v>3.68</c:v>
                </c:pt>
                <c:pt idx="346">
                  <c:v>3.58</c:v>
                </c:pt>
                <c:pt idx="347">
                  <c:v>3.46</c:v>
                </c:pt>
                <c:pt idx="348">
                  <c:v>3.68</c:v>
                </c:pt>
                <c:pt idx="349">
                  <c:v>3.7</c:v>
                </c:pt>
                <c:pt idx="350">
                  <c:v>3.67</c:v>
                </c:pt>
                <c:pt idx="351">
                  <c:v>3.66</c:v>
                </c:pt>
                <c:pt idx="352">
                  <c:v>4.28</c:v>
                </c:pt>
                <c:pt idx="353">
                  <c:v>4.3</c:v>
                </c:pt>
                <c:pt idx="354">
                  <c:v>4.38</c:v>
                </c:pt>
                <c:pt idx="355">
                  <c:v>4.25</c:v>
                </c:pt>
                <c:pt idx="356">
                  <c:v>3.6</c:v>
                </c:pt>
                <c:pt idx="357">
                  <c:v>3.5</c:v>
                </c:pt>
                <c:pt idx="358">
                  <c:v>3</c:v>
                </c:pt>
                <c:pt idx="359">
                  <c:v>3.49</c:v>
                </c:pt>
                <c:pt idx="360">
                  <c:v>3.3</c:v>
                </c:pt>
                <c:pt idx="361">
                  <c:v>3.59</c:v>
                </c:pt>
                <c:pt idx="362">
                  <c:v>3.25</c:v>
                </c:pt>
                <c:pt idx="363">
                  <c:v>3.38</c:v>
                </c:pt>
                <c:pt idx="364">
                  <c:v>3.55</c:v>
                </c:pt>
                <c:pt idx="365">
                  <c:v>3.47</c:v>
                </c:pt>
                <c:pt idx="366">
                  <c:v>3.34</c:v>
                </c:pt>
                <c:pt idx="367">
                  <c:v>3.18</c:v>
                </c:pt>
                <c:pt idx="368">
                  <c:v>3.04</c:v>
                </c:pt>
                <c:pt idx="369">
                  <c:v>2.97</c:v>
                </c:pt>
                <c:pt idx="370">
                  <c:v>2.93</c:v>
                </c:pt>
                <c:pt idx="371">
                  <c:v>2.9</c:v>
                </c:pt>
                <c:pt idx="372">
                  <c:v>2.8</c:v>
                </c:pt>
                <c:pt idx="373">
                  <c:v>2.7</c:v>
                </c:pt>
                <c:pt idx="374">
                  <c:v>3</c:v>
                </c:pt>
                <c:pt idx="375">
                  <c:v>2.97</c:v>
                </c:pt>
                <c:pt idx="376">
                  <c:v>2.93</c:v>
                </c:pt>
                <c:pt idx="377">
                  <c:v>2.9</c:v>
                </c:pt>
                <c:pt idx="378">
                  <c:v>2.82</c:v>
                </c:pt>
                <c:pt idx="379">
                  <c:v>3.1</c:v>
                </c:pt>
                <c:pt idx="380">
                  <c:v>3.2</c:v>
                </c:pt>
                <c:pt idx="381">
                  <c:v>2.85</c:v>
                </c:pt>
                <c:pt idx="382">
                  <c:v>3</c:v>
                </c:pt>
                <c:pt idx="383">
                  <c:v>3.14</c:v>
                </c:pt>
                <c:pt idx="384">
                  <c:v>3.6</c:v>
                </c:pt>
                <c:pt idx="385">
                  <c:v>3.9</c:v>
                </c:pt>
                <c:pt idx="386">
                  <c:v>3.85</c:v>
                </c:pt>
                <c:pt idx="387">
                  <c:v>3.82</c:v>
                </c:pt>
                <c:pt idx="388">
                  <c:v>3.8</c:v>
                </c:pt>
                <c:pt idx="389">
                  <c:v>4.24</c:v>
                </c:pt>
                <c:pt idx="390">
                  <c:v>4.75</c:v>
                </c:pt>
                <c:pt idx="391">
                  <c:v>4.55</c:v>
                </c:pt>
                <c:pt idx="392">
                  <c:v>4.3</c:v>
                </c:pt>
                <c:pt idx="393">
                  <c:v>4.4000000000000004</c:v>
                </c:pt>
                <c:pt idx="394">
                  <c:v>4</c:v>
                </c:pt>
                <c:pt idx="395">
                  <c:v>3.7</c:v>
                </c:pt>
                <c:pt idx="396">
                  <c:v>4.0999999999999996</c:v>
                </c:pt>
                <c:pt idx="397">
                  <c:v>2.88</c:v>
                </c:pt>
                <c:pt idx="398">
                  <c:v>3</c:v>
                </c:pt>
                <c:pt idx="399">
                  <c:v>2.98</c:v>
                </c:pt>
                <c:pt idx="400">
                  <c:v>3.72</c:v>
                </c:pt>
                <c:pt idx="401">
                  <c:v>3.35</c:v>
                </c:pt>
                <c:pt idx="402">
                  <c:v>3.4</c:v>
                </c:pt>
                <c:pt idx="403">
                  <c:v>3.17</c:v>
                </c:pt>
                <c:pt idx="404">
                  <c:v>3.5</c:v>
                </c:pt>
                <c:pt idx="405">
                  <c:v>3.3</c:v>
                </c:pt>
                <c:pt idx="406">
                  <c:v>3.34</c:v>
                </c:pt>
                <c:pt idx="407">
                  <c:v>3.26</c:v>
                </c:pt>
                <c:pt idx="408">
                  <c:v>3.1</c:v>
                </c:pt>
                <c:pt idx="409">
                  <c:v>3</c:v>
                </c:pt>
                <c:pt idx="410">
                  <c:v>3.29</c:v>
                </c:pt>
                <c:pt idx="411">
                  <c:v>3</c:v>
                </c:pt>
                <c:pt idx="412">
                  <c:v>3.25</c:v>
                </c:pt>
                <c:pt idx="413">
                  <c:v>3.13</c:v>
                </c:pt>
                <c:pt idx="414">
                  <c:v>3.37</c:v>
                </c:pt>
                <c:pt idx="415">
                  <c:v>3</c:v>
                </c:pt>
                <c:pt idx="416">
                  <c:v>3.3</c:v>
                </c:pt>
                <c:pt idx="417">
                  <c:v>3.06</c:v>
                </c:pt>
                <c:pt idx="418">
                  <c:v>3.3</c:v>
                </c:pt>
                <c:pt idx="419">
                  <c:v>3.25</c:v>
                </c:pt>
                <c:pt idx="420">
                  <c:v>2.9</c:v>
                </c:pt>
                <c:pt idx="421">
                  <c:v>3.6</c:v>
                </c:pt>
                <c:pt idx="422">
                  <c:v>2.6</c:v>
                </c:pt>
                <c:pt idx="423">
                  <c:v>2.86</c:v>
                </c:pt>
                <c:pt idx="424">
                  <c:v>2.9</c:v>
                </c:pt>
                <c:pt idx="425">
                  <c:v>2.94</c:v>
                </c:pt>
                <c:pt idx="426">
                  <c:v>2.98</c:v>
                </c:pt>
                <c:pt idx="427">
                  <c:v>2.7</c:v>
                </c:pt>
                <c:pt idx="428">
                  <c:v>3</c:v>
                </c:pt>
                <c:pt idx="429">
                  <c:v>2.6</c:v>
                </c:pt>
                <c:pt idx="430">
                  <c:v>2.73</c:v>
                </c:pt>
                <c:pt idx="431">
                  <c:v>2.65</c:v>
                </c:pt>
                <c:pt idx="432">
                  <c:v>2.8</c:v>
                </c:pt>
                <c:pt idx="433">
                  <c:v>2.78</c:v>
                </c:pt>
                <c:pt idx="434">
                  <c:v>2.85</c:v>
                </c:pt>
                <c:pt idx="435">
                  <c:v>2.8</c:v>
                </c:pt>
                <c:pt idx="436">
                  <c:v>2.8</c:v>
                </c:pt>
                <c:pt idx="437">
                  <c:v>2.67</c:v>
                </c:pt>
                <c:pt idx="438">
                  <c:v>2.7</c:v>
                </c:pt>
                <c:pt idx="439">
                  <c:v>3.86</c:v>
                </c:pt>
                <c:pt idx="440">
                  <c:v>3</c:v>
                </c:pt>
                <c:pt idx="441">
                  <c:v>3.1</c:v>
                </c:pt>
                <c:pt idx="442">
                  <c:v>3.16</c:v>
                </c:pt>
                <c:pt idx="443">
                  <c:v>2.78</c:v>
                </c:pt>
                <c:pt idx="444">
                  <c:v>3</c:v>
                </c:pt>
                <c:pt idx="445">
                  <c:v>2.5</c:v>
                </c:pt>
                <c:pt idx="446">
                  <c:v>2.7</c:v>
                </c:pt>
                <c:pt idx="447">
                  <c:v>3.08</c:v>
                </c:pt>
                <c:pt idx="448">
                  <c:v>3.4</c:v>
                </c:pt>
                <c:pt idx="449">
                  <c:v>3.48</c:v>
                </c:pt>
                <c:pt idx="450">
                  <c:v>2.93</c:v>
                </c:pt>
                <c:pt idx="451">
                  <c:v>2.75</c:v>
                </c:pt>
                <c:pt idx="452">
                  <c:v>2.95</c:v>
                </c:pt>
                <c:pt idx="453">
                  <c:v>2.6</c:v>
                </c:pt>
                <c:pt idx="454">
                  <c:v>2.9</c:v>
                </c:pt>
                <c:pt idx="455">
                  <c:v>2.75</c:v>
                </c:pt>
                <c:pt idx="456">
                  <c:v>2.87</c:v>
                </c:pt>
                <c:pt idx="457">
                  <c:v>2.8</c:v>
                </c:pt>
                <c:pt idx="458">
                  <c:v>3</c:v>
                </c:pt>
                <c:pt idx="459">
                  <c:v>2.74</c:v>
                </c:pt>
                <c:pt idx="460">
                  <c:v>2.67</c:v>
                </c:pt>
                <c:pt idx="461">
                  <c:v>2.6</c:v>
                </c:pt>
                <c:pt idx="462">
                  <c:v>2.9</c:v>
                </c:pt>
                <c:pt idx="463">
                  <c:v>2.9</c:v>
                </c:pt>
                <c:pt idx="464">
                  <c:v>3</c:v>
                </c:pt>
                <c:pt idx="465">
                  <c:v>2.78</c:v>
                </c:pt>
                <c:pt idx="466">
                  <c:v>3</c:v>
                </c:pt>
                <c:pt idx="467">
                  <c:v>2.96</c:v>
                </c:pt>
                <c:pt idx="468">
                  <c:v>2.89</c:v>
                </c:pt>
                <c:pt idx="469">
                  <c:v>2.85</c:v>
                </c:pt>
                <c:pt idx="470">
                  <c:v>2.94</c:v>
                </c:pt>
                <c:pt idx="471">
                  <c:v>2.72</c:v>
                </c:pt>
                <c:pt idx="472">
                  <c:v>2.84</c:v>
                </c:pt>
                <c:pt idx="473">
                  <c:v>2.98</c:v>
                </c:pt>
                <c:pt idx="474">
                  <c:v>3</c:v>
                </c:pt>
                <c:pt idx="475">
                  <c:v>2.82</c:v>
                </c:pt>
                <c:pt idx="476">
                  <c:v>2.78</c:v>
                </c:pt>
                <c:pt idx="477">
                  <c:v>2.84</c:v>
                </c:pt>
                <c:pt idx="478">
                  <c:v>2.9</c:v>
                </c:pt>
                <c:pt idx="479">
                  <c:v>2.6</c:v>
                </c:pt>
                <c:pt idx="480">
                  <c:v>2.68</c:v>
                </c:pt>
                <c:pt idx="481">
                  <c:v>2.68</c:v>
                </c:pt>
                <c:pt idx="482">
                  <c:v>2.68</c:v>
                </c:pt>
                <c:pt idx="483">
                  <c:v>2.6</c:v>
                </c:pt>
                <c:pt idx="484">
                  <c:v>2.79</c:v>
                </c:pt>
                <c:pt idx="485">
                  <c:v>2.76</c:v>
                </c:pt>
                <c:pt idx="486">
                  <c:v>2.74</c:v>
                </c:pt>
                <c:pt idx="487">
                  <c:v>2.65</c:v>
                </c:pt>
                <c:pt idx="488">
                  <c:v>2.68</c:v>
                </c:pt>
                <c:pt idx="489">
                  <c:v>2.58</c:v>
                </c:pt>
                <c:pt idx="490">
                  <c:v>2.85</c:v>
                </c:pt>
                <c:pt idx="491">
                  <c:v>2.75</c:v>
                </c:pt>
                <c:pt idx="492">
                  <c:v>2.75</c:v>
                </c:pt>
                <c:pt idx="493">
                  <c:v>2.65</c:v>
                </c:pt>
                <c:pt idx="494">
                  <c:v>2.78</c:v>
                </c:pt>
                <c:pt idx="495">
                  <c:v>2.7</c:v>
                </c:pt>
                <c:pt idx="496">
                  <c:v>2.73</c:v>
                </c:pt>
                <c:pt idx="497">
                  <c:v>2.75</c:v>
                </c:pt>
                <c:pt idx="498">
                  <c:v>2.73</c:v>
                </c:pt>
                <c:pt idx="499">
                  <c:v>2.67</c:v>
                </c:pt>
                <c:pt idx="500">
                  <c:v>2.64</c:v>
                </c:pt>
                <c:pt idx="501">
                  <c:v>2.6</c:v>
                </c:pt>
                <c:pt idx="502">
                  <c:v>2.58</c:v>
                </c:pt>
                <c:pt idx="503">
                  <c:v>2.5499999999999998</c:v>
                </c:pt>
                <c:pt idx="504">
                  <c:v>2.6</c:v>
                </c:pt>
                <c:pt idx="505">
                  <c:v>2.7</c:v>
                </c:pt>
                <c:pt idx="506">
                  <c:v>2.75</c:v>
                </c:pt>
                <c:pt idx="507">
                  <c:v>2.8</c:v>
                </c:pt>
                <c:pt idx="508">
                  <c:v>2.9</c:v>
                </c:pt>
                <c:pt idx="509">
                  <c:v>2.87</c:v>
                </c:pt>
                <c:pt idx="510">
                  <c:v>2.78</c:v>
                </c:pt>
                <c:pt idx="511">
                  <c:v>2.68</c:v>
                </c:pt>
                <c:pt idx="512">
                  <c:v>2.64</c:v>
                </c:pt>
                <c:pt idx="513">
                  <c:v>2.59</c:v>
                </c:pt>
                <c:pt idx="514">
                  <c:v>2.5</c:v>
                </c:pt>
                <c:pt idx="515">
                  <c:v>2.63</c:v>
                </c:pt>
                <c:pt idx="516">
                  <c:v>2.98</c:v>
                </c:pt>
                <c:pt idx="517">
                  <c:v>2.78</c:v>
                </c:pt>
                <c:pt idx="518">
                  <c:v>2.8</c:v>
                </c:pt>
                <c:pt idx="519">
                  <c:v>2.8</c:v>
                </c:pt>
                <c:pt idx="520">
                  <c:v>3</c:v>
                </c:pt>
                <c:pt idx="521">
                  <c:v>2.88</c:v>
                </c:pt>
                <c:pt idx="522">
                  <c:v>2.98</c:v>
                </c:pt>
                <c:pt idx="523">
                  <c:v>3.23</c:v>
                </c:pt>
                <c:pt idx="524">
                  <c:v>3.48</c:v>
                </c:pt>
                <c:pt idx="525">
                  <c:v>3</c:v>
                </c:pt>
                <c:pt idx="526">
                  <c:v>3.2</c:v>
                </c:pt>
                <c:pt idx="527">
                  <c:v>2.93</c:v>
                </c:pt>
                <c:pt idx="528">
                  <c:v>2.68</c:v>
                </c:pt>
                <c:pt idx="529">
                  <c:v>2.5499999999999998</c:v>
                </c:pt>
                <c:pt idx="530">
                  <c:v>2.74</c:v>
                </c:pt>
                <c:pt idx="531">
                  <c:v>2.69</c:v>
                </c:pt>
                <c:pt idx="532">
                  <c:v>2.76</c:v>
                </c:pt>
                <c:pt idx="533">
                  <c:v>2.4</c:v>
                </c:pt>
                <c:pt idx="534">
                  <c:v>2.6</c:v>
                </c:pt>
                <c:pt idx="535">
                  <c:v>2.5299999999999998</c:v>
                </c:pt>
                <c:pt idx="536">
                  <c:v>2.68</c:v>
                </c:pt>
                <c:pt idx="537">
                  <c:v>2.5499999999999998</c:v>
                </c:pt>
                <c:pt idx="538">
                  <c:v>2.63</c:v>
                </c:pt>
                <c:pt idx="539">
                  <c:v>2.6</c:v>
                </c:pt>
                <c:pt idx="540">
                  <c:v>2.68</c:v>
                </c:pt>
                <c:pt idx="541">
                  <c:v>2.44</c:v>
                </c:pt>
                <c:pt idx="566">
                  <c:v>3.25</c:v>
                </c:pt>
                <c:pt idx="567">
                  <c:v>3.45</c:v>
                </c:pt>
                <c:pt idx="568">
                  <c:v>3.6</c:v>
                </c:pt>
                <c:pt idx="569">
                  <c:v>3.74</c:v>
                </c:pt>
                <c:pt idx="570">
                  <c:v>3.2</c:v>
                </c:pt>
                <c:pt idx="571">
                  <c:v>3.18</c:v>
                </c:pt>
                <c:pt idx="572">
                  <c:v>3.31</c:v>
                </c:pt>
                <c:pt idx="573">
                  <c:v>3.18</c:v>
                </c:pt>
                <c:pt idx="574">
                  <c:v>2.98</c:v>
                </c:pt>
                <c:pt idx="575">
                  <c:v>2.68</c:v>
                </c:pt>
                <c:pt idx="576">
                  <c:v>2.9</c:v>
                </c:pt>
                <c:pt idx="577">
                  <c:v>2.79</c:v>
                </c:pt>
                <c:pt idx="578">
                  <c:v>2.9</c:v>
                </c:pt>
                <c:pt idx="579">
                  <c:v>2.84</c:v>
                </c:pt>
                <c:pt idx="580">
                  <c:v>2.9</c:v>
                </c:pt>
                <c:pt idx="581">
                  <c:v>2.75</c:v>
                </c:pt>
                <c:pt idx="582">
                  <c:v>3.22</c:v>
                </c:pt>
                <c:pt idx="583">
                  <c:v>3.16</c:v>
                </c:pt>
                <c:pt idx="584">
                  <c:v>3.36</c:v>
                </c:pt>
                <c:pt idx="585">
                  <c:v>3.48</c:v>
                </c:pt>
                <c:pt idx="586">
                  <c:v>2.2999999999999998</c:v>
                </c:pt>
                <c:pt idx="587">
                  <c:v>2.7</c:v>
                </c:pt>
                <c:pt idx="590">
                  <c:v>2.62</c:v>
                </c:pt>
                <c:pt idx="591">
                  <c:v>2.8</c:v>
                </c:pt>
                <c:pt idx="592">
                  <c:v>2.77</c:v>
                </c:pt>
                <c:pt idx="593">
                  <c:v>2.8</c:v>
                </c:pt>
                <c:pt idx="594">
                  <c:v>2.97</c:v>
                </c:pt>
                <c:pt idx="595">
                  <c:v>2.8</c:v>
                </c:pt>
                <c:pt idx="596">
                  <c:v>3.9</c:v>
                </c:pt>
                <c:pt idx="597">
                  <c:v>3.65</c:v>
                </c:pt>
                <c:pt idx="598">
                  <c:v>3.4</c:v>
                </c:pt>
                <c:pt idx="599">
                  <c:v>3.15</c:v>
                </c:pt>
                <c:pt idx="600">
                  <c:v>3.3</c:v>
                </c:pt>
                <c:pt idx="601">
                  <c:v>3.1</c:v>
                </c:pt>
                <c:pt idx="602">
                  <c:v>3.22</c:v>
                </c:pt>
                <c:pt idx="603">
                  <c:v>3</c:v>
                </c:pt>
                <c:pt idx="604">
                  <c:v>4</c:v>
                </c:pt>
                <c:pt idx="605">
                  <c:v>3.56</c:v>
                </c:pt>
                <c:pt idx="606">
                  <c:v>3.88</c:v>
                </c:pt>
                <c:pt idx="607">
                  <c:v>4.16</c:v>
                </c:pt>
                <c:pt idx="608">
                  <c:v>3.6</c:v>
                </c:pt>
                <c:pt idx="609">
                  <c:v>3.6</c:v>
                </c:pt>
                <c:pt idx="610">
                  <c:v>3.75</c:v>
                </c:pt>
                <c:pt idx="611">
                  <c:v>3.58</c:v>
                </c:pt>
                <c:pt idx="612">
                  <c:v>3.36</c:v>
                </c:pt>
                <c:pt idx="613">
                  <c:v>3.3</c:v>
                </c:pt>
                <c:pt idx="614">
                  <c:v>3.21</c:v>
                </c:pt>
                <c:pt idx="615">
                  <c:v>3</c:v>
                </c:pt>
                <c:pt idx="616">
                  <c:v>3.15</c:v>
                </c:pt>
                <c:pt idx="617">
                  <c:v>3.43</c:v>
                </c:pt>
                <c:pt idx="618">
                  <c:v>3.56</c:v>
                </c:pt>
                <c:pt idx="619">
                  <c:v>3.68</c:v>
                </c:pt>
                <c:pt idx="620">
                  <c:v>3.6</c:v>
                </c:pt>
                <c:pt idx="621">
                  <c:v>3.4</c:v>
                </c:pt>
                <c:pt idx="622">
                  <c:v>3.52</c:v>
                </c:pt>
                <c:pt idx="623">
                  <c:v>4.16</c:v>
                </c:pt>
                <c:pt idx="624">
                  <c:v>4.53</c:v>
                </c:pt>
                <c:pt idx="625">
                  <c:v>4.9000000000000004</c:v>
                </c:pt>
                <c:pt idx="626">
                  <c:v>5.3</c:v>
                </c:pt>
                <c:pt idx="627">
                  <c:v>5.6</c:v>
                </c:pt>
                <c:pt idx="628">
                  <c:v>4.5</c:v>
                </c:pt>
                <c:pt idx="629">
                  <c:v>4.28</c:v>
                </c:pt>
                <c:pt idx="630">
                  <c:v>4.49</c:v>
                </c:pt>
                <c:pt idx="631">
                  <c:v>4.0999999999999996</c:v>
                </c:pt>
                <c:pt idx="632">
                  <c:v>4.7300000000000004</c:v>
                </c:pt>
                <c:pt idx="633">
                  <c:v>4.5999999999999996</c:v>
                </c:pt>
                <c:pt idx="634">
                  <c:v>4.2</c:v>
                </c:pt>
                <c:pt idx="635">
                  <c:v>3.9</c:v>
                </c:pt>
                <c:pt idx="636">
                  <c:v>4.4000000000000004</c:v>
                </c:pt>
                <c:pt idx="637">
                  <c:v>5</c:v>
                </c:pt>
                <c:pt idx="638">
                  <c:v>5.3</c:v>
                </c:pt>
                <c:pt idx="639">
                  <c:v>4.5999999999999996</c:v>
                </c:pt>
                <c:pt idx="640">
                  <c:v>4.1500000000000004</c:v>
                </c:pt>
                <c:pt idx="641">
                  <c:v>4</c:v>
                </c:pt>
                <c:pt idx="642">
                  <c:v>3.88</c:v>
                </c:pt>
                <c:pt idx="643">
                  <c:v>3.96</c:v>
                </c:pt>
                <c:pt idx="644">
                  <c:v>3.92</c:v>
                </c:pt>
                <c:pt idx="645">
                  <c:v>3.87</c:v>
                </c:pt>
                <c:pt idx="646">
                  <c:v>4.03</c:v>
                </c:pt>
                <c:pt idx="647">
                  <c:v>3.9</c:v>
                </c:pt>
                <c:pt idx="648">
                  <c:v>3.97</c:v>
                </c:pt>
                <c:pt idx="649">
                  <c:v>4.1399999999999997</c:v>
                </c:pt>
                <c:pt idx="650">
                  <c:v>4.3</c:v>
                </c:pt>
                <c:pt idx="651">
                  <c:v>4.55</c:v>
                </c:pt>
                <c:pt idx="652">
                  <c:v>4.57</c:v>
                </c:pt>
                <c:pt idx="653">
                  <c:v>4.59</c:v>
                </c:pt>
                <c:pt idx="654">
                  <c:v>4.5999999999999996</c:v>
                </c:pt>
                <c:pt idx="655">
                  <c:v>4.1500000000000004</c:v>
                </c:pt>
                <c:pt idx="656">
                  <c:v>4.0999999999999996</c:v>
                </c:pt>
                <c:pt idx="657">
                  <c:v>4</c:v>
                </c:pt>
                <c:pt idx="658">
                  <c:v>4.2</c:v>
                </c:pt>
                <c:pt idx="659">
                  <c:v>3.9</c:v>
                </c:pt>
                <c:pt idx="660">
                  <c:v>4</c:v>
                </c:pt>
                <c:pt idx="661">
                  <c:v>3.93</c:v>
                </c:pt>
                <c:pt idx="662">
                  <c:v>3.8</c:v>
                </c:pt>
                <c:pt idx="663">
                  <c:v>3.55</c:v>
                </c:pt>
                <c:pt idx="664">
                  <c:v>3.3</c:v>
                </c:pt>
                <c:pt idx="665">
                  <c:v>3.2</c:v>
                </c:pt>
                <c:pt idx="666">
                  <c:v>3.05</c:v>
                </c:pt>
                <c:pt idx="667">
                  <c:v>2.9</c:v>
                </c:pt>
                <c:pt idx="668">
                  <c:v>3</c:v>
                </c:pt>
                <c:pt idx="669">
                  <c:v>3.1</c:v>
                </c:pt>
                <c:pt idx="670">
                  <c:v>3.2</c:v>
                </c:pt>
                <c:pt idx="671">
                  <c:v>3.22</c:v>
                </c:pt>
                <c:pt idx="672">
                  <c:v>3.19</c:v>
                </c:pt>
                <c:pt idx="673">
                  <c:v>3.16</c:v>
                </c:pt>
                <c:pt idx="674">
                  <c:v>3</c:v>
                </c:pt>
                <c:pt idx="675">
                  <c:v>2.98</c:v>
                </c:pt>
                <c:pt idx="676">
                  <c:v>3.12</c:v>
                </c:pt>
                <c:pt idx="677">
                  <c:v>3.21</c:v>
                </c:pt>
                <c:pt idx="678">
                  <c:v>3.29</c:v>
                </c:pt>
                <c:pt idx="679">
                  <c:v>3.28</c:v>
                </c:pt>
                <c:pt idx="680">
                  <c:v>3.35</c:v>
                </c:pt>
                <c:pt idx="681">
                  <c:v>3.49</c:v>
                </c:pt>
                <c:pt idx="682">
                  <c:v>3.58</c:v>
                </c:pt>
                <c:pt idx="683">
                  <c:v>3.5</c:v>
                </c:pt>
                <c:pt idx="684">
                  <c:v>3.57</c:v>
                </c:pt>
                <c:pt idx="685">
                  <c:v>3.65</c:v>
                </c:pt>
                <c:pt idx="686">
                  <c:v>3.73</c:v>
                </c:pt>
                <c:pt idx="687">
                  <c:v>3.49</c:v>
                </c:pt>
                <c:pt idx="688">
                  <c:v>3.8</c:v>
                </c:pt>
                <c:pt idx="689">
                  <c:v>3.85</c:v>
                </c:pt>
                <c:pt idx="690">
                  <c:v>4.46</c:v>
                </c:pt>
                <c:pt idx="691">
                  <c:v>3.59</c:v>
                </c:pt>
                <c:pt idx="692">
                  <c:v>4.07</c:v>
                </c:pt>
                <c:pt idx="693">
                  <c:v>4.22</c:v>
                </c:pt>
                <c:pt idx="694">
                  <c:v>4.29</c:v>
                </c:pt>
                <c:pt idx="695">
                  <c:v>4.3600000000000003</c:v>
                </c:pt>
                <c:pt idx="696">
                  <c:v>4.5</c:v>
                </c:pt>
                <c:pt idx="697">
                  <c:v>4.46</c:v>
                </c:pt>
                <c:pt idx="698">
                  <c:v>4.3499999999999996</c:v>
                </c:pt>
                <c:pt idx="699">
                  <c:v>4.29</c:v>
                </c:pt>
                <c:pt idx="700">
                  <c:v>4.7</c:v>
                </c:pt>
                <c:pt idx="701">
                  <c:v>4.57</c:v>
                </c:pt>
                <c:pt idx="702">
                  <c:v>4.28</c:v>
                </c:pt>
                <c:pt idx="703">
                  <c:v>4</c:v>
                </c:pt>
                <c:pt idx="704">
                  <c:v>3.99</c:v>
                </c:pt>
                <c:pt idx="705">
                  <c:v>3.96</c:v>
                </c:pt>
                <c:pt idx="706">
                  <c:v>4.8600000000000003</c:v>
                </c:pt>
                <c:pt idx="707">
                  <c:v>4.7699999999999996</c:v>
                </c:pt>
                <c:pt idx="708">
                  <c:v>4.6100000000000003</c:v>
                </c:pt>
                <c:pt idx="709">
                  <c:v>4.53</c:v>
                </c:pt>
                <c:pt idx="710">
                  <c:v>4.45</c:v>
                </c:pt>
                <c:pt idx="711">
                  <c:v>3.25</c:v>
                </c:pt>
                <c:pt idx="712">
                  <c:v>3.67</c:v>
                </c:pt>
                <c:pt idx="713">
                  <c:v>3.71</c:v>
                </c:pt>
                <c:pt idx="714">
                  <c:v>3.84</c:v>
                </c:pt>
                <c:pt idx="715">
                  <c:v>3.63</c:v>
                </c:pt>
                <c:pt idx="716">
                  <c:v>3</c:v>
                </c:pt>
                <c:pt idx="717">
                  <c:v>3.14</c:v>
                </c:pt>
                <c:pt idx="718">
                  <c:v>3.15</c:v>
                </c:pt>
                <c:pt idx="719">
                  <c:v>3.17</c:v>
                </c:pt>
                <c:pt idx="720">
                  <c:v>3.2</c:v>
                </c:pt>
                <c:pt idx="721">
                  <c:v>3.1</c:v>
                </c:pt>
                <c:pt idx="722">
                  <c:v>3.15</c:v>
                </c:pt>
                <c:pt idx="723">
                  <c:v>3.17</c:v>
                </c:pt>
                <c:pt idx="724">
                  <c:v>3.13</c:v>
                </c:pt>
                <c:pt idx="725">
                  <c:v>3.11</c:v>
                </c:pt>
                <c:pt idx="726">
                  <c:v>3.1</c:v>
                </c:pt>
                <c:pt idx="727">
                  <c:v>3.09</c:v>
                </c:pt>
                <c:pt idx="728">
                  <c:v>3.12</c:v>
                </c:pt>
                <c:pt idx="729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A1-4B26-9356-030CB577B547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3</c:v>
                </c:pt>
                <c:pt idx="1">
                  <c:v>2.75</c:v>
                </c:pt>
                <c:pt idx="2">
                  <c:v>2.8</c:v>
                </c:pt>
                <c:pt idx="3">
                  <c:v>2.83</c:v>
                </c:pt>
                <c:pt idx="4">
                  <c:v>2.75</c:v>
                </c:pt>
                <c:pt idx="5">
                  <c:v>2.9</c:v>
                </c:pt>
                <c:pt idx="6">
                  <c:v>2.99</c:v>
                </c:pt>
                <c:pt idx="7">
                  <c:v>2.77</c:v>
                </c:pt>
                <c:pt idx="8">
                  <c:v>2.99</c:v>
                </c:pt>
                <c:pt idx="32">
                  <c:v>2.91</c:v>
                </c:pt>
                <c:pt idx="33">
                  <c:v>3</c:v>
                </c:pt>
                <c:pt idx="34">
                  <c:v>3.68</c:v>
                </c:pt>
                <c:pt idx="35">
                  <c:v>2.98</c:v>
                </c:pt>
                <c:pt idx="36">
                  <c:v>3.22</c:v>
                </c:pt>
                <c:pt idx="37">
                  <c:v>3.1</c:v>
                </c:pt>
                <c:pt idx="38">
                  <c:v>2.98</c:v>
                </c:pt>
                <c:pt idx="39">
                  <c:v>3.1</c:v>
                </c:pt>
                <c:pt idx="40">
                  <c:v>3</c:v>
                </c:pt>
                <c:pt idx="41">
                  <c:v>2.8</c:v>
                </c:pt>
                <c:pt idx="42">
                  <c:v>3.14</c:v>
                </c:pt>
                <c:pt idx="43">
                  <c:v>3</c:v>
                </c:pt>
                <c:pt idx="44">
                  <c:v>2.9</c:v>
                </c:pt>
                <c:pt idx="45">
                  <c:v>3</c:v>
                </c:pt>
                <c:pt idx="46">
                  <c:v>2.98</c:v>
                </c:pt>
                <c:pt idx="47">
                  <c:v>2.8</c:v>
                </c:pt>
                <c:pt idx="48">
                  <c:v>2.8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2.98</c:v>
                </c:pt>
                <c:pt idx="53">
                  <c:v>2.8</c:v>
                </c:pt>
                <c:pt idx="54">
                  <c:v>2.98</c:v>
                </c:pt>
                <c:pt idx="55">
                  <c:v>2.88</c:v>
                </c:pt>
                <c:pt idx="56">
                  <c:v>3</c:v>
                </c:pt>
                <c:pt idx="57">
                  <c:v>2.9</c:v>
                </c:pt>
                <c:pt idx="58">
                  <c:v>3</c:v>
                </c:pt>
                <c:pt idx="59">
                  <c:v>2.85</c:v>
                </c:pt>
                <c:pt idx="60">
                  <c:v>2.9</c:v>
                </c:pt>
                <c:pt idx="61">
                  <c:v>2.98</c:v>
                </c:pt>
                <c:pt idx="62">
                  <c:v>3.1</c:v>
                </c:pt>
                <c:pt idx="63">
                  <c:v>3</c:v>
                </c:pt>
                <c:pt idx="64">
                  <c:v>2.76</c:v>
                </c:pt>
                <c:pt idx="65">
                  <c:v>2.66</c:v>
                </c:pt>
                <c:pt idx="66">
                  <c:v>2.88</c:v>
                </c:pt>
                <c:pt idx="67">
                  <c:v>2.6</c:v>
                </c:pt>
                <c:pt idx="68">
                  <c:v>3</c:v>
                </c:pt>
                <c:pt idx="69">
                  <c:v>2.9</c:v>
                </c:pt>
                <c:pt idx="70">
                  <c:v>2.8</c:v>
                </c:pt>
                <c:pt idx="71">
                  <c:v>2.73</c:v>
                </c:pt>
                <c:pt idx="72">
                  <c:v>2.9</c:v>
                </c:pt>
                <c:pt idx="73">
                  <c:v>2.86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3.3</c:v>
                </c:pt>
                <c:pt idx="80">
                  <c:v>3.56</c:v>
                </c:pt>
                <c:pt idx="81">
                  <c:v>3.7</c:v>
                </c:pt>
                <c:pt idx="82">
                  <c:v>4.2</c:v>
                </c:pt>
                <c:pt idx="83">
                  <c:v>4.68</c:v>
                </c:pt>
                <c:pt idx="84">
                  <c:v>3.3</c:v>
                </c:pt>
                <c:pt idx="85">
                  <c:v>2.98</c:v>
                </c:pt>
                <c:pt idx="86">
                  <c:v>3.18</c:v>
                </c:pt>
                <c:pt idx="87">
                  <c:v>2.94</c:v>
                </c:pt>
                <c:pt idx="88">
                  <c:v>3.17</c:v>
                </c:pt>
                <c:pt idx="89">
                  <c:v>3.1</c:v>
                </c:pt>
                <c:pt idx="90">
                  <c:v>3.09</c:v>
                </c:pt>
                <c:pt idx="91">
                  <c:v>2.9</c:v>
                </c:pt>
                <c:pt idx="92">
                  <c:v>3</c:v>
                </c:pt>
                <c:pt idx="93">
                  <c:v>2.9</c:v>
                </c:pt>
                <c:pt idx="94">
                  <c:v>2.6</c:v>
                </c:pt>
                <c:pt idx="95">
                  <c:v>2.6</c:v>
                </c:pt>
                <c:pt idx="96">
                  <c:v>2.58</c:v>
                </c:pt>
                <c:pt idx="97">
                  <c:v>2.56</c:v>
                </c:pt>
                <c:pt idx="98">
                  <c:v>2.5</c:v>
                </c:pt>
                <c:pt idx="99">
                  <c:v>2.4700000000000002</c:v>
                </c:pt>
                <c:pt idx="100">
                  <c:v>2.4500000000000002</c:v>
                </c:pt>
                <c:pt idx="101">
                  <c:v>2.48</c:v>
                </c:pt>
                <c:pt idx="102">
                  <c:v>2.5</c:v>
                </c:pt>
                <c:pt idx="103">
                  <c:v>2.54</c:v>
                </c:pt>
                <c:pt idx="104">
                  <c:v>2.59</c:v>
                </c:pt>
                <c:pt idx="105">
                  <c:v>2.6</c:v>
                </c:pt>
                <c:pt idx="106">
                  <c:v>2.61</c:v>
                </c:pt>
                <c:pt idx="107">
                  <c:v>2.65</c:v>
                </c:pt>
                <c:pt idx="108">
                  <c:v>2.68</c:v>
                </c:pt>
                <c:pt idx="109">
                  <c:v>2.7</c:v>
                </c:pt>
                <c:pt idx="110">
                  <c:v>2.9</c:v>
                </c:pt>
                <c:pt idx="111">
                  <c:v>2.65</c:v>
                </c:pt>
                <c:pt idx="112">
                  <c:v>2.85</c:v>
                </c:pt>
                <c:pt idx="113">
                  <c:v>2.8</c:v>
                </c:pt>
                <c:pt idx="114">
                  <c:v>2.9</c:v>
                </c:pt>
                <c:pt idx="115">
                  <c:v>2.9</c:v>
                </c:pt>
                <c:pt idx="116">
                  <c:v>2.9</c:v>
                </c:pt>
                <c:pt idx="117">
                  <c:v>2.9</c:v>
                </c:pt>
                <c:pt idx="118">
                  <c:v>2.9</c:v>
                </c:pt>
                <c:pt idx="119">
                  <c:v>2.9</c:v>
                </c:pt>
                <c:pt idx="120">
                  <c:v>2.9</c:v>
                </c:pt>
                <c:pt idx="121">
                  <c:v>2.9</c:v>
                </c:pt>
                <c:pt idx="122">
                  <c:v>2.9</c:v>
                </c:pt>
                <c:pt idx="123">
                  <c:v>2.9</c:v>
                </c:pt>
                <c:pt idx="124">
                  <c:v>3</c:v>
                </c:pt>
                <c:pt idx="125">
                  <c:v>4.2</c:v>
                </c:pt>
                <c:pt idx="126">
                  <c:v>3.14</c:v>
                </c:pt>
                <c:pt idx="127">
                  <c:v>3</c:v>
                </c:pt>
                <c:pt idx="128">
                  <c:v>3</c:v>
                </c:pt>
                <c:pt idx="129">
                  <c:v>3.2</c:v>
                </c:pt>
                <c:pt idx="130">
                  <c:v>3</c:v>
                </c:pt>
                <c:pt idx="131">
                  <c:v>2.9</c:v>
                </c:pt>
                <c:pt idx="132">
                  <c:v>2.85</c:v>
                </c:pt>
                <c:pt idx="133">
                  <c:v>3</c:v>
                </c:pt>
                <c:pt idx="134">
                  <c:v>2.8</c:v>
                </c:pt>
                <c:pt idx="135">
                  <c:v>2.6</c:v>
                </c:pt>
                <c:pt idx="136">
                  <c:v>2.75</c:v>
                </c:pt>
                <c:pt idx="137">
                  <c:v>2.64</c:v>
                </c:pt>
                <c:pt idx="138">
                  <c:v>2.65</c:v>
                </c:pt>
                <c:pt idx="139">
                  <c:v>2.63</c:v>
                </c:pt>
                <c:pt idx="140">
                  <c:v>2.62</c:v>
                </c:pt>
                <c:pt idx="141">
                  <c:v>2.6</c:v>
                </c:pt>
                <c:pt idx="142">
                  <c:v>2.58</c:v>
                </c:pt>
                <c:pt idx="143">
                  <c:v>2.65</c:v>
                </c:pt>
                <c:pt idx="144">
                  <c:v>2.62</c:v>
                </c:pt>
                <c:pt idx="145">
                  <c:v>2.6</c:v>
                </c:pt>
                <c:pt idx="146">
                  <c:v>2.8</c:v>
                </c:pt>
                <c:pt idx="147">
                  <c:v>2.73</c:v>
                </c:pt>
                <c:pt idx="148">
                  <c:v>2.7</c:v>
                </c:pt>
                <c:pt idx="149">
                  <c:v>2.85</c:v>
                </c:pt>
                <c:pt idx="150">
                  <c:v>2.71</c:v>
                </c:pt>
                <c:pt idx="151">
                  <c:v>2.68</c:v>
                </c:pt>
                <c:pt idx="152">
                  <c:v>3</c:v>
                </c:pt>
                <c:pt idx="153">
                  <c:v>3.4</c:v>
                </c:pt>
                <c:pt idx="154">
                  <c:v>3.5</c:v>
                </c:pt>
                <c:pt idx="155">
                  <c:v>3.1</c:v>
                </c:pt>
                <c:pt idx="156">
                  <c:v>3.55</c:v>
                </c:pt>
                <c:pt idx="157">
                  <c:v>4</c:v>
                </c:pt>
                <c:pt idx="158">
                  <c:v>4.08</c:v>
                </c:pt>
                <c:pt idx="159">
                  <c:v>5</c:v>
                </c:pt>
                <c:pt idx="160">
                  <c:v>4.5</c:v>
                </c:pt>
                <c:pt idx="161">
                  <c:v>4</c:v>
                </c:pt>
                <c:pt idx="162">
                  <c:v>4.68</c:v>
                </c:pt>
                <c:pt idx="163">
                  <c:v>4.8</c:v>
                </c:pt>
                <c:pt idx="164">
                  <c:v>6.1</c:v>
                </c:pt>
                <c:pt idx="165">
                  <c:v>4.1500000000000004</c:v>
                </c:pt>
                <c:pt idx="166">
                  <c:v>3.7</c:v>
                </c:pt>
                <c:pt idx="167">
                  <c:v>3.68</c:v>
                </c:pt>
                <c:pt idx="168">
                  <c:v>3.83</c:v>
                </c:pt>
                <c:pt idx="169">
                  <c:v>3.67</c:v>
                </c:pt>
                <c:pt idx="170">
                  <c:v>3.3</c:v>
                </c:pt>
                <c:pt idx="171">
                  <c:v>3.22</c:v>
                </c:pt>
                <c:pt idx="172">
                  <c:v>3.23</c:v>
                </c:pt>
                <c:pt idx="173">
                  <c:v>3.6</c:v>
                </c:pt>
                <c:pt idx="174">
                  <c:v>3.9</c:v>
                </c:pt>
                <c:pt idx="175">
                  <c:v>3.4</c:v>
                </c:pt>
                <c:pt idx="176">
                  <c:v>3</c:v>
                </c:pt>
                <c:pt idx="177">
                  <c:v>2.85</c:v>
                </c:pt>
                <c:pt idx="178">
                  <c:v>3.7</c:v>
                </c:pt>
                <c:pt idx="179">
                  <c:v>3.55</c:v>
                </c:pt>
                <c:pt idx="180">
                  <c:v>3.43</c:v>
                </c:pt>
                <c:pt idx="181">
                  <c:v>3.35</c:v>
                </c:pt>
                <c:pt idx="182">
                  <c:v>3.27</c:v>
                </c:pt>
                <c:pt idx="183">
                  <c:v>3.18</c:v>
                </c:pt>
                <c:pt idx="184">
                  <c:v>3.06</c:v>
                </c:pt>
                <c:pt idx="185">
                  <c:v>2.93</c:v>
                </c:pt>
                <c:pt idx="186">
                  <c:v>2.84</c:v>
                </c:pt>
                <c:pt idx="187">
                  <c:v>2.75</c:v>
                </c:pt>
                <c:pt idx="188">
                  <c:v>2.66</c:v>
                </c:pt>
                <c:pt idx="189">
                  <c:v>2.6</c:v>
                </c:pt>
                <c:pt idx="190">
                  <c:v>2.72</c:v>
                </c:pt>
                <c:pt idx="191">
                  <c:v>3</c:v>
                </c:pt>
                <c:pt idx="192">
                  <c:v>3.74</c:v>
                </c:pt>
                <c:pt idx="193">
                  <c:v>3</c:v>
                </c:pt>
                <c:pt idx="194">
                  <c:v>3.2</c:v>
                </c:pt>
                <c:pt idx="195">
                  <c:v>3.17</c:v>
                </c:pt>
                <c:pt idx="196">
                  <c:v>3.19</c:v>
                </c:pt>
                <c:pt idx="197">
                  <c:v>3</c:v>
                </c:pt>
                <c:pt idx="198">
                  <c:v>3.16</c:v>
                </c:pt>
                <c:pt idx="199">
                  <c:v>2.89</c:v>
                </c:pt>
                <c:pt idx="200">
                  <c:v>2.57</c:v>
                </c:pt>
                <c:pt idx="201">
                  <c:v>2.5</c:v>
                </c:pt>
                <c:pt idx="202">
                  <c:v>3.1</c:v>
                </c:pt>
                <c:pt idx="203">
                  <c:v>3</c:v>
                </c:pt>
                <c:pt idx="204">
                  <c:v>2.6</c:v>
                </c:pt>
                <c:pt idx="205">
                  <c:v>2.56</c:v>
                </c:pt>
                <c:pt idx="206">
                  <c:v>2.5299999999999998</c:v>
                </c:pt>
                <c:pt idx="207">
                  <c:v>2.5</c:v>
                </c:pt>
                <c:pt idx="208">
                  <c:v>2.75</c:v>
                </c:pt>
                <c:pt idx="209">
                  <c:v>3</c:v>
                </c:pt>
                <c:pt idx="210">
                  <c:v>3.35</c:v>
                </c:pt>
                <c:pt idx="211">
                  <c:v>3.7</c:v>
                </c:pt>
                <c:pt idx="212">
                  <c:v>3.2</c:v>
                </c:pt>
                <c:pt idx="213">
                  <c:v>4.8</c:v>
                </c:pt>
                <c:pt idx="214">
                  <c:v>3.7</c:v>
                </c:pt>
                <c:pt idx="215">
                  <c:v>3.4</c:v>
                </c:pt>
                <c:pt idx="216">
                  <c:v>4.58</c:v>
                </c:pt>
                <c:pt idx="217">
                  <c:v>5</c:v>
                </c:pt>
                <c:pt idx="218">
                  <c:v>3.9</c:v>
                </c:pt>
                <c:pt idx="219">
                  <c:v>3.7</c:v>
                </c:pt>
                <c:pt idx="220">
                  <c:v>4.3</c:v>
                </c:pt>
                <c:pt idx="221">
                  <c:v>4.0999999999999996</c:v>
                </c:pt>
                <c:pt idx="222">
                  <c:v>4.78</c:v>
                </c:pt>
                <c:pt idx="223">
                  <c:v>4</c:v>
                </c:pt>
                <c:pt idx="224">
                  <c:v>4.0999999999999996</c:v>
                </c:pt>
                <c:pt idx="225">
                  <c:v>3</c:v>
                </c:pt>
                <c:pt idx="226">
                  <c:v>3.2</c:v>
                </c:pt>
                <c:pt idx="227">
                  <c:v>3.1</c:v>
                </c:pt>
                <c:pt idx="228">
                  <c:v>3.25</c:v>
                </c:pt>
                <c:pt idx="229">
                  <c:v>2.9</c:v>
                </c:pt>
                <c:pt idx="230">
                  <c:v>3</c:v>
                </c:pt>
                <c:pt idx="231">
                  <c:v>2.85</c:v>
                </c:pt>
                <c:pt idx="232">
                  <c:v>2.7</c:v>
                </c:pt>
                <c:pt idx="233">
                  <c:v>2.87</c:v>
                </c:pt>
                <c:pt idx="234">
                  <c:v>2.85</c:v>
                </c:pt>
                <c:pt idx="235">
                  <c:v>3</c:v>
                </c:pt>
                <c:pt idx="236">
                  <c:v>3.15</c:v>
                </c:pt>
                <c:pt idx="237">
                  <c:v>3.08</c:v>
                </c:pt>
                <c:pt idx="238">
                  <c:v>2.97</c:v>
                </c:pt>
                <c:pt idx="239">
                  <c:v>2.9</c:v>
                </c:pt>
                <c:pt idx="240">
                  <c:v>3.1</c:v>
                </c:pt>
                <c:pt idx="241">
                  <c:v>2.77</c:v>
                </c:pt>
                <c:pt idx="242">
                  <c:v>2.84</c:v>
                </c:pt>
                <c:pt idx="243">
                  <c:v>2.64</c:v>
                </c:pt>
                <c:pt idx="244">
                  <c:v>2.59</c:v>
                </c:pt>
                <c:pt idx="245">
                  <c:v>2.66</c:v>
                </c:pt>
                <c:pt idx="246">
                  <c:v>2.82</c:v>
                </c:pt>
                <c:pt idx="247">
                  <c:v>2.7</c:v>
                </c:pt>
                <c:pt idx="248">
                  <c:v>2.9</c:v>
                </c:pt>
                <c:pt idx="249">
                  <c:v>2.72</c:v>
                </c:pt>
                <c:pt idx="250">
                  <c:v>2.75</c:v>
                </c:pt>
                <c:pt idx="251">
                  <c:v>2.85</c:v>
                </c:pt>
                <c:pt idx="252">
                  <c:v>3</c:v>
                </c:pt>
                <c:pt idx="253">
                  <c:v>2.9</c:v>
                </c:pt>
                <c:pt idx="254">
                  <c:v>3.1</c:v>
                </c:pt>
                <c:pt idx="255">
                  <c:v>3.08</c:v>
                </c:pt>
                <c:pt idx="256">
                  <c:v>3.05</c:v>
                </c:pt>
                <c:pt idx="257">
                  <c:v>3.02</c:v>
                </c:pt>
                <c:pt idx="258">
                  <c:v>2.99</c:v>
                </c:pt>
                <c:pt idx="259">
                  <c:v>2.95</c:v>
                </c:pt>
                <c:pt idx="260">
                  <c:v>2.93</c:v>
                </c:pt>
                <c:pt idx="261">
                  <c:v>2.9</c:v>
                </c:pt>
                <c:pt idx="262">
                  <c:v>2.88</c:v>
                </c:pt>
                <c:pt idx="263">
                  <c:v>2.85</c:v>
                </c:pt>
                <c:pt idx="264">
                  <c:v>2.82</c:v>
                </c:pt>
                <c:pt idx="265">
                  <c:v>2.81</c:v>
                </c:pt>
                <c:pt idx="266">
                  <c:v>2.78</c:v>
                </c:pt>
                <c:pt idx="267">
                  <c:v>2.75</c:v>
                </c:pt>
                <c:pt idx="268">
                  <c:v>2.74</c:v>
                </c:pt>
                <c:pt idx="269">
                  <c:v>2.74</c:v>
                </c:pt>
                <c:pt idx="270">
                  <c:v>2.73</c:v>
                </c:pt>
                <c:pt idx="271">
                  <c:v>2.72</c:v>
                </c:pt>
                <c:pt idx="272">
                  <c:v>2.7</c:v>
                </c:pt>
                <c:pt idx="273">
                  <c:v>2.66</c:v>
                </c:pt>
                <c:pt idx="274">
                  <c:v>2.62</c:v>
                </c:pt>
                <c:pt idx="275">
                  <c:v>2.6</c:v>
                </c:pt>
                <c:pt idx="276">
                  <c:v>2.65</c:v>
                </c:pt>
                <c:pt idx="277">
                  <c:v>2.75</c:v>
                </c:pt>
                <c:pt idx="278">
                  <c:v>2.7</c:v>
                </c:pt>
                <c:pt idx="279">
                  <c:v>2.6</c:v>
                </c:pt>
                <c:pt idx="280">
                  <c:v>2.68</c:v>
                </c:pt>
                <c:pt idx="281">
                  <c:v>2.68</c:v>
                </c:pt>
                <c:pt idx="282">
                  <c:v>2.68</c:v>
                </c:pt>
                <c:pt idx="283">
                  <c:v>2.67</c:v>
                </c:pt>
                <c:pt idx="284">
                  <c:v>2.67</c:v>
                </c:pt>
                <c:pt idx="285">
                  <c:v>2.67</c:v>
                </c:pt>
                <c:pt idx="286">
                  <c:v>2.66</c:v>
                </c:pt>
                <c:pt idx="287">
                  <c:v>2.66</c:v>
                </c:pt>
                <c:pt idx="288">
                  <c:v>2.65</c:v>
                </c:pt>
                <c:pt idx="289">
                  <c:v>2.65</c:v>
                </c:pt>
                <c:pt idx="290">
                  <c:v>2.75</c:v>
                </c:pt>
                <c:pt idx="291">
                  <c:v>2.74</c:v>
                </c:pt>
                <c:pt idx="292">
                  <c:v>2.72</c:v>
                </c:pt>
                <c:pt idx="293">
                  <c:v>2.71</c:v>
                </c:pt>
                <c:pt idx="294">
                  <c:v>2.69</c:v>
                </c:pt>
                <c:pt idx="295">
                  <c:v>2.67</c:v>
                </c:pt>
                <c:pt idx="296">
                  <c:v>2.66</c:v>
                </c:pt>
                <c:pt idx="297">
                  <c:v>2.65</c:v>
                </c:pt>
                <c:pt idx="298">
                  <c:v>2.65</c:v>
                </c:pt>
                <c:pt idx="299">
                  <c:v>2.64</c:v>
                </c:pt>
                <c:pt idx="300">
                  <c:v>2.63</c:v>
                </c:pt>
                <c:pt idx="301">
                  <c:v>2.62</c:v>
                </c:pt>
                <c:pt idx="302">
                  <c:v>2.6</c:v>
                </c:pt>
                <c:pt idx="303">
                  <c:v>2.5499999999999998</c:v>
                </c:pt>
                <c:pt idx="304">
                  <c:v>2.56</c:v>
                </c:pt>
                <c:pt idx="305">
                  <c:v>2.58</c:v>
                </c:pt>
                <c:pt idx="306">
                  <c:v>3.13</c:v>
                </c:pt>
                <c:pt idx="307">
                  <c:v>2.7</c:v>
                </c:pt>
                <c:pt idx="308">
                  <c:v>3</c:v>
                </c:pt>
                <c:pt idx="309">
                  <c:v>3</c:v>
                </c:pt>
                <c:pt idx="310">
                  <c:v>2.9</c:v>
                </c:pt>
                <c:pt idx="311">
                  <c:v>2.9</c:v>
                </c:pt>
                <c:pt idx="312">
                  <c:v>2.85</c:v>
                </c:pt>
                <c:pt idx="313">
                  <c:v>2.96</c:v>
                </c:pt>
                <c:pt idx="314">
                  <c:v>2.9</c:v>
                </c:pt>
                <c:pt idx="315">
                  <c:v>3.15</c:v>
                </c:pt>
                <c:pt idx="316">
                  <c:v>3</c:v>
                </c:pt>
                <c:pt idx="317">
                  <c:v>2.94</c:v>
                </c:pt>
                <c:pt idx="318">
                  <c:v>3.06</c:v>
                </c:pt>
                <c:pt idx="319">
                  <c:v>2.98</c:v>
                </c:pt>
                <c:pt idx="320">
                  <c:v>3</c:v>
                </c:pt>
                <c:pt idx="321">
                  <c:v>2.7</c:v>
                </c:pt>
                <c:pt idx="322">
                  <c:v>3.16</c:v>
                </c:pt>
                <c:pt idx="323">
                  <c:v>3</c:v>
                </c:pt>
                <c:pt idx="324">
                  <c:v>3.35</c:v>
                </c:pt>
                <c:pt idx="325">
                  <c:v>3.03</c:v>
                </c:pt>
                <c:pt idx="326">
                  <c:v>3</c:v>
                </c:pt>
                <c:pt idx="327">
                  <c:v>2.86</c:v>
                </c:pt>
                <c:pt idx="328">
                  <c:v>2.98</c:v>
                </c:pt>
                <c:pt idx="329">
                  <c:v>2.9</c:v>
                </c:pt>
                <c:pt idx="330">
                  <c:v>3</c:v>
                </c:pt>
                <c:pt idx="331">
                  <c:v>2.8</c:v>
                </c:pt>
                <c:pt idx="332">
                  <c:v>2.96</c:v>
                </c:pt>
                <c:pt idx="333">
                  <c:v>2.93</c:v>
                </c:pt>
                <c:pt idx="334">
                  <c:v>3.03</c:v>
                </c:pt>
                <c:pt idx="335">
                  <c:v>2.78</c:v>
                </c:pt>
                <c:pt idx="336">
                  <c:v>2.7</c:v>
                </c:pt>
                <c:pt idx="337">
                  <c:v>2.85</c:v>
                </c:pt>
                <c:pt idx="338">
                  <c:v>3</c:v>
                </c:pt>
                <c:pt idx="339">
                  <c:v>2.8</c:v>
                </c:pt>
                <c:pt idx="340">
                  <c:v>3</c:v>
                </c:pt>
                <c:pt idx="341">
                  <c:v>2.8</c:v>
                </c:pt>
                <c:pt idx="342">
                  <c:v>3.1</c:v>
                </c:pt>
                <c:pt idx="343">
                  <c:v>2.95</c:v>
                </c:pt>
                <c:pt idx="344">
                  <c:v>3.2</c:v>
                </c:pt>
                <c:pt idx="345">
                  <c:v>3</c:v>
                </c:pt>
                <c:pt idx="346">
                  <c:v>3</c:v>
                </c:pt>
                <c:pt idx="347">
                  <c:v>3.4</c:v>
                </c:pt>
                <c:pt idx="348">
                  <c:v>3.5</c:v>
                </c:pt>
                <c:pt idx="349">
                  <c:v>3.63</c:v>
                </c:pt>
                <c:pt idx="350">
                  <c:v>3.8</c:v>
                </c:pt>
                <c:pt idx="351">
                  <c:v>3.89</c:v>
                </c:pt>
                <c:pt idx="352">
                  <c:v>4.0999999999999996</c:v>
                </c:pt>
                <c:pt idx="353">
                  <c:v>4.7</c:v>
                </c:pt>
                <c:pt idx="354">
                  <c:v>4.9000000000000004</c:v>
                </c:pt>
                <c:pt idx="355">
                  <c:v>4.8499999999999996</c:v>
                </c:pt>
                <c:pt idx="356">
                  <c:v>4.8</c:v>
                </c:pt>
                <c:pt idx="357">
                  <c:v>4.9000000000000004</c:v>
                </c:pt>
                <c:pt idx="358">
                  <c:v>4.95</c:v>
                </c:pt>
                <c:pt idx="359">
                  <c:v>5</c:v>
                </c:pt>
                <c:pt idx="360">
                  <c:v>5.2</c:v>
                </c:pt>
                <c:pt idx="361">
                  <c:v>5.16</c:v>
                </c:pt>
                <c:pt idx="362">
                  <c:v>4.1399999999999997</c:v>
                </c:pt>
                <c:pt idx="363">
                  <c:v>3.9</c:v>
                </c:pt>
                <c:pt idx="364">
                  <c:v>3.8</c:v>
                </c:pt>
                <c:pt idx="365">
                  <c:v>3.8</c:v>
                </c:pt>
                <c:pt idx="366">
                  <c:v>3.7</c:v>
                </c:pt>
                <c:pt idx="367">
                  <c:v>3.2</c:v>
                </c:pt>
                <c:pt idx="368">
                  <c:v>3</c:v>
                </c:pt>
                <c:pt idx="369">
                  <c:v>3.27</c:v>
                </c:pt>
                <c:pt idx="370">
                  <c:v>3</c:v>
                </c:pt>
                <c:pt idx="371">
                  <c:v>2.9</c:v>
                </c:pt>
                <c:pt idx="372">
                  <c:v>3.1</c:v>
                </c:pt>
                <c:pt idx="373">
                  <c:v>2.95</c:v>
                </c:pt>
                <c:pt idx="374">
                  <c:v>3</c:v>
                </c:pt>
                <c:pt idx="375">
                  <c:v>2.9</c:v>
                </c:pt>
                <c:pt idx="376">
                  <c:v>3.1</c:v>
                </c:pt>
                <c:pt idx="377">
                  <c:v>2.98</c:v>
                </c:pt>
                <c:pt idx="378">
                  <c:v>3.18</c:v>
                </c:pt>
                <c:pt idx="379">
                  <c:v>2.9</c:v>
                </c:pt>
                <c:pt idx="380">
                  <c:v>2.96</c:v>
                </c:pt>
                <c:pt idx="381">
                  <c:v>2.9</c:v>
                </c:pt>
                <c:pt idx="382">
                  <c:v>2.9</c:v>
                </c:pt>
                <c:pt idx="383">
                  <c:v>2.84</c:v>
                </c:pt>
                <c:pt idx="384">
                  <c:v>3</c:v>
                </c:pt>
                <c:pt idx="385">
                  <c:v>2.75</c:v>
                </c:pt>
                <c:pt idx="386">
                  <c:v>2.8</c:v>
                </c:pt>
                <c:pt idx="387">
                  <c:v>2.7</c:v>
                </c:pt>
                <c:pt idx="388">
                  <c:v>3</c:v>
                </c:pt>
                <c:pt idx="389">
                  <c:v>2.9</c:v>
                </c:pt>
                <c:pt idx="390">
                  <c:v>3.1</c:v>
                </c:pt>
                <c:pt idx="391">
                  <c:v>2.7</c:v>
                </c:pt>
                <c:pt idx="392">
                  <c:v>2.72</c:v>
                </c:pt>
                <c:pt idx="393">
                  <c:v>2.73</c:v>
                </c:pt>
                <c:pt idx="394">
                  <c:v>2.73</c:v>
                </c:pt>
                <c:pt idx="395">
                  <c:v>2.74</c:v>
                </c:pt>
                <c:pt idx="396">
                  <c:v>2.83</c:v>
                </c:pt>
                <c:pt idx="397">
                  <c:v>2.79</c:v>
                </c:pt>
                <c:pt idx="398">
                  <c:v>2.7</c:v>
                </c:pt>
                <c:pt idx="399">
                  <c:v>2.74</c:v>
                </c:pt>
                <c:pt idx="400">
                  <c:v>2.7</c:v>
                </c:pt>
                <c:pt idx="401">
                  <c:v>2.68</c:v>
                </c:pt>
                <c:pt idx="402">
                  <c:v>2.65</c:v>
                </c:pt>
                <c:pt idx="403">
                  <c:v>2.8</c:v>
                </c:pt>
                <c:pt idx="404">
                  <c:v>3.3</c:v>
                </c:pt>
                <c:pt idx="405">
                  <c:v>3.35</c:v>
                </c:pt>
                <c:pt idx="406">
                  <c:v>3.4</c:v>
                </c:pt>
                <c:pt idx="407">
                  <c:v>3</c:v>
                </c:pt>
                <c:pt idx="408">
                  <c:v>3.2</c:v>
                </c:pt>
                <c:pt idx="409">
                  <c:v>3.1</c:v>
                </c:pt>
                <c:pt idx="410">
                  <c:v>3.4</c:v>
                </c:pt>
                <c:pt idx="411">
                  <c:v>3.1</c:v>
                </c:pt>
                <c:pt idx="412">
                  <c:v>3.45</c:v>
                </c:pt>
                <c:pt idx="413">
                  <c:v>3.29</c:v>
                </c:pt>
                <c:pt idx="414">
                  <c:v>3.16</c:v>
                </c:pt>
                <c:pt idx="415">
                  <c:v>2.97</c:v>
                </c:pt>
                <c:pt idx="416">
                  <c:v>3.3</c:v>
                </c:pt>
                <c:pt idx="417">
                  <c:v>3</c:v>
                </c:pt>
                <c:pt idx="418">
                  <c:v>3.2</c:v>
                </c:pt>
                <c:pt idx="419">
                  <c:v>3.18</c:v>
                </c:pt>
                <c:pt idx="420">
                  <c:v>3.15</c:v>
                </c:pt>
                <c:pt idx="421">
                  <c:v>3.12</c:v>
                </c:pt>
                <c:pt idx="422">
                  <c:v>3.08</c:v>
                </c:pt>
                <c:pt idx="423">
                  <c:v>3.05</c:v>
                </c:pt>
                <c:pt idx="424">
                  <c:v>3</c:v>
                </c:pt>
                <c:pt idx="425">
                  <c:v>2.86</c:v>
                </c:pt>
                <c:pt idx="426">
                  <c:v>2.73</c:v>
                </c:pt>
                <c:pt idx="427">
                  <c:v>2.8</c:v>
                </c:pt>
                <c:pt idx="428">
                  <c:v>3.34</c:v>
                </c:pt>
                <c:pt idx="429">
                  <c:v>3.35</c:v>
                </c:pt>
                <c:pt idx="430">
                  <c:v>3.7</c:v>
                </c:pt>
                <c:pt idx="431">
                  <c:v>3.54</c:v>
                </c:pt>
                <c:pt idx="432">
                  <c:v>3.27</c:v>
                </c:pt>
                <c:pt idx="433">
                  <c:v>3.15</c:v>
                </c:pt>
                <c:pt idx="434">
                  <c:v>3.2</c:v>
                </c:pt>
                <c:pt idx="435">
                  <c:v>2.8</c:v>
                </c:pt>
                <c:pt idx="436">
                  <c:v>3</c:v>
                </c:pt>
                <c:pt idx="437">
                  <c:v>2.93</c:v>
                </c:pt>
                <c:pt idx="438">
                  <c:v>2.94</c:v>
                </c:pt>
                <c:pt idx="439">
                  <c:v>2.75</c:v>
                </c:pt>
                <c:pt idx="440">
                  <c:v>2.9</c:v>
                </c:pt>
                <c:pt idx="441">
                  <c:v>2.94</c:v>
                </c:pt>
                <c:pt idx="442">
                  <c:v>2.96</c:v>
                </c:pt>
                <c:pt idx="443">
                  <c:v>2.87</c:v>
                </c:pt>
                <c:pt idx="444">
                  <c:v>2.73</c:v>
                </c:pt>
                <c:pt idx="445">
                  <c:v>2.8</c:v>
                </c:pt>
                <c:pt idx="446">
                  <c:v>3.05</c:v>
                </c:pt>
                <c:pt idx="447">
                  <c:v>2.85</c:v>
                </c:pt>
                <c:pt idx="448">
                  <c:v>2.97</c:v>
                </c:pt>
                <c:pt idx="449">
                  <c:v>2.9</c:v>
                </c:pt>
                <c:pt idx="450">
                  <c:v>3</c:v>
                </c:pt>
                <c:pt idx="451">
                  <c:v>3</c:v>
                </c:pt>
                <c:pt idx="452">
                  <c:v>2.97</c:v>
                </c:pt>
                <c:pt idx="453">
                  <c:v>2.81</c:v>
                </c:pt>
                <c:pt idx="454">
                  <c:v>2.65</c:v>
                </c:pt>
                <c:pt idx="455">
                  <c:v>2.7</c:v>
                </c:pt>
                <c:pt idx="456">
                  <c:v>2.9</c:v>
                </c:pt>
                <c:pt idx="457">
                  <c:v>2.87</c:v>
                </c:pt>
                <c:pt idx="458">
                  <c:v>2.85</c:v>
                </c:pt>
                <c:pt idx="459">
                  <c:v>2.98</c:v>
                </c:pt>
                <c:pt idx="460">
                  <c:v>3.2</c:v>
                </c:pt>
                <c:pt idx="461">
                  <c:v>3</c:v>
                </c:pt>
                <c:pt idx="462">
                  <c:v>2.7</c:v>
                </c:pt>
                <c:pt idx="463">
                  <c:v>3.48</c:v>
                </c:pt>
                <c:pt idx="464">
                  <c:v>3.72</c:v>
                </c:pt>
                <c:pt idx="465">
                  <c:v>3.18</c:v>
                </c:pt>
                <c:pt idx="466">
                  <c:v>3.23</c:v>
                </c:pt>
                <c:pt idx="467">
                  <c:v>2.9</c:v>
                </c:pt>
                <c:pt idx="468">
                  <c:v>2.85</c:v>
                </c:pt>
                <c:pt idx="469">
                  <c:v>3.15</c:v>
                </c:pt>
                <c:pt idx="470">
                  <c:v>3</c:v>
                </c:pt>
                <c:pt idx="471">
                  <c:v>2.7</c:v>
                </c:pt>
                <c:pt idx="472">
                  <c:v>3.58</c:v>
                </c:pt>
                <c:pt idx="473">
                  <c:v>3.5</c:v>
                </c:pt>
                <c:pt idx="474">
                  <c:v>3.3</c:v>
                </c:pt>
                <c:pt idx="475">
                  <c:v>3</c:v>
                </c:pt>
                <c:pt idx="476">
                  <c:v>3.75</c:v>
                </c:pt>
                <c:pt idx="477">
                  <c:v>2.93</c:v>
                </c:pt>
                <c:pt idx="478">
                  <c:v>3.08</c:v>
                </c:pt>
                <c:pt idx="479">
                  <c:v>3</c:v>
                </c:pt>
                <c:pt idx="480">
                  <c:v>3.2</c:v>
                </c:pt>
                <c:pt idx="481">
                  <c:v>2.64</c:v>
                </c:pt>
                <c:pt idx="482">
                  <c:v>3</c:v>
                </c:pt>
                <c:pt idx="483">
                  <c:v>2.93</c:v>
                </c:pt>
                <c:pt idx="484">
                  <c:v>2.96</c:v>
                </c:pt>
                <c:pt idx="485">
                  <c:v>2.9</c:v>
                </c:pt>
                <c:pt idx="486">
                  <c:v>2.84</c:v>
                </c:pt>
                <c:pt idx="487">
                  <c:v>2.8</c:v>
                </c:pt>
                <c:pt idx="488">
                  <c:v>2.75</c:v>
                </c:pt>
                <c:pt idx="489">
                  <c:v>2.75</c:v>
                </c:pt>
                <c:pt idx="490">
                  <c:v>2.7</c:v>
                </c:pt>
                <c:pt idx="491">
                  <c:v>2.6</c:v>
                </c:pt>
                <c:pt idx="492">
                  <c:v>2.7</c:v>
                </c:pt>
                <c:pt idx="493">
                  <c:v>2.7</c:v>
                </c:pt>
                <c:pt idx="494">
                  <c:v>2.65</c:v>
                </c:pt>
                <c:pt idx="495">
                  <c:v>2.65</c:v>
                </c:pt>
                <c:pt idx="496">
                  <c:v>2.65</c:v>
                </c:pt>
                <c:pt idx="497">
                  <c:v>2.6</c:v>
                </c:pt>
                <c:pt idx="498">
                  <c:v>2.6</c:v>
                </c:pt>
                <c:pt idx="499">
                  <c:v>2.63</c:v>
                </c:pt>
                <c:pt idx="500">
                  <c:v>2.6</c:v>
                </c:pt>
                <c:pt idx="501">
                  <c:v>2.83</c:v>
                </c:pt>
                <c:pt idx="502">
                  <c:v>2.85</c:v>
                </c:pt>
                <c:pt idx="503">
                  <c:v>2.86</c:v>
                </c:pt>
                <c:pt idx="504">
                  <c:v>2.88</c:v>
                </c:pt>
                <c:pt idx="505">
                  <c:v>2.89</c:v>
                </c:pt>
                <c:pt idx="506">
                  <c:v>2.9</c:v>
                </c:pt>
                <c:pt idx="507">
                  <c:v>2.91</c:v>
                </c:pt>
                <c:pt idx="508">
                  <c:v>2.91</c:v>
                </c:pt>
                <c:pt idx="509">
                  <c:v>2.92</c:v>
                </c:pt>
                <c:pt idx="510">
                  <c:v>2.93</c:v>
                </c:pt>
                <c:pt idx="511">
                  <c:v>2.94</c:v>
                </c:pt>
                <c:pt idx="512">
                  <c:v>2.88</c:v>
                </c:pt>
                <c:pt idx="513">
                  <c:v>2.66</c:v>
                </c:pt>
                <c:pt idx="514">
                  <c:v>2.7</c:v>
                </c:pt>
                <c:pt idx="515">
                  <c:v>2.84</c:v>
                </c:pt>
                <c:pt idx="516">
                  <c:v>2.8</c:v>
                </c:pt>
                <c:pt idx="517">
                  <c:v>2.67</c:v>
                </c:pt>
                <c:pt idx="518">
                  <c:v>2.78</c:v>
                </c:pt>
                <c:pt idx="519">
                  <c:v>2.58</c:v>
                </c:pt>
                <c:pt idx="520">
                  <c:v>2.75</c:v>
                </c:pt>
                <c:pt idx="521">
                  <c:v>2.7</c:v>
                </c:pt>
                <c:pt idx="522">
                  <c:v>2.6</c:v>
                </c:pt>
                <c:pt idx="523">
                  <c:v>2.54</c:v>
                </c:pt>
                <c:pt idx="524">
                  <c:v>2.6</c:v>
                </c:pt>
                <c:pt idx="525">
                  <c:v>2.75</c:v>
                </c:pt>
                <c:pt idx="526">
                  <c:v>2.73</c:v>
                </c:pt>
                <c:pt idx="527">
                  <c:v>2.7</c:v>
                </c:pt>
                <c:pt idx="528">
                  <c:v>2.68</c:v>
                </c:pt>
                <c:pt idx="529">
                  <c:v>2.67</c:v>
                </c:pt>
                <c:pt idx="530">
                  <c:v>2.65</c:v>
                </c:pt>
                <c:pt idx="531">
                  <c:v>2.65</c:v>
                </c:pt>
                <c:pt idx="532">
                  <c:v>2.68</c:v>
                </c:pt>
                <c:pt idx="533">
                  <c:v>2.7</c:v>
                </c:pt>
                <c:pt idx="534">
                  <c:v>2.75</c:v>
                </c:pt>
                <c:pt idx="535">
                  <c:v>2.75</c:v>
                </c:pt>
                <c:pt idx="536">
                  <c:v>2.5</c:v>
                </c:pt>
                <c:pt idx="537">
                  <c:v>2.4500000000000002</c:v>
                </c:pt>
                <c:pt idx="538">
                  <c:v>2.42</c:v>
                </c:pt>
                <c:pt idx="539">
                  <c:v>2.4</c:v>
                </c:pt>
                <c:pt idx="540">
                  <c:v>2.35</c:v>
                </c:pt>
                <c:pt idx="541">
                  <c:v>2.35</c:v>
                </c:pt>
                <c:pt idx="542">
                  <c:v>2.35</c:v>
                </c:pt>
                <c:pt idx="543">
                  <c:v>2.38</c:v>
                </c:pt>
                <c:pt idx="544">
                  <c:v>2.4</c:v>
                </c:pt>
                <c:pt idx="545">
                  <c:v>2.5</c:v>
                </c:pt>
                <c:pt idx="546">
                  <c:v>2.65</c:v>
                </c:pt>
                <c:pt idx="547">
                  <c:v>2.5499999999999998</c:v>
                </c:pt>
                <c:pt idx="548">
                  <c:v>2.5499999999999998</c:v>
                </c:pt>
                <c:pt idx="549">
                  <c:v>2.6</c:v>
                </c:pt>
                <c:pt idx="550">
                  <c:v>2.7</c:v>
                </c:pt>
                <c:pt idx="551">
                  <c:v>2.5499999999999998</c:v>
                </c:pt>
                <c:pt idx="552">
                  <c:v>2.4</c:v>
                </c:pt>
                <c:pt idx="553">
                  <c:v>2.25</c:v>
                </c:pt>
                <c:pt idx="554">
                  <c:v>2.1</c:v>
                </c:pt>
                <c:pt idx="555">
                  <c:v>1.9</c:v>
                </c:pt>
                <c:pt idx="556">
                  <c:v>1.55</c:v>
                </c:pt>
                <c:pt idx="557">
                  <c:v>1.45</c:v>
                </c:pt>
                <c:pt idx="558">
                  <c:v>1.55</c:v>
                </c:pt>
                <c:pt idx="559">
                  <c:v>1.45</c:v>
                </c:pt>
                <c:pt idx="560">
                  <c:v>1.58</c:v>
                </c:pt>
                <c:pt idx="561">
                  <c:v>1.35</c:v>
                </c:pt>
                <c:pt idx="562">
                  <c:v>1.64</c:v>
                </c:pt>
                <c:pt idx="563">
                  <c:v>1.66</c:v>
                </c:pt>
                <c:pt idx="564">
                  <c:v>1.67</c:v>
                </c:pt>
                <c:pt idx="565">
                  <c:v>1.67</c:v>
                </c:pt>
                <c:pt idx="566">
                  <c:v>1.68</c:v>
                </c:pt>
                <c:pt idx="567">
                  <c:v>1.69</c:v>
                </c:pt>
                <c:pt idx="568">
                  <c:v>1.7</c:v>
                </c:pt>
                <c:pt idx="569">
                  <c:v>1.7</c:v>
                </c:pt>
                <c:pt idx="570">
                  <c:v>2</c:v>
                </c:pt>
                <c:pt idx="571">
                  <c:v>2.1</c:v>
                </c:pt>
                <c:pt idx="572">
                  <c:v>2.4500000000000002</c:v>
                </c:pt>
                <c:pt idx="573">
                  <c:v>2.38</c:v>
                </c:pt>
                <c:pt idx="574">
                  <c:v>2.35</c:v>
                </c:pt>
                <c:pt idx="575">
                  <c:v>4.3</c:v>
                </c:pt>
                <c:pt idx="576">
                  <c:v>2.87</c:v>
                </c:pt>
                <c:pt idx="577">
                  <c:v>2</c:v>
                </c:pt>
                <c:pt idx="578">
                  <c:v>1.9</c:v>
                </c:pt>
                <c:pt idx="579">
                  <c:v>1.65</c:v>
                </c:pt>
                <c:pt idx="580">
                  <c:v>1.8</c:v>
                </c:pt>
                <c:pt idx="581">
                  <c:v>1.63</c:v>
                </c:pt>
                <c:pt idx="582">
                  <c:v>1.55</c:v>
                </c:pt>
                <c:pt idx="583">
                  <c:v>2.65</c:v>
                </c:pt>
                <c:pt idx="584">
                  <c:v>1.8</c:v>
                </c:pt>
                <c:pt idx="585">
                  <c:v>1.5</c:v>
                </c:pt>
                <c:pt idx="586">
                  <c:v>2.6</c:v>
                </c:pt>
                <c:pt idx="587">
                  <c:v>2.54</c:v>
                </c:pt>
                <c:pt idx="588">
                  <c:v>2.46</c:v>
                </c:pt>
                <c:pt idx="589">
                  <c:v>2.4300000000000002</c:v>
                </c:pt>
                <c:pt idx="590">
                  <c:v>1.65</c:v>
                </c:pt>
                <c:pt idx="591">
                  <c:v>1.38</c:v>
                </c:pt>
                <c:pt idx="592">
                  <c:v>1.52</c:v>
                </c:pt>
                <c:pt idx="593">
                  <c:v>1.24</c:v>
                </c:pt>
                <c:pt idx="594">
                  <c:v>1.34</c:v>
                </c:pt>
                <c:pt idx="595">
                  <c:v>1.05</c:v>
                </c:pt>
                <c:pt idx="596">
                  <c:v>1.1499999999999999</c:v>
                </c:pt>
                <c:pt idx="597">
                  <c:v>1.27</c:v>
                </c:pt>
                <c:pt idx="598">
                  <c:v>1.63</c:v>
                </c:pt>
                <c:pt idx="599">
                  <c:v>1.48</c:v>
                </c:pt>
                <c:pt idx="600">
                  <c:v>1.43</c:v>
                </c:pt>
                <c:pt idx="601">
                  <c:v>1.33</c:v>
                </c:pt>
                <c:pt idx="602">
                  <c:v>1.58</c:v>
                </c:pt>
                <c:pt idx="603">
                  <c:v>1.25</c:v>
                </c:pt>
                <c:pt idx="604">
                  <c:v>1.53</c:v>
                </c:pt>
                <c:pt idx="605">
                  <c:v>1.49</c:v>
                </c:pt>
                <c:pt idx="606">
                  <c:v>1.37</c:v>
                </c:pt>
                <c:pt idx="607">
                  <c:v>1.33</c:v>
                </c:pt>
                <c:pt idx="608">
                  <c:v>1.28</c:v>
                </c:pt>
                <c:pt idx="609">
                  <c:v>1.2</c:v>
                </c:pt>
                <c:pt idx="610">
                  <c:v>1.18</c:v>
                </c:pt>
                <c:pt idx="611">
                  <c:v>1.05</c:v>
                </c:pt>
                <c:pt idx="612">
                  <c:v>1.25</c:v>
                </c:pt>
                <c:pt idx="613">
                  <c:v>1.73</c:v>
                </c:pt>
                <c:pt idx="614">
                  <c:v>1.21</c:v>
                </c:pt>
                <c:pt idx="615">
                  <c:v>1.55</c:v>
                </c:pt>
                <c:pt idx="616">
                  <c:v>1.2</c:v>
                </c:pt>
                <c:pt idx="617">
                  <c:v>1.76</c:v>
                </c:pt>
                <c:pt idx="618">
                  <c:v>3.04</c:v>
                </c:pt>
                <c:pt idx="619">
                  <c:v>2.84</c:v>
                </c:pt>
                <c:pt idx="620">
                  <c:v>2.67</c:v>
                </c:pt>
                <c:pt idx="621">
                  <c:v>3.02</c:v>
                </c:pt>
                <c:pt idx="622">
                  <c:v>4.8</c:v>
                </c:pt>
                <c:pt idx="623">
                  <c:v>3.48</c:v>
                </c:pt>
                <c:pt idx="624">
                  <c:v>3.43</c:v>
                </c:pt>
                <c:pt idx="625">
                  <c:v>3.5</c:v>
                </c:pt>
                <c:pt idx="626">
                  <c:v>3.26</c:v>
                </c:pt>
                <c:pt idx="627">
                  <c:v>3.16</c:v>
                </c:pt>
                <c:pt idx="628">
                  <c:v>3.98</c:v>
                </c:pt>
                <c:pt idx="629">
                  <c:v>3.04</c:v>
                </c:pt>
                <c:pt idx="630">
                  <c:v>2.97</c:v>
                </c:pt>
                <c:pt idx="631">
                  <c:v>2.97</c:v>
                </c:pt>
                <c:pt idx="632">
                  <c:v>2.96</c:v>
                </c:pt>
                <c:pt idx="633">
                  <c:v>1.54</c:v>
                </c:pt>
                <c:pt idx="634">
                  <c:v>1.7</c:v>
                </c:pt>
                <c:pt idx="635">
                  <c:v>1.25</c:v>
                </c:pt>
                <c:pt idx="636">
                  <c:v>1.8</c:v>
                </c:pt>
                <c:pt idx="637">
                  <c:v>2.68</c:v>
                </c:pt>
                <c:pt idx="638">
                  <c:v>2.94</c:v>
                </c:pt>
                <c:pt idx="639">
                  <c:v>2.83</c:v>
                </c:pt>
                <c:pt idx="640">
                  <c:v>1.02</c:v>
                </c:pt>
                <c:pt idx="641">
                  <c:v>2</c:v>
                </c:pt>
                <c:pt idx="642">
                  <c:v>2.86</c:v>
                </c:pt>
                <c:pt idx="643">
                  <c:v>2.72</c:v>
                </c:pt>
                <c:pt idx="644">
                  <c:v>2.4</c:v>
                </c:pt>
                <c:pt idx="645">
                  <c:v>1.6</c:v>
                </c:pt>
                <c:pt idx="646">
                  <c:v>3</c:v>
                </c:pt>
                <c:pt idx="647">
                  <c:v>2.52</c:v>
                </c:pt>
                <c:pt idx="648">
                  <c:v>2.85</c:v>
                </c:pt>
                <c:pt idx="649">
                  <c:v>4.92</c:v>
                </c:pt>
                <c:pt idx="650">
                  <c:v>4.2</c:v>
                </c:pt>
                <c:pt idx="651">
                  <c:v>4.09</c:v>
                </c:pt>
                <c:pt idx="652">
                  <c:v>3.18</c:v>
                </c:pt>
                <c:pt idx="653">
                  <c:v>3.18</c:v>
                </c:pt>
                <c:pt idx="654">
                  <c:v>3.17</c:v>
                </c:pt>
                <c:pt idx="655">
                  <c:v>3.66</c:v>
                </c:pt>
                <c:pt idx="656">
                  <c:v>3.19</c:v>
                </c:pt>
                <c:pt idx="657">
                  <c:v>3.09</c:v>
                </c:pt>
                <c:pt idx="658">
                  <c:v>3</c:v>
                </c:pt>
                <c:pt idx="659">
                  <c:v>2.8</c:v>
                </c:pt>
                <c:pt idx="660">
                  <c:v>2.98</c:v>
                </c:pt>
                <c:pt idx="661">
                  <c:v>3.1</c:v>
                </c:pt>
                <c:pt idx="662">
                  <c:v>2.97</c:v>
                </c:pt>
                <c:pt idx="663">
                  <c:v>2.95</c:v>
                </c:pt>
                <c:pt idx="664">
                  <c:v>2.89</c:v>
                </c:pt>
                <c:pt idx="665">
                  <c:v>2.93</c:v>
                </c:pt>
                <c:pt idx="666">
                  <c:v>2.6</c:v>
                </c:pt>
                <c:pt idx="667">
                  <c:v>2.84</c:v>
                </c:pt>
                <c:pt idx="668">
                  <c:v>2.6</c:v>
                </c:pt>
                <c:pt idx="669">
                  <c:v>3.7</c:v>
                </c:pt>
                <c:pt idx="670">
                  <c:v>2.97</c:v>
                </c:pt>
                <c:pt idx="671">
                  <c:v>1.8</c:v>
                </c:pt>
                <c:pt idx="672">
                  <c:v>2.98</c:v>
                </c:pt>
                <c:pt idx="673">
                  <c:v>3.1</c:v>
                </c:pt>
                <c:pt idx="674">
                  <c:v>1.62</c:v>
                </c:pt>
                <c:pt idx="675">
                  <c:v>1.5</c:v>
                </c:pt>
                <c:pt idx="676">
                  <c:v>1.54</c:v>
                </c:pt>
                <c:pt idx="677">
                  <c:v>1.59</c:v>
                </c:pt>
                <c:pt idx="678">
                  <c:v>1.62</c:v>
                </c:pt>
                <c:pt idx="679">
                  <c:v>1.51</c:v>
                </c:pt>
                <c:pt idx="680">
                  <c:v>1.4</c:v>
                </c:pt>
                <c:pt idx="681">
                  <c:v>1.49</c:v>
                </c:pt>
                <c:pt idx="682">
                  <c:v>1.32</c:v>
                </c:pt>
                <c:pt idx="683">
                  <c:v>1.29</c:v>
                </c:pt>
                <c:pt idx="684">
                  <c:v>2</c:v>
                </c:pt>
                <c:pt idx="685">
                  <c:v>2.15</c:v>
                </c:pt>
                <c:pt idx="686">
                  <c:v>1.1299999999999999</c:v>
                </c:pt>
                <c:pt idx="687">
                  <c:v>1.18</c:v>
                </c:pt>
                <c:pt idx="688">
                  <c:v>2.1800000000000002</c:v>
                </c:pt>
                <c:pt idx="689">
                  <c:v>2.25</c:v>
                </c:pt>
                <c:pt idx="690">
                  <c:v>2.2999999999999998</c:v>
                </c:pt>
                <c:pt idx="691">
                  <c:v>2.39</c:v>
                </c:pt>
                <c:pt idx="692">
                  <c:v>2.4</c:v>
                </c:pt>
                <c:pt idx="693">
                  <c:v>2.56</c:v>
                </c:pt>
                <c:pt idx="694">
                  <c:v>2.6</c:v>
                </c:pt>
                <c:pt idx="695">
                  <c:v>2.13</c:v>
                </c:pt>
                <c:pt idx="696">
                  <c:v>1.19</c:v>
                </c:pt>
                <c:pt idx="697">
                  <c:v>1.25</c:v>
                </c:pt>
                <c:pt idx="698">
                  <c:v>1.2</c:v>
                </c:pt>
                <c:pt idx="699">
                  <c:v>1.29</c:v>
                </c:pt>
                <c:pt idx="700">
                  <c:v>1.35</c:v>
                </c:pt>
                <c:pt idx="701">
                  <c:v>1.3</c:v>
                </c:pt>
                <c:pt idx="702">
                  <c:v>1.4</c:v>
                </c:pt>
                <c:pt idx="703">
                  <c:v>1.5</c:v>
                </c:pt>
                <c:pt idx="704">
                  <c:v>1.8</c:v>
                </c:pt>
                <c:pt idx="705">
                  <c:v>1.98</c:v>
                </c:pt>
                <c:pt idx="706">
                  <c:v>2</c:v>
                </c:pt>
                <c:pt idx="707">
                  <c:v>2.1800000000000002</c:v>
                </c:pt>
                <c:pt idx="708">
                  <c:v>1</c:v>
                </c:pt>
                <c:pt idx="709">
                  <c:v>2.97</c:v>
                </c:pt>
                <c:pt idx="710">
                  <c:v>3</c:v>
                </c:pt>
                <c:pt idx="711">
                  <c:v>3.19</c:v>
                </c:pt>
                <c:pt idx="712">
                  <c:v>4</c:v>
                </c:pt>
                <c:pt idx="713">
                  <c:v>3.97</c:v>
                </c:pt>
                <c:pt idx="714">
                  <c:v>1</c:v>
                </c:pt>
                <c:pt idx="715">
                  <c:v>1.19</c:v>
                </c:pt>
                <c:pt idx="716">
                  <c:v>1.4</c:v>
                </c:pt>
                <c:pt idx="717">
                  <c:v>1.37</c:v>
                </c:pt>
                <c:pt idx="718">
                  <c:v>2</c:v>
                </c:pt>
                <c:pt idx="719">
                  <c:v>2.16</c:v>
                </c:pt>
                <c:pt idx="720">
                  <c:v>2.2000000000000002</c:v>
                </c:pt>
                <c:pt idx="721">
                  <c:v>1.19</c:v>
                </c:pt>
                <c:pt idx="722">
                  <c:v>1.75</c:v>
                </c:pt>
                <c:pt idx="723">
                  <c:v>1.62</c:v>
                </c:pt>
                <c:pt idx="724">
                  <c:v>2</c:v>
                </c:pt>
                <c:pt idx="725">
                  <c:v>1.84</c:v>
                </c:pt>
                <c:pt idx="726">
                  <c:v>1.1599999999999999</c:v>
                </c:pt>
                <c:pt idx="727">
                  <c:v>1.73</c:v>
                </c:pt>
                <c:pt idx="728">
                  <c:v>2.2000000000000002</c:v>
                </c:pt>
                <c:pt idx="729">
                  <c:v>2.3199999999999998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E3A1-4B26-9356-030CB577B547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DATOS!$AM$2:$AM$733</c:f>
              <c:numCache>
                <c:formatCode>0.00</c:formatCode>
                <c:ptCount val="732"/>
                <c:pt idx="0" formatCode="General">
                  <c:v>2016</c:v>
                </c:pt>
                <c:pt idx="1">
                  <c:v>2.4700000000000002</c:v>
                </c:pt>
                <c:pt idx="2">
                  <c:v>2.5299999999999998</c:v>
                </c:pt>
                <c:pt idx="3">
                  <c:v>2.41</c:v>
                </c:pt>
                <c:pt idx="4">
                  <c:v>2.29</c:v>
                </c:pt>
                <c:pt idx="5">
                  <c:v>2.17</c:v>
                </c:pt>
                <c:pt idx="6">
                  <c:v>2.29</c:v>
                </c:pt>
                <c:pt idx="7">
                  <c:v>2.34</c:v>
                </c:pt>
                <c:pt idx="8">
                  <c:v>2.4</c:v>
                </c:pt>
                <c:pt idx="9">
                  <c:v>2.1</c:v>
                </c:pt>
                <c:pt idx="10">
                  <c:v>2.2000000000000002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</c:v>
                </c:pt>
                <c:pt idx="14">
                  <c:v>2.25</c:v>
                </c:pt>
                <c:pt idx="15">
                  <c:v>2.2999999999999998</c:v>
                </c:pt>
                <c:pt idx="16">
                  <c:v>2.4700000000000002</c:v>
                </c:pt>
                <c:pt idx="17">
                  <c:v>3</c:v>
                </c:pt>
                <c:pt idx="18">
                  <c:v>3.19</c:v>
                </c:pt>
                <c:pt idx="19">
                  <c:v>3.22</c:v>
                </c:pt>
                <c:pt idx="20">
                  <c:v>3.19</c:v>
                </c:pt>
                <c:pt idx="21">
                  <c:v>1</c:v>
                </c:pt>
                <c:pt idx="22">
                  <c:v>1.1000000000000001</c:v>
                </c:pt>
                <c:pt idx="23">
                  <c:v>1.04</c:v>
                </c:pt>
                <c:pt idx="24">
                  <c:v>1.08</c:v>
                </c:pt>
                <c:pt idx="25">
                  <c:v>1.18</c:v>
                </c:pt>
                <c:pt idx="26">
                  <c:v>1.25</c:v>
                </c:pt>
                <c:pt idx="27">
                  <c:v>2.2999999999999998</c:v>
                </c:pt>
                <c:pt idx="28">
                  <c:v>2.27</c:v>
                </c:pt>
                <c:pt idx="29">
                  <c:v>1.1299999999999999</c:v>
                </c:pt>
                <c:pt idx="30">
                  <c:v>1.2</c:v>
                </c:pt>
                <c:pt idx="31">
                  <c:v>2.4</c:v>
                </c:pt>
                <c:pt idx="32">
                  <c:v>1.68</c:v>
                </c:pt>
                <c:pt idx="33">
                  <c:v>1.8</c:v>
                </c:pt>
                <c:pt idx="34">
                  <c:v>1.64</c:v>
                </c:pt>
                <c:pt idx="35">
                  <c:v>1.95</c:v>
                </c:pt>
                <c:pt idx="36">
                  <c:v>2.1</c:v>
                </c:pt>
                <c:pt idx="37">
                  <c:v>2.2999999999999998</c:v>
                </c:pt>
                <c:pt idx="38">
                  <c:v>1.5</c:v>
                </c:pt>
                <c:pt idx="39">
                  <c:v>1.55</c:v>
                </c:pt>
                <c:pt idx="40">
                  <c:v>1.35</c:v>
                </c:pt>
                <c:pt idx="41">
                  <c:v>1.43</c:v>
                </c:pt>
                <c:pt idx="42">
                  <c:v>1.38</c:v>
                </c:pt>
                <c:pt idx="43">
                  <c:v>1.78</c:v>
                </c:pt>
                <c:pt idx="44">
                  <c:v>1.4</c:v>
                </c:pt>
                <c:pt idx="45">
                  <c:v>1.8</c:v>
                </c:pt>
                <c:pt idx="46">
                  <c:v>1.3</c:v>
                </c:pt>
                <c:pt idx="47">
                  <c:v>1.2</c:v>
                </c:pt>
                <c:pt idx="48">
                  <c:v>1.1000000000000001</c:v>
                </c:pt>
                <c:pt idx="49">
                  <c:v>1.77</c:v>
                </c:pt>
                <c:pt idx="50">
                  <c:v>1.1499999999999999</c:v>
                </c:pt>
                <c:pt idx="51">
                  <c:v>1.4</c:v>
                </c:pt>
                <c:pt idx="52">
                  <c:v>1.63</c:v>
                </c:pt>
                <c:pt idx="53">
                  <c:v>2.75</c:v>
                </c:pt>
                <c:pt idx="54">
                  <c:v>1.52</c:v>
                </c:pt>
                <c:pt idx="55">
                  <c:v>1.25</c:v>
                </c:pt>
                <c:pt idx="56">
                  <c:v>1.23</c:v>
                </c:pt>
                <c:pt idx="57">
                  <c:v>1.2</c:v>
                </c:pt>
                <c:pt idx="58">
                  <c:v>2.19</c:v>
                </c:pt>
                <c:pt idx="59">
                  <c:v>2</c:v>
                </c:pt>
                <c:pt idx="60">
                  <c:v>1.65</c:v>
                </c:pt>
                <c:pt idx="61">
                  <c:v>1.8</c:v>
                </c:pt>
                <c:pt idx="62">
                  <c:v>1.62</c:v>
                </c:pt>
                <c:pt idx="63">
                  <c:v>1.55</c:v>
                </c:pt>
                <c:pt idx="64">
                  <c:v>1.3</c:v>
                </c:pt>
                <c:pt idx="65">
                  <c:v>1.78</c:v>
                </c:pt>
                <c:pt idx="66">
                  <c:v>1.65</c:v>
                </c:pt>
                <c:pt idx="67">
                  <c:v>1.59</c:v>
                </c:pt>
                <c:pt idx="68">
                  <c:v>1.23</c:v>
                </c:pt>
                <c:pt idx="69">
                  <c:v>1.95</c:v>
                </c:pt>
                <c:pt idx="70">
                  <c:v>1.68</c:v>
                </c:pt>
                <c:pt idx="71">
                  <c:v>1.8</c:v>
                </c:pt>
                <c:pt idx="72">
                  <c:v>2</c:v>
                </c:pt>
                <c:pt idx="73">
                  <c:v>2.2000000000000002</c:v>
                </c:pt>
                <c:pt idx="74">
                  <c:v>1.93</c:v>
                </c:pt>
                <c:pt idx="75">
                  <c:v>2.15</c:v>
                </c:pt>
                <c:pt idx="76">
                  <c:v>2</c:v>
                </c:pt>
                <c:pt idx="77">
                  <c:v>2.2000000000000002</c:v>
                </c:pt>
                <c:pt idx="78">
                  <c:v>1.9</c:v>
                </c:pt>
                <c:pt idx="79">
                  <c:v>2</c:v>
                </c:pt>
                <c:pt idx="80">
                  <c:v>1.8</c:v>
                </c:pt>
                <c:pt idx="81">
                  <c:v>2</c:v>
                </c:pt>
                <c:pt idx="82">
                  <c:v>1.1200000000000001</c:v>
                </c:pt>
                <c:pt idx="83">
                  <c:v>2.0699999999999998</c:v>
                </c:pt>
                <c:pt idx="84">
                  <c:v>1.94</c:v>
                </c:pt>
                <c:pt idx="85">
                  <c:v>2.1</c:v>
                </c:pt>
                <c:pt idx="86">
                  <c:v>2.2999999999999998</c:v>
                </c:pt>
                <c:pt idx="87">
                  <c:v>2.34</c:v>
                </c:pt>
                <c:pt idx="88">
                  <c:v>2.14</c:v>
                </c:pt>
                <c:pt idx="89">
                  <c:v>2.23</c:v>
                </c:pt>
                <c:pt idx="90">
                  <c:v>2.0699999999999998</c:v>
                </c:pt>
                <c:pt idx="91">
                  <c:v>2.1800000000000002</c:v>
                </c:pt>
                <c:pt idx="92">
                  <c:v>2.1800000000000002</c:v>
                </c:pt>
                <c:pt idx="93">
                  <c:v>2.15</c:v>
                </c:pt>
                <c:pt idx="94">
                  <c:v>2.2000000000000002</c:v>
                </c:pt>
                <c:pt idx="95">
                  <c:v>2.4</c:v>
                </c:pt>
                <c:pt idx="96">
                  <c:v>2.38</c:v>
                </c:pt>
                <c:pt idx="97">
                  <c:v>2.5499999999999998</c:v>
                </c:pt>
                <c:pt idx="98">
                  <c:v>2.2999999999999998</c:v>
                </c:pt>
                <c:pt idx="99">
                  <c:v>2.6</c:v>
                </c:pt>
                <c:pt idx="100">
                  <c:v>2.5</c:v>
                </c:pt>
                <c:pt idx="101">
                  <c:v>2.5</c:v>
                </c:pt>
                <c:pt idx="102">
                  <c:v>2.58</c:v>
                </c:pt>
                <c:pt idx="103">
                  <c:v>2.52</c:v>
                </c:pt>
                <c:pt idx="104">
                  <c:v>2.78</c:v>
                </c:pt>
                <c:pt idx="105">
                  <c:v>2.98</c:v>
                </c:pt>
                <c:pt idx="106">
                  <c:v>3.15</c:v>
                </c:pt>
                <c:pt idx="107">
                  <c:v>2.25</c:v>
                </c:pt>
                <c:pt idx="108">
                  <c:v>2.4</c:v>
                </c:pt>
                <c:pt idx="109">
                  <c:v>2.48</c:v>
                </c:pt>
                <c:pt idx="110">
                  <c:v>2</c:v>
                </c:pt>
                <c:pt idx="111">
                  <c:v>1.98</c:v>
                </c:pt>
                <c:pt idx="112">
                  <c:v>2.04</c:v>
                </c:pt>
                <c:pt idx="113">
                  <c:v>2.15</c:v>
                </c:pt>
                <c:pt idx="114">
                  <c:v>2.4</c:v>
                </c:pt>
                <c:pt idx="115">
                  <c:v>2.7</c:v>
                </c:pt>
                <c:pt idx="116">
                  <c:v>2.4300000000000002</c:v>
                </c:pt>
                <c:pt idx="117">
                  <c:v>2.98</c:v>
                </c:pt>
                <c:pt idx="118">
                  <c:v>2.62</c:v>
                </c:pt>
                <c:pt idx="119">
                  <c:v>2</c:v>
                </c:pt>
                <c:pt idx="120">
                  <c:v>2.34</c:v>
                </c:pt>
                <c:pt idx="121">
                  <c:v>2.4</c:v>
                </c:pt>
                <c:pt idx="122">
                  <c:v>2.12</c:v>
                </c:pt>
                <c:pt idx="123">
                  <c:v>2.2000000000000002</c:v>
                </c:pt>
                <c:pt idx="124">
                  <c:v>2.09</c:v>
                </c:pt>
                <c:pt idx="125">
                  <c:v>1.98</c:v>
                </c:pt>
                <c:pt idx="126">
                  <c:v>2</c:v>
                </c:pt>
                <c:pt idx="127">
                  <c:v>2.15</c:v>
                </c:pt>
                <c:pt idx="128">
                  <c:v>2.09</c:v>
                </c:pt>
                <c:pt idx="129">
                  <c:v>1.94</c:v>
                </c:pt>
                <c:pt idx="130">
                  <c:v>1.35</c:v>
                </c:pt>
                <c:pt idx="131">
                  <c:v>2.25</c:v>
                </c:pt>
                <c:pt idx="132">
                  <c:v>1.92</c:v>
                </c:pt>
                <c:pt idx="133">
                  <c:v>2.0499999999999998</c:v>
                </c:pt>
                <c:pt idx="134">
                  <c:v>1.9</c:v>
                </c:pt>
                <c:pt idx="135">
                  <c:v>1.82</c:v>
                </c:pt>
                <c:pt idx="136">
                  <c:v>2</c:v>
                </c:pt>
                <c:pt idx="137">
                  <c:v>2.2000000000000002</c:v>
                </c:pt>
                <c:pt idx="138">
                  <c:v>3.11</c:v>
                </c:pt>
                <c:pt idx="139">
                  <c:v>3.38</c:v>
                </c:pt>
                <c:pt idx="140">
                  <c:v>3.4</c:v>
                </c:pt>
                <c:pt idx="141">
                  <c:v>3.26</c:v>
                </c:pt>
                <c:pt idx="142">
                  <c:v>3.28</c:v>
                </c:pt>
                <c:pt idx="143">
                  <c:v>3.3</c:v>
                </c:pt>
                <c:pt idx="144">
                  <c:v>3.19</c:v>
                </c:pt>
                <c:pt idx="145">
                  <c:v>2.2999999999999998</c:v>
                </c:pt>
                <c:pt idx="146">
                  <c:v>4.9000000000000004</c:v>
                </c:pt>
                <c:pt idx="147">
                  <c:v>4.95</c:v>
                </c:pt>
                <c:pt idx="148">
                  <c:v>4.55</c:v>
                </c:pt>
                <c:pt idx="149">
                  <c:v>3.48</c:v>
                </c:pt>
                <c:pt idx="150">
                  <c:v>3.64</c:v>
                </c:pt>
                <c:pt idx="151">
                  <c:v>4</c:v>
                </c:pt>
                <c:pt idx="152">
                  <c:v>3.66</c:v>
                </c:pt>
                <c:pt idx="153">
                  <c:v>4.1500000000000004</c:v>
                </c:pt>
                <c:pt idx="154">
                  <c:v>3.9</c:v>
                </c:pt>
                <c:pt idx="155">
                  <c:v>4.0999999999999996</c:v>
                </c:pt>
                <c:pt idx="156">
                  <c:v>3.56</c:v>
                </c:pt>
                <c:pt idx="157">
                  <c:v>2.7</c:v>
                </c:pt>
                <c:pt idx="158">
                  <c:v>2.4500000000000002</c:v>
                </c:pt>
                <c:pt idx="159">
                  <c:v>2.85</c:v>
                </c:pt>
                <c:pt idx="160">
                  <c:v>2.58</c:v>
                </c:pt>
                <c:pt idx="161">
                  <c:v>2.75</c:v>
                </c:pt>
                <c:pt idx="162">
                  <c:v>2.79</c:v>
                </c:pt>
                <c:pt idx="163">
                  <c:v>2.2000000000000002</c:v>
                </c:pt>
                <c:pt idx="164">
                  <c:v>1.92</c:v>
                </c:pt>
                <c:pt idx="165">
                  <c:v>2</c:v>
                </c:pt>
                <c:pt idx="166">
                  <c:v>2.09</c:v>
                </c:pt>
                <c:pt idx="167">
                  <c:v>2.16</c:v>
                </c:pt>
                <c:pt idx="168">
                  <c:v>1.88</c:v>
                </c:pt>
                <c:pt idx="169">
                  <c:v>1.99</c:v>
                </c:pt>
                <c:pt idx="170">
                  <c:v>1.63</c:v>
                </c:pt>
                <c:pt idx="171">
                  <c:v>1.67</c:v>
                </c:pt>
                <c:pt idx="172">
                  <c:v>1.4</c:v>
                </c:pt>
                <c:pt idx="173">
                  <c:v>1.48</c:v>
                </c:pt>
                <c:pt idx="174">
                  <c:v>1.1000000000000001</c:v>
                </c:pt>
                <c:pt idx="175">
                  <c:v>1.9</c:v>
                </c:pt>
                <c:pt idx="176">
                  <c:v>1.76</c:v>
                </c:pt>
                <c:pt idx="177">
                  <c:v>1.34</c:v>
                </c:pt>
                <c:pt idx="178">
                  <c:v>1.05</c:v>
                </c:pt>
                <c:pt idx="179">
                  <c:v>1.1000000000000001</c:v>
                </c:pt>
                <c:pt idx="180">
                  <c:v>1.18</c:v>
                </c:pt>
                <c:pt idx="181">
                  <c:v>1.1100000000000001</c:v>
                </c:pt>
                <c:pt idx="182">
                  <c:v>3.9</c:v>
                </c:pt>
                <c:pt idx="183">
                  <c:v>4.21</c:v>
                </c:pt>
                <c:pt idx="184">
                  <c:v>3.52</c:v>
                </c:pt>
                <c:pt idx="185">
                  <c:v>3.09</c:v>
                </c:pt>
                <c:pt idx="186">
                  <c:v>3</c:v>
                </c:pt>
                <c:pt idx="187">
                  <c:v>3.7</c:v>
                </c:pt>
                <c:pt idx="188">
                  <c:v>3.58</c:v>
                </c:pt>
                <c:pt idx="189">
                  <c:v>3.65</c:v>
                </c:pt>
                <c:pt idx="190">
                  <c:v>3.69</c:v>
                </c:pt>
                <c:pt idx="191">
                  <c:v>3.9</c:v>
                </c:pt>
                <c:pt idx="192">
                  <c:v>5.8</c:v>
                </c:pt>
                <c:pt idx="193">
                  <c:v>4.9000000000000004</c:v>
                </c:pt>
                <c:pt idx="194">
                  <c:v>5.4</c:v>
                </c:pt>
                <c:pt idx="195">
                  <c:v>4.8</c:v>
                </c:pt>
                <c:pt idx="196">
                  <c:v>4.0999999999999996</c:v>
                </c:pt>
                <c:pt idx="197">
                  <c:v>4.5999999999999996</c:v>
                </c:pt>
                <c:pt idx="198">
                  <c:v>4.42</c:v>
                </c:pt>
                <c:pt idx="199">
                  <c:v>3.52</c:v>
                </c:pt>
                <c:pt idx="200">
                  <c:v>4.8</c:v>
                </c:pt>
                <c:pt idx="201">
                  <c:v>4</c:v>
                </c:pt>
                <c:pt idx="202">
                  <c:v>3.98</c:v>
                </c:pt>
                <c:pt idx="203">
                  <c:v>3.23</c:v>
                </c:pt>
                <c:pt idx="204">
                  <c:v>3.07</c:v>
                </c:pt>
                <c:pt idx="205">
                  <c:v>3.27</c:v>
                </c:pt>
                <c:pt idx="206">
                  <c:v>4.97</c:v>
                </c:pt>
                <c:pt idx="207">
                  <c:v>5.35</c:v>
                </c:pt>
                <c:pt idx="208">
                  <c:v>6</c:v>
                </c:pt>
                <c:pt idx="209">
                  <c:v>4.79</c:v>
                </c:pt>
                <c:pt idx="210">
                  <c:v>4.4800000000000004</c:v>
                </c:pt>
                <c:pt idx="211">
                  <c:v>3.58</c:v>
                </c:pt>
                <c:pt idx="212">
                  <c:v>3.75</c:v>
                </c:pt>
                <c:pt idx="213">
                  <c:v>4.0999999999999996</c:v>
                </c:pt>
                <c:pt idx="214">
                  <c:v>4.8</c:v>
                </c:pt>
                <c:pt idx="215">
                  <c:v>5.37</c:v>
                </c:pt>
                <c:pt idx="216">
                  <c:v>5</c:v>
                </c:pt>
                <c:pt idx="217">
                  <c:v>4.88</c:v>
                </c:pt>
                <c:pt idx="218">
                  <c:v>4.5999999999999996</c:v>
                </c:pt>
                <c:pt idx="219">
                  <c:v>4.2</c:v>
                </c:pt>
                <c:pt idx="220">
                  <c:v>4.09</c:v>
                </c:pt>
                <c:pt idx="221">
                  <c:v>3</c:v>
                </c:pt>
                <c:pt idx="222">
                  <c:v>2.8</c:v>
                </c:pt>
                <c:pt idx="223">
                  <c:v>2.7</c:v>
                </c:pt>
                <c:pt idx="224">
                  <c:v>2.64</c:v>
                </c:pt>
                <c:pt idx="225">
                  <c:v>2.58</c:v>
                </c:pt>
                <c:pt idx="226">
                  <c:v>2.58</c:v>
                </c:pt>
                <c:pt idx="227">
                  <c:v>2.97</c:v>
                </c:pt>
                <c:pt idx="228">
                  <c:v>2.84</c:v>
                </c:pt>
                <c:pt idx="229">
                  <c:v>3</c:v>
                </c:pt>
                <c:pt idx="230">
                  <c:v>2.9</c:v>
                </c:pt>
                <c:pt idx="231">
                  <c:v>1.98</c:v>
                </c:pt>
                <c:pt idx="232">
                  <c:v>1.6</c:v>
                </c:pt>
                <c:pt idx="233">
                  <c:v>1.87</c:v>
                </c:pt>
                <c:pt idx="234">
                  <c:v>2</c:v>
                </c:pt>
                <c:pt idx="235">
                  <c:v>4.8</c:v>
                </c:pt>
                <c:pt idx="236">
                  <c:v>4.55</c:v>
                </c:pt>
                <c:pt idx="237">
                  <c:v>5</c:v>
                </c:pt>
                <c:pt idx="238">
                  <c:v>3.6</c:v>
                </c:pt>
                <c:pt idx="239">
                  <c:v>4.5999999999999996</c:v>
                </c:pt>
                <c:pt idx="240">
                  <c:v>4.4000000000000004</c:v>
                </c:pt>
                <c:pt idx="241">
                  <c:v>3.74</c:v>
                </c:pt>
                <c:pt idx="242">
                  <c:v>4.2</c:v>
                </c:pt>
                <c:pt idx="243">
                  <c:v>4.9000000000000004</c:v>
                </c:pt>
                <c:pt idx="244">
                  <c:v>4.5999999999999996</c:v>
                </c:pt>
                <c:pt idx="245">
                  <c:v>4.2</c:v>
                </c:pt>
                <c:pt idx="246">
                  <c:v>3.9</c:v>
                </c:pt>
                <c:pt idx="247">
                  <c:v>3.82</c:v>
                </c:pt>
                <c:pt idx="248">
                  <c:v>3.6</c:v>
                </c:pt>
                <c:pt idx="249">
                  <c:v>4</c:v>
                </c:pt>
                <c:pt idx="250">
                  <c:v>4.3499999999999996</c:v>
                </c:pt>
                <c:pt idx="251">
                  <c:v>4.3899999999999997</c:v>
                </c:pt>
                <c:pt idx="252">
                  <c:v>4</c:v>
                </c:pt>
                <c:pt idx="253">
                  <c:v>4.7</c:v>
                </c:pt>
                <c:pt idx="254">
                  <c:v>4.45</c:v>
                </c:pt>
                <c:pt idx="255">
                  <c:v>4.58</c:v>
                </c:pt>
                <c:pt idx="256">
                  <c:v>3.28</c:v>
                </c:pt>
                <c:pt idx="257">
                  <c:v>3.62</c:v>
                </c:pt>
                <c:pt idx="258">
                  <c:v>4.2</c:v>
                </c:pt>
                <c:pt idx="259">
                  <c:v>3.68</c:v>
                </c:pt>
                <c:pt idx="260">
                  <c:v>3.9</c:v>
                </c:pt>
                <c:pt idx="261">
                  <c:v>3.35</c:v>
                </c:pt>
                <c:pt idx="262">
                  <c:v>4.76</c:v>
                </c:pt>
                <c:pt idx="263">
                  <c:v>3.64</c:v>
                </c:pt>
                <c:pt idx="264">
                  <c:v>3.24</c:v>
                </c:pt>
                <c:pt idx="265">
                  <c:v>3</c:v>
                </c:pt>
                <c:pt idx="266">
                  <c:v>2.98</c:v>
                </c:pt>
                <c:pt idx="267">
                  <c:v>3.1</c:v>
                </c:pt>
                <c:pt idx="268">
                  <c:v>3</c:v>
                </c:pt>
                <c:pt idx="269">
                  <c:v>2.9</c:v>
                </c:pt>
                <c:pt idx="270">
                  <c:v>2.4300000000000002</c:v>
                </c:pt>
                <c:pt idx="271">
                  <c:v>2.58</c:v>
                </c:pt>
                <c:pt idx="272">
                  <c:v>2.4</c:v>
                </c:pt>
                <c:pt idx="273">
                  <c:v>2.76</c:v>
                </c:pt>
                <c:pt idx="274">
                  <c:v>2.71</c:v>
                </c:pt>
                <c:pt idx="275">
                  <c:v>2.67</c:v>
                </c:pt>
                <c:pt idx="276">
                  <c:v>2.61</c:v>
                </c:pt>
                <c:pt idx="277">
                  <c:v>2.54</c:v>
                </c:pt>
                <c:pt idx="278">
                  <c:v>2.48</c:v>
                </c:pt>
                <c:pt idx="279">
                  <c:v>2.39</c:v>
                </c:pt>
                <c:pt idx="280">
                  <c:v>2.33</c:v>
                </c:pt>
                <c:pt idx="281">
                  <c:v>2.29</c:v>
                </c:pt>
                <c:pt idx="282">
                  <c:v>2.23</c:v>
                </c:pt>
                <c:pt idx="283">
                  <c:v>2.2000000000000002</c:v>
                </c:pt>
                <c:pt idx="284">
                  <c:v>2.16</c:v>
                </c:pt>
                <c:pt idx="285">
                  <c:v>2.25</c:v>
                </c:pt>
                <c:pt idx="286">
                  <c:v>3</c:v>
                </c:pt>
                <c:pt idx="287">
                  <c:v>2.6</c:v>
                </c:pt>
                <c:pt idx="288">
                  <c:v>2.3199999999999998</c:v>
                </c:pt>
                <c:pt idx="289">
                  <c:v>2.4900000000000002</c:v>
                </c:pt>
                <c:pt idx="290">
                  <c:v>2.54</c:v>
                </c:pt>
                <c:pt idx="291">
                  <c:v>3.63</c:v>
                </c:pt>
                <c:pt idx="292">
                  <c:v>3.18</c:v>
                </c:pt>
                <c:pt idx="293">
                  <c:v>3.25</c:v>
                </c:pt>
                <c:pt idx="294">
                  <c:v>4.0999999999999996</c:v>
                </c:pt>
                <c:pt idx="295">
                  <c:v>3.75</c:v>
                </c:pt>
                <c:pt idx="296">
                  <c:v>3.68</c:v>
                </c:pt>
                <c:pt idx="297">
                  <c:v>3.68</c:v>
                </c:pt>
                <c:pt idx="298">
                  <c:v>4.05</c:v>
                </c:pt>
                <c:pt idx="299">
                  <c:v>3.98</c:v>
                </c:pt>
                <c:pt idx="300">
                  <c:v>3.44</c:v>
                </c:pt>
                <c:pt idx="301">
                  <c:v>3.46</c:v>
                </c:pt>
                <c:pt idx="302">
                  <c:v>3.1</c:v>
                </c:pt>
                <c:pt idx="303">
                  <c:v>5.45</c:v>
                </c:pt>
                <c:pt idx="304">
                  <c:v>4.9800000000000004</c:v>
                </c:pt>
                <c:pt idx="305">
                  <c:v>3.7</c:v>
                </c:pt>
                <c:pt idx="306">
                  <c:v>3.18</c:v>
                </c:pt>
                <c:pt idx="307">
                  <c:v>3.3</c:v>
                </c:pt>
                <c:pt idx="308">
                  <c:v>3.5</c:v>
                </c:pt>
                <c:pt idx="309">
                  <c:v>3.78</c:v>
                </c:pt>
                <c:pt idx="310">
                  <c:v>3.46</c:v>
                </c:pt>
                <c:pt idx="311">
                  <c:v>3.68</c:v>
                </c:pt>
                <c:pt idx="312">
                  <c:v>3.45</c:v>
                </c:pt>
                <c:pt idx="313">
                  <c:v>3.36</c:v>
                </c:pt>
                <c:pt idx="314">
                  <c:v>3.38</c:v>
                </c:pt>
                <c:pt idx="315">
                  <c:v>3.49</c:v>
                </c:pt>
                <c:pt idx="316">
                  <c:v>3.6</c:v>
                </c:pt>
                <c:pt idx="317">
                  <c:v>3.48</c:v>
                </c:pt>
                <c:pt idx="318">
                  <c:v>5.17</c:v>
                </c:pt>
                <c:pt idx="319">
                  <c:v>3.1</c:v>
                </c:pt>
                <c:pt idx="320">
                  <c:v>2.9</c:v>
                </c:pt>
                <c:pt idx="321">
                  <c:v>3</c:v>
                </c:pt>
                <c:pt idx="322">
                  <c:v>2.9</c:v>
                </c:pt>
                <c:pt idx="323">
                  <c:v>2.96</c:v>
                </c:pt>
                <c:pt idx="324">
                  <c:v>2.6</c:v>
                </c:pt>
                <c:pt idx="325">
                  <c:v>2.9</c:v>
                </c:pt>
                <c:pt idx="326">
                  <c:v>2.73</c:v>
                </c:pt>
                <c:pt idx="327">
                  <c:v>3</c:v>
                </c:pt>
                <c:pt idx="328">
                  <c:v>2.67</c:v>
                </c:pt>
                <c:pt idx="329">
                  <c:v>2.91</c:v>
                </c:pt>
                <c:pt idx="330">
                  <c:v>2.68</c:v>
                </c:pt>
                <c:pt idx="331">
                  <c:v>2.95</c:v>
                </c:pt>
                <c:pt idx="332">
                  <c:v>2.73</c:v>
                </c:pt>
                <c:pt idx="333">
                  <c:v>3.05</c:v>
                </c:pt>
                <c:pt idx="334">
                  <c:v>2.73</c:v>
                </c:pt>
                <c:pt idx="335">
                  <c:v>2.7</c:v>
                </c:pt>
                <c:pt idx="336">
                  <c:v>2.73</c:v>
                </c:pt>
                <c:pt idx="337">
                  <c:v>2.4500000000000002</c:v>
                </c:pt>
                <c:pt idx="338">
                  <c:v>1.98</c:v>
                </c:pt>
                <c:pt idx="339">
                  <c:v>2.1</c:v>
                </c:pt>
                <c:pt idx="340">
                  <c:v>2.93</c:v>
                </c:pt>
                <c:pt idx="341">
                  <c:v>1.9</c:v>
                </c:pt>
                <c:pt idx="342">
                  <c:v>1.78</c:v>
                </c:pt>
                <c:pt idx="343">
                  <c:v>1.65</c:v>
                </c:pt>
                <c:pt idx="344">
                  <c:v>1.49</c:v>
                </c:pt>
                <c:pt idx="345">
                  <c:v>2.9</c:v>
                </c:pt>
                <c:pt idx="346">
                  <c:v>1.56</c:v>
                </c:pt>
                <c:pt idx="347">
                  <c:v>1.71</c:v>
                </c:pt>
                <c:pt idx="348">
                  <c:v>1.79</c:v>
                </c:pt>
                <c:pt idx="349">
                  <c:v>2.2200000000000002</c:v>
                </c:pt>
                <c:pt idx="350">
                  <c:v>3.06</c:v>
                </c:pt>
                <c:pt idx="351">
                  <c:v>2.73</c:v>
                </c:pt>
                <c:pt idx="352">
                  <c:v>2.9</c:v>
                </c:pt>
                <c:pt idx="353">
                  <c:v>3.07</c:v>
                </c:pt>
                <c:pt idx="354">
                  <c:v>2.81</c:v>
                </c:pt>
                <c:pt idx="355">
                  <c:v>2.93</c:v>
                </c:pt>
                <c:pt idx="356">
                  <c:v>3.2</c:v>
                </c:pt>
                <c:pt idx="357">
                  <c:v>3.07</c:v>
                </c:pt>
                <c:pt idx="358">
                  <c:v>3</c:v>
                </c:pt>
                <c:pt idx="359">
                  <c:v>2.82</c:v>
                </c:pt>
                <c:pt idx="360">
                  <c:v>2.75</c:v>
                </c:pt>
                <c:pt idx="361">
                  <c:v>2.66</c:v>
                </c:pt>
                <c:pt idx="362">
                  <c:v>2.59</c:v>
                </c:pt>
                <c:pt idx="363">
                  <c:v>2.5099999999999998</c:v>
                </c:pt>
                <c:pt idx="364">
                  <c:v>2.4300000000000002</c:v>
                </c:pt>
                <c:pt idx="365">
                  <c:v>2.37</c:v>
                </c:pt>
                <c:pt idx="366">
                  <c:v>2.41</c:v>
                </c:pt>
                <c:pt idx="367">
                  <c:v>2.95</c:v>
                </c:pt>
                <c:pt idx="368">
                  <c:v>2.63</c:v>
                </c:pt>
                <c:pt idx="369">
                  <c:v>2.87</c:v>
                </c:pt>
                <c:pt idx="370">
                  <c:v>2.5</c:v>
                </c:pt>
                <c:pt idx="371">
                  <c:v>2.71</c:v>
                </c:pt>
                <c:pt idx="372">
                  <c:v>2.63</c:v>
                </c:pt>
                <c:pt idx="373">
                  <c:v>2.94</c:v>
                </c:pt>
                <c:pt idx="374">
                  <c:v>3.14</c:v>
                </c:pt>
                <c:pt idx="375">
                  <c:v>3.32</c:v>
                </c:pt>
                <c:pt idx="376">
                  <c:v>3.59</c:v>
                </c:pt>
                <c:pt idx="377">
                  <c:v>3.88</c:v>
                </c:pt>
                <c:pt idx="378">
                  <c:v>3.4</c:v>
                </c:pt>
                <c:pt idx="379">
                  <c:v>3.71</c:v>
                </c:pt>
                <c:pt idx="380">
                  <c:v>3.48</c:v>
                </c:pt>
                <c:pt idx="381">
                  <c:v>2.84</c:v>
                </c:pt>
                <c:pt idx="382">
                  <c:v>2.8</c:v>
                </c:pt>
                <c:pt idx="383">
                  <c:v>2.96</c:v>
                </c:pt>
                <c:pt idx="384">
                  <c:v>2.61</c:v>
                </c:pt>
                <c:pt idx="385">
                  <c:v>3.75</c:v>
                </c:pt>
                <c:pt idx="386">
                  <c:v>2.92</c:v>
                </c:pt>
                <c:pt idx="387">
                  <c:v>2.81</c:v>
                </c:pt>
                <c:pt idx="388">
                  <c:v>2.6</c:v>
                </c:pt>
                <c:pt idx="389">
                  <c:v>2.93</c:v>
                </c:pt>
                <c:pt idx="390">
                  <c:v>3.43</c:v>
                </c:pt>
                <c:pt idx="391">
                  <c:v>3.66</c:v>
                </c:pt>
                <c:pt idx="392">
                  <c:v>3.36</c:v>
                </c:pt>
                <c:pt idx="393">
                  <c:v>3.48</c:v>
                </c:pt>
                <c:pt idx="394">
                  <c:v>3.11</c:v>
                </c:pt>
                <c:pt idx="395">
                  <c:v>3.67</c:v>
                </c:pt>
                <c:pt idx="396">
                  <c:v>3.7</c:v>
                </c:pt>
                <c:pt idx="397">
                  <c:v>3.23</c:v>
                </c:pt>
                <c:pt idx="398">
                  <c:v>3</c:v>
                </c:pt>
                <c:pt idx="399">
                  <c:v>3.09</c:v>
                </c:pt>
                <c:pt idx="400">
                  <c:v>2.84</c:v>
                </c:pt>
                <c:pt idx="401">
                  <c:v>3.14</c:v>
                </c:pt>
                <c:pt idx="402">
                  <c:v>2.67</c:v>
                </c:pt>
                <c:pt idx="403">
                  <c:v>2.87</c:v>
                </c:pt>
                <c:pt idx="404">
                  <c:v>2.5</c:v>
                </c:pt>
                <c:pt idx="405">
                  <c:v>2.7</c:v>
                </c:pt>
                <c:pt idx="406">
                  <c:v>1.93</c:v>
                </c:pt>
                <c:pt idx="407">
                  <c:v>2.25</c:v>
                </c:pt>
                <c:pt idx="408">
                  <c:v>2</c:v>
                </c:pt>
                <c:pt idx="409">
                  <c:v>2.4500000000000002</c:v>
                </c:pt>
                <c:pt idx="410">
                  <c:v>2.84</c:v>
                </c:pt>
                <c:pt idx="411">
                  <c:v>2.96</c:v>
                </c:pt>
                <c:pt idx="412">
                  <c:v>3.08</c:v>
                </c:pt>
                <c:pt idx="413">
                  <c:v>3.4</c:v>
                </c:pt>
                <c:pt idx="414">
                  <c:v>3</c:v>
                </c:pt>
                <c:pt idx="415">
                  <c:v>2.96</c:v>
                </c:pt>
                <c:pt idx="416">
                  <c:v>2.72</c:v>
                </c:pt>
                <c:pt idx="417">
                  <c:v>3.07</c:v>
                </c:pt>
                <c:pt idx="418">
                  <c:v>2.6</c:v>
                </c:pt>
                <c:pt idx="419">
                  <c:v>2.9</c:v>
                </c:pt>
                <c:pt idx="420">
                  <c:v>2.78</c:v>
                </c:pt>
                <c:pt idx="421">
                  <c:v>2.92</c:v>
                </c:pt>
                <c:pt idx="422">
                  <c:v>2.82</c:v>
                </c:pt>
                <c:pt idx="423">
                  <c:v>3.05</c:v>
                </c:pt>
                <c:pt idx="424">
                  <c:v>3</c:v>
                </c:pt>
                <c:pt idx="425">
                  <c:v>2.96</c:v>
                </c:pt>
                <c:pt idx="426">
                  <c:v>2.54</c:v>
                </c:pt>
                <c:pt idx="427">
                  <c:v>2.8</c:v>
                </c:pt>
                <c:pt idx="428">
                  <c:v>2.44</c:v>
                </c:pt>
                <c:pt idx="429">
                  <c:v>2.65</c:v>
                </c:pt>
                <c:pt idx="430">
                  <c:v>2.21</c:v>
                </c:pt>
                <c:pt idx="431">
                  <c:v>2.69</c:v>
                </c:pt>
                <c:pt idx="432">
                  <c:v>2.5</c:v>
                </c:pt>
                <c:pt idx="433">
                  <c:v>2.9</c:v>
                </c:pt>
                <c:pt idx="434">
                  <c:v>3</c:v>
                </c:pt>
                <c:pt idx="435">
                  <c:v>2.6</c:v>
                </c:pt>
                <c:pt idx="436">
                  <c:v>2.8</c:v>
                </c:pt>
                <c:pt idx="437">
                  <c:v>2.9</c:v>
                </c:pt>
                <c:pt idx="438">
                  <c:v>2.81</c:v>
                </c:pt>
                <c:pt idx="439">
                  <c:v>2.73</c:v>
                </c:pt>
                <c:pt idx="440">
                  <c:v>2.2000000000000002</c:v>
                </c:pt>
                <c:pt idx="441">
                  <c:v>3</c:v>
                </c:pt>
                <c:pt idx="442">
                  <c:v>2.77</c:v>
                </c:pt>
                <c:pt idx="443">
                  <c:v>2.89</c:v>
                </c:pt>
                <c:pt idx="444">
                  <c:v>2.78</c:v>
                </c:pt>
                <c:pt idx="445">
                  <c:v>2.94</c:v>
                </c:pt>
                <c:pt idx="446">
                  <c:v>2.8</c:v>
                </c:pt>
                <c:pt idx="447">
                  <c:v>2.99</c:v>
                </c:pt>
                <c:pt idx="448">
                  <c:v>2.68</c:v>
                </c:pt>
                <c:pt idx="449">
                  <c:v>2.79</c:v>
                </c:pt>
                <c:pt idx="450">
                  <c:v>2.54</c:v>
                </c:pt>
                <c:pt idx="451">
                  <c:v>2.86</c:v>
                </c:pt>
                <c:pt idx="452">
                  <c:v>2.74</c:v>
                </c:pt>
                <c:pt idx="453">
                  <c:v>2.9</c:v>
                </c:pt>
                <c:pt idx="454">
                  <c:v>2.78</c:v>
                </c:pt>
                <c:pt idx="455">
                  <c:v>2.96</c:v>
                </c:pt>
                <c:pt idx="456">
                  <c:v>2.64</c:v>
                </c:pt>
                <c:pt idx="457">
                  <c:v>2.89</c:v>
                </c:pt>
                <c:pt idx="458">
                  <c:v>2.33</c:v>
                </c:pt>
                <c:pt idx="459">
                  <c:v>1.8</c:v>
                </c:pt>
                <c:pt idx="460">
                  <c:v>1.63</c:v>
                </c:pt>
                <c:pt idx="461">
                  <c:v>1.9</c:v>
                </c:pt>
                <c:pt idx="462">
                  <c:v>2.2000000000000002</c:v>
                </c:pt>
                <c:pt idx="463">
                  <c:v>2.72</c:v>
                </c:pt>
                <c:pt idx="464">
                  <c:v>2.97</c:v>
                </c:pt>
                <c:pt idx="465">
                  <c:v>2.97</c:v>
                </c:pt>
                <c:pt idx="466">
                  <c:v>2.84</c:v>
                </c:pt>
                <c:pt idx="467">
                  <c:v>3.1</c:v>
                </c:pt>
                <c:pt idx="468">
                  <c:v>2.83</c:v>
                </c:pt>
                <c:pt idx="469">
                  <c:v>3.05</c:v>
                </c:pt>
                <c:pt idx="470">
                  <c:v>2.88</c:v>
                </c:pt>
                <c:pt idx="471">
                  <c:v>2.98</c:v>
                </c:pt>
                <c:pt idx="472">
                  <c:v>2.64</c:v>
                </c:pt>
                <c:pt idx="473">
                  <c:v>2.85</c:v>
                </c:pt>
                <c:pt idx="474">
                  <c:v>2.42</c:v>
                </c:pt>
                <c:pt idx="475">
                  <c:v>3</c:v>
                </c:pt>
                <c:pt idx="476">
                  <c:v>2.73</c:v>
                </c:pt>
                <c:pt idx="477">
                  <c:v>2.8</c:v>
                </c:pt>
                <c:pt idx="478">
                  <c:v>2.66</c:v>
                </c:pt>
                <c:pt idx="479">
                  <c:v>2.73</c:v>
                </c:pt>
                <c:pt idx="480">
                  <c:v>2.14</c:v>
                </c:pt>
                <c:pt idx="481">
                  <c:v>2.68</c:v>
                </c:pt>
                <c:pt idx="482">
                  <c:v>2.31</c:v>
                </c:pt>
                <c:pt idx="483">
                  <c:v>2.71</c:v>
                </c:pt>
                <c:pt idx="484">
                  <c:v>2.68</c:v>
                </c:pt>
                <c:pt idx="485">
                  <c:v>3.1</c:v>
                </c:pt>
                <c:pt idx="486">
                  <c:v>2.81</c:v>
                </c:pt>
                <c:pt idx="487">
                  <c:v>2.8</c:v>
                </c:pt>
                <c:pt idx="488">
                  <c:v>2.52</c:v>
                </c:pt>
                <c:pt idx="489">
                  <c:v>2.98</c:v>
                </c:pt>
                <c:pt idx="490">
                  <c:v>2.46</c:v>
                </c:pt>
                <c:pt idx="491">
                  <c:v>2.84</c:v>
                </c:pt>
                <c:pt idx="492">
                  <c:v>2.74</c:v>
                </c:pt>
                <c:pt idx="493">
                  <c:v>2.83</c:v>
                </c:pt>
                <c:pt idx="494">
                  <c:v>2.85</c:v>
                </c:pt>
                <c:pt idx="495">
                  <c:v>2.9</c:v>
                </c:pt>
                <c:pt idx="496">
                  <c:v>3</c:v>
                </c:pt>
                <c:pt idx="497">
                  <c:v>3.1</c:v>
                </c:pt>
                <c:pt idx="498">
                  <c:v>2.93</c:v>
                </c:pt>
                <c:pt idx="499">
                  <c:v>2.94</c:v>
                </c:pt>
                <c:pt idx="500">
                  <c:v>2.7</c:v>
                </c:pt>
                <c:pt idx="501">
                  <c:v>2.98</c:v>
                </c:pt>
                <c:pt idx="502">
                  <c:v>2.5</c:v>
                </c:pt>
                <c:pt idx="503">
                  <c:v>2.1800000000000002</c:v>
                </c:pt>
                <c:pt idx="504">
                  <c:v>1.92</c:v>
                </c:pt>
                <c:pt idx="505">
                  <c:v>2</c:v>
                </c:pt>
                <c:pt idx="506">
                  <c:v>1.7</c:v>
                </c:pt>
                <c:pt idx="507">
                  <c:v>1.97</c:v>
                </c:pt>
                <c:pt idx="508">
                  <c:v>1.44</c:v>
                </c:pt>
                <c:pt idx="509">
                  <c:v>1.79</c:v>
                </c:pt>
                <c:pt idx="510">
                  <c:v>1.5</c:v>
                </c:pt>
                <c:pt idx="511">
                  <c:v>1.99</c:v>
                </c:pt>
                <c:pt idx="512">
                  <c:v>2.5</c:v>
                </c:pt>
                <c:pt idx="513">
                  <c:v>1.99</c:v>
                </c:pt>
                <c:pt idx="514">
                  <c:v>2.1</c:v>
                </c:pt>
                <c:pt idx="515">
                  <c:v>2.7</c:v>
                </c:pt>
                <c:pt idx="516">
                  <c:v>2.7</c:v>
                </c:pt>
                <c:pt idx="517">
                  <c:v>4.8600000000000003</c:v>
                </c:pt>
                <c:pt idx="518">
                  <c:v>4.7</c:v>
                </c:pt>
                <c:pt idx="519">
                  <c:v>4.51</c:v>
                </c:pt>
                <c:pt idx="520">
                  <c:v>4.4000000000000004</c:v>
                </c:pt>
                <c:pt idx="521">
                  <c:v>3.25</c:v>
                </c:pt>
                <c:pt idx="522">
                  <c:v>3.9</c:v>
                </c:pt>
                <c:pt idx="523">
                  <c:v>3.25</c:v>
                </c:pt>
                <c:pt idx="524">
                  <c:v>2.84</c:v>
                </c:pt>
                <c:pt idx="525">
                  <c:v>2.94</c:v>
                </c:pt>
                <c:pt idx="526">
                  <c:v>2.31</c:v>
                </c:pt>
                <c:pt idx="527">
                  <c:v>2.7</c:v>
                </c:pt>
                <c:pt idx="528">
                  <c:v>2.48</c:v>
                </c:pt>
                <c:pt idx="529">
                  <c:v>2.77</c:v>
                </c:pt>
                <c:pt idx="530">
                  <c:v>2.72</c:v>
                </c:pt>
                <c:pt idx="531">
                  <c:v>2.8</c:v>
                </c:pt>
                <c:pt idx="532">
                  <c:v>2.4300000000000002</c:v>
                </c:pt>
                <c:pt idx="533">
                  <c:v>2.74</c:v>
                </c:pt>
                <c:pt idx="534">
                  <c:v>2.25</c:v>
                </c:pt>
                <c:pt idx="535">
                  <c:v>2.66</c:v>
                </c:pt>
                <c:pt idx="536">
                  <c:v>2.77</c:v>
                </c:pt>
                <c:pt idx="537">
                  <c:v>2.82</c:v>
                </c:pt>
                <c:pt idx="538">
                  <c:v>2.78</c:v>
                </c:pt>
                <c:pt idx="539">
                  <c:v>2.9</c:v>
                </c:pt>
                <c:pt idx="540">
                  <c:v>2.4300000000000002</c:v>
                </c:pt>
                <c:pt idx="541">
                  <c:v>2.46</c:v>
                </c:pt>
                <c:pt idx="542">
                  <c:v>2</c:v>
                </c:pt>
                <c:pt idx="543">
                  <c:v>2.29</c:v>
                </c:pt>
                <c:pt idx="544">
                  <c:v>1.86</c:v>
                </c:pt>
                <c:pt idx="545">
                  <c:v>2.9</c:v>
                </c:pt>
                <c:pt idx="548">
                  <c:v>2.56</c:v>
                </c:pt>
                <c:pt idx="549">
                  <c:v>2.42</c:v>
                </c:pt>
                <c:pt idx="550">
                  <c:v>3.3</c:v>
                </c:pt>
                <c:pt idx="551">
                  <c:v>3.43</c:v>
                </c:pt>
                <c:pt idx="552">
                  <c:v>3.2</c:v>
                </c:pt>
                <c:pt idx="553">
                  <c:v>3.65</c:v>
                </c:pt>
                <c:pt idx="554">
                  <c:v>3.35</c:v>
                </c:pt>
                <c:pt idx="556">
                  <c:v>3.19</c:v>
                </c:pt>
                <c:pt idx="557">
                  <c:v>3.1</c:v>
                </c:pt>
                <c:pt idx="558">
                  <c:v>3.48</c:v>
                </c:pt>
                <c:pt idx="559">
                  <c:v>3.49</c:v>
                </c:pt>
                <c:pt idx="560">
                  <c:v>3.17</c:v>
                </c:pt>
                <c:pt idx="561">
                  <c:v>3.96</c:v>
                </c:pt>
                <c:pt idx="562">
                  <c:v>3.7</c:v>
                </c:pt>
                <c:pt idx="563">
                  <c:v>3.6</c:v>
                </c:pt>
                <c:pt idx="564">
                  <c:v>3.99</c:v>
                </c:pt>
                <c:pt idx="565">
                  <c:v>5.08</c:v>
                </c:pt>
                <c:pt idx="566">
                  <c:v>5.08</c:v>
                </c:pt>
                <c:pt idx="567">
                  <c:v>3.64</c:v>
                </c:pt>
                <c:pt idx="568">
                  <c:v>5.36</c:v>
                </c:pt>
                <c:pt idx="569">
                  <c:v>3.4</c:v>
                </c:pt>
                <c:pt idx="570">
                  <c:v>3.36</c:v>
                </c:pt>
                <c:pt idx="571">
                  <c:v>3.28</c:v>
                </c:pt>
                <c:pt idx="572">
                  <c:v>3.79</c:v>
                </c:pt>
                <c:pt idx="573">
                  <c:v>4.2300000000000004</c:v>
                </c:pt>
                <c:pt idx="574">
                  <c:v>3.4</c:v>
                </c:pt>
                <c:pt idx="575">
                  <c:v>3.27</c:v>
                </c:pt>
                <c:pt idx="576">
                  <c:v>3.2</c:v>
                </c:pt>
                <c:pt idx="577">
                  <c:v>3.5</c:v>
                </c:pt>
                <c:pt idx="578">
                  <c:v>3.5</c:v>
                </c:pt>
                <c:pt idx="579">
                  <c:v>3.45</c:v>
                </c:pt>
                <c:pt idx="580">
                  <c:v>2.9</c:v>
                </c:pt>
                <c:pt idx="581">
                  <c:v>3.28</c:v>
                </c:pt>
                <c:pt idx="582">
                  <c:v>3.42</c:v>
                </c:pt>
                <c:pt idx="583">
                  <c:v>3.28</c:v>
                </c:pt>
                <c:pt idx="584">
                  <c:v>2.9</c:v>
                </c:pt>
                <c:pt idx="585">
                  <c:v>2.9</c:v>
                </c:pt>
                <c:pt idx="586">
                  <c:v>2.71</c:v>
                </c:pt>
                <c:pt idx="587">
                  <c:v>2.94</c:v>
                </c:pt>
                <c:pt idx="588">
                  <c:v>4.7</c:v>
                </c:pt>
                <c:pt idx="589">
                  <c:v>3.2</c:v>
                </c:pt>
                <c:pt idx="590">
                  <c:v>3.16</c:v>
                </c:pt>
                <c:pt idx="591">
                  <c:v>3.21</c:v>
                </c:pt>
                <c:pt idx="592">
                  <c:v>2.9</c:v>
                </c:pt>
                <c:pt idx="593">
                  <c:v>3</c:v>
                </c:pt>
                <c:pt idx="594">
                  <c:v>3.25</c:v>
                </c:pt>
                <c:pt idx="595">
                  <c:v>2.93</c:v>
                </c:pt>
                <c:pt idx="596">
                  <c:v>3.07</c:v>
                </c:pt>
                <c:pt idx="597">
                  <c:v>2.9</c:v>
                </c:pt>
                <c:pt idx="600">
                  <c:v>3.45</c:v>
                </c:pt>
                <c:pt idx="601">
                  <c:v>3.17</c:v>
                </c:pt>
                <c:pt idx="602">
                  <c:v>3.56</c:v>
                </c:pt>
                <c:pt idx="603">
                  <c:v>2.8</c:v>
                </c:pt>
                <c:pt idx="606">
                  <c:v>4</c:v>
                </c:pt>
                <c:pt idx="607">
                  <c:v>3.8</c:v>
                </c:pt>
                <c:pt idx="611">
                  <c:v>3.69</c:v>
                </c:pt>
                <c:pt idx="612">
                  <c:v>3.48</c:v>
                </c:pt>
                <c:pt idx="613">
                  <c:v>3.78</c:v>
                </c:pt>
                <c:pt idx="614">
                  <c:v>3.29</c:v>
                </c:pt>
                <c:pt idx="615">
                  <c:v>3.52</c:v>
                </c:pt>
                <c:pt idx="616">
                  <c:v>3.1</c:v>
                </c:pt>
                <c:pt idx="617">
                  <c:v>3.35</c:v>
                </c:pt>
                <c:pt idx="618">
                  <c:v>4.82</c:v>
                </c:pt>
                <c:pt idx="619">
                  <c:v>5</c:v>
                </c:pt>
                <c:pt idx="620">
                  <c:v>3</c:v>
                </c:pt>
                <c:pt idx="621">
                  <c:v>3.35</c:v>
                </c:pt>
                <c:pt idx="622">
                  <c:v>3.15</c:v>
                </c:pt>
                <c:pt idx="623">
                  <c:v>3.18</c:v>
                </c:pt>
                <c:pt idx="624">
                  <c:v>2.94</c:v>
                </c:pt>
                <c:pt idx="625">
                  <c:v>3.42</c:v>
                </c:pt>
                <c:pt idx="626">
                  <c:v>3.21</c:v>
                </c:pt>
                <c:pt idx="627">
                  <c:v>3.34</c:v>
                </c:pt>
                <c:pt idx="628">
                  <c:v>3.2</c:v>
                </c:pt>
                <c:pt idx="629">
                  <c:v>3.42</c:v>
                </c:pt>
                <c:pt idx="630">
                  <c:v>3.44</c:v>
                </c:pt>
                <c:pt idx="631">
                  <c:v>4.72</c:v>
                </c:pt>
                <c:pt idx="632">
                  <c:v>5.38</c:v>
                </c:pt>
                <c:pt idx="633">
                  <c:v>5.6</c:v>
                </c:pt>
                <c:pt idx="634">
                  <c:v>4.3899999999999997</c:v>
                </c:pt>
                <c:pt idx="635">
                  <c:v>5.8</c:v>
                </c:pt>
                <c:pt idx="636">
                  <c:v>5.68</c:v>
                </c:pt>
                <c:pt idx="637">
                  <c:v>4.74</c:v>
                </c:pt>
                <c:pt idx="638">
                  <c:v>4.8899999999999997</c:v>
                </c:pt>
                <c:pt idx="639">
                  <c:v>4</c:v>
                </c:pt>
                <c:pt idx="640">
                  <c:v>4.24</c:v>
                </c:pt>
                <c:pt idx="641">
                  <c:v>4.2</c:v>
                </c:pt>
                <c:pt idx="642">
                  <c:v>4.13</c:v>
                </c:pt>
                <c:pt idx="643">
                  <c:v>5.15</c:v>
                </c:pt>
                <c:pt idx="644">
                  <c:v>4.78</c:v>
                </c:pt>
                <c:pt idx="645">
                  <c:v>4.88</c:v>
                </c:pt>
                <c:pt idx="646">
                  <c:v>4.79</c:v>
                </c:pt>
                <c:pt idx="647">
                  <c:v>5.38</c:v>
                </c:pt>
                <c:pt idx="648">
                  <c:v>5.8</c:v>
                </c:pt>
                <c:pt idx="649">
                  <c:v>6.72</c:v>
                </c:pt>
                <c:pt idx="650">
                  <c:v>6.25</c:v>
                </c:pt>
                <c:pt idx="651">
                  <c:v>5.25</c:v>
                </c:pt>
                <c:pt idx="652">
                  <c:v>5.32</c:v>
                </c:pt>
                <c:pt idx="653">
                  <c:v>4.3</c:v>
                </c:pt>
                <c:pt idx="654">
                  <c:v>4.2699999999999996</c:v>
                </c:pt>
                <c:pt idx="655">
                  <c:v>4.1399999999999997</c:v>
                </c:pt>
                <c:pt idx="656">
                  <c:v>4.68</c:v>
                </c:pt>
                <c:pt idx="657">
                  <c:v>4.7699999999999996</c:v>
                </c:pt>
                <c:pt idx="658">
                  <c:v>4.2</c:v>
                </c:pt>
                <c:pt idx="659">
                  <c:v>4.1900000000000004</c:v>
                </c:pt>
                <c:pt idx="660">
                  <c:v>4.6399999999999997</c:v>
                </c:pt>
                <c:pt idx="661">
                  <c:v>4.78</c:v>
                </c:pt>
                <c:pt idx="662">
                  <c:v>4.9000000000000004</c:v>
                </c:pt>
                <c:pt idx="663">
                  <c:v>5.27</c:v>
                </c:pt>
                <c:pt idx="664">
                  <c:v>5.0999999999999996</c:v>
                </c:pt>
                <c:pt idx="665">
                  <c:v>5.2</c:v>
                </c:pt>
                <c:pt idx="666">
                  <c:v>5.4</c:v>
                </c:pt>
                <c:pt idx="667">
                  <c:v>4.55</c:v>
                </c:pt>
                <c:pt idx="668">
                  <c:v>4.6100000000000003</c:v>
                </c:pt>
                <c:pt idx="669">
                  <c:v>4.92</c:v>
                </c:pt>
                <c:pt idx="670">
                  <c:v>4.6900000000000004</c:v>
                </c:pt>
                <c:pt idx="671">
                  <c:v>4.3899999999999997</c:v>
                </c:pt>
                <c:pt idx="672">
                  <c:v>4.6500000000000004</c:v>
                </c:pt>
                <c:pt idx="673">
                  <c:v>4.29</c:v>
                </c:pt>
                <c:pt idx="674">
                  <c:v>4.1900000000000004</c:v>
                </c:pt>
                <c:pt idx="675">
                  <c:v>4.25</c:v>
                </c:pt>
                <c:pt idx="676">
                  <c:v>4.2699999999999996</c:v>
                </c:pt>
                <c:pt idx="677">
                  <c:v>4.24</c:v>
                </c:pt>
                <c:pt idx="678">
                  <c:v>4.1100000000000003</c:v>
                </c:pt>
                <c:pt idx="679">
                  <c:v>4.17</c:v>
                </c:pt>
                <c:pt idx="680">
                  <c:v>5.37</c:v>
                </c:pt>
                <c:pt idx="681">
                  <c:v>4.28</c:v>
                </c:pt>
                <c:pt idx="682">
                  <c:v>4.0999999999999996</c:v>
                </c:pt>
                <c:pt idx="683">
                  <c:v>4.55</c:v>
                </c:pt>
                <c:pt idx="684">
                  <c:v>4.3</c:v>
                </c:pt>
                <c:pt idx="685">
                  <c:v>4.17</c:v>
                </c:pt>
                <c:pt idx="686">
                  <c:v>4.8</c:v>
                </c:pt>
                <c:pt idx="687">
                  <c:v>4.78</c:v>
                </c:pt>
                <c:pt idx="688">
                  <c:v>4.0199999999999996</c:v>
                </c:pt>
                <c:pt idx="689">
                  <c:v>4.08</c:v>
                </c:pt>
                <c:pt idx="690">
                  <c:v>4.0999999999999996</c:v>
                </c:pt>
                <c:pt idx="691">
                  <c:v>4</c:v>
                </c:pt>
                <c:pt idx="692">
                  <c:v>3.85</c:v>
                </c:pt>
                <c:pt idx="693">
                  <c:v>3.8</c:v>
                </c:pt>
                <c:pt idx="694">
                  <c:v>3.79</c:v>
                </c:pt>
                <c:pt idx="695">
                  <c:v>3.68</c:v>
                </c:pt>
                <c:pt idx="696">
                  <c:v>3.75</c:v>
                </c:pt>
                <c:pt idx="697">
                  <c:v>3.82</c:v>
                </c:pt>
                <c:pt idx="698">
                  <c:v>3.4</c:v>
                </c:pt>
                <c:pt idx="699">
                  <c:v>4.4800000000000004</c:v>
                </c:pt>
                <c:pt idx="700">
                  <c:v>3.49</c:v>
                </c:pt>
                <c:pt idx="701">
                  <c:v>3.47</c:v>
                </c:pt>
                <c:pt idx="702">
                  <c:v>3.4</c:v>
                </c:pt>
                <c:pt idx="703">
                  <c:v>4.5599999999999996</c:v>
                </c:pt>
                <c:pt idx="704">
                  <c:v>3.88</c:v>
                </c:pt>
                <c:pt idx="705">
                  <c:v>3.62</c:v>
                </c:pt>
                <c:pt idx="706">
                  <c:v>3.21</c:v>
                </c:pt>
                <c:pt idx="707">
                  <c:v>2.1</c:v>
                </c:pt>
                <c:pt idx="708">
                  <c:v>2.48</c:v>
                </c:pt>
                <c:pt idx="709">
                  <c:v>3.5</c:v>
                </c:pt>
                <c:pt idx="710">
                  <c:v>2.59</c:v>
                </c:pt>
                <c:pt idx="711">
                  <c:v>5.07</c:v>
                </c:pt>
                <c:pt idx="712">
                  <c:v>4.1900000000000004</c:v>
                </c:pt>
                <c:pt idx="713">
                  <c:v>3.74</c:v>
                </c:pt>
                <c:pt idx="714">
                  <c:v>3.29</c:v>
                </c:pt>
                <c:pt idx="715">
                  <c:v>3.34</c:v>
                </c:pt>
                <c:pt idx="716">
                  <c:v>3.99</c:v>
                </c:pt>
                <c:pt idx="717">
                  <c:v>3.43</c:v>
                </c:pt>
                <c:pt idx="718">
                  <c:v>3.43</c:v>
                </c:pt>
                <c:pt idx="719">
                  <c:v>2.99</c:v>
                </c:pt>
                <c:pt idx="720">
                  <c:v>2.78</c:v>
                </c:pt>
                <c:pt idx="721">
                  <c:v>2.8</c:v>
                </c:pt>
                <c:pt idx="722">
                  <c:v>2.99</c:v>
                </c:pt>
                <c:pt idx="723">
                  <c:v>3.95</c:v>
                </c:pt>
                <c:pt idx="724">
                  <c:v>3.69</c:v>
                </c:pt>
                <c:pt idx="725">
                  <c:v>4.25</c:v>
                </c:pt>
                <c:pt idx="726">
                  <c:v>4.5999999999999996</c:v>
                </c:pt>
                <c:pt idx="727">
                  <c:v>3.7</c:v>
                </c:pt>
                <c:pt idx="728">
                  <c:v>3.67</c:v>
                </c:pt>
                <c:pt idx="729">
                  <c:v>3.54</c:v>
                </c:pt>
                <c:pt idx="730">
                  <c:v>3.5</c:v>
                </c:pt>
                <c:pt idx="731">
                  <c:v>3.48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3A1-4B26-9356-030CB577B547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[1]Teléfono!$FX$5122:$FX$5851</c:f>
              <c:numCache>
                <c:formatCode>0.00</c:formatCode>
                <c:ptCount val="730"/>
                <c:pt idx="0">
                  <c:v>3.28</c:v>
                </c:pt>
                <c:pt idx="1">
                  <c:v>2.17</c:v>
                </c:pt>
                <c:pt idx="2">
                  <c:v>2.2000000000000002</c:v>
                </c:pt>
                <c:pt idx="3">
                  <c:v>2.0499999999999998</c:v>
                </c:pt>
                <c:pt idx="4">
                  <c:v>2.1</c:v>
                </c:pt>
                <c:pt idx="5">
                  <c:v>2.13</c:v>
                </c:pt>
                <c:pt idx="6">
                  <c:v>2.19</c:v>
                </c:pt>
                <c:pt idx="7">
                  <c:v>2.2400000000000002</c:v>
                </c:pt>
                <c:pt idx="8">
                  <c:v>2.29</c:v>
                </c:pt>
                <c:pt idx="9">
                  <c:v>2.67</c:v>
                </c:pt>
                <c:pt idx="10">
                  <c:v>2.71</c:v>
                </c:pt>
                <c:pt idx="11">
                  <c:v>2.8</c:v>
                </c:pt>
                <c:pt idx="12">
                  <c:v>2.84</c:v>
                </c:pt>
                <c:pt idx="13">
                  <c:v>2.54</c:v>
                </c:pt>
                <c:pt idx="14">
                  <c:v>3.6</c:v>
                </c:pt>
                <c:pt idx="15">
                  <c:v>3.25</c:v>
                </c:pt>
                <c:pt idx="16">
                  <c:v>2.74</c:v>
                </c:pt>
                <c:pt idx="17">
                  <c:v>2.97</c:v>
                </c:pt>
                <c:pt idx="18">
                  <c:v>3.15</c:v>
                </c:pt>
                <c:pt idx="19">
                  <c:v>3</c:v>
                </c:pt>
                <c:pt idx="20">
                  <c:v>3.17</c:v>
                </c:pt>
                <c:pt idx="21">
                  <c:v>2.87</c:v>
                </c:pt>
                <c:pt idx="22">
                  <c:v>3.08</c:v>
                </c:pt>
                <c:pt idx="23">
                  <c:v>3</c:v>
                </c:pt>
                <c:pt idx="24">
                  <c:v>3.28</c:v>
                </c:pt>
                <c:pt idx="25">
                  <c:v>2.94</c:v>
                </c:pt>
                <c:pt idx="26">
                  <c:v>3.25</c:v>
                </c:pt>
                <c:pt idx="27">
                  <c:v>3.29</c:v>
                </c:pt>
                <c:pt idx="28">
                  <c:v>3.14</c:v>
                </c:pt>
                <c:pt idx="29">
                  <c:v>3</c:v>
                </c:pt>
                <c:pt idx="30">
                  <c:v>2.99</c:v>
                </c:pt>
                <c:pt idx="31">
                  <c:v>3.3</c:v>
                </c:pt>
                <c:pt idx="32">
                  <c:v>2.98</c:v>
                </c:pt>
                <c:pt idx="33">
                  <c:v>3.29</c:v>
                </c:pt>
                <c:pt idx="34">
                  <c:v>3</c:v>
                </c:pt>
                <c:pt idx="35">
                  <c:v>3.9</c:v>
                </c:pt>
                <c:pt idx="36">
                  <c:v>6</c:v>
                </c:pt>
                <c:pt idx="37">
                  <c:v>4.97</c:v>
                </c:pt>
                <c:pt idx="38">
                  <c:v>4.25</c:v>
                </c:pt>
                <c:pt idx="39">
                  <c:v>4</c:v>
                </c:pt>
                <c:pt idx="40">
                  <c:v>4.16</c:v>
                </c:pt>
                <c:pt idx="41">
                  <c:v>3.8</c:v>
                </c:pt>
                <c:pt idx="42">
                  <c:v>3.76</c:v>
                </c:pt>
                <c:pt idx="43">
                  <c:v>2.99</c:v>
                </c:pt>
                <c:pt idx="44">
                  <c:v>3.47</c:v>
                </c:pt>
                <c:pt idx="45">
                  <c:v>3.38</c:v>
                </c:pt>
                <c:pt idx="46">
                  <c:v>3.37</c:v>
                </c:pt>
                <c:pt idx="47">
                  <c:v>3.35</c:v>
                </c:pt>
                <c:pt idx="48">
                  <c:v>3.38</c:v>
                </c:pt>
                <c:pt idx="49">
                  <c:v>3</c:v>
                </c:pt>
                <c:pt idx="50">
                  <c:v>3.22</c:v>
                </c:pt>
                <c:pt idx="51">
                  <c:v>2.89</c:v>
                </c:pt>
                <c:pt idx="52">
                  <c:v>3</c:v>
                </c:pt>
                <c:pt idx="53">
                  <c:v>2.65</c:v>
                </c:pt>
                <c:pt idx="54">
                  <c:v>3.17</c:v>
                </c:pt>
                <c:pt idx="55">
                  <c:v>3.09</c:v>
                </c:pt>
                <c:pt idx="56">
                  <c:v>3.44</c:v>
                </c:pt>
                <c:pt idx="57">
                  <c:v>3.14</c:v>
                </c:pt>
                <c:pt idx="58">
                  <c:v>3.21</c:v>
                </c:pt>
                <c:pt idx="62">
                  <c:v>3.17</c:v>
                </c:pt>
                <c:pt idx="63">
                  <c:v>3.17</c:v>
                </c:pt>
                <c:pt idx="64">
                  <c:v>2.35</c:v>
                </c:pt>
                <c:pt idx="65">
                  <c:v>2.97</c:v>
                </c:pt>
                <c:pt idx="66">
                  <c:v>3</c:v>
                </c:pt>
                <c:pt idx="67">
                  <c:v>2.5</c:v>
                </c:pt>
                <c:pt idx="68">
                  <c:v>1.2</c:v>
                </c:pt>
                <c:pt idx="69">
                  <c:v>1.35</c:v>
                </c:pt>
                <c:pt idx="70">
                  <c:v>1.29</c:v>
                </c:pt>
                <c:pt idx="71">
                  <c:v>1.32</c:v>
                </c:pt>
                <c:pt idx="72">
                  <c:v>1.48</c:v>
                </c:pt>
                <c:pt idx="73">
                  <c:v>1.28</c:v>
                </c:pt>
                <c:pt idx="74">
                  <c:v>1.25</c:v>
                </c:pt>
                <c:pt idx="75">
                  <c:v>1.82</c:v>
                </c:pt>
                <c:pt idx="76">
                  <c:v>1.98</c:v>
                </c:pt>
                <c:pt idx="77">
                  <c:v>1.43</c:v>
                </c:pt>
                <c:pt idx="78">
                  <c:v>1.72</c:v>
                </c:pt>
                <c:pt idx="79">
                  <c:v>1.35</c:v>
                </c:pt>
                <c:pt idx="80">
                  <c:v>1.46</c:v>
                </c:pt>
                <c:pt idx="81">
                  <c:v>1.89</c:v>
                </c:pt>
                <c:pt idx="82">
                  <c:v>2.87</c:v>
                </c:pt>
                <c:pt idx="83">
                  <c:v>2.86</c:v>
                </c:pt>
                <c:pt idx="84">
                  <c:v>2.4</c:v>
                </c:pt>
                <c:pt idx="85">
                  <c:v>2.04</c:v>
                </c:pt>
                <c:pt idx="86">
                  <c:v>1.8</c:v>
                </c:pt>
                <c:pt idx="87">
                  <c:v>1.35</c:v>
                </c:pt>
                <c:pt idx="88">
                  <c:v>1.1000000000000001</c:v>
                </c:pt>
                <c:pt idx="89">
                  <c:v>1.1000000000000001</c:v>
                </c:pt>
                <c:pt idx="90">
                  <c:v>1.06</c:v>
                </c:pt>
                <c:pt idx="91">
                  <c:v>1.78</c:v>
                </c:pt>
                <c:pt idx="92">
                  <c:v>2.87</c:v>
                </c:pt>
                <c:pt idx="93">
                  <c:v>2.25</c:v>
                </c:pt>
                <c:pt idx="94">
                  <c:v>2.58</c:v>
                </c:pt>
                <c:pt idx="95">
                  <c:v>2.8</c:v>
                </c:pt>
                <c:pt idx="96">
                  <c:v>3.02</c:v>
                </c:pt>
                <c:pt idx="97">
                  <c:v>2.71</c:v>
                </c:pt>
                <c:pt idx="98">
                  <c:v>2.88</c:v>
                </c:pt>
                <c:pt idx="99">
                  <c:v>2.56</c:v>
                </c:pt>
                <c:pt idx="100">
                  <c:v>2.91</c:v>
                </c:pt>
                <c:pt idx="101">
                  <c:v>2.52</c:v>
                </c:pt>
                <c:pt idx="102">
                  <c:v>2.68</c:v>
                </c:pt>
                <c:pt idx="103">
                  <c:v>1.95</c:v>
                </c:pt>
                <c:pt idx="104">
                  <c:v>1.9</c:v>
                </c:pt>
                <c:pt idx="105">
                  <c:v>1.65</c:v>
                </c:pt>
                <c:pt idx="106">
                  <c:v>1.4</c:v>
                </c:pt>
                <c:pt idx="107">
                  <c:v>1.24</c:v>
                </c:pt>
                <c:pt idx="108">
                  <c:v>1.55</c:v>
                </c:pt>
                <c:pt idx="109">
                  <c:v>1.95</c:v>
                </c:pt>
                <c:pt idx="110">
                  <c:v>2.1</c:v>
                </c:pt>
                <c:pt idx="111">
                  <c:v>2.2999999999999998</c:v>
                </c:pt>
                <c:pt idx="112">
                  <c:v>2.78</c:v>
                </c:pt>
                <c:pt idx="113">
                  <c:v>2.48</c:v>
                </c:pt>
                <c:pt idx="114">
                  <c:v>3</c:v>
                </c:pt>
                <c:pt idx="115">
                  <c:v>5.59</c:v>
                </c:pt>
                <c:pt idx="116">
                  <c:v>3.68</c:v>
                </c:pt>
                <c:pt idx="117">
                  <c:v>3.1</c:v>
                </c:pt>
                <c:pt idx="118">
                  <c:v>2.92</c:v>
                </c:pt>
                <c:pt idx="119">
                  <c:v>2.75</c:v>
                </c:pt>
                <c:pt idx="120">
                  <c:v>3.99</c:v>
                </c:pt>
                <c:pt idx="121">
                  <c:v>4.37</c:v>
                </c:pt>
                <c:pt idx="122">
                  <c:v>3.68</c:v>
                </c:pt>
                <c:pt idx="123">
                  <c:v>3</c:v>
                </c:pt>
                <c:pt idx="124">
                  <c:v>3.2</c:v>
                </c:pt>
                <c:pt idx="125">
                  <c:v>3.26</c:v>
                </c:pt>
                <c:pt idx="126">
                  <c:v>3.3</c:v>
                </c:pt>
                <c:pt idx="127">
                  <c:v>3</c:v>
                </c:pt>
                <c:pt idx="128">
                  <c:v>3.84</c:v>
                </c:pt>
                <c:pt idx="129">
                  <c:v>3.16</c:v>
                </c:pt>
                <c:pt idx="130">
                  <c:v>2.9</c:v>
                </c:pt>
                <c:pt idx="131">
                  <c:v>2.73</c:v>
                </c:pt>
                <c:pt idx="132">
                  <c:v>4.3</c:v>
                </c:pt>
                <c:pt idx="133">
                  <c:v>4.5999999999999996</c:v>
                </c:pt>
                <c:pt idx="134">
                  <c:v>4.46</c:v>
                </c:pt>
                <c:pt idx="135">
                  <c:v>4</c:v>
                </c:pt>
                <c:pt idx="136">
                  <c:v>4.78</c:v>
                </c:pt>
                <c:pt idx="137">
                  <c:v>4.72</c:v>
                </c:pt>
                <c:pt idx="138">
                  <c:v>4.95</c:v>
                </c:pt>
                <c:pt idx="139">
                  <c:v>4.78</c:v>
                </c:pt>
                <c:pt idx="140">
                  <c:v>5.25</c:v>
                </c:pt>
                <c:pt idx="141">
                  <c:v>5.92</c:v>
                </c:pt>
                <c:pt idx="142">
                  <c:v>5</c:v>
                </c:pt>
                <c:pt idx="143">
                  <c:v>4.58</c:v>
                </c:pt>
                <c:pt idx="144">
                  <c:v>3.94</c:v>
                </c:pt>
                <c:pt idx="145">
                  <c:v>3.69</c:v>
                </c:pt>
                <c:pt idx="146">
                  <c:v>4.7300000000000004</c:v>
                </c:pt>
                <c:pt idx="147">
                  <c:v>4.26</c:v>
                </c:pt>
                <c:pt idx="148">
                  <c:v>5.4</c:v>
                </c:pt>
                <c:pt idx="149">
                  <c:v>6.27</c:v>
                </c:pt>
                <c:pt idx="150">
                  <c:v>4.5599999999999996</c:v>
                </c:pt>
                <c:pt idx="151">
                  <c:v>3.9</c:v>
                </c:pt>
                <c:pt idx="152">
                  <c:v>3.75</c:v>
                </c:pt>
                <c:pt idx="153">
                  <c:v>3.98</c:v>
                </c:pt>
                <c:pt idx="154">
                  <c:v>5.34</c:v>
                </c:pt>
                <c:pt idx="155">
                  <c:v>4</c:v>
                </c:pt>
                <c:pt idx="156">
                  <c:v>4.82</c:v>
                </c:pt>
                <c:pt idx="157">
                  <c:v>4.37</c:v>
                </c:pt>
                <c:pt idx="158">
                  <c:v>3.9</c:v>
                </c:pt>
                <c:pt idx="159">
                  <c:v>4.26</c:v>
                </c:pt>
                <c:pt idx="160">
                  <c:v>4.18</c:v>
                </c:pt>
                <c:pt idx="161">
                  <c:v>4.33</c:v>
                </c:pt>
                <c:pt idx="162">
                  <c:v>3.72</c:v>
                </c:pt>
                <c:pt idx="163">
                  <c:v>5.42</c:v>
                </c:pt>
                <c:pt idx="164">
                  <c:v>3</c:v>
                </c:pt>
                <c:pt idx="165">
                  <c:v>3.76</c:v>
                </c:pt>
                <c:pt idx="166">
                  <c:v>4.1500000000000004</c:v>
                </c:pt>
                <c:pt idx="167">
                  <c:v>3.38</c:v>
                </c:pt>
                <c:pt idx="168">
                  <c:v>3.78</c:v>
                </c:pt>
                <c:pt idx="169">
                  <c:v>5.55</c:v>
                </c:pt>
                <c:pt idx="170">
                  <c:v>5.12</c:v>
                </c:pt>
                <c:pt idx="171">
                  <c:v>5</c:v>
                </c:pt>
                <c:pt idx="172">
                  <c:v>4.5</c:v>
                </c:pt>
                <c:pt idx="173">
                  <c:v>4.74</c:v>
                </c:pt>
                <c:pt idx="174">
                  <c:v>5.7</c:v>
                </c:pt>
                <c:pt idx="175">
                  <c:v>5.67</c:v>
                </c:pt>
                <c:pt idx="176">
                  <c:v>5.4</c:v>
                </c:pt>
                <c:pt idx="177">
                  <c:v>6.74</c:v>
                </c:pt>
                <c:pt idx="178">
                  <c:v>4.45</c:v>
                </c:pt>
                <c:pt idx="179">
                  <c:v>4.4000000000000004</c:v>
                </c:pt>
                <c:pt idx="180">
                  <c:v>5.49</c:v>
                </c:pt>
                <c:pt idx="181">
                  <c:v>7.38</c:v>
                </c:pt>
                <c:pt idx="182">
                  <c:v>7.83</c:v>
                </c:pt>
                <c:pt idx="183">
                  <c:v>5.9</c:v>
                </c:pt>
                <c:pt idx="184">
                  <c:v>6.31</c:v>
                </c:pt>
                <c:pt idx="185">
                  <c:v>5.44</c:v>
                </c:pt>
                <c:pt idx="186">
                  <c:v>4.9000000000000004</c:v>
                </c:pt>
                <c:pt idx="187">
                  <c:v>4</c:v>
                </c:pt>
                <c:pt idx="188">
                  <c:v>3.52</c:v>
                </c:pt>
                <c:pt idx="189">
                  <c:v>3.42</c:v>
                </c:pt>
                <c:pt idx="190">
                  <c:v>3.21</c:v>
                </c:pt>
                <c:pt idx="191">
                  <c:v>3</c:v>
                </c:pt>
                <c:pt idx="192">
                  <c:v>3.21</c:v>
                </c:pt>
                <c:pt idx="193">
                  <c:v>3.37</c:v>
                </c:pt>
                <c:pt idx="194">
                  <c:v>3.42</c:v>
                </c:pt>
                <c:pt idx="195">
                  <c:v>3.45</c:v>
                </c:pt>
                <c:pt idx="196">
                  <c:v>3.5</c:v>
                </c:pt>
                <c:pt idx="197">
                  <c:v>4.29</c:v>
                </c:pt>
                <c:pt idx="198">
                  <c:v>4.3600000000000003</c:v>
                </c:pt>
                <c:pt idx="199">
                  <c:v>4.38</c:v>
                </c:pt>
                <c:pt idx="200">
                  <c:v>4.5199999999999996</c:v>
                </c:pt>
                <c:pt idx="201">
                  <c:v>5.0999999999999996</c:v>
                </c:pt>
                <c:pt idx="202">
                  <c:v>4.45</c:v>
                </c:pt>
                <c:pt idx="203">
                  <c:v>4.71</c:v>
                </c:pt>
                <c:pt idx="204">
                  <c:v>4.5999999999999996</c:v>
                </c:pt>
                <c:pt idx="205">
                  <c:v>4.3600000000000003</c:v>
                </c:pt>
                <c:pt idx="206">
                  <c:v>4.8499999999999996</c:v>
                </c:pt>
                <c:pt idx="207">
                  <c:v>3.8</c:v>
                </c:pt>
                <c:pt idx="208">
                  <c:v>4.79</c:v>
                </c:pt>
                <c:pt idx="209">
                  <c:v>4.95</c:v>
                </c:pt>
                <c:pt idx="210">
                  <c:v>3.79</c:v>
                </c:pt>
                <c:pt idx="211">
                  <c:v>3.65</c:v>
                </c:pt>
                <c:pt idx="212">
                  <c:v>3.43</c:v>
                </c:pt>
                <c:pt idx="213">
                  <c:v>2.98</c:v>
                </c:pt>
                <c:pt idx="214">
                  <c:v>3.26</c:v>
                </c:pt>
                <c:pt idx="215">
                  <c:v>3.42</c:v>
                </c:pt>
                <c:pt idx="216">
                  <c:v>3.61</c:v>
                </c:pt>
                <c:pt idx="217">
                  <c:v>4.4000000000000004</c:v>
                </c:pt>
                <c:pt idx="218">
                  <c:v>5.56</c:v>
                </c:pt>
                <c:pt idx="219">
                  <c:v>3.68</c:v>
                </c:pt>
                <c:pt idx="220">
                  <c:v>5.24</c:v>
                </c:pt>
                <c:pt idx="221">
                  <c:v>4.5999999999999996</c:v>
                </c:pt>
                <c:pt idx="222">
                  <c:v>4.3499999999999996</c:v>
                </c:pt>
                <c:pt idx="223">
                  <c:v>4.3499999999999996</c:v>
                </c:pt>
                <c:pt idx="224">
                  <c:v>3.56</c:v>
                </c:pt>
                <c:pt idx="225">
                  <c:v>3.23</c:v>
                </c:pt>
                <c:pt idx="226">
                  <c:v>3.31</c:v>
                </c:pt>
                <c:pt idx="227">
                  <c:v>2.79</c:v>
                </c:pt>
                <c:pt idx="228">
                  <c:v>3.18</c:v>
                </c:pt>
                <c:pt idx="229">
                  <c:v>3.25</c:v>
                </c:pt>
                <c:pt idx="230">
                  <c:v>3.64</c:v>
                </c:pt>
                <c:pt idx="231">
                  <c:v>4.3899999999999997</c:v>
                </c:pt>
                <c:pt idx="232">
                  <c:v>3.64</c:v>
                </c:pt>
                <c:pt idx="233">
                  <c:v>3.68</c:v>
                </c:pt>
                <c:pt idx="234">
                  <c:v>3.39</c:v>
                </c:pt>
                <c:pt idx="235">
                  <c:v>3.05</c:v>
                </c:pt>
                <c:pt idx="236">
                  <c:v>3</c:v>
                </c:pt>
                <c:pt idx="237">
                  <c:v>3.05</c:v>
                </c:pt>
                <c:pt idx="238">
                  <c:v>3</c:v>
                </c:pt>
                <c:pt idx="239">
                  <c:v>3.14</c:v>
                </c:pt>
                <c:pt idx="240">
                  <c:v>3.38</c:v>
                </c:pt>
                <c:pt idx="241">
                  <c:v>3.27</c:v>
                </c:pt>
                <c:pt idx="242">
                  <c:v>3.06</c:v>
                </c:pt>
                <c:pt idx="243">
                  <c:v>2.97</c:v>
                </c:pt>
                <c:pt idx="244">
                  <c:v>3.66</c:v>
                </c:pt>
                <c:pt idx="245">
                  <c:v>3.98</c:v>
                </c:pt>
                <c:pt idx="246">
                  <c:v>4.76</c:v>
                </c:pt>
                <c:pt idx="247">
                  <c:v>4.26</c:v>
                </c:pt>
                <c:pt idx="248">
                  <c:v>4.55</c:v>
                </c:pt>
                <c:pt idx="249">
                  <c:v>4.78</c:v>
                </c:pt>
                <c:pt idx="250">
                  <c:v>4.92</c:v>
                </c:pt>
                <c:pt idx="251">
                  <c:v>4.87</c:v>
                </c:pt>
                <c:pt idx="252">
                  <c:v>4.3099999999999996</c:v>
                </c:pt>
                <c:pt idx="253">
                  <c:v>4.9000000000000004</c:v>
                </c:pt>
                <c:pt idx="254">
                  <c:v>5.68</c:v>
                </c:pt>
                <c:pt idx="255">
                  <c:v>5.17</c:v>
                </c:pt>
                <c:pt idx="256">
                  <c:v>5.48</c:v>
                </c:pt>
                <c:pt idx="257">
                  <c:v>5.17</c:v>
                </c:pt>
                <c:pt idx="258">
                  <c:v>5.59</c:v>
                </c:pt>
                <c:pt idx="259">
                  <c:v>6.75</c:v>
                </c:pt>
                <c:pt idx="260">
                  <c:v>7.7</c:v>
                </c:pt>
                <c:pt idx="261">
                  <c:v>6.75</c:v>
                </c:pt>
                <c:pt idx="262">
                  <c:v>6.27</c:v>
                </c:pt>
                <c:pt idx="263">
                  <c:v>5.95</c:v>
                </c:pt>
                <c:pt idx="264">
                  <c:v>5</c:v>
                </c:pt>
                <c:pt idx="265">
                  <c:v>6.7</c:v>
                </c:pt>
                <c:pt idx="266">
                  <c:v>7</c:v>
                </c:pt>
                <c:pt idx="267">
                  <c:v>8</c:v>
                </c:pt>
                <c:pt idx="274">
                  <c:v>6.17</c:v>
                </c:pt>
                <c:pt idx="275">
                  <c:v>6.43</c:v>
                </c:pt>
                <c:pt idx="276">
                  <c:v>6.43</c:v>
                </c:pt>
                <c:pt idx="277">
                  <c:v>5.3</c:v>
                </c:pt>
                <c:pt idx="278">
                  <c:v>4.5999999999999996</c:v>
                </c:pt>
                <c:pt idx="279">
                  <c:v>4.6100000000000003</c:v>
                </c:pt>
                <c:pt idx="280">
                  <c:v>4.6500000000000004</c:v>
                </c:pt>
                <c:pt idx="281">
                  <c:v>4.76</c:v>
                </c:pt>
                <c:pt idx="282">
                  <c:v>6.67</c:v>
                </c:pt>
                <c:pt idx="283">
                  <c:v>6.43</c:v>
                </c:pt>
                <c:pt idx="284">
                  <c:v>7.39</c:v>
                </c:pt>
                <c:pt idx="285">
                  <c:v>4</c:v>
                </c:pt>
                <c:pt idx="286">
                  <c:v>4.8</c:v>
                </c:pt>
                <c:pt idx="287">
                  <c:v>4.72</c:v>
                </c:pt>
                <c:pt idx="288">
                  <c:v>4.7</c:v>
                </c:pt>
                <c:pt idx="289">
                  <c:v>4.68</c:v>
                </c:pt>
                <c:pt idx="290">
                  <c:v>4.62</c:v>
                </c:pt>
                <c:pt idx="291">
                  <c:v>4.5999999999999996</c:v>
                </c:pt>
                <c:pt idx="292">
                  <c:v>4.57</c:v>
                </c:pt>
                <c:pt idx="293">
                  <c:v>3.71</c:v>
                </c:pt>
                <c:pt idx="294">
                  <c:v>3.69</c:v>
                </c:pt>
                <c:pt idx="295">
                  <c:v>3.57</c:v>
                </c:pt>
                <c:pt idx="296">
                  <c:v>3.6</c:v>
                </c:pt>
                <c:pt idx="297">
                  <c:v>3.34</c:v>
                </c:pt>
                <c:pt idx="298">
                  <c:v>3.36</c:v>
                </c:pt>
                <c:pt idx="299">
                  <c:v>3.38</c:v>
                </c:pt>
                <c:pt idx="300">
                  <c:v>3.4</c:v>
                </c:pt>
                <c:pt idx="301">
                  <c:v>3.37</c:v>
                </c:pt>
                <c:pt idx="302">
                  <c:v>3.39</c:v>
                </c:pt>
                <c:pt idx="303">
                  <c:v>3.5</c:v>
                </c:pt>
                <c:pt idx="304">
                  <c:v>3.55</c:v>
                </c:pt>
                <c:pt idx="305">
                  <c:v>3.38</c:v>
                </c:pt>
                <c:pt idx="306">
                  <c:v>3.4</c:v>
                </c:pt>
                <c:pt idx="307">
                  <c:v>3.1</c:v>
                </c:pt>
                <c:pt idx="308">
                  <c:v>3.28</c:v>
                </c:pt>
                <c:pt idx="309">
                  <c:v>2.89</c:v>
                </c:pt>
                <c:pt idx="310">
                  <c:v>3</c:v>
                </c:pt>
                <c:pt idx="311">
                  <c:v>2.78</c:v>
                </c:pt>
                <c:pt idx="312">
                  <c:v>2.8</c:v>
                </c:pt>
                <c:pt idx="313">
                  <c:v>2.5</c:v>
                </c:pt>
                <c:pt idx="314">
                  <c:v>2.84</c:v>
                </c:pt>
                <c:pt idx="315">
                  <c:v>3</c:v>
                </c:pt>
                <c:pt idx="316">
                  <c:v>3.45</c:v>
                </c:pt>
                <c:pt idx="317">
                  <c:v>3.2</c:v>
                </c:pt>
                <c:pt idx="318">
                  <c:v>3.61</c:v>
                </c:pt>
                <c:pt idx="319">
                  <c:v>3.48</c:v>
                </c:pt>
                <c:pt idx="320">
                  <c:v>3.17</c:v>
                </c:pt>
                <c:pt idx="321">
                  <c:v>3.59</c:v>
                </c:pt>
                <c:pt idx="322">
                  <c:v>3.96</c:v>
                </c:pt>
                <c:pt idx="323">
                  <c:v>3.96</c:v>
                </c:pt>
                <c:pt idx="324">
                  <c:v>4</c:v>
                </c:pt>
                <c:pt idx="325">
                  <c:v>4.46</c:v>
                </c:pt>
                <c:pt idx="326">
                  <c:v>5.3</c:v>
                </c:pt>
                <c:pt idx="327">
                  <c:v>6.48</c:v>
                </c:pt>
                <c:pt idx="328">
                  <c:v>5.3</c:v>
                </c:pt>
                <c:pt idx="329">
                  <c:v>5.7</c:v>
                </c:pt>
                <c:pt idx="330">
                  <c:v>4.97</c:v>
                </c:pt>
                <c:pt idx="331">
                  <c:v>4.3899999999999997</c:v>
                </c:pt>
                <c:pt idx="332">
                  <c:v>4.9000000000000004</c:v>
                </c:pt>
                <c:pt idx="333">
                  <c:v>4.76</c:v>
                </c:pt>
                <c:pt idx="334">
                  <c:v>5.0999999999999996</c:v>
                </c:pt>
                <c:pt idx="335">
                  <c:v>4.5599999999999996</c:v>
                </c:pt>
                <c:pt idx="336">
                  <c:v>5.85</c:v>
                </c:pt>
                <c:pt idx="337">
                  <c:v>5.62</c:v>
                </c:pt>
                <c:pt idx="338">
                  <c:v>5.95</c:v>
                </c:pt>
                <c:pt idx="339">
                  <c:v>4.8499999999999996</c:v>
                </c:pt>
                <c:pt idx="340">
                  <c:v>4.12</c:v>
                </c:pt>
                <c:pt idx="341">
                  <c:v>3.87</c:v>
                </c:pt>
                <c:pt idx="342">
                  <c:v>3</c:v>
                </c:pt>
                <c:pt idx="343">
                  <c:v>3.4</c:v>
                </c:pt>
                <c:pt idx="344">
                  <c:v>3</c:v>
                </c:pt>
                <c:pt idx="345">
                  <c:v>3.58</c:v>
                </c:pt>
                <c:pt idx="346">
                  <c:v>3.05</c:v>
                </c:pt>
                <c:pt idx="347">
                  <c:v>3.78</c:v>
                </c:pt>
                <c:pt idx="348">
                  <c:v>3.93</c:v>
                </c:pt>
                <c:pt idx="349">
                  <c:v>3.76</c:v>
                </c:pt>
                <c:pt idx="350">
                  <c:v>3.68</c:v>
                </c:pt>
                <c:pt idx="351">
                  <c:v>3.25</c:v>
                </c:pt>
                <c:pt idx="352">
                  <c:v>3.41</c:v>
                </c:pt>
                <c:pt idx="353">
                  <c:v>2.9</c:v>
                </c:pt>
                <c:pt idx="354">
                  <c:v>2.98</c:v>
                </c:pt>
                <c:pt idx="355">
                  <c:v>3.48</c:v>
                </c:pt>
                <c:pt idx="356">
                  <c:v>3.55</c:v>
                </c:pt>
                <c:pt idx="357">
                  <c:v>3.49</c:v>
                </c:pt>
                <c:pt idx="358">
                  <c:v>3.29</c:v>
                </c:pt>
                <c:pt idx="359">
                  <c:v>2.84</c:v>
                </c:pt>
                <c:pt idx="360">
                  <c:v>3.22</c:v>
                </c:pt>
                <c:pt idx="361">
                  <c:v>2.58</c:v>
                </c:pt>
                <c:pt idx="362">
                  <c:v>3.14</c:v>
                </c:pt>
                <c:pt idx="363">
                  <c:v>3.27</c:v>
                </c:pt>
                <c:pt idx="364">
                  <c:v>3.53</c:v>
                </c:pt>
                <c:pt idx="365">
                  <c:v>3.23</c:v>
                </c:pt>
                <c:pt idx="366">
                  <c:v>3.3</c:v>
                </c:pt>
                <c:pt idx="367">
                  <c:v>3.05</c:v>
                </c:pt>
                <c:pt idx="368">
                  <c:v>3.32</c:v>
                </c:pt>
                <c:pt idx="369">
                  <c:v>3.4</c:v>
                </c:pt>
                <c:pt idx="370">
                  <c:v>3.03</c:v>
                </c:pt>
                <c:pt idx="371">
                  <c:v>2.96</c:v>
                </c:pt>
                <c:pt idx="372">
                  <c:v>2.4500000000000002</c:v>
                </c:pt>
                <c:pt idx="373">
                  <c:v>2.39</c:v>
                </c:pt>
                <c:pt idx="374">
                  <c:v>3.18</c:v>
                </c:pt>
                <c:pt idx="375">
                  <c:v>3.1</c:v>
                </c:pt>
                <c:pt idx="376">
                  <c:v>3.15</c:v>
                </c:pt>
                <c:pt idx="377">
                  <c:v>2.92</c:v>
                </c:pt>
                <c:pt idx="378">
                  <c:v>3</c:v>
                </c:pt>
                <c:pt idx="379">
                  <c:v>2.78</c:v>
                </c:pt>
                <c:pt idx="380">
                  <c:v>2.83</c:v>
                </c:pt>
                <c:pt idx="381">
                  <c:v>2.61</c:v>
                </c:pt>
                <c:pt idx="382">
                  <c:v>2.94</c:v>
                </c:pt>
                <c:pt idx="383">
                  <c:v>2.4500000000000002</c:v>
                </c:pt>
                <c:pt idx="384">
                  <c:v>2.99</c:v>
                </c:pt>
                <c:pt idx="385">
                  <c:v>3.45</c:v>
                </c:pt>
                <c:pt idx="386">
                  <c:v>3.05</c:v>
                </c:pt>
                <c:pt idx="387">
                  <c:v>2.89</c:v>
                </c:pt>
                <c:pt idx="388">
                  <c:v>3.64</c:v>
                </c:pt>
                <c:pt idx="389">
                  <c:v>3.25</c:v>
                </c:pt>
                <c:pt idx="390">
                  <c:v>3.1</c:v>
                </c:pt>
                <c:pt idx="391">
                  <c:v>2.91</c:v>
                </c:pt>
                <c:pt idx="392">
                  <c:v>3</c:v>
                </c:pt>
                <c:pt idx="393">
                  <c:v>3.18</c:v>
                </c:pt>
                <c:pt idx="394">
                  <c:v>3.48</c:v>
                </c:pt>
                <c:pt idx="395">
                  <c:v>3.14</c:v>
                </c:pt>
                <c:pt idx="396">
                  <c:v>3.34</c:v>
                </c:pt>
                <c:pt idx="397">
                  <c:v>3.35</c:v>
                </c:pt>
                <c:pt idx="398">
                  <c:v>3.62</c:v>
                </c:pt>
                <c:pt idx="399">
                  <c:v>3.28</c:v>
                </c:pt>
                <c:pt idx="400">
                  <c:v>3.69</c:v>
                </c:pt>
                <c:pt idx="401">
                  <c:v>2.34</c:v>
                </c:pt>
                <c:pt idx="402">
                  <c:v>3.41</c:v>
                </c:pt>
                <c:pt idx="403">
                  <c:v>3.11</c:v>
                </c:pt>
                <c:pt idx="404">
                  <c:v>2.88</c:v>
                </c:pt>
                <c:pt idx="405">
                  <c:v>3.41</c:v>
                </c:pt>
                <c:pt idx="406">
                  <c:v>3.67</c:v>
                </c:pt>
                <c:pt idx="407">
                  <c:v>3.3</c:v>
                </c:pt>
                <c:pt idx="408">
                  <c:v>3.25</c:v>
                </c:pt>
                <c:pt idx="409">
                  <c:v>2.93</c:v>
                </c:pt>
                <c:pt idx="410">
                  <c:v>3.05</c:v>
                </c:pt>
                <c:pt idx="411">
                  <c:v>2.81</c:v>
                </c:pt>
                <c:pt idx="412">
                  <c:v>3.17</c:v>
                </c:pt>
                <c:pt idx="413">
                  <c:v>3.4</c:v>
                </c:pt>
                <c:pt idx="414">
                  <c:v>3.61</c:v>
                </c:pt>
                <c:pt idx="415">
                  <c:v>3.2</c:v>
                </c:pt>
                <c:pt idx="416">
                  <c:v>3.45</c:v>
                </c:pt>
                <c:pt idx="417">
                  <c:v>3.36</c:v>
                </c:pt>
                <c:pt idx="418">
                  <c:v>3.08</c:v>
                </c:pt>
                <c:pt idx="421">
                  <c:v>0</c:v>
                </c:pt>
                <c:pt idx="42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3A1-4B26-9356-030CB577B547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6</c:v>
                </c:pt>
                <c:pt idx="26">
                  <c:v>6</c:v>
                </c:pt>
                <c:pt idx="27">
                  <c:v>6</c:v>
                </c:pt>
                <c:pt idx="28">
                  <c:v>6</c:v>
                </c:pt>
                <c:pt idx="29">
                  <c:v>6</c:v>
                </c:pt>
                <c:pt idx="30">
                  <c:v>6</c:v>
                </c:pt>
                <c:pt idx="31">
                  <c:v>6</c:v>
                </c:pt>
                <c:pt idx="32">
                  <c:v>6</c:v>
                </c:pt>
                <c:pt idx="33">
                  <c:v>6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6</c:v>
                </c:pt>
                <c:pt idx="39">
                  <c:v>6</c:v>
                </c:pt>
                <c:pt idx="40">
                  <c:v>6</c:v>
                </c:pt>
                <c:pt idx="41">
                  <c:v>6</c:v>
                </c:pt>
                <c:pt idx="42">
                  <c:v>6</c:v>
                </c:pt>
                <c:pt idx="43">
                  <c:v>6</c:v>
                </c:pt>
                <c:pt idx="44">
                  <c:v>6</c:v>
                </c:pt>
                <c:pt idx="45">
                  <c:v>6</c:v>
                </c:pt>
                <c:pt idx="46">
                  <c:v>6</c:v>
                </c:pt>
                <c:pt idx="47">
                  <c:v>6</c:v>
                </c:pt>
                <c:pt idx="48">
                  <c:v>6</c:v>
                </c:pt>
                <c:pt idx="49">
                  <c:v>6</c:v>
                </c:pt>
                <c:pt idx="50">
                  <c:v>6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6</c:v>
                </c:pt>
                <c:pt idx="70">
                  <c:v>6</c:v>
                </c:pt>
                <c:pt idx="71">
                  <c:v>6</c:v>
                </c:pt>
                <c:pt idx="72">
                  <c:v>6</c:v>
                </c:pt>
                <c:pt idx="73">
                  <c:v>6</c:v>
                </c:pt>
                <c:pt idx="74">
                  <c:v>6</c:v>
                </c:pt>
                <c:pt idx="75">
                  <c:v>6</c:v>
                </c:pt>
                <c:pt idx="76">
                  <c:v>6</c:v>
                </c:pt>
                <c:pt idx="77">
                  <c:v>6</c:v>
                </c:pt>
                <c:pt idx="78">
                  <c:v>6</c:v>
                </c:pt>
                <c:pt idx="79">
                  <c:v>6</c:v>
                </c:pt>
                <c:pt idx="80">
                  <c:v>6</c:v>
                </c:pt>
                <c:pt idx="81">
                  <c:v>6</c:v>
                </c:pt>
                <c:pt idx="82">
                  <c:v>6</c:v>
                </c:pt>
                <c:pt idx="83">
                  <c:v>6</c:v>
                </c:pt>
                <c:pt idx="84">
                  <c:v>6</c:v>
                </c:pt>
                <c:pt idx="85">
                  <c:v>6</c:v>
                </c:pt>
                <c:pt idx="86">
                  <c:v>6</c:v>
                </c:pt>
                <c:pt idx="87">
                  <c:v>6</c:v>
                </c:pt>
                <c:pt idx="88">
                  <c:v>6</c:v>
                </c:pt>
                <c:pt idx="89">
                  <c:v>6</c:v>
                </c:pt>
                <c:pt idx="90">
                  <c:v>6</c:v>
                </c:pt>
                <c:pt idx="91">
                  <c:v>6</c:v>
                </c:pt>
                <c:pt idx="92">
                  <c:v>6</c:v>
                </c:pt>
                <c:pt idx="93">
                  <c:v>6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6</c:v>
                </c:pt>
                <c:pt idx="103">
                  <c:v>6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6</c:v>
                </c:pt>
                <c:pt idx="109">
                  <c:v>6</c:v>
                </c:pt>
                <c:pt idx="110">
                  <c:v>6</c:v>
                </c:pt>
                <c:pt idx="111">
                  <c:v>6</c:v>
                </c:pt>
                <c:pt idx="112">
                  <c:v>6</c:v>
                </c:pt>
                <c:pt idx="113">
                  <c:v>6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6</c:v>
                </c:pt>
                <c:pt idx="118">
                  <c:v>6</c:v>
                </c:pt>
                <c:pt idx="119">
                  <c:v>6</c:v>
                </c:pt>
                <c:pt idx="120">
                  <c:v>6</c:v>
                </c:pt>
                <c:pt idx="121">
                  <c:v>6</c:v>
                </c:pt>
                <c:pt idx="122">
                  <c:v>6</c:v>
                </c:pt>
                <c:pt idx="123">
                  <c:v>6</c:v>
                </c:pt>
                <c:pt idx="124">
                  <c:v>6</c:v>
                </c:pt>
                <c:pt idx="125">
                  <c:v>6</c:v>
                </c:pt>
                <c:pt idx="126">
                  <c:v>6</c:v>
                </c:pt>
                <c:pt idx="127">
                  <c:v>6</c:v>
                </c:pt>
                <c:pt idx="128">
                  <c:v>6</c:v>
                </c:pt>
                <c:pt idx="129">
                  <c:v>6</c:v>
                </c:pt>
                <c:pt idx="130">
                  <c:v>6</c:v>
                </c:pt>
                <c:pt idx="131">
                  <c:v>6</c:v>
                </c:pt>
                <c:pt idx="132">
                  <c:v>6</c:v>
                </c:pt>
                <c:pt idx="133">
                  <c:v>6</c:v>
                </c:pt>
                <c:pt idx="134">
                  <c:v>6</c:v>
                </c:pt>
                <c:pt idx="135">
                  <c:v>6</c:v>
                </c:pt>
                <c:pt idx="136">
                  <c:v>6</c:v>
                </c:pt>
                <c:pt idx="137">
                  <c:v>6</c:v>
                </c:pt>
                <c:pt idx="138">
                  <c:v>6</c:v>
                </c:pt>
                <c:pt idx="139">
                  <c:v>6</c:v>
                </c:pt>
                <c:pt idx="140">
                  <c:v>6</c:v>
                </c:pt>
                <c:pt idx="141">
                  <c:v>6</c:v>
                </c:pt>
                <c:pt idx="142">
                  <c:v>6</c:v>
                </c:pt>
                <c:pt idx="143">
                  <c:v>6</c:v>
                </c:pt>
                <c:pt idx="144">
                  <c:v>6</c:v>
                </c:pt>
                <c:pt idx="145">
                  <c:v>6</c:v>
                </c:pt>
                <c:pt idx="146">
                  <c:v>6</c:v>
                </c:pt>
                <c:pt idx="147">
                  <c:v>6</c:v>
                </c:pt>
                <c:pt idx="148">
                  <c:v>6</c:v>
                </c:pt>
                <c:pt idx="149">
                  <c:v>6</c:v>
                </c:pt>
                <c:pt idx="150">
                  <c:v>6</c:v>
                </c:pt>
                <c:pt idx="151">
                  <c:v>6</c:v>
                </c:pt>
                <c:pt idx="152">
                  <c:v>6</c:v>
                </c:pt>
                <c:pt idx="153">
                  <c:v>6</c:v>
                </c:pt>
                <c:pt idx="154">
                  <c:v>6</c:v>
                </c:pt>
                <c:pt idx="155">
                  <c:v>6</c:v>
                </c:pt>
                <c:pt idx="156">
                  <c:v>6</c:v>
                </c:pt>
                <c:pt idx="157">
                  <c:v>6</c:v>
                </c:pt>
                <c:pt idx="158">
                  <c:v>6</c:v>
                </c:pt>
                <c:pt idx="159">
                  <c:v>6</c:v>
                </c:pt>
                <c:pt idx="160">
                  <c:v>6</c:v>
                </c:pt>
                <c:pt idx="161">
                  <c:v>6</c:v>
                </c:pt>
                <c:pt idx="162">
                  <c:v>6</c:v>
                </c:pt>
                <c:pt idx="163">
                  <c:v>6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6</c:v>
                </c:pt>
                <c:pt idx="173">
                  <c:v>6</c:v>
                </c:pt>
                <c:pt idx="174">
                  <c:v>6</c:v>
                </c:pt>
                <c:pt idx="175">
                  <c:v>6</c:v>
                </c:pt>
                <c:pt idx="176">
                  <c:v>6</c:v>
                </c:pt>
                <c:pt idx="177">
                  <c:v>6</c:v>
                </c:pt>
                <c:pt idx="178">
                  <c:v>6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6</c:v>
                </c:pt>
                <c:pt idx="184">
                  <c:v>6</c:v>
                </c:pt>
                <c:pt idx="185">
                  <c:v>6</c:v>
                </c:pt>
                <c:pt idx="186">
                  <c:v>6</c:v>
                </c:pt>
                <c:pt idx="187">
                  <c:v>6</c:v>
                </c:pt>
                <c:pt idx="188">
                  <c:v>6</c:v>
                </c:pt>
                <c:pt idx="189">
                  <c:v>6</c:v>
                </c:pt>
                <c:pt idx="190">
                  <c:v>6</c:v>
                </c:pt>
                <c:pt idx="191">
                  <c:v>6</c:v>
                </c:pt>
                <c:pt idx="192">
                  <c:v>6</c:v>
                </c:pt>
                <c:pt idx="193">
                  <c:v>6</c:v>
                </c:pt>
                <c:pt idx="194">
                  <c:v>6</c:v>
                </c:pt>
                <c:pt idx="195">
                  <c:v>6</c:v>
                </c:pt>
                <c:pt idx="196">
                  <c:v>6</c:v>
                </c:pt>
                <c:pt idx="197">
                  <c:v>6</c:v>
                </c:pt>
                <c:pt idx="198">
                  <c:v>6</c:v>
                </c:pt>
                <c:pt idx="199">
                  <c:v>6</c:v>
                </c:pt>
                <c:pt idx="200">
                  <c:v>6</c:v>
                </c:pt>
                <c:pt idx="201">
                  <c:v>6</c:v>
                </c:pt>
                <c:pt idx="202">
                  <c:v>6</c:v>
                </c:pt>
                <c:pt idx="203">
                  <c:v>6</c:v>
                </c:pt>
                <c:pt idx="204">
                  <c:v>6</c:v>
                </c:pt>
                <c:pt idx="205">
                  <c:v>6</c:v>
                </c:pt>
                <c:pt idx="206">
                  <c:v>6</c:v>
                </c:pt>
                <c:pt idx="207">
                  <c:v>6</c:v>
                </c:pt>
                <c:pt idx="208">
                  <c:v>6</c:v>
                </c:pt>
                <c:pt idx="209">
                  <c:v>6</c:v>
                </c:pt>
                <c:pt idx="210">
                  <c:v>6</c:v>
                </c:pt>
                <c:pt idx="211">
                  <c:v>6</c:v>
                </c:pt>
                <c:pt idx="212">
                  <c:v>6</c:v>
                </c:pt>
                <c:pt idx="213">
                  <c:v>6</c:v>
                </c:pt>
                <c:pt idx="214">
                  <c:v>6</c:v>
                </c:pt>
                <c:pt idx="215">
                  <c:v>6</c:v>
                </c:pt>
                <c:pt idx="216">
                  <c:v>6</c:v>
                </c:pt>
                <c:pt idx="217">
                  <c:v>6</c:v>
                </c:pt>
                <c:pt idx="218">
                  <c:v>6</c:v>
                </c:pt>
                <c:pt idx="219">
                  <c:v>6</c:v>
                </c:pt>
                <c:pt idx="220">
                  <c:v>6</c:v>
                </c:pt>
                <c:pt idx="221">
                  <c:v>6</c:v>
                </c:pt>
                <c:pt idx="222">
                  <c:v>6</c:v>
                </c:pt>
                <c:pt idx="223">
                  <c:v>6</c:v>
                </c:pt>
                <c:pt idx="224">
                  <c:v>6</c:v>
                </c:pt>
                <c:pt idx="225">
                  <c:v>6</c:v>
                </c:pt>
                <c:pt idx="226">
                  <c:v>6</c:v>
                </c:pt>
                <c:pt idx="227">
                  <c:v>6</c:v>
                </c:pt>
                <c:pt idx="228">
                  <c:v>6</c:v>
                </c:pt>
                <c:pt idx="229">
                  <c:v>6</c:v>
                </c:pt>
                <c:pt idx="230">
                  <c:v>6</c:v>
                </c:pt>
                <c:pt idx="231">
                  <c:v>6</c:v>
                </c:pt>
                <c:pt idx="232">
                  <c:v>6</c:v>
                </c:pt>
                <c:pt idx="233">
                  <c:v>6</c:v>
                </c:pt>
                <c:pt idx="234">
                  <c:v>6</c:v>
                </c:pt>
                <c:pt idx="235">
                  <c:v>6</c:v>
                </c:pt>
                <c:pt idx="236">
                  <c:v>6</c:v>
                </c:pt>
                <c:pt idx="237">
                  <c:v>6</c:v>
                </c:pt>
                <c:pt idx="238">
                  <c:v>6</c:v>
                </c:pt>
                <c:pt idx="239">
                  <c:v>6</c:v>
                </c:pt>
                <c:pt idx="240">
                  <c:v>6</c:v>
                </c:pt>
                <c:pt idx="241">
                  <c:v>6</c:v>
                </c:pt>
                <c:pt idx="242">
                  <c:v>6</c:v>
                </c:pt>
                <c:pt idx="243">
                  <c:v>6</c:v>
                </c:pt>
                <c:pt idx="244">
                  <c:v>6</c:v>
                </c:pt>
                <c:pt idx="245">
                  <c:v>6</c:v>
                </c:pt>
                <c:pt idx="246">
                  <c:v>6</c:v>
                </c:pt>
                <c:pt idx="247">
                  <c:v>6</c:v>
                </c:pt>
                <c:pt idx="248">
                  <c:v>6</c:v>
                </c:pt>
                <c:pt idx="249">
                  <c:v>6</c:v>
                </c:pt>
                <c:pt idx="250">
                  <c:v>6</c:v>
                </c:pt>
                <c:pt idx="251">
                  <c:v>6</c:v>
                </c:pt>
                <c:pt idx="252">
                  <c:v>6</c:v>
                </c:pt>
                <c:pt idx="253">
                  <c:v>6</c:v>
                </c:pt>
                <c:pt idx="254">
                  <c:v>6</c:v>
                </c:pt>
                <c:pt idx="255">
                  <c:v>6</c:v>
                </c:pt>
                <c:pt idx="256">
                  <c:v>6</c:v>
                </c:pt>
                <c:pt idx="257">
                  <c:v>6</c:v>
                </c:pt>
                <c:pt idx="258">
                  <c:v>6</c:v>
                </c:pt>
                <c:pt idx="259">
                  <c:v>6</c:v>
                </c:pt>
                <c:pt idx="260">
                  <c:v>6</c:v>
                </c:pt>
                <c:pt idx="261">
                  <c:v>6</c:v>
                </c:pt>
                <c:pt idx="262">
                  <c:v>6</c:v>
                </c:pt>
                <c:pt idx="263">
                  <c:v>6</c:v>
                </c:pt>
                <c:pt idx="264">
                  <c:v>6</c:v>
                </c:pt>
                <c:pt idx="265">
                  <c:v>6</c:v>
                </c:pt>
                <c:pt idx="266">
                  <c:v>6</c:v>
                </c:pt>
                <c:pt idx="267">
                  <c:v>6</c:v>
                </c:pt>
                <c:pt idx="268">
                  <c:v>6</c:v>
                </c:pt>
                <c:pt idx="269">
                  <c:v>6</c:v>
                </c:pt>
                <c:pt idx="270">
                  <c:v>6</c:v>
                </c:pt>
                <c:pt idx="271">
                  <c:v>6</c:v>
                </c:pt>
                <c:pt idx="272">
                  <c:v>6</c:v>
                </c:pt>
                <c:pt idx="273">
                  <c:v>6</c:v>
                </c:pt>
                <c:pt idx="274">
                  <c:v>6</c:v>
                </c:pt>
                <c:pt idx="275">
                  <c:v>6</c:v>
                </c:pt>
                <c:pt idx="276">
                  <c:v>6</c:v>
                </c:pt>
                <c:pt idx="277">
                  <c:v>6</c:v>
                </c:pt>
                <c:pt idx="278">
                  <c:v>6</c:v>
                </c:pt>
                <c:pt idx="279">
                  <c:v>6</c:v>
                </c:pt>
                <c:pt idx="280">
                  <c:v>6</c:v>
                </c:pt>
                <c:pt idx="281">
                  <c:v>6</c:v>
                </c:pt>
                <c:pt idx="282">
                  <c:v>6</c:v>
                </c:pt>
                <c:pt idx="283">
                  <c:v>6</c:v>
                </c:pt>
                <c:pt idx="284">
                  <c:v>6</c:v>
                </c:pt>
                <c:pt idx="285">
                  <c:v>6</c:v>
                </c:pt>
                <c:pt idx="286">
                  <c:v>6</c:v>
                </c:pt>
                <c:pt idx="287">
                  <c:v>6</c:v>
                </c:pt>
                <c:pt idx="288">
                  <c:v>6</c:v>
                </c:pt>
                <c:pt idx="289">
                  <c:v>6</c:v>
                </c:pt>
                <c:pt idx="290">
                  <c:v>6</c:v>
                </c:pt>
                <c:pt idx="291">
                  <c:v>6</c:v>
                </c:pt>
                <c:pt idx="292">
                  <c:v>6</c:v>
                </c:pt>
                <c:pt idx="293">
                  <c:v>6</c:v>
                </c:pt>
                <c:pt idx="294">
                  <c:v>6</c:v>
                </c:pt>
                <c:pt idx="295">
                  <c:v>6</c:v>
                </c:pt>
                <c:pt idx="296">
                  <c:v>6</c:v>
                </c:pt>
                <c:pt idx="297">
                  <c:v>6</c:v>
                </c:pt>
                <c:pt idx="298">
                  <c:v>6</c:v>
                </c:pt>
                <c:pt idx="299">
                  <c:v>6</c:v>
                </c:pt>
                <c:pt idx="300">
                  <c:v>6</c:v>
                </c:pt>
                <c:pt idx="301">
                  <c:v>6</c:v>
                </c:pt>
                <c:pt idx="302">
                  <c:v>6</c:v>
                </c:pt>
                <c:pt idx="303">
                  <c:v>6</c:v>
                </c:pt>
                <c:pt idx="304">
                  <c:v>6</c:v>
                </c:pt>
                <c:pt idx="305">
                  <c:v>6</c:v>
                </c:pt>
                <c:pt idx="306">
                  <c:v>6</c:v>
                </c:pt>
                <c:pt idx="307">
                  <c:v>6</c:v>
                </c:pt>
                <c:pt idx="308">
                  <c:v>6</c:v>
                </c:pt>
                <c:pt idx="309">
                  <c:v>6</c:v>
                </c:pt>
                <c:pt idx="310">
                  <c:v>6</c:v>
                </c:pt>
                <c:pt idx="311">
                  <c:v>6</c:v>
                </c:pt>
                <c:pt idx="312">
                  <c:v>6</c:v>
                </c:pt>
                <c:pt idx="313">
                  <c:v>6</c:v>
                </c:pt>
                <c:pt idx="314">
                  <c:v>6</c:v>
                </c:pt>
                <c:pt idx="315">
                  <c:v>6</c:v>
                </c:pt>
                <c:pt idx="316">
                  <c:v>6</c:v>
                </c:pt>
                <c:pt idx="317">
                  <c:v>6</c:v>
                </c:pt>
                <c:pt idx="318">
                  <c:v>6</c:v>
                </c:pt>
                <c:pt idx="319">
                  <c:v>6</c:v>
                </c:pt>
                <c:pt idx="320">
                  <c:v>6</c:v>
                </c:pt>
                <c:pt idx="321">
                  <c:v>6</c:v>
                </c:pt>
                <c:pt idx="322">
                  <c:v>6</c:v>
                </c:pt>
                <c:pt idx="323">
                  <c:v>6</c:v>
                </c:pt>
                <c:pt idx="324">
                  <c:v>6</c:v>
                </c:pt>
                <c:pt idx="325">
                  <c:v>6</c:v>
                </c:pt>
                <c:pt idx="326">
                  <c:v>6</c:v>
                </c:pt>
                <c:pt idx="327">
                  <c:v>6</c:v>
                </c:pt>
                <c:pt idx="328">
                  <c:v>6</c:v>
                </c:pt>
                <c:pt idx="329">
                  <c:v>6</c:v>
                </c:pt>
                <c:pt idx="330">
                  <c:v>6</c:v>
                </c:pt>
                <c:pt idx="331">
                  <c:v>6</c:v>
                </c:pt>
                <c:pt idx="332">
                  <c:v>6</c:v>
                </c:pt>
                <c:pt idx="333">
                  <c:v>6</c:v>
                </c:pt>
                <c:pt idx="334">
                  <c:v>6</c:v>
                </c:pt>
                <c:pt idx="335">
                  <c:v>6</c:v>
                </c:pt>
                <c:pt idx="336">
                  <c:v>6</c:v>
                </c:pt>
                <c:pt idx="337">
                  <c:v>6</c:v>
                </c:pt>
                <c:pt idx="338">
                  <c:v>6</c:v>
                </c:pt>
                <c:pt idx="339">
                  <c:v>6</c:v>
                </c:pt>
                <c:pt idx="340">
                  <c:v>6</c:v>
                </c:pt>
                <c:pt idx="341">
                  <c:v>6</c:v>
                </c:pt>
                <c:pt idx="342">
                  <c:v>6</c:v>
                </c:pt>
                <c:pt idx="343">
                  <c:v>6</c:v>
                </c:pt>
                <c:pt idx="344">
                  <c:v>6</c:v>
                </c:pt>
                <c:pt idx="345">
                  <c:v>6</c:v>
                </c:pt>
                <c:pt idx="346">
                  <c:v>6</c:v>
                </c:pt>
                <c:pt idx="347">
                  <c:v>6</c:v>
                </c:pt>
                <c:pt idx="348">
                  <c:v>6</c:v>
                </c:pt>
                <c:pt idx="349">
                  <c:v>6</c:v>
                </c:pt>
                <c:pt idx="350">
                  <c:v>6</c:v>
                </c:pt>
                <c:pt idx="351">
                  <c:v>6</c:v>
                </c:pt>
                <c:pt idx="352">
                  <c:v>6</c:v>
                </c:pt>
                <c:pt idx="353">
                  <c:v>6</c:v>
                </c:pt>
                <c:pt idx="354">
                  <c:v>6</c:v>
                </c:pt>
                <c:pt idx="355">
                  <c:v>6</c:v>
                </c:pt>
                <c:pt idx="356">
                  <c:v>6</c:v>
                </c:pt>
                <c:pt idx="357">
                  <c:v>6</c:v>
                </c:pt>
                <c:pt idx="358">
                  <c:v>6</c:v>
                </c:pt>
                <c:pt idx="359">
                  <c:v>6</c:v>
                </c:pt>
                <c:pt idx="360">
                  <c:v>6</c:v>
                </c:pt>
                <c:pt idx="361">
                  <c:v>6</c:v>
                </c:pt>
                <c:pt idx="362">
                  <c:v>6</c:v>
                </c:pt>
                <c:pt idx="363">
                  <c:v>6</c:v>
                </c:pt>
                <c:pt idx="364">
                  <c:v>6</c:v>
                </c:pt>
                <c:pt idx="365">
                  <c:v>6</c:v>
                </c:pt>
                <c:pt idx="366">
                  <c:v>6</c:v>
                </c:pt>
                <c:pt idx="367">
                  <c:v>6</c:v>
                </c:pt>
                <c:pt idx="368">
                  <c:v>6</c:v>
                </c:pt>
                <c:pt idx="369">
                  <c:v>6</c:v>
                </c:pt>
                <c:pt idx="370">
                  <c:v>6</c:v>
                </c:pt>
                <c:pt idx="371">
                  <c:v>6</c:v>
                </c:pt>
                <c:pt idx="372">
                  <c:v>6</c:v>
                </c:pt>
                <c:pt idx="373">
                  <c:v>6</c:v>
                </c:pt>
                <c:pt idx="374">
                  <c:v>6</c:v>
                </c:pt>
                <c:pt idx="375">
                  <c:v>6</c:v>
                </c:pt>
                <c:pt idx="376">
                  <c:v>6</c:v>
                </c:pt>
                <c:pt idx="377">
                  <c:v>6</c:v>
                </c:pt>
                <c:pt idx="378">
                  <c:v>6</c:v>
                </c:pt>
                <c:pt idx="379">
                  <c:v>6</c:v>
                </c:pt>
                <c:pt idx="380">
                  <c:v>6</c:v>
                </c:pt>
                <c:pt idx="381">
                  <c:v>6</c:v>
                </c:pt>
                <c:pt idx="382">
                  <c:v>6</c:v>
                </c:pt>
                <c:pt idx="383">
                  <c:v>6</c:v>
                </c:pt>
                <c:pt idx="384">
                  <c:v>6</c:v>
                </c:pt>
                <c:pt idx="385">
                  <c:v>6</c:v>
                </c:pt>
                <c:pt idx="386">
                  <c:v>6</c:v>
                </c:pt>
                <c:pt idx="387">
                  <c:v>6</c:v>
                </c:pt>
                <c:pt idx="388">
                  <c:v>6</c:v>
                </c:pt>
                <c:pt idx="389">
                  <c:v>6</c:v>
                </c:pt>
                <c:pt idx="390">
                  <c:v>6</c:v>
                </c:pt>
                <c:pt idx="391">
                  <c:v>6</c:v>
                </c:pt>
                <c:pt idx="392">
                  <c:v>6</c:v>
                </c:pt>
                <c:pt idx="393">
                  <c:v>6</c:v>
                </c:pt>
                <c:pt idx="394">
                  <c:v>6</c:v>
                </c:pt>
                <c:pt idx="395">
                  <c:v>6</c:v>
                </c:pt>
                <c:pt idx="396">
                  <c:v>6</c:v>
                </c:pt>
                <c:pt idx="397">
                  <c:v>6</c:v>
                </c:pt>
                <c:pt idx="398">
                  <c:v>6</c:v>
                </c:pt>
                <c:pt idx="399">
                  <c:v>6</c:v>
                </c:pt>
                <c:pt idx="400">
                  <c:v>6</c:v>
                </c:pt>
                <c:pt idx="401">
                  <c:v>6</c:v>
                </c:pt>
                <c:pt idx="402">
                  <c:v>6</c:v>
                </c:pt>
                <c:pt idx="403">
                  <c:v>6</c:v>
                </c:pt>
                <c:pt idx="404">
                  <c:v>6</c:v>
                </c:pt>
                <c:pt idx="405">
                  <c:v>6</c:v>
                </c:pt>
                <c:pt idx="406">
                  <c:v>6</c:v>
                </c:pt>
                <c:pt idx="407">
                  <c:v>6</c:v>
                </c:pt>
                <c:pt idx="408">
                  <c:v>6</c:v>
                </c:pt>
                <c:pt idx="409">
                  <c:v>6</c:v>
                </c:pt>
                <c:pt idx="410">
                  <c:v>6</c:v>
                </c:pt>
                <c:pt idx="411">
                  <c:v>6</c:v>
                </c:pt>
                <c:pt idx="412">
                  <c:v>6</c:v>
                </c:pt>
                <c:pt idx="413">
                  <c:v>6</c:v>
                </c:pt>
                <c:pt idx="414">
                  <c:v>6</c:v>
                </c:pt>
                <c:pt idx="415">
                  <c:v>6</c:v>
                </c:pt>
                <c:pt idx="416">
                  <c:v>6</c:v>
                </c:pt>
                <c:pt idx="417">
                  <c:v>6</c:v>
                </c:pt>
                <c:pt idx="418">
                  <c:v>6</c:v>
                </c:pt>
                <c:pt idx="419">
                  <c:v>6</c:v>
                </c:pt>
                <c:pt idx="420">
                  <c:v>6</c:v>
                </c:pt>
                <c:pt idx="421">
                  <c:v>6</c:v>
                </c:pt>
                <c:pt idx="422">
                  <c:v>6</c:v>
                </c:pt>
                <c:pt idx="423">
                  <c:v>6</c:v>
                </c:pt>
                <c:pt idx="424">
                  <c:v>6</c:v>
                </c:pt>
                <c:pt idx="425">
                  <c:v>6</c:v>
                </c:pt>
                <c:pt idx="426">
                  <c:v>6</c:v>
                </c:pt>
                <c:pt idx="427">
                  <c:v>6</c:v>
                </c:pt>
                <c:pt idx="428">
                  <c:v>6</c:v>
                </c:pt>
                <c:pt idx="429">
                  <c:v>6</c:v>
                </c:pt>
                <c:pt idx="430">
                  <c:v>6</c:v>
                </c:pt>
                <c:pt idx="431">
                  <c:v>6</c:v>
                </c:pt>
                <c:pt idx="432">
                  <c:v>6</c:v>
                </c:pt>
                <c:pt idx="433">
                  <c:v>6</c:v>
                </c:pt>
                <c:pt idx="434">
                  <c:v>6</c:v>
                </c:pt>
                <c:pt idx="435">
                  <c:v>6</c:v>
                </c:pt>
                <c:pt idx="436">
                  <c:v>6</c:v>
                </c:pt>
                <c:pt idx="437">
                  <c:v>6</c:v>
                </c:pt>
                <c:pt idx="438">
                  <c:v>6</c:v>
                </c:pt>
                <c:pt idx="439">
                  <c:v>6</c:v>
                </c:pt>
                <c:pt idx="440">
                  <c:v>6</c:v>
                </c:pt>
                <c:pt idx="441">
                  <c:v>6</c:v>
                </c:pt>
                <c:pt idx="442">
                  <c:v>6</c:v>
                </c:pt>
                <c:pt idx="443">
                  <c:v>6</c:v>
                </c:pt>
                <c:pt idx="444">
                  <c:v>6</c:v>
                </c:pt>
                <c:pt idx="445">
                  <c:v>6</c:v>
                </c:pt>
                <c:pt idx="446">
                  <c:v>6</c:v>
                </c:pt>
                <c:pt idx="447">
                  <c:v>6</c:v>
                </c:pt>
                <c:pt idx="448">
                  <c:v>6</c:v>
                </c:pt>
                <c:pt idx="449">
                  <c:v>6</c:v>
                </c:pt>
                <c:pt idx="450">
                  <c:v>6</c:v>
                </c:pt>
                <c:pt idx="451">
                  <c:v>6</c:v>
                </c:pt>
                <c:pt idx="452">
                  <c:v>6</c:v>
                </c:pt>
                <c:pt idx="453">
                  <c:v>6</c:v>
                </c:pt>
                <c:pt idx="454">
                  <c:v>6</c:v>
                </c:pt>
                <c:pt idx="455">
                  <c:v>6</c:v>
                </c:pt>
                <c:pt idx="456">
                  <c:v>6</c:v>
                </c:pt>
                <c:pt idx="457">
                  <c:v>6</c:v>
                </c:pt>
                <c:pt idx="458">
                  <c:v>6</c:v>
                </c:pt>
                <c:pt idx="459">
                  <c:v>6</c:v>
                </c:pt>
                <c:pt idx="460">
                  <c:v>6</c:v>
                </c:pt>
                <c:pt idx="461">
                  <c:v>6</c:v>
                </c:pt>
                <c:pt idx="462">
                  <c:v>6</c:v>
                </c:pt>
                <c:pt idx="463">
                  <c:v>6</c:v>
                </c:pt>
                <c:pt idx="464">
                  <c:v>6</c:v>
                </c:pt>
                <c:pt idx="465">
                  <c:v>6</c:v>
                </c:pt>
                <c:pt idx="466">
                  <c:v>6</c:v>
                </c:pt>
                <c:pt idx="467">
                  <c:v>6</c:v>
                </c:pt>
                <c:pt idx="468">
                  <c:v>6</c:v>
                </c:pt>
                <c:pt idx="469">
                  <c:v>6</c:v>
                </c:pt>
                <c:pt idx="470">
                  <c:v>6</c:v>
                </c:pt>
                <c:pt idx="471">
                  <c:v>6</c:v>
                </c:pt>
                <c:pt idx="472">
                  <c:v>6</c:v>
                </c:pt>
                <c:pt idx="473">
                  <c:v>6</c:v>
                </c:pt>
                <c:pt idx="474">
                  <c:v>6</c:v>
                </c:pt>
                <c:pt idx="475">
                  <c:v>6</c:v>
                </c:pt>
                <c:pt idx="476">
                  <c:v>6</c:v>
                </c:pt>
                <c:pt idx="477">
                  <c:v>6</c:v>
                </c:pt>
                <c:pt idx="478">
                  <c:v>6</c:v>
                </c:pt>
                <c:pt idx="479">
                  <c:v>6</c:v>
                </c:pt>
                <c:pt idx="480">
                  <c:v>6</c:v>
                </c:pt>
                <c:pt idx="481">
                  <c:v>6</c:v>
                </c:pt>
                <c:pt idx="482">
                  <c:v>6</c:v>
                </c:pt>
                <c:pt idx="483">
                  <c:v>6</c:v>
                </c:pt>
                <c:pt idx="484">
                  <c:v>6</c:v>
                </c:pt>
                <c:pt idx="485">
                  <c:v>6</c:v>
                </c:pt>
                <c:pt idx="486">
                  <c:v>6</c:v>
                </c:pt>
                <c:pt idx="487">
                  <c:v>6</c:v>
                </c:pt>
                <c:pt idx="488">
                  <c:v>6</c:v>
                </c:pt>
                <c:pt idx="489">
                  <c:v>6</c:v>
                </c:pt>
                <c:pt idx="490">
                  <c:v>6</c:v>
                </c:pt>
                <c:pt idx="491">
                  <c:v>6</c:v>
                </c:pt>
                <c:pt idx="492">
                  <c:v>6</c:v>
                </c:pt>
                <c:pt idx="493">
                  <c:v>6</c:v>
                </c:pt>
                <c:pt idx="494">
                  <c:v>6</c:v>
                </c:pt>
                <c:pt idx="495">
                  <c:v>6</c:v>
                </c:pt>
                <c:pt idx="496">
                  <c:v>6</c:v>
                </c:pt>
                <c:pt idx="497">
                  <c:v>6</c:v>
                </c:pt>
                <c:pt idx="498">
                  <c:v>6</c:v>
                </c:pt>
                <c:pt idx="499">
                  <c:v>6</c:v>
                </c:pt>
                <c:pt idx="500">
                  <c:v>6</c:v>
                </c:pt>
                <c:pt idx="501">
                  <c:v>6</c:v>
                </c:pt>
                <c:pt idx="502">
                  <c:v>6</c:v>
                </c:pt>
                <c:pt idx="503">
                  <c:v>6</c:v>
                </c:pt>
                <c:pt idx="504">
                  <c:v>6</c:v>
                </c:pt>
                <c:pt idx="505">
                  <c:v>6</c:v>
                </c:pt>
                <c:pt idx="506">
                  <c:v>6</c:v>
                </c:pt>
                <c:pt idx="507">
                  <c:v>6</c:v>
                </c:pt>
                <c:pt idx="508">
                  <c:v>6</c:v>
                </c:pt>
                <c:pt idx="509">
                  <c:v>6</c:v>
                </c:pt>
                <c:pt idx="510">
                  <c:v>6</c:v>
                </c:pt>
                <c:pt idx="511">
                  <c:v>6</c:v>
                </c:pt>
                <c:pt idx="512">
                  <c:v>6</c:v>
                </c:pt>
                <c:pt idx="513">
                  <c:v>6</c:v>
                </c:pt>
                <c:pt idx="514">
                  <c:v>6</c:v>
                </c:pt>
                <c:pt idx="515">
                  <c:v>6</c:v>
                </c:pt>
                <c:pt idx="516">
                  <c:v>6</c:v>
                </c:pt>
                <c:pt idx="517">
                  <c:v>6</c:v>
                </c:pt>
                <c:pt idx="518">
                  <c:v>6</c:v>
                </c:pt>
                <c:pt idx="519">
                  <c:v>6</c:v>
                </c:pt>
                <c:pt idx="520">
                  <c:v>6</c:v>
                </c:pt>
                <c:pt idx="521">
                  <c:v>6</c:v>
                </c:pt>
                <c:pt idx="522">
                  <c:v>6</c:v>
                </c:pt>
                <c:pt idx="523">
                  <c:v>6</c:v>
                </c:pt>
                <c:pt idx="524">
                  <c:v>6</c:v>
                </c:pt>
                <c:pt idx="525">
                  <c:v>6</c:v>
                </c:pt>
                <c:pt idx="526">
                  <c:v>6</c:v>
                </c:pt>
                <c:pt idx="527">
                  <c:v>6</c:v>
                </c:pt>
                <c:pt idx="528">
                  <c:v>6</c:v>
                </c:pt>
                <c:pt idx="529">
                  <c:v>6</c:v>
                </c:pt>
                <c:pt idx="530">
                  <c:v>6</c:v>
                </c:pt>
                <c:pt idx="531">
                  <c:v>6</c:v>
                </c:pt>
                <c:pt idx="532">
                  <c:v>6</c:v>
                </c:pt>
                <c:pt idx="533">
                  <c:v>6</c:v>
                </c:pt>
                <c:pt idx="534">
                  <c:v>6</c:v>
                </c:pt>
                <c:pt idx="535">
                  <c:v>6</c:v>
                </c:pt>
                <c:pt idx="536">
                  <c:v>6</c:v>
                </c:pt>
                <c:pt idx="537">
                  <c:v>6</c:v>
                </c:pt>
                <c:pt idx="538">
                  <c:v>6</c:v>
                </c:pt>
                <c:pt idx="539">
                  <c:v>6</c:v>
                </c:pt>
                <c:pt idx="540">
                  <c:v>6</c:v>
                </c:pt>
                <c:pt idx="541">
                  <c:v>6</c:v>
                </c:pt>
                <c:pt idx="542">
                  <c:v>6</c:v>
                </c:pt>
                <c:pt idx="543">
                  <c:v>6</c:v>
                </c:pt>
                <c:pt idx="544">
                  <c:v>6</c:v>
                </c:pt>
                <c:pt idx="545">
                  <c:v>6</c:v>
                </c:pt>
                <c:pt idx="546">
                  <c:v>6</c:v>
                </c:pt>
                <c:pt idx="547">
                  <c:v>6</c:v>
                </c:pt>
                <c:pt idx="548">
                  <c:v>6</c:v>
                </c:pt>
                <c:pt idx="549">
                  <c:v>6</c:v>
                </c:pt>
                <c:pt idx="550">
                  <c:v>6</c:v>
                </c:pt>
                <c:pt idx="551">
                  <c:v>6</c:v>
                </c:pt>
                <c:pt idx="552">
                  <c:v>6</c:v>
                </c:pt>
                <c:pt idx="553">
                  <c:v>6</c:v>
                </c:pt>
                <c:pt idx="554">
                  <c:v>6</c:v>
                </c:pt>
                <c:pt idx="555">
                  <c:v>6</c:v>
                </c:pt>
                <c:pt idx="556">
                  <c:v>6</c:v>
                </c:pt>
                <c:pt idx="557">
                  <c:v>6</c:v>
                </c:pt>
                <c:pt idx="558">
                  <c:v>6</c:v>
                </c:pt>
                <c:pt idx="559">
                  <c:v>6</c:v>
                </c:pt>
                <c:pt idx="560">
                  <c:v>6</c:v>
                </c:pt>
                <c:pt idx="561">
                  <c:v>6</c:v>
                </c:pt>
                <c:pt idx="562">
                  <c:v>6</c:v>
                </c:pt>
                <c:pt idx="563">
                  <c:v>6</c:v>
                </c:pt>
                <c:pt idx="564">
                  <c:v>6</c:v>
                </c:pt>
                <c:pt idx="565">
                  <c:v>6</c:v>
                </c:pt>
                <c:pt idx="566">
                  <c:v>6</c:v>
                </c:pt>
                <c:pt idx="567">
                  <c:v>6</c:v>
                </c:pt>
                <c:pt idx="568">
                  <c:v>6</c:v>
                </c:pt>
                <c:pt idx="569">
                  <c:v>6</c:v>
                </c:pt>
                <c:pt idx="570">
                  <c:v>6</c:v>
                </c:pt>
                <c:pt idx="571">
                  <c:v>6</c:v>
                </c:pt>
                <c:pt idx="572">
                  <c:v>6</c:v>
                </c:pt>
                <c:pt idx="573">
                  <c:v>6</c:v>
                </c:pt>
                <c:pt idx="574">
                  <c:v>6</c:v>
                </c:pt>
                <c:pt idx="575">
                  <c:v>6</c:v>
                </c:pt>
                <c:pt idx="576">
                  <c:v>6</c:v>
                </c:pt>
                <c:pt idx="577">
                  <c:v>6</c:v>
                </c:pt>
                <c:pt idx="578">
                  <c:v>6</c:v>
                </c:pt>
                <c:pt idx="579">
                  <c:v>6</c:v>
                </c:pt>
                <c:pt idx="580">
                  <c:v>6</c:v>
                </c:pt>
                <c:pt idx="581">
                  <c:v>6</c:v>
                </c:pt>
                <c:pt idx="582">
                  <c:v>6</c:v>
                </c:pt>
                <c:pt idx="583">
                  <c:v>6</c:v>
                </c:pt>
                <c:pt idx="584">
                  <c:v>6</c:v>
                </c:pt>
                <c:pt idx="585">
                  <c:v>6</c:v>
                </c:pt>
                <c:pt idx="586">
                  <c:v>6</c:v>
                </c:pt>
                <c:pt idx="587">
                  <c:v>6</c:v>
                </c:pt>
                <c:pt idx="588">
                  <c:v>6</c:v>
                </c:pt>
                <c:pt idx="589">
                  <c:v>6</c:v>
                </c:pt>
                <c:pt idx="590">
                  <c:v>6</c:v>
                </c:pt>
                <c:pt idx="591">
                  <c:v>6</c:v>
                </c:pt>
                <c:pt idx="592">
                  <c:v>6</c:v>
                </c:pt>
                <c:pt idx="593">
                  <c:v>6</c:v>
                </c:pt>
                <c:pt idx="594">
                  <c:v>6</c:v>
                </c:pt>
                <c:pt idx="595">
                  <c:v>6</c:v>
                </c:pt>
                <c:pt idx="596">
                  <c:v>6</c:v>
                </c:pt>
                <c:pt idx="597">
                  <c:v>6</c:v>
                </c:pt>
                <c:pt idx="598">
                  <c:v>6</c:v>
                </c:pt>
                <c:pt idx="599">
                  <c:v>6</c:v>
                </c:pt>
                <c:pt idx="600">
                  <c:v>6</c:v>
                </c:pt>
                <c:pt idx="601">
                  <c:v>6</c:v>
                </c:pt>
                <c:pt idx="602">
                  <c:v>6</c:v>
                </c:pt>
                <c:pt idx="603">
                  <c:v>6</c:v>
                </c:pt>
                <c:pt idx="604">
                  <c:v>6</c:v>
                </c:pt>
                <c:pt idx="605">
                  <c:v>6</c:v>
                </c:pt>
                <c:pt idx="606">
                  <c:v>6</c:v>
                </c:pt>
                <c:pt idx="607">
                  <c:v>6</c:v>
                </c:pt>
                <c:pt idx="608">
                  <c:v>6</c:v>
                </c:pt>
                <c:pt idx="609">
                  <c:v>6</c:v>
                </c:pt>
                <c:pt idx="610">
                  <c:v>6</c:v>
                </c:pt>
                <c:pt idx="611">
                  <c:v>6</c:v>
                </c:pt>
                <c:pt idx="612">
                  <c:v>6</c:v>
                </c:pt>
                <c:pt idx="613">
                  <c:v>6</c:v>
                </c:pt>
                <c:pt idx="614">
                  <c:v>6</c:v>
                </c:pt>
                <c:pt idx="615">
                  <c:v>6</c:v>
                </c:pt>
                <c:pt idx="616">
                  <c:v>6</c:v>
                </c:pt>
                <c:pt idx="617">
                  <c:v>6</c:v>
                </c:pt>
                <c:pt idx="618">
                  <c:v>6</c:v>
                </c:pt>
                <c:pt idx="619">
                  <c:v>6</c:v>
                </c:pt>
                <c:pt idx="620">
                  <c:v>6</c:v>
                </c:pt>
                <c:pt idx="621">
                  <c:v>6</c:v>
                </c:pt>
                <c:pt idx="622">
                  <c:v>6</c:v>
                </c:pt>
                <c:pt idx="623">
                  <c:v>6</c:v>
                </c:pt>
                <c:pt idx="624">
                  <c:v>6</c:v>
                </c:pt>
                <c:pt idx="625">
                  <c:v>6</c:v>
                </c:pt>
                <c:pt idx="626">
                  <c:v>6</c:v>
                </c:pt>
                <c:pt idx="627">
                  <c:v>6</c:v>
                </c:pt>
                <c:pt idx="628">
                  <c:v>6</c:v>
                </c:pt>
                <c:pt idx="629">
                  <c:v>6</c:v>
                </c:pt>
                <c:pt idx="630">
                  <c:v>6</c:v>
                </c:pt>
                <c:pt idx="631">
                  <c:v>6</c:v>
                </c:pt>
                <c:pt idx="632">
                  <c:v>6</c:v>
                </c:pt>
                <c:pt idx="633">
                  <c:v>6</c:v>
                </c:pt>
                <c:pt idx="634">
                  <c:v>6</c:v>
                </c:pt>
                <c:pt idx="635">
                  <c:v>6</c:v>
                </c:pt>
                <c:pt idx="636">
                  <c:v>6</c:v>
                </c:pt>
                <c:pt idx="637">
                  <c:v>6</c:v>
                </c:pt>
                <c:pt idx="638">
                  <c:v>6</c:v>
                </c:pt>
                <c:pt idx="639">
                  <c:v>6</c:v>
                </c:pt>
                <c:pt idx="640">
                  <c:v>6</c:v>
                </c:pt>
                <c:pt idx="641">
                  <c:v>6</c:v>
                </c:pt>
                <c:pt idx="642">
                  <c:v>6</c:v>
                </c:pt>
                <c:pt idx="643">
                  <c:v>6</c:v>
                </c:pt>
                <c:pt idx="644">
                  <c:v>6</c:v>
                </c:pt>
                <c:pt idx="645">
                  <c:v>6</c:v>
                </c:pt>
                <c:pt idx="646">
                  <c:v>6</c:v>
                </c:pt>
                <c:pt idx="647">
                  <c:v>6</c:v>
                </c:pt>
                <c:pt idx="648">
                  <c:v>6</c:v>
                </c:pt>
                <c:pt idx="649">
                  <c:v>6</c:v>
                </c:pt>
                <c:pt idx="650">
                  <c:v>6</c:v>
                </c:pt>
                <c:pt idx="651">
                  <c:v>6</c:v>
                </c:pt>
                <c:pt idx="652">
                  <c:v>6</c:v>
                </c:pt>
                <c:pt idx="653">
                  <c:v>6</c:v>
                </c:pt>
                <c:pt idx="654">
                  <c:v>6</c:v>
                </c:pt>
                <c:pt idx="655">
                  <c:v>6</c:v>
                </c:pt>
                <c:pt idx="656">
                  <c:v>6</c:v>
                </c:pt>
                <c:pt idx="657">
                  <c:v>6</c:v>
                </c:pt>
                <c:pt idx="658">
                  <c:v>6</c:v>
                </c:pt>
                <c:pt idx="659">
                  <c:v>6</c:v>
                </c:pt>
                <c:pt idx="660">
                  <c:v>6</c:v>
                </c:pt>
                <c:pt idx="661">
                  <c:v>6</c:v>
                </c:pt>
                <c:pt idx="662">
                  <c:v>6</c:v>
                </c:pt>
                <c:pt idx="663">
                  <c:v>6</c:v>
                </c:pt>
                <c:pt idx="664">
                  <c:v>6</c:v>
                </c:pt>
                <c:pt idx="665">
                  <c:v>6</c:v>
                </c:pt>
                <c:pt idx="666">
                  <c:v>6</c:v>
                </c:pt>
                <c:pt idx="667">
                  <c:v>6</c:v>
                </c:pt>
                <c:pt idx="668">
                  <c:v>6</c:v>
                </c:pt>
                <c:pt idx="669">
                  <c:v>6</c:v>
                </c:pt>
                <c:pt idx="670">
                  <c:v>6</c:v>
                </c:pt>
                <c:pt idx="671">
                  <c:v>6</c:v>
                </c:pt>
                <c:pt idx="672">
                  <c:v>6</c:v>
                </c:pt>
                <c:pt idx="673">
                  <c:v>6</c:v>
                </c:pt>
                <c:pt idx="674">
                  <c:v>6</c:v>
                </c:pt>
                <c:pt idx="675">
                  <c:v>6</c:v>
                </c:pt>
                <c:pt idx="676">
                  <c:v>6</c:v>
                </c:pt>
                <c:pt idx="677">
                  <c:v>6</c:v>
                </c:pt>
                <c:pt idx="678">
                  <c:v>6</c:v>
                </c:pt>
                <c:pt idx="679">
                  <c:v>6</c:v>
                </c:pt>
                <c:pt idx="680">
                  <c:v>6</c:v>
                </c:pt>
                <c:pt idx="681">
                  <c:v>6</c:v>
                </c:pt>
                <c:pt idx="682">
                  <c:v>6</c:v>
                </c:pt>
                <c:pt idx="683">
                  <c:v>6</c:v>
                </c:pt>
                <c:pt idx="684">
                  <c:v>6</c:v>
                </c:pt>
                <c:pt idx="685">
                  <c:v>6</c:v>
                </c:pt>
                <c:pt idx="686">
                  <c:v>6</c:v>
                </c:pt>
                <c:pt idx="687">
                  <c:v>6</c:v>
                </c:pt>
                <c:pt idx="688">
                  <c:v>6</c:v>
                </c:pt>
                <c:pt idx="689">
                  <c:v>6</c:v>
                </c:pt>
                <c:pt idx="690">
                  <c:v>6</c:v>
                </c:pt>
                <c:pt idx="691">
                  <c:v>6</c:v>
                </c:pt>
                <c:pt idx="692">
                  <c:v>6</c:v>
                </c:pt>
                <c:pt idx="693">
                  <c:v>6</c:v>
                </c:pt>
                <c:pt idx="694">
                  <c:v>6</c:v>
                </c:pt>
                <c:pt idx="695">
                  <c:v>6</c:v>
                </c:pt>
                <c:pt idx="696">
                  <c:v>6</c:v>
                </c:pt>
                <c:pt idx="697">
                  <c:v>6</c:v>
                </c:pt>
                <c:pt idx="698">
                  <c:v>6</c:v>
                </c:pt>
                <c:pt idx="699">
                  <c:v>6</c:v>
                </c:pt>
                <c:pt idx="700">
                  <c:v>6</c:v>
                </c:pt>
                <c:pt idx="701">
                  <c:v>6</c:v>
                </c:pt>
                <c:pt idx="702">
                  <c:v>6</c:v>
                </c:pt>
                <c:pt idx="703">
                  <c:v>6</c:v>
                </c:pt>
                <c:pt idx="704">
                  <c:v>6</c:v>
                </c:pt>
                <c:pt idx="705">
                  <c:v>6</c:v>
                </c:pt>
                <c:pt idx="706">
                  <c:v>6</c:v>
                </c:pt>
                <c:pt idx="707">
                  <c:v>6</c:v>
                </c:pt>
                <c:pt idx="708">
                  <c:v>6</c:v>
                </c:pt>
                <c:pt idx="709">
                  <c:v>6</c:v>
                </c:pt>
                <c:pt idx="710">
                  <c:v>6</c:v>
                </c:pt>
                <c:pt idx="711">
                  <c:v>6</c:v>
                </c:pt>
                <c:pt idx="712">
                  <c:v>6</c:v>
                </c:pt>
                <c:pt idx="713">
                  <c:v>6</c:v>
                </c:pt>
                <c:pt idx="714">
                  <c:v>6</c:v>
                </c:pt>
                <c:pt idx="715">
                  <c:v>6</c:v>
                </c:pt>
                <c:pt idx="716">
                  <c:v>6</c:v>
                </c:pt>
                <c:pt idx="717">
                  <c:v>6</c:v>
                </c:pt>
                <c:pt idx="718">
                  <c:v>6</c:v>
                </c:pt>
                <c:pt idx="719">
                  <c:v>6</c:v>
                </c:pt>
                <c:pt idx="720">
                  <c:v>6</c:v>
                </c:pt>
                <c:pt idx="721">
                  <c:v>6</c:v>
                </c:pt>
                <c:pt idx="722">
                  <c:v>6</c:v>
                </c:pt>
                <c:pt idx="723">
                  <c:v>6</c:v>
                </c:pt>
                <c:pt idx="724">
                  <c:v>6</c:v>
                </c:pt>
                <c:pt idx="725">
                  <c:v>6</c:v>
                </c:pt>
                <c:pt idx="726">
                  <c:v>6</c:v>
                </c:pt>
                <c:pt idx="727">
                  <c:v>6</c:v>
                </c:pt>
                <c:pt idx="728">
                  <c:v>6</c:v>
                </c:pt>
                <c:pt idx="729">
                  <c:v>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E3A1-4B26-9356-030CB577B547}"/>
            </c:ext>
          </c:extLst>
        </c:ser>
        <c:ser>
          <c:idx val="12"/>
          <c:order val="19"/>
          <c:tx>
            <c:v>MINIMO ABSOLUTO 1972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General</c:formatCode>
                <c:ptCount val="730"/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E3A1-4B26-9356-030CB577B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6100648"/>
        <c:axId val="7961010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DATOS!$W$3:$W$734</c15:sqref>
                        </c15:formulaRef>
                      </c:ext>
                    </c:extLst>
                    <c:numCache>
                      <c:formatCode>General</c:formatCode>
                      <c:ptCount val="732"/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E3A1-4B26-9356-030CB577B547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General</c:formatCode>
                      <c:ptCount val="730"/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E3A1-4B26-9356-030CB577B547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General</c:formatCode>
                      <c:ptCount val="730"/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E3A1-4B26-9356-030CB577B547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DATOS!$Z$3:$Z$732</c15:sqref>
                        </c15:formulaRef>
                      </c:ext>
                    </c:extLst>
                    <c:numCache>
                      <c:formatCode>General</c:formatCode>
                      <c:ptCount val="730"/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E3A1-4B26-9356-030CB577B547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DATOS!$AA$3:$AA$732</c15:sqref>
                        </c15:formulaRef>
                      </c:ext>
                    </c:extLst>
                    <c:numCache>
                      <c:formatCode>General</c:formatCode>
                      <c:ptCount val="730"/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E3A1-4B26-9356-030CB577B547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General</c:formatCode>
                      <c:ptCount val="730"/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E3A1-4B26-9356-030CB577B547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DATOS!$AC$3:$AC$366</c15:sqref>
                        </c15:formulaRef>
                      </c:ext>
                    </c:extLst>
                    <c:numCache>
                      <c:formatCode>General</c:formatCode>
                      <c:ptCount val="364"/>
                      <c:pt idx="120" formatCode="0.00">
                        <c:v>2.5</c:v>
                      </c:pt>
                      <c:pt idx="121" formatCode="0.00">
                        <c:v>2</c:v>
                      </c:pt>
                      <c:pt idx="122" formatCode="0.00">
                        <c:v>1.99</c:v>
                      </c:pt>
                      <c:pt idx="123" formatCode="0.00">
                        <c:v>1.97</c:v>
                      </c:pt>
                      <c:pt idx="124" formatCode="0.00">
                        <c:v>2.19</c:v>
                      </c:pt>
                      <c:pt idx="125" formatCode="0.00">
                        <c:v>1.98</c:v>
                      </c:pt>
                      <c:pt idx="126" formatCode="0.00">
                        <c:v>2.17</c:v>
                      </c:pt>
                      <c:pt idx="127" formatCode="0.00">
                        <c:v>1.96</c:v>
                      </c:pt>
                      <c:pt idx="128" formatCode="0.00">
                        <c:v>1.95</c:v>
                      </c:pt>
                      <c:pt idx="129" formatCode="0.00">
                        <c:v>2.68</c:v>
                      </c:pt>
                      <c:pt idx="130" formatCode="0.00">
                        <c:v>2.7</c:v>
                      </c:pt>
                      <c:pt idx="131" formatCode="0.00">
                        <c:v>2.69</c:v>
                      </c:pt>
                      <c:pt idx="132" formatCode="0.00">
                        <c:v>2.78</c:v>
                      </c:pt>
                      <c:pt idx="133" formatCode="0.00">
                        <c:v>3.08</c:v>
                      </c:pt>
                      <c:pt idx="134" formatCode="0.00">
                        <c:v>2.88</c:v>
                      </c:pt>
                      <c:pt idx="135" formatCode="0.00">
                        <c:v>3.2</c:v>
                      </c:pt>
                      <c:pt idx="136" formatCode="0.00">
                        <c:v>2.99</c:v>
                      </c:pt>
                      <c:pt idx="137" formatCode="0.00">
                        <c:v>3.22</c:v>
                      </c:pt>
                      <c:pt idx="138" formatCode="0.00">
                        <c:v>3.99</c:v>
                      </c:pt>
                      <c:pt idx="139" formatCode="0.00">
                        <c:v>2.99</c:v>
                      </c:pt>
                      <c:pt idx="140" formatCode="0.00">
                        <c:v>3.47</c:v>
                      </c:pt>
                      <c:pt idx="141" formatCode="0.00">
                        <c:v>3.77</c:v>
                      </c:pt>
                      <c:pt idx="142" formatCode="0.00">
                        <c:v>3.08</c:v>
                      </c:pt>
                      <c:pt idx="143" formatCode="0.00">
                        <c:v>3.14</c:v>
                      </c:pt>
                      <c:pt idx="144" formatCode="0.00">
                        <c:v>3.39</c:v>
                      </c:pt>
                      <c:pt idx="145" formatCode="0.00">
                        <c:v>3.75</c:v>
                      </c:pt>
                      <c:pt idx="146" formatCode="0.00">
                        <c:v>3.37</c:v>
                      </c:pt>
                      <c:pt idx="147" formatCode="0.00">
                        <c:v>3.77</c:v>
                      </c:pt>
                      <c:pt idx="148" formatCode="0.00">
                        <c:v>3.87</c:v>
                      </c:pt>
                      <c:pt idx="149" formatCode="0.00">
                        <c:v>4.57</c:v>
                      </c:pt>
                      <c:pt idx="150" formatCode="0.00">
                        <c:v>4.3899999999999997</c:v>
                      </c:pt>
                      <c:pt idx="151" formatCode="0.00">
                        <c:v>4.1900000000000004</c:v>
                      </c:pt>
                      <c:pt idx="152" formatCode="0.00">
                        <c:v>3.76</c:v>
                      </c:pt>
                      <c:pt idx="153" formatCode="0.00">
                        <c:v>4.1100000000000003</c:v>
                      </c:pt>
                      <c:pt idx="154" formatCode="0.00">
                        <c:v>3.32</c:v>
                      </c:pt>
                      <c:pt idx="155" formatCode="0.00">
                        <c:v>3.8</c:v>
                      </c:pt>
                      <c:pt idx="156" formatCode="0.00">
                        <c:v>4.8</c:v>
                      </c:pt>
                      <c:pt idx="157" formatCode="0.00">
                        <c:v>4.95</c:v>
                      </c:pt>
                      <c:pt idx="158" formatCode="0.00">
                        <c:v>4.21</c:v>
                      </c:pt>
                      <c:pt idx="159" formatCode="0.00">
                        <c:v>4.8899999999999997</c:v>
                      </c:pt>
                      <c:pt idx="160" formatCode="0.00">
                        <c:v>3.76</c:v>
                      </c:pt>
                      <c:pt idx="161" formatCode="0.00">
                        <c:v>4</c:v>
                      </c:pt>
                      <c:pt idx="162" formatCode="0.00">
                        <c:v>3.78</c:v>
                      </c:pt>
                      <c:pt idx="163" formatCode="0.00">
                        <c:v>3.6</c:v>
                      </c:pt>
                      <c:pt idx="164" formatCode="0.00">
                        <c:v>3.4</c:v>
                      </c:pt>
                      <c:pt idx="165" formatCode="0.00">
                        <c:v>3.38</c:v>
                      </c:pt>
                      <c:pt idx="166" formatCode="0.00">
                        <c:v>3.87</c:v>
                      </c:pt>
                      <c:pt idx="167" formatCode="0.00">
                        <c:v>4.3</c:v>
                      </c:pt>
                      <c:pt idx="168" formatCode="0.00">
                        <c:v>3.77</c:v>
                      </c:pt>
                      <c:pt idx="169" formatCode="0.00">
                        <c:v>4.57</c:v>
                      </c:pt>
                      <c:pt idx="170" formatCode="0.00">
                        <c:v>4.6900000000000004</c:v>
                      </c:pt>
                      <c:pt idx="171" formatCode="0.00">
                        <c:v>4.55</c:v>
                      </c:pt>
                      <c:pt idx="172" formatCode="0.00">
                        <c:v>4.28</c:v>
                      </c:pt>
                      <c:pt idx="173" formatCode="0.00">
                        <c:v>3.77</c:v>
                      </c:pt>
                      <c:pt idx="174" formatCode="0.00">
                        <c:v>3.59</c:v>
                      </c:pt>
                      <c:pt idx="175" formatCode="0.00">
                        <c:v>3.36</c:v>
                      </c:pt>
                      <c:pt idx="176" formatCode="0.00">
                        <c:v>3.59</c:v>
                      </c:pt>
                      <c:pt idx="177" formatCode="0.00">
                        <c:v>3.76</c:v>
                      </c:pt>
                      <c:pt idx="178" formatCode="0.00">
                        <c:v>3.39</c:v>
                      </c:pt>
                      <c:pt idx="179" formatCode="0.00">
                        <c:v>3.37</c:v>
                      </c:pt>
                      <c:pt idx="180" formatCode="0.00">
                        <c:v>3.27</c:v>
                      </c:pt>
                      <c:pt idx="181" formatCode="0.00">
                        <c:v>3.74</c:v>
                      </c:pt>
                      <c:pt idx="182" formatCode="0.00">
                        <c:v>3.56</c:v>
                      </c:pt>
                      <c:pt idx="183" formatCode="0.00">
                        <c:v>3.37</c:v>
                      </c:pt>
                      <c:pt idx="184" formatCode="0.00">
                        <c:v>4</c:v>
                      </c:pt>
                      <c:pt idx="185" formatCode="0.00">
                        <c:v>3.9</c:v>
                      </c:pt>
                      <c:pt idx="186" formatCode="0.00">
                        <c:v>3.3</c:v>
                      </c:pt>
                      <c:pt idx="187" formatCode="0.00">
                        <c:v>3.27</c:v>
                      </c:pt>
                      <c:pt idx="188" formatCode="0.00">
                        <c:v>3.24</c:v>
                      </c:pt>
                      <c:pt idx="189" formatCode="0.00">
                        <c:v>3.5</c:v>
                      </c:pt>
                      <c:pt idx="190" formatCode="0.00">
                        <c:v>3.76</c:v>
                      </c:pt>
                      <c:pt idx="191" formatCode="0.00">
                        <c:v>3.75</c:v>
                      </c:pt>
                      <c:pt idx="192" formatCode="0.00">
                        <c:v>4.79</c:v>
                      </c:pt>
                      <c:pt idx="193" formatCode="0.00">
                        <c:v>5</c:v>
                      </c:pt>
                      <c:pt idx="194" formatCode="0.00">
                        <c:v>4.3</c:v>
                      </c:pt>
                      <c:pt idx="195" formatCode="0.00">
                        <c:v>4.58</c:v>
                      </c:pt>
                      <c:pt idx="196" formatCode="0.00">
                        <c:v>4.3899999999999997</c:v>
                      </c:pt>
                      <c:pt idx="197" formatCode="0.00">
                        <c:v>3</c:v>
                      </c:pt>
                      <c:pt idx="198" formatCode="0.00">
                        <c:v>3.8</c:v>
                      </c:pt>
                      <c:pt idx="199" formatCode="0.00">
                        <c:v>5.0999999999999996</c:v>
                      </c:pt>
                      <c:pt idx="200" formatCode="0.00">
                        <c:v>5.12</c:v>
                      </c:pt>
                      <c:pt idx="201" formatCode="0.00">
                        <c:v>4.95</c:v>
                      </c:pt>
                      <c:pt idx="202" formatCode="0.00">
                        <c:v>4.91</c:v>
                      </c:pt>
                      <c:pt idx="203" formatCode="0.00">
                        <c:v>4.99</c:v>
                      </c:pt>
                      <c:pt idx="204" formatCode="0.00">
                        <c:v>5.5</c:v>
                      </c:pt>
                      <c:pt idx="205" formatCode="0.00">
                        <c:v>5.9</c:v>
                      </c:pt>
                      <c:pt idx="206" formatCode="0.00">
                        <c:v>5.57</c:v>
                      </c:pt>
                      <c:pt idx="207" formatCode="0.00">
                        <c:v>7.5</c:v>
                      </c:pt>
                      <c:pt idx="208" formatCode="0.00">
                        <c:v>7.78</c:v>
                      </c:pt>
                      <c:pt idx="209" formatCode="0.00">
                        <c:v>7</c:v>
                      </c:pt>
                      <c:pt idx="210" formatCode="0.00">
                        <c:v>6.61</c:v>
                      </c:pt>
                      <c:pt idx="211" formatCode="0.00">
                        <c:v>6.47</c:v>
                      </c:pt>
                      <c:pt idx="212" formatCode="0.00">
                        <c:v>5.6</c:v>
                      </c:pt>
                      <c:pt idx="213" formatCode="0.00">
                        <c:v>6.4</c:v>
                      </c:pt>
                      <c:pt idx="214" formatCode="0.00">
                        <c:v>5.8</c:v>
                      </c:pt>
                      <c:pt idx="215" formatCode="0.00">
                        <c:v>5.86</c:v>
                      </c:pt>
                      <c:pt idx="216" formatCode="0.00">
                        <c:v>5.81</c:v>
                      </c:pt>
                      <c:pt idx="217" formatCode="0.00">
                        <c:v>5.56</c:v>
                      </c:pt>
                      <c:pt idx="218" formatCode="0.00">
                        <c:v>5.8</c:v>
                      </c:pt>
                      <c:pt idx="219" formatCode="0.00">
                        <c:v>5.9</c:v>
                      </c:pt>
                      <c:pt idx="220" formatCode="0.00">
                        <c:v>5.7</c:v>
                      </c:pt>
                      <c:pt idx="221" formatCode="0.00">
                        <c:v>6.9</c:v>
                      </c:pt>
                      <c:pt idx="222" formatCode="0.00">
                        <c:v>6.31</c:v>
                      </c:pt>
                      <c:pt idx="223" formatCode="0.00">
                        <c:v>5.46</c:v>
                      </c:pt>
                      <c:pt idx="224" formatCode="0.00">
                        <c:v>5.0999999999999996</c:v>
                      </c:pt>
                      <c:pt idx="225" formatCode="0.00">
                        <c:v>4.93</c:v>
                      </c:pt>
                      <c:pt idx="226" formatCode="0.00">
                        <c:v>5.18</c:v>
                      </c:pt>
                      <c:pt idx="227" formatCode="0.00">
                        <c:v>4.97</c:v>
                      </c:pt>
                      <c:pt idx="228" formatCode="0.00">
                        <c:v>4.95</c:v>
                      </c:pt>
                      <c:pt idx="229" formatCode="0.00">
                        <c:v>4.71</c:v>
                      </c:pt>
                      <c:pt idx="230" formatCode="0.00">
                        <c:v>4.82</c:v>
                      </c:pt>
                      <c:pt idx="231" formatCode="0.00">
                        <c:v>4.7</c:v>
                      </c:pt>
                      <c:pt idx="232" formatCode="0.00">
                        <c:v>4.5</c:v>
                      </c:pt>
                      <c:pt idx="233" formatCode="0.00">
                        <c:v>5.71</c:v>
                      </c:pt>
                      <c:pt idx="234" formatCode="0.00">
                        <c:v>5.3</c:v>
                      </c:pt>
                      <c:pt idx="235" formatCode="0.00">
                        <c:v>5.47</c:v>
                      </c:pt>
                      <c:pt idx="236" formatCode="0.00">
                        <c:v>5.32</c:v>
                      </c:pt>
                      <c:pt idx="237" formatCode="0.00">
                        <c:v>4.7699999999999996</c:v>
                      </c:pt>
                      <c:pt idx="238" formatCode="0.00">
                        <c:v>5.55</c:v>
                      </c:pt>
                      <c:pt idx="239" formatCode="0.00">
                        <c:v>6.25</c:v>
                      </c:pt>
                      <c:pt idx="240" formatCode="0.00">
                        <c:v>5.9</c:v>
                      </c:pt>
                      <c:pt idx="241" formatCode="0.00">
                        <c:v>5.51</c:v>
                      </c:pt>
                      <c:pt idx="242" formatCode="0.00">
                        <c:v>4.5999999999999996</c:v>
                      </c:pt>
                      <c:pt idx="243" formatCode="0.00">
                        <c:v>4.4000000000000004</c:v>
                      </c:pt>
                      <c:pt idx="244" formatCode="0.00">
                        <c:v>4.3</c:v>
                      </c:pt>
                      <c:pt idx="245" formatCode="0.00">
                        <c:v>4.62</c:v>
                      </c:pt>
                      <c:pt idx="246" formatCode="0.00">
                        <c:v>4.12</c:v>
                      </c:pt>
                      <c:pt idx="247" formatCode="0.00">
                        <c:v>4.6900000000000004</c:v>
                      </c:pt>
                      <c:pt idx="248" formatCode="0.00">
                        <c:v>4.1900000000000004</c:v>
                      </c:pt>
                      <c:pt idx="249" formatCode="0.00">
                        <c:v>4.4800000000000004</c:v>
                      </c:pt>
                      <c:pt idx="250" formatCode="0.00">
                        <c:v>5.62</c:v>
                      </c:pt>
                      <c:pt idx="251" formatCode="0.00">
                        <c:v>5.9</c:v>
                      </c:pt>
                      <c:pt idx="252" formatCode="0.00">
                        <c:v>5</c:v>
                      </c:pt>
                      <c:pt idx="253" formatCode="0.00">
                        <c:v>5.4</c:v>
                      </c:pt>
                      <c:pt idx="254" formatCode="0.00">
                        <c:v>5.46</c:v>
                      </c:pt>
                      <c:pt idx="255" formatCode="0.00">
                        <c:v>6.7</c:v>
                      </c:pt>
                      <c:pt idx="256" formatCode="0.00">
                        <c:v>7.5</c:v>
                      </c:pt>
                      <c:pt idx="257" formatCode="0.00">
                        <c:v>7.35</c:v>
                      </c:pt>
                      <c:pt idx="258" formatCode="0.00">
                        <c:v>5.8</c:v>
                      </c:pt>
                      <c:pt idx="259" formatCode="0.00">
                        <c:v>5.34</c:v>
                      </c:pt>
                      <c:pt idx="260" formatCode="0.00">
                        <c:v>5.75</c:v>
                      </c:pt>
                      <c:pt idx="261" formatCode="0.00">
                        <c:v>6.35</c:v>
                      </c:pt>
                      <c:pt idx="262" formatCode="0.00">
                        <c:v>5.74</c:v>
                      </c:pt>
                      <c:pt idx="263" formatCode="0.00">
                        <c:v>5.6</c:v>
                      </c:pt>
                      <c:pt idx="264" formatCode="0.00">
                        <c:v>5.79</c:v>
                      </c:pt>
                      <c:pt idx="265" formatCode="0.00">
                        <c:v>6.24</c:v>
                      </c:pt>
                      <c:pt idx="266" formatCode="0.00">
                        <c:v>5.59</c:v>
                      </c:pt>
                      <c:pt idx="267" formatCode="0.00">
                        <c:v>6</c:v>
                      </c:pt>
                      <c:pt idx="268" formatCode="0.00">
                        <c:v>5.45</c:v>
                      </c:pt>
                      <c:pt idx="269" formatCode="0.00">
                        <c:v>5.29</c:v>
                      </c:pt>
                      <c:pt idx="270" formatCode="0.00">
                        <c:v>5.14</c:v>
                      </c:pt>
                      <c:pt idx="271" formatCode="0.00">
                        <c:v>5.2</c:v>
                      </c:pt>
                      <c:pt idx="272" formatCode="0.00">
                        <c:v>5.28</c:v>
                      </c:pt>
                      <c:pt idx="273" formatCode="0.00">
                        <c:v>5.19</c:v>
                      </c:pt>
                      <c:pt idx="274" formatCode="0.00">
                        <c:v>4.99</c:v>
                      </c:pt>
                      <c:pt idx="275" formatCode="0.00">
                        <c:v>4.8600000000000003</c:v>
                      </c:pt>
                      <c:pt idx="276" formatCode="0.00">
                        <c:v>5.18</c:v>
                      </c:pt>
                      <c:pt idx="277" formatCode="0.00">
                        <c:v>4.74</c:v>
                      </c:pt>
                      <c:pt idx="278" formatCode="0.00">
                        <c:v>4.71</c:v>
                      </c:pt>
                      <c:pt idx="279" formatCode="0.00">
                        <c:v>4.79</c:v>
                      </c:pt>
                      <c:pt idx="280" formatCode="0.00">
                        <c:v>5</c:v>
                      </c:pt>
                      <c:pt idx="281" formatCode="0.00">
                        <c:v>4.49</c:v>
                      </c:pt>
                      <c:pt idx="282" formatCode="0.00">
                        <c:v>5.0999999999999996</c:v>
                      </c:pt>
                      <c:pt idx="283" formatCode="0.00">
                        <c:v>4.8</c:v>
                      </c:pt>
                      <c:pt idx="284" formatCode="0.00">
                        <c:v>4.8899999999999997</c:v>
                      </c:pt>
                      <c:pt idx="285" formatCode="0.00">
                        <c:v>4.76</c:v>
                      </c:pt>
                      <c:pt idx="286" formatCode="0.00">
                        <c:v>4.79</c:v>
                      </c:pt>
                      <c:pt idx="287" formatCode="0.00">
                        <c:v>4.82</c:v>
                      </c:pt>
                      <c:pt idx="288" formatCode="0.00">
                        <c:v>4.5</c:v>
                      </c:pt>
                      <c:pt idx="289" formatCode="0.00">
                        <c:v>4.3899999999999997</c:v>
                      </c:pt>
                      <c:pt idx="290" formatCode="0.00">
                        <c:v>4.2699999999999996</c:v>
                      </c:pt>
                      <c:pt idx="291" formatCode="0.00">
                        <c:v>4</c:v>
                      </c:pt>
                      <c:pt idx="292" formatCode="0.00">
                        <c:v>4.3</c:v>
                      </c:pt>
                      <c:pt idx="293" formatCode="0.00">
                        <c:v>4.4400000000000004</c:v>
                      </c:pt>
                      <c:pt idx="294" formatCode="0.00">
                        <c:v>4.43</c:v>
                      </c:pt>
                      <c:pt idx="295" formatCode="0.00">
                        <c:v>4.29</c:v>
                      </c:pt>
                      <c:pt idx="296" formatCode="0.00">
                        <c:v>4.2</c:v>
                      </c:pt>
                      <c:pt idx="297" formatCode="0.00">
                        <c:v>3.7</c:v>
                      </c:pt>
                      <c:pt idx="298" formatCode="0.00">
                        <c:v>3.68</c:v>
                      </c:pt>
                      <c:pt idx="299" formatCode="0.00">
                        <c:v>3.84</c:v>
                      </c:pt>
                      <c:pt idx="300" formatCode="0.00">
                        <c:v>4.09</c:v>
                      </c:pt>
                      <c:pt idx="301" formatCode="0.00">
                        <c:v>4</c:v>
                      </c:pt>
                      <c:pt idx="302" formatCode="0.00">
                        <c:v>3.86</c:v>
                      </c:pt>
                      <c:pt idx="303" formatCode="0.00">
                        <c:v>3.3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E3A1-4B26-9356-030CB577B547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2.96</c:v>
                      </c:pt>
                      <c:pt idx="1">
                        <c:v>3.06</c:v>
                      </c:pt>
                      <c:pt idx="2">
                        <c:v>3.04</c:v>
                      </c:pt>
                      <c:pt idx="3">
                        <c:v>3</c:v>
                      </c:pt>
                      <c:pt idx="4">
                        <c:v>3.03</c:v>
                      </c:pt>
                      <c:pt idx="5">
                        <c:v>2.61</c:v>
                      </c:pt>
                      <c:pt idx="6">
                        <c:v>2.5299999999999998</c:v>
                      </c:pt>
                      <c:pt idx="7">
                        <c:v>2.4700000000000002</c:v>
                      </c:pt>
                      <c:pt idx="8">
                        <c:v>2.41</c:v>
                      </c:pt>
                      <c:pt idx="9">
                        <c:v>2.4900000000000002</c:v>
                      </c:pt>
                      <c:pt idx="10">
                        <c:v>2.5099999999999998</c:v>
                      </c:pt>
                      <c:pt idx="11">
                        <c:v>2.63</c:v>
                      </c:pt>
                      <c:pt idx="12">
                        <c:v>2.57</c:v>
                      </c:pt>
                      <c:pt idx="13">
                        <c:v>2.15</c:v>
                      </c:pt>
                      <c:pt idx="14">
                        <c:v>2.31</c:v>
                      </c:pt>
                      <c:pt idx="15">
                        <c:v>2.19</c:v>
                      </c:pt>
                      <c:pt idx="16">
                        <c:v>2.97</c:v>
                      </c:pt>
                      <c:pt idx="17">
                        <c:v>3.06</c:v>
                      </c:pt>
                      <c:pt idx="18">
                        <c:v>3.12</c:v>
                      </c:pt>
                      <c:pt idx="19">
                        <c:v>3.66</c:v>
                      </c:pt>
                      <c:pt idx="20">
                        <c:v>3.05</c:v>
                      </c:pt>
                      <c:pt idx="21">
                        <c:v>2.81</c:v>
                      </c:pt>
                      <c:pt idx="22">
                        <c:v>2.98</c:v>
                      </c:pt>
                      <c:pt idx="23">
                        <c:v>3.37</c:v>
                      </c:pt>
                      <c:pt idx="24">
                        <c:v>2.99</c:v>
                      </c:pt>
                      <c:pt idx="25">
                        <c:v>2.84</c:v>
                      </c:pt>
                      <c:pt idx="26">
                        <c:v>2.75</c:v>
                      </c:pt>
                      <c:pt idx="27">
                        <c:v>2.61</c:v>
                      </c:pt>
                      <c:pt idx="28">
                        <c:v>2.5299999999999998</c:v>
                      </c:pt>
                      <c:pt idx="29">
                        <c:v>2.48</c:v>
                      </c:pt>
                      <c:pt idx="30">
                        <c:v>2.64</c:v>
                      </c:pt>
                      <c:pt idx="31">
                        <c:v>2.66</c:v>
                      </c:pt>
                      <c:pt idx="32">
                        <c:v>2.6</c:v>
                      </c:pt>
                      <c:pt idx="33">
                        <c:v>2.8</c:v>
                      </c:pt>
                      <c:pt idx="34">
                        <c:v>2.62</c:v>
                      </c:pt>
                      <c:pt idx="35">
                        <c:v>2.98</c:v>
                      </c:pt>
                      <c:pt idx="36">
                        <c:v>3.24</c:v>
                      </c:pt>
                      <c:pt idx="37">
                        <c:v>2.79</c:v>
                      </c:pt>
                      <c:pt idx="38">
                        <c:v>3.17</c:v>
                      </c:pt>
                      <c:pt idx="39">
                        <c:v>3.02</c:v>
                      </c:pt>
                      <c:pt idx="40">
                        <c:v>2.5099999999999998</c:v>
                      </c:pt>
                      <c:pt idx="41">
                        <c:v>2.58</c:v>
                      </c:pt>
                      <c:pt idx="42">
                        <c:v>2.42</c:v>
                      </c:pt>
                      <c:pt idx="43">
                        <c:v>2.48</c:v>
                      </c:pt>
                      <c:pt idx="44">
                        <c:v>2.63</c:v>
                      </c:pt>
                      <c:pt idx="45">
                        <c:v>2.69</c:v>
                      </c:pt>
                      <c:pt idx="46">
                        <c:v>2.57</c:v>
                      </c:pt>
                      <c:pt idx="47">
                        <c:v>2.94</c:v>
                      </c:pt>
                      <c:pt idx="48">
                        <c:v>2.96</c:v>
                      </c:pt>
                      <c:pt idx="49">
                        <c:v>2.88</c:v>
                      </c:pt>
                      <c:pt idx="50">
                        <c:v>3.18</c:v>
                      </c:pt>
                      <c:pt idx="51">
                        <c:v>2.97</c:v>
                      </c:pt>
                      <c:pt idx="52">
                        <c:v>2.67</c:v>
                      </c:pt>
                      <c:pt idx="53">
                        <c:v>2.5099999999999998</c:v>
                      </c:pt>
                      <c:pt idx="54">
                        <c:v>2.59</c:v>
                      </c:pt>
                      <c:pt idx="55">
                        <c:v>2.63</c:v>
                      </c:pt>
                      <c:pt idx="56">
                        <c:v>2.7</c:v>
                      </c:pt>
                      <c:pt idx="57">
                        <c:v>3.02</c:v>
                      </c:pt>
                      <c:pt idx="58">
                        <c:v>3.04</c:v>
                      </c:pt>
                      <c:pt idx="59">
                        <c:v>2.95</c:v>
                      </c:pt>
                      <c:pt idx="60">
                        <c:v>2.85</c:v>
                      </c:pt>
                      <c:pt idx="61">
                        <c:v>2.98</c:v>
                      </c:pt>
                      <c:pt idx="62">
                        <c:v>3.01</c:v>
                      </c:pt>
                      <c:pt idx="63">
                        <c:v>2.63</c:v>
                      </c:pt>
                      <c:pt idx="64">
                        <c:v>2.5099999999999998</c:v>
                      </c:pt>
                      <c:pt idx="65">
                        <c:v>2.59</c:v>
                      </c:pt>
                      <c:pt idx="66">
                        <c:v>2.4300000000000002</c:v>
                      </c:pt>
                      <c:pt idx="67">
                        <c:v>2.5</c:v>
                      </c:pt>
                      <c:pt idx="68">
                        <c:v>2.52</c:v>
                      </c:pt>
                      <c:pt idx="69">
                        <c:v>2.41</c:v>
                      </c:pt>
                      <c:pt idx="70">
                        <c:v>2.65</c:v>
                      </c:pt>
                      <c:pt idx="71">
                        <c:v>2.86</c:v>
                      </c:pt>
                      <c:pt idx="72">
                        <c:v>2.88</c:v>
                      </c:pt>
                      <c:pt idx="73">
                        <c:v>2.66</c:v>
                      </c:pt>
                      <c:pt idx="74">
                        <c:v>2.67</c:v>
                      </c:pt>
                      <c:pt idx="75">
                        <c:v>2.2200000000000002</c:v>
                      </c:pt>
                      <c:pt idx="76">
                        <c:v>1.81</c:v>
                      </c:pt>
                      <c:pt idx="77">
                        <c:v>1.97</c:v>
                      </c:pt>
                      <c:pt idx="78">
                        <c:v>1.81</c:v>
                      </c:pt>
                      <c:pt idx="79">
                        <c:v>2.83</c:v>
                      </c:pt>
                      <c:pt idx="80">
                        <c:v>2.9</c:v>
                      </c:pt>
                      <c:pt idx="81">
                        <c:v>2.19</c:v>
                      </c:pt>
                      <c:pt idx="82">
                        <c:v>1.83</c:v>
                      </c:pt>
                      <c:pt idx="83">
                        <c:v>1.78</c:v>
                      </c:pt>
                      <c:pt idx="84">
                        <c:v>1.77</c:v>
                      </c:pt>
                      <c:pt idx="85">
                        <c:v>2.76</c:v>
                      </c:pt>
                      <c:pt idx="86">
                        <c:v>2.8</c:v>
                      </c:pt>
                      <c:pt idx="87">
                        <c:v>2.58</c:v>
                      </c:pt>
                      <c:pt idx="88">
                        <c:v>2.5299999999999998</c:v>
                      </c:pt>
                      <c:pt idx="89">
                        <c:v>2.84</c:v>
                      </c:pt>
                      <c:pt idx="90">
                        <c:v>2.83</c:v>
                      </c:pt>
                      <c:pt idx="91">
                        <c:v>2.88</c:v>
                      </c:pt>
                      <c:pt idx="92">
                        <c:v>2.66</c:v>
                      </c:pt>
                      <c:pt idx="93">
                        <c:v>2.78</c:v>
                      </c:pt>
                      <c:pt idx="94">
                        <c:v>2.75</c:v>
                      </c:pt>
                      <c:pt idx="95">
                        <c:v>2.0299999999999998</c:v>
                      </c:pt>
                      <c:pt idx="96">
                        <c:v>1.63</c:v>
                      </c:pt>
                      <c:pt idx="97">
                        <c:v>2.66</c:v>
                      </c:pt>
                      <c:pt idx="98">
                        <c:v>2.68</c:v>
                      </c:pt>
                      <c:pt idx="99">
                        <c:v>2.65</c:v>
                      </c:pt>
                      <c:pt idx="100">
                        <c:v>2.76</c:v>
                      </c:pt>
                      <c:pt idx="101">
                        <c:v>1.98</c:v>
                      </c:pt>
                      <c:pt idx="102">
                        <c:v>1.93</c:v>
                      </c:pt>
                      <c:pt idx="103">
                        <c:v>1.78</c:v>
                      </c:pt>
                      <c:pt idx="104">
                        <c:v>1.72</c:v>
                      </c:pt>
                      <c:pt idx="105">
                        <c:v>1.8</c:v>
                      </c:pt>
                      <c:pt idx="106">
                        <c:v>1.96</c:v>
                      </c:pt>
                      <c:pt idx="107">
                        <c:v>2.73</c:v>
                      </c:pt>
                      <c:pt idx="108">
                        <c:v>2.54</c:v>
                      </c:pt>
                      <c:pt idx="109">
                        <c:v>2.5</c:v>
                      </c:pt>
                      <c:pt idx="110">
                        <c:v>2.52</c:v>
                      </c:pt>
                      <c:pt idx="111">
                        <c:v>2.91</c:v>
                      </c:pt>
                      <c:pt idx="112">
                        <c:v>2.93</c:v>
                      </c:pt>
                      <c:pt idx="113">
                        <c:v>2.91</c:v>
                      </c:pt>
                      <c:pt idx="114">
                        <c:v>2.83</c:v>
                      </c:pt>
                      <c:pt idx="115">
                        <c:v>2.54</c:v>
                      </c:pt>
                      <c:pt idx="116">
                        <c:v>2.58</c:v>
                      </c:pt>
                      <c:pt idx="117">
                        <c:v>2.92</c:v>
                      </c:pt>
                      <c:pt idx="118">
                        <c:v>2.91</c:v>
                      </c:pt>
                      <c:pt idx="119">
                        <c:v>2.06</c:v>
                      </c:pt>
                      <c:pt idx="120">
                        <c:v>2.14</c:v>
                      </c:pt>
                      <c:pt idx="121">
                        <c:v>1.93</c:v>
                      </c:pt>
                      <c:pt idx="122">
                        <c:v>1.92</c:v>
                      </c:pt>
                      <c:pt idx="123">
                        <c:v>1.87</c:v>
                      </c:pt>
                      <c:pt idx="124">
                        <c:v>1.72</c:v>
                      </c:pt>
                      <c:pt idx="125">
                        <c:v>1.94</c:v>
                      </c:pt>
                      <c:pt idx="126">
                        <c:v>1.72</c:v>
                      </c:pt>
                      <c:pt idx="127">
                        <c:v>1.89</c:v>
                      </c:pt>
                      <c:pt idx="128">
                        <c:v>2</c:v>
                      </c:pt>
                      <c:pt idx="129">
                        <c:v>1.89</c:v>
                      </c:pt>
                      <c:pt idx="130">
                        <c:v>1.93</c:v>
                      </c:pt>
                      <c:pt idx="131">
                        <c:v>1.72</c:v>
                      </c:pt>
                      <c:pt idx="132">
                        <c:v>3</c:v>
                      </c:pt>
                      <c:pt idx="133">
                        <c:v>1.72</c:v>
                      </c:pt>
                      <c:pt idx="134">
                        <c:v>1.72</c:v>
                      </c:pt>
                      <c:pt idx="135">
                        <c:v>1.74</c:v>
                      </c:pt>
                      <c:pt idx="136">
                        <c:v>1.72</c:v>
                      </c:pt>
                      <c:pt idx="137">
                        <c:v>2.9</c:v>
                      </c:pt>
                      <c:pt idx="138">
                        <c:v>1.73</c:v>
                      </c:pt>
                      <c:pt idx="139">
                        <c:v>1.7</c:v>
                      </c:pt>
                      <c:pt idx="140">
                        <c:v>2.84</c:v>
                      </c:pt>
                      <c:pt idx="141">
                        <c:v>2.85</c:v>
                      </c:pt>
                      <c:pt idx="142">
                        <c:v>2.97</c:v>
                      </c:pt>
                      <c:pt idx="143">
                        <c:v>2.2000000000000002</c:v>
                      </c:pt>
                      <c:pt idx="144">
                        <c:v>2.17</c:v>
                      </c:pt>
                      <c:pt idx="145">
                        <c:v>1.6</c:v>
                      </c:pt>
                      <c:pt idx="146">
                        <c:v>2</c:v>
                      </c:pt>
                      <c:pt idx="147">
                        <c:v>2.9</c:v>
                      </c:pt>
                      <c:pt idx="148">
                        <c:v>2.57</c:v>
                      </c:pt>
                      <c:pt idx="149">
                        <c:v>2.8</c:v>
                      </c:pt>
                      <c:pt idx="150">
                        <c:v>2.77</c:v>
                      </c:pt>
                      <c:pt idx="151">
                        <c:v>2.63</c:v>
                      </c:pt>
                      <c:pt idx="152">
                        <c:v>2.5299999999999998</c:v>
                      </c:pt>
                      <c:pt idx="153">
                        <c:v>2.89</c:v>
                      </c:pt>
                      <c:pt idx="154">
                        <c:v>3.9</c:v>
                      </c:pt>
                      <c:pt idx="155">
                        <c:v>2.68</c:v>
                      </c:pt>
                      <c:pt idx="156">
                        <c:v>2.38</c:v>
                      </c:pt>
                      <c:pt idx="157">
                        <c:v>2.78</c:v>
                      </c:pt>
                      <c:pt idx="158">
                        <c:v>2.33</c:v>
                      </c:pt>
                      <c:pt idx="159">
                        <c:v>1.2</c:v>
                      </c:pt>
                      <c:pt idx="160">
                        <c:v>2.38</c:v>
                      </c:pt>
                      <c:pt idx="161">
                        <c:v>3</c:v>
                      </c:pt>
                      <c:pt idx="162">
                        <c:v>2.8</c:v>
                      </c:pt>
                      <c:pt idx="163">
                        <c:v>3.1</c:v>
                      </c:pt>
                      <c:pt idx="164">
                        <c:v>3.8</c:v>
                      </c:pt>
                      <c:pt idx="165">
                        <c:v>4.0199999999999996</c:v>
                      </c:pt>
                      <c:pt idx="166">
                        <c:v>2.02</c:v>
                      </c:pt>
                      <c:pt idx="167">
                        <c:v>4.16</c:v>
                      </c:pt>
                      <c:pt idx="168">
                        <c:v>4.16</c:v>
                      </c:pt>
                      <c:pt idx="169">
                        <c:v>3.3</c:v>
                      </c:pt>
                      <c:pt idx="170">
                        <c:v>3</c:v>
                      </c:pt>
                      <c:pt idx="171">
                        <c:v>2.19</c:v>
                      </c:pt>
                      <c:pt idx="172">
                        <c:v>3.16</c:v>
                      </c:pt>
                      <c:pt idx="173">
                        <c:v>2.86</c:v>
                      </c:pt>
                      <c:pt idx="174">
                        <c:v>4.8</c:v>
                      </c:pt>
                      <c:pt idx="175">
                        <c:v>3.76</c:v>
                      </c:pt>
                      <c:pt idx="176">
                        <c:v>4</c:v>
                      </c:pt>
                      <c:pt idx="177">
                        <c:v>3.39</c:v>
                      </c:pt>
                      <c:pt idx="178">
                        <c:v>2.19</c:v>
                      </c:pt>
                      <c:pt idx="179">
                        <c:v>2.23</c:v>
                      </c:pt>
                      <c:pt idx="180">
                        <c:v>2.8</c:v>
                      </c:pt>
                      <c:pt idx="181">
                        <c:v>2.63</c:v>
                      </c:pt>
                      <c:pt idx="182">
                        <c:v>3.68</c:v>
                      </c:pt>
                      <c:pt idx="183">
                        <c:v>3.37</c:v>
                      </c:pt>
                      <c:pt idx="184">
                        <c:v>3.2</c:v>
                      </c:pt>
                      <c:pt idx="185">
                        <c:v>2.95</c:v>
                      </c:pt>
                      <c:pt idx="186">
                        <c:v>3.9</c:v>
                      </c:pt>
                      <c:pt idx="187">
                        <c:v>3.39</c:v>
                      </c:pt>
                      <c:pt idx="188">
                        <c:v>4.45</c:v>
                      </c:pt>
                      <c:pt idx="189">
                        <c:v>3.15</c:v>
                      </c:pt>
                      <c:pt idx="190">
                        <c:v>4.0199999999999996</c:v>
                      </c:pt>
                      <c:pt idx="191">
                        <c:v>3.79</c:v>
                      </c:pt>
                      <c:pt idx="192">
                        <c:v>4</c:v>
                      </c:pt>
                      <c:pt idx="193">
                        <c:v>4.6900000000000004</c:v>
                      </c:pt>
                      <c:pt idx="194">
                        <c:v>3.98</c:v>
                      </c:pt>
                      <c:pt idx="195">
                        <c:v>3.55</c:v>
                      </c:pt>
                      <c:pt idx="196">
                        <c:v>3.38</c:v>
                      </c:pt>
                      <c:pt idx="197">
                        <c:v>3.14</c:v>
                      </c:pt>
                      <c:pt idx="198">
                        <c:v>3.09</c:v>
                      </c:pt>
                      <c:pt idx="199">
                        <c:v>3.15</c:v>
                      </c:pt>
                      <c:pt idx="200">
                        <c:v>2.97</c:v>
                      </c:pt>
                      <c:pt idx="201">
                        <c:v>3.5</c:v>
                      </c:pt>
                      <c:pt idx="202">
                        <c:v>3.98</c:v>
                      </c:pt>
                      <c:pt idx="203">
                        <c:v>3.3</c:v>
                      </c:pt>
                      <c:pt idx="204">
                        <c:v>3.56</c:v>
                      </c:pt>
                      <c:pt idx="205">
                        <c:v>3.4</c:v>
                      </c:pt>
                      <c:pt idx="206">
                        <c:v>3.16</c:v>
                      </c:pt>
                      <c:pt idx="207">
                        <c:v>3.2</c:v>
                      </c:pt>
                      <c:pt idx="208">
                        <c:v>3.27</c:v>
                      </c:pt>
                      <c:pt idx="209">
                        <c:v>2.4500000000000002</c:v>
                      </c:pt>
                      <c:pt idx="210">
                        <c:v>3.18</c:v>
                      </c:pt>
                      <c:pt idx="211">
                        <c:v>3.4</c:v>
                      </c:pt>
                      <c:pt idx="212">
                        <c:v>2.9</c:v>
                      </c:pt>
                      <c:pt idx="213">
                        <c:v>2.86</c:v>
                      </c:pt>
                      <c:pt idx="214">
                        <c:v>2.89</c:v>
                      </c:pt>
                      <c:pt idx="215">
                        <c:v>2.8</c:v>
                      </c:pt>
                      <c:pt idx="216">
                        <c:v>6.41</c:v>
                      </c:pt>
                      <c:pt idx="217">
                        <c:v>3.38</c:v>
                      </c:pt>
                      <c:pt idx="218">
                        <c:v>4.97</c:v>
                      </c:pt>
                      <c:pt idx="219">
                        <c:v>5.09</c:v>
                      </c:pt>
                      <c:pt idx="220">
                        <c:v>5.72</c:v>
                      </c:pt>
                      <c:pt idx="221">
                        <c:v>5.89</c:v>
                      </c:pt>
                      <c:pt idx="222">
                        <c:v>4.4800000000000004</c:v>
                      </c:pt>
                      <c:pt idx="223">
                        <c:v>5.62</c:v>
                      </c:pt>
                      <c:pt idx="224">
                        <c:v>5.08</c:v>
                      </c:pt>
                      <c:pt idx="225">
                        <c:v>4.3899999999999997</c:v>
                      </c:pt>
                      <c:pt idx="226">
                        <c:v>4.07</c:v>
                      </c:pt>
                      <c:pt idx="227">
                        <c:v>4.05</c:v>
                      </c:pt>
                      <c:pt idx="228">
                        <c:v>4.7</c:v>
                      </c:pt>
                      <c:pt idx="229">
                        <c:v>4.0999999999999996</c:v>
                      </c:pt>
                      <c:pt idx="230">
                        <c:v>3.8</c:v>
                      </c:pt>
                      <c:pt idx="231">
                        <c:v>5.94</c:v>
                      </c:pt>
                      <c:pt idx="232">
                        <c:v>6.36</c:v>
                      </c:pt>
                      <c:pt idx="233">
                        <c:v>6.86</c:v>
                      </c:pt>
                      <c:pt idx="234">
                        <c:v>5.97</c:v>
                      </c:pt>
                      <c:pt idx="235">
                        <c:v>4.78</c:v>
                      </c:pt>
                      <c:pt idx="236">
                        <c:v>4.9800000000000004</c:v>
                      </c:pt>
                      <c:pt idx="237">
                        <c:v>4.68</c:v>
                      </c:pt>
                      <c:pt idx="238">
                        <c:v>4.53</c:v>
                      </c:pt>
                      <c:pt idx="239">
                        <c:v>3.98</c:v>
                      </c:pt>
                      <c:pt idx="240">
                        <c:v>3.98</c:v>
                      </c:pt>
                      <c:pt idx="241">
                        <c:v>3.96</c:v>
                      </c:pt>
                      <c:pt idx="242">
                        <c:v>3.77</c:v>
                      </c:pt>
                      <c:pt idx="243">
                        <c:v>3.61</c:v>
                      </c:pt>
                      <c:pt idx="244">
                        <c:v>3.5</c:v>
                      </c:pt>
                      <c:pt idx="245">
                        <c:v>2.7</c:v>
                      </c:pt>
                      <c:pt idx="246">
                        <c:v>2.71</c:v>
                      </c:pt>
                      <c:pt idx="247">
                        <c:v>2.68</c:v>
                      </c:pt>
                      <c:pt idx="248">
                        <c:v>2.2999999999999998</c:v>
                      </c:pt>
                      <c:pt idx="249">
                        <c:v>2.46</c:v>
                      </c:pt>
                      <c:pt idx="250">
                        <c:v>3.19</c:v>
                      </c:pt>
                      <c:pt idx="251">
                        <c:v>2.9</c:v>
                      </c:pt>
                      <c:pt idx="252">
                        <c:v>3.37</c:v>
                      </c:pt>
                      <c:pt idx="253">
                        <c:v>4.8499999999999996</c:v>
                      </c:pt>
                      <c:pt idx="254">
                        <c:v>4.41</c:v>
                      </c:pt>
                      <c:pt idx="255">
                        <c:v>3.93</c:v>
                      </c:pt>
                      <c:pt idx="256">
                        <c:v>3.62</c:v>
                      </c:pt>
                      <c:pt idx="257">
                        <c:v>3.17</c:v>
                      </c:pt>
                      <c:pt idx="258">
                        <c:v>3.37</c:v>
                      </c:pt>
                      <c:pt idx="259">
                        <c:v>4.09</c:v>
                      </c:pt>
                      <c:pt idx="260">
                        <c:v>3.67</c:v>
                      </c:pt>
                      <c:pt idx="261">
                        <c:v>2.86</c:v>
                      </c:pt>
                      <c:pt idx="262">
                        <c:v>3.1</c:v>
                      </c:pt>
                      <c:pt idx="263">
                        <c:v>3.19</c:v>
                      </c:pt>
                      <c:pt idx="264">
                        <c:v>3.63</c:v>
                      </c:pt>
                      <c:pt idx="265">
                        <c:v>2.93</c:v>
                      </c:pt>
                      <c:pt idx="266">
                        <c:v>3.1</c:v>
                      </c:pt>
                      <c:pt idx="267">
                        <c:v>2.75</c:v>
                      </c:pt>
                      <c:pt idx="268">
                        <c:v>3.61</c:v>
                      </c:pt>
                      <c:pt idx="269">
                        <c:v>3.98</c:v>
                      </c:pt>
                      <c:pt idx="270">
                        <c:v>3.34</c:v>
                      </c:pt>
                      <c:pt idx="271">
                        <c:v>2.73</c:v>
                      </c:pt>
                      <c:pt idx="272">
                        <c:v>3.16</c:v>
                      </c:pt>
                      <c:pt idx="273">
                        <c:v>3.18</c:v>
                      </c:pt>
                      <c:pt idx="274">
                        <c:v>3.49</c:v>
                      </c:pt>
                      <c:pt idx="275">
                        <c:v>4.2300000000000004</c:v>
                      </c:pt>
                      <c:pt idx="276">
                        <c:v>3.18</c:v>
                      </c:pt>
                      <c:pt idx="277">
                        <c:v>3.24</c:v>
                      </c:pt>
                      <c:pt idx="278">
                        <c:v>3.2</c:v>
                      </c:pt>
                      <c:pt idx="279">
                        <c:v>2.84</c:v>
                      </c:pt>
                      <c:pt idx="280">
                        <c:v>4.2300000000000004</c:v>
                      </c:pt>
                      <c:pt idx="281">
                        <c:v>4.29</c:v>
                      </c:pt>
                      <c:pt idx="282">
                        <c:v>2.74</c:v>
                      </c:pt>
                      <c:pt idx="283">
                        <c:v>3.69</c:v>
                      </c:pt>
                      <c:pt idx="284">
                        <c:v>3.64</c:v>
                      </c:pt>
                      <c:pt idx="285">
                        <c:v>3.31</c:v>
                      </c:pt>
                      <c:pt idx="286">
                        <c:v>3.3</c:v>
                      </c:pt>
                      <c:pt idx="287">
                        <c:v>3.44</c:v>
                      </c:pt>
                      <c:pt idx="288">
                        <c:v>3.06</c:v>
                      </c:pt>
                      <c:pt idx="289">
                        <c:v>4.4800000000000004</c:v>
                      </c:pt>
                      <c:pt idx="290">
                        <c:v>3.4</c:v>
                      </c:pt>
                      <c:pt idx="291">
                        <c:v>3.3</c:v>
                      </c:pt>
                      <c:pt idx="292">
                        <c:v>3.42</c:v>
                      </c:pt>
                      <c:pt idx="293">
                        <c:v>3.33</c:v>
                      </c:pt>
                      <c:pt idx="294">
                        <c:v>2.2599999999999998</c:v>
                      </c:pt>
                      <c:pt idx="295">
                        <c:v>3.2</c:v>
                      </c:pt>
                      <c:pt idx="296">
                        <c:v>3.87</c:v>
                      </c:pt>
                      <c:pt idx="297">
                        <c:v>3.68</c:v>
                      </c:pt>
                      <c:pt idx="298">
                        <c:v>4.2</c:v>
                      </c:pt>
                      <c:pt idx="299">
                        <c:v>3.7</c:v>
                      </c:pt>
                      <c:pt idx="300">
                        <c:v>3.75</c:v>
                      </c:pt>
                      <c:pt idx="301">
                        <c:v>4.8</c:v>
                      </c:pt>
                      <c:pt idx="302">
                        <c:v>4.24</c:v>
                      </c:pt>
                      <c:pt idx="303">
                        <c:v>3.76</c:v>
                      </c:pt>
                      <c:pt idx="304">
                        <c:v>3.87</c:v>
                      </c:pt>
                      <c:pt idx="305">
                        <c:v>4.66</c:v>
                      </c:pt>
                      <c:pt idx="306">
                        <c:v>4.0599999999999996</c:v>
                      </c:pt>
                      <c:pt idx="307">
                        <c:v>4.68</c:v>
                      </c:pt>
                      <c:pt idx="308">
                        <c:v>5.08</c:v>
                      </c:pt>
                      <c:pt idx="309">
                        <c:v>4.3</c:v>
                      </c:pt>
                      <c:pt idx="310">
                        <c:v>4.17</c:v>
                      </c:pt>
                      <c:pt idx="311">
                        <c:v>3.98</c:v>
                      </c:pt>
                      <c:pt idx="312">
                        <c:v>3.77</c:v>
                      </c:pt>
                      <c:pt idx="313">
                        <c:v>3.83</c:v>
                      </c:pt>
                      <c:pt idx="314">
                        <c:v>3.43</c:v>
                      </c:pt>
                      <c:pt idx="315">
                        <c:v>3.39</c:v>
                      </c:pt>
                      <c:pt idx="316">
                        <c:v>3.44</c:v>
                      </c:pt>
                      <c:pt idx="317">
                        <c:v>3.37</c:v>
                      </c:pt>
                      <c:pt idx="318">
                        <c:v>3.18</c:v>
                      </c:pt>
                      <c:pt idx="319">
                        <c:v>3.37</c:v>
                      </c:pt>
                      <c:pt idx="320">
                        <c:v>3.37</c:v>
                      </c:pt>
                      <c:pt idx="321">
                        <c:v>3.16</c:v>
                      </c:pt>
                      <c:pt idx="322">
                        <c:v>3.5</c:v>
                      </c:pt>
                      <c:pt idx="323">
                        <c:v>3.55</c:v>
                      </c:pt>
                      <c:pt idx="324">
                        <c:v>3.54</c:v>
                      </c:pt>
                      <c:pt idx="325">
                        <c:v>3.3</c:v>
                      </c:pt>
                      <c:pt idx="326">
                        <c:v>3.2</c:v>
                      </c:pt>
                      <c:pt idx="327">
                        <c:v>3.08</c:v>
                      </c:pt>
                      <c:pt idx="328">
                        <c:v>2.87</c:v>
                      </c:pt>
                      <c:pt idx="329">
                        <c:v>2.5</c:v>
                      </c:pt>
                      <c:pt idx="330">
                        <c:v>2.84</c:v>
                      </c:pt>
                      <c:pt idx="331">
                        <c:v>2.4</c:v>
                      </c:pt>
                      <c:pt idx="332">
                        <c:v>3.8</c:v>
                      </c:pt>
                      <c:pt idx="333">
                        <c:v>3.5</c:v>
                      </c:pt>
                      <c:pt idx="334">
                        <c:v>3.73</c:v>
                      </c:pt>
                      <c:pt idx="335">
                        <c:v>3.56</c:v>
                      </c:pt>
                      <c:pt idx="336">
                        <c:v>3.49</c:v>
                      </c:pt>
                      <c:pt idx="337">
                        <c:v>2.65</c:v>
                      </c:pt>
                      <c:pt idx="338">
                        <c:v>3.5</c:v>
                      </c:pt>
                      <c:pt idx="339">
                        <c:v>2.57</c:v>
                      </c:pt>
                      <c:pt idx="340">
                        <c:v>3.87</c:v>
                      </c:pt>
                      <c:pt idx="341">
                        <c:v>2.5499999999999998</c:v>
                      </c:pt>
                      <c:pt idx="342">
                        <c:v>2.96</c:v>
                      </c:pt>
                      <c:pt idx="343">
                        <c:v>2.5499999999999998</c:v>
                      </c:pt>
                      <c:pt idx="344">
                        <c:v>3.36</c:v>
                      </c:pt>
                      <c:pt idx="345">
                        <c:v>2.84</c:v>
                      </c:pt>
                      <c:pt idx="346">
                        <c:v>3.4</c:v>
                      </c:pt>
                      <c:pt idx="347">
                        <c:v>3.3</c:v>
                      </c:pt>
                      <c:pt idx="348">
                        <c:v>3.2</c:v>
                      </c:pt>
                      <c:pt idx="349">
                        <c:v>3.33</c:v>
                      </c:pt>
                      <c:pt idx="350">
                        <c:v>3.3</c:v>
                      </c:pt>
                      <c:pt idx="351">
                        <c:v>2.2799999999999998</c:v>
                      </c:pt>
                      <c:pt idx="352">
                        <c:v>3.55</c:v>
                      </c:pt>
                      <c:pt idx="353">
                        <c:v>4.18</c:v>
                      </c:pt>
                      <c:pt idx="354">
                        <c:v>3.96</c:v>
                      </c:pt>
                      <c:pt idx="355">
                        <c:v>4.84</c:v>
                      </c:pt>
                      <c:pt idx="356">
                        <c:v>4.88</c:v>
                      </c:pt>
                      <c:pt idx="357">
                        <c:v>4.62</c:v>
                      </c:pt>
                      <c:pt idx="358">
                        <c:v>4.4800000000000004</c:v>
                      </c:pt>
                      <c:pt idx="359">
                        <c:v>4.21</c:v>
                      </c:pt>
                      <c:pt idx="360">
                        <c:v>3.83</c:v>
                      </c:pt>
                      <c:pt idx="361">
                        <c:v>3.62</c:v>
                      </c:pt>
                      <c:pt idx="362">
                        <c:v>3.4</c:v>
                      </c:pt>
                      <c:pt idx="363">
                        <c:v>3.52</c:v>
                      </c:pt>
                      <c:pt idx="364">
                        <c:v>3.43</c:v>
                      </c:pt>
                      <c:pt idx="365">
                        <c:v>3.46</c:v>
                      </c:pt>
                      <c:pt idx="366">
                        <c:v>3.7</c:v>
                      </c:pt>
                      <c:pt idx="367">
                        <c:v>3.65</c:v>
                      </c:pt>
                      <c:pt idx="368">
                        <c:v>3.34</c:v>
                      </c:pt>
                      <c:pt idx="369">
                        <c:v>2.4</c:v>
                      </c:pt>
                      <c:pt idx="370">
                        <c:v>4.8499999999999996</c:v>
                      </c:pt>
                      <c:pt idx="371">
                        <c:v>3.2</c:v>
                      </c:pt>
                      <c:pt idx="372">
                        <c:v>3.77</c:v>
                      </c:pt>
                      <c:pt idx="373">
                        <c:v>2.68</c:v>
                      </c:pt>
                      <c:pt idx="374">
                        <c:v>3.58</c:v>
                      </c:pt>
                      <c:pt idx="375">
                        <c:v>3.15</c:v>
                      </c:pt>
                      <c:pt idx="376">
                        <c:v>3.52</c:v>
                      </c:pt>
                      <c:pt idx="377">
                        <c:v>2.95</c:v>
                      </c:pt>
                      <c:pt idx="378">
                        <c:v>2.93</c:v>
                      </c:pt>
                      <c:pt idx="379">
                        <c:v>3.12</c:v>
                      </c:pt>
                      <c:pt idx="380">
                        <c:v>3.8</c:v>
                      </c:pt>
                      <c:pt idx="381">
                        <c:v>2.85</c:v>
                      </c:pt>
                      <c:pt idx="382">
                        <c:v>3.41</c:v>
                      </c:pt>
                      <c:pt idx="383">
                        <c:v>2.82</c:v>
                      </c:pt>
                      <c:pt idx="384">
                        <c:v>3.4</c:v>
                      </c:pt>
                      <c:pt idx="385">
                        <c:v>3.16</c:v>
                      </c:pt>
                      <c:pt idx="386">
                        <c:v>3</c:v>
                      </c:pt>
                      <c:pt idx="387">
                        <c:v>1.1599999999999999</c:v>
                      </c:pt>
                      <c:pt idx="388">
                        <c:v>3.03</c:v>
                      </c:pt>
                      <c:pt idx="389">
                        <c:v>3.2</c:v>
                      </c:pt>
                      <c:pt idx="390">
                        <c:v>2.92</c:v>
                      </c:pt>
                      <c:pt idx="391">
                        <c:v>1.88</c:v>
                      </c:pt>
                      <c:pt idx="392">
                        <c:v>2.57</c:v>
                      </c:pt>
                      <c:pt idx="393">
                        <c:v>2.59</c:v>
                      </c:pt>
                      <c:pt idx="394">
                        <c:v>2.8</c:v>
                      </c:pt>
                      <c:pt idx="395">
                        <c:v>2.62</c:v>
                      </c:pt>
                      <c:pt idx="396">
                        <c:v>2.7</c:v>
                      </c:pt>
                      <c:pt idx="397">
                        <c:v>2.72</c:v>
                      </c:pt>
                      <c:pt idx="398">
                        <c:v>2.88</c:v>
                      </c:pt>
                      <c:pt idx="399">
                        <c:v>2.2999999999999998</c:v>
                      </c:pt>
                      <c:pt idx="400">
                        <c:v>2.73</c:v>
                      </c:pt>
                      <c:pt idx="401">
                        <c:v>2.7</c:v>
                      </c:pt>
                      <c:pt idx="402">
                        <c:v>2.7</c:v>
                      </c:pt>
                      <c:pt idx="403">
                        <c:v>2.48</c:v>
                      </c:pt>
                      <c:pt idx="404">
                        <c:v>2.72</c:v>
                      </c:pt>
                      <c:pt idx="405">
                        <c:v>2.74</c:v>
                      </c:pt>
                      <c:pt idx="406">
                        <c:v>2.56</c:v>
                      </c:pt>
                      <c:pt idx="407">
                        <c:v>2.5</c:v>
                      </c:pt>
                      <c:pt idx="408">
                        <c:v>3.22</c:v>
                      </c:pt>
                      <c:pt idx="409">
                        <c:v>2.9</c:v>
                      </c:pt>
                      <c:pt idx="410">
                        <c:v>3</c:v>
                      </c:pt>
                      <c:pt idx="411">
                        <c:v>2.9</c:v>
                      </c:pt>
                      <c:pt idx="412">
                        <c:v>2.72</c:v>
                      </c:pt>
                      <c:pt idx="413">
                        <c:v>2.62</c:v>
                      </c:pt>
                      <c:pt idx="414">
                        <c:v>2.59</c:v>
                      </c:pt>
                      <c:pt idx="415">
                        <c:v>2.56</c:v>
                      </c:pt>
                      <c:pt idx="416">
                        <c:v>2.92</c:v>
                      </c:pt>
                      <c:pt idx="417">
                        <c:v>2.98</c:v>
                      </c:pt>
                      <c:pt idx="418">
                        <c:v>2.98</c:v>
                      </c:pt>
                      <c:pt idx="419">
                        <c:v>3.85</c:v>
                      </c:pt>
                      <c:pt idx="420">
                        <c:v>2.78</c:v>
                      </c:pt>
                      <c:pt idx="421">
                        <c:v>2.93</c:v>
                      </c:pt>
                      <c:pt idx="422">
                        <c:v>2.94</c:v>
                      </c:pt>
                      <c:pt idx="423">
                        <c:v>2.4</c:v>
                      </c:pt>
                      <c:pt idx="424">
                        <c:v>2.38</c:v>
                      </c:pt>
                      <c:pt idx="425">
                        <c:v>2.6</c:v>
                      </c:pt>
                      <c:pt idx="426">
                        <c:v>2.58</c:v>
                      </c:pt>
                      <c:pt idx="427">
                        <c:v>2.8</c:v>
                      </c:pt>
                      <c:pt idx="428">
                        <c:v>2.62</c:v>
                      </c:pt>
                      <c:pt idx="429">
                        <c:v>2.48</c:v>
                      </c:pt>
                      <c:pt idx="430">
                        <c:v>2.5499999999999998</c:v>
                      </c:pt>
                      <c:pt idx="431">
                        <c:v>2.4700000000000002</c:v>
                      </c:pt>
                      <c:pt idx="432">
                        <c:v>2.68</c:v>
                      </c:pt>
                      <c:pt idx="433">
                        <c:v>2.85</c:v>
                      </c:pt>
                      <c:pt idx="434">
                        <c:v>2.8</c:v>
                      </c:pt>
                      <c:pt idx="435">
                        <c:v>2.87</c:v>
                      </c:pt>
                      <c:pt idx="436">
                        <c:v>2.69</c:v>
                      </c:pt>
                      <c:pt idx="437">
                        <c:v>2.63</c:v>
                      </c:pt>
                      <c:pt idx="438">
                        <c:v>2.59</c:v>
                      </c:pt>
                      <c:pt idx="439">
                        <c:v>2.5499999999999998</c:v>
                      </c:pt>
                      <c:pt idx="440">
                        <c:v>2.86</c:v>
                      </c:pt>
                      <c:pt idx="441">
                        <c:v>2.87</c:v>
                      </c:pt>
                      <c:pt idx="442">
                        <c:v>2.88</c:v>
                      </c:pt>
                      <c:pt idx="443">
                        <c:v>2.84</c:v>
                      </c:pt>
                      <c:pt idx="444">
                        <c:v>2.88</c:v>
                      </c:pt>
                      <c:pt idx="445">
                        <c:v>2</c:v>
                      </c:pt>
                      <c:pt idx="446">
                        <c:v>1.88</c:v>
                      </c:pt>
                      <c:pt idx="447">
                        <c:v>1.9</c:v>
                      </c:pt>
                      <c:pt idx="448">
                        <c:v>1.68</c:v>
                      </c:pt>
                      <c:pt idx="449">
                        <c:v>1.58</c:v>
                      </c:pt>
                      <c:pt idx="450">
                        <c:v>2.5</c:v>
                      </c:pt>
                      <c:pt idx="451">
                        <c:v>2.63</c:v>
                      </c:pt>
                      <c:pt idx="452">
                        <c:v>2.65</c:v>
                      </c:pt>
                      <c:pt idx="453">
                        <c:v>2.7</c:v>
                      </c:pt>
                      <c:pt idx="454">
                        <c:v>2.98</c:v>
                      </c:pt>
                      <c:pt idx="455">
                        <c:v>2.86</c:v>
                      </c:pt>
                      <c:pt idx="456">
                        <c:v>2.73</c:v>
                      </c:pt>
                      <c:pt idx="457">
                        <c:v>2.92</c:v>
                      </c:pt>
                      <c:pt idx="458">
                        <c:v>2.97</c:v>
                      </c:pt>
                      <c:pt idx="459">
                        <c:v>2.67</c:v>
                      </c:pt>
                      <c:pt idx="460">
                        <c:v>2.98</c:v>
                      </c:pt>
                      <c:pt idx="461">
                        <c:v>2.76</c:v>
                      </c:pt>
                      <c:pt idx="462">
                        <c:v>3.18</c:v>
                      </c:pt>
                      <c:pt idx="463">
                        <c:v>3.12</c:v>
                      </c:pt>
                      <c:pt idx="464">
                        <c:v>3.19</c:v>
                      </c:pt>
                      <c:pt idx="465">
                        <c:v>3.22</c:v>
                      </c:pt>
                      <c:pt idx="466">
                        <c:v>3.15</c:v>
                      </c:pt>
                      <c:pt idx="467">
                        <c:v>2.95</c:v>
                      </c:pt>
                      <c:pt idx="468">
                        <c:v>2.9</c:v>
                      </c:pt>
                      <c:pt idx="469">
                        <c:v>2.7</c:v>
                      </c:pt>
                      <c:pt idx="470">
                        <c:v>2.5</c:v>
                      </c:pt>
                      <c:pt idx="471">
                        <c:v>2.46</c:v>
                      </c:pt>
                      <c:pt idx="472">
                        <c:v>3</c:v>
                      </c:pt>
                      <c:pt idx="473">
                        <c:v>2.8</c:v>
                      </c:pt>
                      <c:pt idx="474">
                        <c:v>3.04</c:v>
                      </c:pt>
                      <c:pt idx="475">
                        <c:v>3.67</c:v>
                      </c:pt>
                      <c:pt idx="476">
                        <c:v>3.35</c:v>
                      </c:pt>
                      <c:pt idx="477">
                        <c:v>3.19</c:v>
                      </c:pt>
                      <c:pt idx="478">
                        <c:v>3.37</c:v>
                      </c:pt>
                      <c:pt idx="479">
                        <c:v>3.35</c:v>
                      </c:pt>
                      <c:pt idx="480">
                        <c:v>3.4</c:v>
                      </c:pt>
                      <c:pt idx="481">
                        <c:v>3.26</c:v>
                      </c:pt>
                      <c:pt idx="482">
                        <c:v>3.18</c:v>
                      </c:pt>
                      <c:pt idx="483">
                        <c:v>3.11</c:v>
                      </c:pt>
                      <c:pt idx="484">
                        <c:v>3.16</c:v>
                      </c:pt>
                      <c:pt idx="485">
                        <c:v>3.08</c:v>
                      </c:pt>
                      <c:pt idx="486">
                        <c:v>3</c:v>
                      </c:pt>
                      <c:pt idx="487">
                        <c:v>2.96</c:v>
                      </c:pt>
                      <c:pt idx="488">
                        <c:v>2.8</c:v>
                      </c:pt>
                      <c:pt idx="489">
                        <c:v>3.42</c:v>
                      </c:pt>
                      <c:pt idx="490">
                        <c:v>3</c:v>
                      </c:pt>
                      <c:pt idx="491">
                        <c:v>2.78</c:v>
                      </c:pt>
                      <c:pt idx="492">
                        <c:v>2.54</c:v>
                      </c:pt>
                      <c:pt idx="493">
                        <c:v>3</c:v>
                      </c:pt>
                      <c:pt idx="494">
                        <c:v>2.13</c:v>
                      </c:pt>
                      <c:pt idx="495">
                        <c:v>2.4</c:v>
                      </c:pt>
                      <c:pt idx="496">
                        <c:v>2.84</c:v>
                      </c:pt>
                      <c:pt idx="497">
                        <c:v>2.6</c:v>
                      </c:pt>
                      <c:pt idx="498">
                        <c:v>2.67</c:v>
                      </c:pt>
                      <c:pt idx="499">
                        <c:v>2.64</c:v>
                      </c:pt>
                      <c:pt idx="500">
                        <c:v>2.84</c:v>
                      </c:pt>
                      <c:pt idx="501">
                        <c:v>1.98</c:v>
                      </c:pt>
                      <c:pt idx="502">
                        <c:v>2.2999999999999998</c:v>
                      </c:pt>
                      <c:pt idx="503">
                        <c:v>2.2599999999999998</c:v>
                      </c:pt>
                      <c:pt idx="504">
                        <c:v>1.84</c:v>
                      </c:pt>
                      <c:pt idx="505">
                        <c:v>1.73</c:v>
                      </c:pt>
                      <c:pt idx="506">
                        <c:v>1.86</c:v>
                      </c:pt>
                      <c:pt idx="507">
                        <c:v>2.77</c:v>
                      </c:pt>
                      <c:pt idx="508">
                        <c:v>2.73</c:v>
                      </c:pt>
                      <c:pt idx="509">
                        <c:v>2.78</c:v>
                      </c:pt>
                      <c:pt idx="510">
                        <c:v>2.63</c:v>
                      </c:pt>
                      <c:pt idx="511">
                        <c:v>2.52</c:v>
                      </c:pt>
                      <c:pt idx="512">
                        <c:v>2.6</c:v>
                      </c:pt>
                      <c:pt idx="513">
                        <c:v>3.5</c:v>
                      </c:pt>
                      <c:pt idx="514">
                        <c:v>2.09</c:v>
                      </c:pt>
                      <c:pt idx="515">
                        <c:v>2.29</c:v>
                      </c:pt>
                      <c:pt idx="516">
                        <c:v>2.6</c:v>
                      </c:pt>
                      <c:pt idx="517">
                        <c:v>3</c:v>
                      </c:pt>
                      <c:pt idx="518">
                        <c:v>3.05</c:v>
                      </c:pt>
                      <c:pt idx="519">
                        <c:v>3.28</c:v>
                      </c:pt>
                      <c:pt idx="520">
                        <c:v>3.05</c:v>
                      </c:pt>
                      <c:pt idx="521">
                        <c:v>3.7</c:v>
                      </c:pt>
                      <c:pt idx="522">
                        <c:v>3</c:v>
                      </c:pt>
                      <c:pt idx="523">
                        <c:v>1.68</c:v>
                      </c:pt>
                      <c:pt idx="524">
                        <c:v>2.2999999999999998</c:v>
                      </c:pt>
                      <c:pt idx="525">
                        <c:v>2.7</c:v>
                      </c:pt>
                      <c:pt idx="526">
                        <c:v>2.7</c:v>
                      </c:pt>
                      <c:pt idx="527">
                        <c:v>2.9</c:v>
                      </c:pt>
                      <c:pt idx="528">
                        <c:v>2.89</c:v>
                      </c:pt>
                      <c:pt idx="529">
                        <c:v>2.84</c:v>
                      </c:pt>
                      <c:pt idx="530">
                        <c:v>2.7</c:v>
                      </c:pt>
                      <c:pt idx="531">
                        <c:v>2.5</c:v>
                      </c:pt>
                      <c:pt idx="532">
                        <c:v>1.68</c:v>
                      </c:pt>
                      <c:pt idx="533">
                        <c:v>2.92</c:v>
                      </c:pt>
                      <c:pt idx="534">
                        <c:v>2.85</c:v>
                      </c:pt>
                      <c:pt idx="535">
                        <c:v>1.78</c:v>
                      </c:pt>
                      <c:pt idx="536">
                        <c:v>2.38</c:v>
                      </c:pt>
                      <c:pt idx="537">
                        <c:v>1.98</c:v>
                      </c:pt>
                      <c:pt idx="538">
                        <c:v>2.2599999999999998</c:v>
                      </c:pt>
                      <c:pt idx="539">
                        <c:v>2.09</c:v>
                      </c:pt>
                      <c:pt idx="540">
                        <c:v>2.58</c:v>
                      </c:pt>
                      <c:pt idx="541">
                        <c:v>2.2000000000000002</c:v>
                      </c:pt>
                      <c:pt idx="542">
                        <c:v>2.23</c:v>
                      </c:pt>
                      <c:pt idx="543">
                        <c:v>2.86</c:v>
                      </c:pt>
                      <c:pt idx="544">
                        <c:v>1.89</c:v>
                      </c:pt>
                      <c:pt idx="545">
                        <c:v>2.23</c:v>
                      </c:pt>
                      <c:pt idx="546">
                        <c:v>1.8</c:v>
                      </c:pt>
                      <c:pt idx="547">
                        <c:v>2.8</c:v>
                      </c:pt>
                      <c:pt idx="548">
                        <c:v>2.82</c:v>
                      </c:pt>
                      <c:pt idx="549">
                        <c:v>2.95</c:v>
                      </c:pt>
                      <c:pt idx="550">
                        <c:v>2.85</c:v>
                      </c:pt>
                      <c:pt idx="551">
                        <c:v>3.1</c:v>
                      </c:pt>
                      <c:pt idx="552">
                        <c:v>3.18</c:v>
                      </c:pt>
                      <c:pt idx="553">
                        <c:v>2.87</c:v>
                      </c:pt>
                      <c:pt idx="554">
                        <c:v>1.87</c:v>
                      </c:pt>
                      <c:pt idx="555">
                        <c:v>3</c:v>
                      </c:pt>
                      <c:pt idx="556">
                        <c:v>2.2999999999999998</c:v>
                      </c:pt>
                      <c:pt idx="557">
                        <c:v>3.7</c:v>
                      </c:pt>
                      <c:pt idx="558">
                        <c:v>3.17</c:v>
                      </c:pt>
                      <c:pt idx="559">
                        <c:v>2.88</c:v>
                      </c:pt>
                      <c:pt idx="560">
                        <c:v>2.57</c:v>
                      </c:pt>
                      <c:pt idx="561">
                        <c:v>3</c:v>
                      </c:pt>
                      <c:pt idx="562">
                        <c:v>3.42</c:v>
                      </c:pt>
                      <c:pt idx="563">
                        <c:v>3.27</c:v>
                      </c:pt>
                      <c:pt idx="564">
                        <c:v>3.85</c:v>
                      </c:pt>
                      <c:pt idx="565">
                        <c:v>3.42</c:v>
                      </c:pt>
                      <c:pt idx="566">
                        <c:v>3.05</c:v>
                      </c:pt>
                      <c:pt idx="567">
                        <c:v>3.02</c:v>
                      </c:pt>
                      <c:pt idx="568">
                        <c:v>3.09</c:v>
                      </c:pt>
                      <c:pt idx="569">
                        <c:v>2.4900000000000002</c:v>
                      </c:pt>
                      <c:pt idx="570">
                        <c:v>2.2799999999999998</c:v>
                      </c:pt>
                      <c:pt idx="571">
                        <c:v>2.17</c:v>
                      </c:pt>
                      <c:pt idx="572">
                        <c:v>3.4</c:v>
                      </c:pt>
                      <c:pt idx="573">
                        <c:v>3.2</c:v>
                      </c:pt>
                      <c:pt idx="574">
                        <c:v>4.2</c:v>
                      </c:pt>
                      <c:pt idx="575">
                        <c:v>4.24</c:v>
                      </c:pt>
                      <c:pt idx="576">
                        <c:v>3.32</c:v>
                      </c:pt>
                      <c:pt idx="577">
                        <c:v>3.68</c:v>
                      </c:pt>
                      <c:pt idx="578">
                        <c:v>4</c:v>
                      </c:pt>
                      <c:pt idx="579">
                        <c:v>3.42</c:v>
                      </c:pt>
                      <c:pt idx="580">
                        <c:v>3.19</c:v>
                      </c:pt>
                      <c:pt idx="581">
                        <c:v>3.4</c:v>
                      </c:pt>
                      <c:pt idx="582">
                        <c:v>3.54</c:v>
                      </c:pt>
                      <c:pt idx="583">
                        <c:v>4.4000000000000004</c:v>
                      </c:pt>
                      <c:pt idx="584">
                        <c:v>5</c:v>
                      </c:pt>
                      <c:pt idx="585">
                        <c:v>5.0999999999999996</c:v>
                      </c:pt>
                      <c:pt idx="586">
                        <c:v>4.0999999999999996</c:v>
                      </c:pt>
                      <c:pt idx="587">
                        <c:v>4.2</c:v>
                      </c:pt>
                      <c:pt idx="588">
                        <c:v>4.28</c:v>
                      </c:pt>
                      <c:pt idx="589">
                        <c:v>5.75</c:v>
                      </c:pt>
                      <c:pt idx="590">
                        <c:v>3.86</c:v>
                      </c:pt>
                      <c:pt idx="591">
                        <c:v>3.89</c:v>
                      </c:pt>
                      <c:pt idx="592">
                        <c:v>4</c:v>
                      </c:pt>
                      <c:pt idx="593">
                        <c:v>4.6399999999999997</c:v>
                      </c:pt>
                      <c:pt idx="594">
                        <c:v>4</c:v>
                      </c:pt>
                      <c:pt idx="595">
                        <c:v>4.76</c:v>
                      </c:pt>
                      <c:pt idx="596">
                        <c:v>4.37</c:v>
                      </c:pt>
                      <c:pt idx="597">
                        <c:v>3.7</c:v>
                      </c:pt>
                      <c:pt idx="598">
                        <c:v>3.98</c:v>
                      </c:pt>
                      <c:pt idx="599">
                        <c:v>4.0999999999999996</c:v>
                      </c:pt>
                      <c:pt idx="600">
                        <c:v>4.97</c:v>
                      </c:pt>
                      <c:pt idx="601">
                        <c:v>4.9400000000000004</c:v>
                      </c:pt>
                      <c:pt idx="602">
                        <c:v>5.77</c:v>
                      </c:pt>
                      <c:pt idx="603">
                        <c:v>6.2</c:v>
                      </c:pt>
                      <c:pt idx="604">
                        <c:v>4.8899999999999997</c:v>
                      </c:pt>
                      <c:pt idx="605">
                        <c:v>5.4</c:v>
                      </c:pt>
                      <c:pt idx="606">
                        <c:v>4.58</c:v>
                      </c:pt>
                      <c:pt idx="607">
                        <c:v>4.5999999999999996</c:v>
                      </c:pt>
                      <c:pt idx="608">
                        <c:v>4.87</c:v>
                      </c:pt>
                      <c:pt idx="609">
                        <c:v>4.6399999999999997</c:v>
                      </c:pt>
                      <c:pt idx="610">
                        <c:v>5.44</c:v>
                      </c:pt>
                      <c:pt idx="611">
                        <c:v>5.08</c:v>
                      </c:pt>
                      <c:pt idx="612">
                        <c:v>5.04</c:v>
                      </c:pt>
                      <c:pt idx="613">
                        <c:v>4.04</c:v>
                      </c:pt>
                      <c:pt idx="614">
                        <c:v>5.34</c:v>
                      </c:pt>
                      <c:pt idx="615">
                        <c:v>5.3</c:v>
                      </c:pt>
                      <c:pt idx="616">
                        <c:v>4.67</c:v>
                      </c:pt>
                      <c:pt idx="617">
                        <c:v>4.47</c:v>
                      </c:pt>
                      <c:pt idx="618">
                        <c:v>5.0999999999999996</c:v>
                      </c:pt>
                      <c:pt idx="619">
                        <c:v>5.34</c:v>
                      </c:pt>
                      <c:pt idx="620">
                        <c:v>5.63</c:v>
                      </c:pt>
                      <c:pt idx="621">
                        <c:v>5.68</c:v>
                      </c:pt>
                      <c:pt idx="622">
                        <c:v>5.7</c:v>
                      </c:pt>
                      <c:pt idx="623">
                        <c:v>5.98</c:v>
                      </c:pt>
                      <c:pt idx="624">
                        <c:v>5.3</c:v>
                      </c:pt>
                      <c:pt idx="625">
                        <c:v>5.2</c:v>
                      </c:pt>
                      <c:pt idx="626">
                        <c:v>4.8899999999999997</c:v>
                      </c:pt>
                      <c:pt idx="627">
                        <c:v>4.7300000000000004</c:v>
                      </c:pt>
                      <c:pt idx="628">
                        <c:v>4.4400000000000004</c:v>
                      </c:pt>
                      <c:pt idx="629">
                        <c:v>4.3899999999999997</c:v>
                      </c:pt>
                      <c:pt idx="630">
                        <c:v>4.3</c:v>
                      </c:pt>
                      <c:pt idx="631">
                        <c:v>4.5599999999999996</c:v>
                      </c:pt>
                      <c:pt idx="632">
                        <c:v>4.5999999999999996</c:v>
                      </c:pt>
                      <c:pt idx="633">
                        <c:v>4.28</c:v>
                      </c:pt>
                      <c:pt idx="634">
                        <c:v>3.78</c:v>
                      </c:pt>
                      <c:pt idx="635">
                        <c:v>4.6500000000000004</c:v>
                      </c:pt>
                      <c:pt idx="636">
                        <c:v>4.4800000000000004</c:v>
                      </c:pt>
                      <c:pt idx="637">
                        <c:v>4.43</c:v>
                      </c:pt>
                      <c:pt idx="638">
                        <c:v>4.5199999999999996</c:v>
                      </c:pt>
                      <c:pt idx="639">
                        <c:v>3.48</c:v>
                      </c:pt>
                      <c:pt idx="640">
                        <c:v>3.59</c:v>
                      </c:pt>
                      <c:pt idx="641">
                        <c:v>3.68</c:v>
                      </c:pt>
                      <c:pt idx="642">
                        <c:v>3.7</c:v>
                      </c:pt>
                      <c:pt idx="643">
                        <c:v>3.62</c:v>
                      </c:pt>
                      <c:pt idx="644">
                        <c:v>3.38</c:v>
                      </c:pt>
                      <c:pt idx="645">
                        <c:v>4.43</c:v>
                      </c:pt>
                      <c:pt idx="646">
                        <c:v>2</c:v>
                      </c:pt>
                      <c:pt idx="647">
                        <c:v>2.4700000000000002</c:v>
                      </c:pt>
                      <c:pt idx="648">
                        <c:v>3.1</c:v>
                      </c:pt>
                      <c:pt idx="649">
                        <c:v>3</c:v>
                      </c:pt>
                      <c:pt idx="650">
                        <c:v>2.1</c:v>
                      </c:pt>
                      <c:pt idx="651">
                        <c:v>3.63</c:v>
                      </c:pt>
                      <c:pt idx="652">
                        <c:v>3.33</c:v>
                      </c:pt>
                      <c:pt idx="668">
                        <c:v>2.8</c:v>
                      </c:pt>
                      <c:pt idx="669">
                        <c:v>2.33</c:v>
                      </c:pt>
                      <c:pt idx="670">
                        <c:v>3.06</c:v>
                      </c:pt>
                      <c:pt idx="671">
                        <c:v>2.7</c:v>
                      </c:pt>
                      <c:pt idx="672">
                        <c:v>3.42</c:v>
                      </c:pt>
                      <c:pt idx="673">
                        <c:v>3.68</c:v>
                      </c:pt>
                      <c:pt idx="674">
                        <c:v>3.18</c:v>
                      </c:pt>
                      <c:pt idx="675">
                        <c:v>3.97</c:v>
                      </c:pt>
                      <c:pt idx="676">
                        <c:v>5.29</c:v>
                      </c:pt>
                      <c:pt idx="677">
                        <c:v>4.3</c:v>
                      </c:pt>
                      <c:pt idx="678">
                        <c:v>3.54</c:v>
                      </c:pt>
                      <c:pt idx="679">
                        <c:v>3.48</c:v>
                      </c:pt>
                      <c:pt idx="680">
                        <c:v>4.46</c:v>
                      </c:pt>
                      <c:pt idx="681">
                        <c:v>3.4</c:v>
                      </c:pt>
                      <c:pt idx="682">
                        <c:v>4.38</c:v>
                      </c:pt>
                      <c:pt idx="683">
                        <c:v>4.32</c:v>
                      </c:pt>
                      <c:pt idx="684">
                        <c:v>4.4800000000000004</c:v>
                      </c:pt>
                      <c:pt idx="685">
                        <c:v>3.63</c:v>
                      </c:pt>
                      <c:pt idx="686">
                        <c:v>5.0999999999999996</c:v>
                      </c:pt>
                      <c:pt idx="687">
                        <c:v>3.62</c:v>
                      </c:pt>
                      <c:pt idx="688">
                        <c:v>3.42</c:v>
                      </c:pt>
                      <c:pt idx="689">
                        <c:v>3.06</c:v>
                      </c:pt>
                      <c:pt idx="690">
                        <c:v>3.57</c:v>
                      </c:pt>
                      <c:pt idx="691">
                        <c:v>3.26</c:v>
                      </c:pt>
                      <c:pt idx="692">
                        <c:v>3.75</c:v>
                      </c:pt>
                      <c:pt idx="693">
                        <c:v>3.6</c:v>
                      </c:pt>
                      <c:pt idx="694">
                        <c:v>4.3</c:v>
                      </c:pt>
                      <c:pt idx="695">
                        <c:v>4.0999999999999996</c:v>
                      </c:pt>
                      <c:pt idx="696">
                        <c:v>4.0999999999999996</c:v>
                      </c:pt>
                      <c:pt idx="697">
                        <c:v>3.65</c:v>
                      </c:pt>
                      <c:pt idx="698">
                        <c:v>3.9</c:v>
                      </c:pt>
                      <c:pt idx="699">
                        <c:v>3.71</c:v>
                      </c:pt>
                      <c:pt idx="700">
                        <c:v>4.5599999999999996</c:v>
                      </c:pt>
                      <c:pt idx="701">
                        <c:v>4.0599999999999996</c:v>
                      </c:pt>
                      <c:pt idx="702">
                        <c:v>5.15</c:v>
                      </c:pt>
                      <c:pt idx="703">
                        <c:v>6.08</c:v>
                      </c:pt>
                      <c:pt idx="704">
                        <c:v>6.46</c:v>
                      </c:pt>
                      <c:pt idx="705">
                        <c:v>6.03</c:v>
                      </c:pt>
                      <c:pt idx="706">
                        <c:v>5.49</c:v>
                      </c:pt>
                      <c:pt idx="707">
                        <c:v>4.78</c:v>
                      </c:pt>
                      <c:pt idx="708">
                        <c:v>4.66</c:v>
                      </c:pt>
                      <c:pt idx="709">
                        <c:v>4.4800000000000004</c:v>
                      </c:pt>
                      <c:pt idx="710">
                        <c:v>4.3</c:v>
                      </c:pt>
                      <c:pt idx="711">
                        <c:v>4.67</c:v>
                      </c:pt>
                      <c:pt idx="712">
                        <c:v>4.47</c:v>
                      </c:pt>
                      <c:pt idx="713">
                        <c:v>3.95</c:v>
                      </c:pt>
                      <c:pt idx="714">
                        <c:v>3.69</c:v>
                      </c:pt>
                      <c:pt idx="715">
                        <c:v>3.63</c:v>
                      </c:pt>
                      <c:pt idx="716">
                        <c:v>4</c:v>
                      </c:pt>
                      <c:pt idx="717">
                        <c:v>4.4000000000000004</c:v>
                      </c:pt>
                      <c:pt idx="718">
                        <c:v>4.2</c:v>
                      </c:pt>
                      <c:pt idx="719">
                        <c:v>4.59</c:v>
                      </c:pt>
                      <c:pt idx="720">
                        <c:v>3.82</c:v>
                      </c:pt>
                      <c:pt idx="721">
                        <c:v>4.08</c:v>
                      </c:pt>
                      <c:pt idx="722">
                        <c:v>4.3</c:v>
                      </c:pt>
                      <c:pt idx="723">
                        <c:v>4.5</c:v>
                      </c:pt>
                      <c:pt idx="724">
                        <c:v>3.7</c:v>
                      </c:pt>
                      <c:pt idx="725">
                        <c:v>3.2</c:v>
                      </c:pt>
                      <c:pt idx="726">
                        <c:v>3.58</c:v>
                      </c:pt>
                      <c:pt idx="727">
                        <c:v>3.6</c:v>
                      </c:pt>
                      <c:pt idx="728">
                        <c:v>3</c:v>
                      </c:pt>
                      <c:pt idx="729">
                        <c:v>3.31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E3A1-4B26-9356-030CB577B547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3.4</c:v>
                      </c:pt>
                      <c:pt idx="1">
                        <c:v>3.36</c:v>
                      </c:pt>
                      <c:pt idx="2">
                        <c:v>2.74</c:v>
                      </c:pt>
                      <c:pt idx="3">
                        <c:v>2.78</c:v>
                      </c:pt>
                      <c:pt idx="4">
                        <c:v>3.5</c:v>
                      </c:pt>
                      <c:pt idx="5">
                        <c:v>3.55</c:v>
                      </c:pt>
                      <c:pt idx="6">
                        <c:v>3.31</c:v>
                      </c:pt>
                      <c:pt idx="7">
                        <c:v>3.16</c:v>
                      </c:pt>
                      <c:pt idx="8">
                        <c:v>3.12</c:v>
                      </c:pt>
                      <c:pt idx="9">
                        <c:v>3.26</c:v>
                      </c:pt>
                      <c:pt idx="10">
                        <c:v>3.08</c:v>
                      </c:pt>
                      <c:pt idx="11">
                        <c:v>3</c:v>
                      </c:pt>
                      <c:pt idx="12">
                        <c:v>3.1</c:v>
                      </c:pt>
                      <c:pt idx="13">
                        <c:v>2.25</c:v>
                      </c:pt>
                      <c:pt idx="14">
                        <c:v>2.1</c:v>
                      </c:pt>
                      <c:pt idx="15">
                        <c:v>2.56</c:v>
                      </c:pt>
                      <c:pt idx="16">
                        <c:v>3</c:v>
                      </c:pt>
                      <c:pt idx="17">
                        <c:v>2.97</c:v>
                      </c:pt>
                      <c:pt idx="18">
                        <c:v>3.43</c:v>
                      </c:pt>
                      <c:pt idx="19">
                        <c:v>3.62</c:v>
                      </c:pt>
                      <c:pt idx="20">
                        <c:v>4.0999999999999996</c:v>
                      </c:pt>
                      <c:pt idx="21">
                        <c:v>3.65</c:v>
                      </c:pt>
                      <c:pt idx="22">
                        <c:v>3.7</c:v>
                      </c:pt>
                      <c:pt idx="23">
                        <c:v>3.02</c:v>
                      </c:pt>
                      <c:pt idx="24">
                        <c:v>2.8</c:v>
                      </c:pt>
                      <c:pt idx="25">
                        <c:v>3.02</c:v>
                      </c:pt>
                      <c:pt idx="26">
                        <c:v>2.7</c:v>
                      </c:pt>
                      <c:pt idx="27">
                        <c:v>3.65</c:v>
                      </c:pt>
                      <c:pt idx="28">
                        <c:v>3.78</c:v>
                      </c:pt>
                      <c:pt idx="29">
                        <c:v>3.5</c:v>
                      </c:pt>
                      <c:pt idx="30">
                        <c:v>3.25</c:v>
                      </c:pt>
                      <c:pt idx="31">
                        <c:v>5.15</c:v>
                      </c:pt>
                      <c:pt idx="32">
                        <c:v>3.6</c:v>
                      </c:pt>
                      <c:pt idx="33">
                        <c:v>3.22</c:v>
                      </c:pt>
                      <c:pt idx="34">
                        <c:v>3.68</c:v>
                      </c:pt>
                      <c:pt idx="35">
                        <c:v>3.46</c:v>
                      </c:pt>
                      <c:pt idx="36">
                        <c:v>2.88</c:v>
                      </c:pt>
                      <c:pt idx="37">
                        <c:v>2.86</c:v>
                      </c:pt>
                      <c:pt idx="38">
                        <c:v>3.1</c:v>
                      </c:pt>
                      <c:pt idx="39">
                        <c:v>3.22</c:v>
                      </c:pt>
                      <c:pt idx="40">
                        <c:v>3.19</c:v>
                      </c:pt>
                      <c:pt idx="41">
                        <c:v>2.6</c:v>
                      </c:pt>
                      <c:pt idx="42">
                        <c:v>2.97</c:v>
                      </c:pt>
                      <c:pt idx="43">
                        <c:v>3.13</c:v>
                      </c:pt>
                      <c:pt idx="44">
                        <c:v>2.57</c:v>
                      </c:pt>
                      <c:pt idx="45">
                        <c:v>2.62</c:v>
                      </c:pt>
                      <c:pt idx="46">
                        <c:v>2.65</c:v>
                      </c:pt>
                      <c:pt idx="47">
                        <c:v>2.75</c:v>
                      </c:pt>
                      <c:pt idx="48">
                        <c:v>2.8</c:v>
                      </c:pt>
                      <c:pt idx="49">
                        <c:v>2.96</c:v>
                      </c:pt>
                      <c:pt idx="50">
                        <c:v>4.5999999999999996</c:v>
                      </c:pt>
                      <c:pt idx="51">
                        <c:v>4.07</c:v>
                      </c:pt>
                      <c:pt idx="52">
                        <c:v>3.4</c:v>
                      </c:pt>
                      <c:pt idx="53">
                        <c:v>2.7</c:v>
                      </c:pt>
                      <c:pt idx="54">
                        <c:v>2.89</c:v>
                      </c:pt>
                      <c:pt idx="55">
                        <c:v>3.1</c:v>
                      </c:pt>
                      <c:pt idx="56">
                        <c:v>2.93</c:v>
                      </c:pt>
                      <c:pt idx="57">
                        <c:v>3.1</c:v>
                      </c:pt>
                      <c:pt idx="58">
                        <c:v>2.86</c:v>
                      </c:pt>
                      <c:pt idx="59">
                        <c:v>2.95</c:v>
                      </c:pt>
                      <c:pt idx="60">
                        <c:v>2.87</c:v>
                      </c:pt>
                      <c:pt idx="61">
                        <c:v>3.04</c:v>
                      </c:pt>
                      <c:pt idx="62">
                        <c:v>2.9</c:v>
                      </c:pt>
                      <c:pt idx="63">
                        <c:v>2.5</c:v>
                      </c:pt>
                      <c:pt idx="64">
                        <c:v>2.4700000000000002</c:v>
                      </c:pt>
                      <c:pt idx="65">
                        <c:v>2.7</c:v>
                      </c:pt>
                      <c:pt idx="66">
                        <c:v>2.7</c:v>
                      </c:pt>
                      <c:pt idx="67">
                        <c:v>2.68</c:v>
                      </c:pt>
                      <c:pt idx="68">
                        <c:v>2.69</c:v>
                      </c:pt>
                      <c:pt idx="69">
                        <c:v>2.92</c:v>
                      </c:pt>
                      <c:pt idx="70">
                        <c:v>2.9</c:v>
                      </c:pt>
                      <c:pt idx="71">
                        <c:v>2.97</c:v>
                      </c:pt>
                      <c:pt idx="72">
                        <c:v>2.91</c:v>
                      </c:pt>
                      <c:pt idx="73">
                        <c:v>2.96</c:v>
                      </c:pt>
                      <c:pt idx="74">
                        <c:v>2.88</c:v>
                      </c:pt>
                      <c:pt idx="75">
                        <c:v>2.9</c:v>
                      </c:pt>
                      <c:pt idx="76">
                        <c:v>2.92</c:v>
                      </c:pt>
                      <c:pt idx="77">
                        <c:v>2.4</c:v>
                      </c:pt>
                      <c:pt idx="78">
                        <c:v>2.33</c:v>
                      </c:pt>
                      <c:pt idx="79">
                        <c:v>2.2999999999999998</c:v>
                      </c:pt>
                      <c:pt idx="80">
                        <c:v>3.26</c:v>
                      </c:pt>
                      <c:pt idx="81">
                        <c:v>2.82</c:v>
                      </c:pt>
                      <c:pt idx="82">
                        <c:v>2.6</c:v>
                      </c:pt>
                      <c:pt idx="83">
                        <c:v>2.5499999999999998</c:v>
                      </c:pt>
                      <c:pt idx="84">
                        <c:v>2.9</c:v>
                      </c:pt>
                      <c:pt idx="85">
                        <c:v>2.2999999999999998</c:v>
                      </c:pt>
                      <c:pt idx="86">
                        <c:v>2.7</c:v>
                      </c:pt>
                      <c:pt idx="87">
                        <c:v>2.82</c:v>
                      </c:pt>
                      <c:pt idx="88">
                        <c:v>2.86</c:v>
                      </c:pt>
                      <c:pt idx="89">
                        <c:v>2.5499999999999998</c:v>
                      </c:pt>
                      <c:pt idx="90">
                        <c:v>2.96</c:v>
                      </c:pt>
                      <c:pt idx="91">
                        <c:v>2.2999999999999998</c:v>
                      </c:pt>
                      <c:pt idx="92">
                        <c:v>2.89</c:v>
                      </c:pt>
                      <c:pt idx="93">
                        <c:v>2.86</c:v>
                      </c:pt>
                      <c:pt idx="94">
                        <c:v>3</c:v>
                      </c:pt>
                      <c:pt idx="95">
                        <c:v>2.4500000000000002</c:v>
                      </c:pt>
                      <c:pt idx="96">
                        <c:v>2.2999999999999998</c:v>
                      </c:pt>
                      <c:pt idx="97">
                        <c:v>4.12</c:v>
                      </c:pt>
                      <c:pt idx="98">
                        <c:v>3.22</c:v>
                      </c:pt>
                      <c:pt idx="99">
                        <c:v>4.63</c:v>
                      </c:pt>
                      <c:pt idx="100">
                        <c:v>4.13</c:v>
                      </c:pt>
                      <c:pt idx="101">
                        <c:v>4.9000000000000004</c:v>
                      </c:pt>
                      <c:pt idx="102">
                        <c:v>5.0999999999999996</c:v>
                      </c:pt>
                      <c:pt idx="103">
                        <c:v>6.1</c:v>
                      </c:pt>
                      <c:pt idx="104">
                        <c:v>5.85</c:v>
                      </c:pt>
                      <c:pt idx="105">
                        <c:v>4.97</c:v>
                      </c:pt>
                      <c:pt idx="106">
                        <c:v>4.84</c:v>
                      </c:pt>
                      <c:pt idx="107">
                        <c:v>4.8600000000000003</c:v>
                      </c:pt>
                      <c:pt idx="108">
                        <c:v>4.2699999999999996</c:v>
                      </c:pt>
                      <c:pt idx="109">
                        <c:v>4.0999999999999996</c:v>
                      </c:pt>
                      <c:pt idx="110">
                        <c:v>4.07</c:v>
                      </c:pt>
                      <c:pt idx="111">
                        <c:v>3.96</c:v>
                      </c:pt>
                      <c:pt idx="112">
                        <c:v>3.5</c:v>
                      </c:pt>
                      <c:pt idx="113">
                        <c:v>3.42</c:v>
                      </c:pt>
                      <c:pt idx="114">
                        <c:v>3.43</c:v>
                      </c:pt>
                      <c:pt idx="115">
                        <c:v>3.38</c:v>
                      </c:pt>
                      <c:pt idx="116">
                        <c:v>3.28</c:v>
                      </c:pt>
                      <c:pt idx="117">
                        <c:v>3.33</c:v>
                      </c:pt>
                      <c:pt idx="118">
                        <c:v>3.86</c:v>
                      </c:pt>
                      <c:pt idx="119">
                        <c:v>3.32</c:v>
                      </c:pt>
                      <c:pt idx="120">
                        <c:v>3.1</c:v>
                      </c:pt>
                      <c:pt idx="121">
                        <c:v>2.98</c:v>
                      </c:pt>
                      <c:pt idx="122">
                        <c:v>3.07</c:v>
                      </c:pt>
                      <c:pt idx="123">
                        <c:v>3.02</c:v>
                      </c:pt>
                      <c:pt idx="124">
                        <c:v>2.88</c:v>
                      </c:pt>
                      <c:pt idx="125">
                        <c:v>2.84</c:v>
                      </c:pt>
                      <c:pt idx="126">
                        <c:v>3.1</c:v>
                      </c:pt>
                      <c:pt idx="127">
                        <c:v>3.2</c:v>
                      </c:pt>
                      <c:pt idx="128">
                        <c:v>2.89</c:v>
                      </c:pt>
                      <c:pt idx="129">
                        <c:v>3.1</c:v>
                      </c:pt>
                      <c:pt idx="130">
                        <c:v>2.9</c:v>
                      </c:pt>
                      <c:pt idx="131">
                        <c:v>3.26</c:v>
                      </c:pt>
                      <c:pt idx="132">
                        <c:v>3.4</c:v>
                      </c:pt>
                      <c:pt idx="133">
                        <c:v>3.1</c:v>
                      </c:pt>
                      <c:pt idx="134">
                        <c:v>3.2</c:v>
                      </c:pt>
                      <c:pt idx="135">
                        <c:v>3.18</c:v>
                      </c:pt>
                      <c:pt idx="136">
                        <c:v>3.95</c:v>
                      </c:pt>
                      <c:pt idx="137">
                        <c:v>3.75</c:v>
                      </c:pt>
                      <c:pt idx="138">
                        <c:v>3.78</c:v>
                      </c:pt>
                      <c:pt idx="139">
                        <c:v>3.89</c:v>
                      </c:pt>
                      <c:pt idx="140">
                        <c:v>3.65</c:v>
                      </c:pt>
                      <c:pt idx="141">
                        <c:v>5.03</c:v>
                      </c:pt>
                      <c:pt idx="142">
                        <c:v>4.5599999999999996</c:v>
                      </c:pt>
                      <c:pt idx="143">
                        <c:v>5.18</c:v>
                      </c:pt>
                      <c:pt idx="144">
                        <c:v>4.33</c:v>
                      </c:pt>
                      <c:pt idx="145">
                        <c:v>4.38</c:v>
                      </c:pt>
                      <c:pt idx="146">
                        <c:v>4.5599999999999996</c:v>
                      </c:pt>
                      <c:pt idx="147">
                        <c:v>4.96</c:v>
                      </c:pt>
                      <c:pt idx="148">
                        <c:v>5.08</c:v>
                      </c:pt>
                      <c:pt idx="149">
                        <c:v>5</c:v>
                      </c:pt>
                      <c:pt idx="150">
                        <c:v>5.04</c:v>
                      </c:pt>
                      <c:pt idx="151">
                        <c:v>4.9800000000000004</c:v>
                      </c:pt>
                      <c:pt idx="152">
                        <c:v>3.96</c:v>
                      </c:pt>
                      <c:pt idx="153">
                        <c:v>3.53</c:v>
                      </c:pt>
                      <c:pt idx="154">
                        <c:v>3.63</c:v>
                      </c:pt>
                      <c:pt idx="155">
                        <c:v>3.77</c:v>
                      </c:pt>
                      <c:pt idx="156">
                        <c:v>3.63</c:v>
                      </c:pt>
                      <c:pt idx="157">
                        <c:v>3.55</c:v>
                      </c:pt>
                      <c:pt idx="158">
                        <c:v>3.58</c:v>
                      </c:pt>
                      <c:pt idx="159">
                        <c:v>3.42</c:v>
                      </c:pt>
                      <c:pt idx="160">
                        <c:v>3.18</c:v>
                      </c:pt>
                      <c:pt idx="161">
                        <c:v>3.4</c:v>
                      </c:pt>
                      <c:pt idx="162">
                        <c:v>3.26</c:v>
                      </c:pt>
                      <c:pt idx="163">
                        <c:v>3</c:v>
                      </c:pt>
                      <c:pt idx="164">
                        <c:v>3.95</c:v>
                      </c:pt>
                      <c:pt idx="165">
                        <c:v>3.91</c:v>
                      </c:pt>
                      <c:pt idx="166">
                        <c:v>3.48</c:v>
                      </c:pt>
                      <c:pt idx="167">
                        <c:v>2.9</c:v>
                      </c:pt>
                      <c:pt idx="168">
                        <c:v>3.1</c:v>
                      </c:pt>
                      <c:pt idx="169">
                        <c:v>3.2</c:v>
                      </c:pt>
                      <c:pt idx="170">
                        <c:v>3.21</c:v>
                      </c:pt>
                      <c:pt idx="171">
                        <c:v>3.07</c:v>
                      </c:pt>
                      <c:pt idx="172">
                        <c:v>3.13</c:v>
                      </c:pt>
                      <c:pt idx="173">
                        <c:v>2.93</c:v>
                      </c:pt>
                      <c:pt idx="174">
                        <c:v>3.03</c:v>
                      </c:pt>
                      <c:pt idx="175">
                        <c:v>2.9</c:v>
                      </c:pt>
                      <c:pt idx="176">
                        <c:v>2.89</c:v>
                      </c:pt>
                      <c:pt idx="177">
                        <c:v>2.83</c:v>
                      </c:pt>
                      <c:pt idx="178">
                        <c:v>3.82</c:v>
                      </c:pt>
                      <c:pt idx="179">
                        <c:v>4.18</c:v>
                      </c:pt>
                      <c:pt idx="180">
                        <c:v>3.66</c:v>
                      </c:pt>
                      <c:pt idx="181">
                        <c:v>3.32</c:v>
                      </c:pt>
                      <c:pt idx="182">
                        <c:v>3.19</c:v>
                      </c:pt>
                      <c:pt idx="183">
                        <c:v>4.5999999999999996</c:v>
                      </c:pt>
                      <c:pt idx="184">
                        <c:v>5.5</c:v>
                      </c:pt>
                      <c:pt idx="185">
                        <c:v>4.67</c:v>
                      </c:pt>
                      <c:pt idx="186">
                        <c:v>3.65</c:v>
                      </c:pt>
                      <c:pt idx="187">
                        <c:v>3.62</c:v>
                      </c:pt>
                      <c:pt idx="188">
                        <c:v>3.62</c:v>
                      </c:pt>
                      <c:pt idx="189">
                        <c:v>3.82</c:v>
                      </c:pt>
                      <c:pt idx="190">
                        <c:v>3.59</c:v>
                      </c:pt>
                      <c:pt idx="191">
                        <c:v>3.68</c:v>
                      </c:pt>
                      <c:pt idx="192">
                        <c:v>3.23</c:v>
                      </c:pt>
                      <c:pt idx="193">
                        <c:v>3.34</c:v>
                      </c:pt>
                      <c:pt idx="194">
                        <c:v>3.31</c:v>
                      </c:pt>
                      <c:pt idx="195">
                        <c:v>3.95</c:v>
                      </c:pt>
                      <c:pt idx="196">
                        <c:v>4.33</c:v>
                      </c:pt>
                      <c:pt idx="197">
                        <c:v>3.5</c:v>
                      </c:pt>
                      <c:pt idx="198">
                        <c:v>3.3</c:v>
                      </c:pt>
                      <c:pt idx="199">
                        <c:v>3.51</c:v>
                      </c:pt>
                      <c:pt idx="200">
                        <c:v>3.67</c:v>
                      </c:pt>
                      <c:pt idx="201">
                        <c:v>3.41</c:v>
                      </c:pt>
                      <c:pt idx="202">
                        <c:v>3.6</c:v>
                      </c:pt>
                      <c:pt idx="203">
                        <c:v>4.46</c:v>
                      </c:pt>
                      <c:pt idx="204">
                        <c:v>4.6500000000000004</c:v>
                      </c:pt>
                      <c:pt idx="205">
                        <c:v>3.77</c:v>
                      </c:pt>
                      <c:pt idx="206">
                        <c:v>4.12</c:v>
                      </c:pt>
                      <c:pt idx="207">
                        <c:v>3.72</c:v>
                      </c:pt>
                      <c:pt idx="208">
                        <c:v>3.87</c:v>
                      </c:pt>
                      <c:pt idx="209">
                        <c:v>4.0999999999999996</c:v>
                      </c:pt>
                      <c:pt idx="210">
                        <c:v>3.52</c:v>
                      </c:pt>
                      <c:pt idx="211">
                        <c:v>3.45</c:v>
                      </c:pt>
                      <c:pt idx="212">
                        <c:v>4.1100000000000003</c:v>
                      </c:pt>
                      <c:pt idx="213">
                        <c:v>4.5199999999999996</c:v>
                      </c:pt>
                      <c:pt idx="214">
                        <c:v>4.18</c:v>
                      </c:pt>
                      <c:pt idx="215">
                        <c:v>3.14</c:v>
                      </c:pt>
                      <c:pt idx="216">
                        <c:v>3.09</c:v>
                      </c:pt>
                      <c:pt idx="217">
                        <c:v>3.23</c:v>
                      </c:pt>
                      <c:pt idx="218">
                        <c:v>3.23</c:v>
                      </c:pt>
                      <c:pt idx="219">
                        <c:v>3.22</c:v>
                      </c:pt>
                      <c:pt idx="220">
                        <c:v>3.16</c:v>
                      </c:pt>
                      <c:pt idx="221">
                        <c:v>2.94</c:v>
                      </c:pt>
                      <c:pt idx="222">
                        <c:v>2.89</c:v>
                      </c:pt>
                      <c:pt idx="223">
                        <c:v>3.26</c:v>
                      </c:pt>
                      <c:pt idx="224">
                        <c:v>3.83</c:v>
                      </c:pt>
                      <c:pt idx="225">
                        <c:v>3.21</c:v>
                      </c:pt>
                      <c:pt idx="226">
                        <c:v>3.08</c:v>
                      </c:pt>
                      <c:pt idx="227">
                        <c:v>3.22</c:v>
                      </c:pt>
                      <c:pt idx="228">
                        <c:v>2.44</c:v>
                      </c:pt>
                      <c:pt idx="229">
                        <c:v>2.8</c:v>
                      </c:pt>
                      <c:pt idx="230">
                        <c:v>2.66</c:v>
                      </c:pt>
                      <c:pt idx="231">
                        <c:v>2.73</c:v>
                      </c:pt>
                      <c:pt idx="232">
                        <c:v>2.99</c:v>
                      </c:pt>
                      <c:pt idx="233">
                        <c:v>3.75</c:v>
                      </c:pt>
                      <c:pt idx="234">
                        <c:v>5.09</c:v>
                      </c:pt>
                      <c:pt idx="235">
                        <c:v>5.26</c:v>
                      </c:pt>
                      <c:pt idx="236">
                        <c:v>5</c:v>
                      </c:pt>
                      <c:pt idx="237">
                        <c:v>4.25</c:v>
                      </c:pt>
                      <c:pt idx="238">
                        <c:v>3.52</c:v>
                      </c:pt>
                      <c:pt idx="239">
                        <c:v>3.41</c:v>
                      </c:pt>
                      <c:pt idx="240">
                        <c:v>3.43</c:v>
                      </c:pt>
                      <c:pt idx="241">
                        <c:v>3.53</c:v>
                      </c:pt>
                      <c:pt idx="242">
                        <c:v>3.48</c:v>
                      </c:pt>
                      <c:pt idx="243">
                        <c:v>3.33</c:v>
                      </c:pt>
                      <c:pt idx="244">
                        <c:v>4.2</c:v>
                      </c:pt>
                      <c:pt idx="245">
                        <c:v>5.62</c:v>
                      </c:pt>
                      <c:pt idx="246">
                        <c:v>5.56</c:v>
                      </c:pt>
                      <c:pt idx="247">
                        <c:v>4.5599999999999996</c:v>
                      </c:pt>
                      <c:pt idx="248">
                        <c:v>4.58</c:v>
                      </c:pt>
                      <c:pt idx="249">
                        <c:v>5.49</c:v>
                      </c:pt>
                      <c:pt idx="250">
                        <c:v>4.5999999999999996</c:v>
                      </c:pt>
                      <c:pt idx="251">
                        <c:v>4.6500000000000004</c:v>
                      </c:pt>
                      <c:pt idx="252">
                        <c:v>4.4000000000000004</c:v>
                      </c:pt>
                      <c:pt idx="253">
                        <c:v>5.3</c:v>
                      </c:pt>
                      <c:pt idx="254">
                        <c:v>4.4000000000000004</c:v>
                      </c:pt>
                      <c:pt idx="255">
                        <c:v>3.95</c:v>
                      </c:pt>
                      <c:pt idx="256">
                        <c:v>3.79</c:v>
                      </c:pt>
                      <c:pt idx="257">
                        <c:v>3.58</c:v>
                      </c:pt>
                      <c:pt idx="258">
                        <c:v>3.76</c:v>
                      </c:pt>
                      <c:pt idx="259">
                        <c:v>3.67</c:v>
                      </c:pt>
                      <c:pt idx="260">
                        <c:v>3.82</c:v>
                      </c:pt>
                      <c:pt idx="261">
                        <c:v>3.5</c:v>
                      </c:pt>
                      <c:pt idx="262">
                        <c:v>3.6</c:v>
                      </c:pt>
                      <c:pt idx="263">
                        <c:v>3.58</c:v>
                      </c:pt>
                      <c:pt idx="264">
                        <c:v>3.57</c:v>
                      </c:pt>
                      <c:pt idx="265">
                        <c:v>3.64</c:v>
                      </c:pt>
                      <c:pt idx="266">
                        <c:v>3.36</c:v>
                      </c:pt>
                      <c:pt idx="267">
                        <c:v>3.3</c:v>
                      </c:pt>
                      <c:pt idx="268">
                        <c:v>3.28</c:v>
                      </c:pt>
                      <c:pt idx="269">
                        <c:v>3.3</c:v>
                      </c:pt>
                      <c:pt idx="270">
                        <c:v>3.24</c:v>
                      </c:pt>
                      <c:pt idx="271">
                        <c:v>3.1</c:v>
                      </c:pt>
                      <c:pt idx="272">
                        <c:v>3.06</c:v>
                      </c:pt>
                      <c:pt idx="273">
                        <c:v>2.9</c:v>
                      </c:pt>
                      <c:pt idx="274">
                        <c:v>2.96</c:v>
                      </c:pt>
                      <c:pt idx="275">
                        <c:v>2.9</c:v>
                      </c:pt>
                      <c:pt idx="276">
                        <c:v>3.32</c:v>
                      </c:pt>
                      <c:pt idx="277">
                        <c:v>3.1</c:v>
                      </c:pt>
                      <c:pt idx="278">
                        <c:v>2</c:v>
                      </c:pt>
                      <c:pt idx="279">
                        <c:v>2.92</c:v>
                      </c:pt>
                      <c:pt idx="280">
                        <c:v>2.93</c:v>
                      </c:pt>
                      <c:pt idx="281">
                        <c:v>2.95</c:v>
                      </c:pt>
                      <c:pt idx="282">
                        <c:v>4.25</c:v>
                      </c:pt>
                      <c:pt idx="283">
                        <c:v>4.1399999999999997</c:v>
                      </c:pt>
                      <c:pt idx="284">
                        <c:v>4.3</c:v>
                      </c:pt>
                      <c:pt idx="285">
                        <c:v>4.25</c:v>
                      </c:pt>
                      <c:pt idx="286">
                        <c:v>3.96</c:v>
                      </c:pt>
                      <c:pt idx="287">
                        <c:v>5.77</c:v>
                      </c:pt>
                      <c:pt idx="288">
                        <c:v>6.77</c:v>
                      </c:pt>
                      <c:pt idx="293">
                        <c:v>7.5</c:v>
                      </c:pt>
                      <c:pt idx="294">
                        <c:v>6.66</c:v>
                      </c:pt>
                      <c:pt idx="295">
                        <c:v>7.98</c:v>
                      </c:pt>
                      <c:pt idx="296">
                        <c:v>6.53</c:v>
                      </c:pt>
                      <c:pt idx="297">
                        <c:v>7.2</c:v>
                      </c:pt>
                      <c:pt idx="298">
                        <c:v>7.26</c:v>
                      </c:pt>
                      <c:pt idx="299">
                        <c:v>7</c:v>
                      </c:pt>
                      <c:pt idx="300">
                        <c:v>6.1</c:v>
                      </c:pt>
                      <c:pt idx="301">
                        <c:v>5.4</c:v>
                      </c:pt>
                      <c:pt idx="302">
                        <c:v>5</c:v>
                      </c:pt>
                      <c:pt idx="303">
                        <c:v>4.93</c:v>
                      </c:pt>
                      <c:pt idx="304">
                        <c:v>5.18</c:v>
                      </c:pt>
                      <c:pt idx="305">
                        <c:v>4.6399999999999997</c:v>
                      </c:pt>
                      <c:pt idx="306">
                        <c:v>4.72</c:v>
                      </c:pt>
                      <c:pt idx="307">
                        <c:v>4.1900000000000004</c:v>
                      </c:pt>
                      <c:pt idx="308">
                        <c:v>4.59</c:v>
                      </c:pt>
                      <c:pt idx="309">
                        <c:v>4.47</c:v>
                      </c:pt>
                      <c:pt idx="310">
                        <c:v>4.47</c:v>
                      </c:pt>
                      <c:pt idx="311">
                        <c:v>4.47</c:v>
                      </c:pt>
                      <c:pt idx="312">
                        <c:v>4.42</c:v>
                      </c:pt>
                      <c:pt idx="313">
                        <c:v>4.32</c:v>
                      </c:pt>
                      <c:pt idx="314">
                        <c:v>4.18</c:v>
                      </c:pt>
                      <c:pt idx="315">
                        <c:v>4.07</c:v>
                      </c:pt>
                      <c:pt idx="316">
                        <c:v>4</c:v>
                      </c:pt>
                      <c:pt idx="317">
                        <c:v>3.97</c:v>
                      </c:pt>
                      <c:pt idx="318">
                        <c:v>3.9</c:v>
                      </c:pt>
                      <c:pt idx="319">
                        <c:v>3.92</c:v>
                      </c:pt>
                      <c:pt idx="320">
                        <c:v>3.93</c:v>
                      </c:pt>
                      <c:pt idx="321">
                        <c:v>3.93</c:v>
                      </c:pt>
                      <c:pt idx="322">
                        <c:v>3.63</c:v>
                      </c:pt>
                      <c:pt idx="323">
                        <c:v>3.73</c:v>
                      </c:pt>
                      <c:pt idx="324">
                        <c:v>4.49</c:v>
                      </c:pt>
                      <c:pt idx="325">
                        <c:v>4.2</c:v>
                      </c:pt>
                      <c:pt idx="326">
                        <c:v>4.22</c:v>
                      </c:pt>
                      <c:pt idx="327">
                        <c:v>4.04</c:v>
                      </c:pt>
                      <c:pt idx="328">
                        <c:v>3.94</c:v>
                      </c:pt>
                      <c:pt idx="329">
                        <c:v>3.94</c:v>
                      </c:pt>
                      <c:pt idx="330">
                        <c:v>4.38</c:v>
                      </c:pt>
                      <c:pt idx="331">
                        <c:v>3.86</c:v>
                      </c:pt>
                      <c:pt idx="332">
                        <c:v>3.66</c:v>
                      </c:pt>
                      <c:pt idx="333">
                        <c:v>3.66</c:v>
                      </c:pt>
                      <c:pt idx="334">
                        <c:v>3.68</c:v>
                      </c:pt>
                      <c:pt idx="335">
                        <c:v>3.68</c:v>
                      </c:pt>
                      <c:pt idx="336">
                        <c:v>3.66</c:v>
                      </c:pt>
                      <c:pt idx="337">
                        <c:v>3.66</c:v>
                      </c:pt>
                      <c:pt idx="338">
                        <c:v>3.62</c:v>
                      </c:pt>
                      <c:pt idx="339">
                        <c:v>3.72</c:v>
                      </c:pt>
                      <c:pt idx="340">
                        <c:v>3.65</c:v>
                      </c:pt>
                      <c:pt idx="341">
                        <c:v>3.76</c:v>
                      </c:pt>
                      <c:pt idx="342">
                        <c:v>3.91</c:v>
                      </c:pt>
                      <c:pt idx="343">
                        <c:v>4.07</c:v>
                      </c:pt>
                      <c:pt idx="344">
                        <c:v>3.91</c:v>
                      </c:pt>
                      <c:pt idx="345">
                        <c:v>3.72</c:v>
                      </c:pt>
                      <c:pt idx="346">
                        <c:v>3.71</c:v>
                      </c:pt>
                      <c:pt idx="347">
                        <c:v>4.5199999999999996</c:v>
                      </c:pt>
                      <c:pt idx="348">
                        <c:v>4.2</c:v>
                      </c:pt>
                      <c:pt idx="349">
                        <c:v>3.87</c:v>
                      </c:pt>
                      <c:pt idx="350">
                        <c:v>4.18</c:v>
                      </c:pt>
                      <c:pt idx="351">
                        <c:v>3.97</c:v>
                      </c:pt>
                      <c:pt idx="352">
                        <c:v>3.7</c:v>
                      </c:pt>
                      <c:pt idx="353">
                        <c:v>3.4</c:v>
                      </c:pt>
                      <c:pt idx="354">
                        <c:v>4.68</c:v>
                      </c:pt>
                      <c:pt idx="355">
                        <c:v>4.22</c:v>
                      </c:pt>
                      <c:pt idx="356">
                        <c:v>3.84</c:v>
                      </c:pt>
                      <c:pt idx="357">
                        <c:v>4.6399999999999997</c:v>
                      </c:pt>
                      <c:pt idx="358">
                        <c:v>3.87</c:v>
                      </c:pt>
                      <c:pt idx="359">
                        <c:v>3.9</c:v>
                      </c:pt>
                      <c:pt idx="360">
                        <c:v>4.6100000000000003</c:v>
                      </c:pt>
                      <c:pt idx="361">
                        <c:v>4.3899999999999997</c:v>
                      </c:pt>
                      <c:pt idx="362">
                        <c:v>4.1399999999999997</c:v>
                      </c:pt>
                      <c:pt idx="363">
                        <c:v>4.1399999999999997</c:v>
                      </c:pt>
                      <c:pt idx="364">
                        <c:v>3.69</c:v>
                      </c:pt>
                      <c:pt idx="365">
                        <c:v>3.75</c:v>
                      </c:pt>
                      <c:pt idx="366">
                        <c:v>3.62</c:v>
                      </c:pt>
                      <c:pt idx="367">
                        <c:v>3.77</c:v>
                      </c:pt>
                      <c:pt idx="368">
                        <c:v>3.97</c:v>
                      </c:pt>
                      <c:pt idx="369">
                        <c:v>3.8</c:v>
                      </c:pt>
                      <c:pt idx="370">
                        <c:v>3.87</c:v>
                      </c:pt>
                      <c:pt idx="371">
                        <c:v>3.64</c:v>
                      </c:pt>
                      <c:pt idx="372">
                        <c:v>3.52</c:v>
                      </c:pt>
                      <c:pt idx="373">
                        <c:v>3.77</c:v>
                      </c:pt>
                      <c:pt idx="374">
                        <c:v>3.74</c:v>
                      </c:pt>
                      <c:pt idx="375">
                        <c:v>3.53</c:v>
                      </c:pt>
                      <c:pt idx="376">
                        <c:v>3.48</c:v>
                      </c:pt>
                      <c:pt idx="377">
                        <c:v>3.51</c:v>
                      </c:pt>
                      <c:pt idx="378">
                        <c:v>3.64</c:v>
                      </c:pt>
                      <c:pt idx="379">
                        <c:v>3.11</c:v>
                      </c:pt>
                      <c:pt idx="380">
                        <c:v>3.52</c:v>
                      </c:pt>
                      <c:pt idx="381">
                        <c:v>3.47</c:v>
                      </c:pt>
                      <c:pt idx="382">
                        <c:v>3.74</c:v>
                      </c:pt>
                      <c:pt idx="383">
                        <c:v>3.12</c:v>
                      </c:pt>
                      <c:pt idx="384">
                        <c:v>3.95</c:v>
                      </c:pt>
                      <c:pt idx="385">
                        <c:v>3.81</c:v>
                      </c:pt>
                      <c:pt idx="386">
                        <c:v>4.03</c:v>
                      </c:pt>
                      <c:pt idx="387">
                        <c:v>3.8</c:v>
                      </c:pt>
                      <c:pt idx="388">
                        <c:v>3.75</c:v>
                      </c:pt>
                      <c:pt idx="389">
                        <c:v>3.65</c:v>
                      </c:pt>
                      <c:pt idx="390">
                        <c:v>3.55</c:v>
                      </c:pt>
                      <c:pt idx="391">
                        <c:v>4.32</c:v>
                      </c:pt>
                      <c:pt idx="392">
                        <c:v>5.0599999999999996</c:v>
                      </c:pt>
                      <c:pt idx="393">
                        <c:v>4.3899999999999997</c:v>
                      </c:pt>
                      <c:pt idx="394">
                        <c:v>3.78</c:v>
                      </c:pt>
                      <c:pt idx="395">
                        <c:v>3.38</c:v>
                      </c:pt>
                      <c:pt idx="396">
                        <c:v>4.18</c:v>
                      </c:pt>
                      <c:pt idx="397">
                        <c:v>3.43</c:v>
                      </c:pt>
                      <c:pt idx="398">
                        <c:v>3.51</c:v>
                      </c:pt>
                      <c:pt idx="399">
                        <c:v>3.83</c:v>
                      </c:pt>
                      <c:pt idx="400">
                        <c:v>4.0599999999999996</c:v>
                      </c:pt>
                      <c:pt idx="401">
                        <c:v>4.72</c:v>
                      </c:pt>
                      <c:pt idx="402">
                        <c:v>4.59</c:v>
                      </c:pt>
                      <c:pt idx="403">
                        <c:v>4.32</c:v>
                      </c:pt>
                      <c:pt idx="404">
                        <c:v>4.21</c:v>
                      </c:pt>
                      <c:pt idx="405">
                        <c:v>4.0599999999999996</c:v>
                      </c:pt>
                      <c:pt idx="406">
                        <c:v>4.26</c:v>
                      </c:pt>
                      <c:pt idx="407">
                        <c:v>3.99</c:v>
                      </c:pt>
                      <c:pt idx="408">
                        <c:v>4.3899999999999997</c:v>
                      </c:pt>
                      <c:pt idx="409">
                        <c:v>4.17</c:v>
                      </c:pt>
                      <c:pt idx="410">
                        <c:v>3.98</c:v>
                      </c:pt>
                      <c:pt idx="411">
                        <c:v>3.22</c:v>
                      </c:pt>
                      <c:pt idx="412">
                        <c:v>4.21</c:v>
                      </c:pt>
                      <c:pt idx="413">
                        <c:v>3.37</c:v>
                      </c:pt>
                      <c:pt idx="414">
                        <c:v>3.93</c:v>
                      </c:pt>
                      <c:pt idx="415">
                        <c:v>3.61</c:v>
                      </c:pt>
                      <c:pt idx="416">
                        <c:v>3.87</c:v>
                      </c:pt>
                      <c:pt idx="417">
                        <c:v>3.52</c:v>
                      </c:pt>
                      <c:pt idx="418">
                        <c:v>3.54</c:v>
                      </c:pt>
                      <c:pt idx="419">
                        <c:v>3.5</c:v>
                      </c:pt>
                      <c:pt idx="420">
                        <c:v>3.27</c:v>
                      </c:pt>
                      <c:pt idx="421">
                        <c:v>3.39</c:v>
                      </c:pt>
                      <c:pt idx="422">
                        <c:v>3.58</c:v>
                      </c:pt>
                      <c:pt idx="423">
                        <c:v>3.01</c:v>
                      </c:pt>
                      <c:pt idx="424">
                        <c:v>3.31</c:v>
                      </c:pt>
                      <c:pt idx="425">
                        <c:v>2.62</c:v>
                      </c:pt>
                      <c:pt idx="426">
                        <c:v>3.46</c:v>
                      </c:pt>
                      <c:pt idx="427">
                        <c:v>3.18</c:v>
                      </c:pt>
                      <c:pt idx="428">
                        <c:v>3.08</c:v>
                      </c:pt>
                      <c:pt idx="429">
                        <c:v>2.8</c:v>
                      </c:pt>
                      <c:pt idx="430">
                        <c:v>2.96</c:v>
                      </c:pt>
                      <c:pt idx="431">
                        <c:v>3</c:v>
                      </c:pt>
                      <c:pt idx="432">
                        <c:v>3.1</c:v>
                      </c:pt>
                      <c:pt idx="433">
                        <c:v>2.7</c:v>
                      </c:pt>
                      <c:pt idx="434">
                        <c:v>3.4</c:v>
                      </c:pt>
                      <c:pt idx="435">
                        <c:v>3.48</c:v>
                      </c:pt>
                      <c:pt idx="436">
                        <c:v>3.4</c:v>
                      </c:pt>
                      <c:pt idx="437">
                        <c:v>3.2</c:v>
                      </c:pt>
                      <c:pt idx="438">
                        <c:v>3.1</c:v>
                      </c:pt>
                      <c:pt idx="439">
                        <c:v>3.32</c:v>
                      </c:pt>
                      <c:pt idx="440">
                        <c:v>3.87</c:v>
                      </c:pt>
                      <c:pt idx="441">
                        <c:v>3.84</c:v>
                      </c:pt>
                      <c:pt idx="442">
                        <c:v>3.87</c:v>
                      </c:pt>
                      <c:pt idx="443">
                        <c:v>2.76</c:v>
                      </c:pt>
                      <c:pt idx="444">
                        <c:v>3.1</c:v>
                      </c:pt>
                      <c:pt idx="445">
                        <c:v>2.5</c:v>
                      </c:pt>
                      <c:pt idx="446">
                        <c:v>2.6</c:v>
                      </c:pt>
                      <c:pt idx="447">
                        <c:v>2.98</c:v>
                      </c:pt>
                      <c:pt idx="448">
                        <c:v>2.8</c:v>
                      </c:pt>
                      <c:pt idx="449">
                        <c:v>2.76</c:v>
                      </c:pt>
                      <c:pt idx="450">
                        <c:v>2.96</c:v>
                      </c:pt>
                      <c:pt idx="451">
                        <c:v>3</c:v>
                      </c:pt>
                      <c:pt idx="452">
                        <c:v>3.39</c:v>
                      </c:pt>
                      <c:pt idx="453">
                        <c:v>3.3</c:v>
                      </c:pt>
                      <c:pt idx="454">
                        <c:v>3.2</c:v>
                      </c:pt>
                      <c:pt idx="455">
                        <c:v>2.85</c:v>
                      </c:pt>
                      <c:pt idx="456">
                        <c:v>3.2</c:v>
                      </c:pt>
                      <c:pt idx="457">
                        <c:v>3</c:v>
                      </c:pt>
                      <c:pt idx="458">
                        <c:v>3.4</c:v>
                      </c:pt>
                      <c:pt idx="459">
                        <c:v>2.85</c:v>
                      </c:pt>
                      <c:pt idx="460">
                        <c:v>3.3</c:v>
                      </c:pt>
                      <c:pt idx="461">
                        <c:v>3.1</c:v>
                      </c:pt>
                      <c:pt idx="462">
                        <c:v>3</c:v>
                      </c:pt>
                      <c:pt idx="463">
                        <c:v>2.89</c:v>
                      </c:pt>
                      <c:pt idx="464">
                        <c:v>3.9</c:v>
                      </c:pt>
                      <c:pt idx="465">
                        <c:v>3.88</c:v>
                      </c:pt>
                      <c:pt idx="466">
                        <c:v>3.7</c:v>
                      </c:pt>
                      <c:pt idx="467">
                        <c:v>3.58</c:v>
                      </c:pt>
                      <c:pt idx="468">
                        <c:v>3.36</c:v>
                      </c:pt>
                      <c:pt idx="469">
                        <c:v>3.5</c:v>
                      </c:pt>
                      <c:pt idx="470">
                        <c:v>4.05</c:v>
                      </c:pt>
                      <c:pt idx="471">
                        <c:v>4.63</c:v>
                      </c:pt>
                      <c:pt idx="472">
                        <c:v>5.7</c:v>
                      </c:pt>
                      <c:pt idx="473">
                        <c:v>6</c:v>
                      </c:pt>
                      <c:pt idx="474">
                        <c:v>4.43</c:v>
                      </c:pt>
                      <c:pt idx="475">
                        <c:v>3.4</c:v>
                      </c:pt>
                      <c:pt idx="476">
                        <c:v>3.25</c:v>
                      </c:pt>
                      <c:pt idx="477">
                        <c:v>4.25</c:v>
                      </c:pt>
                      <c:pt idx="478">
                        <c:v>4</c:v>
                      </c:pt>
                      <c:pt idx="479">
                        <c:v>4</c:v>
                      </c:pt>
                      <c:pt idx="480">
                        <c:v>3.7</c:v>
                      </c:pt>
                      <c:pt idx="481">
                        <c:v>3.96</c:v>
                      </c:pt>
                      <c:pt idx="482">
                        <c:v>4.26</c:v>
                      </c:pt>
                      <c:pt idx="483">
                        <c:v>3.9</c:v>
                      </c:pt>
                      <c:pt idx="484">
                        <c:v>3.93</c:v>
                      </c:pt>
                      <c:pt idx="485">
                        <c:v>3.89</c:v>
                      </c:pt>
                      <c:pt idx="486">
                        <c:v>3.52</c:v>
                      </c:pt>
                      <c:pt idx="487">
                        <c:v>3.67</c:v>
                      </c:pt>
                      <c:pt idx="488">
                        <c:v>3.63</c:v>
                      </c:pt>
                      <c:pt idx="489">
                        <c:v>3.61</c:v>
                      </c:pt>
                      <c:pt idx="490">
                        <c:v>3.46</c:v>
                      </c:pt>
                      <c:pt idx="491">
                        <c:v>3.6</c:v>
                      </c:pt>
                      <c:pt idx="492">
                        <c:v>3.47</c:v>
                      </c:pt>
                      <c:pt idx="493">
                        <c:v>3.62</c:v>
                      </c:pt>
                      <c:pt idx="494">
                        <c:v>3.98</c:v>
                      </c:pt>
                      <c:pt idx="495">
                        <c:v>3.7</c:v>
                      </c:pt>
                      <c:pt idx="496">
                        <c:v>3.61</c:v>
                      </c:pt>
                      <c:pt idx="497">
                        <c:v>4.0999999999999996</c:v>
                      </c:pt>
                      <c:pt idx="498">
                        <c:v>3.9</c:v>
                      </c:pt>
                      <c:pt idx="499">
                        <c:v>3.85</c:v>
                      </c:pt>
                      <c:pt idx="500">
                        <c:v>3.95</c:v>
                      </c:pt>
                      <c:pt idx="501">
                        <c:v>3.94</c:v>
                      </c:pt>
                      <c:pt idx="502">
                        <c:v>3.6</c:v>
                      </c:pt>
                      <c:pt idx="503">
                        <c:v>3.54</c:v>
                      </c:pt>
                      <c:pt idx="504">
                        <c:v>3.7</c:v>
                      </c:pt>
                      <c:pt idx="505">
                        <c:v>3.95</c:v>
                      </c:pt>
                      <c:pt idx="506">
                        <c:v>3.8</c:v>
                      </c:pt>
                      <c:pt idx="507">
                        <c:v>3.45</c:v>
                      </c:pt>
                      <c:pt idx="508">
                        <c:v>3.48</c:v>
                      </c:pt>
                      <c:pt idx="509">
                        <c:v>3.5</c:v>
                      </c:pt>
                      <c:pt idx="510">
                        <c:v>3.55</c:v>
                      </c:pt>
                      <c:pt idx="511">
                        <c:v>3.39</c:v>
                      </c:pt>
                      <c:pt idx="512">
                        <c:v>3.7</c:v>
                      </c:pt>
                      <c:pt idx="513">
                        <c:v>3.6</c:v>
                      </c:pt>
                      <c:pt idx="514">
                        <c:v>3.19</c:v>
                      </c:pt>
                      <c:pt idx="515">
                        <c:v>3.3</c:v>
                      </c:pt>
                      <c:pt idx="516">
                        <c:v>3.5</c:v>
                      </c:pt>
                      <c:pt idx="517">
                        <c:v>3.2</c:v>
                      </c:pt>
                      <c:pt idx="518">
                        <c:v>3.08</c:v>
                      </c:pt>
                      <c:pt idx="519">
                        <c:v>2.97</c:v>
                      </c:pt>
                      <c:pt idx="520">
                        <c:v>2.89</c:v>
                      </c:pt>
                      <c:pt idx="521">
                        <c:v>2.95</c:v>
                      </c:pt>
                      <c:pt idx="522">
                        <c:v>3.08</c:v>
                      </c:pt>
                      <c:pt idx="523">
                        <c:v>3.23</c:v>
                      </c:pt>
                      <c:pt idx="524">
                        <c:v>3.15</c:v>
                      </c:pt>
                      <c:pt idx="525">
                        <c:v>3.2</c:v>
                      </c:pt>
                      <c:pt idx="526">
                        <c:v>2.98</c:v>
                      </c:pt>
                      <c:pt idx="527">
                        <c:v>3.1</c:v>
                      </c:pt>
                      <c:pt idx="528">
                        <c:v>2.89</c:v>
                      </c:pt>
                      <c:pt idx="529">
                        <c:v>2.8</c:v>
                      </c:pt>
                      <c:pt idx="530">
                        <c:v>2.83</c:v>
                      </c:pt>
                      <c:pt idx="531">
                        <c:v>2.9</c:v>
                      </c:pt>
                      <c:pt idx="532">
                        <c:v>2.87</c:v>
                      </c:pt>
                      <c:pt idx="533">
                        <c:v>3.05</c:v>
                      </c:pt>
                      <c:pt idx="534">
                        <c:v>3</c:v>
                      </c:pt>
                      <c:pt idx="535">
                        <c:v>2.7</c:v>
                      </c:pt>
                      <c:pt idx="536">
                        <c:v>4.2</c:v>
                      </c:pt>
                      <c:pt idx="537">
                        <c:v>3.15</c:v>
                      </c:pt>
                      <c:pt idx="538">
                        <c:v>3.4</c:v>
                      </c:pt>
                      <c:pt idx="539">
                        <c:v>2.9</c:v>
                      </c:pt>
                      <c:pt idx="540">
                        <c:v>2.98</c:v>
                      </c:pt>
                      <c:pt idx="541">
                        <c:v>2.89</c:v>
                      </c:pt>
                      <c:pt idx="542">
                        <c:v>2.38</c:v>
                      </c:pt>
                      <c:pt idx="543">
                        <c:v>2.36</c:v>
                      </c:pt>
                      <c:pt idx="544">
                        <c:v>2.89</c:v>
                      </c:pt>
                      <c:pt idx="545">
                        <c:v>3.08</c:v>
                      </c:pt>
                      <c:pt idx="546">
                        <c:v>3.1</c:v>
                      </c:pt>
                      <c:pt idx="547">
                        <c:v>2.95</c:v>
                      </c:pt>
                      <c:pt idx="548">
                        <c:v>3.1</c:v>
                      </c:pt>
                      <c:pt idx="549">
                        <c:v>2.98</c:v>
                      </c:pt>
                      <c:pt idx="550">
                        <c:v>2.9</c:v>
                      </c:pt>
                      <c:pt idx="551">
                        <c:v>2.7</c:v>
                      </c:pt>
                      <c:pt idx="552">
                        <c:v>2.8</c:v>
                      </c:pt>
                      <c:pt idx="553">
                        <c:v>2.5</c:v>
                      </c:pt>
                      <c:pt idx="554">
                        <c:v>2.71</c:v>
                      </c:pt>
                      <c:pt idx="555">
                        <c:v>2.65</c:v>
                      </c:pt>
                      <c:pt idx="556">
                        <c:v>3.2</c:v>
                      </c:pt>
                      <c:pt idx="557">
                        <c:v>3.26</c:v>
                      </c:pt>
                      <c:pt idx="558">
                        <c:v>3.27</c:v>
                      </c:pt>
                      <c:pt idx="559">
                        <c:v>2.5</c:v>
                      </c:pt>
                      <c:pt idx="560">
                        <c:v>4.58</c:v>
                      </c:pt>
                      <c:pt idx="561">
                        <c:v>3.8</c:v>
                      </c:pt>
                      <c:pt idx="562">
                        <c:v>5.74</c:v>
                      </c:pt>
                      <c:pt idx="563">
                        <c:v>4.32</c:v>
                      </c:pt>
                      <c:pt idx="564">
                        <c:v>3.93</c:v>
                      </c:pt>
                      <c:pt idx="565">
                        <c:v>3.68</c:v>
                      </c:pt>
                      <c:pt idx="566">
                        <c:v>3.76</c:v>
                      </c:pt>
                      <c:pt idx="567">
                        <c:v>3.72</c:v>
                      </c:pt>
                      <c:pt idx="568">
                        <c:v>3.86</c:v>
                      </c:pt>
                      <c:pt idx="569">
                        <c:v>3.6</c:v>
                      </c:pt>
                      <c:pt idx="570">
                        <c:v>5.09</c:v>
                      </c:pt>
                      <c:pt idx="571">
                        <c:v>4.8899999999999997</c:v>
                      </c:pt>
                      <c:pt idx="572">
                        <c:v>4.9000000000000004</c:v>
                      </c:pt>
                      <c:pt idx="573">
                        <c:v>5.0999999999999996</c:v>
                      </c:pt>
                      <c:pt idx="574">
                        <c:v>4.67</c:v>
                      </c:pt>
                      <c:pt idx="575">
                        <c:v>3.58</c:v>
                      </c:pt>
                      <c:pt idx="576">
                        <c:v>4.58</c:v>
                      </c:pt>
                      <c:pt idx="577">
                        <c:v>4.3</c:v>
                      </c:pt>
                      <c:pt idx="578">
                        <c:v>3.82</c:v>
                      </c:pt>
                      <c:pt idx="579">
                        <c:v>4.87</c:v>
                      </c:pt>
                      <c:pt idx="580">
                        <c:v>3.95</c:v>
                      </c:pt>
                      <c:pt idx="581">
                        <c:v>4.55</c:v>
                      </c:pt>
                      <c:pt idx="582">
                        <c:v>3.76</c:v>
                      </c:pt>
                      <c:pt idx="583">
                        <c:v>2.98</c:v>
                      </c:pt>
                      <c:pt idx="584">
                        <c:v>3.8</c:v>
                      </c:pt>
                      <c:pt idx="585">
                        <c:v>3.76</c:v>
                      </c:pt>
                      <c:pt idx="586">
                        <c:v>3.6</c:v>
                      </c:pt>
                      <c:pt idx="587">
                        <c:v>3.68</c:v>
                      </c:pt>
                      <c:pt idx="588">
                        <c:v>3.57</c:v>
                      </c:pt>
                      <c:pt idx="589">
                        <c:v>3.7</c:v>
                      </c:pt>
                      <c:pt idx="590">
                        <c:v>3.58</c:v>
                      </c:pt>
                      <c:pt idx="591">
                        <c:v>3.2</c:v>
                      </c:pt>
                      <c:pt idx="592">
                        <c:v>3.3</c:v>
                      </c:pt>
                      <c:pt idx="593">
                        <c:v>3.25</c:v>
                      </c:pt>
                      <c:pt idx="594">
                        <c:v>3.7</c:v>
                      </c:pt>
                      <c:pt idx="595">
                        <c:v>3.2</c:v>
                      </c:pt>
                      <c:pt idx="596">
                        <c:v>3.29</c:v>
                      </c:pt>
                      <c:pt idx="597">
                        <c:v>3.3</c:v>
                      </c:pt>
                      <c:pt idx="598">
                        <c:v>3.1</c:v>
                      </c:pt>
                      <c:pt idx="599">
                        <c:v>3.25</c:v>
                      </c:pt>
                      <c:pt idx="600">
                        <c:v>3.5</c:v>
                      </c:pt>
                      <c:pt idx="601">
                        <c:v>3</c:v>
                      </c:pt>
                      <c:pt idx="602">
                        <c:v>3.05</c:v>
                      </c:pt>
                      <c:pt idx="603">
                        <c:v>3.58</c:v>
                      </c:pt>
                      <c:pt idx="604">
                        <c:v>4.2300000000000004</c:v>
                      </c:pt>
                      <c:pt idx="605">
                        <c:v>4.68</c:v>
                      </c:pt>
                      <c:pt idx="606">
                        <c:v>4.09</c:v>
                      </c:pt>
                      <c:pt idx="607">
                        <c:v>3.89</c:v>
                      </c:pt>
                      <c:pt idx="608">
                        <c:v>3.3</c:v>
                      </c:pt>
                      <c:pt idx="609">
                        <c:v>3.3</c:v>
                      </c:pt>
                      <c:pt idx="610">
                        <c:v>3.19</c:v>
                      </c:pt>
                      <c:pt idx="611">
                        <c:v>3.39</c:v>
                      </c:pt>
                      <c:pt idx="612">
                        <c:v>5.3</c:v>
                      </c:pt>
                      <c:pt idx="613">
                        <c:v>5.0999999999999996</c:v>
                      </c:pt>
                      <c:pt idx="614">
                        <c:v>5</c:v>
                      </c:pt>
                      <c:pt idx="615">
                        <c:v>5.43</c:v>
                      </c:pt>
                      <c:pt idx="616">
                        <c:v>5.68</c:v>
                      </c:pt>
                      <c:pt idx="617">
                        <c:v>5.62</c:v>
                      </c:pt>
                      <c:pt idx="618">
                        <c:v>5.3</c:v>
                      </c:pt>
                      <c:pt idx="619">
                        <c:v>5.2</c:v>
                      </c:pt>
                      <c:pt idx="620">
                        <c:v>5</c:v>
                      </c:pt>
                      <c:pt idx="621">
                        <c:v>6</c:v>
                      </c:pt>
                      <c:pt idx="622">
                        <c:v>4.8</c:v>
                      </c:pt>
                      <c:pt idx="623">
                        <c:v>4.5</c:v>
                      </c:pt>
                      <c:pt idx="624">
                        <c:v>4.7</c:v>
                      </c:pt>
                      <c:pt idx="625">
                        <c:v>5</c:v>
                      </c:pt>
                      <c:pt idx="626">
                        <c:v>4.9000000000000004</c:v>
                      </c:pt>
                      <c:pt idx="627">
                        <c:v>4.87</c:v>
                      </c:pt>
                      <c:pt idx="628">
                        <c:v>4.7</c:v>
                      </c:pt>
                      <c:pt idx="629">
                        <c:v>4.3</c:v>
                      </c:pt>
                      <c:pt idx="630">
                        <c:v>4.2</c:v>
                      </c:pt>
                      <c:pt idx="631">
                        <c:v>4.03</c:v>
                      </c:pt>
                      <c:pt idx="632">
                        <c:v>4.26</c:v>
                      </c:pt>
                      <c:pt idx="633">
                        <c:v>4.0999999999999996</c:v>
                      </c:pt>
                      <c:pt idx="634">
                        <c:v>3.9</c:v>
                      </c:pt>
                      <c:pt idx="635">
                        <c:v>3.86</c:v>
                      </c:pt>
                      <c:pt idx="636">
                        <c:v>4.3</c:v>
                      </c:pt>
                      <c:pt idx="637">
                        <c:v>4.5</c:v>
                      </c:pt>
                      <c:pt idx="638">
                        <c:v>4.78</c:v>
                      </c:pt>
                      <c:pt idx="639">
                        <c:v>4.5999999999999996</c:v>
                      </c:pt>
                      <c:pt idx="640">
                        <c:v>6.23</c:v>
                      </c:pt>
                      <c:pt idx="641">
                        <c:v>6.2</c:v>
                      </c:pt>
                      <c:pt idx="642">
                        <c:v>6.22</c:v>
                      </c:pt>
                      <c:pt idx="643">
                        <c:v>5.25</c:v>
                      </c:pt>
                      <c:pt idx="644">
                        <c:v>5.23</c:v>
                      </c:pt>
                      <c:pt idx="645">
                        <c:v>5.0999999999999996</c:v>
                      </c:pt>
                      <c:pt idx="646">
                        <c:v>4.74</c:v>
                      </c:pt>
                      <c:pt idx="647">
                        <c:v>4.7</c:v>
                      </c:pt>
                      <c:pt idx="648">
                        <c:v>4.7</c:v>
                      </c:pt>
                      <c:pt idx="649">
                        <c:v>5.0999999999999996</c:v>
                      </c:pt>
                      <c:pt idx="650">
                        <c:v>6</c:v>
                      </c:pt>
                      <c:pt idx="651">
                        <c:v>5.55</c:v>
                      </c:pt>
                      <c:pt idx="652">
                        <c:v>6.1</c:v>
                      </c:pt>
                      <c:pt idx="654">
                        <c:v>7.6</c:v>
                      </c:pt>
                      <c:pt idx="655">
                        <c:v>7.8</c:v>
                      </c:pt>
                      <c:pt idx="656">
                        <c:v>6.3</c:v>
                      </c:pt>
                      <c:pt idx="657">
                        <c:v>6</c:v>
                      </c:pt>
                      <c:pt idx="658">
                        <c:v>5.3</c:v>
                      </c:pt>
                      <c:pt idx="659">
                        <c:v>5.25</c:v>
                      </c:pt>
                      <c:pt idx="660">
                        <c:v>5.7</c:v>
                      </c:pt>
                      <c:pt idx="664">
                        <c:v>7.42</c:v>
                      </c:pt>
                      <c:pt idx="665">
                        <c:v>6.39</c:v>
                      </c:pt>
                      <c:pt idx="666">
                        <c:v>5.5</c:v>
                      </c:pt>
                      <c:pt idx="667">
                        <c:v>6</c:v>
                      </c:pt>
                      <c:pt idx="668">
                        <c:v>6.3</c:v>
                      </c:pt>
                      <c:pt idx="669">
                        <c:v>6.26</c:v>
                      </c:pt>
                      <c:pt idx="670">
                        <c:v>6.13</c:v>
                      </c:pt>
                      <c:pt idx="671">
                        <c:v>7</c:v>
                      </c:pt>
                      <c:pt idx="672">
                        <c:v>6.7</c:v>
                      </c:pt>
                      <c:pt idx="673">
                        <c:v>6.1</c:v>
                      </c:pt>
                      <c:pt idx="676">
                        <c:v>7.6</c:v>
                      </c:pt>
                      <c:pt idx="677">
                        <c:v>7.4</c:v>
                      </c:pt>
                      <c:pt idx="678">
                        <c:v>7.2</c:v>
                      </c:pt>
                      <c:pt idx="679">
                        <c:v>6.33</c:v>
                      </c:pt>
                      <c:pt idx="680">
                        <c:v>5.6</c:v>
                      </c:pt>
                      <c:pt idx="681">
                        <c:v>4.9000000000000004</c:v>
                      </c:pt>
                      <c:pt idx="682">
                        <c:v>5</c:v>
                      </c:pt>
                      <c:pt idx="683">
                        <c:v>5.0999999999999996</c:v>
                      </c:pt>
                      <c:pt idx="684">
                        <c:v>4</c:v>
                      </c:pt>
                      <c:pt idx="685">
                        <c:v>4.5</c:v>
                      </c:pt>
                      <c:pt idx="686">
                        <c:v>4.7</c:v>
                      </c:pt>
                      <c:pt idx="687">
                        <c:v>4</c:v>
                      </c:pt>
                      <c:pt idx="688">
                        <c:v>4.0999999999999996</c:v>
                      </c:pt>
                      <c:pt idx="689">
                        <c:v>3.5</c:v>
                      </c:pt>
                      <c:pt idx="690">
                        <c:v>3.8</c:v>
                      </c:pt>
                      <c:pt idx="691">
                        <c:v>3.78</c:v>
                      </c:pt>
                      <c:pt idx="692">
                        <c:v>3.7</c:v>
                      </c:pt>
                      <c:pt idx="693">
                        <c:v>3.77</c:v>
                      </c:pt>
                      <c:pt idx="694">
                        <c:v>3.9</c:v>
                      </c:pt>
                      <c:pt idx="695">
                        <c:v>3.95</c:v>
                      </c:pt>
                      <c:pt idx="696">
                        <c:v>4.0999999999999996</c:v>
                      </c:pt>
                      <c:pt idx="697">
                        <c:v>4</c:v>
                      </c:pt>
                      <c:pt idx="698">
                        <c:v>4.26</c:v>
                      </c:pt>
                      <c:pt idx="699">
                        <c:v>3.95</c:v>
                      </c:pt>
                      <c:pt idx="700">
                        <c:v>4.68</c:v>
                      </c:pt>
                      <c:pt idx="701">
                        <c:v>4.63</c:v>
                      </c:pt>
                      <c:pt idx="702">
                        <c:v>4.3</c:v>
                      </c:pt>
                      <c:pt idx="703">
                        <c:v>4.5</c:v>
                      </c:pt>
                      <c:pt idx="704">
                        <c:v>4.62</c:v>
                      </c:pt>
                      <c:pt idx="705">
                        <c:v>4.7</c:v>
                      </c:pt>
                      <c:pt idx="706">
                        <c:v>4.12</c:v>
                      </c:pt>
                      <c:pt idx="707">
                        <c:v>4</c:v>
                      </c:pt>
                      <c:pt idx="708">
                        <c:v>3.99</c:v>
                      </c:pt>
                      <c:pt idx="709">
                        <c:v>4</c:v>
                      </c:pt>
                      <c:pt idx="710">
                        <c:v>4.0999999999999996</c:v>
                      </c:pt>
                      <c:pt idx="711">
                        <c:v>4.6500000000000004</c:v>
                      </c:pt>
                      <c:pt idx="712">
                        <c:v>4.04</c:v>
                      </c:pt>
                      <c:pt idx="713">
                        <c:v>4.8</c:v>
                      </c:pt>
                      <c:pt idx="714">
                        <c:v>4.25</c:v>
                      </c:pt>
                      <c:pt idx="715">
                        <c:v>4.45</c:v>
                      </c:pt>
                      <c:pt idx="716">
                        <c:v>4</c:v>
                      </c:pt>
                      <c:pt idx="717">
                        <c:v>4.0999999999999996</c:v>
                      </c:pt>
                      <c:pt idx="718">
                        <c:v>3.68</c:v>
                      </c:pt>
                      <c:pt idx="719">
                        <c:v>3.6</c:v>
                      </c:pt>
                      <c:pt idx="720">
                        <c:v>4.0999999999999996</c:v>
                      </c:pt>
                      <c:pt idx="721">
                        <c:v>3.54</c:v>
                      </c:pt>
                      <c:pt idx="722">
                        <c:v>3.6</c:v>
                      </c:pt>
                      <c:pt idx="723">
                        <c:v>3.45</c:v>
                      </c:pt>
                      <c:pt idx="724">
                        <c:v>3.57</c:v>
                      </c:pt>
                      <c:pt idx="725">
                        <c:v>3.41</c:v>
                      </c:pt>
                      <c:pt idx="726">
                        <c:v>3.44</c:v>
                      </c:pt>
                      <c:pt idx="727">
                        <c:v>3.42</c:v>
                      </c:pt>
                      <c:pt idx="728">
                        <c:v>3</c:v>
                      </c:pt>
                      <c:pt idx="729">
                        <c:v>3.09</c:v>
                      </c:pt>
                      <c:pt idx="730">
                        <c:v>3.15</c:v>
                      </c:pt>
                      <c:pt idx="731">
                        <c:v>3.22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E3A1-4B26-9356-030CB577B547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3.36</c:v>
                      </c:pt>
                      <c:pt idx="1">
                        <c:v>3.3</c:v>
                      </c:pt>
                      <c:pt idx="2">
                        <c:v>3</c:v>
                      </c:pt>
                      <c:pt idx="3">
                        <c:v>2.89</c:v>
                      </c:pt>
                      <c:pt idx="4">
                        <c:v>2.9</c:v>
                      </c:pt>
                      <c:pt idx="5">
                        <c:v>2.96</c:v>
                      </c:pt>
                      <c:pt idx="6">
                        <c:v>2.85</c:v>
                      </c:pt>
                      <c:pt idx="7">
                        <c:v>2.9</c:v>
                      </c:pt>
                      <c:pt idx="8">
                        <c:v>2.95</c:v>
                      </c:pt>
                      <c:pt idx="9">
                        <c:v>2.1</c:v>
                      </c:pt>
                      <c:pt idx="10">
                        <c:v>2.15</c:v>
                      </c:pt>
                      <c:pt idx="11">
                        <c:v>2.4500000000000002</c:v>
                      </c:pt>
                      <c:pt idx="12">
                        <c:v>2.99</c:v>
                      </c:pt>
                      <c:pt idx="13">
                        <c:v>2.39</c:v>
                      </c:pt>
                      <c:pt idx="14">
                        <c:v>2.9</c:v>
                      </c:pt>
                      <c:pt idx="15">
                        <c:v>2.95</c:v>
                      </c:pt>
                      <c:pt idx="16">
                        <c:v>2.99</c:v>
                      </c:pt>
                      <c:pt idx="17">
                        <c:v>2.95</c:v>
                      </c:pt>
                      <c:pt idx="18">
                        <c:v>2.96</c:v>
                      </c:pt>
                      <c:pt idx="19">
                        <c:v>2.94</c:v>
                      </c:pt>
                      <c:pt idx="20">
                        <c:v>2.97</c:v>
                      </c:pt>
                      <c:pt idx="21">
                        <c:v>3.1</c:v>
                      </c:pt>
                      <c:pt idx="22">
                        <c:v>2.98</c:v>
                      </c:pt>
                      <c:pt idx="23">
                        <c:v>3.1</c:v>
                      </c:pt>
                      <c:pt idx="24">
                        <c:v>3</c:v>
                      </c:pt>
                      <c:pt idx="25">
                        <c:v>2.39</c:v>
                      </c:pt>
                      <c:pt idx="26">
                        <c:v>2.2599999999999998</c:v>
                      </c:pt>
                      <c:pt idx="27">
                        <c:v>2.2999999999999998</c:v>
                      </c:pt>
                      <c:pt idx="28">
                        <c:v>2.7</c:v>
                      </c:pt>
                      <c:pt idx="29">
                        <c:v>2.5499999999999998</c:v>
                      </c:pt>
                      <c:pt idx="30">
                        <c:v>2.5</c:v>
                      </c:pt>
                      <c:pt idx="31">
                        <c:v>2.4</c:v>
                      </c:pt>
                      <c:pt idx="32">
                        <c:v>2.1</c:v>
                      </c:pt>
                      <c:pt idx="33">
                        <c:v>3.9</c:v>
                      </c:pt>
                      <c:pt idx="34">
                        <c:v>3.68</c:v>
                      </c:pt>
                      <c:pt idx="35">
                        <c:v>3.7</c:v>
                      </c:pt>
                      <c:pt idx="36">
                        <c:v>3.4</c:v>
                      </c:pt>
                      <c:pt idx="37">
                        <c:v>3.95</c:v>
                      </c:pt>
                      <c:pt idx="38">
                        <c:v>4.5599999999999996</c:v>
                      </c:pt>
                      <c:pt idx="39">
                        <c:v>4.47</c:v>
                      </c:pt>
                      <c:pt idx="40">
                        <c:v>5</c:v>
                      </c:pt>
                      <c:pt idx="41">
                        <c:v>3.9</c:v>
                      </c:pt>
                      <c:pt idx="42">
                        <c:v>3.48</c:v>
                      </c:pt>
                      <c:pt idx="43">
                        <c:v>3.96</c:v>
                      </c:pt>
                      <c:pt idx="44">
                        <c:v>4.7</c:v>
                      </c:pt>
                      <c:pt idx="45">
                        <c:v>5.53</c:v>
                      </c:pt>
                      <c:pt idx="46">
                        <c:v>5.42</c:v>
                      </c:pt>
                      <c:pt idx="47">
                        <c:v>3.9</c:v>
                      </c:pt>
                      <c:pt idx="48">
                        <c:v>4.87</c:v>
                      </c:pt>
                      <c:pt idx="49">
                        <c:v>3.8</c:v>
                      </c:pt>
                      <c:pt idx="50">
                        <c:v>3.9</c:v>
                      </c:pt>
                      <c:pt idx="51">
                        <c:v>3.72</c:v>
                      </c:pt>
                      <c:pt idx="52">
                        <c:v>3.62</c:v>
                      </c:pt>
                      <c:pt idx="53">
                        <c:v>3.65</c:v>
                      </c:pt>
                      <c:pt idx="54">
                        <c:v>3.35</c:v>
                      </c:pt>
                      <c:pt idx="55">
                        <c:v>3.57</c:v>
                      </c:pt>
                      <c:pt idx="56">
                        <c:v>3.2</c:v>
                      </c:pt>
                      <c:pt idx="57">
                        <c:v>3.68</c:v>
                      </c:pt>
                      <c:pt idx="58">
                        <c:v>3.4</c:v>
                      </c:pt>
                      <c:pt idx="59">
                        <c:v>3.44</c:v>
                      </c:pt>
                      <c:pt idx="60">
                        <c:v>3.2</c:v>
                      </c:pt>
                      <c:pt idx="61">
                        <c:v>3</c:v>
                      </c:pt>
                      <c:pt idx="62">
                        <c:v>4.3600000000000003</c:v>
                      </c:pt>
                      <c:pt idx="63">
                        <c:v>3.99</c:v>
                      </c:pt>
                      <c:pt idx="64">
                        <c:v>3.28</c:v>
                      </c:pt>
                      <c:pt idx="65">
                        <c:v>3.3</c:v>
                      </c:pt>
                      <c:pt idx="66">
                        <c:v>3.58</c:v>
                      </c:pt>
                      <c:pt idx="67">
                        <c:v>3.27</c:v>
                      </c:pt>
                      <c:pt idx="68">
                        <c:v>3.2</c:v>
                      </c:pt>
                      <c:pt idx="69">
                        <c:v>3.2</c:v>
                      </c:pt>
                      <c:pt idx="70">
                        <c:v>3.18</c:v>
                      </c:pt>
                      <c:pt idx="71">
                        <c:v>3.2</c:v>
                      </c:pt>
                      <c:pt idx="72">
                        <c:v>3.06</c:v>
                      </c:pt>
                      <c:pt idx="73">
                        <c:v>3</c:v>
                      </c:pt>
                      <c:pt idx="74">
                        <c:v>2.98</c:v>
                      </c:pt>
                      <c:pt idx="75">
                        <c:v>2.9</c:v>
                      </c:pt>
                      <c:pt idx="76">
                        <c:v>2.95</c:v>
                      </c:pt>
                      <c:pt idx="77">
                        <c:v>3.18</c:v>
                      </c:pt>
                      <c:pt idx="78">
                        <c:v>3.25</c:v>
                      </c:pt>
                      <c:pt idx="79">
                        <c:v>3.1</c:v>
                      </c:pt>
                      <c:pt idx="80">
                        <c:v>3.08</c:v>
                      </c:pt>
                      <c:pt idx="81">
                        <c:v>3.05</c:v>
                      </c:pt>
                      <c:pt idx="82">
                        <c:v>3.1</c:v>
                      </c:pt>
                      <c:pt idx="83">
                        <c:v>3</c:v>
                      </c:pt>
                      <c:pt idx="84">
                        <c:v>3</c:v>
                      </c:pt>
                      <c:pt idx="85">
                        <c:v>2.2999999999999998</c:v>
                      </c:pt>
                      <c:pt idx="86">
                        <c:v>2.5</c:v>
                      </c:pt>
                      <c:pt idx="87">
                        <c:v>2.7</c:v>
                      </c:pt>
                      <c:pt idx="88">
                        <c:v>3.1</c:v>
                      </c:pt>
                      <c:pt idx="89">
                        <c:v>2.78</c:v>
                      </c:pt>
                      <c:pt idx="90">
                        <c:v>2.98</c:v>
                      </c:pt>
                      <c:pt idx="91">
                        <c:v>2.96</c:v>
                      </c:pt>
                      <c:pt idx="92">
                        <c:v>2.95</c:v>
                      </c:pt>
                      <c:pt idx="93">
                        <c:v>3.39</c:v>
                      </c:pt>
                      <c:pt idx="94">
                        <c:v>3.64</c:v>
                      </c:pt>
                      <c:pt idx="95">
                        <c:v>3.49</c:v>
                      </c:pt>
                      <c:pt idx="96">
                        <c:v>3.46</c:v>
                      </c:pt>
                      <c:pt idx="97">
                        <c:v>3.26</c:v>
                      </c:pt>
                      <c:pt idx="98">
                        <c:v>3</c:v>
                      </c:pt>
                      <c:pt idx="99">
                        <c:v>3.1</c:v>
                      </c:pt>
                      <c:pt idx="100">
                        <c:v>3.34</c:v>
                      </c:pt>
                      <c:pt idx="101">
                        <c:v>3.28</c:v>
                      </c:pt>
                      <c:pt idx="102">
                        <c:v>3.7</c:v>
                      </c:pt>
                      <c:pt idx="103">
                        <c:v>3.68</c:v>
                      </c:pt>
                      <c:pt idx="104">
                        <c:v>3.39</c:v>
                      </c:pt>
                      <c:pt idx="105">
                        <c:v>3.36</c:v>
                      </c:pt>
                      <c:pt idx="106">
                        <c:v>3.08</c:v>
                      </c:pt>
                      <c:pt idx="107">
                        <c:v>2.98</c:v>
                      </c:pt>
                      <c:pt idx="108">
                        <c:v>3.9</c:v>
                      </c:pt>
                      <c:pt idx="109">
                        <c:v>4.0999999999999996</c:v>
                      </c:pt>
                      <c:pt idx="110">
                        <c:v>3.18</c:v>
                      </c:pt>
                      <c:pt idx="111">
                        <c:v>2.87</c:v>
                      </c:pt>
                      <c:pt idx="112">
                        <c:v>3.3</c:v>
                      </c:pt>
                      <c:pt idx="113">
                        <c:v>3.63</c:v>
                      </c:pt>
                      <c:pt idx="114">
                        <c:v>3.47</c:v>
                      </c:pt>
                      <c:pt idx="115">
                        <c:v>3.8</c:v>
                      </c:pt>
                      <c:pt idx="116">
                        <c:v>3.83</c:v>
                      </c:pt>
                      <c:pt idx="117">
                        <c:v>3.76</c:v>
                      </c:pt>
                      <c:pt idx="118">
                        <c:v>4</c:v>
                      </c:pt>
                      <c:pt idx="119">
                        <c:v>3.9</c:v>
                      </c:pt>
                      <c:pt idx="120">
                        <c:v>3.67</c:v>
                      </c:pt>
                      <c:pt idx="121">
                        <c:v>3.76</c:v>
                      </c:pt>
                      <c:pt idx="122">
                        <c:v>3.34</c:v>
                      </c:pt>
                      <c:pt idx="123">
                        <c:v>5.7</c:v>
                      </c:pt>
                      <c:pt idx="124">
                        <c:v>3.7</c:v>
                      </c:pt>
                      <c:pt idx="125">
                        <c:v>3.42</c:v>
                      </c:pt>
                      <c:pt idx="126">
                        <c:v>3.6</c:v>
                      </c:pt>
                      <c:pt idx="127">
                        <c:v>3</c:v>
                      </c:pt>
                      <c:pt idx="128">
                        <c:v>3</c:v>
                      </c:pt>
                      <c:pt idx="129">
                        <c:v>3.93</c:v>
                      </c:pt>
                      <c:pt idx="130">
                        <c:v>3.48</c:v>
                      </c:pt>
                      <c:pt idx="131">
                        <c:v>3.7</c:v>
                      </c:pt>
                      <c:pt idx="132">
                        <c:v>3</c:v>
                      </c:pt>
                      <c:pt idx="133">
                        <c:v>3.87</c:v>
                      </c:pt>
                      <c:pt idx="134">
                        <c:v>2.9</c:v>
                      </c:pt>
                      <c:pt idx="135">
                        <c:v>3.22</c:v>
                      </c:pt>
                      <c:pt idx="136">
                        <c:v>3.2</c:v>
                      </c:pt>
                      <c:pt idx="137">
                        <c:v>3.2</c:v>
                      </c:pt>
                      <c:pt idx="138">
                        <c:v>3.22</c:v>
                      </c:pt>
                      <c:pt idx="139">
                        <c:v>2.99</c:v>
                      </c:pt>
                      <c:pt idx="140">
                        <c:v>2.98</c:v>
                      </c:pt>
                      <c:pt idx="141">
                        <c:v>3.3</c:v>
                      </c:pt>
                      <c:pt idx="142">
                        <c:v>3</c:v>
                      </c:pt>
                      <c:pt idx="143">
                        <c:v>3.2</c:v>
                      </c:pt>
                      <c:pt idx="144">
                        <c:v>3.4</c:v>
                      </c:pt>
                      <c:pt idx="145">
                        <c:v>3.41</c:v>
                      </c:pt>
                      <c:pt idx="146">
                        <c:v>4.82</c:v>
                      </c:pt>
                      <c:pt idx="147">
                        <c:v>4.2</c:v>
                      </c:pt>
                      <c:pt idx="148">
                        <c:v>3.47</c:v>
                      </c:pt>
                      <c:pt idx="149">
                        <c:v>3.24</c:v>
                      </c:pt>
                      <c:pt idx="150">
                        <c:v>3.1</c:v>
                      </c:pt>
                      <c:pt idx="151">
                        <c:v>3.1</c:v>
                      </c:pt>
                      <c:pt idx="152">
                        <c:v>3.38</c:v>
                      </c:pt>
                      <c:pt idx="153">
                        <c:v>4.5999999999999996</c:v>
                      </c:pt>
                      <c:pt idx="154">
                        <c:v>4.47</c:v>
                      </c:pt>
                      <c:pt idx="155">
                        <c:v>5.16</c:v>
                      </c:pt>
                      <c:pt idx="156">
                        <c:v>4.5</c:v>
                      </c:pt>
                      <c:pt idx="157">
                        <c:v>4.6399999999999997</c:v>
                      </c:pt>
                      <c:pt idx="158">
                        <c:v>3.3</c:v>
                      </c:pt>
                      <c:pt idx="159">
                        <c:v>3.78</c:v>
                      </c:pt>
                      <c:pt idx="160">
                        <c:v>3.9</c:v>
                      </c:pt>
                      <c:pt idx="161">
                        <c:v>4.93</c:v>
                      </c:pt>
                      <c:pt idx="162">
                        <c:v>4.9800000000000004</c:v>
                      </c:pt>
                      <c:pt idx="163">
                        <c:v>5.4</c:v>
                      </c:pt>
                      <c:pt idx="164">
                        <c:v>4.5</c:v>
                      </c:pt>
                      <c:pt idx="165">
                        <c:v>4.2699999999999996</c:v>
                      </c:pt>
                      <c:pt idx="166">
                        <c:v>4.5</c:v>
                      </c:pt>
                      <c:pt idx="167">
                        <c:v>6.55</c:v>
                      </c:pt>
                      <c:pt idx="168">
                        <c:v>6.8</c:v>
                      </c:pt>
                      <c:pt idx="169">
                        <c:v>5.53</c:v>
                      </c:pt>
                      <c:pt idx="170">
                        <c:v>5</c:v>
                      </c:pt>
                      <c:pt idx="171">
                        <c:v>4.97</c:v>
                      </c:pt>
                      <c:pt idx="172">
                        <c:v>6.2</c:v>
                      </c:pt>
                      <c:pt idx="173">
                        <c:v>5.2</c:v>
                      </c:pt>
                      <c:pt idx="174">
                        <c:v>5.18</c:v>
                      </c:pt>
                      <c:pt idx="175">
                        <c:v>5.38</c:v>
                      </c:pt>
                      <c:pt idx="176">
                        <c:v>5.2</c:v>
                      </c:pt>
                      <c:pt idx="177">
                        <c:v>5.2</c:v>
                      </c:pt>
                      <c:pt idx="178">
                        <c:v>6</c:v>
                      </c:pt>
                      <c:pt idx="179">
                        <c:v>5.4</c:v>
                      </c:pt>
                      <c:pt idx="180">
                        <c:v>5.22</c:v>
                      </c:pt>
                      <c:pt idx="181">
                        <c:v>5.29</c:v>
                      </c:pt>
                      <c:pt idx="182">
                        <c:v>6.66</c:v>
                      </c:pt>
                      <c:pt idx="183">
                        <c:v>6.63</c:v>
                      </c:pt>
                      <c:pt idx="184">
                        <c:v>6.68</c:v>
                      </c:pt>
                      <c:pt idx="185">
                        <c:v>6.4</c:v>
                      </c:pt>
                      <c:pt idx="186">
                        <c:v>5</c:v>
                      </c:pt>
                      <c:pt idx="187">
                        <c:v>4.9800000000000004</c:v>
                      </c:pt>
                      <c:pt idx="188">
                        <c:v>5.3</c:v>
                      </c:pt>
                      <c:pt idx="189">
                        <c:v>5.22</c:v>
                      </c:pt>
                      <c:pt idx="190">
                        <c:v>4.5</c:v>
                      </c:pt>
                      <c:pt idx="191">
                        <c:v>4.47</c:v>
                      </c:pt>
                      <c:pt idx="192">
                        <c:v>3.63</c:v>
                      </c:pt>
                      <c:pt idx="193">
                        <c:v>3.74</c:v>
                      </c:pt>
                      <c:pt idx="194">
                        <c:v>3.9</c:v>
                      </c:pt>
                      <c:pt idx="195">
                        <c:v>4.4000000000000004</c:v>
                      </c:pt>
                      <c:pt idx="196">
                        <c:v>6.2</c:v>
                      </c:pt>
                      <c:pt idx="197">
                        <c:v>6.4</c:v>
                      </c:pt>
                      <c:pt idx="198">
                        <c:v>5.2</c:v>
                      </c:pt>
                      <c:pt idx="199">
                        <c:v>4.68</c:v>
                      </c:pt>
                      <c:pt idx="200">
                        <c:v>4.28</c:v>
                      </c:pt>
                      <c:pt idx="201">
                        <c:v>4.6399999999999997</c:v>
                      </c:pt>
                      <c:pt idx="202">
                        <c:v>4.13</c:v>
                      </c:pt>
                      <c:pt idx="203">
                        <c:v>5.48</c:v>
                      </c:pt>
                      <c:pt idx="204">
                        <c:v>5.43</c:v>
                      </c:pt>
                      <c:pt idx="205">
                        <c:v>5.27</c:v>
                      </c:pt>
                      <c:pt idx="206">
                        <c:v>4.3899999999999997</c:v>
                      </c:pt>
                      <c:pt idx="207">
                        <c:v>3.8</c:v>
                      </c:pt>
                      <c:pt idx="208">
                        <c:v>3.9</c:v>
                      </c:pt>
                      <c:pt idx="209">
                        <c:v>4.25</c:v>
                      </c:pt>
                      <c:pt idx="210">
                        <c:v>4.46</c:v>
                      </c:pt>
                      <c:pt idx="211">
                        <c:v>4.28</c:v>
                      </c:pt>
                      <c:pt idx="212">
                        <c:v>4.25</c:v>
                      </c:pt>
                      <c:pt idx="213">
                        <c:v>4.07</c:v>
                      </c:pt>
                      <c:pt idx="214">
                        <c:v>3.99</c:v>
                      </c:pt>
                      <c:pt idx="215">
                        <c:v>4.1900000000000004</c:v>
                      </c:pt>
                      <c:pt idx="216">
                        <c:v>3.65</c:v>
                      </c:pt>
                      <c:pt idx="217">
                        <c:v>3.57</c:v>
                      </c:pt>
                      <c:pt idx="218">
                        <c:v>3.49</c:v>
                      </c:pt>
                      <c:pt idx="219">
                        <c:v>3.39</c:v>
                      </c:pt>
                      <c:pt idx="220">
                        <c:v>3.24</c:v>
                      </c:pt>
                      <c:pt idx="221">
                        <c:v>3.37</c:v>
                      </c:pt>
                      <c:pt idx="222">
                        <c:v>3.34</c:v>
                      </c:pt>
                      <c:pt idx="223">
                        <c:v>3.33</c:v>
                      </c:pt>
                      <c:pt idx="224">
                        <c:v>3.15</c:v>
                      </c:pt>
                      <c:pt idx="225">
                        <c:v>2.98</c:v>
                      </c:pt>
                      <c:pt idx="226">
                        <c:v>3.05</c:v>
                      </c:pt>
                      <c:pt idx="227">
                        <c:v>3.54</c:v>
                      </c:pt>
                      <c:pt idx="228">
                        <c:v>3.49</c:v>
                      </c:pt>
                      <c:pt idx="229">
                        <c:v>3.19</c:v>
                      </c:pt>
                      <c:pt idx="230">
                        <c:v>3.24</c:v>
                      </c:pt>
                      <c:pt idx="231">
                        <c:v>3.39</c:v>
                      </c:pt>
                      <c:pt idx="232">
                        <c:v>3.39</c:v>
                      </c:pt>
                      <c:pt idx="233">
                        <c:v>3.14</c:v>
                      </c:pt>
                      <c:pt idx="234">
                        <c:v>2.98</c:v>
                      </c:pt>
                      <c:pt idx="235">
                        <c:v>3.1</c:v>
                      </c:pt>
                      <c:pt idx="236">
                        <c:v>3.12</c:v>
                      </c:pt>
                      <c:pt idx="237">
                        <c:v>3.15</c:v>
                      </c:pt>
                      <c:pt idx="238">
                        <c:v>3.3</c:v>
                      </c:pt>
                      <c:pt idx="239">
                        <c:v>4.09</c:v>
                      </c:pt>
                      <c:pt idx="240">
                        <c:v>3.42</c:v>
                      </c:pt>
                      <c:pt idx="241">
                        <c:v>3.25</c:v>
                      </c:pt>
                      <c:pt idx="242">
                        <c:v>4.88</c:v>
                      </c:pt>
                      <c:pt idx="243">
                        <c:v>3.62</c:v>
                      </c:pt>
                      <c:pt idx="244">
                        <c:v>3.51</c:v>
                      </c:pt>
                      <c:pt idx="245">
                        <c:v>5.64</c:v>
                      </c:pt>
                      <c:pt idx="246">
                        <c:v>3.86</c:v>
                      </c:pt>
                      <c:pt idx="247">
                        <c:v>4.01</c:v>
                      </c:pt>
                      <c:pt idx="248">
                        <c:v>4.92</c:v>
                      </c:pt>
                      <c:pt idx="249">
                        <c:v>3.86</c:v>
                      </c:pt>
                      <c:pt idx="250">
                        <c:v>3.68</c:v>
                      </c:pt>
                      <c:pt idx="251">
                        <c:v>4.4000000000000004</c:v>
                      </c:pt>
                      <c:pt idx="252">
                        <c:v>4.3899999999999997</c:v>
                      </c:pt>
                      <c:pt idx="253">
                        <c:v>4.79</c:v>
                      </c:pt>
                      <c:pt idx="254">
                        <c:v>4.33</c:v>
                      </c:pt>
                      <c:pt idx="255">
                        <c:v>4.09</c:v>
                      </c:pt>
                      <c:pt idx="256">
                        <c:v>3.8</c:v>
                      </c:pt>
                      <c:pt idx="257">
                        <c:v>3.62</c:v>
                      </c:pt>
                      <c:pt idx="258">
                        <c:v>3.62</c:v>
                      </c:pt>
                      <c:pt idx="259">
                        <c:v>3.91</c:v>
                      </c:pt>
                      <c:pt idx="260">
                        <c:v>3.78</c:v>
                      </c:pt>
                      <c:pt idx="261">
                        <c:v>3.51</c:v>
                      </c:pt>
                      <c:pt idx="262">
                        <c:v>3.75</c:v>
                      </c:pt>
                      <c:pt idx="263">
                        <c:v>3.44</c:v>
                      </c:pt>
                      <c:pt idx="264">
                        <c:v>4.0599999999999996</c:v>
                      </c:pt>
                      <c:pt idx="265">
                        <c:v>4.79</c:v>
                      </c:pt>
                      <c:pt idx="266">
                        <c:v>3.65</c:v>
                      </c:pt>
                      <c:pt idx="267">
                        <c:v>3.3</c:v>
                      </c:pt>
                      <c:pt idx="268">
                        <c:v>3.23</c:v>
                      </c:pt>
                      <c:pt idx="269">
                        <c:v>3.19</c:v>
                      </c:pt>
                      <c:pt idx="270">
                        <c:v>3.13</c:v>
                      </c:pt>
                      <c:pt idx="271">
                        <c:v>4.03</c:v>
                      </c:pt>
                      <c:pt idx="272">
                        <c:v>3.43</c:v>
                      </c:pt>
                      <c:pt idx="273">
                        <c:v>4.88</c:v>
                      </c:pt>
                      <c:pt idx="274">
                        <c:v>3.66</c:v>
                      </c:pt>
                      <c:pt idx="275">
                        <c:v>3.2</c:v>
                      </c:pt>
                      <c:pt idx="276">
                        <c:v>2.85</c:v>
                      </c:pt>
                      <c:pt idx="277">
                        <c:v>4.04</c:v>
                      </c:pt>
                      <c:pt idx="278">
                        <c:v>3.81</c:v>
                      </c:pt>
                      <c:pt idx="279">
                        <c:v>3.4</c:v>
                      </c:pt>
                      <c:pt idx="280">
                        <c:v>3.29</c:v>
                      </c:pt>
                      <c:pt idx="281">
                        <c:v>3.28</c:v>
                      </c:pt>
                      <c:pt idx="282">
                        <c:v>3.26</c:v>
                      </c:pt>
                      <c:pt idx="283">
                        <c:v>3.25</c:v>
                      </c:pt>
                      <c:pt idx="284">
                        <c:v>3.22</c:v>
                      </c:pt>
                      <c:pt idx="285">
                        <c:v>2.4700000000000002</c:v>
                      </c:pt>
                      <c:pt idx="286">
                        <c:v>2.37</c:v>
                      </c:pt>
                      <c:pt idx="287">
                        <c:v>2.2200000000000002</c:v>
                      </c:pt>
                      <c:pt idx="288">
                        <c:v>2.19</c:v>
                      </c:pt>
                      <c:pt idx="289">
                        <c:v>2.17</c:v>
                      </c:pt>
                      <c:pt idx="290">
                        <c:v>2.1800000000000002</c:v>
                      </c:pt>
                      <c:pt idx="291">
                        <c:v>2.44</c:v>
                      </c:pt>
                      <c:pt idx="292">
                        <c:v>2.73</c:v>
                      </c:pt>
                      <c:pt idx="293">
                        <c:v>2.75</c:v>
                      </c:pt>
                      <c:pt idx="294">
                        <c:v>2.8</c:v>
                      </c:pt>
                      <c:pt idx="295">
                        <c:v>2.73</c:v>
                      </c:pt>
                      <c:pt idx="296">
                        <c:v>2.79</c:v>
                      </c:pt>
                      <c:pt idx="297">
                        <c:v>2.78</c:v>
                      </c:pt>
                      <c:pt idx="298">
                        <c:v>2.79</c:v>
                      </c:pt>
                      <c:pt idx="299">
                        <c:v>2.75</c:v>
                      </c:pt>
                      <c:pt idx="300">
                        <c:v>2.76</c:v>
                      </c:pt>
                      <c:pt idx="301">
                        <c:v>2.7</c:v>
                      </c:pt>
                      <c:pt idx="302">
                        <c:v>2.73</c:v>
                      </c:pt>
                      <c:pt idx="303">
                        <c:v>3.05</c:v>
                      </c:pt>
                      <c:pt idx="304">
                        <c:v>3.05</c:v>
                      </c:pt>
                      <c:pt idx="305">
                        <c:v>2.8</c:v>
                      </c:pt>
                      <c:pt idx="306">
                        <c:v>2.69</c:v>
                      </c:pt>
                      <c:pt idx="307">
                        <c:v>2.67</c:v>
                      </c:pt>
                      <c:pt idx="308">
                        <c:v>2.72</c:v>
                      </c:pt>
                      <c:pt idx="309">
                        <c:v>2.7</c:v>
                      </c:pt>
                      <c:pt idx="310">
                        <c:v>2.7</c:v>
                      </c:pt>
                      <c:pt idx="311">
                        <c:v>2.7</c:v>
                      </c:pt>
                      <c:pt idx="312">
                        <c:v>2.73</c:v>
                      </c:pt>
                      <c:pt idx="313">
                        <c:v>2.68</c:v>
                      </c:pt>
                      <c:pt idx="314">
                        <c:v>2.92</c:v>
                      </c:pt>
                      <c:pt idx="315">
                        <c:v>2.79</c:v>
                      </c:pt>
                      <c:pt idx="316">
                        <c:v>2.72</c:v>
                      </c:pt>
                      <c:pt idx="317">
                        <c:v>2.8</c:v>
                      </c:pt>
                      <c:pt idx="318">
                        <c:v>3.27</c:v>
                      </c:pt>
                      <c:pt idx="319">
                        <c:v>3.12</c:v>
                      </c:pt>
                      <c:pt idx="320">
                        <c:v>2.87</c:v>
                      </c:pt>
                      <c:pt idx="321">
                        <c:v>2.95</c:v>
                      </c:pt>
                      <c:pt idx="322">
                        <c:v>2.78</c:v>
                      </c:pt>
                      <c:pt idx="323">
                        <c:v>2.81</c:v>
                      </c:pt>
                      <c:pt idx="324">
                        <c:v>3.36</c:v>
                      </c:pt>
                      <c:pt idx="325">
                        <c:v>3.74</c:v>
                      </c:pt>
                      <c:pt idx="326">
                        <c:v>3.31</c:v>
                      </c:pt>
                      <c:pt idx="327">
                        <c:v>3.49</c:v>
                      </c:pt>
                      <c:pt idx="328">
                        <c:v>4.0999999999999996</c:v>
                      </c:pt>
                      <c:pt idx="329">
                        <c:v>3.44</c:v>
                      </c:pt>
                      <c:pt idx="330">
                        <c:v>3.33</c:v>
                      </c:pt>
                      <c:pt idx="331">
                        <c:v>3.28</c:v>
                      </c:pt>
                      <c:pt idx="332">
                        <c:v>3.22</c:v>
                      </c:pt>
                      <c:pt idx="333">
                        <c:v>4.7699999999999996</c:v>
                      </c:pt>
                      <c:pt idx="334">
                        <c:v>3.53</c:v>
                      </c:pt>
                      <c:pt idx="335">
                        <c:v>3.17</c:v>
                      </c:pt>
                      <c:pt idx="336">
                        <c:v>3.05</c:v>
                      </c:pt>
                      <c:pt idx="337">
                        <c:v>3.19</c:v>
                      </c:pt>
                      <c:pt idx="338">
                        <c:v>3.15</c:v>
                      </c:pt>
                      <c:pt idx="339">
                        <c:v>3.26</c:v>
                      </c:pt>
                      <c:pt idx="340">
                        <c:v>3.22</c:v>
                      </c:pt>
                      <c:pt idx="341">
                        <c:v>2.97</c:v>
                      </c:pt>
                      <c:pt idx="342">
                        <c:v>2.76</c:v>
                      </c:pt>
                      <c:pt idx="343">
                        <c:v>2.84</c:v>
                      </c:pt>
                      <c:pt idx="344">
                        <c:v>2.4900000000000002</c:v>
                      </c:pt>
                      <c:pt idx="345">
                        <c:v>3.46</c:v>
                      </c:pt>
                      <c:pt idx="346">
                        <c:v>3.11</c:v>
                      </c:pt>
                      <c:pt idx="347">
                        <c:v>3.01</c:v>
                      </c:pt>
                      <c:pt idx="348">
                        <c:v>3.49</c:v>
                      </c:pt>
                      <c:pt idx="349">
                        <c:v>2.96</c:v>
                      </c:pt>
                      <c:pt idx="350">
                        <c:v>2.84</c:v>
                      </c:pt>
                      <c:pt idx="351">
                        <c:v>2.82</c:v>
                      </c:pt>
                      <c:pt idx="352">
                        <c:v>2.77</c:v>
                      </c:pt>
                      <c:pt idx="353">
                        <c:v>2.72</c:v>
                      </c:pt>
                      <c:pt idx="354">
                        <c:v>2.79</c:v>
                      </c:pt>
                      <c:pt idx="355">
                        <c:v>2.61</c:v>
                      </c:pt>
                      <c:pt idx="356">
                        <c:v>2.69</c:v>
                      </c:pt>
                      <c:pt idx="357">
                        <c:v>2.67</c:v>
                      </c:pt>
                      <c:pt idx="358">
                        <c:v>2.62</c:v>
                      </c:pt>
                      <c:pt idx="359">
                        <c:v>2.58</c:v>
                      </c:pt>
                      <c:pt idx="360">
                        <c:v>2.58</c:v>
                      </c:pt>
                      <c:pt idx="361">
                        <c:v>2.54</c:v>
                      </c:pt>
                      <c:pt idx="362">
                        <c:v>2.61</c:v>
                      </c:pt>
                      <c:pt idx="363">
                        <c:v>2.6</c:v>
                      </c:pt>
                      <c:pt idx="364">
                        <c:v>2.66</c:v>
                      </c:pt>
                      <c:pt idx="365">
                        <c:v>3.01</c:v>
                      </c:pt>
                      <c:pt idx="366">
                        <c:v>2.66</c:v>
                      </c:pt>
                      <c:pt idx="367">
                        <c:v>2.73</c:v>
                      </c:pt>
                      <c:pt idx="368">
                        <c:v>3.07</c:v>
                      </c:pt>
                      <c:pt idx="369">
                        <c:v>3.42</c:v>
                      </c:pt>
                      <c:pt idx="370">
                        <c:v>3.26</c:v>
                      </c:pt>
                      <c:pt idx="371">
                        <c:v>2.89</c:v>
                      </c:pt>
                      <c:pt idx="372">
                        <c:v>2.83</c:v>
                      </c:pt>
                      <c:pt idx="373">
                        <c:v>2.82</c:v>
                      </c:pt>
                      <c:pt idx="374">
                        <c:v>2.93</c:v>
                      </c:pt>
                      <c:pt idx="375">
                        <c:v>3.15</c:v>
                      </c:pt>
                      <c:pt idx="376">
                        <c:v>3.13</c:v>
                      </c:pt>
                      <c:pt idx="377">
                        <c:v>3.14</c:v>
                      </c:pt>
                      <c:pt idx="378">
                        <c:v>3.54</c:v>
                      </c:pt>
                      <c:pt idx="379">
                        <c:v>3.54</c:v>
                      </c:pt>
                      <c:pt idx="380">
                        <c:v>3.32</c:v>
                      </c:pt>
                      <c:pt idx="381">
                        <c:v>3.23</c:v>
                      </c:pt>
                      <c:pt idx="382">
                        <c:v>3.2</c:v>
                      </c:pt>
                      <c:pt idx="383">
                        <c:v>3.18</c:v>
                      </c:pt>
                      <c:pt idx="384">
                        <c:v>2.85</c:v>
                      </c:pt>
                      <c:pt idx="385">
                        <c:v>3.16</c:v>
                      </c:pt>
                      <c:pt idx="386">
                        <c:v>3.15</c:v>
                      </c:pt>
                      <c:pt idx="387">
                        <c:v>2.81</c:v>
                      </c:pt>
                      <c:pt idx="388">
                        <c:v>2.78</c:v>
                      </c:pt>
                      <c:pt idx="389">
                        <c:v>2.8</c:v>
                      </c:pt>
                      <c:pt idx="390">
                        <c:v>2.56</c:v>
                      </c:pt>
                      <c:pt idx="391">
                        <c:v>2.74</c:v>
                      </c:pt>
                      <c:pt idx="392">
                        <c:v>2.89</c:v>
                      </c:pt>
                      <c:pt idx="393">
                        <c:v>2.95</c:v>
                      </c:pt>
                      <c:pt idx="394">
                        <c:v>3</c:v>
                      </c:pt>
                      <c:pt idx="395">
                        <c:v>3.26</c:v>
                      </c:pt>
                      <c:pt idx="396">
                        <c:v>3.14</c:v>
                      </c:pt>
                      <c:pt idx="397">
                        <c:v>3.11</c:v>
                      </c:pt>
                      <c:pt idx="398">
                        <c:v>2.77</c:v>
                      </c:pt>
                      <c:pt idx="399">
                        <c:v>2.8</c:v>
                      </c:pt>
                      <c:pt idx="400">
                        <c:v>2.73</c:v>
                      </c:pt>
                      <c:pt idx="401">
                        <c:v>3.08</c:v>
                      </c:pt>
                      <c:pt idx="402">
                        <c:v>3.12</c:v>
                      </c:pt>
                      <c:pt idx="403">
                        <c:v>3</c:v>
                      </c:pt>
                      <c:pt idx="404">
                        <c:v>2.74</c:v>
                      </c:pt>
                      <c:pt idx="405">
                        <c:v>2.94</c:v>
                      </c:pt>
                      <c:pt idx="406">
                        <c:v>2.99</c:v>
                      </c:pt>
                      <c:pt idx="407">
                        <c:v>2.77</c:v>
                      </c:pt>
                      <c:pt idx="408">
                        <c:v>2.7</c:v>
                      </c:pt>
                      <c:pt idx="409">
                        <c:v>2.83</c:v>
                      </c:pt>
                      <c:pt idx="410">
                        <c:v>2.7</c:v>
                      </c:pt>
                      <c:pt idx="411">
                        <c:v>2.88</c:v>
                      </c:pt>
                      <c:pt idx="412">
                        <c:v>2.89</c:v>
                      </c:pt>
                      <c:pt idx="413">
                        <c:v>2.91</c:v>
                      </c:pt>
                      <c:pt idx="414">
                        <c:v>2.93</c:v>
                      </c:pt>
                      <c:pt idx="415">
                        <c:v>2.62</c:v>
                      </c:pt>
                      <c:pt idx="416">
                        <c:v>2.48</c:v>
                      </c:pt>
                      <c:pt idx="417">
                        <c:v>2.5099999999999998</c:v>
                      </c:pt>
                      <c:pt idx="418">
                        <c:v>2.57</c:v>
                      </c:pt>
                      <c:pt idx="419">
                        <c:v>2.82</c:v>
                      </c:pt>
                      <c:pt idx="420">
                        <c:v>2.87</c:v>
                      </c:pt>
                      <c:pt idx="421">
                        <c:v>2.85</c:v>
                      </c:pt>
                      <c:pt idx="422">
                        <c:v>2.84</c:v>
                      </c:pt>
                      <c:pt idx="423">
                        <c:v>2.82</c:v>
                      </c:pt>
                      <c:pt idx="424">
                        <c:v>2.85</c:v>
                      </c:pt>
                      <c:pt idx="425">
                        <c:v>2.84</c:v>
                      </c:pt>
                      <c:pt idx="426">
                        <c:v>2.89</c:v>
                      </c:pt>
                      <c:pt idx="427">
                        <c:v>2.6</c:v>
                      </c:pt>
                      <c:pt idx="428">
                        <c:v>2.5499999999999998</c:v>
                      </c:pt>
                      <c:pt idx="429">
                        <c:v>2.2799999999999998</c:v>
                      </c:pt>
                      <c:pt idx="430">
                        <c:v>2.08</c:v>
                      </c:pt>
                      <c:pt idx="431">
                        <c:v>2.2599999999999998</c:v>
                      </c:pt>
                      <c:pt idx="432">
                        <c:v>2.88</c:v>
                      </c:pt>
                      <c:pt idx="433">
                        <c:v>2.77</c:v>
                      </c:pt>
                      <c:pt idx="434">
                        <c:v>2.82</c:v>
                      </c:pt>
                      <c:pt idx="435">
                        <c:v>2.81</c:v>
                      </c:pt>
                      <c:pt idx="436">
                        <c:v>2.84</c:v>
                      </c:pt>
                      <c:pt idx="437">
                        <c:v>2.56</c:v>
                      </c:pt>
                      <c:pt idx="438">
                        <c:v>2.4700000000000002</c:v>
                      </c:pt>
                      <c:pt idx="439">
                        <c:v>2.82</c:v>
                      </c:pt>
                      <c:pt idx="440">
                        <c:v>2.89</c:v>
                      </c:pt>
                      <c:pt idx="441">
                        <c:v>2.88</c:v>
                      </c:pt>
                      <c:pt idx="442">
                        <c:v>2.88</c:v>
                      </c:pt>
                      <c:pt idx="443">
                        <c:v>2.86</c:v>
                      </c:pt>
                      <c:pt idx="444">
                        <c:v>2.88</c:v>
                      </c:pt>
                      <c:pt idx="445">
                        <c:v>2.85</c:v>
                      </c:pt>
                      <c:pt idx="446">
                        <c:v>2.85</c:v>
                      </c:pt>
                      <c:pt idx="447">
                        <c:v>2.6</c:v>
                      </c:pt>
                      <c:pt idx="448">
                        <c:v>2.65</c:v>
                      </c:pt>
                      <c:pt idx="449">
                        <c:v>2.81</c:v>
                      </c:pt>
                      <c:pt idx="450">
                        <c:v>2.84</c:v>
                      </c:pt>
                      <c:pt idx="451">
                        <c:v>2.83</c:v>
                      </c:pt>
                      <c:pt idx="452">
                        <c:v>2.88</c:v>
                      </c:pt>
                      <c:pt idx="453">
                        <c:v>2.84</c:v>
                      </c:pt>
                      <c:pt idx="454">
                        <c:v>2.84</c:v>
                      </c:pt>
                      <c:pt idx="455">
                        <c:v>2.87</c:v>
                      </c:pt>
                      <c:pt idx="456">
                        <c:v>2.89</c:v>
                      </c:pt>
                      <c:pt idx="457">
                        <c:v>2.36</c:v>
                      </c:pt>
                      <c:pt idx="458">
                        <c:v>2.4300000000000002</c:v>
                      </c:pt>
                      <c:pt idx="459">
                        <c:v>2.81</c:v>
                      </c:pt>
                      <c:pt idx="460">
                        <c:v>2.85</c:v>
                      </c:pt>
                      <c:pt idx="461">
                        <c:v>2.89</c:v>
                      </c:pt>
                      <c:pt idx="462">
                        <c:v>2.86</c:v>
                      </c:pt>
                      <c:pt idx="463">
                        <c:v>2.57</c:v>
                      </c:pt>
                      <c:pt idx="464">
                        <c:v>2.62</c:v>
                      </c:pt>
                      <c:pt idx="465">
                        <c:v>2.91</c:v>
                      </c:pt>
                      <c:pt idx="466">
                        <c:v>2.39</c:v>
                      </c:pt>
                      <c:pt idx="467">
                        <c:v>2.1</c:v>
                      </c:pt>
                      <c:pt idx="468">
                        <c:v>2.0499999999999998</c:v>
                      </c:pt>
                      <c:pt idx="469">
                        <c:v>2.04</c:v>
                      </c:pt>
                      <c:pt idx="470">
                        <c:v>2.04</c:v>
                      </c:pt>
                      <c:pt idx="471">
                        <c:v>2.25</c:v>
                      </c:pt>
                      <c:pt idx="472">
                        <c:v>2.04</c:v>
                      </c:pt>
                      <c:pt idx="473">
                        <c:v>2.04</c:v>
                      </c:pt>
                      <c:pt idx="474">
                        <c:v>2.04</c:v>
                      </c:pt>
                      <c:pt idx="475">
                        <c:v>2.2000000000000002</c:v>
                      </c:pt>
                      <c:pt idx="476">
                        <c:v>2.36</c:v>
                      </c:pt>
                      <c:pt idx="477">
                        <c:v>2.79</c:v>
                      </c:pt>
                      <c:pt idx="478">
                        <c:v>2.76</c:v>
                      </c:pt>
                      <c:pt idx="479">
                        <c:v>2.64</c:v>
                      </c:pt>
                      <c:pt idx="480">
                        <c:v>2.57</c:v>
                      </c:pt>
                      <c:pt idx="481">
                        <c:v>2.81</c:v>
                      </c:pt>
                      <c:pt idx="482">
                        <c:v>2.85</c:v>
                      </c:pt>
                      <c:pt idx="483">
                        <c:v>2.86</c:v>
                      </c:pt>
                      <c:pt idx="484">
                        <c:v>2.89</c:v>
                      </c:pt>
                      <c:pt idx="485">
                        <c:v>2.8</c:v>
                      </c:pt>
                      <c:pt idx="486">
                        <c:v>2.77</c:v>
                      </c:pt>
                      <c:pt idx="487">
                        <c:v>2.82</c:v>
                      </c:pt>
                      <c:pt idx="488">
                        <c:v>2.8</c:v>
                      </c:pt>
                      <c:pt idx="489">
                        <c:v>2.84</c:v>
                      </c:pt>
                      <c:pt idx="490">
                        <c:v>2.83</c:v>
                      </c:pt>
                      <c:pt idx="491">
                        <c:v>2.54</c:v>
                      </c:pt>
                      <c:pt idx="492">
                        <c:v>2.5299999999999998</c:v>
                      </c:pt>
                      <c:pt idx="493">
                        <c:v>2.61</c:v>
                      </c:pt>
                      <c:pt idx="494">
                        <c:v>2.72</c:v>
                      </c:pt>
                      <c:pt idx="495">
                        <c:v>2.31</c:v>
                      </c:pt>
                      <c:pt idx="496">
                        <c:v>2.5499999999999998</c:v>
                      </c:pt>
                      <c:pt idx="497">
                        <c:v>2.17</c:v>
                      </c:pt>
                      <c:pt idx="498">
                        <c:v>2.0499999999999998</c:v>
                      </c:pt>
                      <c:pt idx="499">
                        <c:v>2.0499999999999998</c:v>
                      </c:pt>
                      <c:pt idx="500">
                        <c:v>2.65</c:v>
                      </c:pt>
                      <c:pt idx="501">
                        <c:v>2.13</c:v>
                      </c:pt>
                      <c:pt idx="502">
                        <c:v>2.0499999999999998</c:v>
                      </c:pt>
                      <c:pt idx="503">
                        <c:v>2.08</c:v>
                      </c:pt>
                      <c:pt idx="504">
                        <c:v>2.0499999999999998</c:v>
                      </c:pt>
                      <c:pt idx="505">
                        <c:v>2.0499999999999998</c:v>
                      </c:pt>
                      <c:pt idx="506">
                        <c:v>2.41</c:v>
                      </c:pt>
                      <c:pt idx="507">
                        <c:v>2.09</c:v>
                      </c:pt>
                      <c:pt idx="508">
                        <c:v>2.35</c:v>
                      </c:pt>
                      <c:pt idx="509">
                        <c:v>2.13</c:v>
                      </c:pt>
                      <c:pt idx="510">
                        <c:v>2.0499999999999998</c:v>
                      </c:pt>
                      <c:pt idx="511">
                        <c:v>2.0499999999999998</c:v>
                      </c:pt>
                      <c:pt idx="512">
                        <c:v>2.0499999999999998</c:v>
                      </c:pt>
                      <c:pt idx="513">
                        <c:v>2.71</c:v>
                      </c:pt>
                      <c:pt idx="514">
                        <c:v>2.42</c:v>
                      </c:pt>
                      <c:pt idx="515">
                        <c:v>2.37</c:v>
                      </c:pt>
                      <c:pt idx="516">
                        <c:v>2.6</c:v>
                      </c:pt>
                      <c:pt idx="517">
                        <c:v>2.74</c:v>
                      </c:pt>
                      <c:pt idx="518">
                        <c:v>2.75</c:v>
                      </c:pt>
                      <c:pt idx="519">
                        <c:v>2.99</c:v>
                      </c:pt>
                      <c:pt idx="520">
                        <c:v>3.24</c:v>
                      </c:pt>
                      <c:pt idx="521">
                        <c:v>2.73</c:v>
                      </c:pt>
                      <c:pt idx="522">
                        <c:v>2.76</c:v>
                      </c:pt>
                      <c:pt idx="523">
                        <c:v>2.89</c:v>
                      </c:pt>
                      <c:pt idx="524">
                        <c:v>2.88</c:v>
                      </c:pt>
                      <c:pt idx="525">
                        <c:v>2.91</c:v>
                      </c:pt>
                      <c:pt idx="526">
                        <c:v>2.68</c:v>
                      </c:pt>
                      <c:pt idx="527">
                        <c:v>2.66</c:v>
                      </c:pt>
                      <c:pt idx="528">
                        <c:v>2.6</c:v>
                      </c:pt>
                      <c:pt idx="529">
                        <c:v>2.62</c:v>
                      </c:pt>
                      <c:pt idx="530">
                        <c:v>2.9</c:v>
                      </c:pt>
                      <c:pt idx="531">
                        <c:v>2.88</c:v>
                      </c:pt>
                      <c:pt idx="532">
                        <c:v>2.88</c:v>
                      </c:pt>
                      <c:pt idx="533">
                        <c:v>2.84</c:v>
                      </c:pt>
                      <c:pt idx="534">
                        <c:v>2.56</c:v>
                      </c:pt>
                      <c:pt idx="535">
                        <c:v>2.58</c:v>
                      </c:pt>
                      <c:pt idx="536">
                        <c:v>2.87</c:v>
                      </c:pt>
                      <c:pt idx="537">
                        <c:v>2.86</c:v>
                      </c:pt>
                      <c:pt idx="538">
                        <c:v>2.08</c:v>
                      </c:pt>
                      <c:pt idx="539">
                        <c:v>2.82</c:v>
                      </c:pt>
                      <c:pt idx="540">
                        <c:v>2.77</c:v>
                      </c:pt>
                      <c:pt idx="541">
                        <c:v>2.84</c:v>
                      </c:pt>
                      <c:pt idx="542">
                        <c:v>2.08</c:v>
                      </c:pt>
                      <c:pt idx="543">
                        <c:v>2.0699999999999998</c:v>
                      </c:pt>
                      <c:pt idx="544">
                        <c:v>2.0699999999999998</c:v>
                      </c:pt>
                      <c:pt idx="545">
                        <c:v>2.0499999999999998</c:v>
                      </c:pt>
                      <c:pt idx="546">
                        <c:v>2.0499999999999998</c:v>
                      </c:pt>
                      <c:pt idx="547">
                        <c:v>2.29</c:v>
                      </c:pt>
                      <c:pt idx="548">
                        <c:v>2.0499999999999998</c:v>
                      </c:pt>
                      <c:pt idx="549">
                        <c:v>2.73</c:v>
                      </c:pt>
                      <c:pt idx="550">
                        <c:v>2.0499999999999998</c:v>
                      </c:pt>
                      <c:pt idx="551">
                        <c:v>2.0499999999999998</c:v>
                      </c:pt>
                      <c:pt idx="552">
                        <c:v>2.0499999999999998</c:v>
                      </c:pt>
                      <c:pt idx="553">
                        <c:v>2.27</c:v>
                      </c:pt>
                      <c:pt idx="554">
                        <c:v>1.98</c:v>
                      </c:pt>
                      <c:pt idx="555">
                        <c:v>1.98</c:v>
                      </c:pt>
                      <c:pt idx="556">
                        <c:v>3.16</c:v>
                      </c:pt>
                      <c:pt idx="557">
                        <c:v>2.98</c:v>
                      </c:pt>
                      <c:pt idx="558">
                        <c:v>3.18</c:v>
                      </c:pt>
                      <c:pt idx="559">
                        <c:v>3.08</c:v>
                      </c:pt>
                      <c:pt idx="560">
                        <c:v>2.77</c:v>
                      </c:pt>
                      <c:pt idx="561">
                        <c:v>2.74</c:v>
                      </c:pt>
                      <c:pt idx="562">
                        <c:v>3.1</c:v>
                      </c:pt>
                      <c:pt idx="563">
                        <c:v>2.4500000000000002</c:v>
                      </c:pt>
                      <c:pt idx="564">
                        <c:v>2.4700000000000002</c:v>
                      </c:pt>
                      <c:pt idx="565">
                        <c:v>2.52</c:v>
                      </c:pt>
                      <c:pt idx="566">
                        <c:v>2.52</c:v>
                      </c:pt>
                      <c:pt idx="567">
                        <c:v>2.52</c:v>
                      </c:pt>
                      <c:pt idx="568">
                        <c:v>2.5099999999999998</c:v>
                      </c:pt>
                      <c:pt idx="569">
                        <c:v>2.5099999999999998</c:v>
                      </c:pt>
                      <c:pt idx="570">
                        <c:v>2.2999999999999998</c:v>
                      </c:pt>
                      <c:pt idx="571">
                        <c:v>2.2999999999999998</c:v>
                      </c:pt>
                      <c:pt idx="572">
                        <c:v>2.29</c:v>
                      </c:pt>
                      <c:pt idx="573">
                        <c:v>3</c:v>
                      </c:pt>
                      <c:pt idx="574">
                        <c:v>3.47</c:v>
                      </c:pt>
                      <c:pt idx="575">
                        <c:v>3.19</c:v>
                      </c:pt>
                      <c:pt idx="576">
                        <c:v>3.06</c:v>
                      </c:pt>
                      <c:pt idx="577">
                        <c:v>3.29</c:v>
                      </c:pt>
                      <c:pt idx="578">
                        <c:v>3.72</c:v>
                      </c:pt>
                      <c:pt idx="579">
                        <c:v>3.56</c:v>
                      </c:pt>
                      <c:pt idx="580">
                        <c:v>3.38</c:v>
                      </c:pt>
                      <c:pt idx="581">
                        <c:v>3.25</c:v>
                      </c:pt>
                      <c:pt idx="582">
                        <c:v>3.26</c:v>
                      </c:pt>
                      <c:pt idx="583">
                        <c:v>3.25</c:v>
                      </c:pt>
                      <c:pt idx="584">
                        <c:v>3.03</c:v>
                      </c:pt>
                      <c:pt idx="585">
                        <c:v>2.81</c:v>
                      </c:pt>
                      <c:pt idx="586">
                        <c:v>3.03</c:v>
                      </c:pt>
                      <c:pt idx="587">
                        <c:v>3.4</c:v>
                      </c:pt>
                      <c:pt idx="588">
                        <c:v>4.03</c:v>
                      </c:pt>
                      <c:pt idx="589">
                        <c:v>3.81</c:v>
                      </c:pt>
                      <c:pt idx="590">
                        <c:v>3.75</c:v>
                      </c:pt>
                      <c:pt idx="591">
                        <c:v>3.44</c:v>
                      </c:pt>
                      <c:pt idx="592">
                        <c:v>3.54</c:v>
                      </c:pt>
                      <c:pt idx="593">
                        <c:v>3.39</c:v>
                      </c:pt>
                      <c:pt idx="594">
                        <c:v>3.35</c:v>
                      </c:pt>
                      <c:pt idx="595">
                        <c:v>3.37</c:v>
                      </c:pt>
                      <c:pt idx="596">
                        <c:v>3.31</c:v>
                      </c:pt>
                      <c:pt idx="597">
                        <c:v>3.38</c:v>
                      </c:pt>
                      <c:pt idx="598">
                        <c:v>3.78</c:v>
                      </c:pt>
                      <c:pt idx="599">
                        <c:v>3.44</c:v>
                      </c:pt>
                      <c:pt idx="600">
                        <c:v>3.36</c:v>
                      </c:pt>
                      <c:pt idx="601">
                        <c:v>3.18</c:v>
                      </c:pt>
                      <c:pt idx="602">
                        <c:v>3.12</c:v>
                      </c:pt>
                      <c:pt idx="603">
                        <c:v>3</c:v>
                      </c:pt>
                      <c:pt idx="604">
                        <c:v>2.88</c:v>
                      </c:pt>
                      <c:pt idx="605">
                        <c:v>2.65</c:v>
                      </c:pt>
                      <c:pt idx="606">
                        <c:v>2.93</c:v>
                      </c:pt>
                      <c:pt idx="607">
                        <c:v>3.03</c:v>
                      </c:pt>
                      <c:pt idx="608">
                        <c:v>2.79</c:v>
                      </c:pt>
                      <c:pt idx="609">
                        <c:v>2.65</c:v>
                      </c:pt>
                      <c:pt idx="610">
                        <c:v>2.5099999999999998</c:v>
                      </c:pt>
                      <c:pt idx="611">
                        <c:v>2.84</c:v>
                      </c:pt>
                      <c:pt idx="612">
                        <c:v>2.76</c:v>
                      </c:pt>
                      <c:pt idx="613">
                        <c:v>2.75</c:v>
                      </c:pt>
                      <c:pt idx="614">
                        <c:v>2.85</c:v>
                      </c:pt>
                      <c:pt idx="615">
                        <c:v>3.12</c:v>
                      </c:pt>
                      <c:pt idx="616">
                        <c:v>3.1</c:v>
                      </c:pt>
                      <c:pt idx="617">
                        <c:v>2.71</c:v>
                      </c:pt>
                      <c:pt idx="618">
                        <c:v>2.8</c:v>
                      </c:pt>
                      <c:pt idx="619">
                        <c:v>3.57</c:v>
                      </c:pt>
                      <c:pt idx="620">
                        <c:v>4.54</c:v>
                      </c:pt>
                      <c:pt idx="621">
                        <c:v>3.88</c:v>
                      </c:pt>
                      <c:pt idx="622">
                        <c:v>3.84</c:v>
                      </c:pt>
                      <c:pt idx="623">
                        <c:v>3.46</c:v>
                      </c:pt>
                      <c:pt idx="624">
                        <c:v>3.81</c:v>
                      </c:pt>
                      <c:pt idx="625">
                        <c:v>3.89</c:v>
                      </c:pt>
                      <c:pt idx="626">
                        <c:v>3.84</c:v>
                      </c:pt>
                      <c:pt idx="627">
                        <c:v>3.57</c:v>
                      </c:pt>
                      <c:pt idx="628">
                        <c:v>3.62</c:v>
                      </c:pt>
                      <c:pt idx="629">
                        <c:v>3.49</c:v>
                      </c:pt>
                      <c:pt idx="630">
                        <c:v>3.25</c:v>
                      </c:pt>
                      <c:pt idx="631">
                        <c:v>3.24</c:v>
                      </c:pt>
                      <c:pt idx="632">
                        <c:v>3.09</c:v>
                      </c:pt>
                      <c:pt idx="633">
                        <c:v>2.83</c:v>
                      </c:pt>
                      <c:pt idx="634">
                        <c:v>2.83</c:v>
                      </c:pt>
                      <c:pt idx="635">
                        <c:v>2.8</c:v>
                      </c:pt>
                      <c:pt idx="636">
                        <c:v>2.95</c:v>
                      </c:pt>
                      <c:pt idx="637">
                        <c:v>2.82</c:v>
                      </c:pt>
                      <c:pt idx="638">
                        <c:v>2.76</c:v>
                      </c:pt>
                      <c:pt idx="639">
                        <c:v>2.82</c:v>
                      </c:pt>
                      <c:pt idx="640">
                        <c:v>2.98</c:v>
                      </c:pt>
                      <c:pt idx="641">
                        <c:v>3.71</c:v>
                      </c:pt>
                      <c:pt idx="642">
                        <c:v>3.71</c:v>
                      </c:pt>
                      <c:pt idx="643">
                        <c:v>4.7699999999999996</c:v>
                      </c:pt>
                      <c:pt idx="644">
                        <c:v>4.3</c:v>
                      </c:pt>
                      <c:pt idx="645">
                        <c:v>3.71</c:v>
                      </c:pt>
                      <c:pt idx="646">
                        <c:v>3.71</c:v>
                      </c:pt>
                      <c:pt idx="647">
                        <c:v>3.12</c:v>
                      </c:pt>
                      <c:pt idx="648">
                        <c:v>3.16</c:v>
                      </c:pt>
                      <c:pt idx="649">
                        <c:v>3.11</c:v>
                      </c:pt>
                      <c:pt idx="650">
                        <c:v>2.8</c:v>
                      </c:pt>
                      <c:pt idx="651">
                        <c:v>2.77</c:v>
                      </c:pt>
                      <c:pt idx="652">
                        <c:v>2.69</c:v>
                      </c:pt>
                      <c:pt idx="653">
                        <c:v>2.73</c:v>
                      </c:pt>
                      <c:pt idx="654">
                        <c:v>2.7</c:v>
                      </c:pt>
                      <c:pt idx="655">
                        <c:v>2.76</c:v>
                      </c:pt>
                      <c:pt idx="656">
                        <c:v>2.7</c:v>
                      </c:pt>
                      <c:pt idx="657">
                        <c:v>2.67</c:v>
                      </c:pt>
                      <c:pt idx="658">
                        <c:v>2.78</c:v>
                      </c:pt>
                      <c:pt idx="659">
                        <c:v>2.83</c:v>
                      </c:pt>
                      <c:pt idx="660">
                        <c:v>2.6</c:v>
                      </c:pt>
                      <c:pt idx="661">
                        <c:v>2.52</c:v>
                      </c:pt>
                      <c:pt idx="662">
                        <c:v>2.58</c:v>
                      </c:pt>
                      <c:pt idx="663">
                        <c:v>2.63</c:v>
                      </c:pt>
                      <c:pt idx="664">
                        <c:v>2.7</c:v>
                      </c:pt>
                      <c:pt idx="665">
                        <c:v>2.74</c:v>
                      </c:pt>
                      <c:pt idx="666">
                        <c:v>2.75</c:v>
                      </c:pt>
                      <c:pt idx="667">
                        <c:v>2.77</c:v>
                      </c:pt>
                      <c:pt idx="668">
                        <c:v>2.67</c:v>
                      </c:pt>
                      <c:pt idx="669">
                        <c:v>2.66</c:v>
                      </c:pt>
                      <c:pt idx="670">
                        <c:v>2.62</c:v>
                      </c:pt>
                      <c:pt idx="671">
                        <c:v>2.61</c:v>
                      </c:pt>
                      <c:pt idx="672">
                        <c:v>2.6</c:v>
                      </c:pt>
                      <c:pt idx="673">
                        <c:v>2.66</c:v>
                      </c:pt>
                      <c:pt idx="674">
                        <c:v>2.66</c:v>
                      </c:pt>
                      <c:pt idx="675">
                        <c:v>2.63</c:v>
                      </c:pt>
                      <c:pt idx="676">
                        <c:v>2.65</c:v>
                      </c:pt>
                      <c:pt idx="677">
                        <c:v>2.62</c:v>
                      </c:pt>
                      <c:pt idx="678">
                        <c:v>2.61</c:v>
                      </c:pt>
                      <c:pt idx="679">
                        <c:v>2.66</c:v>
                      </c:pt>
                      <c:pt idx="680">
                        <c:v>2.6</c:v>
                      </c:pt>
                      <c:pt idx="681">
                        <c:v>2.57</c:v>
                      </c:pt>
                      <c:pt idx="682">
                        <c:v>2.59</c:v>
                      </c:pt>
                      <c:pt idx="683">
                        <c:v>2.5499999999999998</c:v>
                      </c:pt>
                      <c:pt idx="684">
                        <c:v>2.58</c:v>
                      </c:pt>
                      <c:pt idx="685">
                        <c:v>2.61</c:v>
                      </c:pt>
                      <c:pt idx="686">
                        <c:v>2.63</c:v>
                      </c:pt>
                      <c:pt idx="687">
                        <c:v>2.5</c:v>
                      </c:pt>
                      <c:pt idx="688">
                        <c:v>2.5299999999999998</c:v>
                      </c:pt>
                      <c:pt idx="689">
                        <c:v>2.5099999999999998</c:v>
                      </c:pt>
                      <c:pt idx="692">
                        <c:v>2.81</c:v>
                      </c:pt>
                      <c:pt idx="693">
                        <c:v>2.88</c:v>
                      </c:pt>
                      <c:pt idx="694">
                        <c:v>2.82</c:v>
                      </c:pt>
                      <c:pt idx="695">
                        <c:v>2.65</c:v>
                      </c:pt>
                      <c:pt idx="696">
                        <c:v>2.61</c:v>
                      </c:pt>
                      <c:pt idx="697">
                        <c:v>2.74</c:v>
                      </c:pt>
                      <c:pt idx="698">
                        <c:v>2.86</c:v>
                      </c:pt>
                      <c:pt idx="699">
                        <c:v>2.5299999999999998</c:v>
                      </c:pt>
                      <c:pt idx="700">
                        <c:v>2.2999999999999998</c:v>
                      </c:pt>
                      <c:pt idx="701">
                        <c:v>2</c:v>
                      </c:pt>
                      <c:pt idx="702">
                        <c:v>2.65</c:v>
                      </c:pt>
                      <c:pt idx="703">
                        <c:v>2.7</c:v>
                      </c:pt>
                      <c:pt idx="704">
                        <c:v>2.5</c:v>
                      </c:pt>
                      <c:pt idx="705">
                        <c:v>3</c:v>
                      </c:pt>
                      <c:pt idx="706">
                        <c:v>3.7</c:v>
                      </c:pt>
                      <c:pt idx="707">
                        <c:v>3.9</c:v>
                      </c:pt>
                      <c:pt idx="708">
                        <c:v>3.3</c:v>
                      </c:pt>
                      <c:pt idx="709">
                        <c:v>3.5</c:v>
                      </c:pt>
                      <c:pt idx="710">
                        <c:v>3.76</c:v>
                      </c:pt>
                      <c:pt idx="711">
                        <c:v>2.6</c:v>
                      </c:pt>
                      <c:pt idx="712">
                        <c:v>2.65</c:v>
                      </c:pt>
                      <c:pt idx="713">
                        <c:v>2.6</c:v>
                      </c:pt>
                      <c:pt idx="714">
                        <c:v>2.08</c:v>
                      </c:pt>
                      <c:pt idx="715">
                        <c:v>2.13</c:v>
                      </c:pt>
                      <c:pt idx="716">
                        <c:v>2.16</c:v>
                      </c:pt>
                      <c:pt idx="717">
                        <c:v>2.19</c:v>
                      </c:pt>
                      <c:pt idx="718">
                        <c:v>2.1</c:v>
                      </c:pt>
                      <c:pt idx="719">
                        <c:v>2.15</c:v>
                      </c:pt>
                      <c:pt idx="720">
                        <c:v>2.11</c:v>
                      </c:pt>
                      <c:pt idx="721">
                        <c:v>2.64</c:v>
                      </c:pt>
                      <c:pt idx="722">
                        <c:v>2.67</c:v>
                      </c:pt>
                      <c:pt idx="723">
                        <c:v>2.7</c:v>
                      </c:pt>
                      <c:pt idx="724">
                        <c:v>2.68</c:v>
                      </c:pt>
                      <c:pt idx="725">
                        <c:v>2.87</c:v>
                      </c:pt>
                      <c:pt idx="726">
                        <c:v>2.89</c:v>
                      </c:pt>
                      <c:pt idx="727">
                        <c:v>2.81</c:v>
                      </c:pt>
                      <c:pt idx="728">
                        <c:v>2.82</c:v>
                      </c:pt>
                      <c:pt idx="729">
                        <c:v>2.69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E3A1-4B26-9356-030CB577B547}"/>
                  </c:ext>
                </c:extLst>
              </c15:ser>
            </c15:filteredLineSeries>
          </c:ext>
        </c:extLst>
      </c:lineChart>
      <c:dateAx>
        <c:axId val="796100648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796101040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796101040"/>
        <c:scaling>
          <c:orientation val="minMax"/>
          <c:max val="9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796100648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CDAD_PPAL!$E$91</c:f>
          <c:strCache>
            <c:ptCount val="1"/>
            <c:pt idx="0">
              <c:v>ANOMALÍA TEMPERATURA MÁXIMA EN LAS PRINCIPALES CIUDADES DE COLOMBIA | 1 AL 31 DE JULIO DE 2017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150" b="1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7.1728000000000014E-2"/>
          <c:y val="8.40175742261276E-2"/>
          <c:w val="0.91698311111111097"/>
          <c:h val="0.6516041448009211"/>
        </c:manualLayout>
      </c:layout>
      <c:barChart>
        <c:barDir val="col"/>
        <c:grouping val="clustered"/>
        <c:varyColors val="0"/>
        <c:ser>
          <c:idx val="1"/>
          <c:order val="0"/>
          <c:tx>
            <c:v>&lt;-2,0 ºC</c:v>
          </c:tx>
          <c:spPr>
            <a:solidFill>
              <a:srgbClr val="0000F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8"/>
                <c:pt idx="0">
                  <c:v>Mitú</c:v>
                </c:pt>
                <c:pt idx="1">
                  <c:v>Puerto Carreño</c:v>
                </c:pt>
                <c:pt idx="2">
                  <c:v>Mocoa</c:v>
                </c:pt>
                <c:pt idx="3">
                  <c:v>Riohacha</c:v>
                </c:pt>
                <c:pt idx="4">
                  <c:v>Yopal</c:v>
                </c:pt>
                <c:pt idx="5">
                  <c:v>Valledupar</c:v>
                </c:pt>
                <c:pt idx="6">
                  <c:v>Puerto Inírida</c:v>
                </c:pt>
                <c:pt idx="7">
                  <c:v>Neiva</c:v>
                </c:pt>
                <c:pt idx="8">
                  <c:v>Ipiales</c:v>
                </c:pt>
                <c:pt idx="9">
                  <c:v>Quibdó</c:v>
                </c:pt>
                <c:pt idx="10">
                  <c:v>Barranquilla</c:v>
                </c:pt>
                <c:pt idx="11">
                  <c:v>Villavicencio</c:v>
                </c:pt>
                <c:pt idx="12">
                  <c:v>Manizales</c:v>
                </c:pt>
                <c:pt idx="13">
                  <c:v>Sincelejo</c:v>
                </c:pt>
                <c:pt idx="14">
                  <c:v>Arauca</c:v>
                </c:pt>
                <c:pt idx="15">
                  <c:v>Montería</c:v>
                </c:pt>
                <c:pt idx="16">
                  <c:v>Providencia</c:v>
                </c:pt>
                <c:pt idx="17">
                  <c:v>Corozal</c:v>
                </c:pt>
                <c:pt idx="18">
                  <c:v>Pasto</c:v>
                </c:pt>
                <c:pt idx="19">
                  <c:v>Apartadó</c:v>
                </c:pt>
                <c:pt idx="20">
                  <c:v>Cúcuta</c:v>
                </c:pt>
                <c:pt idx="21">
                  <c:v>Tunja</c:v>
                </c:pt>
                <c:pt idx="22">
                  <c:v>Santa Marta</c:v>
                </c:pt>
                <c:pt idx="23">
                  <c:v>Tumaco</c:v>
                </c:pt>
                <c:pt idx="24">
                  <c:v>Chachagüí</c:v>
                </c:pt>
                <c:pt idx="25">
                  <c:v>Bogotá D.C.</c:v>
                </c:pt>
                <c:pt idx="26">
                  <c:v>Barrancabermeja</c:v>
                </c:pt>
                <c:pt idx="27">
                  <c:v>Medellín</c:v>
                </c:pt>
                <c:pt idx="28">
                  <c:v>Rionegro</c:v>
                </c:pt>
                <c:pt idx="29">
                  <c:v>San Andrés</c:v>
                </c:pt>
                <c:pt idx="30">
                  <c:v>Cartagena</c:v>
                </c:pt>
                <c:pt idx="31">
                  <c:v>Palmira</c:v>
                </c:pt>
                <c:pt idx="32">
                  <c:v>Bucaramanga</c:v>
                </c:pt>
                <c:pt idx="33">
                  <c:v>Pereira</c:v>
                </c:pt>
                <c:pt idx="34">
                  <c:v>Armenia</c:v>
                </c:pt>
                <c:pt idx="35">
                  <c:v>Ibagué</c:v>
                </c:pt>
                <c:pt idx="36">
                  <c:v>Leticia</c:v>
                </c:pt>
                <c:pt idx="37">
                  <c:v>Cali</c:v>
                </c:pt>
              </c:strCache>
            </c:strRef>
          </c:cat>
          <c:val>
            <c:numRef>
              <c:f>CDAD_PPAL!$I$94:$I$134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A1-4BD1-B9CF-8E00E6FE76DF}"/>
            </c:ext>
          </c:extLst>
        </c:ser>
        <c:ser>
          <c:idx val="0"/>
          <c:order val="1"/>
          <c:tx>
            <c:v>-2,0 a -1,5 ºC</c:v>
          </c:tx>
          <c:spPr>
            <a:solidFill>
              <a:srgbClr val="0071FE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1FE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9A1-4BD1-B9CF-8E00E6FE76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rgbClr val="00206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8"/>
                <c:pt idx="0">
                  <c:v>Mitú</c:v>
                </c:pt>
                <c:pt idx="1">
                  <c:v>Puerto Carreño</c:v>
                </c:pt>
                <c:pt idx="2">
                  <c:v>Mocoa</c:v>
                </c:pt>
                <c:pt idx="3">
                  <c:v>Riohacha</c:v>
                </c:pt>
                <c:pt idx="4">
                  <c:v>Yopal</c:v>
                </c:pt>
                <c:pt idx="5">
                  <c:v>Valledupar</c:v>
                </c:pt>
                <c:pt idx="6">
                  <c:v>Puerto Inírida</c:v>
                </c:pt>
                <c:pt idx="7">
                  <c:v>Neiva</c:v>
                </c:pt>
                <c:pt idx="8">
                  <c:v>Ipiales</c:v>
                </c:pt>
                <c:pt idx="9">
                  <c:v>Quibdó</c:v>
                </c:pt>
                <c:pt idx="10">
                  <c:v>Barranquilla</c:v>
                </c:pt>
                <c:pt idx="11">
                  <c:v>Villavicencio</c:v>
                </c:pt>
                <c:pt idx="12">
                  <c:v>Manizales</c:v>
                </c:pt>
                <c:pt idx="13">
                  <c:v>Sincelejo</c:v>
                </c:pt>
                <c:pt idx="14">
                  <c:v>Arauca</c:v>
                </c:pt>
                <c:pt idx="15">
                  <c:v>Montería</c:v>
                </c:pt>
                <c:pt idx="16">
                  <c:v>Providencia</c:v>
                </c:pt>
                <c:pt idx="17">
                  <c:v>Corozal</c:v>
                </c:pt>
                <c:pt idx="18">
                  <c:v>Pasto</c:v>
                </c:pt>
                <c:pt idx="19">
                  <c:v>Apartadó</c:v>
                </c:pt>
                <c:pt idx="20">
                  <c:v>Cúcuta</c:v>
                </c:pt>
                <c:pt idx="21">
                  <c:v>Tunja</c:v>
                </c:pt>
                <c:pt idx="22">
                  <c:v>Santa Marta</c:v>
                </c:pt>
                <c:pt idx="23">
                  <c:v>Tumaco</c:v>
                </c:pt>
                <c:pt idx="24">
                  <c:v>Chachagüí</c:v>
                </c:pt>
                <c:pt idx="25">
                  <c:v>Bogotá D.C.</c:v>
                </c:pt>
                <c:pt idx="26">
                  <c:v>Barrancabermeja</c:v>
                </c:pt>
                <c:pt idx="27">
                  <c:v>Medellín</c:v>
                </c:pt>
                <c:pt idx="28">
                  <c:v>Rionegro</c:v>
                </c:pt>
                <c:pt idx="29">
                  <c:v>San Andrés</c:v>
                </c:pt>
                <c:pt idx="30">
                  <c:v>Cartagena</c:v>
                </c:pt>
                <c:pt idx="31">
                  <c:v>Palmira</c:v>
                </c:pt>
                <c:pt idx="32">
                  <c:v>Bucaramanga</c:v>
                </c:pt>
                <c:pt idx="33">
                  <c:v>Pereira</c:v>
                </c:pt>
                <c:pt idx="34">
                  <c:v>Armenia</c:v>
                </c:pt>
                <c:pt idx="35">
                  <c:v>Ibagué</c:v>
                </c:pt>
                <c:pt idx="36">
                  <c:v>Leticia</c:v>
                </c:pt>
                <c:pt idx="37">
                  <c:v>Cali</c:v>
                </c:pt>
              </c:strCache>
            </c:strRef>
          </c:cat>
          <c:val>
            <c:numRef>
              <c:f>CDAD_PPAL!$J$94:$J$134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A1-4BD1-B9CF-8E00E6FE76DF}"/>
            </c:ext>
          </c:extLst>
        </c:ser>
        <c:ser>
          <c:idx val="2"/>
          <c:order val="2"/>
          <c:tx>
            <c:v>-1,5 a -1,0 ºC</c:v>
          </c:tx>
          <c:spPr>
            <a:solidFill>
              <a:srgbClr val="01C5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rgbClr val="00206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8"/>
                <c:pt idx="0">
                  <c:v>Mitú</c:v>
                </c:pt>
                <c:pt idx="1">
                  <c:v>Puerto Carreño</c:v>
                </c:pt>
                <c:pt idx="2">
                  <c:v>Mocoa</c:v>
                </c:pt>
                <c:pt idx="3">
                  <c:v>Riohacha</c:v>
                </c:pt>
                <c:pt idx="4">
                  <c:v>Yopal</c:v>
                </c:pt>
                <c:pt idx="5">
                  <c:v>Valledupar</c:v>
                </c:pt>
                <c:pt idx="6">
                  <c:v>Puerto Inírida</c:v>
                </c:pt>
                <c:pt idx="7">
                  <c:v>Neiva</c:v>
                </c:pt>
                <c:pt idx="8">
                  <c:v>Ipiales</c:v>
                </c:pt>
                <c:pt idx="9">
                  <c:v>Quibdó</c:v>
                </c:pt>
                <c:pt idx="10">
                  <c:v>Barranquilla</c:v>
                </c:pt>
                <c:pt idx="11">
                  <c:v>Villavicencio</c:v>
                </c:pt>
                <c:pt idx="12">
                  <c:v>Manizales</c:v>
                </c:pt>
                <c:pt idx="13">
                  <c:v>Sincelejo</c:v>
                </c:pt>
                <c:pt idx="14">
                  <c:v>Arauca</c:v>
                </c:pt>
                <c:pt idx="15">
                  <c:v>Montería</c:v>
                </c:pt>
                <c:pt idx="16">
                  <c:v>Providencia</c:v>
                </c:pt>
                <c:pt idx="17">
                  <c:v>Corozal</c:v>
                </c:pt>
                <c:pt idx="18">
                  <c:v>Pasto</c:v>
                </c:pt>
                <c:pt idx="19">
                  <c:v>Apartadó</c:v>
                </c:pt>
                <c:pt idx="20">
                  <c:v>Cúcuta</c:v>
                </c:pt>
                <c:pt idx="21">
                  <c:v>Tunja</c:v>
                </c:pt>
                <c:pt idx="22">
                  <c:v>Santa Marta</c:v>
                </c:pt>
                <c:pt idx="23">
                  <c:v>Tumaco</c:v>
                </c:pt>
                <c:pt idx="24">
                  <c:v>Chachagüí</c:v>
                </c:pt>
                <c:pt idx="25">
                  <c:v>Bogotá D.C.</c:v>
                </c:pt>
                <c:pt idx="26">
                  <c:v>Barrancabermeja</c:v>
                </c:pt>
                <c:pt idx="27">
                  <c:v>Medellín</c:v>
                </c:pt>
                <c:pt idx="28">
                  <c:v>Rionegro</c:v>
                </c:pt>
                <c:pt idx="29">
                  <c:v>San Andrés</c:v>
                </c:pt>
                <c:pt idx="30">
                  <c:v>Cartagena</c:v>
                </c:pt>
                <c:pt idx="31">
                  <c:v>Palmira</c:v>
                </c:pt>
                <c:pt idx="32">
                  <c:v>Bucaramanga</c:v>
                </c:pt>
                <c:pt idx="33">
                  <c:v>Pereira</c:v>
                </c:pt>
                <c:pt idx="34">
                  <c:v>Armenia</c:v>
                </c:pt>
                <c:pt idx="35">
                  <c:v>Ibagué</c:v>
                </c:pt>
                <c:pt idx="36">
                  <c:v>Leticia</c:v>
                </c:pt>
                <c:pt idx="37">
                  <c:v>Cali</c:v>
                </c:pt>
              </c:strCache>
            </c:strRef>
          </c:cat>
          <c:val>
            <c:numRef>
              <c:f>CDAD_PPAL!$K$94:$K$134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A1-4BD1-B9CF-8E00E6FE76DF}"/>
            </c:ext>
          </c:extLst>
        </c:ser>
        <c:ser>
          <c:idx val="3"/>
          <c:order val="3"/>
          <c:tx>
            <c:v>-1,0 a -0,5 ºC</c:v>
          </c:tx>
          <c:spPr>
            <a:solidFill>
              <a:srgbClr val="BEE8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rgbClr val="00206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8"/>
                <c:pt idx="0">
                  <c:v>Mitú</c:v>
                </c:pt>
                <c:pt idx="1">
                  <c:v>Puerto Carreño</c:v>
                </c:pt>
                <c:pt idx="2">
                  <c:v>Mocoa</c:v>
                </c:pt>
                <c:pt idx="3">
                  <c:v>Riohacha</c:v>
                </c:pt>
                <c:pt idx="4">
                  <c:v>Yopal</c:v>
                </c:pt>
                <c:pt idx="5">
                  <c:v>Valledupar</c:v>
                </c:pt>
                <c:pt idx="6">
                  <c:v>Puerto Inírida</c:v>
                </c:pt>
                <c:pt idx="7">
                  <c:v>Neiva</c:v>
                </c:pt>
                <c:pt idx="8">
                  <c:v>Ipiales</c:v>
                </c:pt>
                <c:pt idx="9">
                  <c:v>Quibdó</c:v>
                </c:pt>
                <c:pt idx="10">
                  <c:v>Barranquilla</c:v>
                </c:pt>
                <c:pt idx="11">
                  <c:v>Villavicencio</c:v>
                </c:pt>
                <c:pt idx="12">
                  <c:v>Manizales</c:v>
                </c:pt>
                <c:pt idx="13">
                  <c:v>Sincelejo</c:v>
                </c:pt>
                <c:pt idx="14">
                  <c:v>Arauca</c:v>
                </c:pt>
                <c:pt idx="15">
                  <c:v>Montería</c:v>
                </c:pt>
                <c:pt idx="16">
                  <c:v>Providencia</c:v>
                </c:pt>
                <c:pt idx="17">
                  <c:v>Corozal</c:v>
                </c:pt>
                <c:pt idx="18">
                  <c:v>Pasto</c:v>
                </c:pt>
                <c:pt idx="19">
                  <c:v>Apartadó</c:v>
                </c:pt>
                <c:pt idx="20">
                  <c:v>Cúcuta</c:v>
                </c:pt>
                <c:pt idx="21">
                  <c:v>Tunja</c:v>
                </c:pt>
                <c:pt idx="22">
                  <c:v>Santa Marta</c:v>
                </c:pt>
                <c:pt idx="23">
                  <c:v>Tumaco</c:v>
                </c:pt>
                <c:pt idx="24">
                  <c:v>Chachagüí</c:v>
                </c:pt>
                <c:pt idx="25">
                  <c:v>Bogotá D.C.</c:v>
                </c:pt>
                <c:pt idx="26">
                  <c:v>Barrancabermeja</c:v>
                </c:pt>
                <c:pt idx="27">
                  <c:v>Medellín</c:v>
                </c:pt>
                <c:pt idx="28">
                  <c:v>Rionegro</c:v>
                </c:pt>
                <c:pt idx="29">
                  <c:v>San Andrés</c:v>
                </c:pt>
                <c:pt idx="30">
                  <c:v>Cartagena</c:v>
                </c:pt>
                <c:pt idx="31">
                  <c:v>Palmira</c:v>
                </c:pt>
                <c:pt idx="32">
                  <c:v>Bucaramanga</c:v>
                </c:pt>
                <c:pt idx="33">
                  <c:v>Pereira</c:v>
                </c:pt>
                <c:pt idx="34">
                  <c:v>Armenia</c:v>
                </c:pt>
                <c:pt idx="35">
                  <c:v>Ibagué</c:v>
                </c:pt>
                <c:pt idx="36">
                  <c:v>Leticia</c:v>
                </c:pt>
                <c:pt idx="37">
                  <c:v>Cali</c:v>
                </c:pt>
              </c:strCache>
            </c:strRef>
          </c:cat>
          <c:val>
            <c:numRef>
              <c:f>CDAD_PPAL!$L$94:$L$134</c:f>
              <c:numCache>
                <c:formatCode>"+"0.0;\-0.0;;</c:formatCode>
                <c:ptCount val="41"/>
                <c:pt idx="0">
                  <c:v>-0.88102123603484017</c:v>
                </c:pt>
                <c:pt idx="1">
                  <c:v>-0.5482051282051259</c:v>
                </c:pt>
                <c:pt idx="2">
                  <c:v>-0.50498967106309323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A1-4BD1-B9CF-8E00E6FE76DF}"/>
            </c:ext>
          </c:extLst>
        </c:ser>
        <c:ser>
          <c:idx val="4"/>
          <c:order val="4"/>
          <c:tx>
            <c:v>-0,5 a 0,5 ºC</c:v>
          </c:tx>
          <c:spPr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8"/>
                <c:pt idx="0">
                  <c:v>Mitú</c:v>
                </c:pt>
                <c:pt idx="1">
                  <c:v>Puerto Carreño</c:v>
                </c:pt>
                <c:pt idx="2">
                  <c:v>Mocoa</c:v>
                </c:pt>
                <c:pt idx="3">
                  <c:v>Riohacha</c:v>
                </c:pt>
                <c:pt idx="4">
                  <c:v>Yopal</c:v>
                </c:pt>
                <c:pt idx="5">
                  <c:v>Valledupar</c:v>
                </c:pt>
                <c:pt idx="6">
                  <c:v>Puerto Inírida</c:v>
                </c:pt>
                <c:pt idx="7">
                  <c:v>Neiva</c:v>
                </c:pt>
                <c:pt idx="8">
                  <c:v>Ipiales</c:v>
                </c:pt>
                <c:pt idx="9">
                  <c:v>Quibdó</c:v>
                </c:pt>
                <c:pt idx="10">
                  <c:v>Barranquilla</c:v>
                </c:pt>
                <c:pt idx="11">
                  <c:v>Villavicencio</c:v>
                </c:pt>
                <c:pt idx="12">
                  <c:v>Manizales</c:v>
                </c:pt>
                <c:pt idx="13">
                  <c:v>Sincelejo</c:v>
                </c:pt>
                <c:pt idx="14">
                  <c:v>Arauca</c:v>
                </c:pt>
                <c:pt idx="15">
                  <c:v>Montería</c:v>
                </c:pt>
                <c:pt idx="16">
                  <c:v>Providencia</c:v>
                </c:pt>
                <c:pt idx="17">
                  <c:v>Corozal</c:v>
                </c:pt>
                <c:pt idx="18">
                  <c:v>Pasto</c:v>
                </c:pt>
                <c:pt idx="19">
                  <c:v>Apartadó</c:v>
                </c:pt>
                <c:pt idx="20">
                  <c:v>Cúcuta</c:v>
                </c:pt>
                <c:pt idx="21">
                  <c:v>Tunja</c:v>
                </c:pt>
                <c:pt idx="22">
                  <c:v>Santa Marta</c:v>
                </c:pt>
                <c:pt idx="23">
                  <c:v>Tumaco</c:v>
                </c:pt>
                <c:pt idx="24">
                  <c:v>Chachagüí</c:v>
                </c:pt>
                <c:pt idx="25">
                  <c:v>Bogotá D.C.</c:v>
                </c:pt>
                <c:pt idx="26">
                  <c:v>Barrancabermeja</c:v>
                </c:pt>
                <c:pt idx="27">
                  <c:v>Medellín</c:v>
                </c:pt>
                <c:pt idx="28">
                  <c:v>Rionegro</c:v>
                </c:pt>
                <c:pt idx="29">
                  <c:v>San Andrés</c:v>
                </c:pt>
                <c:pt idx="30">
                  <c:v>Cartagena</c:v>
                </c:pt>
                <c:pt idx="31">
                  <c:v>Palmira</c:v>
                </c:pt>
                <c:pt idx="32">
                  <c:v>Bucaramanga</c:v>
                </c:pt>
                <c:pt idx="33">
                  <c:v>Pereira</c:v>
                </c:pt>
                <c:pt idx="34">
                  <c:v>Armenia</c:v>
                </c:pt>
                <c:pt idx="35">
                  <c:v>Ibagué</c:v>
                </c:pt>
                <c:pt idx="36">
                  <c:v>Leticia</c:v>
                </c:pt>
                <c:pt idx="37">
                  <c:v>Cali</c:v>
                </c:pt>
              </c:strCache>
            </c:strRef>
          </c:cat>
          <c:val>
            <c:numRef>
              <c:f>CDAD_PPAL!$M$94:$M$134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-0.4511999865170111</c:v>
                </c:pt>
                <c:pt idx="4">
                  <c:v>-0.39887966087436411</c:v>
                </c:pt>
                <c:pt idx="5">
                  <c:v>-0.39129731910166754</c:v>
                </c:pt>
                <c:pt idx="6">
                  <c:v>-0.35350301625636504</c:v>
                </c:pt>
                <c:pt idx="7">
                  <c:v>-0.30876702508960108</c:v>
                </c:pt>
                <c:pt idx="8">
                  <c:v>-0.20141505376344249</c:v>
                </c:pt>
                <c:pt idx="9">
                  <c:v>-3.8645161290318697E-2</c:v>
                </c:pt>
                <c:pt idx="10">
                  <c:v>3.1566260583254291E-2</c:v>
                </c:pt>
                <c:pt idx="11">
                  <c:v>7.655212140473111E-2</c:v>
                </c:pt>
                <c:pt idx="12">
                  <c:v>8.5595847237666334E-2</c:v>
                </c:pt>
                <c:pt idx="13">
                  <c:v>0.11884835237853153</c:v>
                </c:pt>
                <c:pt idx="14">
                  <c:v>0.15274196961938458</c:v>
                </c:pt>
                <c:pt idx="15">
                  <c:v>0.23778440956386504</c:v>
                </c:pt>
                <c:pt idx="16">
                  <c:v>0.28641129032258306</c:v>
                </c:pt>
                <c:pt idx="17">
                  <c:v>0.31788470529003376</c:v>
                </c:pt>
                <c:pt idx="18">
                  <c:v>0.35613080720691137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A1-4BD1-B9CF-8E00E6FE76DF}"/>
            </c:ext>
          </c:extLst>
        </c:ser>
        <c:ser>
          <c:idx val="5"/>
          <c:order val="5"/>
          <c:tx>
            <c:v>0,5 a 1,0 ºC</c:v>
          </c:tx>
          <c:spPr>
            <a:solidFill>
              <a:srgbClr val="FFEBB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8"/>
                <c:pt idx="0">
                  <c:v>Mitú</c:v>
                </c:pt>
                <c:pt idx="1">
                  <c:v>Puerto Carreño</c:v>
                </c:pt>
                <c:pt idx="2">
                  <c:v>Mocoa</c:v>
                </c:pt>
                <c:pt idx="3">
                  <c:v>Riohacha</c:v>
                </c:pt>
                <c:pt idx="4">
                  <c:v>Yopal</c:v>
                </c:pt>
                <c:pt idx="5">
                  <c:v>Valledupar</c:v>
                </c:pt>
                <c:pt idx="6">
                  <c:v>Puerto Inírida</c:v>
                </c:pt>
                <c:pt idx="7">
                  <c:v>Neiva</c:v>
                </c:pt>
                <c:pt idx="8">
                  <c:v>Ipiales</c:v>
                </c:pt>
                <c:pt idx="9">
                  <c:v>Quibdó</c:v>
                </c:pt>
                <c:pt idx="10">
                  <c:v>Barranquilla</c:v>
                </c:pt>
                <c:pt idx="11">
                  <c:v>Villavicencio</c:v>
                </c:pt>
                <c:pt idx="12">
                  <c:v>Manizales</c:v>
                </c:pt>
                <c:pt idx="13">
                  <c:v>Sincelejo</c:v>
                </c:pt>
                <c:pt idx="14">
                  <c:v>Arauca</c:v>
                </c:pt>
                <c:pt idx="15">
                  <c:v>Montería</c:v>
                </c:pt>
                <c:pt idx="16">
                  <c:v>Providencia</c:v>
                </c:pt>
                <c:pt idx="17">
                  <c:v>Corozal</c:v>
                </c:pt>
                <c:pt idx="18">
                  <c:v>Pasto</c:v>
                </c:pt>
                <c:pt idx="19">
                  <c:v>Apartadó</c:v>
                </c:pt>
                <c:pt idx="20">
                  <c:v>Cúcuta</c:v>
                </c:pt>
                <c:pt idx="21">
                  <c:v>Tunja</c:v>
                </c:pt>
                <c:pt idx="22">
                  <c:v>Santa Marta</c:v>
                </c:pt>
                <c:pt idx="23">
                  <c:v>Tumaco</c:v>
                </c:pt>
                <c:pt idx="24">
                  <c:v>Chachagüí</c:v>
                </c:pt>
                <c:pt idx="25">
                  <c:v>Bogotá D.C.</c:v>
                </c:pt>
                <c:pt idx="26">
                  <c:v>Barrancabermeja</c:v>
                </c:pt>
                <c:pt idx="27">
                  <c:v>Medellín</c:v>
                </c:pt>
                <c:pt idx="28">
                  <c:v>Rionegro</c:v>
                </c:pt>
                <c:pt idx="29">
                  <c:v>San Andrés</c:v>
                </c:pt>
                <c:pt idx="30">
                  <c:v>Cartagena</c:v>
                </c:pt>
                <c:pt idx="31">
                  <c:v>Palmira</c:v>
                </c:pt>
                <c:pt idx="32">
                  <c:v>Bucaramanga</c:v>
                </c:pt>
                <c:pt idx="33">
                  <c:v>Pereira</c:v>
                </c:pt>
                <c:pt idx="34">
                  <c:v>Armenia</c:v>
                </c:pt>
                <c:pt idx="35">
                  <c:v>Ibagué</c:v>
                </c:pt>
                <c:pt idx="36">
                  <c:v>Leticia</c:v>
                </c:pt>
                <c:pt idx="37">
                  <c:v>Cali</c:v>
                </c:pt>
              </c:strCache>
            </c:strRef>
          </c:cat>
          <c:val>
            <c:numRef>
              <c:f>CDAD_PPAL!$N$94:$N$134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0.51872247823860462</c:v>
                </c:pt>
                <c:pt idx="20">
                  <c:v>0.59684553718690836</c:v>
                </c:pt>
                <c:pt idx="21">
                  <c:v>0.63848116562985524</c:v>
                </c:pt>
                <c:pt idx="22">
                  <c:v>0.71078070283854089</c:v>
                </c:pt>
                <c:pt idx="23">
                  <c:v>0.72140743245737227</c:v>
                </c:pt>
                <c:pt idx="24">
                  <c:v>0.73490029549083502</c:v>
                </c:pt>
                <c:pt idx="25">
                  <c:v>0.78334050179212156</c:v>
                </c:pt>
                <c:pt idx="26">
                  <c:v>0.78366627031311253</c:v>
                </c:pt>
                <c:pt idx="27">
                  <c:v>0.85340501792115475</c:v>
                </c:pt>
                <c:pt idx="28">
                  <c:v>0.93613609849577983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9A1-4BD1-B9CF-8E00E6FE76DF}"/>
            </c:ext>
          </c:extLst>
        </c:ser>
        <c:ser>
          <c:idx val="6"/>
          <c:order val="6"/>
          <c:tx>
            <c:v>1,0 a 1,5 ºC</c:v>
          </c:tx>
          <c:spPr>
            <a:solidFill>
              <a:srgbClr val="FFD38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8"/>
                <c:pt idx="0">
                  <c:v>Mitú</c:v>
                </c:pt>
                <c:pt idx="1">
                  <c:v>Puerto Carreño</c:v>
                </c:pt>
                <c:pt idx="2">
                  <c:v>Mocoa</c:v>
                </c:pt>
                <c:pt idx="3">
                  <c:v>Riohacha</c:v>
                </c:pt>
                <c:pt idx="4">
                  <c:v>Yopal</c:v>
                </c:pt>
                <c:pt idx="5">
                  <c:v>Valledupar</c:v>
                </c:pt>
                <c:pt idx="6">
                  <c:v>Puerto Inírida</c:v>
                </c:pt>
                <c:pt idx="7">
                  <c:v>Neiva</c:v>
                </c:pt>
                <c:pt idx="8">
                  <c:v>Ipiales</c:v>
                </c:pt>
                <c:pt idx="9">
                  <c:v>Quibdó</c:v>
                </c:pt>
                <c:pt idx="10">
                  <c:v>Barranquilla</c:v>
                </c:pt>
                <c:pt idx="11">
                  <c:v>Villavicencio</c:v>
                </c:pt>
                <c:pt idx="12">
                  <c:v>Manizales</c:v>
                </c:pt>
                <c:pt idx="13">
                  <c:v>Sincelejo</c:v>
                </c:pt>
                <c:pt idx="14">
                  <c:v>Arauca</c:v>
                </c:pt>
                <c:pt idx="15">
                  <c:v>Montería</c:v>
                </c:pt>
                <c:pt idx="16">
                  <c:v>Providencia</c:v>
                </c:pt>
                <c:pt idx="17">
                  <c:v>Corozal</c:v>
                </c:pt>
                <c:pt idx="18">
                  <c:v>Pasto</c:v>
                </c:pt>
                <c:pt idx="19">
                  <c:v>Apartadó</c:v>
                </c:pt>
                <c:pt idx="20">
                  <c:v>Cúcuta</c:v>
                </c:pt>
                <c:pt idx="21">
                  <c:v>Tunja</c:v>
                </c:pt>
                <c:pt idx="22">
                  <c:v>Santa Marta</c:v>
                </c:pt>
                <c:pt idx="23">
                  <c:v>Tumaco</c:v>
                </c:pt>
                <c:pt idx="24">
                  <c:v>Chachagüí</c:v>
                </c:pt>
                <c:pt idx="25">
                  <c:v>Bogotá D.C.</c:v>
                </c:pt>
                <c:pt idx="26">
                  <c:v>Barrancabermeja</c:v>
                </c:pt>
                <c:pt idx="27">
                  <c:v>Medellín</c:v>
                </c:pt>
                <c:pt idx="28">
                  <c:v>Rionegro</c:v>
                </c:pt>
                <c:pt idx="29">
                  <c:v>San Andrés</c:v>
                </c:pt>
                <c:pt idx="30">
                  <c:v>Cartagena</c:v>
                </c:pt>
                <c:pt idx="31">
                  <c:v>Palmira</c:v>
                </c:pt>
                <c:pt idx="32">
                  <c:v>Bucaramanga</c:v>
                </c:pt>
                <c:pt idx="33">
                  <c:v>Pereira</c:v>
                </c:pt>
                <c:pt idx="34">
                  <c:v>Armenia</c:v>
                </c:pt>
                <c:pt idx="35">
                  <c:v>Ibagué</c:v>
                </c:pt>
                <c:pt idx="36">
                  <c:v>Leticia</c:v>
                </c:pt>
                <c:pt idx="37">
                  <c:v>Cali</c:v>
                </c:pt>
              </c:strCache>
            </c:strRef>
          </c:cat>
          <c:val>
            <c:numRef>
              <c:f>CDAD_PPAL!$O$94:$O$134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1.01369027282772</c:v>
                </c:pt>
                <c:pt idx="30">
                  <c:v>1.0758563154462983</c:v>
                </c:pt>
                <c:pt idx="31">
                  <c:v>1.2949869495571598</c:v>
                </c:pt>
                <c:pt idx="32">
                  <c:v>1.3139154048716186</c:v>
                </c:pt>
                <c:pt idx="33">
                  <c:v>1.3264267990074536</c:v>
                </c:pt>
                <c:pt idx="34">
                  <c:v>1.4155107526881778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A1-4BD1-B9CF-8E00E6FE76DF}"/>
            </c:ext>
          </c:extLst>
        </c:ser>
        <c:ser>
          <c:idx val="7"/>
          <c:order val="7"/>
          <c:tx>
            <c:v>1,5 a 2,0 ºC</c:v>
          </c:tx>
          <c:spPr>
            <a:solidFill>
              <a:srgbClr val="FFAA0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8"/>
                <c:pt idx="0">
                  <c:v>Mitú</c:v>
                </c:pt>
                <c:pt idx="1">
                  <c:v>Puerto Carreño</c:v>
                </c:pt>
                <c:pt idx="2">
                  <c:v>Mocoa</c:v>
                </c:pt>
                <c:pt idx="3">
                  <c:v>Riohacha</c:v>
                </c:pt>
                <c:pt idx="4">
                  <c:v>Yopal</c:v>
                </c:pt>
                <c:pt idx="5">
                  <c:v>Valledupar</c:v>
                </c:pt>
                <c:pt idx="6">
                  <c:v>Puerto Inírida</c:v>
                </c:pt>
                <c:pt idx="7">
                  <c:v>Neiva</c:v>
                </c:pt>
                <c:pt idx="8">
                  <c:v>Ipiales</c:v>
                </c:pt>
                <c:pt idx="9">
                  <c:v>Quibdó</c:v>
                </c:pt>
                <c:pt idx="10">
                  <c:v>Barranquilla</c:v>
                </c:pt>
                <c:pt idx="11">
                  <c:v>Villavicencio</c:v>
                </c:pt>
                <c:pt idx="12">
                  <c:v>Manizales</c:v>
                </c:pt>
                <c:pt idx="13">
                  <c:v>Sincelejo</c:v>
                </c:pt>
                <c:pt idx="14">
                  <c:v>Arauca</c:v>
                </c:pt>
                <c:pt idx="15">
                  <c:v>Montería</c:v>
                </c:pt>
                <c:pt idx="16">
                  <c:v>Providencia</c:v>
                </c:pt>
                <c:pt idx="17">
                  <c:v>Corozal</c:v>
                </c:pt>
                <c:pt idx="18">
                  <c:v>Pasto</c:v>
                </c:pt>
                <c:pt idx="19">
                  <c:v>Apartadó</c:v>
                </c:pt>
                <c:pt idx="20">
                  <c:v>Cúcuta</c:v>
                </c:pt>
                <c:pt idx="21">
                  <c:v>Tunja</c:v>
                </c:pt>
                <c:pt idx="22">
                  <c:v>Santa Marta</c:v>
                </c:pt>
                <c:pt idx="23">
                  <c:v>Tumaco</c:v>
                </c:pt>
                <c:pt idx="24">
                  <c:v>Chachagüí</c:v>
                </c:pt>
                <c:pt idx="25">
                  <c:v>Bogotá D.C.</c:v>
                </c:pt>
                <c:pt idx="26">
                  <c:v>Barrancabermeja</c:v>
                </c:pt>
                <c:pt idx="27">
                  <c:v>Medellín</c:v>
                </c:pt>
                <c:pt idx="28">
                  <c:v>Rionegro</c:v>
                </c:pt>
                <c:pt idx="29">
                  <c:v>San Andrés</c:v>
                </c:pt>
                <c:pt idx="30">
                  <c:v>Cartagena</c:v>
                </c:pt>
                <c:pt idx="31">
                  <c:v>Palmira</c:v>
                </c:pt>
                <c:pt idx="32">
                  <c:v>Bucaramanga</c:v>
                </c:pt>
                <c:pt idx="33">
                  <c:v>Pereira</c:v>
                </c:pt>
                <c:pt idx="34">
                  <c:v>Armenia</c:v>
                </c:pt>
                <c:pt idx="35">
                  <c:v>Ibagué</c:v>
                </c:pt>
                <c:pt idx="36">
                  <c:v>Leticia</c:v>
                </c:pt>
                <c:pt idx="37">
                  <c:v>Cali</c:v>
                </c:pt>
              </c:strCache>
            </c:strRef>
          </c:cat>
          <c:val>
            <c:numRef>
              <c:f>CDAD_PPAL!$P$94:$P$134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1.5381527623285152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9A1-4BD1-B9CF-8E00E6FE76DF}"/>
            </c:ext>
          </c:extLst>
        </c:ser>
        <c:ser>
          <c:idx val="8"/>
          <c:order val="8"/>
          <c:tx>
            <c:v>&gt;2,0 ºC</c:v>
          </c:tx>
          <c:spPr>
            <a:solidFill>
              <a:srgbClr val="FF55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Pt>
            <c:idx val="39"/>
            <c:invertIfNegative val="0"/>
            <c:bubble3D val="0"/>
            <c:spPr>
              <a:solidFill>
                <a:srgbClr val="FF55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9A1-4BD1-B9CF-8E00E6FE76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38"/>
                <c:pt idx="0">
                  <c:v>Mitú</c:v>
                </c:pt>
                <c:pt idx="1">
                  <c:v>Puerto Carreño</c:v>
                </c:pt>
                <c:pt idx="2">
                  <c:v>Mocoa</c:v>
                </c:pt>
                <c:pt idx="3">
                  <c:v>Riohacha</c:v>
                </c:pt>
                <c:pt idx="4">
                  <c:v>Yopal</c:v>
                </c:pt>
                <c:pt idx="5">
                  <c:v>Valledupar</c:v>
                </c:pt>
                <c:pt idx="6">
                  <c:v>Puerto Inírida</c:v>
                </c:pt>
                <c:pt idx="7">
                  <c:v>Neiva</c:v>
                </c:pt>
                <c:pt idx="8">
                  <c:v>Ipiales</c:v>
                </c:pt>
                <c:pt idx="9">
                  <c:v>Quibdó</c:v>
                </c:pt>
                <c:pt idx="10">
                  <c:v>Barranquilla</c:v>
                </c:pt>
                <c:pt idx="11">
                  <c:v>Villavicencio</c:v>
                </c:pt>
                <c:pt idx="12">
                  <c:v>Manizales</c:v>
                </c:pt>
                <c:pt idx="13">
                  <c:v>Sincelejo</c:v>
                </c:pt>
                <c:pt idx="14">
                  <c:v>Arauca</c:v>
                </c:pt>
                <c:pt idx="15">
                  <c:v>Montería</c:v>
                </c:pt>
                <c:pt idx="16">
                  <c:v>Providencia</c:v>
                </c:pt>
                <c:pt idx="17">
                  <c:v>Corozal</c:v>
                </c:pt>
                <c:pt idx="18">
                  <c:v>Pasto</c:v>
                </c:pt>
                <c:pt idx="19">
                  <c:v>Apartadó</c:v>
                </c:pt>
                <c:pt idx="20">
                  <c:v>Cúcuta</c:v>
                </c:pt>
                <c:pt idx="21">
                  <c:v>Tunja</c:v>
                </c:pt>
                <c:pt idx="22">
                  <c:v>Santa Marta</c:v>
                </c:pt>
                <c:pt idx="23">
                  <c:v>Tumaco</c:v>
                </c:pt>
                <c:pt idx="24">
                  <c:v>Chachagüí</c:v>
                </c:pt>
                <c:pt idx="25">
                  <c:v>Bogotá D.C.</c:v>
                </c:pt>
                <c:pt idx="26">
                  <c:v>Barrancabermeja</c:v>
                </c:pt>
                <c:pt idx="27">
                  <c:v>Medellín</c:v>
                </c:pt>
                <c:pt idx="28">
                  <c:v>Rionegro</c:v>
                </c:pt>
                <c:pt idx="29">
                  <c:v>San Andrés</c:v>
                </c:pt>
                <c:pt idx="30">
                  <c:v>Cartagena</c:v>
                </c:pt>
                <c:pt idx="31">
                  <c:v>Palmira</c:v>
                </c:pt>
                <c:pt idx="32">
                  <c:v>Bucaramanga</c:v>
                </c:pt>
                <c:pt idx="33">
                  <c:v>Pereira</c:v>
                </c:pt>
                <c:pt idx="34">
                  <c:v>Armenia</c:v>
                </c:pt>
                <c:pt idx="35">
                  <c:v>Ibagué</c:v>
                </c:pt>
                <c:pt idx="36">
                  <c:v>Leticia</c:v>
                </c:pt>
                <c:pt idx="37">
                  <c:v>Cali</c:v>
                </c:pt>
              </c:strCache>
            </c:strRef>
          </c:cat>
          <c:val>
            <c:numRef>
              <c:f>CDAD_PPAL!$Q$94:$Q$134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2.0713261648745451</c:v>
                </c:pt>
                <c:pt idx="37">
                  <c:v>2.1761815440632652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A1-4BD1-B9CF-8E00E6FE7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157784704"/>
        <c:axId val="157794688"/>
      </c:barChart>
      <c:catAx>
        <c:axId val="157784704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lang="es-ES" sz="1100" b="0" i="0" u="none" strike="noStrike" kern="1200" spc="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57794688"/>
        <c:crosses val="autoZero"/>
        <c:auto val="1"/>
        <c:lblAlgn val="ctr"/>
        <c:lblOffset val="0"/>
        <c:noMultiLvlLbl val="0"/>
      </c:catAx>
      <c:valAx>
        <c:axId val="157794688"/>
        <c:scaling>
          <c:orientation val="minMax"/>
          <c:max val="2.5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s-CO" sz="1200" b="1"/>
                  <a:t>Anomalía</a:t>
                </a:r>
                <a:r>
                  <a:rPr lang="es-CO" sz="1200" b="1" baseline="0"/>
                  <a:t> de </a:t>
                </a:r>
                <a:r>
                  <a:rPr lang="es-CO" sz="1200" b="1"/>
                  <a:t>Temperatura</a:t>
                </a:r>
                <a:r>
                  <a:rPr lang="es-CO" sz="1200" b="1" baseline="0"/>
                  <a:t> Máxima (ºC)</a:t>
                </a:r>
                <a:endParaRPr lang="es-CO" sz="1200" b="1"/>
              </a:p>
            </c:rich>
          </c:tx>
          <c:layout>
            <c:manualLayout>
              <c:xMode val="edge"/>
              <c:yMode val="edge"/>
              <c:x val="7.0586083186050625E-3"/>
              <c:y val="0.151152235577259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ES" sz="1200" b="1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s-CO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57784704"/>
        <c:crosses val="max"/>
        <c:crossBetween val="between"/>
        <c:majorUnit val="0.5"/>
        <c:minorUnit val="0.5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ayout>
        <c:manualLayout>
          <c:xMode val="edge"/>
          <c:yMode val="edge"/>
          <c:x val="0"/>
          <c:y val="0.95234050925925928"/>
          <c:w val="1"/>
          <c:h val="4.70975686218743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2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 Narrow" panose="020B0606020202030204" pitchFamily="34" charset="0"/>
        </a:defRPr>
      </a:pPr>
      <a:endParaRPr lang="es-CO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PUERTO SALGAR - RIO MAGDALENA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PUERTO SALGAR - Cundinamarca)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2130093974473663"/>
          <c:w val="0.92424908925318772"/>
          <c:h val="0.68882810908478964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2</c:v>
                </c:pt>
                <c:pt idx="1">
                  <c:v>2.02</c:v>
                </c:pt>
                <c:pt idx="2">
                  <c:v>1.9</c:v>
                </c:pt>
                <c:pt idx="3">
                  <c:v>2.02</c:v>
                </c:pt>
                <c:pt idx="4">
                  <c:v>1.9</c:v>
                </c:pt>
                <c:pt idx="5">
                  <c:v>1.74</c:v>
                </c:pt>
                <c:pt idx="6">
                  <c:v>1.55</c:v>
                </c:pt>
                <c:pt idx="7">
                  <c:v>1.96</c:v>
                </c:pt>
                <c:pt idx="8">
                  <c:v>2.12</c:v>
                </c:pt>
                <c:pt idx="9">
                  <c:v>2</c:v>
                </c:pt>
                <c:pt idx="10">
                  <c:v>1.9</c:v>
                </c:pt>
                <c:pt idx="11">
                  <c:v>1.8</c:v>
                </c:pt>
                <c:pt idx="12">
                  <c:v>1.82</c:v>
                </c:pt>
                <c:pt idx="13">
                  <c:v>1.75</c:v>
                </c:pt>
                <c:pt idx="14">
                  <c:v>1.7</c:v>
                </c:pt>
                <c:pt idx="15">
                  <c:v>1.72</c:v>
                </c:pt>
                <c:pt idx="16">
                  <c:v>1.7</c:v>
                </c:pt>
                <c:pt idx="17">
                  <c:v>1.68</c:v>
                </c:pt>
                <c:pt idx="18">
                  <c:v>1.7</c:v>
                </c:pt>
                <c:pt idx="19">
                  <c:v>1.7</c:v>
                </c:pt>
                <c:pt idx="20">
                  <c:v>1.75</c:v>
                </c:pt>
                <c:pt idx="21">
                  <c:v>1.72</c:v>
                </c:pt>
                <c:pt idx="22">
                  <c:v>1.76</c:v>
                </c:pt>
                <c:pt idx="23">
                  <c:v>1.65</c:v>
                </c:pt>
                <c:pt idx="24">
                  <c:v>1.5</c:v>
                </c:pt>
                <c:pt idx="25">
                  <c:v>1.7</c:v>
                </c:pt>
                <c:pt idx="26">
                  <c:v>1.68</c:v>
                </c:pt>
                <c:pt idx="27">
                  <c:v>1.72</c:v>
                </c:pt>
                <c:pt idx="28">
                  <c:v>1.7</c:v>
                </c:pt>
                <c:pt idx="29">
                  <c:v>1.68</c:v>
                </c:pt>
                <c:pt idx="30">
                  <c:v>1.65</c:v>
                </c:pt>
                <c:pt idx="31">
                  <c:v>1.54</c:v>
                </c:pt>
                <c:pt idx="32">
                  <c:v>1.42</c:v>
                </c:pt>
                <c:pt idx="33">
                  <c:v>1.42</c:v>
                </c:pt>
                <c:pt idx="34">
                  <c:v>1.62</c:v>
                </c:pt>
                <c:pt idx="35">
                  <c:v>1.72</c:v>
                </c:pt>
                <c:pt idx="36">
                  <c:v>1.74</c:v>
                </c:pt>
                <c:pt idx="37">
                  <c:v>1.52</c:v>
                </c:pt>
                <c:pt idx="38">
                  <c:v>1.4</c:v>
                </c:pt>
                <c:pt idx="39">
                  <c:v>1.4</c:v>
                </c:pt>
                <c:pt idx="40">
                  <c:v>1.4</c:v>
                </c:pt>
                <c:pt idx="41">
                  <c:v>1.45</c:v>
                </c:pt>
                <c:pt idx="42">
                  <c:v>1.5</c:v>
                </c:pt>
                <c:pt idx="43">
                  <c:v>1.48</c:v>
                </c:pt>
                <c:pt idx="44">
                  <c:v>1.46</c:v>
                </c:pt>
                <c:pt idx="45">
                  <c:v>1.38</c:v>
                </c:pt>
                <c:pt idx="46">
                  <c:v>1.36</c:v>
                </c:pt>
                <c:pt idx="47">
                  <c:v>1.52</c:v>
                </c:pt>
                <c:pt idx="48">
                  <c:v>1.62</c:v>
                </c:pt>
                <c:pt idx="49">
                  <c:v>1.55</c:v>
                </c:pt>
                <c:pt idx="50">
                  <c:v>1.6</c:v>
                </c:pt>
                <c:pt idx="51">
                  <c:v>1.8</c:v>
                </c:pt>
                <c:pt idx="52">
                  <c:v>1.76</c:v>
                </c:pt>
                <c:pt idx="53">
                  <c:v>1.67</c:v>
                </c:pt>
                <c:pt idx="54">
                  <c:v>1.64</c:v>
                </c:pt>
                <c:pt idx="55">
                  <c:v>1.82</c:v>
                </c:pt>
                <c:pt idx="56">
                  <c:v>2.02</c:v>
                </c:pt>
                <c:pt idx="57">
                  <c:v>2.08</c:v>
                </c:pt>
                <c:pt idx="58">
                  <c:v>2.0499999999999998</c:v>
                </c:pt>
                <c:pt idx="59">
                  <c:v>1.9</c:v>
                </c:pt>
                <c:pt idx="60">
                  <c:v>1.62</c:v>
                </c:pt>
                <c:pt idx="61">
                  <c:v>1.64</c:v>
                </c:pt>
                <c:pt idx="62">
                  <c:v>1.56</c:v>
                </c:pt>
                <c:pt idx="63">
                  <c:v>1.58</c:v>
                </c:pt>
                <c:pt idx="64">
                  <c:v>1.6</c:v>
                </c:pt>
                <c:pt idx="65">
                  <c:v>1.52</c:v>
                </c:pt>
                <c:pt idx="66">
                  <c:v>1.48</c:v>
                </c:pt>
                <c:pt idx="67">
                  <c:v>1.42</c:v>
                </c:pt>
                <c:pt idx="68">
                  <c:v>1.4</c:v>
                </c:pt>
                <c:pt idx="69">
                  <c:v>1.38</c:v>
                </c:pt>
                <c:pt idx="70">
                  <c:v>1.4</c:v>
                </c:pt>
                <c:pt idx="71">
                  <c:v>1.38</c:v>
                </c:pt>
                <c:pt idx="72">
                  <c:v>1.4</c:v>
                </c:pt>
                <c:pt idx="73">
                  <c:v>1.42</c:v>
                </c:pt>
                <c:pt idx="74">
                  <c:v>1.3</c:v>
                </c:pt>
                <c:pt idx="75">
                  <c:v>1.3</c:v>
                </c:pt>
                <c:pt idx="76">
                  <c:v>1.58</c:v>
                </c:pt>
                <c:pt idx="77">
                  <c:v>1.9</c:v>
                </c:pt>
                <c:pt idx="78">
                  <c:v>1.82</c:v>
                </c:pt>
                <c:pt idx="79">
                  <c:v>1.62</c:v>
                </c:pt>
                <c:pt idx="80">
                  <c:v>1.56</c:v>
                </c:pt>
                <c:pt idx="81">
                  <c:v>1.52</c:v>
                </c:pt>
                <c:pt idx="82">
                  <c:v>2.36</c:v>
                </c:pt>
                <c:pt idx="83">
                  <c:v>1.84</c:v>
                </c:pt>
                <c:pt idx="84">
                  <c:v>1.82</c:v>
                </c:pt>
                <c:pt idx="85">
                  <c:v>2</c:v>
                </c:pt>
                <c:pt idx="86">
                  <c:v>2.1</c:v>
                </c:pt>
                <c:pt idx="87">
                  <c:v>1.68</c:v>
                </c:pt>
                <c:pt idx="88">
                  <c:v>1.66</c:v>
                </c:pt>
                <c:pt idx="89">
                  <c:v>1.74</c:v>
                </c:pt>
                <c:pt idx="90">
                  <c:v>1.58</c:v>
                </c:pt>
                <c:pt idx="91">
                  <c:v>1.5</c:v>
                </c:pt>
                <c:pt idx="92">
                  <c:v>1.46</c:v>
                </c:pt>
                <c:pt idx="93">
                  <c:v>1.48</c:v>
                </c:pt>
                <c:pt idx="94">
                  <c:v>1.46</c:v>
                </c:pt>
                <c:pt idx="95">
                  <c:v>1.52</c:v>
                </c:pt>
                <c:pt idx="96">
                  <c:v>1.87</c:v>
                </c:pt>
                <c:pt idx="97">
                  <c:v>2.2999999999999998</c:v>
                </c:pt>
                <c:pt idx="98">
                  <c:v>2.0499999999999998</c:v>
                </c:pt>
                <c:pt idx="99">
                  <c:v>1.9</c:v>
                </c:pt>
                <c:pt idx="100">
                  <c:v>1.82</c:v>
                </c:pt>
                <c:pt idx="101">
                  <c:v>1.62</c:v>
                </c:pt>
                <c:pt idx="102">
                  <c:v>1.46</c:v>
                </c:pt>
                <c:pt idx="103">
                  <c:v>1.44</c:v>
                </c:pt>
                <c:pt idx="104">
                  <c:v>1.42</c:v>
                </c:pt>
                <c:pt idx="105">
                  <c:v>1.44</c:v>
                </c:pt>
                <c:pt idx="106">
                  <c:v>1.48</c:v>
                </c:pt>
                <c:pt idx="107">
                  <c:v>1.7</c:v>
                </c:pt>
                <c:pt idx="108">
                  <c:v>1.84</c:v>
                </c:pt>
                <c:pt idx="109">
                  <c:v>2.15</c:v>
                </c:pt>
                <c:pt idx="110">
                  <c:v>2.25</c:v>
                </c:pt>
                <c:pt idx="111">
                  <c:v>2.15</c:v>
                </c:pt>
                <c:pt idx="112">
                  <c:v>2.1800000000000002</c:v>
                </c:pt>
                <c:pt idx="113">
                  <c:v>2.14</c:v>
                </c:pt>
                <c:pt idx="114">
                  <c:v>1.82</c:v>
                </c:pt>
                <c:pt idx="115">
                  <c:v>1.87</c:v>
                </c:pt>
                <c:pt idx="116">
                  <c:v>2.2000000000000002</c:v>
                </c:pt>
                <c:pt idx="117">
                  <c:v>2.15</c:v>
                </c:pt>
                <c:pt idx="118">
                  <c:v>2.13</c:v>
                </c:pt>
                <c:pt idx="119">
                  <c:v>2.06</c:v>
                </c:pt>
                <c:pt idx="120">
                  <c:v>2</c:v>
                </c:pt>
                <c:pt idx="121">
                  <c:v>2.2000000000000002</c:v>
                </c:pt>
                <c:pt idx="122">
                  <c:v>2.1800000000000002</c:v>
                </c:pt>
                <c:pt idx="123">
                  <c:v>2.12</c:v>
                </c:pt>
                <c:pt idx="124">
                  <c:v>2.1800000000000002</c:v>
                </c:pt>
                <c:pt idx="125">
                  <c:v>1.92</c:v>
                </c:pt>
                <c:pt idx="126">
                  <c:v>1.78</c:v>
                </c:pt>
                <c:pt idx="127">
                  <c:v>1.92</c:v>
                </c:pt>
                <c:pt idx="128">
                  <c:v>1.72</c:v>
                </c:pt>
                <c:pt idx="129">
                  <c:v>1.8</c:v>
                </c:pt>
                <c:pt idx="130">
                  <c:v>1.82</c:v>
                </c:pt>
                <c:pt idx="131">
                  <c:v>2.12</c:v>
                </c:pt>
                <c:pt idx="132">
                  <c:v>2</c:v>
                </c:pt>
                <c:pt idx="133">
                  <c:v>2.15</c:v>
                </c:pt>
                <c:pt idx="134">
                  <c:v>2.36</c:v>
                </c:pt>
                <c:pt idx="135">
                  <c:v>2.02</c:v>
                </c:pt>
                <c:pt idx="136">
                  <c:v>1.74</c:v>
                </c:pt>
                <c:pt idx="137">
                  <c:v>1.68</c:v>
                </c:pt>
                <c:pt idx="138">
                  <c:v>1.78</c:v>
                </c:pt>
                <c:pt idx="139">
                  <c:v>2</c:v>
                </c:pt>
                <c:pt idx="140">
                  <c:v>2.08</c:v>
                </c:pt>
                <c:pt idx="141">
                  <c:v>2.35</c:v>
                </c:pt>
                <c:pt idx="142">
                  <c:v>2.2599999999999998</c:v>
                </c:pt>
                <c:pt idx="143">
                  <c:v>2.56</c:v>
                </c:pt>
                <c:pt idx="144">
                  <c:v>2.88</c:v>
                </c:pt>
                <c:pt idx="145">
                  <c:v>2.62</c:v>
                </c:pt>
                <c:pt idx="146">
                  <c:v>2.5</c:v>
                </c:pt>
                <c:pt idx="147">
                  <c:v>2.5</c:v>
                </c:pt>
                <c:pt idx="148">
                  <c:v>2.46</c:v>
                </c:pt>
                <c:pt idx="149">
                  <c:v>2.38</c:v>
                </c:pt>
                <c:pt idx="150">
                  <c:v>2.42</c:v>
                </c:pt>
                <c:pt idx="151">
                  <c:v>2.42</c:v>
                </c:pt>
                <c:pt idx="152">
                  <c:v>2.38</c:v>
                </c:pt>
                <c:pt idx="153">
                  <c:v>2.2999999999999998</c:v>
                </c:pt>
                <c:pt idx="154">
                  <c:v>2.52</c:v>
                </c:pt>
                <c:pt idx="155">
                  <c:v>2.54</c:v>
                </c:pt>
                <c:pt idx="156">
                  <c:v>2.46</c:v>
                </c:pt>
                <c:pt idx="157">
                  <c:v>2.35</c:v>
                </c:pt>
                <c:pt idx="158">
                  <c:v>2.3199999999999998</c:v>
                </c:pt>
                <c:pt idx="159">
                  <c:v>2.2000000000000002</c:v>
                </c:pt>
                <c:pt idx="160">
                  <c:v>2.1800000000000002</c:v>
                </c:pt>
                <c:pt idx="161">
                  <c:v>1.82</c:v>
                </c:pt>
                <c:pt idx="162">
                  <c:v>2</c:v>
                </c:pt>
                <c:pt idx="163">
                  <c:v>1.98</c:v>
                </c:pt>
                <c:pt idx="164">
                  <c:v>1.9</c:v>
                </c:pt>
                <c:pt idx="165">
                  <c:v>1.88</c:v>
                </c:pt>
                <c:pt idx="166">
                  <c:v>1.86</c:v>
                </c:pt>
                <c:pt idx="167">
                  <c:v>1.82</c:v>
                </c:pt>
                <c:pt idx="168">
                  <c:v>1.8</c:v>
                </c:pt>
                <c:pt idx="169">
                  <c:v>2.2000000000000002</c:v>
                </c:pt>
                <c:pt idx="170">
                  <c:v>2.46</c:v>
                </c:pt>
                <c:pt idx="171">
                  <c:v>2.4</c:v>
                </c:pt>
                <c:pt idx="172">
                  <c:v>2.48</c:v>
                </c:pt>
                <c:pt idx="173">
                  <c:v>2.2400000000000002</c:v>
                </c:pt>
                <c:pt idx="174">
                  <c:v>2.66</c:v>
                </c:pt>
                <c:pt idx="175">
                  <c:v>2.7</c:v>
                </c:pt>
                <c:pt idx="176">
                  <c:v>2.58</c:v>
                </c:pt>
                <c:pt idx="177">
                  <c:v>2.58</c:v>
                </c:pt>
                <c:pt idx="178">
                  <c:v>2.42</c:v>
                </c:pt>
                <c:pt idx="179">
                  <c:v>2.1800000000000002</c:v>
                </c:pt>
                <c:pt idx="180">
                  <c:v>1.8</c:v>
                </c:pt>
                <c:pt idx="181">
                  <c:v>1.84</c:v>
                </c:pt>
                <c:pt idx="182">
                  <c:v>1.88</c:v>
                </c:pt>
                <c:pt idx="183">
                  <c:v>1.9</c:v>
                </c:pt>
                <c:pt idx="184">
                  <c:v>1.92</c:v>
                </c:pt>
                <c:pt idx="185">
                  <c:v>2</c:v>
                </c:pt>
                <c:pt idx="186">
                  <c:v>1.94</c:v>
                </c:pt>
                <c:pt idx="187">
                  <c:v>1.84</c:v>
                </c:pt>
                <c:pt idx="188">
                  <c:v>1.88</c:v>
                </c:pt>
                <c:pt idx="189">
                  <c:v>2.52</c:v>
                </c:pt>
                <c:pt idx="190">
                  <c:v>2.64</c:v>
                </c:pt>
                <c:pt idx="191">
                  <c:v>2.74</c:v>
                </c:pt>
                <c:pt idx="192">
                  <c:v>2.9</c:v>
                </c:pt>
                <c:pt idx="193">
                  <c:v>3.3</c:v>
                </c:pt>
                <c:pt idx="194">
                  <c:v>3.36</c:v>
                </c:pt>
                <c:pt idx="195">
                  <c:v>3.52</c:v>
                </c:pt>
                <c:pt idx="196">
                  <c:v>3.71</c:v>
                </c:pt>
                <c:pt idx="197">
                  <c:v>3.94</c:v>
                </c:pt>
                <c:pt idx="198">
                  <c:v>3.96</c:v>
                </c:pt>
                <c:pt idx="199">
                  <c:v>3.76</c:v>
                </c:pt>
                <c:pt idx="200">
                  <c:v>4.7</c:v>
                </c:pt>
                <c:pt idx="201">
                  <c:v>4.0999999999999996</c:v>
                </c:pt>
                <c:pt idx="202">
                  <c:v>4.54</c:v>
                </c:pt>
                <c:pt idx="203">
                  <c:v>3.92</c:v>
                </c:pt>
                <c:pt idx="204">
                  <c:v>4.26</c:v>
                </c:pt>
                <c:pt idx="205">
                  <c:v>4.22</c:v>
                </c:pt>
                <c:pt idx="206">
                  <c:v>3.6</c:v>
                </c:pt>
                <c:pt idx="207">
                  <c:v>3.9</c:v>
                </c:pt>
                <c:pt idx="208">
                  <c:v>3.9</c:v>
                </c:pt>
                <c:pt idx="209">
                  <c:v>4.88</c:v>
                </c:pt>
                <c:pt idx="210">
                  <c:v>5.14</c:v>
                </c:pt>
                <c:pt idx="211">
                  <c:v>5.0999999999999996</c:v>
                </c:pt>
                <c:pt idx="212">
                  <c:v>4.12</c:v>
                </c:pt>
                <c:pt idx="213">
                  <c:v>4.4400000000000004</c:v>
                </c:pt>
                <c:pt idx="214">
                  <c:v>4.4400000000000004</c:v>
                </c:pt>
                <c:pt idx="215">
                  <c:v>4.54</c:v>
                </c:pt>
                <c:pt idx="216">
                  <c:v>4.0999999999999996</c:v>
                </c:pt>
                <c:pt idx="217">
                  <c:v>3.72</c:v>
                </c:pt>
                <c:pt idx="218">
                  <c:v>3.54</c:v>
                </c:pt>
                <c:pt idx="219">
                  <c:v>3.26</c:v>
                </c:pt>
                <c:pt idx="220">
                  <c:v>3.18</c:v>
                </c:pt>
                <c:pt idx="221">
                  <c:v>4.84</c:v>
                </c:pt>
                <c:pt idx="222">
                  <c:v>5</c:v>
                </c:pt>
                <c:pt idx="223">
                  <c:v>4.62</c:v>
                </c:pt>
                <c:pt idx="224">
                  <c:v>3.88</c:v>
                </c:pt>
                <c:pt idx="225">
                  <c:v>3.78</c:v>
                </c:pt>
                <c:pt idx="226">
                  <c:v>3.48</c:v>
                </c:pt>
                <c:pt idx="227">
                  <c:v>3.4</c:v>
                </c:pt>
                <c:pt idx="228">
                  <c:v>3.3</c:v>
                </c:pt>
                <c:pt idx="229">
                  <c:v>3</c:v>
                </c:pt>
                <c:pt idx="230">
                  <c:v>2.92</c:v>
                </c:pt>
                <c:pt idx="231">
                  <c:v>2.9</c:v>
                </c:pt>
                <c:pt idx="232">
                  <c:v>2.98</c:v>
                </c:pt>
                <c:pt idx="233">
                  <c:v>3.3</c:v>
                </c:pt>
                <c:pt idx="234">
                  <c:v>3.7</c:v>
                </c:pt>
                <c:pt idx="235">
                  <c:v>3.8</c:v>
                </c:pt>
                <c:pt idx="236">
                  <c:v>3.1</c:v>
                </c:pt>
                <c:pt idx="237">
                  <c:v>3.48</c:v>
                </c:pt>
                <c:pt idx="238">
                  <c:v>3.68</c:v>
                </c:pt>
                <c:pt idx="239">
                  <c:v>3.98</c:v>
                </c:pt>
                <c:pt idx="240">
                  <c:v>3.38</c:v>
                </c:pt>
                <c:pt idx="241">
                  <c:v>4.32</c:v>
                </c:pt>
                <c:pt idx="242">
                  <c:v>4.26</c:v>
                </c:pt>
                <c:pt idx="243">
                  <c:v>4.38</c:v>
                </c:pt>
                <c:pt idx="244">
                  <c:v>4.26</c:v>
                </c:pt>
                <c:pt idx="245">
                  <c:v>3.96</c:v>
                </c:pt>
                <c:pt idx="246">
                  <c:v>3.74</c:v>
                </c:pt>
                <c:pt idx="247">
                  <c:v>3.41</c:v>
                </c:pt>
                <c:pt idx="248">
                  <c:v>4.1399999999999997</c:v>
                </c:pt>
                <c:pt idx="249">
                  <c:v>4.72</c:v>
                </c:pt>
                <c:pt idx="250">
                  <c:v>4.5199999999999996</c:v>
                </c:pt>
                <c:pt idx="251">
                  <c:v>4.49</c:v>
                </c:pt>
                <c:pt idx="252">
                  <c:v>3.94</c:v>
                </c:pt>
                <c:pt idx="253">
                  <c:v>4.0999999999999996</c:v>
                </c:pt>
                <c:pt idx="254">
                  <c:v>4.4800000000000004</c:v>
                </c:pt>
                <c:pt idx="255">
                  <c:v>4.9000000000000004</c:v>
                </c:pt>
                <c:pt idx="256">
                  <c:v>4.72</c:v>
                </c:pt>
                <c:pt idx="257">
                  <c:v>4.16</c:v>
                </c:pt>
                <c:pt idx="258">
                  <c:v>3.84</c:v>
                </c:pt>
                <c:pt idx="259">
                  <c:v>3.68</c:v>
                </c:pt>
                <c:pt idx="260">
                  <c:v>3.48</c:v>
                </c:pt>
                <c:pt idx="261">
                  <c:v>3.3</c:v>
                </c:pt>
                <c:pt idx="262">
                  <c:v>3.42</c:v>
                </c:pt>
                <c:pt idx="263">
                  <c:v>3.32</c:v>
                </c:pt>
                <c:pt idx="264">
                  <c:v>2.98</c:v>
                </c:pt>
                <c:pt idx="265">
                  <c:v>2.9</c:v>
                </c:pt>
                <c:pt idx="266">
                  <c:v>2.88</c:v>
                </c:pt>
                <c:pt idx="267">
                  <c:v>3</c:v>
                </c:pt>
                <c:pt idx="268">
                  <c:v>3.25</c:v>
                </c:pt>
                <c:pt idx="269">
                  <c:v>3.26</c:v>
                </c:pt>
                <c:pt idx="270">
                  <c:v>3.08</c:v>
                </c:pt>
                <c:pt idx="271">
                  <c:v>2.9</c:v>
                </c:pt>
                <c:pt idx="272">
                  <c:v>2.95</c:v>
                </c:pt>
                <c:pt idx="273">
                  <c:v>3.1</c:v>
                </c:pt>
                <c:pt idx="274">
                  <c:v>3.08</c:v>
                </c:pt>
                <c:pt idx="275">
                  <c:v>2.9</c:v>
                </c:pt>
                <c:pt idx="276">
                  <c:v>2.7</c:v>
                </c:pt>
                <c:pt idx="277">
                  <c:v>2.68</c:v>
                </c:pt>
                <c:pt idx="278">
                  <c:v>2.52</c:v>
                </c:pt>
                <c:pt idx="279">
                  <c:v>2.48</c:v>
                </c:pt>
                <c:pt idx="280">
                  <c:v>2.5</c:v>
                </c:pt>
                <c:pt idx="281">
                  <c:v>2.72</c:v>
                </c:pt>
                <c:pt idx="282">
                  <c:v>2.7</c:v>
                </c:pt>
                <c:pt idx="283">
                  <c:v>3.5</c:v>
                </c:pt>
                <c:pt idx="284">
                  <c:v>3.8</c:v>
                </c:pt>
                <c:pt idx="285">
                  <c:v>3.8</c:v>
                </c:pt>
                <c:pt idx="286">
                  <c:v>3.82</c:v>
                </c:pt>
                <c:pt idx="287">
                  <c:v>4</c:v>
                </c:pt>
                <c:pt idx="288">
                  <c:v>3.94</c:v>
                </c:pt>
                <c:pt idx="289">
                  <c:v>3.82</c:v>
                </c:pt>
                <c:pt idx="290">
                  <c:v>3.7</c:v>
                </c:pt>
                <c:pt idx="291">
                  <c:v>3.86</c:v>
                </c:pt>
                <c:pt idx="292">
                  <c:v>4.62</c:v>
                </c:pt>
                <c:pt idx="293">
                  <c:v>4.4800000000000004</c:v>
                </c:pt>
                <c:pt idx="294">
                  <c:v>4.5999999999999996</c:v>
                </c:pt>
                <c:pt idx="295">
                  <c:v>4.74</c:v>
                </c:pt>
                <c:pt idx="296">
                  <c:v>5.16</c:v>
                </c:pt>
                <c:pt idx="297">
                  <c:v>4.8600000000000003</c:v>
                </c:pt>
                <c:pt idx="298">
                  <c:v>4.78</c:v>
                </c:pt>
                <c:pt idx="299">
                  <c:v>3.82</c:v>
                </c:pt>
                <c:pt idx="300">
                  <c:v>3.94</c:v>
                </c:pt>
                <c:pt idx="301">
                  <c:v>3.9</c:v>
                </c:pt>
                <c:pt idx="302">
                  <c:v>3.78</c:v>
                </c:pt>
                <c:pt idx="303">
                  <c:v>3.9</c:v>
                </c:pt>
                <c:pt idx="304">
                  <c:v>3.52</c:v>
                </c:pt>
                <c:pt idx="305">
                  <c:v>3.48</c:v>
                </c:pt>
                <c:pt idx="306">
                  <c:v>3.38</c:v>
                </c:pt>
                <c:pt idx="307">
                  <c:v>3.47</c:v>
                </c:pt>
                <c:pt idx="308">
                  <c:v>3.82</c:v>
                </c:pt>
                <c:pt idx="309">
                  <c:v>4.2</c:v>
                </c:pt>
                <c:pt idx="310">
                  <c:v>4.12</c:v>
                </c:pt>
                <c:pt idx="311">
                  <c:v>4.28</c:v>
                </c:pt>
                <c:pt idx="312">
                  <c:v>4.26</c:v>
                </c:pt>
                <c:pt idx="313">
                  <c:v>4.32</c:v>
                </c:pt>
                <c:pt idx="314">
                  <c:v>3.72</c:v>
                </c:pt>
                <c:pt idx="315">
                  <c:v>3.84</c:v>
                </c:pt>
                <c:pt idx="316">
                  <c:v>3.56</c:v>
                </c:pt>
                <c:pt idx="317">
                  <c:v>3.56</c:v>
                </c:pt>
                <c:pt idx="318">
                  <c:v>3.58</c:v>
                </c:pt>
                <c:pt idx="319">
                  <c:v>3.52</c:v>
                </c:pt>
                <c:pt idx="320">
                  <c:v>3.66</c:v>
                </c:pt>
                <c:pt idx="321">
                  <c:v>3.58</c:v>
                </c:pt>
                <c:pt idx="322">
                  <c:v>3.05</c:v>
                </c:pt>
                <c:pt idx="323">
                  <c:v>3</c:v>
                </c:pt>
                <c:pt idx="324">
                  <c:v>2.94</c:v>
                </c:pt>
                <c:pt idx="325">
                  <c:v>2.9</c:v>
                </c:pt>
                <c:pt idx="326">
                  <c:v>2.96</c:v>
                </c:pt>
                <c:pt idx="327">
                  <c:v>2.98</c:v>
                </c:pt>
                <c:pt idx="328">
                  <c:v>3</c:v>
                </c:pt>
                <c:pt idx="329">
                  <c:v>3.52</c:v>
                </c:pt>
                <c:pt idx="330">
                  <c:v>3</c:v>
                </c:pt>
                <c:pt idx="331">
                  <c:v>3.01</c:v>
                </c:pt>
                <c:pt idx="332">
                  <c:v>3</c:v>
                </c:pt>
                <c:pt idx="333">
                  <c:v>3.3</c:v>
                </c:pt>
                <c:pt idx="334">
                  <c:v>3.43</c:v>
                </c:pt>
                <c:pt idx="335">
                  <c:v>3.5</c:v>
                </c:pt>
                <c:pt idx="336">
                  <c:v>3.68</c:v>
                </c:pt>
                <c:pt idx="337">
                  <c:v>3.98</c:v>
                </c:pt>
                <c:pt idx="338">
                  <c:v>3.8</c:v>
                </c:pt>
                <c:pt idx="339">
                  <c:v>3.7</c:v>
                </c:pt>
                <c:pt idx="340">
                  <c:v>3.84</c:v>
                </c:pt>
                <c:pt idx="341">
                  <c:v>3.8</c:v>
                </c:pt>
                <c:pt idx="342">
                  <c:v>4.16</c:v>
                </c:pt>
                <c:pt idx="343">
                  <c:v>3.92</c:v>
                </c:pt>
                <c:pt idx="344">
                  <c:v>3.64</c:v>
                </c:pt>
                <c:pt idx="345">
                  <c:v>4.12</c:v>
                </c:pt>
                <c:pt idx="346">
                  <c:v>4.24</c:v>
                </c:pt>
                <c:pt idx="347">
                  <c:v>4</c:v>
                </c:pt>
                <c:pt idx="348">
                  <c:v>3.7</c:v>
                </c:pt>
                <c:pt idx="349">
                  <c:v>3.76</c:v>
                </c:pt>
                <c:pt idx="350">
                  <c:v>3.8</c:v>
                </c:pt>
                <c:pt idx="351">
                  <c:v>3.74</c:v>
                </c:pt>
                <c:pt idx="352">
                  <c:v>3.54</c:v>
                </c:pt>
                <c:pt idx="353">
                  <c:v>3.56</c:v>
                </c:pt>
                <c:pt idx="354">
                  <c:v>2.98</c:v>
                </c:pt>
                <c:pt idx="355">
                  <c:v>2.92</c:v>
                </c:pt>
                <c:pt idx="356">
                  <c:v>3.1</c:v>
                </c:pt>
                <c:pt idx="357">
                  <c:v>2.94</c:v>
                </c:pt>
                <c:pt idx="358">
                  <c:v>3</c:v>
                </c:pt>
                <c:pt idx="359">
                  <c:v>3.1</c:v>
                </c:pt>
                <c:pt idx="360">
                  <c:v>2.95</c:v>
                </c:pt>
                <c:pt idx="361">
                  <c:v>3</c:v>
                </c:pt>
                <c:pt idx="362">
                  <c:v>3.1</c:v>
                </c:pt>
                <c:pt idx="363">
                  <c:v>3.23</c:v>
                </c:pt>
                <c:pt idx="364">
                  <c:v>3.36</c:v>
                </c:pt>
                <c:pt idx="365">
                  <c:v>3.3</c:v>
                </c:pt>
                <c:pt idx="366">
                  <c:v>3.36</c:v>
                </c:pt>
                <c:pt idx="367">
                  <c:v>3.56</c:v>
                </c:pt>
                <c:pt idx="368">
                  <c:v>3</c:v>
                </c:pt>
                <c:pt idx="369">
                  <c:v>3.68</c:v>
                </c:pt>
                <c:pt idx="370">
                  <c:v>3.5</c:v>
                </c:pt>
                <c:pt idx="371">
                  <c:v>3.36</c:v>
                </c:pt>
                <c:pt idx="372">
                  <c:v>3</c:v>
                </c:pt>
                <c:pt idx="373">
                  <c:v>4</c:v>
                </c:pt>
                <c:pt idx="374">
                  <c:v>3.58</c:v>
                </c:pt>
                <c:pt idx="375">
                  <c:v>3.54</c:v>
                </c:pt>
                <c:pt idx="376">
                  <c:v>3.98</c:v>
                </c:pt>
                <c:pt idx="377">
                  <c:v>4.1399999999999997</c:v>
                </c:pt>
                <c:pt idx="378">
                  <c:v>4.26</c:v>
                </c:pt>
                <c:pt idx="379">
                  <c:v>4.24</c:v>
                </c:pt>
                <c:pt idx="380">
                  <c:v>4.5599999999999996</c:v>
                </c:pt>
                <c:pt idx="381">
                  <c:v>4.72</c:v>
                </c:pt>
                <c:pt idx="382">
                  <c:v>4.46</c:v>
                </c:pt>
                <c:pt idx="383">
                  <c:v>4.6399999999999997</c:v>
                </c:pt>
                <c:pt idx="384">
                  <c:v>4.66</c:v>
                </c:pt>
                <c:pt idx="385">
                  <c:v>4.3600000000000003</c:v>
                </c:pt>
                <c:pt idx="386">
                  <c:v>4.0999999999999996</c:v>
                </c:pt>
                <c:pt idx="387">
                  <c:v>4.16</c:v>
                </c:pt>
                <c:pt idx="388">
                  <c:v>4.0599999999999996</c:v>
                </c:pt>
                <c:pt idx="389">
                  <c:v>3.92</c:v>
                </c:pt>
                <c:pt idx="390">
                  <c:v>4.4000000000000004</c:v>
                </c:pt>
                <c:pt idx="391">
                  <c:v>4.5</c:v>
                </c:pt>
                <c:pt idx="392">
                  <c:v>4.1399999999999997</c:v>
                </c:pt>
                <c:pt idx="393">
                  <c:v>4.29</c:v>
                </c:pt>
                <c:pt idx="394">
                  <c:v>4.45</c:v>
                </c:pt>
                <c:pt idx="395">
                  <c:v>4.78</c:v>
                </c:pt>
                <c:pt idx="396">
                  <c:v>5</c:v>
                </c:pt>
                <c:pt idx="397">
                  <c:v>5.26</c:v>
                </c:pt>
                <c:pt idx="398">
                  <c:v>5.26</c:v>
                </c:pt>
                <c:pt idx="399">
                  <c:v>4.9000000000000004</c:v>
                </c:pt>
                <c:pt idx="400">
                  <c:v>4.3</c:v>
                </c:pt>
                <c:pt idx="401">
                  <c:v>4.0199999999999996</c:v>
                </c:pt>
                <c:pt idx="402">
                  <c:v>4.12</c:v>
                </c:pt>
                <c:pt idx="403">
                  <c:v>4.26</c:v>
                </c:pt>
                <c:pt idx="404">
                  <c:v>4.0599999999999996</c:v>
                </c:pt>
                <c:pt idx="405">
                  <c:v>4</c:v>
                </c:pt>
                <c:pt idx="406">
                  <c:v>3.98</c:v>
                </c:pt>
                <c:pt idx="407">
                  <c:v>3.9</c:v>
                </c:pt>
                <c:pt idx="408">
                  <c:v>3.86</c:v>
                </c:pt>
                <c:pt idx="409">
                  <c:v>3.94</c:v>
                </c:pt>
                <c:pt idx="410">
                  <c:v>3.9</c:v>
                </c:pt>
                <c:pt idx="411">
                  <c:v>3.76</c:v>
                </c:pt>
                <c:pt idx="412">
                  <c:v>3.8</c:v>
                </c:pt>
                <c:pt idx="413">
                  <c:v>3.76</c:v>
                </c:pt>
                <c:pt idx="414">
                  <c:v>3.25</c:v>
                </c:pt>
                <c:pt idx="415">
                  <c:v>3.22</c:v>
                </c:pt>
                <c:pt idx="416">
                  <c:v>3.25</c:v>
                </c:pt>
                <c:pt idx="417">
                  <c:v>3.3</c:v>
                </c:pt>
                <c:pt idx="418">
                  <c:v>3.35</c:v>
                </c:pt>
                <c:pt idx="419">
                  <c:v>3.6</c:v>
                </c:pt>
                <c:pt idx="420">
                  <c:v>3.56</c:v>
                </c:pt>
                <c:pt idx="421">
                  <c:v>3.26</c:v>
                </c:pt>
                <c:pt idx="422">
                  <c:v>3.15</c:v>
                </c:pt>
                <c:pt idx="423">
                  <c:v>3</c:v>
                </c:pt>
                <c:pt idx="424">
                  <c:v>2.92</c:v>
                </c:pt>
                <c:pt idx="425">
                  <c:v>3</c:v>
                </c:pt>
                <c:pt idx="426">
                  <c:v>3.42</c:v>
                </c:pt>
                <c:pt idx="427">
                  <c:v>3.32</c:v>
                </c:pt>
                <c:pt idx="428">
                  <c:v>3.52</c:v>
                </c:pt>
                <c:pt idx="429">
                  <c:v>3.58</c:v>
                </c:pt>
                <c:pt idx="430">
                  <c:v>3.54</c:v>
                </c:pt>
                <c:pt idx="431">
                  <c:v>3.48</c:v>
                </c:pt>
                <c:pt idx="432">
                  <c:v>3.58</c:v>
                </c:pt>
                <c:pt idx="433">
                  <c:v>3.66</c:v>
                </c:pt>
                <c:pt idx="434">
                  <c:v>3.15</c:v>
                </c:pt>
                <c:pt idx="435">
                  <c:v>3</c:v>
                </c:pt>
                <c:pt idx="436">
                  <c:v>2.92</c:v>
                </c:pt>
                <c:pt idx="437">
                  <c:v>2.9</c:v>
                </c:pt>
                <c:pt idx="438">
                  <c:v>2.84</c:v>
                </c:pt>
                <c:pt idx="439">
                  <c:v>2.86</c:v>
                </c:pt>
                <c:pt idx="440">
                  <c:v>2.96</c:v>
                </c:pt>
                <c:pt idx="441">
                  <c:v>2.95</c:v>
                </c:pt>
                <c:pt idx="442">
                  <c:v>3.15</c:v>
                </c:pt>
                <c:pt idx="443">
                  <c:v>3.1</c:v>
                </c:pt>
                <c:pt idx="444">
                  <c:v>3</c:v>
                </c:pt>
                <c:pt idx="445">
                  <c:v>2.84</c:v>
                </c:pt>
                <c:pt idx="446">
                  <c:v>2.78</c:v>
                </c:pt>
                <c:pt idx="447">
                  <c:v>2.88</c:v>
                </c:pt>
                <c:pt idx="448">
                  <c:v>3.02</c:v>
                </c:pt>
                <c:pt idx="449">
                  <c:v>3</c:v>
                </c:pt>
                <c:pt idx="450">
                  <c:v>2.98</c:v>
                </c:pt>
                <c:pt idx="451">
                  <c:v>2.8</c:v>
                </c:pt>
                <c:pt idx="452">
                  <c:v>2.68</c:v>
                </c:pt>
                <c:pt idx="453">
                  <c:v>2.7</c:v>
                </c:pt>
                <c:pt idx="454">
                  <c:v>2.62</c:v>
                </c:pt>
                <c:pt idx="455">
                  <c:v>2.6</c:v>
                </c:pt>
                <c:pt idx="456">
                  <c:v>2.54</c:v>
                </c:pt>
                <c:pt idx="457">
                  <c:v>2.58</c:v>
                </c:pt>
                <c:pt idx="458">
                  <c:v>2.64</c:v>
                </c:pt>
                <c:pt idx="459">
                  <c:v>2.62</c:v>
                </c:pt>
                <c:pt idx="460">
                  <c:v>2.58</c:v>
                </c:pt>
                <c:pt idx="461">
                  <c:v>2.36</c:v>
                </c:pt>
                <c:pt idx="462">
                  <c:v>2.54</c:v>
                </c:pt>
                <c:pt idx="463">
                  <c:v>2.58</c:v>
                </c:pt>
                <c:pt idx="464">
                  <c:v>2.52</c:v>
                </c:pt>
                <c:pt idx="465">
                  <c:v>2.58</c:v>
                </c:pt>
                <c:pt idx="466">
                  <c:v>2.6</c:v>
                </c:pt>
                <c:pt idx="467">
                  <c:v>2.38</c:v>
                </c:pt>
                <c:pt idx="468">
                  <c:v>2</c:v>
                </c:pt>
                <c:pt idx="469">
                  <c:v>2.2000000000000002</c:v>
                </c:pt>
                <c:pt idx="470">
                  <c:v>2.4</c:v>
                </c:pt>
                <c:pt idx="471">
                  <c:v>2.14</c:v>
                </c:pt>
                <c:pt idx="472">
                  <c:v>2.36</c:v>
                </c:pt>
                <c:pt idx="473">
                  <c:v>2.1</c:v>
                </c:pt>
                <c:pt idx="474">
                  <c:v>2.12</c:v>
                </c:pt>
                <c:pt idx="475">
                  <c:v>2.12</c:v>
                </c:pt>
                <c:pt idx="476">
                  <c:v>2.16</c:v>
                </c:pt>
                <c:pt idx="477">
                  <c:v>2.8</c:v>
                </c:pt>
                <c:pt idx="478">
                  <c:v>2.78</c:v>
                </c:pt>
                <c:pt idx="479">
                  <c:v>2.86</c:v>
                </c:pt>
                <c:pt idx="480">
                  <c:v>2.88</c:v>
                </c:pt>
                <c:pt idx="481">
                  <c:v>2.54</c:v>
                </c:pt>
                <c:pt idx="482">
                  <c:v>2.2999999999999998</c:v>
                </c:pt>
                <c:pt idx="483">
                  <c:v>2.48</c:v>
                </c:pt>
                <c:pt idx="484">
                  <c:v>2.56</c:v>
                </c:pt>
                <c:pt idx="485">
                  <c:v>2.38</c:v>
                </c:pt>
                <c:pt idx="486">
                  <c:v>2.36</c:v>
                </c:pt>
                <c:pt idx="487">
                  <c:v>2.48</c:v>
                </c:pt>
                <c:pt idx="488">
                  <c:v>2.38</c:v>
                </c:pt>
                <c:pt idx="489">
                  <c:v>2.48</c:v>
                </c:pt>
                <c:pt idx="490">
                  <c:v>2.6</c:v>
                </c:pt>
                <c:pt idx="491">
                  <c:v>2.68</c:v>
                </c:pt>
                <c:pt idx="492">
                  <c:v>2.6</c:v>
                </c:pt>
                <c:pt idx="493">
                  <c:v>2.86</c:v>
                </c:pt>
                <c:pt idx="494">
                  <c:v>2.96</c:v>
                </c:pt>
                <c:pt idx="495">
                  <c:v>3.86</c:v>
                </c:pt>
                <c:pt idx="496">
                  <c:v>3.05</c:v>
                </c:pt>
                <c:pt idx="497">
                  <c:v>2.96</c:v>
                </c:pt>
                <c:pt idx="498">
                  <c:v>2.92</c:v>
                </c:pt>
                <c:pt idx="499">
                  <c:v>2.96</c:v>
                </c:pt>
                <c:pt idx="500">
                  <c:v>2.96</c:v>
                </c:pt>
                <c:pt idx="501">
                  <c:v>2.66</c:v>
                </c:pt>
                <c:pt idx="502">
                  <c:v>2.68</c:v>
                </c:pt>
                <c:pt idx="503">
                  <c:v>2.66</c:v>
                </c:pt>
                <c:pt idx="504">
                  <c:v>2.74</c:v>
                </c:pt>
                <c:pt idx="505">
                  <c:v>3.46</c:v>
                </c:pt>
                <c:pt idx="506">
                  <c:v>3.1</c:v>
                </c:pt>
                <c:pt idx="507">
                  <c:v>2.72</c:v>
                </c:pt>
                <c:pt idx="508">
                  <c:v>2.76</c:v>
                </c:pt>
                <c:pt idx="509">
                  <c:v>2.68</c:v>
                </c:pt>
                <c:pt idx="510">
                  <c:v>2.7</c:v>
                </c:pt>
                <c:pt idx="511">
                  <c:v>2.58</c:v>
                </c:pt>
                <c:pt idx="512">
                  <c:v>3.15</c:v>
                </c:pt>
                <c:pt idx="513">
                  <c:v>3.34</c:v>
                </c:pt>
                <c:pt idx="514">
                  <c:v>3.36</c:v>
                </c:pt>
                <c:pt idx="515">
                  <c:v>2.56</c:v>
                </c:pt>
                <c:pt idx="516">
                  <c:v>2.68</c:v>
                </c:pt>
                <c:pt idx="517">
                  <c:v>2.38</c:v>
                </c:pt>
                <c:pt idx="518">
                  <c:v>2.69</c:v>
                </c:pt>
                <c:pt idx="519">
                  <c:v>2.48</c:v>
                </c:pt>
                <c:pt idx="520">
                  <c:v>2.58</c:v>
                </c:pt>
                <c:pt idx="521">
                  <c:v>2.5</c:v>
                </c:pt>
                <c:pt idx="522">
                  <c:v>2.48</c:v>
                </c:pt>
                <c:pt idx="523">
                  <c:v>2.48</c:v>
                </c:pt>
                <c:pt idx="524">
                  <c:v>2.4</c:v>
                </c:pt>
                <c:pt idx="525">
                  <c:v>2.42</c:v>
                </c:pt>
                <c:pt idx="526">
                  <c:v>2.78</c:v>
                </c:pt>
                <c:pt idx="527">
                  <c:v>2.48</c:v>
                </c:pt>
                <c:pt idx="528">
                  <c:v>2.7</c:v>
                </c:pt>
                <c:pt idx="529">
                  <c:v>2.6</c:v>
                </c:pt>
                <c:pt idx="530">
                  <c:v>2.58</c:v>
                </c:pt>
                <c:pt idx="531">
                  <c:v>2.64</c:v>
                </c:pt>
                <c:pt idx="532">
                  <c:v>2.98</c:v>
                </c:pt>
                <c:pt idx="533">
                  <c:v>3</c:v>
                </c:pt>
                <c:pt idx="534">
                  <c:v>2.81</c:v>
                </c:pt>
                <c:pt idx="535">
                  <c:v>2.7</c:v>
                </c:pt>
                <c:pt idx="536">
                  <c:v>2.78</c:v>
                </c:pt>
                <c:pt idx="537">
                  <c:v>2.97</c:v>
                </c:pt>
                <c:pt idx="538">
                  <c:v>2.74</c:v>
                </c:pt>
                <c:pt idx="539">
                  <c:v>2.65</c:v>
                </c:pt>
                <c:pt idx="540">
                  <c:v>2.7</c:v>
                </c:pt>
                <c:pt idx="541">
                  <c:v>3.1</c:v>
                </c:pt>
                <c:pt idx="542">
                  <c:v>2.92</c:v>
                </c:pt>
                <c:pt idx="543">
                  <c:v>2.76</c:v>
                </c:pt>
                <c:pt idx="544">
                  <c:v>2.82</c:v>
                </c:pt>
                <c:pt idx="545">
                  <c:v>2.92</c:v>
                </c:pt>
                <c:pt idx="546">
                  <c:v>3.05</c:v>
                </c:pt>
                <c:pt idx="547">
                  <c:v>2.98</c:v>
                </c:pt>
                <c:pt idx="548">
                  <c:v>3.05</c:v>
                </c:pt>
                <c:pt idx="549">
                  <c:v>3.15</c:v>
                </c:pt>
                <c:pt idx="550">
                  <c:v>3.22</c:v>
                </c:pt>
                <c:pt idx="551">
                  <c:v>3.15</c:v>
                </c:pt>
                <c:pt idx="552">
                  <c:v>2.98</c:v>
                </c:pt>
                <c:pt idx="553">
                  <c:v>2.74</c:v>
                </c:pt>
                <c:pt idx="554">
                  <c:v>2.96</c:v>
                </c:pt>
                <c:pt idx="555">
                  <c:v>2.94</c:v>
                </c:pt>
                <c:pt idx="556">
                  <c:v>3</c:v>
                </c:pt>
                <c:pt idx="557">
                  <c:v>3.98</c:v>
                </c:pt>
                <c:pt idx="558">
                  <c:v>2.38</c:v>
                </c:pt>
                <c:pt idx="559">
                  <c:v>3.48</c:v>
                </c:pt>
                <c:pt idx="560">
                  <c:v>3.4</c:v>
                </c:pt>
                <c:pt idx="561">
                  <c:v>3.26</c:v>
                </c:pt>
                <c:pt idx="562">
                  <c:v>3.08</c:v>
                </c:pt>
                <c:pt idx="563">
                  <c:v>3.1</c:v>
                </c:pt>
                <c:pt idx="564">
                  <c:v>3.2</c:v>
                </c:pt>
                <c:pt idx="565">
                  <c:v>3.12</c:v>
                </c:pt>
                <c:pt idx="566">
                  <c:v>3</c:v>
                </c:pt>
                <c:pt idx="567">
                  <c:v>2.96</c:v>
                </c:pt>
                <c:pt idx="568">
                  <c:v>2.9</c:v>
                </c:pt>
                <c:pt idx="569">
                  <c:v>2.78</c:v>
                </c:pt>
                <c:pt idx="570">
                  <c:v>2.64</c:v>
                </c:pt>
                <c:pt idx="571">
                  <c:v>2.52</c:v>
                </c:pt>
                <c:pt idx="572">
                  <c:v>2.46</c:v>
                </c:pt>
                <c:pt idx="573">
                  <c:v>2.36</c:v>
                </c:pt>
                <c:pt idx="574">
                  <c:v>2.44</c:v>
                </c:pt>
                <c:pt idx="575">
                  <c:v>2.38</c:v>
                </c:pt>
                <c:pt idx="576">
                  <c:v>2.34</c:v>
                </c:pt>
                <c:pt idx="577">
                  <c:v>2.56</c:v>
                </c:pt>
                <c:pt idx="578">
                  <c:v>2.44</c:v>
                </c:pt>
                <c:pt idx="579">
                  <c:v>2.48</c:v>
                </c:pt>
                <c:pt idx="580">
                  <c:v>2.52</c:v>
                </c:pt>
                <c:pt idx="581">
                  <c:v>2.68</c:v>
                </c:pt>
                <c:pt idx="582">
                  <c:v>2.6</c:v>
                </c:pt>
                <c:pt idx="583">
                  <c:v>2.44</c:v>
                </c:pt>
                <c:pt idx="584">
                  <c:v>2.42</c:v>
                </c:pt>
                <c:pt idx="585">
                  <c:v>2.48</c:v>
                </c:pt>
                <c:pt idx="586">
                  <c:v>2.52</c:v>
                </c:pt>
                <c:pt idx="587">
                  <c:v>2.92</c:v>
                </c:pt>
                <c:pt idx="588">
                  <c:v>2.95</c:v>
                </c:pt>
                <c:pt idx="589">
                  <c:v>2.88</c:v>
                </c:pt>
                <c:pt idx="590">
                  <c:v>2.82</c:v>
                </c:pt>
                <c:pt idx="591">
                  <c:v>2.64</c:v>
                </c:pt>
                <c:pt idx="592">
                  <c:v>2.84</c:v>
                </c:pt>
                <c:pt idx="593">
                  <c:v>2.68</c:v>
                </c:pt>
                <c:pt idx="594">
                  <c:v>2.69</c:v>
                </c:pt>
                <c:pt idx="595">
                  <c:v>2.54</c:v>
                </c:pt>
                <c:pt idx="596">
                  <c:v>2.68</c:v>
                </c:pt>
                <c:pt idx="597">
                  <c:v>2.58</c:v>
                </c:pt>
                <c:pt idx="598">
                  <c:v>2.5</c:v>
                </c:pt>
                <c:pt idx="599">
                  <c:v>2.48</c:v>
                </c:pt>
                <c:pt idx="600">
                  <c:v>2.52</c:v>
                </c:pt>
                <c:pt idx="601">
                  <c:v>2.98</c:v>
                </c:pt>
                <c:pt idx="602">
                  <c:v>3.1</c:v>
                </c:pt>
                <c:pt idx="603">
                  <c:v>2.95</c:v>
                </c:pt>
                <c:pt idx="604">
                  <c:v>3.15</c:v>
                </c:pt>
                <c:pt idx="605">
                  <c:v>3.08</c:v>
                </c:pt>
                <c:pt idx="606">
                  <c:v>3.54</c:v>
                </c:pt>
                <c:pt idx="607">
                  <c:v>3.46</c:v>
                </c:pt>
                <c:pt idx="608">
                  <c:v>3.58</c:v>
                </c:pt>
                <c:pt idx="609">
                  <c:v>3.62</c:v>
                </c:pt>
                <c:pt idx="610">
                  <c:v>3.48</c:v>
                </c:pt>
                <c:pt idx="611">
                  <c:v>3.52</c:v>
                </c:pt>
                <c:pt idx="612">
                  <c:v>3.56</c:v>
                </c:pt>
                <c:pt idx="613">
                  <c:v>3.46</c:v>
                </c:pt>
                <c:pt idx="614">
                  <c:v>3.38</c:v>
                </c:pt>
                <c:pt idx="615">
                  <c:v>3.32</c:v>
                </c:pt>
                <c:pt idx="616">
                  <c:v>3.75</c:v>
                </c:pt>
                <c:pt idx="617">
                  <c:v>3.98</c:v>
                </c:pt>
                <c:pt idx="618">
                  <c:v>3.77</c:v>
                </c:pt>
                <c:pt idx="619">
                  <c:v>3.78</c:v>
                </c:pt>
                <c:pt idx="620">
                  <c:v>4.5999999999999996</c:v>
                </c:pt>
                <c:pt idx="621">
                  <c:v>4.5199999999999996</c:v>
                </c:pt>
                <c:pt idx="622">
                  <c:v>4.3600000000000003</c:v>
                </c:pt>
                <c:pt idx="623">
                  <c:v>4.9000000000000004</c:v>
                </c:pt>
                <c:pt idx="624">
                  <c:v>5.0599999999999996</c:v>
                </c:pt>
                <c:pt idx="625">
                  <c:v>5</c:v>
                </c:pt>
                <c:pt idx="626">
                  <c:v>4.2</c:v>
                </c:pt>
                <c:pt idx="627">
                  <c:v>4.32</c:v>
                </c:pt>
                <c:pt idx="628">
                  <c:v>4.12</c:v>
                </c:pt>
                <c:pt idx="629">
                  <c:v>4.0199999999999996</c:v>
                </c:pt>
                <c:pt idx="630">
                  <c:v>4.62</c:v>
                </c:pt>
                <c:pt idx="631">
                  <c:v>5</c:v>
                </c:pt>
                <c:pt idx="632">
                  <c:v>5.14</c:v>
                </c:pt>
                <c:pt idx="633">
                  <c:v>5.36</c:v>
                </c:pt>
                <c:pt idx="634">
                  <c:v>5.38</c:v>
                </c:pt>
                <c:pt idx="635">
                  <c:v>4.9400000000000004</c:v>
                </c:pt>
                <c:pt idx="636">
                  <c:v>4.82</c:v>
                </c:pt>
                <c:pt idx="637">
                  <c:v>4.8600000000000003</c:v>
                </c:pt>
                <c:pt idx="638">
                  <c:v>5.04</c:v>
                </c:pt>
                <c:pt idx="639">
                  <c:v>5.34</c:v>
                </c:pt>
                <c:pt idx="640">
                  <c:v>5.08</c:v>
                </c:pt>
                <c:pt idx="641">
                  <c:v>4.9000000000000004</c:v>
                </c:pt>
                <c:pt idx="642">
                  <c:v>5.0599999999999996</c:v>
                </c:pt>
                <c:pt idx="643">
                  <c:v>5.23</c:v>
                </c:pt>
                <c:pt idx="644">
                  <c:v>5.36</c:v>
                </c:pt>
                <c:pt idx="645">
                  <c:v>5.48</c:v>
                </c:pt>
                <c:pt idx="646">
                  <c:v>5.56</c:v>
                </c:pt>
                <c:pt idx="647">
                  <c:v>5.3</c:v>
                </c:pt>
                <c:pt idx="648">
                  <c:v>4.9000000000000004</c:v>
                </c:pt>
                <c:pt idx="649">
                  <c:v>4.9000000000000004</c:v>
                </c:pt>
                <c:pt idx="650">
                  <c:v>4.88</c:v>
                </c:pt>
                <c:pt idx="651">
                  <c:v>4.96</c:v>
                </c:pt>
                <c:pt idx="652">
                  <c:v>4.88</c:v>
                </c:pt>
                <c:pt idx="653">
                  <c:v>4.68</c:v>
                </c:pt>
                <c:pt idx="654">
                  <c:v>4.7</c:v>
                </c:pt>
                <c:pt idx="655">
                  <c:v>4.88</c:v>
                </c:pt>
                <c:pt idx="656">
                  <c:v>4.8600000000000003</c:v>
                </c:pt>
                <c:pt idx="657">
                  <c:v>4.84</c:v>
                </c:pt>
                <c:pt idx="658">
                  <c:v>4.74</c:v>
                </c:pt>
                <c:pt idx="659">
                  <c:v>4.62</c:v>
                </c:pt>
                <c:pt idx="660">
                  <c:v>4.5599999999999996</c:v>
                </c:pt>
                <c:pt idx="661">
                  <c:v>4.54</c:v>
                </c:pt>
                <c:pt idx="662">
                  <c:v>4.66</c:v>
                </c:pt>
                <c:pt idx="663">
                  <c:v>4.32</c:v>
                </c:pt>
                <c:pt idx="664">
                  <c:v>4.16</c:v>
                </c:pt>
                <c:pt idx="665">
                  <c:v>4.34</c:v>
                </c:pt>
                <c:pt idx="666">
                  <c:v>4.6399999999999997</c:v>
                </c:pt>
                <c:pt idx="667">
                  <c:v>4.7</c:v>
                </c:pt>
                <c:pt idx="668">
                  <c:v>4.7</c:v>
                </c:pt>
                <c:pt idx="669">
                  <c:v>4.87</c:v>
                </c:pt>
                <c:pt idx="670">
                  <c:v>5.12</c:v>
                </c:pt>
                <c:pt idx="671">
                  <c:v>4.5999999999999996</c:v>
                </c:pt>
                <c:pt idx="672">
                  <c:v>4.9000000000000004</c:v>
                </c:pt>
                <c:pt idx="673">
                  <c:v>4.84</c:v>
                </c:pt>
                <c:pt idx="674">
                  <c:v>5.16</c:v>
                </c:pt>
                <c:pt idx="675">
                  <c:v>5.26</c:v>
                </c:pt>
                <c:pt idx="676">
                  <c:v>5.4</c:v>
                </c:pt>
                <c:pt idx="677">
                  <c:v>5.6</c:v>
                </c:pt>
                <c:pt idx="678">
                  <c:v>5.58</c:v>
                </c:pt>
                <c:pt idx="679">
                  <c:v>5.64</c:v>
                </c:pt>
                <c:pt idx="680">
                  <c:v>5.68</c:v>
                </c:pt>
                <c:pt idx="681">
                  <c:v>4.47</c:v>
                </c:pt>
                <c:pt idx="682">
                  <c:v>4.42</c:v>
                </c:pt>
                <c:pt idx="683">
                  <c:v>4.4000000000000004</c:v>
                </c:pt>
                <c:pt idx="684">
                  <c:v>4.42</c:v>
                </c:pt>
                <c:pt idx="685">
                  <c:v>4.3600000000000003</c:v>
                </c:pt>
                <c:pt idx="686">
                  <c:v>4.3899999999999997</c:v>
                </c:pt>
                <c:pt idx="687">
                  <c:v>4.68</c:v>
                </c:pt>
                <c:pt idx="688">
                  <c:v>4.7</c:v>
                </c:pt>
                <c:pt idx="689">
                  <c:v>4.5999999999999996</c:v>
                </c:pt>
                <c:pt idx="690">
                  <c:v>4.08</c:v>
                </c:pt>
                <c:pt idx="691">
                  <c:v>4.08</c:v>
                </c:pt>
                <c:pt idx="692">
                  <c:v>4</c:v>
                </c:pt>
                <c:pt idx="693">
                  <c:v>3.96</c:v>
                </c:pt>
                <c:pt idx="694">
                  <c:v>3.4</c:v>
                </c:pt>
                <c:pt idx="695">
                  <c:v>3.56</c:v>
                </c:pt>
                <c:pt idx="696">
                  <c:v>3.42</c:v>
                </c:pt>
                <c:pt idx="697">
                  <c:v>3.34</c:v>
                </c:pt>
                <c:pt idx="698">
                  <c:v>3.34</c:v>
                </c:pt>
                <c:pt idx="699">
                  <c:v>3.36</c:v>
                </c:pt>
                <c:pt idx="700">
                  <c:v>3.32</c:v>
                </c:pt>
                <c:pt idx="701">
                  <c:v>3.3</c:v>
                </c:pt>
                <c:pt idx="702">
                  <c:v>4.26</c:v>
                </c:pt>
                <c:pt idx="703">
                  <c:v>4.5</c:v>
                </c:pt>
                <c:pt idx="704">
                  <c:v>3.76</c:v>
                </c:pt>
                <c:pt idx="705">
                  <c:v>3.46</c:v>
                </c:pt>
                <c:pt idx="706">
                  <c:v>3.62</c:v>
                </c:pt>
                <c:pt idx="707">
                  <c:v>4</c:v>
                </c:pt>
                <c:pt idx="708">
                  <c:v>4.0599999999999996</c:v>
                </c:pt>
                <c:pt idx="709">
                  <c:v>4.3</c:v>
                </c:pt>
                <c:pt idx="710">
                  <c:v>3.92</c:v>
                </c:pt>
                <c:pt idx="711">
                  <c:v>3.78</c:v>
                </c:pt>
                <c:pt idx="712">
                  <c:v>3.64</c:v>
                </c:pt>
                <c:pt idx="713">
                  <c:v>3.74</c:v>
                </c:pt>
                <c:pt idx="714">
                  <c:v>3.56</c:v>
                </c:pt>
                <c:pt idx="715">
                  <c:v>3.66</c:v>
                </c:pt>
                <c:pt idx="716">
                  <c:v>3.78</c:v>
                </c:pt>
                <c:pt idx="717">
                  <c:v>3.9</c:v>
                </c:pt>
                <c:pt idx="718">
                  <c:v>4.0999999999999996</c:v>
                </c:pt>
                <c:pt idx="719">
                  <c:v>4.3</c:v>
                </c:pt>
                <c:pt idx="720">
                  <c:v>3.98</c:v>
                </c:pt>
                <c:pt idx="721">
                  <c:v>3.86</c:v>
                </c:pt>
                <c:pt idx="722">
                  <c:v>3.54</c:v>
                </c:pt>
                <c:pt idx="723">
                  <c:v>3.7</c:v>
                </c:pt>
                <c:pt idx="724">
                  <c:v>3.5</c:v>
                </c:pt>
                <c:pt idx="725">
                  <c:v>3.5</c:v>
                </c:pt>
                <c:pt idx="726">
                  <c:v>3.22</c:v>
                </c:pt>
                <c:pt idx="727">
                  <c:v>3.96</c:v>
                </c:pt>
                <c:pt idx="728">
                  <c:v>3.44</c:v>
                </c:pt>
                <c:pt idx="729">
                  <c:v>3.58</c:v>
                </c:pt>
                <c:pt idx="730">
                  <c:v>3.26</c:v>
                </c:pt>
                <c:pt idx="731">
                  <c:v>3.54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4EB-4269-B900-F78E3F18A5CB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3.2</c:v>
                </c:pt>
                <c:pt idx="1">
                  <c:v>3.2</c:v>
                </c:pt>
                <c:pt idx="2">
                  <c:v>3.14</c:v>
                </c:pt>
                <c:pt idx="3">
                  <c:v>3.1</c:v>
                </c:pt>
                <c:pt idx="4">
                  <c:v>3</c:v>
                </c:pt>
                <c:pt idx="5">
                  <c:v>2.94</c:v>
                </c:pt>
                <c:pt idx="6">
                  <c:v>3.1</c:v>
                </c:pt>
                <c:pt idx="7">
                  <c:v>3.04</c:v>
                </c:pt>
                <c:pt idx="8">
                  <c:v>3.6</c:v>
                </c:pt>
                <c:pt idx="9">
                  <c:v>4</c:v>
                </c:pt>
                <c:pt idx="10">
                  <c:v>3.82</c:v>
                </c:pt>
                <c:pt idx="11">
                  <c:v>3.6</c:v>
                </c:pt>
                <c:pt idx="12">
                  <c:v>3.44</c:v>
                </c:pt>
                <c:pt idx="13">
                  <c:v>3.34</c:v>
                </c:pt>
                <c:pt idx="14">
                  <c:v>3.42</c:v>
                </c:pt>
                <c:pt idx="15">
                  <c:v>3.3</c:v>
                </c:pt>
                <c:pt idx="16">
                  <c:v>3.84</c:v>
                </c:pt>
                <c:pt idx="17">
                  <c:v>3.24</c:v>
                </c:pt>
                <c:pt idx="18">
                  <c:v>3.36</c:v>
                </c:pt>
                <c:pt idx="19">
                  <c:v>3.64</c:v>
                </c:pt>
                <c:pt idx="20">
                  <c:v>3.68</c:v>
                </c:pt>
                <c:pt idx="21">
                  <c:v>3.42</c:v>
                </c:pt>
                <c:pt idx="22">
                  <c:v>3.12</c:v>
                </c:pt>
                <c:pt idx="23">
                  <c:v>3.18</c:v>
                </c:pt>
                <c:pt idx="24">
                  <c:v>3.2</c:v>
                </c:pt>
                <c:pt idx="25">
                  <c:v>3.54</c:v>
                </c:pt>
                <c:pt idx="26">
                  <c:v>3.6</c:v>
                </c:pt>
                <c:pt idx="27">
                  <c:v>3.52</c:v>
                </c:pt>
                <c:pt idx="28">
                  <c:v>3.42</c:v>
                </c:pt>
                <c:pt idx="29">
                  <c:v>3.62</c:v>
                </c:pt>
                <c:pt idx="30">
                  <c:v>3.54</c:v>
                </c:pt>
                <c:pt idx="31">
                  <c:v>3.48</c:v>
                </c:pt>
                <c:pt idx="32">
                  <c:v>3.14</c:v>
                </c:pt>
                <c:pt idx="33">
                  <c:v>3.18</c:v>
                </c:pt>
                <c:pt idx="34">
                  <c:v>3.15</c:v>
                </c:pt>
                <c:pt idx="35">
                  <c:v>3.04</c:v>
                </c:pt>
                <c:pt idx="36">
                  <c:v>2.78</c:v>
                </c:pt>
                <c:pt idx="37">
                  <c:v>2.64</c:v>
                </c:pt>
                <c:pt idx="38">
                  <c:v>2.56</c:v>
                </c:pt>
                <c:pt idx="39">
                  <c:v>2.56</c:v>
                </c:pt>
                <c:pt idx="40">
                  <c:v>2.48</c:v>
                </c:pt>
                <c:pt idx="41">
                  <c:v>2.58</c:v>
                </c:pt>
                <c:pt idx="42">
                  <c:v>2.76</c:v>
                </c:pt>
                <c:pt idx="43">
                  <c:v>2.56</c:v>
                </c:pt>
                <c:pt idx="44">
                  <c:v>2.5</c:v>
                </c:pt>
                <c:pt idx="45">
                  <c:v>2.44</c:v>
                </c:pt>
                <c:pt idx="46">
                  <c:v>2.64</c:v>
                </c:pt>
                <c:pt idx="47">
                  <c:v>2.7</c:v>
                </c:pt>
                <c:pt idx="48">
                  <c:v>2.75</c:v>
                </c:pt>
                <c:pt idx="49">
                  <c:v>2.44</c:v>
                </c:pt>
                <c:pt idx="50">
                  <c:v>2.54</c:v>
                </c:pt>
                <c:pt idx="51">
                  <c:v>2.4</c:v>
                </c:pt>
                <c:pt idx="52">
                  <c:v>2.56</c:v>
                </c:pt>
                <c:pt idx="53">
                  <c:v>2.38</c:v>
                </c:pt>
                <c:pt idx="54">
                  <c:v>2.5</c:v>
                </c:pt>
                <c:pt idx="55">
                  <c:v>2.42</c:v>
                </c:pt>
                <c:pt idx="56">
                  <c:v>2.6</c:v>
                </c:pt>
                <c:pt idx="57">
                  <c:v>2.2999999999999998</c:v>
                </c:pt>
                <c:pt idx="58">
                  <c:v>2.38</c:v>
                </c:pt>
                <c:pt idx="59">
                  <c:v>2.4</c:v>
                </c:pt>
                <c:pt idx="60">
                  <c:v>2.6</c:v>
                </c:pt>
                <c:pt idx="61">
                  <c:v>2.42</c:v>
                </c:pt>
                <c:pt idx="62">
                  <c:v>2.42</c:v>
                </c:pt>
                <c:pt idx="63">
                  <c:v>2.3199999999999998</c:v>
                </c:pt>
                <c:pt idx="64">
                  <c:v>2.52</c:v>
                </c:pt>
                <c:pt idx="65">
                  <c:v>2.52</c:v>
                </c:pt>
                <c:pt idx="66">
                  <c:v>2.56</c:v>
                </c:pt>
                <c:pt idx="67">
                  <c:v>2.52</c:v>
                </c:pt>
                <c:pt idx="68">
                  <c:v>2.4</c:v>
                </c:pt>
                <c:pt idx="69">
                  <c:v>2</c:v>
                </c:pt>
                <c:pt idx="70">
                  <c:v>2.25</c:v>
                </c:pt>
                <c:pt idx="71">
                  <c:v>2</c:v>
                </c:pt>
                <c:pt idx="72">
                  <c:v>2.12</c:v>
                </c:pt>
                <c:pt idx="73">
                  <c:v>2.2000000000000002</c:v>
                </c:pt>
                <c:pt idx="74">
                  <c:v>2.2200000000000002</c:v>
                </c:pt>
                <c:pt idx="75">
                  <c:v>2.94</c:v>
                </c:pt>
                <c:pt idx="76">
                  <c:v>2.78</c:v>
                </c:pt>
                <c:pt idx="77">
                  <c:v>2.6</c:v>
                </c:pt>
                <c:pt idx="78">
                  <c:v>2.56</c:v>
                </c:pt>
                <c:pt idx="79">
                  <c:v>2.42</c:v>
                </c:pt>
                <c:pt idx="80">
                  <c:v>3</c:v>
                </c:pt>
                <c:pt idx="81">
                  <c:v>3.14</c:v>
                </c:pt>
                <c:pt idx="82">
                  <c:v>2.8</c:v>
                </c:pt>
                <c:pt idx="83">
                  <c:v>2.72</c:v>
                </c:pt>
                <c:pt idx="84">
                  <c:v>2.78</c:v>
                </c:pt>
                <c:pt idx="85">
                  <c:v>3.14</c:v>
                </c:pt>
                <c:pt idx="86">
                  <c:v>3.1</c:v>
                </c:pt>
                <c:pt idx="87">
                  <c:v>3.04</c:v>
                </c:pt>
                <c:pt idx="88">
                  <c:v>3</c:v>
                </c:pt>
                <c:pt idx="89">
                  <c:v>3.36</c:v>
                </c:pt>
                <c:pt idx="90">
                  <c:v>3.66</c:v>
                </c:pt>
                <c:pt idx="91">
                  <c:v>3.78</c:v>
                </c:pt>
                <c:pt idx="92">
                  <c:v>3.4</c:v>
                </c:pt>
                <c:pt idx="93">
                  <c:v>3.42</c:v>
                </c:pt>
                <c:pt idx="94">
                  <c:v>3.64</c:v>
                </c:pt>
                <c:pt idx="95">
                  <c:v>3.64</c:v>
                </c:pt>
                <c:pt idx="96">
                  <c:v>3.7</c:v>
                </c:pt>
                <c:pt idx="97">
                  <c:v>3.36</c:v>
                </c:pt>
                <c:pt idx="98">
                  <c:v>3.16</c:v>
                </c:pt>
                <c:pt idx="99">
                  <c:v>3.1</c:v>
                </c:pt>
                <c:pt idx="100">
                  <c:v>3.26</c:v>
                </c:pt>
                <c:pt idx="101">
                  <c:v>3.16</c:v>
                </c:pt>
                <c:pt idx="102">
                  <c:v>3.22</c:v>
                </c:pt>
                <c:pt idx="103">
                  <c:v>2.94</c:v>
                </c:pt>
                <c:pt idx="104">
                  <c:v>2.88</c:v>
                </c:pt>
                <c:pt idx="105">
                  <c:v>2.65</c:v>
                </c:pt>
                <c:pt idx="106">
                  <c:v>2.78</c:v>
                </c:pt>
                <c:pt idx="107">
                  <c:v>3</c:v>
                </c:pt>
                <c:pt idx="108">
                  <c:v>2.94</c:v>
                </c:pt>
                <c:pt idx="109">
                  <c:v>2.66</c:v>
                </c:pt>
                <c:pt idx="110">
                  <c:v>2.78</c:v>
                </c:pt>
                <c:pt idx="111">
                  <c:v>3.26</c:v>
                </c:pt>
                <c:pt idx="112">
                  <c:v>3.56</c:v>
                </c:pt>
                <c:pt idx="113">
                  <c:v>3.62</c:v>
                </c:pt>
                <c:pt idx="114">
                  <c:v>3.86</c:v>
                </c:pt>
                <c:pt idx="115">
                  <c:v>3.6</c:v>
                </c:pt>
                <c:pt idx="116">
                  <c:v>3.52</c:v>
                </c:pt>
                <c:pt idx="117">
                  <c:v>3.26</c:v>
                </c:pt>
                <c:pt idx="118">
                  <c:v>3.39</c:v>
                </c:pt>
                <c:pt idx="119">
                  <c:v>3.52</c:v>
                </c:pt>
                <c:pt idx="120">
                  <c:v>3.66</c:v>
                </c:pt>
                <c:pt idx="121">
                  <c:v>3.06</c:v>
                </c:pt>
                <c:pt idx="122">
                  <c:v>3.7</c:v>
                </c:pt>
                <c:pt idx="123">
                  <c:v>3.98</c:v>
                </c:pt>
                <c:pt idx="124">
                  <c:v>4</c:v>
                </c:pt>
                <c:pt idx="125">
                  <c:v>4.0999999999999996</c:v>
                </c:pt>
                <c:pt idx="126">
                  <c:v>4.0599999999999996</c:v>
                </c:pt>
                <c:pt idx="127">
                  <c:v>3.82</c:v>
                </c:pt>
                <c:pt idx="128">
                  <c:v>3.9</c:v>
                </c:pt>
                <c:pt idx="129">
                  <c:v>3.8</c:v>
                </c:pt>
                <c:pt idx="130">
                  <c:v>3.98</c:v>
                </c:pt>
                <c:pt idx="131">
                  <c:v>4.28</c:v>
                </c:pt>
                <c:pt idx="132">
                  <c:v>4.2</c:v>
                </c:pt>
                <c:pt idx="133">
                  <c:v>4.22</c:v>
                </c:pt>
                <c:pt idx="134">
                  <c:v>4.22</c:v>
                </c:pt>
                <c:pt idx="135">
                  <c:v>4.5</c:v>
                </c:pt>
                <c:pt idx="136">
                  <c:v>4.68</c:v>
                </c:pt>
                <c:pt idx="137">
                  <c:v>4.4800000000000004</c:v>
                </c:pt>
                <c:pt idx="138">
                  <c:v>4.5999999999999996</c:v>
                </c:pt>
                <c:pt idx="139">
                  <c:v>4.78</c:v>
                </c:pt>
                <c:pt idx="140">
                  <c:v>5</c:v>
                </c:pt>
                <c:pt idx="141">
                  <c:v>4.6500000000000004</c:v>
                </c:pt>
                <c:pt idx="142">
                  <c:v>4.34</c:v>
                </c:pt>
                <c:pt idx="143">
                  <c:v>3.92</c:v>
                </c:pt>
                <c:pt idx="144">
                  <c:v>3.8</c:v>
                </c:pt>
                <c:pt idx="145">
                  <c:v>3.7</c:v>
                </c:pt>
                <c:pt idx="146">
                  <c:v>3.58</c:v>
                </c:pt>
                <c:pt idx="147">
                  <c:v>3.4</c:v>
                </c:pt>
                <c:pt idx="148">
                  <c:v>3.08</c:v>
                </c:pt>
                <c:pt idx="149">
                  <c:v>3.06</c:v>
                </c:pt>
                <c:pt idx="150">
                  <c:v>3.28</c:v>
                </c:pt>
                <c:pt idx="151">
                  <c:v>3.24</c:v>
                </c:pt>
                <c:pt idx="152">
                  <c:v>2.9</c:v>
                </c:pt>
                <c:pt idx="153">
                  <c:v>2.84</c:v>
                </c:pt>
                <c:pt idx="154">
                  <c:v>2.84</c:v>
                </c:pt>
                <c:pt idx="155">
                  <c:v>3.3</c:v>
                </c:pt>
                <c:pt idx="156">
                  <c:v>3.04</c:v>
                </c:pt>
                <c:pt idx="157">
                  <c:v>3.2</c:v>
                </c:pt>
                <c:pt idx="158">
                  <c:v>3.46</c:v>
                </c:pt>
                <c:pt idx="159">
                  <c:v>3.7</c:v>
                </c:pt>
                <c:pt idx="160">
                  <c:v>3.16</c:v>
                </c:pt>
                <c:pt idx="161">
                  <c:v>3.18</c:v>
                </c:pt>
                <c:pt idx="162">
                  <c:v>3.74</c:v>
                </c:pt>
                <c:pt idx="163">
                  <c:v>3.94</c:v>
                </c:pt>
                <c:pt idx="164">
                  <c:v>3.96</c:v>
                </c:pt>
                <c:pt idx="165">
                  <c:v>3.82</c:v>
                </c:pt>
                <c:pt idx="166">
                  <c:v>4.18</c:v>
                </c:pt>
                <c:pt idx="167">
                  <c:v>4.4000000000000004</c:v>
                </c:pt>
                <c:pt idx="168">
                  <c:v>4.4800000000000004</c:v>
                </c:pt>
                <c:pt idx="169">
                  <c:v>4.28</c:v>
                </c:pt>
                <c:pt idx="170">
                  <c:v>4.58</c:v>
                </c:pt>
                <c:pt idx="171">
                  <c:v>4.46</c:v>
                </c:pt>
                <c:pt idx="172">
                  <c:v>4.88</c:v>
                </c:pt>
                <c:pt idx="173">
                  <c:v>4.8600000000000003</c:v>
                </c:pt>
                <c:pt idx="174">
                  <c:v>4.3</c:v>
                </c:pt>
                <c:pt idx="175">
                  <c:v>4.04</c:v>
                </c:pt>
                <c:pt idx="176">
                  <c:v>3.98</c:v>
                </c:pt>
                <c:pt idx="177">
                  <c:v>3.9</c:v>
                </c:pt>
                <c:pt idx="178">
                  <c:v>3.78</c:v>
                </c:pt>
                <c:pt idx="179">
                  <c:v>3.68</c:v>
                </c:pt>
                <c:pt idx="180">
                  <c:v>3.68</c:v>
                </c:pt>
                <c:pt idx="181">
                  <c:v>3.66</c:v>
                </c:pt>
                <c:pt idx="182">
                  <c:v>3.58</c:v>
                </c:pt>
                <c:pt idx="183">
                  <c:v>3.56</c:v>
                </c:pt>
                <c:pt idx="184">
                  <c:v>3.68</c:v>
                </c:pt>
                <c:pt idx="185">
                  <c:v>3.66</c:v>
                </c:pt>
                <c:pt idx="186">
                  <c:v>3.66</c:v>
                </c:pt>
                <c:pt idx="187">
                  <c:v>3.76</c:v>
                </c:pt>
                <c:pt idx="188">
                  <c:v>3.3</c:v>
                </c:pt>
                <c:pt idx="189">
                  <c:v>3.45</c:v>
                </c:pt>
                <c:pt idx="190">
                  <c:v>3.6</c:v>
                </c:pt>
                <c:pt idx="191">
                  <c:v>4</c:v>
                </c:pt>
                <c:pt idx="192">
                  <c:v>3.73</c:v>
                </c:pt>
                <c:pt idx="193">
                  <c:v>3.48</c:v>
                </c:pt>
                <c:pt idx="194">
                  <c:v>4.0999999999999996</c:v>
                </c:pt>
                <c:pt idx="195">
                  <c:v>4.5</c:v>
                </c:pt>
                <c:pt idx="196">
                  <c:v>3.85</c:v>
                </c:pt>
                <c:pt idx="197">
                  <c:v>3.75</c:v>
                </c:pt>
                <c:pt idx="198">
                  <c:v>4.0999999999999996</c:v>
                </c:pt>
                <c:pt idx="199">
                  <c:v>4</c:v>
                </c:pt>
                <c:pt idx="200">
                  <c:v>4.3600000000000003</c:v>
                </c:pt>
                <c:pt idx="201">
                  <c:v>4.82</c:v>
                </c:pt>
                <c:pt idx="202">
                  <c:v>5.0999999999999996</c:v>
                </c:pt>
                <c:pt idx="203">
                  <c:v>5.24</c:v>
                </c:pt>
                <c:pt idx="204">
                  <c:v>5.14</c:v>
                </c:pt>
                <c:pt idx="205">
                  <c:v>4.78</c:v>
                </c:pt>
                <c:pt idx="206">
                  <c:v>5.14</c:v>
                </c:pt>
                <c:pt idx="207">
                  <c:v>5.44</c:v>
                </c:pt>
                <c:pt idx="208">
                  <c:v>5.62</c:v>
                </c:pt>
                <c:pt idx="209">
                  <c:v>5.84</c:v>
                </c:pt>
                <c:pt idx="210">
                  <c:v>5.88</c:v>
                </c:pt>
                <c:pt idx="211">
                  <c:v>5.8</c:v>
                </c:pt>
                <c:pt idx="212">
                  <c:v>5.66</c:v>
                </c:pt>
                <c:pt idx="213">
                  <c:v>5.76</c:v>
                </c:pt>
                <c:pt idx="214">
                  <c:v>5.76</c:v>
                </c:pt>
                <c:pt idx="215">
                  <c:v>5.72</c:v>
                </c:pt>
                <c:pt idx="216">
                  <c:v>5.66</c:v>
                </c:pt>
                <c:pt idx="217">
                  <c:v>5.76</c:v>
                </c:pt>
                <c:pt idx="218">
                  <c:v>6.28</c:v>
                </c:pt>
                <c:pt idx="219">
                  <c:v>6.3</c:v>
                </c:pt>
                <c:pt idx="220">
                  <c:v>6.38</c:v>
                </c:pt>
                <c:pt idx="221">
                  <c:v>6.4</c:v>
                </c:pt>
                <c:pt idx="222">
                  <c:v>6.7</c:v>
                </c:pt>
                <c:pt idx="223">
                  <c:v>7.1</c:v>
                </c:pt>
                <c:pt idx="224">
                  <c:v>6.9</c:v>
                </c:pt>
                <c:pt idx="225">
                  <c:v>6.74</c:v>
                </c:pt>
                <c:pt idx="226">
                  <c:v>6.3</c:v>
                </c:pt>
                <c:pt idx="227">
                  <c:v>6.2</c:v>
                </c:pt>
                <c:pt idx="228">
                  <c:v>6.5</c:v>
                </c:pt>
                <c:pt idx="229">
                  <c:v>6.66</c:v>
                </c:pt>
                <c:pt idx="230">
                  <c:v>6.7</c:v>
                </c:pt>
                <c:pt idx="231">
                  <c:v>6.66</c:v>
                </c:pt>
                <c:pt idx="232">
                  <c:v>6.32</c:v>
                </c:pt>
                <c:pt idx="233">
                  <c:v>6.18</c:v>
                </c:pt>
                <c:pt idx="234">
                  <c:v>6.1</c:v>
                </c:pt>
                <c:pt idx="235">
                  <c:v>5.54</c:v>
                </c:pt>
                <c:pt idx="236">
                  <c:v>5.42</c:v>
                </c:pt>
                <c:pt idx="237">
                  <c:v>5.66</c:v>
                </c:pt>
                <c:pt idx="238">
                  <c:v>5.48</c:v>
                </c:pt>
                <c:pt idx="239">
                  <c:v>5.38</c:v>
                </c:pt>
                <c:pt idx="240">
                  <c:v>4.82</c:v>
                </c:pt>
                <c:pt idx="241">
                  <c:v>4.54</c:v>
                </c:pt>
                <c:pt idx="242">
                  <c:v>4.62</c:v>
                </c:pt>
                <c:pt idx="243">
                  <c:v>4.66</c:v>
                </c:pt>
                <c:pt idx="244">
                  <c:v>5.0599999999999996</c:v>
                </c:pt>
                <c:pt idx="245">
                  <c:v>5.14</c:v>
                </c:pt>
                <c:pt idx="246">
                  <c:v>5.54</c:v>
                </c:pt>
                <c:pt idx="247">
                  <c:v>5.24</c:v>
                </c:pt>
                <c:pt idx="248">
                  <c:v>4.7</c:v>
                </c:pt>
                <c:pt idx="249">
                  <c:v>4.68</c:v>
                </c:pt>
                <c:pt idx="250">
                  <c:v>5</c:v>
                </c:pt>
                <c:pt idx="251">
                  <c:v>5</c:v>
                </c:pt>
                <c:pt idx="252">
                  <c:v>4.72</c:v>
                </c:pt>
                <c:pt idx="253">
                  <c:v>4.5</c:v>
                </c:pt>
                <c:pt idx="254">
                  <c:v>4.18</c:v>
                </c:pt>
                <c:pt idx="255">
                  <c:v>4.0999999999999996</c:v>
                </c:pt>
                <c:pt idx="256">
                  <c:v>4.0599999999999996</c:v>
                </c:pt>
                <c:pt idx="257">
                  <c:v>4.08</c:v>
                </c:pt>
                <c:pt idx="258">
                  <c:v>4.12</c:v>
                </c:pt>
                <c:pt idx="259">
                  <c:v>4.0599999999999996</c:v>
                </c:pt>
                <c:pt idx="260">
                  <c:v>4.08</c:v>
                </c:pt>
                <c:pt idx="261">
                  <c:v>4.04</c:v>
                </c:pt>
                <c:pt idx="262">
                  <c:v>3.98</c:v>
                </c:pt>
                <c:pt idx="263">
                  <c:v>4</c:v>
                </c:pt>
                <c:pt idx="264">
                  <c:v>4</c:v>
                </c:pt>
                <c:pt idx="265">
                  <c:v>3.86</c:v>
                </c:pt>
                <c:pt idx="266">
                  <c:v>4.1399999999999997</c:v>
                </c:pt>
                <c:pt idx="267">
                  <c:v>4.2</c:v>
                </c:pt>
                <c:pt idx="268">
                  <c:v>4.46</c:v>
                </c:pt>
                <c:pt idx="269">
                  <c:v>4.74</c:v>
                </c:pt>
                <c:pt idx="270">
                  <c:v>4.7</c:v>
                </c:pt>
                <c:pt idx="271">
                  <c:v>4.7</c:v>
                </c:pt>
                <c:pt idx="272">
                  <c:v>4.82</c:v>
                </c:pt>
                <c:pt idx="273">
                  <c:v>4.8600000000000003</c:v>
                </c:pt>
                <c:pt idx="274">
                  <c:v>4.82</c:v>
                </c:pt>
                <c:pt idx="275">
                  <c:v>5.0599999999999996</c:v>
                </c:pt>
                <c:pt idx="276">
                  <c:v>5.16</c:v>
                </c:pt>
                <c:pt idx="277">
                  <c:v>5.3</c:v>
                </c:pt>
                <c:pt idx="278">
                  <c:v>5.16</c:v>
                </c:pt>
                <c:pt idx="279">
                  <c:v>4.8600000000000003</c:v>
                </c:pt>
                <c:pt idx="280">
                  <c:v>4.54</c:v>
                </c:pt>
                <c:pt idx="281">
                  <c:v>4.46</c:v>
                </c:pt>
                <c:pt idx="282">
                  <c:v>4.46</c:v>
                </c:pt>
                <c:pt idx="283">
                  <c:v>4.16</c:v>
                </c:pt>
                <c:pt idx="284">
                  <c:v>4.2</c:v>
                </c:pt>
                <c:pt idx="285">
                  <c:v>4.24</c:v>
                </c:pt>
                <c:pt idx="286">
                  <c:v>4.5999999999999996</c:v>
                </c:pt>
                <c:pt idx="287">
                  <c:v>4.62</c:v>
                </c:pt>
                <c:pt idx="288">
                  <c:v>4.0599999999999996</c:v>
                </c:pt>
                <c:pt idx="289">
                  <c:v>4.3</c:v>
                </c:pt>
                <c:pt idx="290">
                  <c:v>4.0999999999999996</c:v>
                </c:pt>
                <c:pt idx="291">
                  <c:v>4</c:v>
                </c:pt>
                <c:pt idx="292">
                  <c:v>4.3600000000000003</c:v>
                </c:pt>
                <c:pt idx="293">
                  <c:v>4.26</c:v>
                </c:pt>
                <c:pt idx="294">
                  <c:v>4.26</c:v>
                </c:pt>
                <c:pt idx="295">
                  <c:v>4.3</c:v>
                </c:pt>
                <c:pt idx="296">
                  <c:v>4.76</c:v>
                </c:pt>
                <c:pt idx="297">
                  <c:v>4.4400000000000004</c:v>
                </c:pt>
                <c:pt idx="298">
                  <c:v>4.4000000000000004</c:v>
                </c:pt>
                <c:pt idx="299">
                  <c:v>4.16</c:v>
                </c:pt>
                <c:pt idx="300">
                  <c:v>4.04</c:v>
                </c:pt>
                <c:pt idx="301">
                  <c:v>4.0599999999999996</c:v>
                </c:pt>
                <c:pt idx="302">
                  <c:v>4.16</c:v>
                </c:pt>
                <c:pt idx="303">
                  <c:v>4.18</c:v>
                </c:pt>
                <c:pt idx="304">
                  <c:v>4.26</c:v>
                </c:pt>
                <c:pt idx="305">
                  <c:v>4.24</c:v>
                </c:pt>
                <c:pt idx="306">
                  <c:v>4.28</c:v>
                </c:pt>
                <c:pt idx="307">
                  <c:v>4.4000000000000004</c:v>
                </c:pt>
                <c:pt idx="308">
                  <c:v>4.92</c:v>
                </c:pt>
                <c:pt idx="309">
                  <c:v>5.04</c:v>
                </c:pt>
                <c:pt idx="310">
                  <c:v>5</c:v>
                </c:pt>
                <c:pt idx="311">
                  <c:v>4.9400000000000004</c:v>
                </c:pt>
                <c:pt idx="312">
                  <c:v>4.92</c:v>
                </c:pt>
                <c:pt idx="313">
                  <c:v>4.9000000000000004</c:v>
                </c:pt>
                <c:pt idx="314">
                  <c:v>4.88</c:v>
                </c:pt>
                <c:pt idx="315">
                  <c:v>4.5999999999999996</c:v>
                </c:pt>
                <c:pt idx="316">
                  <c:v>4.5</c:v>
                </c:pt>
                <c:pt idx="317">
                  <c:v>4.32</c:v>
                </c:pt>
                <c:pt idx="318">
                  <c:v>4.32</c:v>
                </c:pt>
                <c:pt idx="319">
                  <c:v>4.4400000000000004</c:v>
                </c:pt>
                <c:pt idx="320">
                  <c:v>4.0599999999999996</c:v>
                </c:pt>
                <c:pt idx="321">
                  <c:v>3.92</c:v>
                </c:pt>
                <c:pt idx="322">
                  <c:v>3.88</c:v>
                </c:pt>
                <c:pt idx="323">
                  <c:v>3.9</c:v>
                </c:pt>
                <c:pt idx="324">
                  <c:v>3.66</c:v>
                </c:pt>
                <c:pt idx="325">
                  <c:v>3.56</c:v>
                </c:pt>
                <c:pt idx="326">
                  <c:v>3.5</c:v>
                </c:pt>
                <c:pt idx="327">
                  <c:v>3.62</c:v>
                </c:pt>
                <c:pt idx="328">
                  <c:v>3.5</c:v>
                </c:pt>
                <c:pt idx="329">
                  <c:v>3.52</c:v>
                </c:pt>
                <c:pt idx="330">
                  <c:v>3.46</c:v>
                </c:pt>
                <c:pt idx="331">
                  <c:v>3.66</c:v>
                </c:pt>
                <c:pt idx="332">
                  <c:v>3.76</c:v>
                </c:pt>
                <c:pt idx="333">
                  <c:v>3.9</c:v>
                </c:pt>
                <c:pt idx="334">
                  <c:v>4</c:v>
                </c:pt>
                <c:pt idx="335">
                  <c:v>3.8</c:v>
                </c:pt>
                <c:pt idx="336">
                  <c:v>4</c:v>
                </c:pt>
                <c:pt idx="337">
                  <c:v>3.78</c:v>
                </c:pt>
                <c:pt idx="338">
                  <c:v>3.76</c:v>
                </c:pt>
                <c:pt idx="339">
                  <c:v>3.62</c:v>
                </c:pt>
                <c:pt idx="340">
                  <c:v>3.64</c:v>
                </c:pt>
                <c:pt idx="341">
                  <c:v>3.82</c:v>
                </c:pt>
                <c:pt idx="342">
                  <c:v>3.82</c:v>
                </c:pt>
                <c:pt idx="343">
                  <c:v>3.68</c:v>
                </c:pt>
                <c:pt idx="344">
                  <c:v>3.7</c:v>
                </c:pt>
                <c:pt idx="345">
                  <c:v>3.6</c:v>
                </c:pt>
                <c:pt idx="346">
                  <c:v>3.62</c:v>
                </c:pt>
                <c:pt idx="347">
                  <c:v>3.62</c:v>
                </c:pt>
                <c:pt idx="348">
                  <c:v>3.48</c:v>
                </c:pt>
                <c:pt idx="349">
                  <c:v>3.54</c:v>
                </c:pt>
                <c:pt idx="350">
                  <c:v>3.4</c:v>
                </c:pt>
                <c:pt idx="351">
                  <c:v>3.5</c:v>
                </c:pt>
                <c:pt idx="352">
                  <c:v>3.12</c:v>
                </c:pt>
                <c:pt idx="353">
                  <c:v>3.2</c:v>
                </c:pt>
                <c:pt idx="354">
                  <c:v>3.32</c:v>
                </c:pt>
                <c:pt idx="355">
                  <c:v>3.42</c:v>
                </c:pt>
                <c:pt idx="356">
                  <c:v>3.06</c:v>
                </c:pt>
                <c:pt idx="357">
                  <c:v>3.32</c:v>
                </c:pt>
                <c:pt idx="358">
                  <c:v>3.52</c:v>
                </c:pt>
                <c:pt idx="359">
                  <c:v>4</c:v>
                </c:pt>
                <c:pt idx="360">
                  <c:v>3.4</c:v>
                </c:pt>
                <c:pt idx="361">
                  <c:v>3.12</c:v>
                </c:pt>
                <c:pt idx="362">
                  <c:v>3.26</c:v>
                </c:pt>
                <c:pt idx="363">
                  <c:v>3.2</c:v>
                </c:pt>
                <c:pt idx="364">
                  <c:v>2.96</c:v>
                </c:pt>
                <c:pt idx="365">
                  <c:v>3.16</c:v>
                </c:pt>
                <c:pt idx="366">
                  <c:v>3.78</c:v>
                </c:pt>
                <c:pt idx="367">
                  <c:v>3.7</c:v>
                </c:pt>
                <c:pt idx="368">
                  <c:v>3.42</c:v>
                </c:pt>
                <c:pt idx="369">
                  <c:v>3.34</c:v>
                </c:pt>
                <c:pt idx="370">
                  <c:v>2.8</c:v>
                </c:pt>
                <c:pt idx="371">
                  <c:v>2.72</c:v>
                </c:pt>
                <c:pt idx="372">
                  <c:v>2.7</c:v>
                </c:pt>
                <c:pt idx="373">
                  <c:v>2.6</c:v>
                </c:pt>
                <c:pt idx="374">
                  <c:v>2.76</c:v>
                </c:pt>
                <c:pt idx="375">
                  <c:v>2.68</c:v>
                </c:pt>
                <c:pt idx="376">
                  <c:v>3.46</c:v>
                </c:pt>
                <c:pt idx="377">
                  <c:v>3.52</c:v>
                </c:pt>
                <c:pt idx="378">
                  <c:v>3.58</c:v>
                </c:pt>
                <c:pt idx="379">
                  <c:v>3.48</c:v>
                </c:pt>
                <c:pt idx="380">
                  <c:v>3.46</c:v>
                </c:pt>
                <c:pt idx="381">
                  <c:v>3.42</c:v>
                </c:pt>
                <c:pt idx="382">
                  <c:v>3.38</c:v>
                </c:pt>
                <c:pt idx="383">
                  <c:v>3.54</c:v>
                </c:pt>
                <c:pt idx="384">
                  <c:v>3.54</c:v>
                </c:pt>
                <c:pt idx="385">
                  <c:v>3.49</c:v>
                </c:pt>
                <c:pt idx="386">
                  <c:v>3.44</c:v>
                </c:pt>
                <c:pt idx="387">
                  <c:v>3.56</c:v>
                </c:pt>
                <c:pt idx="388">
                  <c:v>3.58</c:v>
                </c:pt>
                <c:pt idx="389">
                  <c:v>3.58</c:v>
                </c:pt>
                <c:pt idx="390">
                  <c:v>3.62</c:v>
                </c:pt>
                <c:pt idx="391">
                  <c:v>3.64</c:v>
                </c:pt>
                <c:pt idx="392">
                  <c:v>3.8</c:v>
                </c:pt>
                <c:pt idx="393">
                  <c:v>3.66</c:v>
                </c:pt>
                <c:pt idx="394">
                  <c:v>3.46</c:v>
                </c:pt>
                <c:pt idx="395">
                  <c:v>3.64</c:v>
                </c:pt>
                <c:pt idx="396">
                  <c:v>3.72</c:v>
                </c:pt>
                <c:pt idx="397">
                  <c:v>3.78</c:v>
                </c:pt>
                <c:pt idx="398">
                  <c:v>3.7</c:v>
                </c:pt>
                <c:pt idx="399">
                  <c:v>3.54</c:v>
                </c:pt>
                <c:pt idx="400">
                  <c:v>3.46</c:v>
                </c:pt>
                <c:pt idx="401">
                  <c:v>3.4</c:v>
                </c:pt>
                <c:pt idx="402">
                  <c:v>3</c:v>
                </c:pt>
                <c:pt idx="403">
                  <c:v>3.1</c:v>
                </c:pt>
                <c:pt idx="404">
                  <c:v>2.98</c:v>
                </c:pt>
                <c:pt idx="405">
                  <c:v>3</c:v>
                </c:pt>
                <c:pt idx="406">
                  <c:v>2.86</c:v>
                </c:pt>
                <c:pt idx="407">
                  <c:v>2.8</c:v>
                </c:pt>
                <c:pt idx="408">
                  <c:v>2.65</c:v>
                </c:pt>
                <c:pt idx="409">
                  <c:v>2.65</c:v>
                </c:pt>
                <c:pt idx="410">
                  <c:v>2.7</c:v>
                </c:pt>
                <c:pt idx="411">
                  <c:v>2.9</c:v>
                </c:pt>
                <c:pt idx="412">
                  <c:v>3.38</c:v>
                </c:pt>
                <c:pt idx="413">
                  <c:v>3.26</c:v>
                </c:pt>
                <c:pt idx="414">
                  <c:v>2.74</c:v>
                </c:pt>
                <c:pt idx="415">
                  <c:v>3</c:v>
                </c:pt>
                <c:pt idx="416">
                  <c:v>3.34</c:v>
                </c:pt>
                <c:pt idx="417">
                  <c:v>3.54</c:v>
                </c:pt>
                <c:pt idx="418">
                  <c:v>3.5</c:v>
                </c:pt>
                <c:pt idx="419">
                  <c:v>3.38</c:v>
                </c:pt>
                <c:pt idx="420">
                  <c:v>3.3</c:v>
                </c:pt>
                <c:pt idx="421">
                  <c:v>3.32</c:v>
                </c:pt>
                <c:pt idx="422">
                  <c:v>3.48</c:v>
                </c:pt>
                <c:pt idx="423">
                  <c:v>3.4</c:v>
                </c:pt>
                <c:pt idx="424">
                  <c:v>3.4</c:v>
                </c:pt>
                <c:pt idx="425">
                  <c:v>3.5</c:v>
                </c:pt>
                <c:pt idx="426">
                  <c:v>3.48</c:v>
                </c:pt>
                <c:pt idx="427">
                  <c:v>3.98</c:v>
                </c:pt>
                <c:pt idx="428">
                  <c:v>3.56</c:v>
                </c:pt>
                <c:pt idx="429">
                  <c:v>3.54</c:v>
                </c:pt>
                <c:pt idx="430">
                  <c:v>3.3</c:v>
                </c:pt>
                <c:pt idx="431">
                  <c:v>3.26</c:v>
                </c:pt>
                <c:pt idx="432">
                  <c:v>3.3</c:v>
                </c:pt>
                <c:pt idx="433">
                  <c:v>3.4</c:v>
                </c:pt>
                <c:pt idx="434">
                  <c:v>3.28</c:v>
                </c:pt>
                <c:pt idx="435">
                  <c:v>3.28</c:v>
                </c:pt>
                <c:pt idx="436">
                  <c:v>3.1</c:v>
                </c:pt>
                <c:pt idx="437">
                  <c:v>3.18</c:v>
                </c:pt>
                <c:pt idx="438">
                  <c:v>3.1</c:v>
                </c:pt>
                <c:pt idx="439">
                  <c:v>3.26</c:v>
                </c:pt>
                <c:pt idx="440">
                  <c:v>3.1</c:v>
                </c:pt>
                <c:pt idx="441">
                  <c:v>3.09</c:v>
                </c:pt>
                <c:pt idx="442">
                  <c:v>3.08</c:v>
                </c:pt>
                <c:pt idx="443">
                  <c:v>3.06</c:v>
                </c:pt>
                <c:pt idx="444">
                  <c:v>3.04</c:v>
                </c:pt>
                <c:pt idx="445">
                  <c:v>3.12</c:v>
                </c:pt>
                <c:pt idx="446">
                  <c:v>3.12</c:v>
                </c:pt>
                <c:pt idx="447">
                  <c:v>3.22</c:v>
                </c:pt>
                <c:pt idx="448">
                  <c:v>2.98</c:v>
                </c:pt>
                <c:pt idx="449">
                  <c:v>3.04</c:v>
                </c:pt>
                <c:pt idx="450">
                  <c:v>2.54</c:v>
                </c:pt>
                <c:pt idx="451">
                  <c:v>2.5</c:v>
                </c:pt>
                <c:pt idx="452">
                  <c:v>2.5</c:v>
                </c:pt>
                <c:pt idx="453">
                  <c:v>2.74</c:v>
                </c:pt>
                <c:pt idx="454">
                  <c:v>2.7</c:v>
                </c:pt>
                <c:pt idx="455">
                  <c:v>2.75</c:v>
                </c:pt>
                <c:pt idx="456">
                  <c:v>2.85</c:v>
                </c:pt>
                <c:pt idx="457">
                  <c:v>2.6</c:v>
                </c:pt>
                <c:pt idx="458">
                  <c:v>2.4</c:v>
                </c:pt>
                <c:pt idx="459">
                  <c:v>2.5</c:v>
                </c:pt>
                <c:pt idx="460">
                  <c:v>2.82</c:v>
                </c:pt>
                <c:pt idx="461">
                  <c:v>2.62</c:v>
                </c:pt>
                <c:pt idx="462">
                  <c:v>2.64</c:v>
                </c:pt>
                <c:pt idx="463">
                  <c:v>2.58</c:v>
                </c:pt>
                <c:pt idx="464">
                  <c:v>2.58</c:v>
                </c:pt>
                <c:pt idx="465">
                  <c:v>2.6</c:v>
                </c:pt>
                <c:pt idx="466">
                  <c:v>2.64</c:v>
                </c:pt>
                <c:pt idx="467">
                  <c:v>2.7</c:v>
                </c:pt>
                <c:pt idx="468">
                  <c:v>2.84</c:v>
                </c:pt>
                <c:pt idx="469">
                  <c:v>2.8</c:v>
                </c:pt>
                <c:pt idx="470">
                  <c:v>2.7</c:v>
                </c:pt>
                <c:pt idx="471">
                  <c:v>2.6</c:v>
                </c:pt>
                <c:pt idx="472">
                  <c:v>2.72</c:v>
                </c:pt>
                <c:pt idx="473">
                  <c:v>2.78</c:v>
                </c:pt>
                <c:pt idx="474">
                  <c:v>2.78</c:v>
                </c:pt>
                <c:pt idx="475">
                  <c:v>2.7</c:v>
                </c:pt>
                <c:pt idx="476">
                  <c:v>2.7</c:v>
                </c:pt>
                <c:pt idx="477">
                  <c:v>2.7</c:v>
                </c:pt>
                <c:pt idx="478">
                  <c:v>2.68</c:v>
                </c:pt>
                <c:pt idx="479">
                  <c:v>2.58</c:v>
                </c:pt>
                <c:pt idx="480">
                  <c:v>2.54</c:v>
                </c:pt>
                <c:pt idx="481">
                  <c:v>2.6</c:v>
                </c:pt>
                <c:pt idx="482">
                  <c:v>2.6</c:v>
                </c:pt>
                <c:pt idx="483">
                  <c:v>2.54</c:v>
                </c:pt>
                <c:pt idx="484">
                  <c:v>2.5</c:v>
                </c:pt>
                <c:pt idx="485">
                  <c:v>2.4</c:v>
                </c:pt>
                <c:pt idx="486">
                  <c:v>2.54</c:v>
                </c:pt>
                <c:pt idx="487">
                  <c:v>2.42</c:v>
                </c:pt>
                <c:pt idx="488">
                  <c:v>2.42</c:v>
                </c:pt>
                <c:pt idx="489">
                  <c:v>2.36</c:v>
                </c:pt>
                <c:pt idx="490">
                  <c:v>2.4</c:v>
                </c:pt>
                <c:pt idx="491">
                  <c:v>2.36</c:v>
                </c:pt>
                <c:pt idx="492">
                  <c:v>2.38</c:v>
                </c:pt>
                <c:pt idx="493">
                  <c:v>2.38</c:v>
                </c:pt>
                <c:pt idx="494">
                  <c:v>2.36</c:v>
                </c:pt>
                <c:pt idx="495">
                  <c:v>2.38</c:v>
                </c:pt>
                <c:pt idx="496">
                  <c:v>2.56</c:v>
                </c:pt>
                <c:pt idx="497">
                  <c:v>2.4</c:v>
                </c:pt>
                <c:pt idx="498">
                  <c:v>2.44</c:v>
                </c:pt>
                <c:pt idx="499">
                  <c:v>2.4</c:v>
                </c:pt>
                <c:pt idx="500">
                  <c:v>2.42</c:v>
                </c:pt>
                <c:pt idx="501">
                  <c:v>2.44</c:v>
                </c:pt>
                <c:pt idx="502">
                  <c:v>2.4</c:v>
                </c:pt>
                <c:pt idx="503">
                  <c:v>2.46</c:v>
                </c:pt>
                <c:pt idx="504">
                  <c:v>2.52</c:v>
                </c:pt>
                <c:pt idx="505">
                  <c:v>2.5</c:v>
                </c:pt>
                <c:pt idx="506">
                  <c:v>2.5</c:v>
                </c:pt>
                <c:pt idx="507">
                  <c:v>2.54</c:v>
                </c:pt>
                <c:pt idx="508">
                  <c:v>2.6</c:v>
                </c:pt>
                <c:pt idx="509">
                  <c:v>2.65</c:v>
                </c:pt>
                <c:pt idx="510">
                  <c:v>2.68</c:v>
                </c:pt>
                <c:pt idx="511">
                  <c:v>2.68</c:v>
                </c:pt>
                <c:pt idx="512">
                  <c:v>2.7</c:v>
                </c:pt>
                <c:pt idx="513">
                  <c:v>2.72</c:v>
                </c:pt>
                <c:pt idx="514">
                  <c:v>2.75</c:v>
                </c:pt>
                <c:pt idx="515">
                  <c:v>2.6</c:v>
                </c:pt>
                <c:pt idx="516">
                  <c:v>2.62</c:v>
                </c:pt>
                <c:pt idx="517">
                  <c:v>2.5</c:v>
                </c:pt>
                <c:pt idx="518">
                  <c:v>2.5</c:v>
                </c:pt>
                <c:pt idx="519">
                  <c:v>2.5</c:v>
                </c:pt>
                <c:pt idx="520">
                  <c:v>2.5</c:v>
                </c:pt>
                <c:pt idx="521">
                  <c:v>2.62</c:v>
                </c:pt>
                <c:pt idx="522">
                  <c:v>2.72</c:v>
                </c:pt>
                <c:pt idx="523">
                  <c:v>2.6</c:v>
                </c:pt>
                <c:pt idx="524">
                  <c:v>2.6</c:v>
                </c:pt>
                <c:pt idx="525">
                  <c:v>2.54</c:v>
                </c:pt>
                <c:pt idx="526">
                  <c:v>2.58</c:v>
                </c:pt>
                <c:pt idx="527">
                  <c:v>2.6</c:v>
                </c:pt>
                <c:pt idx="528">
                  <c:v>2.64</c:v>
                </c:pt>
                <c:pt idx="529">
                  <c:v>2.54</c:v>
                </c:pt>
                <c:pt idx="530">
                  <c:v>2.5</c:v>
                </c:pt>
                <c:pt idx="531">
                  <c:v>2.44</c:v>
                </c:pt>
                <c:pt idx="532">
                  <c:v>2.48</c:v>
                </c:pt>
                <c:pt idx="533">
                  <c:v>2.44</c:v>
                </c:pt>
                <c:pt idx="534">
                  <c:v>2.5</c:v>
                </c:pt>
                <c:pt idx="535">
                  <c:v>2.48</c:v>
                </c:pt>
                <c:pt idx="536">
                  <c:v>2.52</c:v>
                </c:pt>
                <c:pt idx="537">
                  <c:v>2.5</c:v>
                </c:pt>
                <c:pt idx="538">
                  <c:v>2.8</c:v>
                </c:pt>
                <c:pt idx="539">
                  <c:v>2.9</c:v>
                </c:pt>
                <c:pt idx="540">
                  <c:v>3</c:v>
                </c:pt>
                <c:pt idx="541">
                  <c:v>3.16</c:v>
                </c:pt>
                <c:pt idx="542">
                  <c:v>3</c:v>
                </c:pt>
                <c:pt idx="543">
                  <c:v>2.98</c:v>
                </c:pt>
                <c:pt idx="544">
                  <c:v>2.96</c:v>
                </c:pt>
                <c:pt idx="545">
                  <c:v>2.94</c:v>
                </c:pt>
                <c:pt idx="546">
                  <c:v>2.7</c:v>
                </c:pt>
                <c:pt idx="547">
                  <c:v>2.94</c:v>
                </c:pt>
                <c:pt idx="548">
                  <c:v>2.78</c:v>
                </c:pt>
                <c:pt idx="549">
                  <c:v>2.7</c:v>
                </c:pt>
                <c:pt idx="550">
                  <c:v>2.7</c:v>
                </c:pt>
                <c:pt idx="551">
                  <c:v>2.74</c:v>
                </c:pt>
                <c:pt idx="552">
                  <c:v>2.78</c:v>
                </c:pt>
                <c:pt idx="553">
                  <c:v>2.9</c:v>
                </c:pt>
                <c:pt idx="554">
                  <c:v>3</c:v>
                </c:pt>
                <c:pt idx="555">
                  <c:v>3.04</c:v>
                </c:pt>
                <c:pt idx="556">
                  <c:v>2.64</c:v>
                </c:pt>
                <c:pt idx="557">
                  <c:v>3.06</c:v>
                </c:pt>
                <c:pt idx="558">
                  <c:v>3.1</c:v>
                </c:pt>
                <c:pt idx="559">
                  <c:v>3.28</c:v>
                </c:pt>
                <c:pt idx="560">
                  <c:v>2.98</c:v>
                </c:pt>
                <c:pt idx="561">
                  <c:v>3.06</c:v>
                </c:pt>
                <c:pt idx="562">
                  <c:v>3</c:v>
                </c:pt>
                <c:pt idx="563">
                  <c:v>3.06</c:v>
                </c:pt>
                <c:pt idx="564">
                  <c:v>3</c:v>
                </c:pt>
                <c:pt idx="565">
                  <c:v>2.9</c:v>
                </c:pt>
                <c:pt idx="566">
                  <c:v>2.76</c:v>
                </c:pt>
                <c:pt idx="567">
                  <c:v>2.7</c:v>
                </c:pt>
                <c:pt idx="568">
                  <c:v>3.58</c:v>
                </c:pt>
                <c:pt idx="569">
                  <c:v>3.34</c:v>
                </c:pt>
                <c:pt idx="570">
                  <c:v>3.14</c:v>
                </c:pt>
                <c:pt idx="571">
                  <c:v>3.08</c:v>
                </c:pt>
                <c:pt idx="572">
                  <c:v>3.68</c:v>
                </c:pt>
                <c:pt idx="573">
                  <c:v>3.78</c:v>
                </c:pt>
                <c:pt idx="574">
                  <c:v>3.94</c:v>
                </c:pt>
                <c:pt idx="575">
                  <c:v>3.8</c:v>
                </c:pt>
                <c:pt idx="576">
                  <c:v>3.04</c:v>
                </c:pt>
                <c:pt idx="577">
                  <c:v>3.08</c:v>
                </c:pt>
                <c:pt idx="578">
                  <c:v>3.58</c:v>
                </c:pt>
                <c:pt idx="579">
                  <c:v>3.7</c:v>
                </c:pt>
                <c:pt idx="580">
                  <c:v>3.36</c:v>
                </c:pt>
                <c:pt idx="581">
                  <c:v>3.42</c:v>
                </c:pt>
                <c:pt idx="582">
                  <c:v>3.7</c:v>
                </c:pt>
                <c:pt idx="583">
                  <c:v>3.86</c:v>
                </c:pt>
                <c:pt idx="584">
                  <c:v>4.08</c:v>
                </c:pt>
                <c:pt idx="585">
                  <c:v>4.16</c:v>
                </c:pt>
                <c:pt idx="586">
                  <c:v>3.8</c:v>
                </c:pt>
                <c:pt idx="587">
                  <c:v>3.7</c:v>
                </c:pt>
                <c:pt idx="588">
                  <c:v>3.78</c:v>
                </c:pt>
                <c:pt idx="589">
                  <c:v>3.72</c:v>
                </c:pt>
                <c:pt idx="590">
                  <c:v>3.66</c:v>
                </c:pt>
                <c:pt idx="591">
                  <c:v>3.64</c:v>
                </c:pt>
                <c:pt idx="592">
                  <c:v>3.16</c:v>
                </c:pt>
                <c:pt idx="593">
                  <c:v>3.16</c:v>
                </c:pt>
                <c:pt idx="594">
                  <c:v>3</c:v>
                </c:pt>
                <c:pt idx="595">
                  <c:v>2.9</c:v>
                </c:pt>
                <c:pt idx="596">
                  <c:v>3.48</c:v>
                </c:pt>
                <c:pt idx="597">
                  <c:v>3.3</c:v>
                </c:pt>
                <c:pt idx="598">
                  <c:v>3.32</c:v>
                </c:pt>
                <c:pt idx="599">
                  <c:v>3.24</c:v>
                </c:pt>
                <c:pt idx="600">
                  <c:v>3.3</c:v>
                </c:pt>
                <c:pt idx="601">
                  <c:v>3.34</c:v>
                </c:pt>
                <c:pt idx="602">
                  <c:v>3.06</c:v>
                </c:pt>
                <c:pt idx="603">
                  <c:v>3.06</c:v>
                </c:pt>
                <c:pt idx="604">
                  <c:v>3.04</c:v>
                </c:pt>
                <c:pt idx="605">
                  <c:v>2.9</c:v>
                </c:pt>
                <c:pt idx="606">
                  <c:v>3.34</c:v>
                </c:pt>
                <c:pt idx="607">
                  <c:v>3.28</c:v>
                </c:pt>
                <c:pt idx="608">
                  <c:v>3.16</c:v>
                </c:pt>
                <c:pt idx="609">
                  <c:v>3.04</c:v>
                </c:pt>
                <c:pt idx="610">
                  <c:v>3.04</c:v>
                </c:pt>
                <c:pt idx="611">
                  <c:v>3.2</c:v>
                </c:pt>
                <c:pt idx="612">
                  <c:v>3.16</c:v>
                </c:pt>
                <c:pt idx="613">
                  <c:v>3.08</c:v>
                </c:pt>
                <c:pt idx="614">
                  <c:v>3.06</c:v>
                </c:pt>
                <c:pt idx="615">
                  <c:v>2.94</c:v>
                </c:pt>
                <c:pt idx="616">
                  <c:v>2.98</c:v>
                </c:pt>
                <c:pt idx="617">
                  <c:v>3.06</c:v>
                </c:pt>
                <c:pt idx="618">
                  <c:v>2.7</c:v>
                </c:pt>
                <c:pt idx="619">
                  <c:v>2.6</c:v>
                </c:pt>
                <c:pt idx="620">
                  <c:v>2.9</c:v>
                </c:pt>
                <c:pt idx="621">
                  <c:v>2.98</c:v>
                </c:pt>
                <c:pt idx="622">
                  <c:v>3.7</c:v>
                </c:pt>
                <c:pt idx="623">
                  <c:v>3</c:v>
                </c:pt>
                <c:pt idx="624">
                  <c:v>3.1</c:v>
                </c:pt>
                <c:pt idx="625">
                  <c:v>2.94</c:v>
                </c:pt>
                <c:pt idx="626">
                  <c:v>3.85</c:v>
                </c:pt>
                <c:pt idx="627">
                  <c:v>3.92</c:v>
                </c:pt>
                <c:pt idx="628">
                  <c:v>3.86</c:v>
                </c:pt>
                <c:pt idx="629">
                  <c:v>3.79</c:v>
                </c:pt>
                <c:pt idx="630">
                  <c:v>3.3</c:v>
                </c:pt>
                <c:pt idx="631">
                  <c:v>3.68</c:v>
                </c:pt>
                <c:pt idx="632">
                  <c:v>3.38</c:v>
                </c:pt>
                <c:pt idx="633">
                  <c:v>3.7</c:v>
                </c:pt>
                <c:pt idx="634">
                  <c:v>4.0999999999999996</c:v>
                </c:pt>
                <c:pt idx="635">
                  <c:v>4.74</c:v>
                </c:pt>
                <c:pt idx="636">
                  <c:v>4.9000000000000004</c:v>
                </c:pt>
                <c:pt idx="637">
                  <c:v>4.0999999999999996</c:v>
                </c:pt>
                <c:pt idx="638">
                  <c:v>4.95</c:v>
                </c:pt>
                <c:pt idx="639">
                  <c:v>3.8</c:v>
                </c:pt>
                <c:pt idx="640">
                  <c:v>3.9</c:v>
                </c:pt>
                <c:pt idx="641">
                  <c:v>4</c:v>
                </c:pt>
                <c:pt idx="642">
                  <c:v>4.0999999999999996</c:v>
                </c:pt>
                <c:pt idx="643">
                  <c:v>4.0599999999999996</c:v>
                </c:pt>
                <c:pt idx="644">
                  <c:v>4.38</c:v>
                </c:pt>
                <c:pt idx="645">
                  <c:v>4.5</c:v>
                </c:pt>
                <c:pt idx="646">
                  <c:v>4.8</c:v>
                </c:pt>
                <c:pt idx="647">
                  <c:v>4.9400000000000004</c:v>
                </c:pt>
                <c:pt idx="648">
                  <c:v>4.96</c:v>
                </c:pt>
                <c:pt idx="649">
                  <c:v>4.96</c:v>
                </c:pt>
                <c:pt idx="650">
                  <c:v>4.9800000000000004</c:v>
                </c:pt>
                <c:pt idx="651">
                  <c:v>5.04</c:v>
                </c:pt>
                <c:pt idx="652">
                  <c:v>4.96</c:v>
                </c:pt>
                <c:pt idx="653">
                  <c:v>4.9400000000000004</c:v>
                </c:pt>
                <c:pt idx="654">
                  <c:v>4.84</c:v>
                </c:pt>
                <c:pt idx="655">
                  <c:v>4.9800000000000004</c:v>
                </c:pt>
                <c:pt idx="656">
                  <c:v>5.14</c:v>
                </c:pt>
                <c:pt idx="657">
                  <c:v>4.9800000000000004</c:v>
                </c:pt>
                <c:pt idx="658">
                  <c:v>5</c:v>
                </c:pt>
                <c:pt idx="659">
                  <c:v>5.14</c:v>
                </c:pt>
                <c:pt idx="660">
                  <c:v>4.76</c:v>
                </c:pt>
                <c:pt idx="661">
                  <c:v>4.8</c:v>
                </c:pt>
                <c:pt idx="662">
                  <c:v>4.7</c:v>
                </c:pt>
                <c:pt idx="663">
                  <c:v>4.4000000000000004</c:v>
                </c:pt>
                <c:pt idx="664">
                  <c:v>4.4800000000000004</c:v>
                </c:pt>
                <c:pt idx="665">
                  <c:v>4.76</c:v>
                </c:pt>
                <c:pt idx="666">
                  <c:v>4.9800000000000004</c:v>
                </c:pt>
                <c:pt idx="667">
                  <c:v>5.14</c:v>
                </c:pt>
                <c:pt idx="668">
                  <c:v>4.92</c:v>
                </c:pt>
                <c:pt idx="669">
                  <c:v>4.96</c:v>
                </c:pt>
                <c:pt idx="670">
                  <c:v>5</c:v>
                </c:pt>
                <c:pt idx="671">
                  <c:v>5.0599999999999996</c:v>
                </c:pt>
                <c:pt idx="672">
                  <c:v>4.8099999999999996</c:v>
                </c:pt>
                <c:pt idx="673">
                  <c:v>4.96</c:v>
                </c:pt>
                <c:pt idx="674">
                  <c:v>5.24</c:v>
                </c:pt>
                <c:pt idx="675">
                  <c:v>5.26</c:v>
                </c:pt>
                <c:pt idx="676">
                  <c:v>5.22</c:v>
                </c:pt>
                <c:pt idx="677">
                  <c:v>5.16</c:v>
                </c:pt>
                <c:pt idx="678">
                  <c:v>4.92</c:v>
                </c:pt>
                <c:pt idx="679">
                  <c:v>4.76</c:v>
                </c:pt>
                <c:pt idx="680">
                  <c:v>4.74</c:v>
                </c:pt>
                <c:pt idx="681">
                  <c:v>4.9400000000000004</c:v>
                </c:pt>
                <c:pt idx="682">
                  <c:v>5.0199999999999996</c:v>
                </c:pt>
                <c:pt idx="683">
                  <c:v>5.0999999999999996</c:v>
                </c:pt>
                <c:pt idx="684">
                  <c:v>5.54</c:v>
                </c:pt>
                <c:pt idx="685">
                  <c:v>5.6</c:v>
                </c:pt>
                <c:pt idx="686">
                  <c:v>5.6</c:v>
                </c:pt>
                <c:pt idx="687">
                  <c:v>5.6</c:v>
                </c:pt>
                <c:pt idx="688">
                  <c:v>5.64</c:v>
                </c:pt>
                <c:pt idx="689">
                  <c:v>5.74</c:v>
                </c:pt>
                <c:pt idx="690">
                  <c:v>5.9</c:v>
                </c:pt>
                <c:pt idx="691">
                  <c:v>5.84</c:v>
                </c:pt>
                <c:pt idx="692">
                  <c:v>5.58</c:v>
                </c:pt>
                <c:pt idx="693">
                  <c:v>5.22</c:v>
                </c:pt>
                <c:pt idx="694">
                  <c:v>4.96</c:v>
                </c:pt>
                <c:pt idx="695">
                  <c:v>5.16</c:v>
                </c:pt>
                <c:pt idx="696">
                  <c:v>5.32</c:v>
                </c:pt>
                <c:pt idx="697">
                  <c:v>5.24</c:v>
                </c:pt>
                <c:pt idx="698">
                  <c:v>5.24</c:v>
                </c:pt>
                <c:pt idx="699">
                  <c:v>5.32</c:v>
                </c:pt>
                <c:pt idx="700">
                  <c:v>5.4</c:v>
                </c:pt>
                <c:pt idx="701">
                  <c:v>5.42</c:v>
                </c:pt>
                <c:pt idx="702">
                  <c:v>5.5</c:v>
                </c:pt>
                <c:pt idx="703">
                  <c:v>5.42</c:v>
                </c:pt>
                <c:pt idx="704">
                  <c:v>5.46</c:v>
                </c:pt>
                <c:pt idx="705">
                  <c:v>5.64</c:v>
                </c:pt>
                <c:pt idx="706">
                  <c:v>6</c:v>
                </c:pt>
                <c:pt idx="707">
                  <c:v>6.1</c:v>
                </c:pt>
                <c:pt idx="708">
                  <c:v>5.84</c:v>
                </c:pt>
                <c:pt idx="709">
                  <c:v>5.5</c:v>
                </c:pt>
                <c:pt idx="710">
                  <c:v>5.48</c:v>
                </c:pt>
                <c:pt idx="711">
                  <c:v>5.54</c:v>
                </c:pt>
                <c:pt idx="712">
                  <c:v>5.5</c:v>
                </c:pt>
                <c:pt idx="713">
                  <c:v>5.3</c:v>
                </c:pt>
                <c:pt idx="714">
                  <c:v>4.74</c:v>
                </c:pt>
                <c:pt idx="715">
                  <c:v>4.42</c:v>
                </c:pt>
                <c:pt idx="716">
                  <c:v>4.24</c:v>
                </c:pt>
                <c:pt idx="717">
                  <c:v>4.3600000000000003</c:v>
                </c:pt>
                <c:pt idx="718">
                  <c:v>4.34</c:v>
                </c:pt>
                <c:pt idx="719">
                  <c:v>4.28</c:v>
                </c:pt>
                <c:pt idx="720">
                  <c:v>4</c:v>
                </c:pt>
                <c:pt idx="721">
                  <c:v>3.96</c:v>
                </c:pt>
                <c:pt idx="722">
                  <c:v>3.48</c:v>
                </c:pt>
                <c:pt idx="723">
                  <c:v>3.44</c:v>
                </c:pt>
                <c:pt idx="724">
                  <c:v>3.18</c:v>
                </c:pt>
                <c:pt idx="725">
                  <c:v>3.2</c:v>
                </c:pt>
                <c:pt idx="726">
                  <c:v>3.06</c:v>
                </c:pt>
                <c:pt idx="727">
                  <c:v>3</c:v>
                </c:pt>
                <c:pt idx="728">
                  <c:v>3</c:v>
                </c:pt>
                <c:pt idx="729">
                  <c:v>3.04</c:v>
                </c:pt>
                <c:pt idx="730">
                  <c:v>3.56</c:v>
                </c:pt>
                <c:pt idx="731">
                  <c:v>3.19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4EB-4269-B900-F78E3F18A5CB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2.96</c:v>
                </c:pt>
                <c:pt idx="1">
                  <c:v>3</c:v>
                </c:pt>
                <c:pt idx="2">
                  <c:v>2.98</c:v>
                </c:pt>
                <c:pt idx="3">
                  <c:v>2.98</c:v>
                </c:pt>
                <c:pt idx="4">
                  <c:v>3.48</c:v>
                </c:pt>
                <c:pt idx="5">
                  <c:v>3.5</c:v>
                </c:pt>
                <c:pt idx="6">
                  <c:v>2.94</c:v>
                </c:pt>
                <c:pt idx="7">
                  <c:v>2.78</c:v>
                </c:pt>
                <c:pt idx="8">
                  <c:v>3.6</c:v>
                </c:pt>
                <c:pt idx="9">
                  <c:v>3.98</c:v>
                </c:pt>
                <c:pt idx="10">
                  <c:v>3.64</c:v>
                </c:pt>
                <c:pt idx="11">
                  <c:v>3.42</c:v>
                </c:pt>
                <c:pt idx="12">
                  <c:v>3.24</c:v>
                </c:pt>
                <c:pt idx="13">
                  <c:v>3.44</c:v>
                </c:pt>
                <c:pt idx="14">
                  <c:v>3.96</c:v>
                </c:pt>
                <c:pt idx="15">
                  <c:v>3.76</c:v>
                </c:pt>
                <c:pt idx="16">
                  <c:v>3.76</c:v>
                </c:pt>
                <c:pt idx="17">
                  <c:v>3.82</c:v>
                </c:pt>
                <c:pt idx="18">
                  <c:v>3.82</c:v>
                </c:pt>
                <c:pt idx="19">
                  <c:v>3.6</c:v>
                </c:pt>
                <c:pt idx="20">
                  <c:v>3.36</c:v>
                </c:pt>
                <c:pt idx="21">
                  <c:v>3.34</c:v>
                </c:pt>
                <c:pt idx="22">
                  <c:v>3.27</c:v>
                </c:pt>
                <c:pt idx="23">
                  <c:v>3.44</c:v>
                </c:pt>
                <c:pt idx="24">
                  <c:v>2.98</c:v>
                </c:pt>
                <c:pt idx="25">
                  <c:v>3.02</c:v>
                </c:pt>
                <c:pt idx="26">
                  <c:v>3.34</c:v>
                </c:pt>
                <c:pt idx="27">
                  <c:v>3.4</c:v>
                </c:pt>
                <c:pt idx="28">
                  <c:v>3.48</c:v>
                </c:pt>
                <c:pt idx="29">
                  <c:v>3.18</c:v>
                </c:pt>
                <c:pt idx="30">
                  <c:v>3.2</c:v>
                </c:pt>
                <c:pt idx="31">
                  <c:v>3.2</c:v>
                </c:pt>
                <c:pt idx="32">
                  <c:v>2.8</c:v>
                </c:pt>
                <c:pt idx="33">
                  <c:v>2.98</c:v>
                </c:pt>
                <c:pt idx="34">
                  <c:v>3</c:v>
                </c:pt>
                <c:pt idx="35">
                  <c:v>2.7</c:v>
                </c:pt>
                <c:pt idx="36">
                  <c:v>3.22</c:v>
                </c:pt>
                <c:pt idx="37">
                  <c:v>3.54</c:v>
                </c:pt>
                <c:pt idx="78">
                  <c:v>3.63</c:v>
                </c:pt>
                <c:pt idx="79">
                  <c:v>3.52</c:v>
                </c:pt>
                <c:pt idx="80">
                  <c:v>3.74</c:v>
                </c:pt>
                <c:pt idx="81">
                  <c:v>3.52</c:v>
                </c:pt>
                <c:pt idx="82">
                  <c:v>3.84</c:v>
                </c:pt>
                <c:pt idx="83">
                  <c:v>3.9</c:v>
                </c:pt>
                <c:pt idx="84">
                  <c:v>3.6</c:v>
                </c:pt>
                <c:pt idx="85">
                  <c:v>3.6</c:v>
                </c:pt>
                <c:pt idx="86">
                  <c:v>3.38</c:v>
                </c:pt>
                <c:pt idx="87">
                  <c:v>3.38</c:v>
                </c:pt>
                <c:pt idx="88">
                  <c:v>3.24</c:v>
                </c:pt>
                <c:pt idx="89">
                  <c:v>3.1</c:v>
                </c:pt>
                <c:pt idx="90">
                  <c:v>3.08</c:v>
                </c:pt>
                <c:pt idx="91">
                  <c:v>3.04</c:v>
                </c:pt>
                <c:pt idx="92">
                  <c:v>3</c:v>
                </c:pt>
                <c:pt idx="93">
                  <c:v>2.94</c:v>
                </c:pt>
                <c:pt idx="94">
                  <c:v>2.94</c:v>
                </c:pt>
                <c:pt idx="95">
                  <c:v>2.85</c:v>
                </c:pt>
                <c:pt idx="96">
                  <c:v>2.85</c:v>
                </c:pt>
                <c:pt idx="97">
                  <c:v>2.78</c:v>
                </c:pt>
                <c:pt idx="98">
                  <c:v>2.74</c:v>
                </c:pt>
                <c:pt idx="99">
                  <c:v>2.74</c:v>
                </c:pt>
                <c:pt idx="100">
                  <c:v>2.7</c:v>
                </c:pt>
                <c:pt idx="101">
                  <c:v>2.6</c:v>
                </c:pt>
                <c:pt idx="102">
                  <c:v>2.62</c:v>
                </c:pt>
                <c:pt idx="103">
                  <c:v>2.62</c:v>
                </c:pt>
                <c:pt idx="104">
                  <c:v>2.82</c:v>
                </c:pt>
                <c:pt idx="105">
                  <c:v>2.64</c:v>
                </c:pt>
                <c:pt idx="106">
                  <c:v>2.46</c:v>
                </c:pt>
                <c:pt idx="107">
                  <c:v>2.5</c:v>
                </c:pt>
                <c:pt idx="108">
                  <c:v>2.54</c:v>
                </c:pt>
                <c:pt idx="109">
                  <c:v>2.54</c:v>
                </c:pt>
                <c:pt idx="110">
                  <c:v>2.62</c:v>
                </c:pt>
                <c:pt idx="111">
                  <c:v>2.62</c:v>
                </c:pt>
                <c:pt idx="112">
                  <c:v>2.68</c:v>
                </c:pt>
                <c:pt idx="113">
                  <c:v>2.76</c:v>
                </c:pt>
                <c:pt idx="114">
                  <c:v>2.66</c:v>
                </c:pt>
                <c:pt idx="115">
                  <c:v>2.56</c:v>
                </c:pt>
                <c:pt idx="116">
                  <c:v>2.62</c:v>
                </c:pt>
                <c:pt idx="117">
                  <c:v>2.66</c:v>
                </c:pt>
                <c:pt idx="118">
                  <c:v>2.78</c:v>
                </c:pt>
                <c:pt idx="119">
                  <c:v>2.72</c:v>
                </c:pt>
                <c:pt idx="120">
                  <c:v>2.68</c:v>
                </c:pt>
                <c:pt idx="121">
                  <c:v>2.58</c:v>
                </c:pt>
                <c:pt idx="122">
                  <c:v>2.56</c:v>
                </c:pt>
                <c:pt idx="123">
                  <c:v>2.72</c:v>
                </c:pt>
                <c:pt idx="124">
                  <c:v>2.64</c:v>
                </c:pt>
                <c:pt idx="125">
                  <c:v>3.6</c:v>
                </c:pt>
                <c:pt idx="126">
                  <c:v>2.46</c:v>
                </c:pt>
                <c:pt idx="127">
                  <c:v>2.4</c:v>
                </c:pt>
                <c:pt idx="128">
                  <c:v>2.92</c:v>
                </c:pt>
                <c:pt idx="129">
                  <c:v>2.96</c:v>
                </c:pt>
                <c:pt idx="130">
                  <c:v>2.9</c:v>
                </c:pt>
                <c:pt idx="131">
                  <c:v>2.84</c:v>
                </c:pt>
                <c:pt idx="132">
                  <c:v>2.84</c:v>
                </c:pt>
                <c:pt idx="133">
                  <c:v>2.9</c:v>
                </c:pt>
                <c:pt idx="134">
                  <c:v>3</c:v>
                </c:pt>
                <c:pt idx="135">
                  <c:v>2.9</c:v>
                </c:pt>
                <c:pt idx="136">
                  <c:v>2.78</c:v>
                </c:pt>
                <c:pt idx="137">
                  <c:v>2.74</c:v>
                </c:pt>
                <c:pt idx="138">
                  <c:v>2.66</c:v>
                </c:pt>
                <c:pt idx="139">
                  <c:v>2.68</c:v>
                </c:pt>
                <c:pt idx="140">
                  <c:v>2.7</c:v>
                </c:pt>
                <c:pt idx="141">
                  <c:v>2.64</c:v>
                </c:pt>
                <c:pt idx="142">
                  <c:v>2.72</c:v>
                </c:pt>
                <c:pt idx="143">
                  <c:v>2.96</c:v>
                </c:pt>
                <c:pt idx="144">
                  <c:v>3</c:v>
                </c:pt>
                <c:pt idx="145">
                  <c:v>2.94</c:v>
                </c:pt>
                <c:pt idx="146">
                  <c:v>2.98</c:v>
                </c:pt>
                <c:pt idx="147">
                  <c:v>2.7</c:v>
                </c:pt>
                <c:pt idx="148">
                  <c:v>2.64</c:v>
                </c:pt>
                <c:pt idx="149">
                  <c:v>2.62</c:v>
                </c:pt>
                <c:pt idx="150">
                  <c:v>2.56</c:v>
                </c:pt>
                <c:pt idx="151">
                  <c:v>2.48</c:v>
                </c:pt>
                <c:pt idx="152">
                  <c:v>2.6</c:v>
                </c:pt>
                <c:pt idx="153">
                  <c:v>2.5499999999999998</c:v>
                </c:pt>
                <c:pt idx="154">
                  <c:v>2.5499999999999998</c:v>
                </c:pt>
                <c:pt idx="155">
                  <c:v>2.65</c:v>
                </c:pt>
                <c:pt idx="156">
                  <c:v>2.58</c:v>
                </c:pt>
                <c:pt idx="157">
                  <c:v>2.64</c:v>
                </c:pt>
                <c:pt idx="158">
                  <c:v>2.9</c:v>
                </c:pt>
                <c:pt idx="159">
                  <c:v>3.12</c:v>
                </c:pt>
                <c:pt idx="160">
                  <c:v>3.02</c:v>
                </c:pt>
                <c:pt idx="161">
                  <c:v>2.78</c:v>
                </c:pt>
                <c:pt idx="162">
                  <c:v>2.9</c:v>
                </c:pt>
                <c:pt idx="163">
                  <c:v>3.16</c:v>
                </c:pt>
                <c:pt idx="164">
                  <c:v>3.5</c:v>
                </c:pt>
                <c:pt idx="165">
                  <c:v>2.6</c:v>
                </c:pt>
                <c:pt idx="166">
                  <c:v>3.25</c:v>
                </c:pt>
                <c:pt idx="167">
                  <c:v>3.16</c:v>
                </c:pt>
                <c:pt idx="168">
                  <c:v>3.14</c:v>
                </c:pt>
                <c:pt idx="169">
                  <c:v>3.12</c:v>
                </c:pt>
                <c:pt idx="170">
                  <c:v>3.94</c:v>
                </c:pt>
                <c:pt idx="171">
                  <c:v>3.9</c:v>
                </c:pt>
                <c:pt idx="172">
                  <c:v>3.74</c:v>
                </c:pt>
                <c:pt idx="173">
                  <c:v>3.78</c:v>
                </c:pt>
                <c:pt idx="174">
                  <c:v>3.8</c:v>
                </c:pt>
                <c:pt idx="175">
                  <c:v>3.8</c:v>
                </c:pt>
                <c:pt idx="176">
                  <c:v>3.76</c:v>
                </c:pt>
                <c:pt idx="177">
                  <c:v>3.92</c:v>
                </c:pt>
                <c:pt idx="178">
                  <c:v>3.6</c:v>
                </c:pt>
                <c:pt idx="179">
                  <c:v>3.34</c:v>
                </c:pt>
                <c:pt idx="180">
                  <c:v>3.4</c:v>
                </c:pt>
                <c:pt idx="181">
                  <c:v>3.24</c:v>
                </c:pt>
                <c:pt idx="182">
                  <c:v>3.3</c:v>
                </c:pt>
                <c:pt idx="183">
                  <c:v>3.4</c:v>
                </c:pt>
                <c:pt idx="184">
                  <c:v>3.28</c:v>
                </c:pt>
                <c:pt idx="185">
                  <c:v>3.82</c:v>
                </c:pt>
                <c:pt idx="186">
                  <c:v>3.32</c:v>
                </c:pt>
                <c:pt idx="187">
                  <c:v>3.24</c:v>
                </c:pt>
                <c:pt idx="188">
                  <c:v>3.28</c:v>
                </c:pt>
                <c:pt idx="189">
                  <c:v>3.29</c:v>
                </c:pt>
                <c:pt idx="190">
                  <c:v>3.33</c:v>
                </c:pt>
                <c:pt idx="191">
                  <c:v>3.38</c:v>
                </c:pt>
                <c:pt idx="192">
                  <c:v>3.35</c:v>
                </c:pt>
                <c:pt idx="193">
                  <c:v>3.32</c:v>
                </c:pt>
                <c:pt idx="194">
                  <c:v>3.3</c:v>
                </c:pt>
                <c:pt idx="195">
                  <c:v>3.34</c:v>
                </c:pt>
                <c:pt idx="196">
                  <c:v>3.5</c:v>
                </c:pt>
                <c:pt idx="197">
                  <c:v>3.78</c:v>
                </c:pt>
                <c:pt idx="198">
                  <c:v>3.78</c:v>
                </c:pt>
                <c:pt idx="199">
                  <c:v>3.44</c:v>
                </c:pt>
                <c:pt idx="200">
                  <c:v>3.46</c:v>
                </c:pt>
                <c:pt idx="201">
                  <c:v>3.34</c:v>
                </c:pt>
                <c:pt idx="202">
                  <c:v>3.2</c:v>
                </c:pt>
                <c:pt idx="203">
                  <c:v>3.5</c:v>
                </c:pt>
                <c:pt idx="204">
                  <c:v>4.12</c:v>
                </c:pt>
                <c:pt idx="205">
                  <c:v>4.24</c:v>
                </c:pt>
                <c:pt idx="206">
                  <c:v>4.4400000000000004</c:v>
                </c:pt>
                <c:pt idx="207">
                  <c:v>4.46</c:v>
                </c:pt>
                <c:pt idx="208">
                  <c:v>4.46</c:v>
                </c:pt>
                <c:pt idx="209">
                  <c:v>4.28</c:v>
                </c:pt>
                <c:pt idx="210">
                  <c:v>3.56</c:v>
                </c:pt>
                <c:pt idx="211">
                  <c:v>3.48</c:v>
                </c:pt>
                <c:pt idx="212">
                  <c:v>3.58</c:v>
                </c:pt>
                <c:pt idx="213">
                  <c:v>3.96</c:v>
                </c:pt>
                <c:pt idx="214">
                  <c:v>3.48</c:v>
                </c:pt>
                <c:pt idx="215">
                  <c:v>3.56</c:v>
                </c:pt>
                <c:pt idx="216">
                  <c:v>3.92</c:v>
                </c:pt>
                <c:pt idx="217">
                  <c:v>3.86</c:v>
                </c:pt>
                <c:pt idx="218">
                  <c:v>4.24</c:v>
                </c:pt>
                <c:pt idx="219">
                  <c:v>4.42</c:v>
                </c:pt>
                <c:pt idx="220">
                  <c:v>4.4000000000000004</c:v>
                </c:pt>
                <c:pt idx="221">
                  <c:v>4.32</c:v>
                </c:pt>
                <c:pt idx="222">
                  <c:v>4.3600000000000003</c:v>
                </c:pt>
                <c:pt idx="223">
                  <c:v>4.12</c:v>
                </c:pt>
                <c:pt idx="224">
                  <c:v>5.0199999999999996</c:v>
                </c:pt>
                <c:pt idx="225">
                  <c:v>5.08</c:v>
                </c:pt>
                <c:pt idx="226">
                  <c:v>5.0999999999999996</c:v>
                </c:pt>
                <c:pt idx="227">
                  <c:v>5.26</c:v>
                </c:pt>
                <c:pt idx="228">
                  <c:v>4.3600000000000003</c:v>
                </c:pt>
                <c:pt idx="229">
                  <c:v>4.1399999999999997</c:v>
                </c:pt>
                <c:pt idx="230">
                  <c:v>3.96</c:v>
                </c:pt>
                <c:pt idx="231">
                  <c:v>3.7</c:v>
                </c:pt>
                <c:pt idx="232">
                  <c:v>3.46</c:v>
                </c:pt>
                <c:pt idx="233">
                  <c:v>3.44</c:v>
                </c:pt>
                <c:pt idx="234">
                  <c:v>3.46</c:v>
                </c:pt>
                <c:pt idx="235">
                  <c:v>3.34</c:v>
                </c:pt>
                <c:pt idx="236">
                  <c:v>3.72</c:v>
                </c:pt>
                <c:pt idx="237">
                  <c:v>3.68</c:v>
                </c:pt>
                <c:pt idx="238">
                  <c:v>4.2</c:v>
                </c:pt>
                <c:pt idx="239">
                  <c:v>3.8</c:v>
                </c:pt>
                <c:pt idx="240">
                  <c:v>3.78</c:v>
                </c:pt>
                <c:pt idx="241">
                  <c:v>3.9</c:v>
                </c:pt>
                <c:pt idx="242">
                  <c:v>3.9</c:v>
                </c:pt>
                <c:pt idx="243">
                  <c:v>3.94</c:v>
                </c:pt>
                <c:pt idx="244">
                  <c:v>3.82</c:v>
                </c:pt>
                <c:pt idx="245">
                  <c:v>4.12</c:v>
                </c:pt>
                <c:pt idx="246">
                  <c:v>3.86</c:v>
                </c:pt>
                <c:pt idx="247">
                  <c:v>3.74</c:v>
                </c:pt>
                <c:pt idx="248">
                  <c:v>3.82</c:v>
                </c:pt>
                <c:pt idx="249">
                  <c:v>3.76</c:v>
                </c:pt>
                <c:pt idx="250">
                  <c:v>3.78</c:v>
                </c:pt>
                <c:pt idx="251">
                  <c:v>3.72</c:v>
                </c:pt>
                <c:pt idx="252">
                  <c:v>3.76</c:v>
                </c:pt>
                <c:pt idx="253">
                  <c:v>3.72</c:v>
                </c:pt>
                <c:pt idx="254">
                  <c:v>3.96</c:v>
                </c:pt>
                <c:pt idx="255">
                  <c:v>3.74</c:v>
                </c:pt>
                <c:pt idx="256">
                  <c:v>3.76</c:v>
                </c:pt>
                <c:pt idx="257">
                  <c:v>3.72</c:v>
                </c:pt>
                <c:pt idx="258">
                  <c:v>3.46</c:v>
                </c:pt>
                <c:pt idx="259">
                  <c:v>3.52</c:v>
                </c:pt>
                <c:pt idx="260">
                  <c:v>3</c:v>
                </c:pt>
                <c:pt idx="261">
                  <c:v>3.04</c:v>
                </c:pt>
                <c:pt idx="262">
                  <c:v>3.06</c:v>
                </c:pt>
                <c:pt idx="263">
                  <c:v>3.1</c:v>
                </c:pt>
                <c:pt idx="264">
                  <c:v>2.9</c:v>
                </c:pt>
                <c:pt idx="265">
                  <c:v>2.86</c:v>
                </c:pt>
                <c:pt idx="266">
                  <c:v>2.86</c:v>
                </c:pt>
                <c:pt idx="267">
                  <c:v>2.98</c:v>
                </c:pt>
                <c:pt idx="268">
                  <c:v>3.3</c:v>
                </c:pt>
                <c:pt idx="269">
                  <c:v>3.42</c:v>
                </c:pt>
                <c:pt idx="270">
                  <c:v>3.44</c:v>
                </c:pt>
                <c:pt idx="271">
                  <c:v>3.34</c:v>
                </c:pt>
                <c:pt idx="272">
                  <c:v>3.18</c:v>
                </c:pt>
                <c:pt idx="273">
                  <c:v>3.28</c:v>
                </c:pt>
                <c:pt idx="274">
                  <c:v>3.26</c:v>
                </c:pt>
                <c:pt idx="275">
                  <c:v>2.86</c:v>
                </c:pt>
                <c:pt idx="276">
                  <c:v>2.84</c:v>
                </c:pt>
                <c:pt idx="277">
                  <c:v>3.04</c:v>
                </c:pt>
                <c:pt idx="278">
                  <c:v>2.84</c:v>
                </c:pt>
                <c:pt idx="279">
                  <c:v>2.86</c:v>
                </c:pt>
                <c:pt idx="280">
                  <c:v>2.94</c:v>
                </c:pt>
                <c:pt idx="281">
                  <c:v>2.95</c:v>
                </c:pt>
                <c:pt idx="282">
                  <c:v>2.96</c:v>
                </c:pt>
                <c:pt idx="283">
                  <c:v>2.98</c:v>
                </c:pt>
                <c:pt idx="284">
                  <c:v>3.2</c:v>
                </c:pt>
                <c:pt idx="285">
                  <c:v>3.4</c:v>
                </c:pt>
                <c:pt idx="286">
                  <c:v>2.94</c:v>
                </c:pt>
                <c:pt idx="287">
                  <c:v>2.86</c:v>
                </c:pt>
                <c:pt idx="288">
                  <c:v>3.12</c:v>
                </c:pt>
                <c:pt idx="289">
                  <c:v>3.18</c:v>
                </c:pt>
                <c:pt idx="290">
                  <c:v>2.86</c:v>
                </c:pt>
                <c:pt idx="291">
                  <c:v>2.82</c:v>
                </c:pt>
                <c:pt idx="292">
                  <c:v>2.76</c:v>
                </c:pt>
                <c:pt idx="293">
                  <c:v>2.8</c:v>
                </c:pt>
                <c:pt idx="294">
                  <c:v>2.84</c:v>
                </c:pt>
                <c:pt idx="295">
                  <c:v>2.74</c:v>
                </c:pt>
                <c:pt idx="296">
                  <c:v>2.7</c:v>
                </c:pt>
                <c:pt idx="297">
                  <c:v>2.72</c:v>
                </c:pt>
                <c:pt idx="298">
                  <c:v>2.68</c:v>
                </c:pt>
                <c:pt idx="299">
                  <c:v>2.56</c:v>
                </c:pt>
                <c:pt idx="300">
                  <c:v>2.54</c:v>
                </c:pt>
                <c:pt idx="301">
                  <c:v>2.76</c:v>
                </c:pt>
                <c:pt idx="302">
                  <c:v>2.74</c:v>
                </c:pt>
                <c:pt idx="303">
                  <c:v>2.66</c:v>
                </c:pt>
                <c:pt idx="304">
                  <c:v>2.56</c:v>
                </c:pt>
                <c:pt idx="305">
                  <c:v>2.66</c:v>
                </c:pt>
                <c:pt idx="306">
                  <c:v>2.76</c:v>
                </c:pt>
                <c:pt idx="307">
                  <c:v>2.7</c:v>
                </c:pt>
                <c:pt idx="308">
                  <c:v>2.76</c:v>
                </c:pt>
                <c:pt idx="309">
                  <c:v>3.12</c:v>
                </c:pt>
                <c:pt idx="310">
                  <c:v>3.06</c:v>
                </c:pt>
                <c:pt idx="311">
                  <c:v>3</c:v>
                </c:pt>
                <c:pt idx="312">
                  <c:v>2.7</c:v>
                </c:pt>
                <c:pt idx="313">
                  <c:v>2.58</c:v>
                </c:pt>
                <c:pt idx="314">
                  <c:v>2.8</c:v>
                </c:pt>
                <c:pt idx="315">
                  <c:v>2.86</c:v>
                </c:pt>
                <c:pt idx="316">
                  <c:v>2.74</c:v>
                </c:pt>
                <c:pt idx="317">
                  <c:v>2.96</c:v>
                </c:pt>
                <c:pt idx="318">
                  <c:v>2.68</c:v>
                </c:pt>
                <c:pt idx="319">
                  <c:v>2.74</c:v>
                </c:pt>
                <c:pt idx="320">
                  <c:v>2.56</c:v>
                </c:pt>
                <c:pt idx="321">
                  <c:v>2.48</c:v>
                </c:pt>
                <c:pt idx="322">
                  <c:v>2.48</c:v>
                </c:pt>
                <c:pt idx="323">
                  <c:v>2.4</c:v>
                </c:pt>
                <c:pt idx="324">
                  <c:v>2.52</c:v>
                </c:pt>
                <c:pt idx="325">
                  <c:v>2.56</c:v>
                </c:pt>
                <c:pt idx="326">
                  <c:v>2.6</c:v>
                </c:pt>
                <c:pt idx="327">
                  <c:v>2.62</c:v>
                </c:pt>
                <c:pt idx="328">
                  <c:v>2.54</c:v>
                </c:pt>
                <c:pt idx="329">
                  <c:v>2.88</c:v>
                </c:pt>
                <c:pt idx="330">
                  <c:v>3.04</c:v>
                </c:pt>
                <c:pt idx="331">
                  <c:v>3.04</c:v>
                </c:pt>
                <c:pt idx="332">
                  <c:v>3.08</c:v>
                </c:pt>
                <c:pt idx="333">
                  <c:v>3.12</c:v>
                </c:pt>
                <c:pt idx="334">
                  <c:v>3.06</c:v>
                </c:pt>
                <c:pt idx="335">
                  <c:v>3.06</c:v>
                </c:pt>
                <c:pt idx="336">
                  <c:v>3.08</c:v>
                </c:pt>
                <c:pt idx="337">
                  <c:v>2.98</c:v>
                </c:pt>
                <c:pt idx="338">
                  <c:v>3.04</c:v>
                </c:pt>
                <c:pt idx="339">
                  <c:v>2.8</c:v>
                </c:pt>
                <c:pt idx="340">
                  <c:v>2.74</c:v>
                </c:pt>
                <c:pt idx="341">
                  <c:v>2.78</c:v>
                </c:pt>
                <c:pt idx="342">
                  <c:v>2.8</c:v>
                </c:pt>
                <c:pt idx="343">
                  <c:v>2.52</c:v>
                </c:pt>
                <c:pt idx="344">
                  <c:v>2.7</c:v>
                </c:pt>
                <c:pt idx="345">
                  <c:v>2.8</c:v>
                </c:pt>
                <c:pt idx="346">
                  <c:v>2.48</c:v>
                </c:pt>
                <c:pt idx="347">
                  <c:v>2.52</c:v>
                </c:pt>
                <c:pt idx="348">
                  <c:v>2.78</c:v>
                </c:pt>
                <c:pt idx="349">
                  <c:v>2.88</c:v>
                </c:pt>
                <c:pt idx="350">
                  <c:v>2.7</c:v>
                </c:pt>
                <c:pt idx="351">
                  <c:v>2.72</c:v>
                </c:pt>
                <c:pt idx="352">
                  <c:v>2.46</c:v>
                </c:pt>
                <c:pt idx="353">
                  <c:v>2.62</c:v>
                </c:pt>
                <c:pt idx="354">
                  <c:v>2.46</c:v>
                </c:pt>
                <c:pt idx="355">
                  <c:v>2.36</c:v>
                </c:pt>
                <c:pt idx="356">
                  <c:v>2.2200000000000002</c:v>
                </c:pt>
                <c:pt idx="357">
                  <c:v>2.2000000000000002</c:v>
                </c:pt>
                <c:pt idx="358">
                  <c:v>2.46</c:v>
                </c:pt>
                <c:pt idx="359">
                  <c:v>2.44</c:v>
                </c:pt>
                <c:pt idx="360">
                  <c:v>2.52</c:v>
                </c:pt>
                <c:pt idx="361">
                  <c:v>2.42</c:v>
                </c:pt>
                <c:pt idx="362">
                  <c:v>2.4</c:v>
                </c:pt>
                <c:pt idx="363">
                  <c:v>2.46</c:v>
                </c:pt>
                <c:pt idx="364">
                  <c:v>2.52</c:v>
                </c:pt>
                <c:pt idx="365">
                  <c:v>2.62</c:v>
                </c:pt>
                <c:pt idx="366">
                  <c:v>2.67</c:v>
                </c:pt>
                <c:pt idx="367">
                  <c:v>2.72</c:v>
                </c:pt>
                <c:pt idx="368">
                  <c:v>2.79</c:v>
                </c:pt>
                <c:pt idx="369">
                  <c:v>2.85</c:v>
                </c:pt>
                <c:pt idx="370">
                  <c:v>2.8</c:v>
                </c:pt>
                <c:pt idx="371">
                  <c:v>2.77</c:v>
                </c:pt>
                <c:pt idx="372">
                  <c:v>2.85</c:v>
                </c:pt>
                <c:pt idx="373">
                  <c:v>2.8</c:v>
                </c:pt>
                <c:pt idx="374">
                  <c:v>2.8</c:v>
                </c:pt>
                <c:pt idx="375">
                  <c:v>2.7</c:v>
                </c:pt>
                <c:pt idx="376">
                  <c:v>2.5</c:v>
                </c:pt>
                <c:pt idx="377">
                  <c:v>2.44</c:v>
                </c:pt>
                <c:pt idx="378">
                  <c:v>2.38</c:v>
                </c:pt>
                <c:pt idx="379">
                  <c:v>2.38</c:v>
                </c:pt>
                <c:pt idx="380">
                  <c:v>2.35</c:v>
                </c:pt>
                <c:pt idx="381">
                  <c:v>2.3199999999999998</c:v>
                </c:pt>
                <c:pt idx="382">
                  <c:v>2.2999999999999998</c:v>
                </c:pt>
                <c:pt idx="383">
                  <c:v>2.4500000000000002</c:v>
                </c:pt>
                <c:pt idx="384">
                  <c:v>2.72</c:v>
                </c:pt>
                <c:pt idx="385">
                  <c:v>2.77</c:v>
                </c:pt>
                <c:pt idx="386">
                  <c:v>2.3199999999999998</c:v>
                </c:pt>
                <c:pt idx="387">
                  <c:v>2.02</c:v>
                </c:pt>
                <c:pt idx="388">
                  <c:v>2.2999999999999998</c:v>
                </c:pt>
                <c:pt idx="389">
                  <c:v>2.82</c:v>
                </c:pt>
                <c:pt idx="390">
                  <c:v>2.76</c:v>
                </c:pt>
                <c:pt idx="391">
                  <c:v>2.88</c:v>
                </c:pt>
                <c:pt idx="392">
                  <c:v>2.9</c:v>
                </c:pt>
                <c:pt idx="393">
                  <c:v>2.84</c:v>
                </c:pt>
                <c:pt idx="394">
                  <c:v>2.88</c:v>
                </c:pt>
                <c:pt idx="395">
                  <c:v>2.96</c:v>
                </c:pt>
                <c:pt idx="396">
                  <c:v>2.94</c:v>
                </c:pt>
                <c:pt idx="397">
                  <c:v>2.92</c:v>
                </c:pt>
                <c:pt idx="398">
                  <c:v>2.4500000000000002</c:v>
                </c:pt>
                <c:pt idx="399">
                  <c:v>2.3199999999999998</c:v>
                </c:pt>
                <c:pt idx="400">
                  <c:v>2.2999999999999998</c:v>
                </c:pt>
                <c:pt idx="401">
                  <c:v>2.2200000000000002</c:v>
                </c:pt>
                <c:pt idx="402">
                  <c:v>2.2400000000000002</c:v>
                </c:pt>
                <c:pt idx="403">
                  <c:v>2.2400000000000002</c:v>
                </c:pt>
                <c:pt idx="404">
                  <c:v>2.42</c:v>
                </c:pt>
                <c:pt idx="405">
                  <c:v>2.4</c:v>
                </c:pt>
                <c:pt idx="406">
                  <c:v>2.2200000000000002</c:v>
                </c:pt>
                <c:pt idx="407">
                  <c:v>2.02</c:v>
                </c:pt>
                <c:pt idx="408">
                  <c:v>1.95</c:v>
                </c:pt>
                <c:pt idx="409">
                  <c:v>2</c:v>
                </c:pt>
                <c:pt idx="410">
                  <c:v>2.72</c:v>
                </c:pt>
                <c:pt idx="411">
                  <c:v>2.76</c:v>
                </c:pt>
                <c:pt idx="412">
                  <c:v>2.36</c:v>
                </c:pt>
                <c:pt idx="413">
                  <c:v>2.4500000000000002</c:v>
                </c:pt>
                <c:pt idx="414">
                  <c:v>2.39</c:v>
                </c:pt>
                <c:pt idx="415">
                  <c:v>1.98</c:v>
                </c:pt>
                <c:pt idx="416">
                  <c:v>1.96</c:v>
                </c:pt>
                <c:pt idx="417">
                  <c:v>1.92</c:v>
                </c:pt>
                <c:pt idx="418">
                  <c:v>1.98</c:v>
                </c:pt>
                <c:pt idx="419">
                  <c:v>2.2999999999999998</c:v>
                </c:pt>
                <c:pt idx="420">
                  <c:v>1.98</c:v>
                </c:pt>
                <c:pt idx="421">
                  <c:v>2.16</c:v>
                </c:pt>
                <c:pt idx="422">
                  <c:v>2.2999999999999998</c:v>
                </c:pt>
                <c:pt idx="423">
                  <c:v>2.34</c:v>
                </c:pt>
                <c:pt idx="424">
                  <c:v>2.14</c:v>
                </c:pt>
                <c:pt idx="425">
                  <c:v>2.14</c:v>
                </c:pt>
                <c:pt idx="426">
                  <c:v>2.66</c:v>
                </c:pt>
                <c:pt idx="427">
                  <c:v>2.84</c:v>
                </c:pt>
                <c:pt idx="428">
                  <c:v>2.82</c:v>
                </c:pt>
                <c:pt idx="429">
                  <c:v>3.04</c:v>
                </c:pt>
                <c:pt idx="430">
                  <c:v>2.98</c:v>
                </c:pt>
                <c:pt idx="431">
                  <c:v>2.94</c:v>
                </c:pt>
                <c:pt idx="432">
                  <c:v>2.58</c:v>
                </c:pt>
                <c:pt idx="433">
                  <c:v>2.62</c:v>
                </c:pt>
                <c:pt idx="434">
                  <c:v>2.7</c:v>
                </c:pt>
                <c:pt idx="435">
                  <c:v>3.14</c:v>
                </c:pt>
                <c:pt idx="436">
                  <c:v>2.9</c:v>
                </c:pt>
                <c:pt idx="437">
                  <c:v>2.79</c:v>
                </c:pt>
                <c:pt idx="438">
                  <c:v>2.2799999999999998</c:v>
                </c:pt>
                <c:pt idx="439">
                  <c:v>2.12</c:v>
                </c:pt>
                <c:pt idx="440">
                  <c:v>2.12</c:v>
                </c:pt>
                <c:pt idx="441">
                  <c:v>1.84</c:v>
                </c:pt>
                <c:pt idx="442">
                  <c:v>1.94</c:v>
                </c:pt>
                <c:pt idx="443">
                  <c:v>2.2000000000000002</c:v>
                </c:pt>
                <c:pt idx="444">
                  <c:v>2.1</c:v>
                </c:pt>
                <c:pt idx="445">
                  <c:v>2.02</c:v>
                </c:pt>
                <c:pt idx="446">
                  <c:v>2</c:v>
                </c:pt>
                <c:pt idx="447">
                  <c:v>2.2799999999999998</c:v>
                </c:pt>
                <c:pt idx="448">
                  <c:v>2.02</c:v>
                </c:pt>
                <c:pt idx="449">
                  <c:v>2.12</c:v>
                </c:pt>
                <c:pt idx="450">
                  <c:v>2.14</c:v>
                </c:pt>
                <c:pt idx="451">
                  <c:v>1.96</c:v>
                </c:pt>
                <c:pt idx="452">
                  <c:v>1.93</c:v>
                </c:pt>
                <c:pt idx="453">
                  <c:v>2.2200000000000002</c:v>
                </c:pt>
                <c:pt idx="454">
                  <c:v>2.34</c:v>
                </c:pt>
                <c:pt idx="455">
                  <c:v>2.5299999999999998</c:v>
                </c:pt>
                <c:pt idx="456">
                  <c:v>2.2000000000000002</c:v>
                </c:pt>
                <c:pt idx="457">
                  <c:v>2.54</c:v>
                </c:pt>
                <c:pt idx="458">
                  <c:v>2.14</c:v>
                </c:pt>
                <c:pt idx="459">
                  <c:v>2.34</c:v>
                </c:pt>
                <c:pt idx="460">
                  <c:v>2.1</c:v>
                </c:pt>
                <c:pt idx="461">
                  <c:v>2.12</c:v>
                </c:pt>
                <c:pt idx="462">
                  <c:v>2.48</c:v>
                </c:pt>
                <c:pt idx="463">
                  <c:v>2.58</c:v>
                </c:pt>
                <c:pt idx="464">
                  <c:v>2.4</c:v>
                </c:pt>
                <c:pt idx="465">
                  <c:v>2.36</c:v>
                </c:pt>
                <c:pt idx="466">
                  <c:v>2.06</c:v>
                </c:pt>
                <c:pt idx="467">
                  <c:v>2.02</c:v>
                </c:pt>
                <c:pt idx="468">
                  <c:v>2.1800000000000002</c:v>
                </c:pt>
                <c:pt idx="469">
                  <c:v>2.2200000000000002</c:v>
                </c:pt>
                <c:pt idx="470">
                  <c:v>2.04</c:v>
                </c:pt>
                <c:pt idx="471">
                  <c:v>2.02</c:v>
                </c:pt>
                <c:pt idx="472">
                  <c:v>1.92</c:v>
                </c:pt>
                <c:pt idx="473">
                  <c:v>1.64</c:v>
                </c:pt>
                <c:pt idx="474">
                  <c:v>1.92</c:v>
                </c:pt>
                <c:pt idx="475">
                  <c:v>1.96</c:v>
                </c:pt>
                <c:pt idx="476">
                  <c:v>2.02</c:v>
                </c:pt>
                <c:pt idx="477">
                  <c:v>1.8</c:v>
                </c:pt>
                <c:pt idx="478">
                  <c:v>1.94</c:v>
                </c:pt>
                <c:pt idx="479">
                  <c:v>1.75</c:v>
                </c:pt>
                <c:pt idx="480">
                  <c:v>1.72</c:v>
                </c:pt>
                <c:pt idx="481">
                  <c:v>2.34</c:v>
                </c:pt>
                <c:pt idx="482">
                  <c:v>2.14</c:v>
                </c:pt>
                <c:pt idx="483">
                  <c:v>1.9</c:v>
                </c:pt>
                <c:pt idx="484">
                  <c:v>1.94</c:v>
                </c:pt>
                <c:pt idx="485">
                  <c:v>1.8</c:v>
                </c:pt>
                <c:pt idx="486">
                  <c:v>2.3199999999999998</c:v>
                </c:pt>
                <c:pt idx="487">
                  <c:v>2.6</c:v>
                </c:pt>
                <c:pt idx="488">
                  <c:v>2.52</c:v>
                </c:pt>
                <c:pt idx="489">
                  <c:v>2.82</c:v>
                </c:pt>
                <c:pt idx="490">
                  <c:v>2.94</c:v>
                </c:pt>
                <c:pt idx="491">
                  <c:v>2.82</c:v>
                </c:pt>
                <c:pt idx="492">
                  <c:v>2.44</c:v>
                </c:pt>
                <c:pt idx="493">
                  <c:v>2.36</c:v>
                </c:pt>
                <c:pt idx="494">
                  <c:v>2.2599999999999998</c:v>
                </c:pt>
                <c:pt idx="495">
                  <c:v>2.2400000000000002</c:v>
                </c:pt>
                <c:pt idx="496">
                  <c:v>2.2999999999999998</c:v>
                </c:pt>
                <c:pt idx="497">
                  <c:v>2.44</c:v>
                </c:pt>
                <c:pt idx="498">
                  <c:v>2.5</c:v>
                </c:pt>
                <c:pt idx="499">
                  <c:v>2.52</c:v>
                </c:pt>
                <c:pt idx="500">
                  <c:v>2.02</c:v>
                </c:pt>
                <c:pt idx="501">
                  <c:v>2.12</c:v>
                </c:pt>
                <c:pt idx="502">
                  <c:v>2.94</c:v>
                </c:pt>
                <c:pt idx="503">
                  <c:v>2.14</c:v>
                </c:pt>
                <c:pt idx="504">
                  <c:v>2.2999999999999998</c:v>
                </c:pt>
                <c:pt idx="505">
                  <c:v>2.4500000000000002</c:v>
                </c:pt>
                <c:pt idx="506">
                  <c:v>2</c:v>
                </c:pt>
                <c:pt idx="507">
                  <c:v>2.2000000000000002</c:v>
                </c:pt>
                <c:pt idx="508">
                  <c:v>2.2000000000000002</c:v>
                </c:pt>
                <c:pt idx="509">
                  <c:v>2.2999999999999998</c:v>
                </c:pt>
                <c:pt idx="510">
                  <c:v>1.98</c:v>
                </c:pt>
                <c:pt idx="511">
                  <c:v>1.65</c:v>
                </c:pt>
                <c:pt idx="512">
                  <c:v>1.74</c:v>
                </c:pt>
                <c:pt idx="513">
                  <c:v>1.8</c:v>
                </c:pt>
                <c:pt idx="514">
                  <c:v>1.8</c:v>
                </c:pt>
                <c:pt idx="515">
                  <c:v>1.65</c:v>
                </c:pt>
                <c:pt idx="516">
                  <c:v>2.02</c:v>
                </c:pt>
                <c:pt idx="517">
                  <c:v>1.54</c:v>
                </c:pt>
                <c:pt idx="518">
                  <c:v>1.92</c:v>
                </c:pt>
                <c:pt idx="519">
                  <c:v>1.5</c:v>
                </c:pt>
                <c:pt idx="520">
                  <c:v>1.5</c:v>
                </c:pt>
                <c:pt idx="521">
                  <c:v>1.64</c:v>
                </c:pt>
                <c:pt idx="522">
                  <c:v>1.8</c:v>
                </c:pt>
                <c:pt idx="523">
                  <c:v>2.36</c:v>
                </c:pt>
                <c:pt idx="524">
                  <c:v>1.96</c:v>
                </c:pt>
                <c:pt idx="525">
                  <c:v>2.02</c:v>
                </c:pt>
                <c:pt idx="526">
                  <c:v>1.94</c:v>
                </c:pt>
                <c:pt idx="527">
                  <c:v>1.66</c:v>
                </c:pt>
                <c:pt idx="528">
                  <c:v>1.92</c:v>
                </c:pt>
                <c:pt idx="529">
                  <c:v>1.6</c:v>
                </c:pt>
                <c:pt idx="530">
                  <c:v>1.54</c:v>
                </c:pt>
                <c:pt idx="531">
                  <c:v>1.5</c:v>
                </c:pt>
                <c:pt idx="532">
                  <c:v>1.7</c:v>
                </c:pt>
                <c:pt idx="533">
                  <c:v>1.56</c:v>
                </c:pt>
                <c:pt idx="534">
                  <c:v>1.6</c:v>
                </c:pt>
                <c:pt idx="535">
                  <c:v>1.52</c:v>
                </c:pt>
                <c:pt idx="536">
                  <c:v>1.48</c:v>
                </c:pt>
                <c:pt idx="537">
                  <c:v>1.48</c:v>
                </c:pt>
                <c:pt idx="538">
                  <c:v>1.6</c:v>
                </c:pt>
                <c:pt idx="539">
                  <c:v>1.6</c:v>
                </c:pt>
                <c:pt idx="540">
                  <c:v>1.94</c:v>
                </c:pt>
                <c:pt idx="541">
                  <c:v>1.72</c:v>
                </c:pt>
                <c:pt idx="542">
                  <c:v>1.68</c:v>
                </c:pt>
                <c:pt idx="543">
                  <c:v>1.62</c:v>
                </c:pt>
                <c:pt idx="544">
                  <c:v>1.52</c:v>
                </c:pt>
                <c:pt idx="545">
                  <c:v>1.52</c:v>
                </c:pt>
                <c:pt idx="546">
                  <c:v>2</c:v>
                </c:pt>
                <c:pt idx="547">
                  <c:v>2.2000000000000002</c:v>
                </c:pt>
                <c:pt idx="548">
                  <c:v>2.02</c:v>
                </c:pt>
                <c:pt idx="549">
                  <c:v>2.1</c:v>
                </c:pt>
                <c:pt idx="550">
                  <c:v>1.98</c:v>
                </c:pt>
                <c:pt idx="551">
                  <c:v>1.66</c:v>
                </c:pt>
                <c:pt idx="552">
                  <c:v>1.5</c:v>
                </c:pt>
                <c:pt idx="553">
                  <c:v>1.3</c:v>
                </c:pt>
                <c:pt idx="554">
                  <c:v>1.34</c:v>
                </c:pt>
                <c:pt idx="555">
                  <c:v>2.34</c:v>
                </c:pt>
                <c:pt idx="556">
                  <c:v>2.02</c:v>
                </c:pt>
                <c:pt idx="557">
                  <c:v>1.54</c:v>
                </c:pt>
                <c:pt idx="558">
                  <c:v>1.8</c:v>
                </c:pt>
                <c:pt idx="559">
                  <c:v>1.4</c:v>
                </c:pt>
                <c:pt idx="560">
                  <c:v>1.82</c:v>
                </c:pt>
                <c:pt idx="561">
                  <c:v>1.86</c:v>
                </c:pt>
                <c:pt idx="562">
                  <c:v>2.08</c:v>
                </c:pt>
                <c:pt idx="563">
                  <c:v>2.38</c:v>
                </c:pt>
                <c:pt idx="564">
                  <c:v>2.16</c:v>
                </c:pt>
                <c:pt idx="565">
                  <c:v>1.9</c:v>
                </c:pt>
                <c:pt idx="566">
                  <c:v>2.1</c:v>
                </c:pt>
                <c:pt idx="567">
                  <c:v>1.8</c:v>
                </c:pt>
                <c:pt idx="568">
                  <c:v>1.72</c:v>
                </c:pt>
                <c:pt idx="569">
                  <c:v>2.34</c:v>
                </c:pt>
                <c:pt idx="570">
                  <c:v>1.9</c:v>
                </c:pt>
                <c:pt idx="571">
                  <c:v>2.25</c:v>
                </c:pt>
                <c:pt idx="572">
                  <c:v>2.2999999999999998</c:v>
                </c:pt>
                <c:pt idx="573">
                  <c:v>2.48</c:v>
                </c:pt>
                <c:pt idx="574">
                  <c:v>2.1</c:v>
                </c:pt>
                <c:pt idx="575">
                  <c:v>2.04</c:v>
                </c:pt>
                <c:pt idx="576">
                  <c:v>1.94</c:v>
                </c:pt>
                <c:pt idx="577">
                  <c:v>2.12</c:v>
                </c:pt>
                <c:pt idx="578">
                  <c:v>2.2799999999999998</c:v>
                </c:pt>
                <c:pt idx="579">
                  <c:v>2.02</c:v>
                </c:pt>
                <c:pt idx="580">
                  <c:v>2.02</c:v>
                </c:pt>
                <c:pt idx="581">
                  <c:v>2.44</c:v>
                </c:pt>
                <c:pt idx="582">
                  <c:v>2.78</c:v>
                </c:pt>
                <c:pt idx="583">
                  <c:v>2.4</c:v>
                </c:pt>
                <c:pt idx="584">
                  <c:v>3.08</c:v>
                </c:pt>
                <c:pt idx="585">
                  <c:v>3.74</c:v>
                </c:pt>
                <c:pt idx="586">
                  <c:v>3.96</c:v>
                </c:pt>
                <c:pt idx="587">
                  <c:v>3.72</c:v>
                </c:pt>
                <c:pt idx="588">
                  <c:v>3.96</c:v>
                </c:pt>
                <c:pt idx="589">
                  <c:v>3.38</c:v>
                </c:pt>
                <c:pt idx="590">
                  <c:v>2.58</c:v>
                </c:pt>
                <c:pt idx="591">
                  <c:v>2.44</c:v>
                </c:pt>
                <c:pt idx="592">
                  <c:v>3</c:v>
                </c:pt>
                <c:pt idx="593">
                  <c:v>3.37</c:v>
                </c:pt>
                <c:pt idx="594">
                  <c:v>3.22</c:v>
                </c:pt>
                <c:pt idx="595">
                  <c:v>2.98</c:v>
                </c:pt>
                <c:pt idx="596">
                  <c:v>3.06</c:v>
                </c:pt>
                <c:pt idx="597">
                  <c:v>3.08</c:v>
                </c:pt>
                <c:pt idx="598">
                  <c:v>2.6</c:v>
                </c:pt>
                <c:pt idx="599">
                  <c:v>2.44</c:v>
                </c:pt>
                <c:pt idx="600">
                  <c:v>2.36</c:v>
                </c:pt>
                <c:pt idx="601">
                  <c:v>2.04</c:v>
                </c:pt>
                <c:pt idx="602">
                  <c:v>2.19</c:v>
                </c:pt>
                <c:pt idx="603">
                  <c:v>1.96</c:v>
                </c:pt>
                <c:pt idx="604">
                  <c:v>2.2200000000000002</c:v>
                </c:pt>
                <c:pt idx="605">
                  <c:v>2.44</c:v>
                </c:pt>
                <c:pt idx="606">
                  <c:v>2.1800000000000002</c:v>
                </c:pt>
                <c:pt idx="607">
                  <c:v>1.8</c:v>
                </c:pt>
                <c:pt idx="608">
                  <c:v>1.9</c:v>
                </c:pt>
                <c:pt idx="609">
                  <c:v>2.52</c:v>
                </c:pt>
                <c:pt idx="610">
                  <c:v>2.3199999999999998</c:v>
                </c:pt>
                <c:pt idx="611">
                  <c:v>2.4</c:v>
                </c:pt>
                <c:pt idx="612">
                  <c:v>2.52</c:v>
                </c:pt>
                <c:pt idx="613">
                  <c:v>2.54</c:v>
                </c:pt>
                <c:pt idx="614">
                  <c:v>2.56</c:v>
                </c:pt>
                <c:pt idx="615">
                  <c:v>1.92</c:v>
                </c:pt>
                <c:pt idx="616">
                  <c:v>2.7</c:v>
                </c:pt>
                <c:pt idx="617">
                  <c:v>2.42</c:v>
                </c:pt>
                <c:pt idx="618">
                  <c:v>2.1800000000000002</c:v>
                </c:pt>
                <c:pt idx="619">
                  <c:v>2.12</c:v>
                </c:pt>
                <c:pt idx="620">
                  <c:v>2.02</c:v>
                </c:pt>
                <c:pt idx="621">
                  <c:v>2.02</c:v>
                </c:pt>
                <c:pt idx="622">
                  <c:v>1.88</c:v>
                </c:pt>
                <c:pt idx="623">
                  <c:v>1.9</c:v>
                </c:pt>
                <c:pt idx="624">
                  <c:v>1.78</c:v>
                </c:pt>
                <c:pt idx="625">
                  <c:v>1.72</c:v>
                </c:pt>
                <c:pt idx="626">
                  <c:v>1.66</c:v>
                </c:pt>
                <c:pt idx="627">
                  <c:v>2.86</c:v>
                </c:pt>
                <c:pt idx="628">
                  <c:v>2.68</c:v>
                </c:pt>
                <c:pt idx="629">
                  <c:v>2.8</c:v>
                </c:pt>
                <c:pt idx="630">
                  <c:v>2.2599999999999998</c:v>
                </c:pt>
                <c:pt idx="631">
                  <c:v>2.4</c:v>
                </c:pt>
                <c:pt idx="632">
                  <c:v>2.2400000000000002</c:v>
                </c:pt>
                <c:pt idx="633">
                  <c:v>2.58</c:v>
                </c:pt>
                <c:pt idx="634">
                  <c:v>2.34</c:v>
                </c:pt>
                <c:pt idx="635">
                  <c:v>2.44</c:v>
                </c:pt>
                <c:pt idx="636">
                  <c:v>2.3199999999999998</c:v>
                </c:pt>
                <c:pt idx="637">
                  <c:v>2.2799999999999998</c:v>
                </c:pt>
                <c:pt idx="638">
                  <c:v>2.62</c:v>
                </c:pt>
                <c:pt idx="639">
                  <c:v>3.28</c:v>
                </c:pt>
                <c:pt idx="640">
                  <c:v>2.7</c:v>
                </c:pt>
                <c:pt idx="641">
                  <c:v>3</c:v>
                </c:pt>
                <c:pt idx="642">
                  <c:v>3.18</c:v>
                </c:pt>
                <c:pt idx="643">
                  <c:v>2.72</c:v>
                </c:pt>
                <c:pt idx="644">
                  <c:v>2.78</c:v>
                </c:pt>
                <c:pt idx="645">
                  <c:v>2.6</c:v>
                </c:pt>
                <c:pt idx="646">
                  <c:v>3.24</c:v>
                </c:pt>
                <c:pt idx="647">
                  <c:v>3.8</c:v>
                </c:pt>
                <c:pt idx="648">
                  <c:v>3.68</c:v>
                </c:pt>
                <c:pt idx="649">
                  <c:v>3.24</c:v>
                </c:pt>
                <c:pt idx="650">
                  <c:v>3.68</c:v>
                </c:pt>
                <c:pt idx="651">
                  <c:v>2.63</c:v>
                </c:pt>
                <c:pt idx="652">
                  <c:v>2.4300000000000002</c:v>
                </c:pt>
                <c:pt idx="653">
                  <c:v>2.5</c:v>
                </c:pt>
                <c:pt idx="654">
                  <c:v>2.74</c:v>
                </c:pt>
                <c:pt idx="655">
                  <c:v>2.62</c:v>
                </c:pt>
                <c:pt idx="656">
                  <c:v>2.64</c:v>
                </c:pt>
                <c:pt idx="657">
                  <c:v>2.7</c:v>
                </c:pt>
                <c:pt idx="658">
                  <c:v>2.6</c:v>
                </c:pt>
                <c:pt idx="659">
                  <c:v>2.68</c:v>
                </c:pt>
                <c:pt idx="660">
                  <c:v>2.84</c:v>
                </c:pt>
                <c:pt idx="661">
                  <c:v>2.9</c:v>
                </c:pt>
                <c:pt idx="662">
                  <c:v>2.92</c:v>
                </c:pt>
                <c:pt idx="663">
                  <c:v>3.06</c:v>
                </c:pt>
                <c:pt idx="664">
                  <c:v>2.84</c:v>
                </c:pt>
                <c:pt idx="665">
                  <c:v>2.78</c:v>
                </c:pt>
                <c:pt idx="666">
                  <c:v>2.2999999999999998</c:v>
                </c:pt>
                <c:pt idx="667">
                  <c:v>2.08</c:v>
                </c:pt>
                <c:pt idx="668">
                  <c:v>2.54</c:v>
                </c:pt>
                <c:pt idx="669">
                  <c:v>2.34</c:v>
                </c:pt>
                <c:pt idx="670">
                  <c:v>2.14</c:v>
                </c:pt>
                <c:pt idx="671">
                  <c:v>2.16</c:v>
                </c:pt>
                <c:pt idx="672">
                  <c:v>2.44</c:v>
                </c:pt>
                <c:pt idx="673">
                  <c:v>2.2999999999999998</c:v>
                </c:pt>
                <c:pt idx="674">
                  <c:v>2.2599999999999998</c:v>
                </c:pt>
                <c:pt idx="675">
                  <c:v>2.06</c:v>
                </c:pt>
                <c:pt idx="676">
                  <c:v>2.14</c:v>
                </c:pt>
                <c:pt idx="677">
                  <c:v>2.34</c:v>
                </c:pt>
                <c:pt idx="678">
                  <c:v>2.56</c:v>
                </c:pt>
                <c:pt idx="679">
                  <c:v>2.2000000000000002</c:v>
                </c:pt>
                <c:pt idx="680">
                  <c:v>2.14</c:v>
                </c:pt>
                <c:pt idx="681">
                  <c:v>1.94</c:v>
                </c:pt>
                <c:pt idx="682">
                  <c:v>2.16</c:v>
                </c:pt>
                <c:pt idx="683">
                  <c:v>2.2999999999999998</c:v>
                </c:pt>
                <c:pt idx="684">
                  <c:v>2.2799999999999998</c:v>
                </c:pt>
                <c:pt idx="685">
                  <c:v>2</c:v>
                </c:pt>
                <c:pt idx="686">
                  <c:v>2.14</c:v>
                </c:pt>
                <c:pt idx="687">
                  <c:v>2.78</c:v>
                </c:pt>
                <c:pt idx="688">
                  <c:v>2.2999999999999998</c:v>
                </c:pt>
                <c:pt idx="689">
                  <c:v>2.2000000000000002</c:v>
                </c:pt>
                <c:pt idx="690">
                  <c:v>2.54</c:v>
                </c:pt>
                <c:pt idx="691">
                  <c:v>2.44</c:v>
                </c:pt>
                <c:pt idx="692">
                  <c:v>2.2000000000000002</c:v>
                </c:pt>
                <c:pt idx="693">
                  <c:v>1.9</c:v>
                </c:pt>
                <c:pt idx="694">
                  <c:v>1.94</c:v>
                </c:pt>
                <c:pt idx="695">
                  <c:v>1.98</c:v>
                </c:pt>
                <c:pt idx="696">
                  <c:v>1.94</c:v>
                </c:pt>
                <c:pt idx="697">
                  <c:v>2.7</c:v>
                </c:pt>
                <c:pt idx="698">
                  <c:v>2.82</c:v>
                </c:pt>
                <c:pt idx="699">
                  <c:v>2.2000000000000002</c:v>
                </c:pt>
                <c:pt idx="700">
                  <c:v>2.36</c:v>
                </c:pt>
                <c:pt idx="701">
                  <c:v>2.2000000000000002</c:v>
                </c:pt>
                <c:pt idx="702">
                  <c:v>2.2799999999999998</c:v>
                </c:pt>
                <c:pt idx="703">
                  <c:v>2.64</c:v>
                </c:pt>
                <c:pt idx="704">
                  <c:v>2.68</c:v>
                </c:pt>
                <c:pt idx="705">
                  <c:v>2.5</c:v>
                </c:pt>
                <c:pt idx="706">
                  <c:v>2.98</c:v>
                </c:pt>
                <c:pt idx="707">
                  <c:v>3.2</c:v>
                </c:pt>
                <c:pt idx="708">
                  <c:v>2.7</c:v>
                </c:pt>
                <c:pt idx="709">
                  <c:v>2.54</c:v>
                </c:pt>
                <c:pt idx="710">
                  <c:v>2.54</c:v>
                </c:pt>
                <c:pt idx="711">
                  <c:v>2.34</c:v>
                </c:pt>
                <c:pt idx="712">
                  <c:v>2.1800000000000002</c:v>
                </c:pt>
                <c:pt idx="713">
                  <c:v>2.1</c:v>
                </c:pt>
                <c:pt idx="714">
                  <c:v>2.14</c:v>
                </c:pt>
                <c:pt idx="715">
                  <c:v>2.54</c:v>
                </c:pt>
                <c:pt idx="716">
                  <c:v>2.46</c:v>
                </c:pt>
                <c:pt idx="717">
                  <c:v>3.56</c:v>
                </c:pt>
                <c:pt idx="718">
                  <c:v>3.14</c:v>
                </c:pt>
                <c:pt idx="719">
                  <c:v>2.58</c:v>
                </c:pt>
                <c:pt idx="720">
                  <c:v>2.34</c:v>
                </c:pt>
                <c:pt idx="721">
                  <c:v>2.2400000000000002</c:v>
                </c:pt>
                <c:pt idx="722">
                  <c:v>2.78</c:v>
                </c:pt>
                <c:pt idx="723">
                  <c:v>2.8</c:v>
                </c:pt>
                <c:pt idx="724">
                  <c:v>2.3199999999999998</c:v>
                </c:pt>
                <c:pt idx="725">
                  <c:v>2.86</c:v>
                </c:pt>
                <c:pt idx="726">
                  <c:v>2.44</c:v>
                </c:pt>
                <c:pt idx="727">
                  <c:v>2.2999999999999998</c:v>
                </c:pt>
                <c:pt idx="728">
                  <c:v>2.12</c:v>
                </c:pt>
                <c:pt idx="729">
                  <c:v>2.04</c:v>
                </c:pt>
                <c:pt idx="730">
                  <c:v>2.7</c:v>
                </c:pt>
                <c:pt idx="731">
                  <c:v>2.7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F4EB-4269-B900-F78E3F18A5CB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2.74</c:v>
                </c:pt>
                <c:pt idx="1">
                  <c:v>2.68</c:v>
                </c:pt>
                <c:pt idx="2">
                  <c:v>2.56</c:v>
                </c:pt>
                <c:pt idx="3">
                  <c:v>2.64</c:v>
                </c:pt>
                <c:pt idx="4">
                  <c:v>2.1</c:v>
                </c:pt>
                <c:pt idx="5">
                  <c:v>1.8</c:v>
                </c:pt>
                <c:pt idx="6">
                  <c:v>1.7</c:v>
                </c:pt>
                <c:pt idx="7">
                  <c:v>1.68</c:v>
                </c:pt>
                <c:pt idx="8">
                  <c:v>1.66</c:v>
                </c:pt>
                <c:pt idx="9">
                  <c:v>1.54</c:v>
                </c:pt>
                <c:pt idx="10">
                  <c:v>1.56</c:v>
                </c:pt>
                <c:pt idx="11">
                  <c:v>1.5</c:v>
                </c:pt>
                <c:pt idx="12">
                  <c:v>1.58</c:v>
                </c:pt>
                <c:pt idx="13">
                  <c:v>1.6</c:v>
                </c:pt>
                <c:pt idx="14">
                  <c:v>1.64</c:v>
                </c:pt>
                <c:pt idx="15">
                  <c:v>1.52</c:v>
                </c:pt>
                <c:pt idx="16">
                  <c:v>1.5</c:v>
                </c:pt>
                <c:pt idx="17">
                  <c:v>1.42</c:v>
                </c:pt>
                <c:pt idx="18">
                  <c:v>1.78</c:v>
                </c:pt>
                <c:pt idx="19">
                  <c:v>2.54</c:v>
                </c:pt>
                <c:pt idx="20">
                  <c:v>2.04</c:v>
                </c:pt>
                <c:pt idx="21">
                  <c:v>1.44</c:v>
                </c:pt>
                <c:pt idx="22">
                  <c:v>1.72</c:v>
                </c:pt>
                <c:pt idx="23">
                  <c:v>1.48</c:v>
                </c:pt>
                <c:pt idx="24">
                  <c:v>1.46</c:v>
                </c:pt>
                <c:pt idx="25">
                  <c:v>1.44</c:v>
                </c:pt>
                <c:pt idx="26">
                  <c:v>1.32</c:v>
                </c:pt>
                <c:pt idx="27">
                  <c:v>1.4</c:v>
                </c:pt>
                <c:pt idx="28">
                  <c:v>1.3</c:v>
                </c:pt>
                <c:pt idx="29">
                  <c:v>1.4</c:v>
                </c:pt>
                <c:pt idx="30">
                  <c:v>2.16</c:v>
                </c:pt>
                <c:pt idx="31">
                  <c:v>1.74</c:v>
                </c:pt>
                <c:pt idx="32">
                  <c:v>1.62</c:v>
                </c:pt>
                <c:pt idx="33">
                  <c:v>1.52</c:v>
                </c:pt>
                <c:pt idx="34">
                  <c:v>1.92</c:v>
                </c:pt>
                <c:pt idx="35">
                  <c:v>1.9</c:v>
                </c:pt>
                <c:pt idx="36">
                  <c:v>1.72</c:v>
                </c:pt>
                <c:pt idx="37">
                  <c:v>2.2999999999999998</c:v>
                </c:pt>
                <c:pt idx="38">
                  <c:v>2.2599999999999998</c:v>
                </c:pt>
                <c:pt idx="39">
                  <c:v>1.96</c:v>
                </c:pt>
                <c:pt idx="40">
                  <c:v>1.82</c:v>
                </c:pt>
                <c:pt idx="41">
                  <c:v>1.6</c:v>
                </c:pt>
                <c:pt idx="42">
                  <c:v>1.54</c:v>
                </c:pt>
                <c:pt idx="43">
                  <c:v>1.5</c:v>
                </c:pt>
                <c:pt idx="44">
                  <c:v>1.48</c:v>
                </c:pt>
                <c:pt idx="45">
                  <c:v>1.6</c:v>
                </c:pt>
                <c:pt idx="46">
                  <c:v>1.72</c:v>
                </c:pt>
                <c:pt idx="47">
                  <c:v>1.54</c:v>
                </c:pt>
                <c:pt idx="48">
                  <c:v>1.72</c:v>
                </c:pt>
                <c:pt idx="49">
                  <c:v>1.58</c:v>
                </c:pt>
                <c:pt idx="50">
                  <c:v>1.58</c:v>
                </c:pt>
                <c:pt idx="51">
                  <c:v>2.2799999999999998</c:v>
                </c:pt>
                <c:pt idx="52">
                  <c:v>2.2599999999999998</c:v>
                </c:pt>
                <c:pt idx="53">
                  <c:v>2.14</c:v>
                </c:pt>
                <c:pt idx="54">
                  <c:v>2.1</c:v>
                </c:pt>
                <c:pt idx="55">
                  <c:v>1.7</c:v>
                </c:pt>
                <c:pt idx="56">
                  <c:v>1.82</c:v>
                </c:pt>
                <c:pt idx="57">
                  <c:v>1.66</c:v>
                </c:pt>
                <c:pt idx="58">
                  <c:v>1.78</c:v>
                </c:pt>
                <c:pt idx="59">
                  <c:v>1.42</c:v>
                </c:pt>
                <c:pt idx="60">
                  <c:v>1.58</c:v>
                </c:pt>
                <c:pt idx="61">
                  <c:v>1.6</c:v>
                </c:pt>
                <c:pt idx="62">
                  <c:v>1.74</c:v>
                </c:pt>
                <c:pt idx="63">
                  <c:v>1.84</c:v>
                </c:pt>
                <c:pt idx="64">
                  <c:v>2.02</c:v>
                </c:pt>
                <c:pt idx="65">
                  <c:v>1.5</c:v>
                </c:pt>
                <c:pt idx="66">
                  <c:v>1.94</c:v>
                </c:pt>
                <c:pt idx="67">
                  <c:v>1.78</c:v>
                </c:pt>
                <c:pt idx="68">
                  <c:v>2.08</c:v>
                </c:pt>
                <c:pt idx="69">
                  <c:v>2.16</c:v>
                </c:pt>
                <c:pt idx="70">
                  <c:v>2.34</c:v>
                </c:pt>
                <c:pt idx="71">
                  <c:v>2.2799999999999998</c:v>
                </c:pt>
                <c:pt idx="72">
                  <c:v>2.64</c:v>
                </c:pt>
                <c:pt idx="73">
                  <c:v>2.68</c:v>
                </c:pt>
                <c:pt idx="74">
                  <c:v>2.64</c:v>
                </c:pt>
                <c:pt idx="75">
                  <c:v>2.48</c:v>
                </c:pt>
                <c:pt idx="76">
                  <c:v>2.44</c:v>
                </c:pt>
                <c:pt idx="77">
                  <c:v>2.58</c:v>
                </c:pt>
                <c:pt idx="78">
                  <c:v>2.34</c:v>
                </c:pt>
                <c:pt idx="79">
                  <c:v>2.9</c:v>
                </c:pt>
                <c:pt idx="80">
                  <c:v>2.96</c:v>
                </c:pt>
                <c:pt idx="81">
                  <c:v>3.1</c:v>
                </c:pt>
                <c:pt idx="82">
                  <c:v>3.8</c:v>
                </c:pt>
                <c:pt idx="83">
                  <c:v>3.7</c:v>
                </c:pt>
                <c:pt idx="84">
                  <c:v>3.18</c:v>
                </c:pt>
                <c:pt idx="85">
                  <c:v>3.2</c:v>
                </c:pt>
                <c:pt idx="86">
                  <c:v>3.18</c:v>
                </c:pt>
                <c:pt idx="87">
                  <c:v>3.5</c:v>
                </c:pt>
                <c:pt idx="88">
                  <c:v>3.52</c:v>
                </c:pt>
                <c:pt idx="89">
                  <c:v>3.44</c:v>
                </c:pt>
                <c:pt idx="90">
                  <c:v>3.46</c:v>
                </c:pt>
                <c:pt idx="91">
                  <c:v>3.2</c:v>
                </c:pt>
                <c:pt idx="92">
                  <c:v>3.02</c:v>
                </c:pt>
                <c:pt idx="93">
                  <c:v>2.88</c:v>
                </c:pt>
                <c:pt idx="94">
                  <c:v>3.12</c:v>
                </c:pt>
                <c:pt idx="95">
                  <c:v>3.04</c:v>
                </c:pt>
                <c:pt idx="96">
                  <c:v>2.66</c:v>
                </c:pt>
                <c:pt idx="97">
                  <c:v>2.94</c:v>
                </c:pt>
                <c:pt idx="98">
                  <c:v>2.66</c:v>
                </c:pt>
                <c:pt idx="99">
                  <c:v>2.74</c:v>
                </c:pt>
                <c:pt idx="100">
                  <c:v>2.8</c:v>
                </c:pt>
                <c:pt idx="101">
                  <c:v>2.78</c:v>
                </c:pt>
                <c:pt idx="102">
                  <c:v>2.52</c:v>
                </c:pt>
                <c:pt idx="103">
                  <c:v>2.7</c:v>
                </c:pt>
                <c:pt idx="104">
                  <c:v>2.46</c:v>
                </c:pt>
                <c:pt idx="105">
                  <c:v>2.72</c:v>
                </c:pt>
                <c:pt idx="106">
                  <c:v>2.76</c:v>
                </c:pt>
                <c:pt idx="107">
                  <c:v>2.76</c:v>
                </c:pt>
                <c:pt idx="108">
                  <c:v>2.7</c:v>
                </c:pt>
                <c:pt idx="109">
                  <c:v>2.76</c:v>
                </c:pt>
                <c:pt idx="110">
                  <c:v>2.68</c:v>
                </c:pt>
                <c:pt idx="111">
                  <c:v>2.38</c:v>
                </c:pt>
                <c:pt idx="112">
                  <c:v>2.44</c:v>
                </c:pt>
                <c:pt idx="113">
                  <c:v>2.42</c:v>
                </c:pt>
                <c:pt idx="114">
                  <c:v>2.5</c:v>
                </c:pt>
                <c:pt idx="115">
                  <c:v>2.9</c:v>
                </c:pt>
                <c:pt idx="116">
                  <c:v>2.66</c:v>
                </c:pt>
                <c:pt idx="117">
                  <c:v>2.68</c:v>
                </c:pt>
                <c:pt idx="118">
                  <c:v>2.58</c:v>
                </c:pt>
                <c:pt idx="119">
                  <c:v>2.52</c:v>
                </c:pt>
                <c:pt idx="120">
                  <c:v>2.44</c:v>
                </c:pt>
                <c:pt idx="121">
                  <c:v>2.86</c:v>
                </c:pt>
                <c:pt idx="122">
                  <c:v>2.6</c:v>
                </c:pt>
                <c:pt idx="123">
                  <c:v>2.64</c:v>
                </c:pt>
                <c:pt idx="124">
                  <c:v>2.44</c:v>
                </c:pt>
                <c:pt idx="125">
                  <c:v>2.8</c:v>
                </c:pt>
                <c:pt idx="126">
                  <c:v>2.84</c:v>
                </c:pt>
                <c:pt idx="127">
                  <c:v>2.82</c:v>
                </c:pt>
                <c:pt idx="128">
                  <c:v>2.44</c:v>
                </c:pt>
                <c:pt idx="129">
                  <c:v>2.54</c:v>
                </c:pt>
                <c:pt idx="130">
                  <c:v>2.38</c:v>
                </c:pt>
                <c:pt idx="131">
                  <c:v>2.5</c:v>
                </c:pt>
                <c:pt idx="132">
                  <c:v>2.34</c:v>
                </c:pt>
                <c:pt idx="133">
                  <c:v>2.2400000000000002</c:v>
                </c:pt>
                <c:pt idx="134">
                  <c:v>2.2599999999999998</c:v>
                </c:pt>
                <c:pt idx="135">
                  <c:v>2.66</c:v>
                </c:pt>
                <c:pt idx="136">
                  <c:v>2.38</c:v>
                </c:pt>
                <c:pt idx="137">
                  <c:v>2.16</c:v>
                </c:pt>
                <c:pt idx="138">
                  <c:v>2.1</c:v>
                </c:pt>
                <c:pt idx="139">
                  <c:v>2.02</c:v>
                </c:pt>
                <c:pt idx="140">
                  <c:v>2.1</c:v>
                </c:pt>
                <c:pt idx="141">
                  <c:v>2.1</c:v>
                </c:pt>
                <c:pt idx="142">
                  <c:v>2.14</c:v>
                </c:pt>
                <c:pt idx="143">
                  <c:v>2.16</c:v>
                </c:pt>
                <c:pt idx="144">
                  <c:v>1.9</c:v>
                </c:pt>
                <c:pt idx="145">
                  <c:v>2.4</c:v>
                </c:pt>
                <c:pt idx="146">
                  <c:v>2.36</c:v>
                </c:pt>
                <c:pt idx="147">
                  <c:v>2.1</c:v>
                </c:pt>
                <c:pt idx="148">
                  <c:v>2.78</c:v>
                </c:pt>
                <c:pt idx="149">
                  <c:v>3.2</c:v>
                </c:pt>
                <c:pt idx="150">
                  <c:v>3.26</c:v>
                </c:pt>
                <c:pt idx="151">
                  <c:v>3.46</c:v>
                </c:pt>
                <c:pt idx="152">
                  <c:v>2.98</c:v>
                </c:pt>
                <c:pt idx="153">
                  <c:v>2.86</c:v>
                </c:pt>
                <c:pt idx="154">
                  <c:v>2.66</c:v>
                </c:pt>
                <c:pt idx="155">
                  <c:v>2.82</c:v>
                </c:pt>
                <c:pt idx="156">
                  <c:v>2.64</c:v>
                </c:pt>
                <c:pt idx="157">
                  <c:v>2.82</c:v>
                </c:pt>
                <c:pt idx="158">
                  <c:v>3.12</c:v>
                </c:pt>
                <c:pt idx="159">
                  <c:v>3.4</c:v>
                </c:pt>
                <c:pt idx="160">
                  <c:v>3.08</c:v>
                </c:pt>
                <c:pt idx="161">
                  <c:v>3</c:v>
                </c:pt>
                <c:pt idx="162">
                  <c:v>3.08</c:v>
                </c:pt>
                <c:pt idx="163">
                  <c:v>3.4</c:v>
                </c:pt>
                <c:pt idx="164">
                  <c:v>3.36</c:v>
                </c:pt>
                <c:pt idx="165">
                  <c:v>3.48</c:v>
                </c:pt>
                <c:pt idx="166">
                  <c:v>3.3</c:v>
                </c:pt>
                <c:pt idx="167">
                  <c:v>3.36</c:v>
                </c:pt>
                <c:pt idx="168">
                  <c:v>3.16</c:v>
                </c:pt>
                <c:pt idx="169">
                  <c:v>2.92</c:v>
                </c:pt>
                <c:pt idx="170">
                  <c:v>2.94</c:v>
                </c:pt>
                <c:pt idx="171">
                  <c:v>2.86</c:v>
                </c:pt>
                <c:pt idx="172">
                  <c:v>2.84</c:v>
                </c:pt>
                <c:pt idx="173">
                  <c:v>2.9</c:v>
                </c:pt>
                <c:pt idx="174">
                  <c:v>2.94</c:v>
                </c:pt>
                <c:pt idx="175">
                  <c:v>2.78</c:v>
                </c:pt>
                <c:pt idx="176">
                  <c:v>2.74</c:v>
                </c:pt>
                <c:pt idx="177">
                  <c:v>2.7</c:v>
                </c:pt>
                <c:pt idx="178">
                  <c:v>2.4</c:v>
                </c:pt>
                <c:pt idx="179">
                  <c:v>2.06</c:v>
                </c:pt>
                <c:pt idx="180">
                  <c:v>2</c:v>
                </c:pt>
                <c:pt idx="181">
                  <c:v>2.06</c:v>
                </c:pt>
                <c:pt idx="182">
                  <c:v>2.1800000000000002</c:v>
                </c:pt>
                <c:pt idx="183">
                  <c:v>2.56</c:v>
                </c:pt>
                <c:pt idx="184">
                  <c:v>2.36</c:v>
                </c:pt>
                <c:pt idx="185">
                  <c:v>2.2799999999999998</c:v>
                </c:pt>
                <c:pt idx="186">
                  <c:v>2.16</c:v>
                </c:pt>
                <c:pt idx="187">
                  <c:v>1.78</c:v>
                </c:pt>
                <c:pt idx="188">
                  <c:v>2.02</c:v>
                </c:pt>
                <c:pt idx="189">
                  <c:v>1.78</c:v>
                </c:pt>
                <c:pt idx="190">
                  <c:v>2.08</c:v>
                </c:pt>
                <c:pt idx="191">
                  <c:v>1.92</c:v>
                </c:pt>
                <c:pt idx="192">
                  <c:v>2.16</c:v>
                </c:pt>
                <c:pt idx="193">
                  <c:v>1.8</c:v>
                </c:pt>
                <c:pt idx="194">
                  <c:v>2.12</c:v>
                </c:pt>
                <c:pt idx="195">
                  <c:v>2.4</c:v>
                </c:pt>
                <c:pt idx="196">
                  <c:v>2.46</c:v>
                </c:pt>
                <c:pt idx="197">
                  <c:v>2.38</c:v>
                </c:pt>
                <c:pt idx="198">
                  <c:v>2.2599999999999998</c:v>
                </c:pt>
                <c:pt idx="199">
                  <c:v>2.12</c:v>
                </c:pt>
                <c:pt idx="200">
                  <c:v>2.1800000000000002</c:v>
                </c:pt>
                <c:pt idx="201">
                  <c:v>2.14</c:v>
                </c:pt>
                <c:pt idx="202">
                  <c:v>2.1800000000000002</c:v>
                </c:pt>
                <c:pt idx="203">
                  <c:v>1.62</c:v>
                </c:pt>
                <c:pt idx="204">
                  <c:v>1.84</c:v>
                </c:pt>
                <c:pt idx="205">
                  <c:v>1.74</c:v>
                </c:pt>
                <c:pt idx="206">
                  <c:v>2.02</c:v>
                </c:pt>
                <c:pt idx="207">
                  <c:v>1.66</c:v>
                </c:pt>
                <c:pt idx="208">
                  <c:v>2.16</c:v>
                </c:pt>
                <c:pt idx="209">
                  <c:v>1.82</c:v>
                </c:pt>
                <c:pt idx="210">
                  <c:v>1.94</c:v>
                </c:pt>
                <c:pt idx="211">
                  <c:v>1.56</c:v>
                </c:pt>
                <c:pt idx="212">
                  <c:v>1.72</c:v>
                </c:pt>
                <c:pt idx="213">
                  <c:v>1.52</c:v>
                </c:pt>
                <c:pt idx="214">
                  <c:v>1.6</c:v>
                </c:pt>
                <c:pt idx="215">
                  <c:v>2.2000000000000002</c:v>
                </c:pt>
                <c:pt idx="216">
                  <c:v>2.2799999999999998</c:v>
                </c:pt>
                <c:pt idx="217">
                  <c:v>2.78</c:v>
                </c:pt>
                <c:pt idx="218">
                  <c:v>2.66</c:v>
                </c:pt>
                <c:pt idx="219">
                  <c:v>2.8</c:v>
                </c:pt>
                <c:pt idx="220">
                  <c:v>3.18</c:v>
                </c:pt>
                <c:pt idx="221">
                  <c:v>3.34</c:v>
                </c:pt>
                <c:pt idx="222">
                  <c:v>3.22</c:v>
                </c:pt>
                <c:pt idx="223">
                  <c:v>3.36</c:v>
                </c:pt>
                <c:pt idx="224">
                  <c:v>3.24</c:v>
                </c:pt>
                <c:pt idx="225">
                  <c:v>3.24</c:v>
                </c:pt>
                <c:pt idx="226">
                  <c:v>2.8</c:v>
                </c:pt>
                <c:pt idx="227">
                  <c:v>2.82</c:v>
                </c:pt>
                <c:pt idx="228">
                  <c:v>3.18</c:v>
                </c:pt>
                <c:pt idx="229">
                  <c:v>3.12</c:v>
                </c:pt>
                <c:pt idx="230">
                  <c:v>2.94</c:v>
                </c:pt>
                <c:pt idx="231">
                  <c:v>3</c:v>
                </c:pt>
                <c:pt idx="232">
                  <c:v>2.98</c:v>
                </c:pt>
                <c:pt idx="233">
                  <c:v>2.96</c:v>
                </c:pt>
                <c:pt idx="234">
                  <c:v>2.78</c:v>
                </c:pt>
                <c:pt idx="235">
                  <c:v>2.68</c:v>
                </c:pt>
                <c:pt idx="236">
                  <c:v>2.66</c:v>
                </c:pt>
                <c:pt idx="237">
                  <c:v>2.66</c:v>
                </c:pt>
                <c:pt idx="238">
                  <c:v>2.86</c:v>
                </c:pt>
                <c:pt idx="239">
                  <c:v>2.88</c:v>
                </c:pt>
                <c:pt idx="240">
                  <c:v>2.56</c:v>
                </c:pt>
                <c:pt idx="241">
                  <c:v>2.74</c:v>
                </c:pt>
                <c:pt idx="242">
                  <c:v>2.54</c:v>
                </c:pt>
                <c:pt idx="243">
                  <c:v>2.54</c:v>
                </c:pt>
                <c:pt idx="244">
                  <c:v>3.22</c:v>
                </c:pt>
                <c:pt idx="245">
                  <c:v>3.04</c:v>
                </c:pt>
                <c:pt idx="246">
                  <c:v>2.5</c:v>
                </c:pt>
                <c:pt idx="247">
                  <c:v>3.02</c:v>
                </c:pt>
                <c:pt idx="248">
                  <c:v>3.78</c:v>
                </c:pt>
                <c:pt idx="249">
                  <c:v>3.48</c:v>
                </c:pt>
                <c:pt idx="250">
                  <c:v>3.14</c:v>
                </c:pt>
                <c:pt idx="251">
                  <c:v>3.54</c:v>
                </c:pt>
                <c:pt idx="252">
                  <c:v>3.72</c:v>
                </c:pt>
                <c:pt idx="253">
                  <c:v>3.36</c:v>
                </c:pt>
                <c:pt idx="254">
                  <c:v>2.96</c:v>
                </c:pt>
                <c:pt idx="255">
                  <c:v>3.06</c:v>
                </c:pt>
                <c:pt idx="256">
                  <c:v>2.94</c:v>
                </c:pt>
                <c:pt idx="257">
                  <c:v>3.84</c:v>
                </c:pt>
                <c:pt idx="258">
                  <c:v>3.92</c:v>
                </c:pt>
                <c:pt idx="259">
                  <c:v>3.54</c:v>
                </c:pt>
                <c:pt idx="260">
                  <c:v>3.06</c:v>
                </c:pt>
                <c:pt idx="261">
                  <c:v>2.94</c:v>
                </c:pt>
                <c:pt idx="262">
                  <c:v>2.7</c:v>
                </c:pt>
                <c:pt idx="263">
                  <c:v>2.72</c:v>
                </c:pt>
                <c:pt idx="264">
                  <c:v>2.76</c:v>
                </c:pt>
                <c:pt idx="265">
                  <c:v>3.24</c:v>
                </c:pt>
                <c:pt idx="266">
                  <c:v>2.62</c:v>
                </c:pt>
                <c:pt idx="267">
                  <c:v>2.48</c:v>
                </c:pt>
                <c:pt idx="268">
                  <c:v>2.5</c:v>
                </c:pt>
                <c:pt idx="269">
                  <c:v>2.48</c:v>
                </c:pt>
                <c:pt idx="270">
                  <c:v>2.48</c:v>
                </c:pt>
                <c:pt idx="271">
                  <c:v>3</c:v>
                </c:pt>
                <c:pt idx="272">
                  <c:v>3.38</c:v>
                </c:pt>
                <c:pt idx="273">
                  <c:v>3.1</c:v>
                </c:pt>
                <c:pt idx="274">
                  <c:v>2.98</c:v>
                </c:pt>
                <c:pt idx="275">
                  <c:v>3.48</c:v>
                </c:pt>
                <c:pt idx="276">
                  <c:v>3.36</c:v>
                </c:pt>
                <c:pt idx="277">
                  <c:v>3.5</c:v>
                </c:pt>
                <c:pt idx="278">
                  <c:v>3.3</c:v>
                </c:pt>
                <c:pt idx="279">
                  <c:v>3.4</c:v>
                </c:pt>
                <c:pt idx="280">
                  <c:v>2.96</c:v>
                </c:pt>
                <c:pt idx="281">
                  <c:v>3.14</c:v>
                </c:pt>
                <c:pt idx="282">
                  <c:v>3.32</c:v>
                </c:pt>
                <c:pt idx="283">
                  <c:v>3.56</c:v>
                </c:pt>
                <c:pt idx="284">
                  <c:v>3.39</c:v>
                </c:pt>
                <c:pt idx="285">
                  <c:v>3.84</c:v>
                </c:pt>
                <c:pt idx="286">
                  <c:v>3.5</c:v>
                </c:pt>
                <c:pt idx="287">
                  <c:v>3.46</c:v>
                </c:pt>
                <c:pt idx="288">
                  <c:v>3.84</c:v>
                </c:pt>
                <c:pt idx="289">
                  <c:v>3.54</c:v>
                </c:pt>
                <c:pt idx="290">
                  <c:v>3.76</c:v>
                </c:pt>
                <c:pt idx="291">
                  <c:v>3.84</c:v>
                </c:pt>
                <c:pt idx="292">
                  <c:v>3.7</c:v>
                </c:pt>
                <c:pt idx="293">
                  <c:v>3.56</c:v>
                </c:pt>
                <c:pt idx="294">
                  <c:v>3.64</c:v>
                </c:pt>
                <c:pt idx="295">
                  <c:v>3.62</c:v>
                </c:pt>
                <c:pt idx="296">
                  <c:v>3.52</c:v>
                </c:pt>
                <c:pt idx="297">
                  <c:v>3.36</c:v>
                </c:pt>
                <c:pt idx="298">
                  <c:v>3.72</c:v>
                </c:pt>
                <c:pt idx="299">
                  <c:v>3.48</c:v>
                </c:pt>
                <c:pt idx="300">
                  <c:v>3.42</c:v>
                </c:pt>
                <c:pt idx="301">
                  <c:v>3.2</c:v>
                </c:pt>
                <c:pt idx="302">
                  <c:v>2.84</c:v>
                </c:pt>
                <c:pt idx="303">
                  <c:v>3.48</c:v>
                </c:pt>
                <c:pt idx="304">
                  <c:v>3.42</c:v>
                </c:pt>
                <c:pt idx="305">
                  <c:v>3.18</c:v>
                </c:pt>
                <c:pt idx="306">
                  <c:v>3.3</c:v>
                </c:pt>
                <c:pt idx="307">
                  <c:v>3.42</c:v>
                </c:pt>
                <c:pt idx="308">
                  <c:v>3.22</c:v>
                </c:pt>
                <c:pt idx="309">
                  <c:v>3.24</c:v>
                </c:pt>
                <c:pt idx="310">
                  <c:v>2.8</c:v>
                </c:pt>
                <c:pt idx="311">
                  <c:v>2.64</c:v>
                </c:pt>
                <c:pt idx="312">
                  <c:v>2.64</c:v>
                </c:pt>
                <c:pt idx="313">
                  <c:v>2.6</c:v>
                </c:pt>
                <c:pt idx="314">
                  <c:v>2.46</c:v>
                </c:pt>
                <c:pt idx="315">
                  <c:v>3.1</c:v>
                </c:pt>
                <c:pt idx="316">
                  <c:v>3.06</c:v>
                </c:pt>
                <c:pt idx="317">
                  <c:v>2.98</c:v>
                </c:pt>
                <c:pt idx="318">
                  <c:v>2.54</c:v>
                </c:pt>
                <c:pt idx="319">
                  <c:v>3</c:v>
                </c:pt>
                <c:pt idx="320">
                  <c:v>3.1</c:v>
                </c:pt>
                <c:pt idx="321">
                  <c:v>3.06</c:v>
                </c:pt>
                <c:pt idx="322">
                  <c:v>2.82</c:v>
                </c:pt>
                <c:pt idx="323">
                  <c:v>2.96</c:v>
                </c:pt>
                <c:pt idx="324">
                  <c:v>2.84</c:v>
                </c:pt>
                <c:pt idx="325">
                  <c:v>2.7</c:v>
                </c:pt>
                <c:pt idx="326">
                  <c:v>2.44</c:v>
                </c:pt>
                <c:pt idx="327">
                  <c:v>3.02</c:v>
                </c:pt>
                <c:pt idx="328">
                  <c:v>2.78</c:v>
                </c:pt>
                <c:pt idx="329">
                  <c:v>3.2</c:v>
                </c:pt>
                <c:pt idx="330">
                  <c:v>3.16</c:v>
                </c:pt>
                <c:pt idx="331">
                  <c:v>3.1</c:v>
                </c:pt>
                <c:pt idx="332">
                  <c:v>2.92</c:v>
                </c:pt>
                <c:pt idx="333">
                  <c:v>2.8</c:v>
                </c:pt>
                <c:pt idx="334">
                  <c:v>2.42</c:v>
                </c:pt>
                <c:pt idx="335">
                  <c:v>2.4</c:v>
                </c:pt>
                <c:pt idx="336">
                  <c:v>2.36</c:v>
                </c:pt>
                <c:pt idx="337">
                  <c:v>2.36</c:v>
                </c:pt>
                <c:pt idx="338">
                  <c:v>2.74</c:v>
                </c:pt>
                <c:pt idx="339">
                  <c:v>2.8</c:v>
                </c:pt>
                <c:pt idx="340">
                  <c:v>2.74</c:v>
                </c:pt>
                <c:pt idx="341">
                  <c:v>2.74</c:v>
                </c:pt>
                <c:pt idx="342">
                  <c:v>2.84</c:v>
                </c:pt>
                <c:pt idx="343">
                  <c:v>2.84</c:v>
                </c:pt>
                <c:pt idx="344">
                  <c:v>2.64</c:v>
                </c:pt>
                <c:pt idx="345">
                  <c:v>2.78</c:v>
                </c:pt>
                <c:pt idx="346">
                  <c:v>2.42</c:v>
                </c:pt>
                <c:pt idx="347">
                  <c:v>2.6</c:v>
                </c:pt>
                <c:pt idx="348">
                  <c:v>2.06</c:v>
                </c:pt>
                <c:pt idx="349">
                  <c:v>1.86</c:v>
                </c:pt>
                <c:pt idx="350">
                  <c:v>2.02</c:v>
                </c:pt>
                <c:pt idx="351">
                  <c:v>1.83</c:v>
                </c:pt>
                <c:pt idx="352">
                  <c:v>1.8</c:v>
                </c:pt>
                <c:pt idx="353">
                  <c:v>1.96</c:v>
                </c:pt>
                <c:pt idx="354">
                  <c:v>2.04</c:v>
                </c:pt>
                <c:pt idx="355">
                  <c:v>2.02</c:v>
                </c:pt>
                <c:pt idx="356">
                  <c:v>2.12</c:v>
                </c:pt>
                <c:pt idx="357">
                  <c:v>1.78</c:v>
                </c:pt>
                <c:pt idx="358">
                  <c:v>2.02</c:v>
                </c:pt>
                <c:pt idx="359">
                  <c:v>2.5</c:v>
                </c:pt>
                <c:pt idx="360">
                  <c:v>2.42</c:v>
                </c:pt>
                <c:pt idx="361">
                  <c:v>2.2999999999999998</c:v>
                </c:pt>
                <c:pt idx="362">
                  <c:v>2.14</c:v>
                </c:pt>
                <c:pt idx="363">
                  <c:v>2.02</c:v>
                </c:pt>
                <c:pt idx="364">
                  <c:v>3.2</c:v>
                </c:pt>
                <c:pt idx="365">
                  <c:v>3.3</c:v>
                </c:pt>
                <c:pt idx="366">
                  <c:v>3.04</c:v>
                </c:pt>
                <c:pt idx="367">
                  <c:v>3</c:v>
                </c:pt>
                <c:pt idx="368">
                  <c:v>2.34</c:v>
                </c:pt>
                <c:pt idx="369">
                  <c:v>2.2400000000000002</c:v>
                </c:pt>
                <c:pt idx="370">
                  <c:v>2</c:v>
                </c:pt>
                <c:pt idx="371">
                  <c:v>2.04</c:v>
                </c:pt>
                <c:pt idx="372">
                  <c:v>2.1</c:v>
                </c:pt>
                <c:pt idx="373">
                  <c:v>2</c:v>
                </c:pt>
                <c:pt idx="374">
                  <c:v>2.42</c:v>
                </c:pt>
                <c:pt idx="375">
                  <c:v>2.2999999999999998</c:v>
                </c:pt>
                <c:pt idx="376">
                  <c:v>2.1</c:v>
                </c:pt>
                <c:pt idx="377">
                  <c:v>1.86</c:v>
                </c:pt>
                <c:pt idx="378">
                  <c:v>2.56</c:v>
                </c:pt>
                <c:pt idx="379">
                  <c:v>2.7</c:v>
                </c:pt>
                <c:pt idx="380">
                  <c:v>2.16</c:v>
                </c:pt>
                <c:pt idx="381">
                  <c:v>1.86</c:v>
                </c:pt>
                <c:pt idx="382">
                  <c:v>2.2599999999999998</c:v>
                </c:pt>
                <c:pt idx="383">
                  <c:v>2.62</c:v>
                </c:pt>
                <c:pt idx="384">
                  <c:v>2.2999999999999998</c:v>
                </c:pt>
                <c:pt idx="385">
                  <c:v>1.98</c:v>
                </c:pt>
                <c:pt idx="386">
                  <c:v>2.98</c:v>
                </c:pt>
                <c:pt idx="387">
                  <c:v>2.9</c:v>
                </c:pt>
                <c:pt idx="388">
                  <c:v>3</c:v>
                </c:pt>
                <c:pt idx="389">
                  <c:v>3.04</c:v>
                </c:pt>
                <c:pt idx="390">
                  <c:v>3</c:v>
                </c:pt>
                <c:pt idx="391">
                  <c:v>2.94</c:v>
                </c:pt>
                <c:pt idx="392">
                  <c:v>2.9</c:v>
                </c:pt>
                <c:pt idx="393">
                  <c:v>2.76</c:v>
                </c:pt>
                <c:pt idx="394">
                  <c:v>2.58</c:v>
                </c:pt>
                <c:pt idx="395">
                  <c:v>2.7</c:v>
                </c:pt>
                <c:pt idx="396">
                  <c:v>2.78</c:v>
                </c:pt>
                <c:pt idx="397">
                  <c:v>3.04</c:v>
                </c:pt>
                <c:pt idx="398">
                  <c:v>3.3</c:v>
                </c:pt>
                <c:pt idx="399">
                  <c:v>3.08</c:v>
                </c:pt>
                <c:pt idx="400">
                  <c:v>2.9</c:v>
                </c:pt>
                <c:pt idx="401">
                  <c:v>2.94</c:v>
                </c:pt>
                <c:pt idx="402">
                  <c:v>2.9</c:v>
                </c:pt>
                <c:pt idx="403">
                  <c:v>2.44</c:v>
                </c:pt>
                <c:pt idx="404">
                  <c:v>3.04</c:v>
                </c:pt>
                <c:pt idx="405">
                  <c:v>2.9</c:v>
                </c:pt>
                <c:pt idx="406">
                  <c:v>2.88</c:v>
                </c:pt>
                <c:pt idx="407">
                  <c:v>2.84</c:v>
                </c:pt>
                <c:pt idx="408">
                  <c:v>2.8</c:v>
                </c:pt>
                <c:pt idx="409">
                  <c:v>2.8</c:v>
                </c:pt>
                <c:pt idx="410">
                  <c:v>2.94</c:v>
                </c:pt>
                <c:pt idx="411">
                  <c:v>3.02</c:v>
                </c:pt>
                <c:pt idx="412">
                  <c:v>3.04</c:v>
                </c:pt>
                <c:pt idx="413">
                  <c:v>2.78</c:v>
                </c:pt>
                <c:pt idx="414">
                  <c:v>2.8</c:v>
                </c:pt>
                <c:pt idx="415">
                  <c:v>2.6</c:v>
                </c:pt>
                <c:pt idx="416">
                  <c:v>2.84</c:v>
                </c:pt>
                <c:pt idx="417">
                  <c:v>2.68</c:v>
                </c:pt>
                <c:pt idx="418">
                  <c:v>2.52</c:v>
                </c:pt>
                <c:pt idx="419">
                  <c:v>2.5</c:v>
                </c:pt>
                <c:pt idx="420">
                  <c:v>2.58</c:v>
                </c:pt>
                <c:pt idx="421">
                  <c:v>2.4</c:v>
                </c:pt>
                <c:pt idx="422">
                  <c:v>2.7</c:v>
                </c:pt>
                <c:pt idx="423">
                  <c:v>2.82</c:v>
                </c:pt>
                <c:pt idx="424">
                  <c:v>2.78</c:v>
                </c:pt>
                <c:pt idx="425">
                  <c:v>2.6</c:v>
                </c:pt>
                <c:pt idx="426">
                  <c:v>2.54</c:v>
                </c:pt>
                <c:pt idx="427">
                  <c:v>2.54</c:v>
                </c:pt>
                <c:pt idx="428">
                  <c:v>2.66</c:v>
                </c:pt>
                <c:pt idx="429">
                  <c:v>2.58</c:v>
                </c:pt>
                <c:pt idx="430">
                  <c:v>2.68</c:v>
                </c:pt>
                <c:pt idx="431">
                  <c:v>2.58</c:v>
                </c:pt>
                <c:pt idx="432">
                  <c:v>2.64</c:v>
                </c:pt>
                <c:pt idx="433">
                  <c:v>2.48</c:v>
                </c:pt>
                <c:pt idx="434">
                  <c:v>2.6</c:v>
                </c:pt>
                <c:pt idx="435">
                  <c:v>2.58</c:v>
                </c:pt>
                <c:pt idx="436">
                  <c:v>2.62</c:v>
                </c:pt>
                <c:pt idx="437">
                  <c:v>2.68</c:v>
                </c:pt>
                <c:pt idx="438">
                  <c:v>2.2000000000000002</c:v>
                </c:pt>
                <c:pt idx="439">
                  <c:v>1.9</c:v>
                </c:pt>
                <c:pt idx="440">
                  <c:v>1.86</c:v>
                </c:pt>
                <c:pt idx="441">
                  <c:v>1.78</c:v>
                </c:pt>
                <c:pt idx="442">
                  <c:v>1.96</c:v>
                </c:pt>
                <c:pt idx="443">
                  <c:v>2.04</c:v>
                </c:pt>
                <c:pt idx="444">
                  <c:v>2.02</c:v>
                </c:pt>
                <c:pt idx="445">
                  <c:v>1.82</c:v>
                </c:pt>
                <c:pt idx="446">
                  <c:v>2.14</c:v>
                </c:pt>
                <c:pt idx="447">
                  <c:v>2.4</c:v>
                </c:pt>
                <c:pt idx="448">
                  <c:v>2.2400000000000002</c:v>
                </c:pt>
                <c:pt idx="449">
                  <c:v>2.14</c:v>
                </c:pt>
                <c:pt idx="450">
                  <c:v>2.9</c:v>
                </c:pt>
                <c:pt idx="451">
                  <c:v>3.2</c:v>
                </c:pt>
                <c:pt idx="452">
                  <c:v>2.7</c:v>
                </c:pt>
                <c:pt idx="453">
                  <c:v>2.46</c:v>
                </c:pt>
                <c:pt idx="454">
                  <c:v>2.2799999999999998</c:v>
                </c:pt>
                <c:pt idx="455">
                  <c:v>2.58</c:v>
                </c:pt>
                <c:pt idx="456">
                  <c:v>2.92</c:v>
                </c:pt>
                <c:pt idx="457">
                  <c:v>3</c:v>
                </c:pt>
                <c:pt idx="458">
                  <c:v>2.86</c:v>
                </c:pt>
                <c:pt idx="459">
                  <c:v>2.9</c:v>
                </c:pt>
                <c:pt idx="460">
                  <c:v>2.78</c:v>
                </c:pt>
                <c:pt idx="461">
                  <c:v>2.64</c:v>
                </c:pt>
                <c:pt idx="462">
                  <c:v>2.7</c:v>
                </c:pt>
                <c:pt idx="463">
                  <c:v>2.88</c:v>
                </c:pt>
                <c:pt idx="464">
                  <c:v>2.86</c:v>
                </c:pt>
                <c:pt idx="465">
                  <c:v>2.84</c:v>
                </c:pt>
                <c:pt idx="466">
                  <c:v>2.7</c:v>
                </c:pt>
                <c:pt idx="467">
                  <c:v>2.8</c:v>
                </c:pt>
                <c:pt idx="468">
                  <c:v>2.78</c:v>
                </c:pt>
                <c:pt idx="469">
                  <c:v>2.84</c:v>
                </c:pt>
                <c:pt idx="470">
                  <c:v>2.66</c:v>
                </c:pt>
                <c:pt idx="471">
                  <c:v>2.84</c:v>
                </c:pt>
                <c:pt idx="472">
                  <c:v>2.68</c:v>
                </c:pt>
                <c:pt idx="473">
                  <c:v>2.58</c:v>
                </c:pt>
                <c:pt idx="474">
                  <c:v>2.12</c:v>
                </c:pt>
                <c:pt idx="475">
                  <c:v>1.82</c:v>
                </c:pt>
                <c:pt idx="476">
                  <c:v>1.62</c:v>
                </c:pt>
                <c:pt idx="477">
                  <c:v>1.7</c:v>
                </c:pt>
                <c:pt idx="478">
                  <c:v>2.48</c:v>
                </c:pt>
                <c:pt idx="479">
                  <c:v>1.74</c:v>
                </c:pt>
                <c:pt idx="480">
                  <c:v>1.64</c:v>
                </c:pt>
                <c:pt idx="481">
                  <c:v>2.06</c:v>
                </c:pt>
                <c:pt idx="482">
                  <c:v>2.02</c:v>
                </c:pt>
                <c:pt idx="483">
                  <c:v>1.7</c:v>
                </c:pt>
                <c:pt idx="484">
                  <c:v>2.68</c:v>
                </c:pt>
                <c:pt idx="485">
                  <c:v>3.06</c:v>
                </c:pt>
                <c:pt idx="486">
                  <c:v>3.02</c:v>
                </c:pt>
                <c:pt idx="487">
                  <c:v>2.7</c:v>
                </c:pt>
                <c:pt idx="488">
                  <c:v>2.2400000000000002</c:v>
                </c:pt>
                <c:pt idx="489">
                  <c:v>2.06</c:v>
                </c:pt>
                <c:pt idx="490">
                  <c:v>2.58</c:v>
                </c:pt>
                <c:pt idx="491">
                  <c:v>2.76</c:v>
                </c:pt>
                <c:pt idx="492">
                  <c:v>2.8</c:v>
                </c:pt>
                <c:pt idx="493">
                  <c:v>2.06</c:v>
                </c:pt>
                <c:pt idx="494">
                  <c:v>2.1</c:v>
                </c:pt>
                <c:pt idx="495">
                  <c:v>1.64</c:v>
                </c:pt>
                <c:pt idx="496">
                  <c:v>2.4</c:v>
                </c:pt>
                <c:pt idx="497">
                  <c:v>2.54</c:v>
                </c:pt>
                <c:pt idx="498">
                  <c:v>2.2999999999999998</c:v>
                </c:pt>
                <c:pt idx="499">
                  <c:v>2.02</c:v>
                </c:pt>
                <c:pt idx="500">
                  <c:v>2.46</c:v>
                </c:pt>
                <c:pt idx="501">
                  <c:v>2.56</c:v>
                </c:pt>
                <c:pt idx="502">
                  <c:v>2.64</c:v>
                </c:pt>
                <c:pt idx="503">
                  <c:v>2.66</c:v>
                </c:pt>
                <c:pt idx="504">
                  <c:v>2.34</c:v>
                </c:pt>
                <c:pt idx="505">
                  <c:v>1.78</c:v>
                </c:pt>
                <c:pt idx="506">
                  <c:v>1.9</c:v>
                </c:pt>
                <c:pt idx="507">
                  <c:v>1.94</c:v>
                </c:pt>
                <c:pt idx="508">
                  <c:v>1.78</c:v>
                </c:pt>
                <c:pt idx="509">
                  <c:v>1.84</c:v>
                </c:pt>
                <c:pt idx="510">
                  <c:v>1.74</c:v>
                </c:pt>
                <c:pt idx="511">
                  <c:v>1.64</c:v>
                </c:pt>
                <c:pt idx="512">
                  <c:v>2.2000000000000002</c:v>
                </c:pt>
                <c:pt idx="513">
                  <c:v>2.5</c:v>
                </c:pt>
                <c:pt idx="514">
                  <c:v>2.1800000000000002</c:v>
                </c:pt>
                <c:pt idx="515">
                  <c:v>1.82</c:v>
                </c:pt>
                <c:pt idx="516">
                  <c:v>1.7</c:v>
                </c:pt>
                <c:pt idx="517">
                  <c:v>1.76</c:v>
                </c:pt>
                <c:pt idx="518">
                  <c:v>1.92</c:v>
                </c:pt>
                <c:pt idx="519">
                  <c:v>2.2799999999999998</c:v>
                </c:pt>
                <c:pt idx="520">
                  <c:v>2.2400000000000002</c:v>
                </c:pt>
                <c:pt idx="521">
                  <c:v>2.2400000000000002</c:v>
                </c:pt>
                <c:pt idx="522">
                  <c:v>2.54</c:v>
                </c:pt>
                <c:pt idx="523">
                  <c:v>2.52</c:v>
                </c:pt>
                <c:pt idx="524">
                  <c:v>2.14</c:v>
                </c:pt>
                <c:pt idx="525">
                  <c:v>1.82</c:v>
                </c:pt>
                <c:pt idx="526">
                  <c:v>1.78</c:v>
                </c:pt>
                <c:pt idx="527">
                  <c:v>2.34</c:v>
                </c:pt>
                <c:pt idx="528">
                  <c:v>2.2400000000000002</c:v>
                </c:pt>
                <c:pt idx="529">
                  <c:v>2.02</c:v>
                </c:pt>
                <c:pt idx="530">
                  <c:v>2.56</c:v>
                </c:pt>
                <c:pt idx="531">
                  <c:v>2.48</c:v>
                </c:pt>
                <c:pt idx="532">
                  <c:v>2.2999999999999998</c:v>
                </c:pt>
                <c:pt idx="533">
                  <c:v>2.3199999999999998</c:v>
                </c:pt>
                <c:pt idx="534">
                  <c:v>2.3199999999999998</c:v>
                </c:pt>
                <c:pt idx="535">
                  <c:v>2.36</c:v>
                </c:pt>
                <c:pt idx="536">
                  <c:v>2.58</c:v>
                </c:pt>
                <c:pt idx="537">
                  <c:v>2.62</c:v>
                </c:pt>
                <c:pt idx="538">
                  <c:v>2.52</c:v>
                </c:pt>
                <c:pt idx="539">
                  <c:v>2.2999999999999998</c:v>
                </c:pt>
                <c:pt idx="540">
                  <c:v>2.2799999999999998</c:v>
                </c:pt>
                <c:pt idx="541">
                  <c:v>2.2999999999999998</c:v>
                </c:pt>
                <c:pt idx="542">
                  <c:v>2.12</c:v>
                </c:pt>
                <c:pt idx="543">
                  <c:v>1.82</c:v>
                </c:pt>
                <c:pt idx="544">
                  <c:v>2.14</c:v>
                </c:pt>
                <c:pt idx="545">
                  <c:v>2</c:v>
                </c:pt>
                <c:pt idx="546">
                  <c:v>2.16</c:v>
                </c:pt>
                <c:pt idx="547">
                  <c:v>2.14</c:v>
                </c:pt>
                <c:pt idx="548">
                  <c:v>2.38</c:v>
                </c:pt>
                <c:pt idx="549">
                  <c:v>2.36</c:v>
                </c:pt>
                <c:pt idx="550">
                  <c:v>2.58</c:v>
                </c:pt>
                <c:pt idx="551">
                  <c:v>2.76</c:v>
                </c:pt>
                <c:pt idx="552">
                  <c:v>2.12</c:v>
                </c:pt>
                <c:pt idx="553">
                  <c:v>2.78</c:v>
                </c:pt>
                <c:pt idx="554">
                  <c:v>2.56</c:v>
                </c:pt>
                <c:pt idx="555">
                  <c:v>2.78</c:v>
                </c:pt>
                <c:pt idx="556">
                  <c:v>2.2999999999999998</c:v>
                </c:pt>
                <c:pt idx="557">
                  <c:v>2.48</c:v>
                </c:pt>
                <c:pt idx="558">
                  <c:v>2.4</c:v>
                </c:pt>
                <c:pt idx="559">
                  <c:v>2.16</c:v>
                </c:pt>
                <c:pt idx="560">
                  <c:v>2</c:v>
                </c:pt>
                <c:pt idx="561">
                  <c:v>1.96</c:v>
                </c:pt>
                <c:pt idx="562">
                  <c:v>2.5</c:v>
                </c:pt>
                <c:pt idx="563">
                  <c:v>2.68</c:v>
                </c:pt>
                <c:pt idx="564">
                  <c:v>2.1</c:v>
                </c:pt>
                <c:pt idx="565">
                  <c:v>1.6</c:v>
                </c:pt>
                <c:pt idx="566">
                  <c:v>1.82</c:v>
                </c:pt>
                <c:pt idx="567">
                  <c:v>1.64</c:v>
                </c:pt>
                <c:pt idx="568">
                  <c:v>1.84</c:v>
                </c:pt>
                <c:pt idx="569">
                  <c:v>2.02</c:v>
                </c:pt>
                <c:pt idx="570">
                  <c:v>2.44</c:v>
                </c:pt>
                <c:pt idx="571">
                  <c:v>2.4</c:v>
                </c:pt>
                <c:pt idx="572">
                  <c:v>2.1800000000000002</c:v>
                </c:pt>
                <c:pt idx="573">
                  <c:v>1.72</c:v>
                </c:pt>
                <c:pt idx="574">
                  <c:v>1.92</c:v>
                </c:pt>
                <c:pt idx="575">
                  <c:v>1.9</c:v>
                </c:pt>
                <c:pt idx="576">
                  <c:v>2</c:v>
                </c:pt>
                <c:pt idx="577">
                  <c:v>2.0299999999999998</c:v>
                </c:pt>
                <c:pt idx="578">
                  <c:v>1.98</c:v>
                </c:pt>
                <c:pt idx="579">
                  <c:v>2.1</c:v>
                </c:pt>
                <c:pt idx="580">
                  <c:v>2.52</c:v>
                </c:pt>
                <c:pt idx="581">
                  <c:v>2.66</c:v>
                </c:pt>
                <c:pt idx="582">
                  <c:v>2.4300000000000002</c:v>
                </c:pt>
                <c:pt idx="583">
                  <c:v>2.63</c:v>
                </c:pt>
                <c:pt idx="584">
                  <c:v>2.2799999999999998</c:v>
                </c:pt>
                <c:pt idx="585">
                  <c:v>2.17</c:v>
                </c:pt>
                <c:pt idx="586">
                  <c:v>2.02</c:v>
                </c:pt>
                <c:pt idx="587">
                  <c:v>1.87</c:v>
                </c:pt>
                <c:pt idx="588">
                  <c:v>1.84</c:v>
                </c:pt>
                <c:pt idx="589">
                  <c:v>1.77</c:v>
                </c:pt>
                <c:pt idx="590">
                  <c:v>2.2000000000000002</c:v>
                </c:pt>
                <c:pt idx="591">
                  <c:v>2.77</c:v>
                </c:pt>
                <c:pt idx="592">
                  <c:v>2.33</c:v>
                </c:pt>
                <c:pt idx="593">
                  <c:v>2.5299999999999998</c:v>
                </c:pt>
                <c:pt idx="594">
                  <c:v>2.4</c:v>
                </c:pt>
                <c:pt idx="595">
                  <c:v>2.2200000000000002</c:v>
                </c:pt>
                <c:pt idx="596">
                  <c:v>1.99</c:v>
                </c:pt>
                <c:pt idx="597">
                  <c:v>1.87</c:v>
                </c:pt>
                <c:pt idx="598">
                  <c:v>2.33</c:v>
                </c:pt>
                <c:pt idx="599">
                  <c:v>2.15</c:v>
                </c:pt>
                <c:pt idx="600">
                  <c:v>2.0499999999999998</c:v>
                </c:pt>
                <c:pt idx="601">
                  <c:v>1.97</c:v>
                </c:pt>
                <c:pt idx="602">
                  <c:v>2.0499999999999998</c:v>
                </c:pt>
                <c:pt idx="603">
                  <c:v>2.2999999999999998</c:v>
                </c:pt>
                <c:pt idx="604">
                  <c:v>2.2200000000000002</c:v>
                </c:pt>
                <c:pt idx="605">
                  <c:v>2.2000000000000002</c:v>
                </c:pt>
                <c:pt idx="606">
                  <c:v>1.95</c:v>
                </c:pt>
                <c:pt idx="607">
                  <c:v>1.99</c:v>
                </c:pt>
                <c:pt idx="608">
                  <c:v>2.27</c:v>
                </c:pt>
                <c:pt idx="609">
                  <c:v>2.1</c:v>
                </c:pt>
                <c:pt idx="610">
                  <c:v>2.0699999999999998</c:v>
                </c:pt>
                <c:pt idx="611">
                  <c:v>2.78</c:v>
                </c:pt>
                <c:pt idx="612">
                  <c:v>2.7</c:v>
                </c:pt>
                <c:pt idx="613">
                  <c:v>2.62</c:v>
                </c:pt>
                <c:pt idx="614">
                  <c:v>2.2200000000000002</c:v>
                </c:pt>
                <c:pt idx="615">
                  <c:v>2.04</c:v>
                </c:pt>
                <c:pt idx="616">
                  <c:v>1.98</c:v>
                </c:pt>
                <c:pt idx="617">
                  <c:v>1.84</c:v>
                </c:pt>
                <c:pt idx="618">
                  <c:v>2.16</c:v>
                </c:pt>
                <c:pt idx="619">
                  <c:v>2.68</c:v>
                </c:pt>
                <c:pt idx="620">
                  <c:v>2.9</c:v>
                </c:pt>
                <c:pt idx="621">
                  <c:v>2.58</c:v>
                </c:pt>
                <c:pt idx="622">
                  <c:v>2.5</c:v>
                </c:pt>
                <c:pt idx="623">
                  <c:v>2.74</c:v>
                </c:pt>
                <c:pt idx="624">
                  <c:v>2.82</c:v>
                </c:pt>
                <c:pt idx="625">
                  <c:v>2.94</c:v>
                </c:pt>
                <c:pt idx="626">
                  <c:v>2.78</c:v>
                </c:pt>
                <c:pt idx="627">
                  <c:v>2.6</c:v>
                </c:pt>
                <c:pt idx="628">
                  <c:v>2.48</c:v>
                </c:pt>
                <c:pt idx="629">
                  <c:v>2.8</c:v>
                </c:pt>
                <c:pt idx="630">
                  <c:v>3.2</c:v>
                </c:pt>
                <c:pt idx="631">
                  <c:v>3.12</c:v>
                </c:pt>
                <c:pt idx="632">
                  <c:v>2.74</c:v>
                </c:pt>
                <c:pt idx="633">
                  <c:v>2.44</c:v>
                </c:pt>
                <c:pt idx="634">
                  <c:v>2.34</c:v>
                </c:pt>
                <c:pt idx="635">
                  <c:v>2.2400000000000002</c:v>
                </c:pt>
                <c:pt idx="636">
                  <c:v>2.1</c:v>
                </c:pt>
                <c:pt idx="637">
                  <c:v>2.02</c:v>
                </c:pt>
                <c:pt idx="638">
                  <c:v>2.14</c:v>
                </c:pt>
                <c:pt idx="639">
                  <c:v>2.7</c:v>
                </c:pt>
                <c:pt idx="640">
                  <c:v>2.4</c:v>
                </c:pt>
                <c:pt idx="641">
                  <c:v>2.2000000000000002</c:v>
                </c:pt>
                <c:pt idx="642">
                  <c:v>2.04</c:v>
                </c:pt>
                <c:pt idx="643">
                  <c:v>1.92</c:v>
                </c:pt>
                <c:pt idx="644">
                  <c:v>1.98</c:v>
                </c:pt>
                <c:pt idx="645">
                  <c:v>1.9</c:v>
                </c:pt>
                <c:pt idx="646">
                  <c:v>2.04</c:v>
                </c:pt>
                <c:pt idx="647">
                  <c:v>1.98</c:v>
                </c:pt>
                <c:pt idx="648">
                  <c:v>2.8</c:v>
                </c:pt>
                <c:pt idx="649">
                  <c:v>2.82</c:v>
                </c:pt>
                <c:pt idx="650">
                  <c:v>2.34</c:v>
                </c:pt>
                <c:pt idx="651">
                  <c:v>2.34</c:v>
                </c:pt>
                <c:pt idx="652">
                  <c:v>3.28</c:v>
                </c:pt>
                <c:pt idx="653">
                  <c:v>3.34</c:v>
                </c:pt>
                <c:pt idx="654">
                  <c:v>2.96</c:v>
                </c:pt>
                <c:pt idx="655">
                  <c:v>3.54</c:v>
                </c:pt>
                <c:pt idx="656">
                  <c:v>3.04</c:v>
                </c:pt>
                <c:pt idx="657">
                  <c:v>2.92</c:v>
                </c:pt>
                <c:pt idx="658">
                  <c:v>2.44</c:v>
                </c:pt>
                <c:pt idx="659">
                  <c:v>2.48</c:v>
                </c:pt>
                <c:pt idx="660">
                  <c:v>2.62</c:v>
                </c:pt>
                <c:pt idx="661">
                  <c:v>3.14</c:v>
                </c:pt>
                <c:pt idx="662">
                  <c:v>2.9</c:v>
                </c:pt>
                <c:pt idx="663">
                  <c:v>2.8</c:v>
                </c:pt>
                <c:pt idx="664">
                  <c:v>2.92</c:v>
                </c:pt>
                <c:pt idx="665">
                  <c:v>2.92</c:v>
                </c:pt>
                <c:pt idx="666">
                  <c:v>2.94</c:v>
                </c:pt>
                <c:pt idx="667">
                  <c:v>3.34</c:v>
                </c:pt>
                <c:pt idx="668">
                  <c:v>3.26</c:v>
                </c:pt>
                <c:pt idx="669">
                  <c:v>3.64</c:v>
                </c:pt>
                <c:pt idx="670">
                  <c:v>3.52</c:v>
                </c:pt>
                <c:pt idx="671">
                  <c:v>3.4</c:v>
                </c:pt>
                <c:pt idx="672">
                  <c:v>3.76</c:v>
                </c:pt>
                <c:pt idx="673">
                  <c:v>3.8</c:v>
                </c:pt>
                <c:pt idx="674">
                  <c:v>4.3600000000000003</c:v>
                </c:pt>
                <c:pt idx="675">
                  <c:v>5.5</c:v>
                </c:pt>
                <c:pt idx="676">
                  <c:v>5.0999999999999996</c:v>
                </c:pt>
                <c:pt idx="677">
                  <c:v>3.7</c:v>
                </c:pt>
                <c:pt idx="678">
                  <c:v>3.36</c:v>
                </c:pt>
                <c:pt idx="679">
                  <c:v>3.16</c:v>
                </c:pt>
                <c:pt idx="680">
                  <c:v>3.2</c:v>
                </c:pt>
                <c:pt idx="681">
                  <c:v>3.3</c:v>
                </c:pt>
                <c:pt idx="682">
                  <c:v>3.8</c:v>
                </c:pt>
                <c:pt idx="683">
                  <c:v>3.65</c:v>
                </c:pt>
                <c:pt idx="684">
                  <c:v>3.39</c:v>
                </c:pt>
                <c:pt idx="685">
                  <c:v>3.18</c:v>
                </c:pt>
                <c:pt idx="686">
                  <c:v>4.28</c:v>
                </c:pt>
                <c:pt idx="687">
                  <c:v>4.18</c:v>
                </c:pt>
                <c:pt idx="688">
                  <c:v>4.16</c:v>
                </c:pt>
                <c:pt idx="689">
                  <c:v>3.9</c:v>
                </c:pt>
                <c:pt idx="690">
                  <c:v>3.52</c:v>
                </c:pt>
                <c:pt idx="691">
                  <c:v>3.36</c:v>
                </c:pt>
                <c:pt idx="692">
                  <c:v>3.21</c:v>
                </c:pt>
                <c:pt idx="693">
                  <c:v>3.18</c:v>
                </c:pt>
                <c:pt idx="694">
                  <c:v>3.22</c:v>
                </c:pt>
                <c:pt idx="695">
                  <c:v>3.3</c:v>
                </c:pt>
                <c:pt idx="696">
                  <c:v>3.28</c:v>
                </c:pt>
                <c:pt idx="697">
                  <c:v>3.2</c:v>
                </c:pt>
                <c:pt idx="698">
                  <c:v>2.8</c:v>
                </c:pt>
                <c:pt idx="699">
                  <c:v>2.58</c:v>
                </c:pt>
                <c:pt idx="700">
                  <c:v>2.54</c:v>
                </c:pt>
                <c:pt idx="701">
                  <c:v>2.56</c:v>
                </c:pt>
                <c:pt idx="702">
                  <c:v>2.5</c:v>
                </c:pt>
                <c:pt idx="703">
                  <c:v>1.86</c:v>
                </c:pt>
                <c:pt idx="704">
                  <c:v>1.78</c:v>
                </c:pt>
                <c:pt idx="705">
                  <c:v>3</c:v>
                </c:pt>
                <c:pt idx="706">
                  <c:v>2.7</c:v>
                </c:pt>
                <c:pt idx="707">
                  <c:v>2.66</c:v>
                </c:pt>
                <c:pt idx="708">
                  <c:v>2.6</c:v>
                </c:pt>
                <c:pt idx="709">
                  <c:v>2.88</c:v>
                </c:pt>
                <c:pt idx="710">
                  <c:v>2.58</c:v>
                </c:pt>
                <c:pt idx="711">
                  <c:v>2.52</c:v>
                </c:pt>
                <c:pt idx="712">
                  <c:v>2.5</c:v>
                </c:pt>
                <c:pt idx="713">
                  <c:v>2.46</c:v>
                </c:pt>
                <c:pt idx="714">
                  <c:v>2.54</c:v>
                </c:pt>
                <c:pt idx="715">
                  <c:v>3</c:v>
                </c:pt>
                <c:pt idx="716">
                  <c:v>3.59</c:v>
                </c:pt>
                <c:pt idx="717">
                  <c:v>3.48</c:v>
                </c:pt>
                <c:pt idx="718">
                  <c:v>3.3</c:v>
                </c:pt>
                <c:pt idx="719">
                  <c:v>3.5</c:v>
                </c:pt>
                <c:pt idx="720">
                  <c:v>3.38</c:v>
                </c:pt>
                <c:pt idx="721">
                  <c:v>3.3</c:v>
                </c:pt>
                <c:pt idx="722">
                  <c:v>3.2</c:v>
                </c:pt>
                <c:pt idx="723">
                  <c:v>3</c:v>
                </c:pt>
                <c:pt idx="724">
                  <c:v>3.2</c:v>
                </c:pt>
                <c:pt idx="725">
                  <c:v>3.1</c:v>
                </c:pt>
                <c:pt idx="726">
                  <c:v>3</c:v>
                </c:pt>
                <c:pt idx="727">
                  <c:v>2</c:v>
                </c:pt>
                <c:pt idx="728">
                  <c:v>1.4</c:v>
                </c:pt>
                <c:pt idx="729">
                  <c:v>1.3</c:v>
                </c:pt>
                <c:pt idx="730">
                  <c:v>1.26</c:v>
                </c:pt>
                <c:pt idx="731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EB-4269-B900-F78E3F18A5CB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2.9</c:v>
                </c:pt>
                <c:pt idx="1">
                  <c:v>2.68</c:v>
                </c:pt>
                <c:pt idx="2">
                  <c:v>2.7</c:v>
                </c:pt>
                <c:pt idx="3">
                  <c:v>2.66</c:v>
                </c:pt>
                <c:pt idx="4">
                  <c:v>2.48</c:v>
                </c:pt>
                <c:pt idx="5">
                  <c:v>2</c:v>
                </c:pt>
                <c:pt idx="6">
                  <c:v>1.9</c:v>
                </c:pt>
                <c:pt idx="7">
                  <c:v>1.88</c:v>
                </c:pt>
                <c:pt idx="8">
                  <c:v>1.8</c:v>
                </c:pt>
                <c:pt idx="9">
                  <c:v>2</c:v>
                </c:pt>
                <c:pt idx="10">
                  <c:v>2.58</c:v>
                </c:pt>
                <c:pt idx="11">
                  <c:v>2.1</c:v>
                </c:pt>
                <c:pt idx="12">
                  <c:v>1.9</c:v>
                </c:pt>
                <c:pt idx="13">
                  <c:v>2.2000000000000002</c:v>
                </c:pt>
                <c:pt idx="14">
                  <c:v>3</c:v>
                </c:pt>
                <c:pt idx="15">
                  <c:v>2.9</c:v>
                </c:pt>
                <c:pt idx="16">
                  <c:v>3.1</c:v>
                </c:pt>
                <c:pt idx="17">
                  <c:v>3.3</c:v>
                </c:pt>
                <c:pt idx="18">
                  <c:v>3.6</c:v>
                </c:pt>
                <c:pt idx="19">
                  <c:v>3.2</c:v>
                </c:pt>
                <c:pt idx="20">
                  <c:v>3.4</c:v>
                </c:pt>
                <c:pt idx="21">
                  <c:v>3</c:v>
                </c:pt>
                <c:pt idx="22">
                  <c:v>3.2</c:v>
                </c:pt>
                <c:pt idx="23">
                  <c:v>3.3</c:v>
                </c:pt>
                <c:pt idx="24">
                  <c:v>3.2</c:v>
                </c:pt>
                <c:pt idx="25">
                  <c:v>3.4</c:v>
                </c:pt>
                <c:pt idx="26">
                  <c:v>3</c:v>
                </c:pt>
                <c:pt idx="27">
                  <c:v>3.09</c:v>
                </c:pt>
                <c:pt idx="28">
                  <c:v>3.02</c:v>
                </c:pt>
                <c:pt idx="29">
                  <c:v>3</c:v>
                </c:pt>
                <c:pt idx="30">
                  <c:v>3.02</c:v>
                </c:pt>
                <c:pt idx="31">
                  <c:v>2.88</c:v>
                </c:pt>
                <c:pt idx="32">
                  <c:v>1.5</c:v>
                </c:pt>
                <c:pt idx="33">
                  <c:v>2.1</c:v>
                </c:pt>
                <c:pt idx="34">
                  <c:v>2.2000000000000002</c:v>
                </c:pt>
                <c:pt idx="35">
                  <c:v>2</c:v>
                </c:pt>
                <c:pt idx="36">
                  <c:v>1.8</c:v>
                </c:pt>
                <c:pt idx="37">
                  <c:v>1.6</c:v>
                </c:pt>
                <c:pt idx="38">
                  <c:v>1.4</c:v>
                </c:pt>
                <c:pt idx="39">
                  <c:v>1.3</c:v>
                </c:pt>
                <c:pt idx="40">
                  <c:v>1.29</c:v>
                </c:pt>
                <c:pt idx="41">
                  <c:v>1.28</c:v>
                </c:pt>
                <c:pt idx="42">
                  <c:v>1.3</c:v>
                </c:pt>
                <c:pt idx="43">
                  <c:v>1.5</c:v>
                </c:pt>
                <c:pt idx="44">
                  <c:v>1.32</c:v>
                </c:pt>
                <c:pt idx="45">
                  <c:v>1.9</c:v>
                </c:pt>
                <c:pt idx="46">
                  <c:v>2.2999999999999998</c:v>
                </c:pt>
                <c:pt idx="47">
                  <c:v>2.3199999999999998</c:v>
                </c:pt>
                <c:pt idx="48">
                  <c:v>2</c:v>
                </c:pt>
                <c:pt idx="49">
                  <c:v>2.2000000000000002</c:v>
                </c:pt>
                <c:pt idx="50">
                  <c:v>2.2799999999999998</c:v>
                </c:pt>
                <c:pt idx="51">
                  <c:v>2.2000000000000002</c:v>
                </c:pt>
                <c:pt idx="52">
                  <c:v>1.8</c:v>
                </c:pt>
                <c:pt idx="53">
                  <c:v>1.7</c:v>
                </c:pt>
                <c:pt idx="54">
                  <c:v>1.68</c:v>
                </c:pt>
                <c:pt idx="55">
                  <c:v>1.8</c:v>
                </c:pt>
                <c:pt idx="56">
                  <c:v>1.88</c:v>
                </c:pt>
                <c:pt idx="57">
                  <c:v>1.96</c:v>
                </c:pt>
                <c:pt idx="58">
                  <c:v>1.9</c:v>
                </c:pt>
                <c:pt idx="59">
                  <c:v>2.2000000000000002</c:v>
                </c:pt>
                <c:pt idx="60">
                  <c:v>2.1</c:v>
                </c:pt>
                <c:pt idx="61">
                  <c:v>2</c:v>
                </c:pt>
                <c:pt idx="62">
                  <c:v>2.0499999999999998</c:v>
                </c:pt>
                <c:pt idx="63">
                  <c:v>1.8</c:v>
                </c:pt>
                <c:pt idx="64">
                  <c:v>2</c:v>
                </c:pt>
                <c:pt idx="65">
                  <c:v>1.9</c:v>
                </c:pt>
                <c:pt idx="66">
                  <c:v>1.8</c:v>
                </c:pt>
                <c:pt idx="67">
                  <c:v>2.4</c:v>
                </c:pt>
                <c:pt idx="68">
                  <c:v>2.36</c:v>
                </c:pt>
                <c:pt idx="69">
                  <c:v>2</c:v>
                </c:pt>
                <c:pt idx="70">
                  <c:v>1.99</c:v>
                </c:pt>
                <c:pt idx="71">
                  <c:v>2.2799999999999998</c:v>
                </c:pt>
                <c:pt idx="72">
                  <c:v>2.4</c:v>
                </c:pt>
                <c:pt idx="73">
                  <c:v>2.2799999999999998</c:v>
                </c:pt>
                <c:pt idx="74">
                  <c:v>2.2999999999999998</c:v>
                </c:pt>
                <c:pt idx="75">
                  <c:v>2.2599999999999998</c:v>
                </c:pt>
                <c:pt idx="76">
                  <c:v>2.2000000000000002</c:v>
                </c:pt>
                <c:pt idx="77">
                  <c:v>2.2200000000000002</c:v>
                </c:pt>
                <c:pt idx="78">
                  <c:v>2.1800000000000002</c:v>
                </c:pt>
                <c:pt idx="79">
                  <c:v>2.08</c:v>
                </c:pt>
                <c:pt idx="80">
                  <c:v>1.9</c:v>
                </c:pt>
                <c:pt idx="81">
                  <c:v>2.2000000000000002</c:v>
                </c:pt>
                <c:pt idx="82">
                  <c:v>2.2799999999999998</c:v>
                </c:pt>
                <c:pt idx="83">
                  <c:v>2.2000000000000002</c:v>
                </c:pt>
                <c:pt idx="84">
                  <c:v>2.1</c:v>
                </c:pt>
                <c:pt idx="85">
                  <c:v>1.88</c:v>
                </c:pt>
                <c:pt idx="86">
                  <c:v>1.8</c:v>
                </c:pt>
                <c:pt idx="87">
                  <c:v>2</c:v>
                </c:pt>
                <c:pt idx="88">
                  <c:v>2.2799999999999998</c:v>
                </c:pt>
                <c:pt idx="89">
                  <c:v>2</c:v>
                </c:pt>
                <c:pt idx="90">
                  <c:v>1.9</c:v>
                </c:pt>
                <c:pt idx="91">
                  <c:v>2</c:v>
                </c:pt>
                <c:pt idx="92">
                  <c:v>2.2000000000000002</c:v>
                </c:pt>
                <c:pt idx="93">
                  <c:v>1.9</c:v>
                </c:pt>
                <c:pt idx="94">
                  <c:v>2</c:v>
                </c:pt>
                <c:pt idx="95">
                  <c:v>1.8</c:v>
                </c:pt>
                <c:pt idx="96">
                  <c:v>1.9</c:v>
                </c:pt>
                <c:pt idx="97">
                  <c:v>1.82</c:v>
                </c:pt>
                <c:pt idx="98">
                  <c:v>1.78</c:v>
                </c:pt>
                <c:pt idx="99">
                  <c:v>1.98</c:v>
                </c:pt>
                <c:pt idx="100">
                  <c:v>2.2000000000000002</c:v>
                </c:pt>
                <c:pt idx="101">
                  <c:v>2.2000000000000002</c:v>
                </c:pt>
                <c:pt idx="102">
                  <c:v>2.1800000000000002</c:v>
                </c:pt>
                <c:pt idx="103">
                  <c:v>1.78</c:v>
                </c:pt>
                <c:pt idx="104">
                  <c:v>1.72</c:v>
                </c:pt>
                <c:pt idx="105">
                  <c:v>2.5</c:v>
                </c:pt>
                <c:pt idx="106">
                  <c:v>2.7</c:v>
                </c:pt>
                <c:pt idx="107">
                  <c:v>2.6</c:v>
                </c:pt>
                <c:pt idx="108">
                  <c:v>2.5</c:v>
                </c:pt>
                <c:pt idx="109">
                  <c:v>2.4</c:v>
                </c:pt>
                <c:pt idx="110">
                  <c:v>2.64</c:v>
                </c:pt>
                <c:pt idx="111">
                  <c:v>2.58</c:v>
                </c:pt>
                <c:pt idx="112">
                  <c:v>2.42</c:v>
                </c:pt>
                <c:pt idx="113">
                  <c:v>2.1800000000000002</c:v>
                </c:pt>
                <c:pt idx="114">
                  <c:v>2.7</c:v>
                </c:pt>
                <c:pt idx="115">
                  <c:v>2.6</c:v>
                </c:pt>
                <c:pt idx="116">
                  <c:v>2.72</c:v>
                </c:pt>
                <c:pt idx="117">
                  <c:v>2.6</c:v>
                </c:pt>
                <c:pt idx="118">
                  <c:v>2.68</c:v>
                </c:pt>
                <c:pt idx="119">
                  <c:v>2.7</c:v>
                </c:pt>
                <c:pt idx="120">
                  <c:v>2.9</c:v>
                </c:pt>
                <c:pt idx="121">
                  <c:v>3.1</c:v>
                </c:pt>
                <c:pt idx="122">
                  <c:v>3.02</c:v>
                </c:pt>
                <c:pt idx="123">
                  <c:v>3.3</c:v>
                </c:pt>
                <c:pt idx="124">
                  <c:v>3.26</c:v>
                </c:pt>
                <c:pt idx="125">
                  <c:v>3.5</c:v>
                </c:pt>
                <c:pt idx="126">
                  <c:v>3.64</c:v>
                </c:pt>
                <c:pt idx="127">
                  <c:v>3.5</c:v>
                </c:pt>
                <c:pt idx="128">
                  <c:v>3.7</c:v>
                </c:pt>
                <c:pt idx="129">
                  <c:v>3.28</c:v>
                </c:pt>
                <c:pt idx="130">
                  <c:v>3.2</c:v>
                </c:pt>
                <c:pt idx="131">
                  <c:v>3</c:v>
                </c:pt>
                <c:pt idx="132">
                  <c:v>3.28</c:v>
                </c:pt>
                <c:pt idx="133">
                  <c:v>3.3</c:v>
                </c:pt>
                <c:pt idx="134">
                  <c:v>3.4</c:v>
                </c:pt>
                <c:pt idx="135">
                  <c:v>3.28</c:v>
                </c:pt>
                <c:pt idx="136">
                  <c:v>3.2</c:v>
                </c:pt>
                <c:pt idx="137">
                  <c:v>3.3</c:v>
                </c:pt>
                <c:pt idx="138">
                  <c:v>3.28</c:v>
                </c:pt>
                <c:pt idx="139">
                  <c:v>3.1</c:v>
                </c:pt>
                <c:pt idx="140">
                  <c:v>3</c:v>
                </c:pt>
                <c:pt idx="141">
                  <c:v>2.8</c:v>
                </c:pt>
                <c:pt idx="142">
                  <c:v>2.9</c:v>
                </c:pt>
                <c:pt idx="143">
                  <c:v>3</c:v>
                </c:pt>
                <c:pt idx="144">
                  <c:v>3.1</c:v>
                </c:pt>
                <c:pt idx="145">
                  <c:v>3</c:v>
                </c:pt>
                <c:pt idx="146">
                  <c:v>3.28</c:v>
                </c:pt>
                <c:pt idx="147">
                  <c:v>3.32</c:v>
                </c:pt>
                <c:pt idx="148">
                  <c:v>3</c:v>
                </c:pt>
                <c:pt idx="149">
                  <c:v>3.1</c:v>
                </c:pt>
                <c:pt idx="150">
                  <c:v>3.28</c:v>
                </c:pt>
                <c:pt idx="151">
                  <c:v>3.2</c:v>
                </c:pt>
                <c:pt idx="152">
                  <c:v>3.18</c:v>
                </c:pt>
                <c:pt idx="153">
                  <c:v>3.3</c:v>
                </c:pt>
                <c:pt idx="154">
                  <c:v>3.2</c:v>
                </c:pt>
                <c:pt idx="155">
                  <c:v>3.08</c:v>
                </c:pt>
                <c:pt idx="156">
                  <c:v>3</c:v>
                </c:pt>
                <c:pt idx="157">
                  <c:v>3.06</c:v>
                </c:pt>
                <c:pt idx="158">
                  <c:v>3.02</c:v>
                </c:pt>
                <c:pt idx="159">
                  <c:v>2.88</c:v>
                </c:pt>
                <c:pt idx="160">
                  <c:v>2.82</c:v>
                </c:pt>
                <c:pt idx="161">
                  <c:v>2.8</c:v>
                </c:pt>
                <c:pt idx="162">
                  <c:v>2.7</c:v>
                </c:pt>
                <c:pt idx="163">
                  <c:v>2.68</c:v>
                </c:pt>
                <c:pt idx="164">
                  <c:v>2.6</c:v>
                </c:pt>
                <c:pt idx="165">
                  <c:v>2.64</c:v>
                </c:pt>
                <c:pt idx="166">
                  <c:v>2.7</c:v>
                </c:pt>
                <c:pt idx="167">
                  <c:v>2.72</c:v>
                </c:pt>
                <c:pt idx="168">
                  <c:v>2.9</c:v>
                </c:pt>
                <c:pt idx="169">
                  <c:v>2.8</c:v>
                </c:pt>
                <c:pt idx="170">
                  <c:v>2.76</c:v>
                </c:pt>
                <c:pt idx="171">
                  <c:v>2.74</c:v>
                </c:pt>
                <c:pt idx="172">
                  <c:v>2.72</c:v>
                </c:pt>
                <c:pt idx="173">
                  <c:v>2.68</c:v>
                </c:pt>
                <c:pt idx="174">
                  <c:v>2.59</c:v>
                </c:pt>
                <c:pt idx="175">
                  <c:v>2.6</c:v>
                </c:pt>
                <c:pt idx="176">
                  <c:v>2.58</c:v>
                </c:pt>
                <c:pt idx="177">
                  <c:v>2.7</c:v>
                </c:pt>
                <c:pt idx="178">
                  <c:v>2.68</c:v>
                </c:pt>
                <c:pt idx="179">
                  <c:v>2.7</c:v>
                </c:pt>
                <c:pt idx="180">
                  <c:v>2.62</c:v>
                </c:pt>
                <c:pt idx="181">
                  <c:v>2.7</c:v>
                </c:pt>
                <c:pt idx="182">
                  <c:v>2.65</c:v>
                </c:pt>
                <c:pt idx="183">
                  <c:v>2.6</c:v>
                </c:pt>
                <c:pt idx="184">
                  <c:v>2.56</c:v>
                </c:pt>
                <c:pt idx="185">
                  <c:v>2.54</c:v>
                </c:pt>
                <c:pt idx="186">
                  <c:v>2.58</c:v>
                </c:pt>
                <c:pt idx="187">
                  <c:v>2.6</c:v>
                </c:pt>
                <c:pt idx="188">
                  <c:v>2.48</c:v>
                </c:pt>
                <c:pt idx="189">
                  <c:v>2.42</c:v>
                </c:pt>
                <c:pt idx="190">
                  <c:v>2.36</c:v>
                </c:pt>
                <c:pt idx="191">
                  <c:v>2.2799999999999998</c:v>
                </c:pt>
                <c:pt idx="192">
                  <c:v>2.2000000000000002</c:v>
                </c:pt>
                <c:pt idx="193">
                  <c:v>1.8</c:v>
                </c:pt>
                <c:pt idx="194">
                  <c:v>2</c:v>
                </c:pt>
                <c:pt idx="195">
                  <c:v>1.9</c:v>
                </c:pt>
                <c:pt idx="196">
                  <c:v>1.8</c:v>
                </c:pt>
                <c:pt idx="197">
                  <c:v>1.98</c:v>
                </c:pt>
                <c:pt idx="198">
                  <c:v>2.1</c:v>
                </c:pt>
                <c:pt idx="199">
                  <c:v>1.39</c:v>
                </c:pt>
                <c:pt idx="200">
                  <c:v>1.48</c:v>
                </c:pt>
                <c:pt idx="201">
                  <c:v>1.6</c:v>
                </c:pt>
                <c:pt idx="202">
                  <c:v>2</c:v>
                </c:pt>
                <c:pt idx="203">
                  <c:v>2.6</c:v>
                </c:pt>
                <c:pt idx="204">
                  <c:v>2.8</c:v>
                </c:pt>
                <c:pt idx="205">
                  <c:v>2.73</c:v>
                </c:pt>
                <c:pt idx="206">
                  <c:v>2.66</c:v>
                </c:pt>
                <c:pt idx="207">
                  <c:v>2.58</c:v>
                </c:pt>
                <c:pt idx="208">
                  <c:v>2.48</c:v>
                </c:pt>
                <c:pt idx="209">
                  <c:v>2.59</c:v>
                </c:pt>
                <c:pt idx="210">
                  <c:v>2.54</c:v>
                </c:pt>
                <c:pt idx="211">
                  <c:v>2.48</c:v>
                </c:pt>
                <c:pt idx="212">
                  <c:v>2.5</c:v>
                </c:pt>
                <c:pt idx="213">
                  <c:v>2.7</c:v>
                </c:pt>
                <c:pt idx="214">
                  <c:v>2.9</c:v>
                </c:pt>
                <c:pt idx="215">
                  <c:v>2.8</c:v>
                </c:pt>
                <c:pt idx="216">
                  <c:v>2.4</c:v>
                </c:pt>
                <c:pt idx="217">
                  <c:v>2.7</c:v>
                </c:pt>
                <c:pt idx="218">
                  <c:v>2.9</c:v>
                </c:pt>
                <c:pt idx="219">
                  <c:v>2.8</c:v>
                </c:pt>
                <c:pt idx="220">
                  <c:v>2.82</c:v>
                </c:pt>
                <c:pt idx="221">
                  <c:v>2.4</c:v>
                </c:pt>
                <c:pt idx="222">
                  <c:v>2.7</c:v>
                </c:pt>
                <c:pt idx="223">
                  <c:v>2.5</c:v>
                </c:pt>
                <c:pt idx="224">
                  <c:v>2.6</c:v>
                </c:pt>
                <c:pt idx="225">
                  <c:v>2.9</c:v>
                </c:pt>
                <c:pt idx="226">
                  <c:v>2.8</c:v>
                </c:pt>
                <c:pt idx="227">
                  <c:v>2.93</c:v>
                </c:pt>
                <c:pt idx="228">
                  <c:v>3</c:v>
                </c:pt>
                <c:pt idx="229">
                  <c:v>2.98</c:v>
                </c:pt>
                <c:pt idx="230">
                  <c:v>3</c:v>
                </c:pt>
                <c:pt idx="231">
                  <c:v>3.5</c:v>
                </c:pt>
                <c:pt idx="232">
                  <c:v>3.7</c:v>
                </c:pt>
                <c:pt idx="233">
                  <c:v>3.98</c:v>
                </c:pt>
                <c:pt idx="234">
                  <c:v>3.9</c:v>
                </c:pt>
                <c:pt idx="235">
                  <c:v>4</c:v>
                </c:pt>
                <c:pt idx="236">
                  <c:v>3.7</c:v>
                </c:pt>
                <c:pt idx="237">
                  <c:v>3.5</c:v>
                </c:pt>
                <c:pt idx="238">
                  <c:v>3.8</c:v>
                </c:pt>
                <c:pt idx="239">
                  <c:v>4</c:v>
                </c:pt>
                <c:pt idx="240">
                  <c:v>4.0999999999999996</c:v>
                </c:pt>
                <c:pt idx="241">
                  <c:v>3.9</c:v>
                </c:pt>
                <c:pt idx="242">
                  <c:v>3.7</c:v>
                </c:pt>
                <c:pt idx="243">
                  <c:v>4.0999999999999996</c:v>
                </c:pt>
                <c:pt idx="244">
                  <c:v>4.32</c:v>
                </c:pt>
                <c:pt idx="245">
                  <c:v>4.5</c:v>
                </c:pt>
                <c:pt idx="246">
                  <c:v>4.2</c:v>
                </c:pt>
                <c:pt idx="247">
                  <c:v>3.5</c:v>
                </c:pt>
                <c:pt idx="248">
                  <c:v>3.4</c:v>
                </c:pt>
                <c:pt idx="249">
                  <c:v>3</c:v>
                </c:pt>
                <c:pt idx="250">
                  <c:v>2.9</c:v>
                </c:pt>
                <c:pt idx="251">
                  <c:v>2.5</c:v>
                </c:pt>
                <c:pt idx="252">
                  <c:v>2.5499999999999998</c:v>
                </c:pt>
                <c:pt idx="253">
                  <c:v>3.4</c:v>
                </c:pt>
                <c:pt idx="254">
                  <c:v>3.5</c:v>
                </c:pt>
                <c:pt idx="255">
                  <c:v>3.4</c:v>
                </c:pt>
                <c:pt idx="256">
                  <c:v>3.5</c:v>
                </c:pt>
                <c:pt idx="257">
                  <c:v>3.6</c:v>
                </c:pt>
                <c:pt idx="258">
                  <c:v>3.3</c:v>
                </c:pt>
                <c:pt idx="259">
                  <c:v>3.5</c:v>
                </c:pt>
                <c:pt idx="260">
                  <c:v>4</c:v>
                </c:pt>
                <c:pt idx="261">
                  <c:v>4.0199999999999996</c:v>
                </c:pt>
                <c:pt idx="262">
                  <c:v>3.9</c:v>
                </c:pt>
                <c:pt idx="263">
                  <c:v>4.24</c:v>
                </c:pt>
                <c:pt idx="264">
                  <c:v>4.4800000000000004</c:v>
                </c:pt>
                <c:pt idx="265">
                  <c:v>4.28</c:v>
                </c:pt>
                <c:pt idx="266">
                  <c:v>4.25</c:v>
                </c:pt>
                <c:pt idx="267">
                  <c:v>4.0999999999999996</c:v>
                </c:pt>
                <c:pt idx="268">
                  <c:v>3.68</c:v>
                </c:pt>
                <c:pt idx="269">
                  <c:v>3.7</c:v>
                </c:pt>
                <c:pt idx="270">
                  <c:v>3.52</c:v>
                </c:pt>
                <c:pt idx="271">
                  <c:v>3.7</c:v>
                </c:pt>
                <c:pt idx="272">
                  <c:v>3.61</c:v>
                </c:pt>
                <c:pt idx="273">
                  <c:v>3.51</c:v>
                </c:pt>
                <c:pt idx="274">
                  <c:v>3.8</c:v>
                </c:pt>
                <c:pt idx="275">
                  <c:v>3.7</c:v>
                </c:pt>
                <c:pt idx="276">
                  <c:v>3.51</c:v>
                </c:pt>
                <c:pt idx="277">
                  <c:v>3.55</c:v>
                </c:pt>
                <c:pt idx="278">
                  <c:v>3.45</c:v>
                </c:pt>
                <c:pt idx="279">
                  <c:v>3.38</c:v>
                </c:pt>
                <c:pt idx="280">
                  <c:v>3.4</c:v>
                </c:pt>
                <c:pt idx="281">
                  <c:v>3.68</c:v>
                </c:pt>
                <c:pt idx="282">
                  <c:v>3.9</c:v>
                </c:pt>
                <c:pt idx="283">
                  <c:v>4.05</c:v>
                </c:pt>
                <c:pt idx="284">
                  <c:v>3.98</c:v>
                </c:pt>
                <c:pt idx="285">
                  <c:v>3.8</c:v>
                </c:pt>
                <c:pt idx="286">
                  <c:v>3.69</c:v>
                </c:pt>
                <c:pt idx="287">
                  <c:v>3.5</c:v>
                </c:pt>
                <c:pt idx="288">
                  <c:v>3.35</c:v>
                </c:pt>
                <c:pt idx="289">
                  <c:v>3.1</c:v>
                </c:pt>
                <c:pt idx="290">
                  <c:v>2.87</c:v>
                </c:pt>
                <c:pt idx="291">
                  <c:v>2.54</c:v>
                </c:pt>
                <c:pt idx="292">
                  <c:v>2.5</c:v>
                </c:pt>
                <c:pt idx="293">
                  <c:v>2.59</c:v>
                </c:pt>
                <c:pt idx="294">
                  <c:v>2.52</c:v>
                </c:pt>
                <c:pt idx="295">
                  <c:v>2.98</c:v>
                </c:pt>
                <c:pt idx="296">
                  <c:v>3.04</c:v>
                </c:pt>
                <c:pt idx="297">
                  <c:v>2.9</c:v>
                </c:pt>
                <c:pt idx="298">
                  <c:v>2.4300000000000002</c:v>
                </c:pt>
                <c:pt idx="299">
                  <c:v>2.27</c:v>
                </c:pt>
                <c:pt idx="300">
                  <c:v>2.2799999999999998</c:v>
                </c:pt>
                <c:pt idx="301">
                  <c:v>2.42</c:v>
                </c:pt>
                <c:pt idx="302">
                  <c:v>2.52</c:v>
                </c:pt>
                <c:pt idx="303">
                  <c:v>2.71</c:v>
                </c:pt>
                <c:pt idx="304">
                  <c:v>2.8</c:v>
                </c:pt>
                <c:pt idx="305">
                  <c:v>3.1</c:v>
                </c:pt>
                <c:pt idx="306">
                  <c:v>3.35</c:v>
                </c:pt>
                <c:pt idx="307">
                  <c:v>2.8</c:v>
                </c:pt>
                <c:pt idx="308">
                  <c:v>2.63</c:v>
                </c:pt>
                <c:pt idx="309">
                  <c:v>2.75</c:v>
                </c:pt>
                <c:pt idx="310">
                  <c:v>3.19</c:v>
                </c:pt>
                <c:pt idx="311">
                  <c:v>2.9</c:v>
                </c:pt>
                <c:pt idx="312">
                  <c:v>3</c:v>
                </c:pt>
                <c:pt idx="313">
                  <c:v>3.09</c:v>
                </c:pt>
                <c:pt idx="314">
                  <c:v>3.2</c:v>
                </c:pt>
                <c:pt idx="315">
                  <c:v>3.28</c:v>
                </c:pt>
                <c:pt idx="316">
                  <c:v>3.3</c:v>
                </c:pt>
                <c:pt idx="317">
                  <c:v>3.52</c:v>
                </c:pt>
                <c:pt idx="318">
                  <c:v>3.45</c:v>
                </c:pt>
                <c:pt idx="319">
                  <c:v>3.42</c:v>
                </c:pt>
                <c:pt idx="320">
                  <c:v>3.33</c:v>
                </c:pt>
                <c:pt idx="321">
                  <c:v>3.34</c:v>
                </c:pt>
                <c:pt idx="322">
                  <c:v>3.31</c:v>
                </c:pt>
                <c:pt idx="323">
                  <c:v>3.21</c:v>
                </c:pt>
                <c:pt idx="324">
                  <c:v>3.45</c:v>
                </c:pt>
                <c:pt idx="325">
                  <c:v>3.32</c:v>
                </c:pt>
                <c:pt idx="326">
                  <c:v>3.2</c:v>
                </c:pt>
                <c:pt idx="327">
                  <c:v>3.12</c:v>
                </c:pt>
                <c:pt idx="328">
                  <c:v>3.01</c:v>
                </c:pt>
                <c:pt idx="329">
                  <c:v>2.99</c:v>
                </c:pt>
                <c:pt idx="330">
                  <c:v>2.97</c:v>
                </c:pt>
                <c:pt idx="331">
                  <c:v>2.94</c:v>
                </c:pt>
                <c:pt idx="332">
                  <c:v>2.9</c:v>
                </c:pt>
                <c:pt idx="333">
                  <c:v>3.08</c:v>
                </c:pt>
                <c:pt idx="334">
                  <c:v>3.25</c:v>
                </c:pt>
                <c:pt idx="335">
                  <c:v>3.18</c:v>
                </c:pt>
                <c:pt idx="336">
                  <c:v>3.1</c:v>
                </c:pt>
                <c:pt idx="337">
                  <c:v>3.22</c:v>
                </c:pt>
                <c:pt idx="338">
                  <c:v>3.19</c:v>
                </c:pt>
                <c:pt idx="339">
                  <c:v>3.2</c:v>
                </c:pt>
                <c:pt idx="340">
                  <c:v>3.44</c:v>
                </c:pt>
                <c:pt idx="341">
                  <c:v>3.4</c:v>
                </c:pt>
                <c:pt idx="342">
                  <c:v>3.55</c:v>
                </c:pt>
                <c:pt idx="343">
                  <c:v>3.5</c:v>
                </c:pt>
                <c:pt idx="344">
                  <c:v>3.53</c:v>
                </c:pt>
                <c:pt idx="345">
                  <c:v>3.38</c:v>
                </c:pt>
                <c:pt idx="346">
                  <c:v>3.3</c:v>
                </c:pt>
                <c:pt idx="347">
                  <c:v>3.2</c:v>
                </c:pt>
                <c:pt idx="348">
                  <c:v>3.18</c:v>
                </c:pt>
                <c:pt idx="349">
                  <c:v>3.08</c:v>
                </c:pt>
                <c:pt idx="350">
                  <c:v>2.9</c:v>
                </c:pt>
                <c:pt idx="351">
                  <c:v>2.83</c:v>
                </c:pt>
                <c:pt idx="352">
                  <c:v>2.72</c:v>
                </c:pt>
                <c:pt idx="353">
                  <c:v>2.97</c:v>
                </c:pt>
                <c:pt idx="354">
                  <c:v>2.92</c:v>
                </c:pt>
                <c:pt idx="355">
                  <c:v>3</c:v>
                </c:pt>
                <c:pt idx="356">
                  <c:v>2.5299999999999998</c:v>
                </c:pt>
                <c:pt idx="357">
                  <c:v>3.01</c:v>
                </c:pt>
                <c:pt idx="358">
                  <c:v>3.07</c:v>
                </c:pt>
                <c:pt idx="359">
                  <c:v>3.01</c:v>
                </c:pt>
                <c:pt idx="360">
                  <c:v>3.07</c:v>
                </c:pt>
                <c:pt idx="361">
                  <c:v>3.28</c:v>
                </c:pt>
                <c:pt idx="362">
                  <c:v>3.2</c:v>
                </c:pt>
                <c:pt idx="363">
                  <c:v>3.06</c:v>
                </c:pt>
                <c:pt idx="364">
                  <c:v>2.4300000000000002</c:v>
                </c:pt>
                <c:pt idx="365">
                  <c:v>2.23</c:v>
                </c:pt>
                <c:pt idx="366">
                  <c:v>3.18</c:v>
                </c:pt>
                <c:pt idx="367">
                  <c:v>3.26</c:v>
                </c:pt>
                <c:pt idx="368">
                  <c:v>3.2</c:v>
                </c:pt>
                <c:pt idx="369">
                  <c:v>3</c:v>
                </c:pt>
                <c:pt idx="370">
                  <c:v>2.4500000000000002</c:v>
                </c:pt>
                <c:pt idx="371">
                  <c:v>2.75</c:v>
                </c:pt>
                <c:pt idx="372">
                  <c:v>3.05</c:v>
                </c:pt>
                <c:pt idx="373">
                  <c:v>3.02</c:v>
                </c:pt>
                <c:pt idx="374">
                  <c:v>2.89</c:v>
                </c:pt>
                <c:pt idx="375">
                  <c:v>2.68</c:v>
                </c:pt>
                <c:pt idx="376">
                  <c:v>2.4</c:v>
                </c:pt>
                <c:pt idx="377">
                  <c:v>2.35</c:v>
                </c:pt>
                <c:pt idx="378">
                  <c:v>2.29</c:v>
                </c:pt>
                <c:pt idx="379">
                  <c:v>2.85</c:v>
                </c:pt>
                <c:pt idx="380">
                  <c:v>2.63</c:v>
                </c:pt>
                <c:pt idx="381">
                  <c:v>2.9</c:v>
                </c:pt>
                <c:pt idx="382">
                  <c:v>3.1</c:v>
                </c:pt>
                <c:pt idx="383">
                  <c:v>3.06</c:v>
                </c:pt>
                <c:pt idx="384">
                  <c:v>3.09</c:v>
                </c:pt>
                <c:pt idx="385">
                  <c:v>3.51</c:v>
                </c:pt>
                <c:pt idx="386">
                  <c:v>3.63</c:v>
                </c:pt>
                <c:pt idx="387">
                  <c:v>3.37</c:v>
                </c:pt>
                <c:pt idx="388">
                  <c:v>3.4</c:v>
                </c:pt>
                <c:pt idx="389">
                  <c:v>3.62</c:v>
                </c:pt>
                <c:pt idx="390">
                  <c:v>3.75</c:v>
                </c:pt>
                <c:pt idx="391">
                  <c:v>3.78</c:v>
                </c:pt>
                <c:pt idx="392">
                  <c:v>3.85</c:v>
                </c:pt>
                <c:pt idx="393">
                  <c:v>3.8</c:v>
                </c:pt>
                <c:pt idx="394">
                  <c:v>3.83</c:v>
                </c:pt>
                <c:pt idx="395">
                  <c:v>3.68</c:v>
                </c:pt>
                <c:pt idx="396">
                  <c:v>3.81</c:v>
                </c:pt>
                <c:pt idx="397">
                  <c:v>3.68</c:v>
                </c:pt>
                <c:pt idx="398">
                  <c:v>3.72</c:v>
                </c:pt>
                <c:pt idx="399">
                  <c:v>3.75</c:v>
                </c:pt>
                <c:pt idx="400">
                  <c:v>3.8</c:v>
                </c:pt>
                <c:pt idx="401">
                  <c:v>3.78</c:v>
                </c:pt>
                <c:pt idx="402">
                  <c:v>3.45</c:v>
                </c:pt>
                <c:pt idx="403">
                  <c:v>3.08</c:v>
                </c:pt>
                <c:pt idx="404">
                  <c:v>3.02</c:v>
                </c:pt>
                <c:pt idx="405">
                  <c:v>3.06</c:v>
                </c:pt>
                <c:pt idx="406">
                  <c:v>3</c:v>
                </c:pt>
                <c:pt idx="407">
                  <c:v>2.99</c:v>
                </c:pt>
                <c:pt idx="408">
                  <c:v>3.09</c:v>
                </c:pt>
                <c:pt idx="409">
                  <c:v>3.1</c:v>
                </c:pt>
                <c:pt idx="410">
                  <c:v>3.08</c:v>
                </c:pt>
                <c:pt idx="411">
                  <c:v>3.05</c:v>
                </c:pt>
                <c:pt idx="412">
                  <c:v>3</c:v>
                </c:pt>
                <c:pt idx="413">
                  <c:v>3</c:v>
                </c:pt>
                <c:pt idx="414">
                  <c:v>2.9</c:v>
                </c:pt>
                <c:pt idx="415">
                  <c:v>2.9</c:v>
                </c:pt>
                <c:pt idx="416">
                  <c:v>2.65</c:v>
                </c:pt>
                <c:pt idx="417">
                  <c:v>2.6</c:v>
                </c:pt>
                <c:pt idx="418">
                  <c:v>2.2000000000000002</c:v>
                </c:pt>
                <c:pt idx="419">
                  <c:v>2.19</c:v>
                </c:pt>
                <c:pt idx="420">
                  <c:v>2.1800000000000002</c:v>
                </c:pt>
                <c:pt idx="421">
                  <c:v>2.2400000000000002</c:v>
                </c:pt>
                <c:pt idx="422">
                  <c:v>2.2000000000000002</c:v>
                </c:pt>
                <c:pt idx="423">
                  <c:v>1.95</c:v>
                </c:pt>
                <c:pt idx="424">
                  <c:v>1.79</c:v>
                </c:pt>
                <c:pt idx="425">
                  <c:v>1.8</c:v>
                </c:pt>
                <c:pt idx="426">
                  <c:v>1.91</c:v>
                </c:pt>
                <c:pt idx="427">
                  <c:v>1.85</c:v>
                </c:pt>
                <c:pt idx="428">
                  <c:v>1.7</c:v>
                </c:pt>
                <c:pt idx="429">
                  <c:v>2.4</c:v>
                </c:pt>
                <c:pt idx="430">
                  <c:v>2.85</c:v>
                </c:pt>
                <c:pt idx="431">
                  <c:v>2.92</c:v>
                </c:pt>
                <c:pt idx="432">
                  <c:v>2.4700000000000002</c:v>
                </c:pt>
                <c:pt idx="433">
                  <c:v>2.2999999999999998</c:v>
                </c:pt>
                <c:pt idx="434">
                  <c:v>2.4900000000000002</c:v>
                </c:pt>
                <c:pt idx="435">
                  <c:v>2.5299999999999998</c:v>
                </c:pt>
                <c:pt idx="436">
                  <c:v>2.62</c:v>
                </c:pt>
                <c:pt idx="437">
                  <c:v>2.69</c:v>
                </c:pt>
                <c:pt idx="438">
                  <c:v>2.33</c:v>
                </c:pt>
                <c:pt idx="439">
                  <c:v>2.2000000000000002</c:v>
                </c:pt>
                <c:pt idx="440">
                  <c:v>2</c:v>
                </c:pt>
                <c:pt idx="441">
                  <c:v>2.4</c:v>
                </c:pt>
                <c:pt idx="442">
                  <c:v>2.69</c:v>
                </c:pt>
                <c:pt idx="443">
                  <c:v>2.79</c:v>
                </c:pt>
                <c:pt idx="444">
                  <c:v>2.82</c:v>
                </c:pt>
                <c:pt idx="445">
                  <c:v>2.7</c:v>
                </c:pt>
                <c:pt idx="446">
                  <c:v>2.2000000000000002</c:v>
                </c:pt>
                <c:pt idx="447">
                  <c:v>2.4</c:v>
                </c:pt>
                <c:pt idx="448">
                  <c:v>2.7</c:v>
                </c:pt>
                <c:pt idx="449">
                  <c:v>2.8</c:v>
                </c:pt>
                <c:pt idx="450">
                  <c:v>2.75</c:v>
                </c:pt>
                <c:pt idx="451">
                  <c:v>2.72</c:v>
                </c:pt>
                <c:pt idx="452">
                  <c:v>2.6</c:v>
                </c:pt>
                <c:pt idx="453">
                  <c:v>2.9</c:v>
                </c:pt>
                <c:pt idx="454">
                  <c:v>2.94</c:v>
                </c:pt>
                <c:pt idx="455">
                  <c:v>2.8</c:v>
                </c:pt>
                <c:pt idx="456">
                  <c:v>2.91</c:v>
                </c:pt>
                <c:pt idx="457">
                  <c:v>2.2999999999999998</c:v>
                </c:pt>
                <c:pt idx="458">
                  <c:v>2.41</c:v>
                </c:pt>
                <c:pt idx="459">
                  <c:v>2.68</c:v>
                </c:pt>
                <c:pt idx="460">
                  <c:v>2.62</c:v>
                </c:pt>
                <c:pt idx="461">
                  <c:v>2.9</c:v>
                </c:pt>
                <c:pt idx="462">
                  <c:v>2.93</c:v>
                </c:pt>
                <c:pt idx="463">
                  <c:v>3</c:v>
                </c:pt>
                <c:pt idx="464">
                  <c:v>3.3</c:v>
                </c:pt>
                <c:pt idx="465">
                  <c:v>3.1</c:v>
                </c:pt>
                <c:pt idx="466">
                  <c:v>3</c:v>
                </c:pt>
                <c:pt idx="467">
                  <c:v>2.84</c:v>
                </c:pt>
                <c:pt idx="468">
                  <c:v>2.78</c:v>
                </c:pt>
                <c:pt idx="469">
                  <c:v>2.75</c:v>
                </c:pt>
                <c:pt idx="470">
                  <c:v>2.98</c:v>
                </c:pt>
                <c:pt idx="471">
                  <c:v>2.72</c:v>
                </c:pt>
                <c:pt idx="472">
                  <c:v>2.8</c:v>
                </c:pt>
                <c:pt idx="473">
                  <c:v>2.75</c:v>
                </c:pt>
                <c:pt idx="474">
                  <c:v>2.8</c:v>
                </c:pt>
                <c:pt idx="475">
                  <c:v>1.99</c:v>
                </c:pt>
                <c:pt idx="476">
                  <c:v>1.7</c:v>
                </c:pt>
                <c:pt idx="477">
                  <c:v>1.73</c:v>
                </c:pt>
                <c:pt idx="478">
                  <c:v>1.75</c:v>
                </c:pt>
                <c:pt idx="479">
                  <c:v>2.75</c:v>
                </c:pt>
                <c:pt idx="480">
                  <c:v>2.38</c:v>
                </c:pt>
                <c:pt idx="481">
                  <c:v>2.61</c:v>
                </c:pt>
                <c:pt idx="482">
                  <c:v>2.4</c:v>
                </c:pt>
                <c:pt idx="483">
                  <c:v>2.61</c:v>
                </c:pt>
                <c:pt idx="484">
                  <c:v>2.4</c:v>
                </c:pt>
                <c:pt idx="485">
                  <c:v>2.61</c:v>
                </c:pt>
                <c:pt idx="486">
                  <c:v>2.7</c:v>
                </c:pt>
                <c:pt idx="487">
                  <c:v>2.68</c:v>
                </c:pt>
                <c:pt idx="488">
                  <c:v>2.21</c:v>
                </c:pt>
                <c:pt idx="489">
                  <c:v>1.8</c:v>
                </c:pt>
                <c:pt idx="490">
                  <c:v>1.97</c:v>
                </c:pt>
                <c:pt idx="491">
                  <c:v>2.5499999999999998</c:v>
                </c:pt>
                <c:pt idx="492">
                  <c:v>2.2000000000000002</c:v>
                </c:pt>
                <c:pt idx="493">
                  <c:v>2.33</c:v>
                </c:pt>
                <c:pt idx="494">
                  <c:v>2.14</c:v>
                </c:pt>
                <c:pt idx="495">
                  <c:v>2.2000000000000002</c:v>
                </c:pt>
                <c:pt idx="496">
                  <c:v>2.13</c:v>
                </c:pt>
                <c:pt idx="497">
                  <c:v>1.99</c:v>
                </c:pt>
                <c:pt idx="498">
                  <c:v>1.88</c:v>
                </c:pt>
                <c:pt idx="499">
                  <c:v>1.72</c:v>
                </c:pt>
                <c:pt idx="500">
                  <c:v>1.75</c:v>
                </c:pt>
                <c:pt idx="501">
                  <c:v>1.5</c:v>
                </c:pt>
                <c:pt idx="502">
                  <c:v>1.5</c:v>
                </c:pt>
                <c:pt idx="503">
                  <c:v>1.66</c:v>
                </c:pt>
                <c:pt idx="504">
                  <c:v>1.86</c:v>
                </c:pt>
                <c:pt idx="505">
                  <c:v>1.78</c:v>
                </c:pt>
                <c:pt idx="506">
                  <c:v>1.7</c:v>
                </c:pt>
                <c:pt idx="507">
                  <c:v>2.5</c:v>
                </c:pt>
                <c:pt idx="508">
                  <c:v>2.69</c:v>
                </c:pt>
                <c:pt idx="509">
                  <c:v>2.75</c:v>
                </c:pt>
                <c:pt idx="510">
                  <c:v>2.88</c:v>
                </c:pt>
                <c:pt idx="511">
                  <c:v>2.75</c:v>
                </c:pt>
                <c:pt idx="512">
                  <c:v>2.65</c:v>
                </c:pt>
                <c:pt idx="513">
                  <c:v>2.5</c:v>
                </c:pt>
                <c:pt idx="514">
                  <c:v>2.27</c:v>
                </c:pt>
                <c:pt idx="515">
                  <c:v>2.1800000000000002</c:v>
                </c:pt>
                <c:pt idx="516">
                  <c:v>1.97</c:v>
                </c:pt>
                <c:pt idx="517">
                  <c:v>2.61</c:v>
                </c:pt>
                <c:pt idx="518">
                  <c:v>2.64</c:v>
                </c:pt>
                <c:pt idx="519">
                  <c:v>2.62</c:v>
                </c:pt>
                <c:pt idx="520">
                  <c:v>2.79</c:v>
                </c:pt>
                <c:pt idx="521">
                  <c:v>2.75</c:v>
                </c:pt>
                <c:pt idx="522">
                  <c:v>2.66</c:v>
                </c:pt>
                <c:pt idx="523">
                  <c:v>2.62</c:v>
                </c:pt>
                <c:pt idx="524">
                  <c:v>2.5</c:v>
                </c:pt>
                <c:pt idx="525">
                  <c:v>2.85</c:v>
                </c:pt>
                <c:pt idx="526">
                  <c:v>3</c:v>
                </c:pt>
                <c:pt idx="527">
                  <c:v>3.02</c:v>
                </c:pt>
                <c:pt idx="528">
                  <c:v>2.87</c:v>
                </c:pt>
                <c:pt idx="529">
                  <c:v>2.6</c:v>
                </c:pt>
                <c:pt idx="530">
                  <c:v>2.6</c:v>
                </c:pt>
                <c:pt idx="531">
                  <c:v>2.76</c:v>
                </c:pt>
                <c:pt idx="532">
                  <c:v>2.4</c:v>
                </c:pt>
                <c:pt idx="533">
                  <c:v>2.6</c:v>
                </c:pt>
                <c:pt idx="534">
                  <c:v>2.35</c:v>
                </c:pt>
                <c:pt idx="535">
                  <c:v>2.7</c:v>
                </c:pt>
                <c:pt idx="536">
                  <c:v>2.66</c:v>
                </c:pt>
                <c:pt idx="537">
                  <c:v>2.68</c:v>
                </c:pt>
                <c:pt idx="538">
                  <c:v>2.79</c:v>
                </c:pt>
                <c:pt idx="539">
                  <c:v>2.63</c:v>
                </c:pt>
                <c:pt idx="540">
                  <c:v>2.25</c:v>
                </c:pt>
                <c:pt idx="541">
                  <c:v>2.08</c:v>
                </c:pt>
                <c:pt idx="542">
                  <c:v>2</c:v>
                </c:pt>
                <c:pt idx="543">
                  <c:v>1.75</c:v>
                </c:pt>
                <c:pt idx="544">
                  <c:v>1.7</c:v>
                </c:pt>
                <c:pt idx="545">
                  <c:v>1.56</c:v>
                </c:pt>
                <c:pt idx="546">
                  <c:v>1.75</c:v>
                </c:pt>
                <c:pt idx="547">
                  <c:v>2</c:v>
                </c:pt>
                <c:pt idx="548">
                  <c:v>2.09</c:v>
                </c:pt>
                <c:pt idx="549">
                  <c:v>1.63</c:v>
                </c:pt>
                <c:pt idx="550">
                  <c:v>1.63</c:v>
                </c:pt>
                <c:pt idx="551">
                  <c:v>1.63</c:v>
                </c:pt>
                <c:pt idx="552">
                  <c:v>1.63</c:v>
                </c:pt>
                <c:pt idx="553">
                  <c:v>1.63</c:v>
                </c:pt>
                <c:pt idx="554">
                  <c:v>1.63</c:v>
                </c:pt>
                <c:pt idx="555">
                  <c:v>1.63</c:v>
                </c:pt>
                <c:pt idx="556">
                  <c:v>1.63</c:v>
                </c:pt>
                <c:pt idx="557">
                  <c:v>1.63</c:v>
                </c:pt>
                <c:pt idx="558">
                  <c:v>1.63</c:v>
                </c:pt>
                <c:pt idx="559">
                  <c:v>1.63</c:v>
                </c:pt>
                <c:pt idx="560">
                  <c:v>1.63</c:v>
                </c:pt>
                <c:pt idx="561">
                  <c:v>1.63</c:v>
                </c:pt>
                <c:pt idx="562">
                  <c:v>1.63</c:v>
                </c:pt>
                <c:pt idx="563">
                  <c:v>1.75</c:v>
                </c:pt>
                <c:pt idx="564">
                  <c:v>1.68</c:v>
                </c:pt>
                <c:pt idx="565">
                  <c:v>2.94</c:v>
                </c:pt>
                <c:pt idx="566">
                  <c:v>3</c:v>
                </c:pt>
                <c:pt idx="567">
                  <c:v>2.57</c:v>
                </c:pt>
                <c:pt idx="568">
                  <c:v>2.5</c:v>
                </c:pt>
                <c:pt idx="569">
                  <c:v>2.9</c:v>
                </c:pt>
                <c:pt idx="570">
                  <c:v>2.86</c:v>
                </c:pt>
                <c:pt idx="571">
                  <c:v>2.88</c:v>
                </c:pt>
                <c:pt idx="572">
                  <c:v>2.72</c:v>
                </c:pt>
                <c:pt idx="573">
                  <c:v>2.8</c:v>
                </c:pt>
                <c:pt idx="574">
                  <c:v>3</c:v>
                </c:pt>
                <c:pt idx="575">
                  <c:v>2.85</c:v>
                </c:pt>
                <c:pt idx="576">
                  <c:v>2.87</c:v>
                </c:pt>
                <c:pt idx="577">
                  <c:v>2.9</c:v>
                </c:pt>
                <c:pt idx="578">
                  <c:v>2.16</c:v>
                </c:pt>
                <c:pt idx="579">
                  <c:v>2.2000000000000002</c:v>
                </c:pt>
                <c:pt idx="580">
                  <c:v>2</c:v>
                </c:pt>
                <c:pt idx="581">
                  <c:v>1.9</c:v>
                </c:pt>
                <c:pt idx="582">
                  <c:v>2.85</c:v>
                </c:pt>
                <c:pt idx="583">
                  <c:v>2.86</c:v>
                </c:pt>
                <c:pt idx="584">
                  <c:v>2.9</c:v>
                </c:pt>
                <c:pt idx="585">
                  <c:v>3.02</c:v>
                </c:pt>
                <c:pt idx="586">
                  <c:v>2.99</c:v>
                </c:pt>
                <c:pt idx="587">
                  <c:v>2.6</c:v>
                </c:pt>
                <c:pt idx="588">
                  <c:v>2.65</c:v>
                </c:pt>
                <c:pt idx="589">
                  <c:v>2</c:v>
                </c:pt>
                <c:pt idx="590">
                  <c:v>2.25</c:v>
                </c:pt>
                <c:pt idx="591">
                  <c:v>2</c:v>
                </c:pt>
                <c:pt idx="592">
                  <c:v>1.98</c:v>
                </c:pt>
                <c:pt idx="593">
                  <c:v>2.95</c:v>
                </c:pt>
                <c:pt idx="594">
                  <c:v>2.93</c:v>
                </c:pt>
                <c:pt idx="595">
                  <c:v>2.95</c:v>
                </c:pt>
                <c:pt idx="596">
                  <c:v>3.32</c:v>
                </c:pt>
                <c:pt idx="597">
                  <c:v>2.98</c:v>
                </c:pt>
                <c:pt idx="598">
                  <c:v>3</c:v>
                </c:pt>
                <c:pt idx="599">
                  <c:v>2.69</c:v>
                </c:pt>
                <c:pt idx="600">
                  <c:v>2.65</c:v>
                </c:pt>
                <c:pt idx="601">
                  <c:v>2.6</c:v>
                </c:pt>
                <c:pt idx="602">
                  <c:v>2.42</c:v>
                </c:pt>
                <c:pt idx="603">
                  <c:v>2.39</c:v>
                </c:pt>
                <c:pt idx="604">
                  <c:v>2.5099999999999998</c:v>
                </c:pt>
                <c:pt idx="605">
                  <c:v>2.5499999999999998</c:v>
                </c:pt>
                <c:pt idx="606">
                  <c:v>2.5</c:v>
                </c:pt>
                <c:pt idx="607">
                  <c:v>3.12</c:v>
                </c:pt>
                <c:pt idx="608">
                  <c:v>3.23</c:v>
                </c:pt>
                <c:pt idx="609">
                  <c:v>3.32</c:v>
                </c:pt>
                <c:pt idx="610">
                  <c:v>3.4</c:v>
                </c:pt>
                <c:pt idx="611">
                  <c:v>3.36</c:v>
                </c:pt>
                <c:pt idx="612">
                  <c:v>2.7</c:v>
                </c:pt>
                <c:pt idx="613">
                  <c:v>2.95</c:v>
                </c:pt>
                <c:pt idx="614">
                  <c:v>3</c:v>
                </c:pt>
                <c:pt idx="615">
                  <c:v>2.99</c:v>
                </c:pt>
                <c:pt idx="616">
                  <c:v>2.92</c:v>
                </c:pt>
                <c:pt idx="617">
                  <c:v>2.69</c:v>
                </c:pt>
                <c:pt idx="618">
                  <c:v>2.5099999999999998</c:v>
                </c:pt>
                <c:pt idx="619">
                  <c:v>2.48</c:v>
                </c:pt>
                <c:pt idx="620">
                  <c:v>2.52</c:v>
                </c:pt>
                <c:pt idx="621">
                  <c:v>3.01</c:v>
                </c:pt>
                <c:pt idx="622">
                  <c:v>2.71</c:v>
                </c:pt>
                <c:pt idx="623">
                  <c:v>3</c:v>
                </c:pt>
                <c:pt idx="624">
                  <c:v>2.99</c:v>
                </c:pt>
                <c:pt idx="625">
                  <c:v>3.48</c:v>
                </c:pt>
                <c:pt idx="626">
                  <c:v>3.08</c:v>
                </c:pt>
                <c:pt idx="627">
                  <c:v>3.1</c:v>
                </c:pt>
                <c:pt idx="628">
                  <c:v>3.32</c:v>
                </c:pt>
                <c:pt idx="629">
                  <c:v>3.55</c:v>
                </c:pt>
                <c:pt idx="630">
                  <c:v>3.17</c:v>
                </c:pt>
                <c:pt idx="631">
                  <c:v>3.95</c:v>
                </c:pt>
                <c:pt idx="632">
                  <c:v>3.66</c:v>
                </c:pt>
                <c:pt idx="633">
                  <c:v>2.62</c:v>
                </c:pt>
                <c:pt idx="634">
                  <c:v>3.97</c:v>
                </c:pt>
                <c:pt idx="635">
                  <c:v>3.99</c:v>
                </c:pt>
                <c:pt idx="636">
                  <c:v>3.69</c:v>
                </c:pt>
                <c:pt idx="637">
                  <c:v>3.48</c:v>
                </c:pt>
                <c:pt idx="638">
                  <c:v>3.52</c:v>
                </c:pt>
                <c:pt idx="639">
                  <c:v>3.46</c:v>
                </c:pt>
                <c:pt idx="640">
                  <c:v>3.6</c:v>
                </c:pt>
                <c:pt idx="641">
                  <c:v>2.5099999999999998</c:v>
                </c:pt>
                <c:pt idx="642">
                  <c:v>2.3199999999999998</c:v>
                </c:pt>
                <c:pt idx="643">
                  <c:v>2.42</c:v>
                </c:pt>
                <c:pt idx="644">
                  <c:v>2.15</c:v>
                </c:pt>
                <c:pt idx="645">
                  <c:v>2.2000000000000002</c:v>
                </c:pt>
                <c:pt idx="646">
                  <c:v>2.1800000000000002</c:v>
                </c:pt>
                <c:pt idx="647">
                  <c:v>2.15</c:v>
                </c:pt>
                <c:pt idx="648">
                  <c:v>2</c:v>
                </c:pt>
                <c:pt idx="649">
                  <c:v>2.21</c:v>
                </c:pt>
                <c:pt idx="650">
                  <c:v>2.76</c:v>
                </c:pt>
                <c:pt idx="651">
                  <c:v>2.9</c:v>
                </c:pt>
                <c:pt idx="652">
                  <c:v>2.98</c:v>
                </c:pt>
                <c:pt idx="653">
                  <c:v>3</c:v>
                </c:pt>
                <c:pt idx="654">
                  <c:v>3.08</c:v>
                </c:pt>
                <c:pt idx="655">
                  <c:v>3</c:v>
                </c:pt>
                <c:pt idx="656">
                  <c:v>2.78</c:v>
                </c:pt>
                <c:pt idx="657">
                  <c:v>2.4500000000000002</c:v>
                </c:pt>
                <c:pt idx="658">
                  <c:v>2.2799999999999998</c:v>
                </c:pt>
                <c:pt idx="659">
                  <c:v>2.46</c:v>
                </c:pt>
                <c:pt idx="660">
                  <c:v>2.44</c:v>
                </c:pt>
                <c:pt idx="661">
                  <c:v>2.76</c:v>
                </c:pt>
                <c:pt idx="662">
                  <c:v>2.4900000000000002</c:v>
                </c:pt>
                <c:pt idx="663">
                  <c:v>2.52</c:v>
                </c:pt>
                <c:pt idx="664">
                  <c:v>2.38</c:v>
                </c:pt>
                <c:pt idx="665">
                  <c:v>2.25</c:v>
                </c:pt>
                <c:pt idx="666">
                  <c:v>2.19</c:v>
                </c:pt>
                <c:pt idx="667">
                  <c:v>2.52</c:v>
                </c:pt>
                <c:pt idx="668">
                  <c:v>2.62</c:v>
                </c:pt>
                <c:pt idx="669">
                  <c:v>2.95</c:v>
                </c:pt>
                <c:pt idx="670">
                  <c:v>2.89</c:v>
                </c:pt>
                <c:pt idx="671">
                  <c:v>2.7</c:v>
                </c:pt>
                <c:pt idx="672">
                  <c:v>2.35</c:v>
                </c:pt>
                <c:pt idx="673">
                  <c:v>2.2000000000000002</c:v>
                </c:pt>
                <c:pt idx="674">
                  <c:v>2.13</c:v>
                </c:pt>
                <c:pt idx="675">
                  <c:v>2.1</c:v>
                </c:pt>
                <c:pt idx="676">
                  <c:v>2.12</c:v>
                </c:pt>
                <c:pt idx="677">
                  <c:v>2</c:v>
                </c:pt>
                <c:pt idx="678">
                  <c:v>1.9</c:v>
                </c:pt>
                <c:pt idx="679">
                  <c:v>1.91</c:v>
                </c:pt>
                <c:pt idx="680">
                  <c:v>1.89</c:v>
                </c:pt>
                <c:pt idx="681">
                  <c:v>2.0099999999999998</c:v>
                </c:pt>
                <c:pt idx="682">
                  <c:v>2.4</c:v>
                </c:pt>
                <c:pt idx="683">
                  <c:v>2.5099999999999998</c:v>
                </c:pt>
                <c:pt idx="684">
                  <c:v>2.41</c:v>
                </c:pt>
                <c:pt idx="685">
                  <c:v>2.83</c:v>
                </c:pt>
                <c:pt idx="686">
                  <c:v>2.79</c:v>
                </c:pt>
                <c:pt idx="687">
                  <c:v>3.12</c:v>
                </c:pt>
                <c:pt idx="688">
                  <c:v>3.05</c:v>
                </c:pt>
                <c:pt idx="689">
                  <c:v>2.99</c:v>
                </c:pt>
                <c:pt idx="690">
                  <c:v>3.55</c:v>
                </c:pt>
                <c:pt idx="691">
                  <c:v>4.09</c:v>
                </c:pt>
                <c:pt idx="692">
                  <c:v>4.1500000000000004</c:v>
                </c:pt>
                <c:pt idx="693">
                  <c:v>3.5</c:v>
                </c:pt>
                <c:pt idx="694">
                  <c:v>3</c:v>
                </c:pt>
                <c:pt idx="695">
                  <c:v>3.67</c:v>
                </c:pt>
                <c:pt idx="696">
                  <c:v>3.6</c:v>
                </c:pt>
                <c:pt idx="697">
                  <c:v>3.74</c:v>
                </c:pt>
                <c:pt idx="698">
                  <c:v>3.65</c:v>
                </c:pt>
                <c:pt idx="699">
                  <c:v>3.09</c:v>
                </c:pt>
                <c:pt idx="700">
                  <c:v>2.85</c:v>
                </c:pt>
                <c:pt idx="701">
                  <c:v>3.28</c:v>
                </c:pt>
                <c:pt idx="702">
                  <c:v>3.24</c:v>
                </c:pt>
                <c:pt idx="703">
                  <c:v>2.1800000000000002</c:v>
                </c:pt>
                <c:pt idx="704">
                  <c:v>3.14</c:v>
                </c:pt>
                <c:pt idx="705">
                  <c:v>3.06</c:v>
                </c:pt>
                <c:pt idx="706">
                  <c:v>2.64</c:v>
                </c:pt>
                <c:pt idx="707">
                  <c:v>2.7</c:v>
                </c:pt>
                <c:pt idx="708">
                  <c:v>2.61</c:v>
                </c:pt>
                <c:pt idx="709">
                  <c:v>3</c:v>
                </c:pt>
                <c:pt idx="710">
                  <c:v>3.1</c:v>
                </c:pt>
                <c:pt idx="711">
                  <c:v>3.18</c:v>
                </c:pt>
                <c:pt idx="712">
                  <c:v>3.21</c:v>
                </c:pt>
                <c:pt idx="713">
                  <c:v>3.18</c:v>
                </c:pt>
                <c:pt idx="714">
                  <c:v>2.9</c:v>
                </c:pt>
                <c:pt idx="715">
                  <c:v>2.68</c:v>
                </c:pt>
                <c:pt idx="716">
                  <c:v>2.93</c:v>
                </c:pt>
                <c:pt idx="717">
                  <c:v>2.19</c:v>
                </c:pt>
                <c:pt idx="718">
                  <c:v>2.19</c:v>
                </c:pt>
                <c:pt idx="719">
                  <c:v>2.2000000000000002</c:v>
                </c:pt>
                <c:pt idx="720">
                  <c:v>2.1800000000000002</c:v>
                </c:pt>
                <c:pt idx="721">
                  <c:v>2</c:v>
                </c:pt>
                <c:pt idx="722">
                  <c:v>2</c:v>
                </c:pt>
                <c:pt idx="723">
                  <c:v>1.95</c:v>
                </c:pt>
                <c:pt idx="724">
                  <c:v>1.9</c:v>
                </c:pt>
                <c:pt idx="725">
                  <c:v>1.89</c:v>
                </c:pt>
                <c:pt idx="726">
                  <c:v>1.75</c:v>
                </c:pt>
                <c:pt idx="727">
                  <c:v>1.7</c:v>
                </c:pt>
                <c:pt idx="728">
                  <c:v>1.73</c:v>
                </c:pt>
                <c:pt idx="729">
                  <c:v>1.8</c:v>
                </c:pt>
                <c:pt idx="730">
                  <c:v>1.77</c:v>
                </c:pt>
                <c:pt idx="731">
                  <c:v>1.92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4EB-4269-B900-F78E3F18A5CB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2.38</c:v>
                </c:pt>
                <c:pt idx="1">
                  <c:v>2.23</c:v>
                </c:pt>
                <c:pt idx="2">
                  <c:v>2.1</c:v>
                </c:pt>
                <c:pt idx="3">
                  <c:v>2.0699999999999998</c:v>
                </c:pt>
                <c:pt idx="4">
                  <c:v>1.99</c:v>
                </c:pt>
                <c:pt idx="5">
                  <c:v>1.9</c:v>
                </c:pt>
                <c:pt idx="6">
                  <c:v>1.8</c:v>
                </c:pt>
                <c:pt idx="7">
                  <c:v>1.8</c:v>
                </c:pt>
                <c:pt idx="8">
                  <c:v>1.7</c:v>
                </c:pt>
                <c:pt idx="9">
                  <c:v>1.64</c:v>
                </c:pt>
                <c:pt idx="10">
                  <c:v>1.64</c:v>
                </c:pt>
                <c:pt idx="11">
                  <c:v>1.64</c:v>
                </c:pt>
                <c:pt idx="12">
                  <c:v>1.64</c:v>
                </c:pt>
                <c:pt idx="13">
                  <c:v>1.76</c:v>
                </c:pt>
                <c:pt idx="14">
                  <c:v>1.76</c:v>
                </c:pt>
                <c:pt idx="15">
                  <c:v>1.65</c:v>
                </c:pt>
                <c:pt idx="16">
                  <c:v>1.65</c:v>
                </c:pt>
                <c:pt idx="17">
                  <c:v>1.65</c:v>
                </c:pt>
                <c:pt idx="18">
                  <c:v>1.65</c:v>
                </c:pt>
                <c:pt idx="19">
                  <c:v>1.65</c:v>
                </c:pt>
                <c:pt idx="20">
                  <c:v>1.65</c:v>
                </c:pt>
                <c:pt idx="21">
                  <c:v>1.65</c:v>
                </c:pt>
                <c:pt idx="22">
                  <c:v>1.65</c:v>
                </c:pt>
                <c:pt idx="23">
                  <c:v>1.65</c:v>
                </c:pt>
                <c:pt idx="24">
                  <c:v>1.65</c:v>
                </c:pt>
                <c:pt idx="25">
                  <c:v>1.65</c:v>
                </c:pt>
                <c:pt idx="26">
                  <c:v>1.65</c:v>
                </c:pt>
                <c:pt idx="27">
                  <c:v>1.65</c:v>
                </c:pt>
                <c:pt idx="28">
                  <c:v>1.65</c:v>
                </c:pt>
                <c:pt idx="29">
                  <c:v>1.65</c:v>
                </c:pt>
                <c:pt idx="30">
                  <c:v>1.65</c:v>
                </c:pt>
                <c:pt idx="31">
                  <c:v>1.65</c:v>
                </c:pt>
                <c:pt idx="32">
                  <c:v>1.7</c:v>
                </c:pt>
                <c:pt idx="33">
                  <c:v>1.98</c:v>
                </c:pt>
                <c:pt idx="34">
                  <c:v>2</c:v>
                </c:pt>
                <c:pt idx="35">
                  <c:v>2.04</c:v>
                </c:pt>
                <c:pt idx="36">
                  <c:v>2.06</c:v>
                </c:pt>
                <c:pt idx="37">
                  <c:v>1.99</c:v>
                </c:pt>
                <c:pt idx="38">
                  <c:v>2</c:v>
                </c:pt>
                <c:pt idx="39">
                  <c:v>2.0099999999999998</c:v>
                </c:pt>
                <c:pt idx="40">
                  <c:v>2</c:v>
                </c:pt>
                <c:pt idx="41">
                  <c:v>2.15</c:v>
                </c:pt>
                <c:pt idx="42">
                  <c:v>2.19</c:v>
                </c:pt>
                <c:pt idx="43">
                  <c:v>2.46</c:v>
                </c:pt>
                <c:pt idx="44">
                  <c:v>2.35</c:v>
                </c:pt>
                <c:pt idx="45">
                  <c:v>2.99</c:v>
                </c:pt>
                <c:pt idx="46">
                  <c:v>2.9</c:v>
                </c:pt>
                <c:pt idx="47">
                  <c:v>2.48</c:v>
                </c:pt>
                <c:pt idx="48">
                  <c:v>2.54</c:v>
                </c:pt>
                <c:pt idx="49">
                  <c:v>2.6</c:v>
                </c:pt>
                <c:pt idx="50">
                  <c:v>2.65</c:v>
                </c:pt>
                <c:pt idx="51">
                  <c:v>2.54</c:v>
                </c:pt>
                <c:pt idx="52">
                  <c:v>2.48</c:v>
                </c:pt>
                <c:pt idx="53">
                  <c:v>2.6</c:v>
                </c:pt>
                <c:pt idx="54">
                  <c:v>2.69</c:v>
                </c:pt>
                <c:pt idx="55">
                  <c:v>2.71</c:v>
                </c:pt>
                <c:pt idx="56">
                  <c:v>2.75</c:v>
                </c:pt>
                <c:pt idx="57">
                  <c:v>2.7</c:v>
                </c:pt>
                <c:pt idx="58">
                  <c:v>2.65</c:v>
                </c:pt>
                <c:pt idx="59">
                  <c:v>2.6</c:v>
                </c:pt>
                <c:pt idx="60">
                  <c:v>2.38</c:v>
                </c:pt>
                <c:pt idx="61">
                  <c:v>2.4</c:v>
                </c:pt>
                <c:pt idx="62">
                  <c:v>2.6</c:v>
                </c:pt>
                <c:pt idx="63">
                  <c:v>3.02</c:v>
                </c:pt>
                <c:pt idx="64">
                  <c:v>2.99</c:v>
                </c:pt>
                <c:pt idx="65">
                  <c:v>2.9</c:v>
                </c:pt>
                <c:pt idx="66">
                  <c:v>2.65</c:v>
                </c:pt>
                <c:pt idx="67">
                  <c:v>2.48</c:v>
                </c:pt>
                <c:pt idx="68">
                  <c:v>2.56</c:v>
                </c:pt>
                <c:pt idx="69">
                  <c:v>2.62</c:v>
                </c:pt>
                <c:pt idx="70">
                  <c:v>2.72</c:v>
                </c:pt>
                <c:pt idx="71">
                  <c:v>2.68</c:v>
                </c:pt>
                <c:pt idx="72">
                  <c:v>2.89</c:v>
                </c:pt>
                <c:pt idx="73">
                  <c:v>2.92</c:v>
                </c:pt>
                <c:pt idx="74">
                  <c:v>2.76</c:v>
                </c:pt>
                <c:pt idx="75">
                  <c:v>2.71</c:v>
                </c:pt>
                <c:pt idx="76">
                  <c:v>2.8</c:v>
                </c:pt>
                <c:pt idx="77">
                  <c:v>2.79</c:v>
                </c:pt>
                <c:pt idx="78">
                  <c:v>2.88</c:v>
                </c:pt>
                <c:pt idx="79">
                  <c:v>2.95</c:v>
                </c:pt>
                <c:pt idx="80">
                  <c:v>3</c:v>
                </c:pt>
                <c:pt idx="81">
                  <c:v>3.03</c:v>
                </c:pt>
                <c:pt idx="82">
                  <c:v>3</c:v>
                </c:pt>
                <c:pt idx="83">
                  <c:v>3.03</c:v>
                </c:pt>
                <c:pt idx="84">
                  <c:v>3.1</c:v>
                </c:pt>
                <c:pt idx="85">
                  <c:v>3.15</c:v>
                </c:pt>
                <c:pt idx="86">
                  <c:v>3.28</c:v>
                </c:pt>
                <c:pt idx="87">
                  <c:v>3.3</c:v>
                </c:pt>
                <c:pt idx="88">
                  <c:v>3.2</c:v>
                </c:pt>
                <c:pt idx="89">
                  <c:v>3.1</c:v>
                </c:pt>
                <c:pt idx="90">
                  <c:v>3.2</c:v>
                </c:pt>
                <c:pt idx="91">
                  <c:v>3.12</c:v>
                </c:pt>
                <c:pt idx="92">
                  <c:v>3.16</c:v>
                </c:pt>
                <c:pt idx="93">
                  <c:v>2.88</c:v>
                </c:pt>
                <c:pt idx="94">
                  <c:v>2.79</c:v>
                </c:pt>
                <c:pt idx="95">
                  <c:v>2.75</c:v>
                </c:pt>
                <c:pt idx="96">
                  <c:v>2.6</c:v>
                </c:pt>
                <c:pt idx="97">
                  <c:v>2.5499999999999998</c:v>
                </c:pt>
                <c:pt idx="98">
                  <c:v>2.5</c:v>
                </c:pt>
                <c:pt idx="99">
                  <c:v>2.5299999999999998</c:v>
                </c:pt>
                <c:pt idx="100">
                  <c:v>2.35</c:v>
                </c:pt>
                <c:pt idx="101">
                  <c:v>2.11</c:v>
                </c:pt>
                <c:pt idx="102">
                  <c:v>2.15</c:v>
                </c:pt>
                <c:pt idx="103">
                  <c:v>1.96</c:v>
                </c:pt>
                <c:pt idx="104">
                  <c:v>2.12</c:v>
                </c:pt>
                <c:pt idx="105">
                  <c:v>1.97</c:v>
                </c:pt>
                <c:pt idx="106">
                  <c:v>2.11</c:v>
                </c:pt>
                <c:pt idx="107">
                  <c:v>2.09</c:v>
                </c:pt>
                <c:pt idx="108">
                  <c:v>2.09</c:v>
                </c:pt>
                <c:pt idx="109">
                  <c:v>2.12</c:v>
                </c:pt>
                <c:pt idx="110">
                  <c:v>2.1</c:v>
                </c:pt>
                <c:pt idx="111">
                  <c:v>2.09</c:v>
                </c:pt>
                <c:pt idx="112">
                  <c:v>2.08</c:v>
                </c:pt>
                <c:pt idx="113">
                  <c:v>1.88</c:v>
                </c:pt>
                <c:pt idx="114">
                  <c:v>2.11</c:v>
                </c:pt>
                <c:pt idx="115">
                  <c:v>2.35</c:v>
                </c:pt>
                <c:pt idx="116">
                  <c:v>2.29</c:v>
                </c:pt>
                <c:pt idx="117">
                  <c:v>2.31</c:v>
                </c:pt>
                <c:pt idx="118">
                  <c:v>2.15</c:v>
                </c:pt>
                <c:pt idx="119">
                  <c:v>2.1800000000000002</c:v>
                </c:pt>
                <c:pt idx="120">
                  <c:v>2.15</c:v>
                </c:pt>
                <c:pt idx="121">
                  <c:v>2.1800000000000002</c:v>
                </c:pt>
                <c:pt idx="122">
                  <c:v>2.2000000000000002</c:v>
                </c:pt>
                <c:pt idx="123">
                  <c:v>2.08</c:v>
                </c:pt>
                <c:pt idx="124">
                  <c:v>2.09</c:v>
                </c:pt>
                <c:pt idx="125">
                  <c:v>2.1800000000000002</c:v>
                </c:pt>
                <c:pt idx="126">
                  <c:v>2.2200000000000002</c:v>
                </c:pt>
                <c:pt idx="127">
                  <c:v>2.33</c:v>
                </c:pt>
                <c:pt idx="128">
                  <c:v>2.29</c:v>
                </c:pt>
                <c:pt idx="129">
                  <c:v>2.31</c:v>
                </c:pt>
                <c:pt idx="130">
                  <c:v>2.3199999999999998</c:v>
                </c:pt>
                <c:pt idx="131">
                  <c:v>2.4300000000000002</c:v>
                </c:pt>
                <c:pt idx="132">
                  <c:v>2.39</c:v>
                </c:pt>
                <c:pt idx="133">
                  <c:v>2.2999999999999998</c:v>
                </c:pt>
                <c:pt idx="134">
                  <c:v>2.2799999999999998</c:v>
                </c:pt>
                <c:pt idx="135">
                  <c:v>2.21</c:v>
                </c:pt>
                <c:pt idx="136">
                  <c:v>2.19</c:v>
                </c:pt>
                <c:pt idx="137">
                  <c:v>1.87</c:v>
                </c:pt>
                <c:pt idx="138">
                  <c:v>1.86</c:v>
                </c:pt>
                <c:pt idx="139">
                  <c:v>1.9</c:v>
                </c:pt>
                <c:pt idx="140">
                  <c:v>1.9</c:v>
                </c:pt>
                <c:pt idx="141">
                  <c:v>1.9</c:v>
                </c:pt>
                <c:pt idx="142">
                  <c:v>1.9</c:v>
                </c:pt>
                <c:pt idx="143">
                  <c:v>1.9</c:v>
                </c:pt>
                <c:pt idx="144">
                  <c:v>1.9</c:v>
                </c:pt>
                <c:pt idx="145">
                  <c:v>1.9</c:v>
                </c:pt>
                <c:pt idx="146">
                  <c:v>1.9</c:v>
                </c:pt>
                <c:pt idx="147">
                  <c:v>1.93</c:v>
                </c:pt>
                <c:pt idx="148">
                  <c:v>1.92</c:v>
                </c:pt>
                <c:pt idx="149">
                  <c:v>1.93</c:v>
                </c:pt>
                <c:pt idx="150">
                  <c:v>1.95</c:v>
                </c:pt>
                <c:pt idx="151">
                  <c:v>1.96</c:v>
                </c:pt>
                <c:pt idx="152">
                  <c:v>1.95</c:v>
                </c:pt>
                <c:pt idx="153">
                  <c:v>2.35</c:v>
                </c:pt>
                <c:pt idx="154">
                  <c:v>2.4500000000000002</c:v>
                </c:pt>
                <c:pt idx="155">
                  <c:v>2.6</c:v>
                </c:pt>
                <c:pt idx="156">
                  <c:v>2.98</c:v>
                </c:pt>
                <c:pt idx="157">
                  <c:v>3.05</c:v>
                </c:pt>
                <c:pt idx="158">
                  <c:v>3.08</c:v>
                </c:pt>
                <c:pt idx="159">
                  <c:v>3.1</c:v>
                </c:pt>
                <c:pt idx="160">
                  <c:v>3</c:v>
                </c:pt>
                <c:pt idx="161">
                  <c:v>2.9</c:v>
                </c:pt>
                <c:pt idx="162">
                  <c:v>3.2</c:v>
                </c:pt>
                <c:pt idx="163">
                  <c:v>3.1</c:v>
                </c:pt>
                <c:pt idx="164">
                  <c:v>3.08</c:v>
                </c:pt>
                <c:pt idx="165">
                  <c:v>3.05</c:v>
                </c:pt>
                <c:pt idx="166">
                  <c:v>3.02</c:v>
                </c:pt>
                <c:pt idx="167">
                  <c:v>3.08</c:v>
                </c:pt>
                <c:pt idx="168">
                  <c:v>3.18</c:v>
                </c:pt>
                <c:pt idx="169">
                  <c:v>3.2</c:v>
                </c:pt>
                <c:pt idx="170">
                  <c:v>3.22</c:v>
                </c:pt>
                <c:pt idx="171">
                  <c:v>3.18</c:v>
                </c:pt>
                <c:pt idx="172">
                  <c:v>3</c:v>
                </c:pt>
                <c:pt idx="173">
                  <c:v>3.02</c:v>
                </c:pt>
                <c:pt idx="174">
                  <c:v>3</c:v>
                </c:pt>
                <c:pt idx="175">
                  <c:v>2.9</c:v>
                </c:pt>
                <c:pt idx="176">
                  <c:v>3.1</c:v>
                </c:pt>
                <c:pt idx="177">
                  <c:v>3.13</c:v>
                </c:pt>
                <c:pt idx="178">
                  <c:v>3.05</c:v>
                </c:pt>
                <c:pt idx="179">
                  <c:v>3.28</c:v>
                </c:pt>
                <c:pt idx="180">
                  <c:v>3.35</c:v>
                </c:pt>
                <c:pt idx="181">
                  <c:v>3.12</c:v>
                </c:pt>
                <c:pt idx="182">
                  <c:v>3.35</c:v>
                </c:pt>
                <c:pt idx="183">
                  <c:v>3.28</c:v>
                </c:pt>
                <c:pt idx="184">
                  <c:v>3.42</c:v>
                </c:pt>
                <c:pt idx="185">
                  <c:v>3.6</c:v>
                </c:pt>
                <c:pt idx="186">
                  <c:v>3</c:v>
                </c:pt>
                <c:pt idx="187">
                  <c:v>2.99</c:v>
                </c:pt>
                <c:pt idx="188">
                  <c:v>3.8</c:v>
                </c:pt>
                <c:pt idx="189">
                  <c:v>3</c:v>
                </c:pt>
                <c:pt idx="190">
                  <c:v>3.1</c:v>
                </c:pt>
                <c:pt idx="191">
                  <c:v>3.14</c:v>
                </c:pt>
                <c:pt idx="192">
                  <c:v>3.28</c:v>
                </c:pt>
                <c:pt idx="193">
                  <c:v>3.21</c:v>
                </c:pt>
                <c:pt idx="194">
                  <c:v>3.3</c:v>
                </c:pt>
                <c:pt idx="195">
                  <c:v>3</c:v>
                </c:pt>
                <c:pt idx="196">
                  <c:v>3.05</c:v>
                </c:pt>
                <c:pt idx="197">
                  <c:v>3.02</c:v>
                </c:pt>
                <c:pt idx="198">
                  <c:v>3</c:v>
                </c:pt>
                <c:pt idx="199">
                  <c:v>2.97</c:v>
                </c:pt>
                <c:pt idx="200">
                  <c:v>2.95</c:v>
                </c:pt>
                <c:pt idx="201">
                  <c:v>2.99</c:v>
                </c:pt>
                <c:pt idx="202">
                  <c:v>2.5</c:v>
                </c:pt>
                <c:pt idx="203">
                  <c:v>2.41</c:v>
                </c:pt>
                <c:pt idx="204">
                  <c:v>2.3199999999999998</c:v>
                </c:pt>
                <c:pt idx="205">
                  <c:v>2.2000000000000002</c:v>
                </c:pt>
                <c:pt idx="206">
                  <c:v>2.21</c:v>
                </c:pt>
                <c:pt idx="207">
                  <c:v>2.2000000000000002</c:v>
                </c:pt>
                <c:pt idx="208">
                  <c:v>2.21</c:v>
                </c:pt>
                <c:pt idx="209">
                  <c:v>2.2000000000000002</c:v>
                </c:pt>
                <c:pt idx="210">
                  <c:v>2.08</c:v>
                </c:pt>
                <c:pt idx="211">
                  <c:v>2.2000000000000002</c:v>
                </c:pt>
                <c:pt idx="212">
                  <c:v>2.6</c:v>
                </c:pt>
                <c:pt idx="213">
                  <c:v>2.5</c:v>
                </c:pt>
                <c:pt idx="214">
                  <c:v>3.18</c:v>
                </c:pt>
                <c:pt idx="215">
                  <c:v>2.4900000000000002</c:v>
                </c:pt>
                <c:pt idx="216">
                  <c:v>3.28</c:v>
                </c:pt>
                <c:pt idx="217">
                  <c:v>3.23</c:v>
                </c:pt>
                <c:pt idx="218">
                  <c:v>3.26</c:v>
                </c:pt>
                <c:pt idx="219">
                  <c:v>3.24</c:v>
                </c:pt>
                <c:pt idx="220">
                  <c:v>3.4</c:v>
                </c:pt>
                <c:pt idx="221">
                  <c:v>3.65</c:v>
                </c:pt>
                <c:pt idx="222">
                  <c:v>3.8</c:v>
                </c:pt>
                <c:pt idx="223">
                  <c:v>3.9</c:v>
                </c:pt>
                <c:pt idx="224">
                  <c:v>3.79</c:v>
                </c:pt>
                <c:pt idx="225">
                  <c:v>3.3</c:v>
                </c:pt>
                <c:pt idx="226">
                  <c:v>3.28</c:v>
                </c:pt>
                <c:pt idx="227">
                  <c:v>3.1</c:v>
                </c:pt>
                <c:pt idx="228">
                  <c:v>3</c:v>
                </c:pt>
                <c:pt idx="229">
                  <c:v>2.9</c:v>
                </c:pt>
                <c:pt idx="230">
                  <c:v>3</c:v>
                </c:pt>
                <c:pt idx="231">
                  <c:v>2.95</c:v>
                </c:pt>
                <c:pt idx="232">
                  <c:v>2.89</c:v>
                </c:pt>
                <c:pt idx="233">
                  <c:v>2.9</c:v>
                </c:pt>
                <c:pt idx="234">
                  <c:v>2.8</c:v>
                </c:pt>
                <c:pt idx="235">
                  <c:v>2.61</c:v>
                </c:pt>
                <c:pt idx="236">
                  <c:v>2.76</c:v>
                </c:pt>
                <c:pt idx="237">
                  <c:v>3</c:v>
                </c:pt>
                <c:pt idx="238">
                  <c:v>2.95</c:v>
                </c:pt>
                <c:pt idx="239">
                  <c:v>2.9</c:v>
                </c:pt>
                <c:pt idx="240">
                  <c:v>2.98</c:v>
                </c:pt>
                <c:pt idx="241">
                  <c:v>2.99</c:v>
                </c:pt>
                <c:pt idx="242">
                  <c:v>3</c:v>
                </c:pt>
                <c:pt idx="243">
                  <c:v>2.83</c:v>
                </c:pt>
                <c:pt idx="244">
                  <c:v>2.8</c:v>
                </c:pt>
                <c:pt idx="245">
                  <c:v>2.85</c:v>
                </c:pt>
                <c:pt idx="246">
                  <c:v>2.69</c:v>
                </c:pt>
                <c:pt idx="247">
                  <c:v>2.67</c:v>
                </c:pt>
                <c:pt idx="248">
                  <c:v>2.75</c:v>
                </c:pt>
                <c:pt idx="249">
                  <c:v>2.79</c:v>
                </c:pt>
                <c:pt idx="250">
                  <c:v>2.69</c:v>
                </c:pt>
                <c:pt idx="251">
                  <c:v>2.65</c:v>
                </c:pt>
                <c:pt idx="252">
                  <c:v>2.68</c:v>
                </c:pt>
                <c:pt idx="253">
                  <c:v>2.64</c:v>
                </c:pt>
                <c:pt idx="254">
                  <c:v>2.65</c:v>
                </c:pt>
                <c:pt idx="255">
                  <c:v>2.52</c:v>
                </c:pt>
                <c:pt idx="256">
                  <c:v>2</c:v>
                </c:pt>
                <c:pt idx="257">
                  <c:v>1.86</c:v>
                </c:pt>
                <c:pt idx="258">
                  <c:v>1.8</c:v>
                </c:pt>
                <c:pt idx="259">
                  <c:v>1.75</c:v>
                </c:pt>
                <c:pt idx="260">
                  <c:v>1.75</c:v>
                </c:pt>
                <c:pt idx="261">
                  <c:v>1.68</c:v>
                </c:pt>
                <c:pt idx="262">
                  <c:v>1.68</c:v>
                </c:pt>
                <c:pt idx="263">
                  <c:v>1.68</c:v>
                </c:pt>
                <c:pt idx="264">
                  <c:v>2.38</c:v>
                </c:pt>
                <c:pt idx="265">
                  <c:v>2.2000000000000002</c:v>
                </c:pt>
                <c:pt idx="266">
                  <c:v>2.25</c:v>
                </c:pt>
                <c:pt idx="267">
                  <c:v>2.29</c:v>
                </c:pt>
                <c:pt idx="268">
                  <c:v>2.2999999999999998</c:v>
                </c:pt>
                <c:pt idx="269">
                  <c:v>2.34</c:v>
                </c:pt>
                <c:pt idx="270">
                  <c:v>2.81</c:v>
                </c:pt>
                <c:pt idx="271">
                  <c:v>2.76</c:v>
                </c:pt>
                <c:pt idx="272">
                  <c:v>2.5</c:v>
                </c:pt>
                <c:pt idx="273">
                  <c:v>2.62</c:v>
                </c:pt>
                <c:pt idx="274">
                  <c:v>2.65</c:v>
                </c:pt>
                <c:pt idx="275">
                  <c:v>2.7</c:v>
                </c:pt>
                <c:pt idx="276">
                  <c:v>2.78</c:v>
                </c:pt>
                <c:pt idx="277">
                  <c:v>2.79</c:v>
                </c:pt>
                <c:pt idx="278">
                  <c:v>2.82</c:v>
                </c:pt>
                <c:pt idx="279">
                  <c:v>2.76</c:v>
                </c:pt>
                <c:pt idx="280">
                  <c:v>2.79</c:v>
                </c:pt>
                <c:pt idx="281">
                  <c:v>2.7</c:v>
                </c:pt>
                <c:pt idx="282">
                  <c:v>2.64</c:v>
                </c:pt>
                <c:pt idx="283">
                  <c:v>2.69</c:v>
                </c:pt>
                <c:pt idx="284">
                  <c:v>2.85</c:v>
                </c:pt>
                <c:pt idx="285">
                  <c:v>2.96</c:v>
                </c:pt>
                <c:pt idx="286">
                  <c:v>2.97</c:v>
                </c:pt>
                <c:pt idx="287">
                  <c:v>2.8</c:v>
                </c:pt>
                <c:pt idx="288">
                  <c:v>2.83</c:v>
                </c:pt>
                <c:pt idx="289">
                  <c:v>2.79</c:v>
                </c:pt>
                <c:pt idx="290">
                  <c:v>2.65</c:v>
                </c:pt>
                <c:pt idx="291">
                  <c:v>2.8</c:v>
                </c:pt>
                <c:pt idx="292">
                  <c:v>2.5099999999999998</c:v>
                </c:pt>
                <c:pt idx="293">
                  <c:v>2.71</c:v>
                </c:pt>
                <c:pt idx="294">
                  <c:v>2.65</c:v>
                </c:pt>
                <c:pt idx="295">
                  <c:v>2.69</c:v>
                </c:pt>
                <c:pt idx="296">
                  <c:v>2.68</c:v>
                </c:pt>
                <c:pt idx="297">
                  <c:v>2.71</c:v>
                </c:pt>
                <c:pt idx="298">
                  <c:v>2.7</c:v>
                </c:pt>
                <c:pt idx="299">
                  <c:v>2.96</c:v>
                </c:pt>
                <c:pt idx="300">
                  <c:v>2.99</c:v>
                </c:pt>
                <c:pt idx="301">
                  <c:v>3.12</c:v>
                </c:pt>
                <c:pt idx="302">
                  <c:v>3.07</c:v>
                </c:pt>
                <c:pt idx="303">
                  <c:v>2.63</c:v>
                </c:pt>
                <c:pt idx="304">
                  <c:v>2.6</c:v>
                </c:pt>
                <c:pt idx="305">
                  <c:v>2.57</c:v>
                </c:pt>
                <c:pt idx="306">
                  <c:v>2.59</c:v>
                </c:pt>
                <c:pt idx="307">
                  <c:v>3.05</c:v>
                </c:pt>
                <c:pt idx="308">
                  <c:v>3.08</c:v>
                </c:pt>
                <c:pt idx="309">
                  <c:v>2.96</c:v>
                </c:pt>
                <c:pt idx="310">
                  <c:v>2.8</c:v>
                </c:pt>
                <c:pt idx="311">
                  <c:v>2.5499999999999998</c:v>
                </c:pt>
                <c:pt idx="312">
                  <c:v>2.31</c:v>
                </c:pt>
                <c:pt idx="313">
                  <c:v>2.4</c:v>
                </c:pt>
                <c:pt idx="314">
                  <c:v>2.42</c:v>
                </c:pt>
                <c:pt idx="315">
                  <c:v>2.56</c:v>
                </c:pt>
                <c:pt idx="316">
                  <c:v>2.7</c:v>
                </c:pt>
                <c:pt idx="317">
                  <c:v>2.83</c:v>
                </c:pt>
                <c:pt idx="318">
                  <c:v>2.99</c:v>
                </c:pt>
                <c:pt idx="319">
                  <c:v>3.02</c:v>
                </c:pt>
                <c:pt idx="320">
                  <c:v>3.12</c:v>
                </c:pt>
                <c:pt idx="321">
                  <c:v>3.08</c:v>
                </c:pt>
                <c:pt idx="322">
                  <c:v>3.1</c:v>
                </c:pt>
                <c:pt idx="323">
                  <c:v>3.2</c:v>
                </c:pt>
                <c:pt idx="324">
                  <c:v>3.38</c:v>
                </c:pt>
                <c:pt idx="325">
                  <c:v>3.5</c:v>
                </c:pt>
                <c:pt idx="326">
                  <c:v>3.55</c:v>
                </c:pt>
                <c:pt idx="327">
                  <c:v>2.4900000000000002</c:v>
                </c:pt>
                <c:pt idx="328">
                  <c:v>2.4</c:v>
                </c:pt>
                <c:pt idx="329">
                  <c:v>2.41</c:v>
                </c:pt>
                <c:pt idx="330">
                  <c:v>2.4300000000000002</c:v>
                </c:pt>
                <c:pt idx="331">
                  <c:v>3</c:v>
                </c:pt>
                <c:pt idx="332">
                  <c:v>3.11</c:v>
                </c:pt>
                <c:pt idx="333">
                  <c:v>3.1</c:v>
                </c:pt>
                <c:pt idx="334">
                  <c:v>3.08</c:v>
                </c:pt>
                <c:pt idx="335">
                  <c:v>3</c:v>
                </c:pt>
                <c:pt idx="336">
                  <c:v>2.99</c:v>
                </c:pt>
                <c:pt idx="337">
                  <c:v>2.5</c:v>
                </c:pt>
                <c:pt idx="338">
                  <c:v>2.2799999999999998</c:v>
                </c:pt>
                <c:pt idx="339">
                  <c:v>2.21</c:v>
                </c:pt>
                <c:pt idx="340">
                  <c:v>2.1800000000000002</c:v>
                </c:pt>
                <c:pt idx="341">
                  <c:v>2.29</c:v>
                </c:pt>
                <c:pt idx="342">
                  <c:v>2.1</c:v>
                </c:pt>
                <c:pt idx="343">
                  <c:v>2.13</c:v>
                </c:pt>
                <c:pt idx="344">
                  <c:v>2.15</c:v>
                </c:pt>
                <c:pt idx="345">
                  <c:v>3</c:v>
                </c:pt>
                <c:pt idx="346">
                  <c:v>2.97</c:v>
                </c:pt>
                <c:pt idx="347">
                  <c:v>2.99</c:v>
                </c:pt>
                <c:pt idx="348">
                  <c:v>2.98</c:v>
                </c:pt>
                <c:pt idx="349">
                  <c:v>2.97</c:v>
                </c:pt>
                <c:pt idx="350">
                  <c:v>2.98</c:v>
                </c:pt>
                <c:pt idx="351">
                  <c:v>3.1</c:v>
                </c:pt>
                <c:pt idx="352">
                  <c:v>3.29</c:v>
                </c:pt>
                <c:pt idx="353">
                  <c:v>3.21</c:v>
                </c:pt>
                <c:pt idx="354">
                  <c:v>3.3</c:v>
                </c:pt>
                <c:pt idx="355">
                  <c:v>3.29</c:v>
                </c:pt>
                <c:pt idx="356">
                  <c:v>3.28</c:v>
                </c:pt>
                <c:pt idx="357">
                  <c:v>3.23</c:v>
                </c:pt>
                <c:pt idx="358">
                  <c:v>3.18</c:v>
                </c:pt>
                <c:pt idx="359">
                  <c:v>3.1</c:v>
                </c:pt>
                <c:pt idx="360">
                  <c:v>3.08</c:v>
                </c:pt>
                <c:pt idx="361">
                  <c:v>3.85</c:v>
                </c:pt>
                <c:pt idx="362">
                  <c:v>3.9</c:v>
                </c:pt>
                <c:pt idx="363">
                  <c:v>3.78</c:v>
                </c:pt>
                <c:pt idx="364">
                  <c:v>3.69</c:v>
                </c:pt>
                <c:pt idx="365">
                  <c:v>3.62</c:v>
                </c:pt>
                <c:pt idx="366">
                  <c:v>3.4</c:v>
                </c:pt>
                <c:pt idx="367">
                  <c:v>3.39</c:v>
                </c:pt>
                <c:pt idx="368">
                  <c:v>3.42</c:v>
                </c:pt>
                <c:pt idx="369">
                  <c:v>3.4</c:v>
                </c:pt>
                <c:pt idx="370">
                  <c:v>3.44</c:v>
                </c:pt>
                <c:pt idx="371">
                  <c:v>3.1</c:v>
                </c:pt>
                <c:pt idx="372">
                  <c:v>3.05</c:v>
                </c:pt>
                <c:pt idx="373">
                  <c:v>3.02</c:v>
                </c:pt>
                <c:pt idx="374">
                  <c:v>3</c:v>
                </c:pt>
                <c:pt idx="375">
                  <c:v>2.98</c:v>
                </c:pt>
                <c:pt idx="376">
                  <c:v>2.95</c:v>
                </c:pt>
                <c:pt idx="377">
                  <c:v>2.89</c:v>
                </c:pt>
                <c:pt idx="378">
                  <c:v>2.85</c:v>
                </c:pt>
                <c:pt idx="379">
                  <c:v>2.48</c:v>
                </c:pt>
                <c:pt idx="380">
                  <c:v>2.4</c:v>
                </c:pt>
                <c:pt idx="381">
                  <c:v>2.21</c:v>
                </c:pt>
                <c:pt idx="382">
                  <c:v>2.1800000000000002</c:v>
                </c:pt>
                <c:pt idx="383">
                  <c:v>2.2000000000000002</c:v>
                </c:pt>
                <c:pt idx="384">
                  <c:v>2.12</c:v>
                </c:pt>
                <c:pt idx="385">
                  <c:v>2.15</c:v>
                </c:pt>
                <c:pt idx="386">
                  <c:v>2.1</c:v>
                </c:pt>
                <c:pt idx="387">
                  <c:v>2.29</c:v>
                </c:pt>
                <c:pt idx="388">
                  <c:v>2.4300000000000002</c:v>
                </c:pt>
                <c:pt idx="389">
                  <c:v>2.25</c:v>
                </c:pt>
                <c:pt idx="390">
                  <c:v>2.08</c:v>
                </c:pt>
                <c:pt idx="391">
                  <c:v>2.1</c:v>
                </c:pt>
                <c:pt idx="392">
                  <c:v>2.12</c:v>
                </c:pt>
                <c:pt idx="393">
                  <c:v>2.1</c:v>
                </c:pt>
                <c:pt idx="394">
                  <c:v>2.2000000000000002</c:v>
                </c:pt>
                <c:pt idx="395">
                  <c:v>2.31</c:v>
                </c:pt>
                <c:pt idx="396">
                  <c:v>2.5</c:v>
                </c:pt>
                <c:pt idx="397">
                  <c:v>2.5</c:v>
                </c:pt>
                <c:pt idx="398">
                  <c:v>2.4900000000000002</c:v>
                </c:pt>
                <c:pt idx="399">
                  <c:v>2.4900000000000002</c:v>
                </c:pt>
                <c:pt idx="400">
                  <c:v>2.5</c:v>
                </c:pt>
                <c:pt idx="401">
                  <c:v>2</c:v>
                </c:pt>
                <c:pt idx="402">
                  <c:v>1.98</c:v>
                </c:pt>
                <c:pt idx="403">
                  <c:v>1.98</c:v>
                </c:pt>
                <c:pt idx="404">
                  <c:v>1.98</c:v>
                </c:pt>
                <c:pt idx="405">
                  <c:v>2</c:v>
                </c:pt>
                <c:pt idx="406">
                  <c:v>2.0699999999999998</c:v>
                </c:pt>
                <c:pt idx="407">
                  <c:v>2.35</c:v>
                </c:pt>
                <c:pt idx="408">
                  <c:v>2.76</c:v>
                </c:pt>
                <c:pt idx="409">
                  <c:v>2.81</c:v>
                </c:pt>
                <c:pt idx="410">
                  <c:v>2.8</c:v>
                </c:pt>
                <c:pt idx="411">
                  <c:v>3</c:v>
                </c:pt>
                <c:pt idx="412">
                  <c:v>2.73</c:v>
                </c:pt>
                <c:pt idx="413">
                  <c:v>2.68</c:v>
                </c:pt>
                <c:pt idx="414">
                  <c:v>2.4</c:v>
                </c:pt>
                <c:pt idx="415">
                  <c:v>2.4700000000000002</c:v>
                </c:pt>
                <c:pt idx="416">
                  <c:v>2.29</c:v>
                </c:pt>
                <c:pt idx="417">
                  <c:v>1.89</c:v>
                </c:pt>
                <c:pt idx="418">
                  <c:v>1.99</c:v>
                </c:pt>
                <c:pt idx="419">
                  <c:v>1.97</c:v>
                </c:pt>
                <c:pt idx="420">
                  <c:v>1.95</c:v>
                </c:pt>
                <c:pt idx="421">
                  <c:v>2.4</c:v>
                </c:pt>
                <c:pt idx="422">
                  <c:v>2.62</c:v>
                </c:pt>
                <c:pt idx="423">
                  <c:v>2.6</c:v>
                </c:pt>
                <c:pt idx="424">
                  <c:v>2.91</c:v>
                </c:pt>
                <c:pt idx="425">
                  <c:v>2.99</c:v>
                </c:pt>
                <c:pt idx="426">
                  <c:v>2.99</c:v>
                </c:pt>
                <c:pt idx="427">
                  <c:v>3.02</c:v>
                </c:pt>
                <c:pt idx="428">
                  <c:v>3.08</c:v>
                </c:pt>
                <c:pt idx="429">
                  <c:v>3.1</c:v>
                </c:pt>
                <c:pt idx="430">
                  <c:v>3.08</c:v>
                </c:pt>
                <c:pt idx="431">
                  <c:v>3</c:v>
                </c:pt>
                <c:pt idx="432">
                  <c:v>2.97</c:v>
                </c:pt>
                <c:pt idx="433">
                  <c:v>2.86</c:v>
                </c:pt>
                <c:pt idx="434">
                  <c:v>2.72</c:v>
                </c:pt>
                <c:pt idx="435">
                  <c:v>2.7</c:v>
                </c:pt>
                <c:pt idx="436">
                  <c:v>2.89</c:v>
                </c:pt>
                <c:pt idx="437">
                  <c:v>2.2000000000000002</c:v>
                </c:pt>
                <c:pt idx="438">
                  <c:v>2</c:v>
                </c:pt>
                <c:pt idx="439">
                  <c:v>1.8</c:v>
                </c:pt>
                <c:pt idx="440">
                  <c:v>1.72</c:v>
                </c:pt>
                <c:pt idx="441">
                  <c:v>2.4</c:v>
                </c:pt>
                <c:pt idx="442">
                  <c:v>2.25</c:v>
                </c:pt>
                <c:pt idx="443">
                  <c:v>1.71</c:v>
                </c:pt>
                <c:pt idx="444">
                  <c:v>1.83</c:v>
                </c:pt>
                <c:pt idx="445">
                  <c:v>1.79</c:v>
                </c:pt>
                <c:pt idx="446">
                  <c:v>1.93</c:v>
                </c:pt>
                <c:pt idx="447">
                  <c:v>1.9</c:v>
                </c:pt>
                <c:pt idx="448">
                  <c:v>1.9</c:v>
                </c:pt>
                <c:pt idx="449">
                  <c:v>1.88</c:v>
                </c:pt>
                <c:pt idx="450">
                  <c:v>1.85</c:v>
                </c:pt>
                <c:pt idx="451">
                  <c:v>1.8</c:v>
                </c:pt>
                <c:pt idx="452">
                  <c:v>1.8</c:v>
                </c:pt>
                <c:pt idx="453">
                  <c:v>1.8</c:v>
                </c:pt>
                <c:pt idx="454">
                  <c:v>1.8</c:v>
                </c:pt>
                <c:pt idx="455">
                  <c:v>1.8</c:v>
                </c:pt>
                <c:pt idx="456">
                  <c:v>1.8</c:v>
                </c:pt>
                <c:pt idx="457">
                  <c:v>1.8</c:v>
                </c:pt>
                <c:pt idx="458">
                  <c:v>1.8</c:v>
                </c:pt>
                <c:pt idx="459">
                  <c:v>1.8</c:v>
                </c:pt>
                <c:pt idx="460">
                  <c:v>1.8</c:v>
                </c:pt>
                <c:pt idx="461">
                  <c:v>2.4300000000000002</c:v>
                </c:pt>
                <c:pt idx="462">
                  <c:v>2.4900000000000002</c:v>
                </c:pt>
                <c:pt idx="463">
                  <c:v>1.9</c:v>
                </c:pt>
                <c:pt idx="464">
                  <c:v>2</c:v>
                </c:pt>
                <c:pt idx="465">
                  <c:v>2.88</c:v>
                </c:pt>
                <c:pt idx="466">
                  <c:v>2.71</c:v>
                </c:pt>
                <c:pt idx="467">
                  <c:v>2.71</c:v>
                </c:pt>
                <c:pt idx="468">
                  <c:v>2.73</c:v>
                </c:pt>
                <c:pt idx="469">
                  <c:v>2.38</c:v>
                </c:pt>
                <c:pt idx="470">
                  <c:v>2.29</c:v>
                </c:pt>
                <c:pt idx="471">
                  <c:v>2.2000000000000002</c:v>
                </c:pt>
                <c:pt idx="472">
                  <c:v>1.9</c:v>
                </c:pt>
                <c:pt idx="473">
                  <c:v>1.8</c:v>
                </c:pt>
                <c:pt idx="474">
                  <c:v>1.8</c:v>
                </c:pt>
                <c:pt idx="475">
                  <c:v>1.8</c:v>
                </c:pt>
                <c:pt idx="476">
                  <c:v>1.8</c:v>
                </c:pt>
                <c:pt idx="477">
                  <c:v>1.8</c:v>
                </c:pt>
                <c:pt idx="478">
                  <c:v>1.8</c:v>
                </c:pt>
                <c:pt idx="479">
                  <c:v>1.86</c:v>
                </c:pt>
                <c:pt idx="480">
                  <c:v>1.9</c:v>
                </c:pt>
                <c:pt idx="481">
                  <c:v>1.7</c:v>
                </c:pt>
                <c:pt idx="482">
                  <c:v>1.6</c:v>
                </c:pt>
                <c:pt idx="483">
                  <c:v>1.57</c:v>
                </c:pt>
                <c:pt idx="484">
                  <c:v>1.72</c:v>
                </c:pt>
                <c:pt idx="485">
                  <c:v>2.0099999999999998</c:v>
                </c:pt>
                <c:pt idx="486">
                  <c:v>1.95</c:v>
                </c:pt>
                <c:pt idx="487">
                  <c:v>1.82</c:v>
                </c:pt>
                <c:pt idx="488">
                  <c:v>1.85</c:v>
                </c:pt>
                <c:pt idx="489">
                  <c:v>1.8</c:v>
                </c:pt>
                <c:pt idx="490">
                  <c:v>1.8</c:v>
                </c:pt>
                <c:pt idx="491">
                  <c:v>1.8</c:v>
                </c:pt>
                <c:pt idx="492">
                  <c:v>1.8</c:v>
                </c:pt>
                <c:pt idx="493">
                  <c:v>1.8</c:v>
                </c:pt>
                <c:pt idx="494">
                  <c:v>1.8</c:v>
                </c:pt>
                <c:pt idx="495">
                  <c:v>1.8</c:v>
                </c:pt>
                <c:pt idx="496">
                  <c:v>1.8</c:v>
                </c:pt>
                <c:pt idx="497">
                  <c:v>1.8</c:v>
                </c:pt>
                <c:pt idx="498">
                  <c:v>1.8</c:v>
                </c:pt>
                <c:pt idx="499">
                  <c:v>1.8</c:v>
                </c:pt>
                <c:pt idx="500">
                  <c:v>1.8</c:v>
                </c:pt>
                <c:pt idx="501">
                  <c:v>1.8</c:v>
                </c:pt>
                <c:pt idx="502">
                  <c:v>1.8</c:v>
                </c:pt>
                <c:pt idx="503">
                  <c:v>1.8</c:v>
                </c:pt>
                <c:pt idx="504">
                  <c:v>1.8</c:v>
                </c:pt>
                <c:pt idx="505">
                  <c:v>1.8</c:v>
                </c:pt>
                <c:pt idx="506">
                  <c:v>1.8</c:v>
                </c:pt>
                <c:pt idx="507">
                  <c:v>1.8</c:v>
                </c:pt>
                <c:pt idx="508">
                  <c:v>1.89</c:v>
                </c:pt>
                <c:pt idx="509">
                  <c:v>1.9</c:v>
                </c:pt>
                <c:pt idx="510">
                  <c:v>1.92</c:v>
                </c:pt>
                <c:pt idx="511">
                  <c:v>1.9</c:v>
                </c:pt>
                <c:pt idx="512">
                  <c:v>1.88</c:v>
                </c:pt>
                <c:pt idx="513">
                  <c:v>1.94</c:v>
                </c:pt>
                <c:pt idx="514">
                  <c:v>1.87</c:v>
                </c:pt>
                <c:pt idx="515">
                  <c:v>1.84</c:v>
                </c:pt>
                <c:pt idx="516">
                  <c:v>1.82</c:v>
                </c:pt>
                <c:pt idx="517">
                  <c:v>1.8</c:v>
                </c:pt>
                <c:pt idx="518">
                  <c:v>1.8</c:v>
                </c:pt>
                <c:pt idx="519">
                  <c:v>1.44</c:v>
                </c:pt>
                <c:pt idx="520">
                  <c:v>1.42</c:v>
                </c:pt>
                <c:pt idx="521">
                  <c:v>1.47</c:v>
                </c:pt>
                <c:pt idx="522">
                  <c:v>1.75</c:v>
                </c:pt>
                <c:pt idx="523">
                  <c:v>1.65</c:v>
                </c:pt>
                <c:pt idx="524">
                  <c:v>1.89</c:v>
                </c:pt>
                <c:pt idx="525">
                  <c:v>1.62</c:v>
                </c:pt>
                <c:pt idx="526">
                  <c:v>1.84</c:v>
                </c:pt>
                <c:pt idx="527">
                  <c:v>1.72</c:v>
                </c:pt>
                <c:pt idx="528">
                  <c:v>2.16</c:v>
                </c:pt>
                <c:pt idx="529">
                  <c:v>1.94</c:v>
                </c:pt>
                <c:pt idx="530">
                  <c:v>1.67</c:v>
                </c:pt>
                <c:pt idx="531">
                  <c:v>1.77</c:v>
                </c:pt>
                <c:pt idx="532">
                  <c:v>1.7</c:v>
                </c:pt>
                <c:pt idx="533">
                  <c:v>1.79</c:v>
                </c:pt>
                <c:pt idx="534">
                  <c:v>2.08</c:v>
                </c:pt>
                <c:pt idx="535">
                  <c:v>1.65</c:v>
                </c:pt>
                <c:pt idx="536">
                  <c:v>1.53</c:v>
                </c:pt>
                <c:pt idx="537">
                  <c:v>1.5</c:v>
                </c:pt>
                <c:pt idx="538">
                  <c:v>1.5</c:v>
                </c:pt>
                <c:pt idx="539">
                  <c:v>1.5</c:v>
                </c:pt>
                <c:pt idx="540">
                  <c:v>1.5</c:v>
                </c:pt>
                <c:pt idx="541">
                  <c:v>1.5</c:v>
                </c:pt>
                <c:pt idx="542">
                  <c:v>1.5</c:v>
                </c:pt>
                <c:pt idx="543">
                  <c:v>1.45</c:v>
                </c:pt>
                <c:pt idx="544">
                  <c:v>1.33</c:v>
                </c:pt>
                <c:pt idx="545">
                  <c:v>1.5</c:v>
                </c:pt>
                <c:pt idx="546">
                  <c:v>1.5</c:v>
                </c:pt>
                <c:pt idx="547">
                  <c:v>1.53</c:v>
                </c:pt>
                <c:pt idx="548">
                  <c:v>1.67</c:v>
                </c:pt>
                <c:pt idx="549">
                  <c:v>1.52</c:v>
                </c:pt>
                <c:pt idx="550">
                  <c:v>1.82</c:v>
                </c:pt>
                <c:pt idx="551">
                  <c:v>1.74</c:v>
                </c:pt>
                <c:pt idx="552">
                  <c:v>1.93</c:v>
                </c:pt>
                <c:pt idx="553">
                  <c:v>1.74</c:v>
                </c:pt>
                <c:pt idx="554">
                  <c:v>1.82</c:v>
                </c:pt>
                <c:pt idx="555">
                  <c:v>2.2000000000000002</c:v>
                </c:pt>
                <c:pt idx="556">
                  <c:v>2.2200000000000002</c:v>
                </c:pt>
                <c:pt idx="557">
                  <c:v>1.86</c:v>
                </c:pt>
                <c:pt idx="558">
                  <c:v>1.61</c:v>
                </c:pt>
                <c:pt idx="559">
                  <c:v>1.44</c:v>
                </c:pt>
                <c:pt idx="560">
                  <c:v>1.48</c:v>
                </c:pt>
                <c:pt idx="561">
                  <c:v>1.67</c:v>
                </c:pt>
                <c:pt idx="562">
                  <c:v>2</c:v>
                </c:pt>
                <c:pt idx="563">
                  <c:v>1.52</c:v>
                </c:pt>
                <c:pt idx="564">
                  <c:v>1.59</c:v>
                </c:pt>
                <c:pt idx="565">
                  <c:v>1.51</c:v>
                </c:pt>
                <c:pt idx="566">
                  <c:v>1.35</c:v>
                </c:pt>
                <c:pt idx="567">
                  <c:v>1.48</c:v>
                </c:pt>
                <c:pt idx="568">
                  <c:v>1.55</c:v>
                </c:pt>
                <c:pt idx="569">
                  <c:v>2.1</c:v>
                </c:pt>
                <c:pt idx="570">
                  <c:v>2.17</c:v>
                </c:pt>
                <c:pt idx="571">
                  <c:v>1.65</c:v>
                </c:pt>
                <c:pt idx="572">
                  <c:v>1.54</c:v>
                </c:pt>
                <c:pt idx="573">
                  <c:v>1.64</c:v>
                </c:pt>
                <c:pt idx="574">
                  <c:v>1.83</c:v>
                </c:pt>
                <c:pt idx="575">
                  <c:v>1.86</c:v>
                </c:pt>
                <c:pt idx="576">
                  <c:v>2.0099999999999998</c:v>
                </c:pt>
                <c:pt idx="577">
                  <c:v>2.2200000000000002</c:v>
                </c:pt>
                <c:pt idx="578">
                  <c:v>2.52</c:v>
                </c:pt>
                <c:pt idx="579">
                  <c:v>2.86</c:v>
                </c:pt>
                <c:pt idx="580">
                  <c:v>2.65</c:v>
                </c:pt>
                <c:pt idx="581">
                  <c:v>2.4</c:v>
                </c:pt>
                <c:pt idx="582">
                  <c:v>2.16</c:v>
                </c:pt>
                <c:pt idx="583">
                  <c:v>2.13</c:v>
                </c:pt>
                <c:pt idx="584">
                  <c:v>1.95</c:v>
                </c:pt>
                <c:pt idx="585">
                  <c:v>1.97</c:v>
                </c:pt>
                <c:pt idx="586">
                  <c:v>1.85</c:v>
                </c:pt>
                <c:pt idx="587">
                  <c:v>1.65</c:v>
                </c:pt>
                <c:pt idx="588">
                  <c:v>1.6</c:v>
                </c:pt>
                <c:pt idx="589">
                  <c:v>1.52</c:v>
                </c:pt>
                <c:pt idx="590">
                  <c:v>1.54</c:v>
                </c:pt>
                <c:pt idx="591">
                  <c:v>1.53</c:v>
                </c:pt>
                <c:pt idx="592">
                  <c:v>1.5</c:v>
                </c:pt>
                <c:pt idx="593">
                  <c:v>1.45</c:v>
                </c:pt>
                <c:pt idx="594">
                  <c:v>1.33</c:v>
                </c:pt>
                <c:pt idx="595">
                  <c:v>1.5</c:v>
                </c:pt>
                <c:pt idx="596">
                  <c:v>1.49</c:v>
                </c:pt>
                <c:pt idx="597">
                  <c:v>1.52</c:v>
                </c:pt>
                <c:pt idx="598">
                  <c:v>1.53</c:v>
                </c:pt>
                <c:pt idx="599">
                  <c:v>1.64</c:v>
                </c:pt>
                <c:pt idx="600">
                  <c:v>1.89</c:v>
                </c:pt>
                <c:pt idx="601">
                  <c:v>1.68</c:v>
                </c:pt>
                <c:pt idx="602">
                  <c:v>1.73</c:v>
                </c:pt>
                <c:pt idx="603">
                  <c:v>1.62</c:v>
                </c:pt>
                <c:pt idx="604">
                  <c:v>1.92</c:v>
                </c:pt>
                <c:pt idx="605">
                  <c:v>1.71</c:v>
                </c:pt>
                <c:pt idx="606">
                  <c:v>1.54</c:v>
                </c:pt>
                <c:pt idx="607">
                  <c:v>1.57</c:v>
                </c:pt>
                <c:pt idx="608">
                  <c:v>1.5</c:v>
                </c:pt>
                <c:pt idx="609">
                  <c:v>1.43</c:v>
                </c:pt>
                <c:pt idx="610">
                  <c:v>1.38</c:v>
                </c:pt>
                <c:pt idx="611">
                  <c:v>1.47</c:v>
                </c:pt>
                <c:pt idx="612">
                  <c:v>1.28</c:v>
                </c:pt>
                <c:pt idx="613">
                  <c:v>1.42</c:v>
                </c:pt>
                <c:pt idx="614">
                  <c:v>1.51</c:v>
                </c:pt>
                <c:pt idx="615">
                  <c:v>1.63</c:v>
                </c:pt>
                <c:pt idx="616">
                  <c:v>1.78</c:v>
                </c:pt>
                <c:pt idx="617">
                  <c:v>1.75</c:v>
                </c:pt>
                <c:pt idx="618">
                  <c:v>1.9</c:v>
                </c:pt>
                <c:pt idx="619">
                  <c:v>1.95</c:v>
                </c:pt>
                <c:pt idx="620">
                  <c:v>2.1800000000000002</c:v>
                </c:pt>
                <c:pt idx="621">
                  <c:v>1.98</c:v>
                </c:pt>
                <c:pt idx="622">
                  <c:v>2.2400000000000002</c:v>
                </c:pt>
                <c:pt idx="623">
                  <c:v>1.97</c:v>
                </c:pt>
                <c:pt idx="624">
                  <c:v>1.98</c:v>
                </c:pt>
                <c:pt idx="625">
                  <c:v>2.78</c:v>
                </c:pt>
                <c:pt idx="626">
                  <c:v>2.99</c:v>
                </c:pt>
                <c:pt idx="627">
                  <c:v>2.73</c:v>
                </c:pt>
                <c:pt idx="628">
                  <c:v>2.5499999999999998</c:v>
                </c:pt>
                <c:pt idx="629">
                  <c:v>2.35</c:v>
                </c:pt>
                <c:pt idx="630">
                  <c:v>2.11</c:v>
                </c:pt>
                <c:pt idx="631">
                  <c:v>1.99</c:v>
                </c:pt>
                <c:pt idx="632">
                  <c:v>1.97</c:v>
                </c:pt>
                <c:pt idx="633">
                  <c:v>1.85</c:v>
                </c:pt>
                <c:pt idx="634">
                  <c:v>1.84</c:v>
                </c:pt>
                <c:pt idx="635">
                  <c:v>1.7</c:v>
                </c:pt>
                <c:pt idx="636">
                  <c:v>1.64</c:v>
                </c:pt>
                <c:pt idx="637">
                  <c:v>1.54</c:v>
                </c:pt>
                <c:pt idx="638">
                  <c:v>1.48</c:v>
                </c:pt>
                <c:pt idx="639">
                  <c:v>1.45</c:v>
                </c:pt>
                <c:pt idx="640">
                  <c:v>1.39</c:v>
                </c:pt>
                <c:pt idx="641">
                  <c:v>1.39</c:v>
                </c:pt>
                <c:pt idx="642">
                  <c:v>1.37</c:v>
                </c:pt>
                <c:pt idx="643">
                  <c:v>1.51</c:v>
                </c:pt>
                <c:pt idx="644">
                  <c:v>1.55</c:v>
                </c:pt>
                <c:pt idx="645">
                  <c:v>2</c:v>
                </c:pt>
                <c:pt idx="646">
                  <c:v>2.2999999999999998</c:v>
                </c:pt>
                <c:pt idx="647">
                  <c:v>2.1</c:v>
                </c:pt>
                <c:pt idx="648">
                  <c:v>1.91</c:v>
                </c:pt>
                <c:pt idx="649">
                  <c:v>1.76</c:v>
                </c:pt>
                <c:pt idx="650">
                  <c:v>1.64</c:v>
                </c:pt>
                <c:pt idx="651">
                  <c:v>1.74</c:v>
                </c:pt>
                <c:pt idx="652">
                  <c:v>1.8</c:v>
                </c:pt>
                <c:pt idx="653">
                  <c:v>2.14</c:v>
                </c:pt>
                <c:pt idx="654">
                  <c:v>2.63</c:v>
                </c:pt>
                <c:pt idx="655">
                  <c:v>2.62</c:v>
                </c:pt>
                <c:pt idx="656">
                  <c:v>2.38</c:v>
                </c:pt>
                <c:pt idx="657">
                  <c:v>2.4700000000000002</c:v>
                </c:pt>
                <c:pt idx="658">
                  <c:v>2.34</c:v>
                </c:pt>
                <c:pt idx="659">
                  <c:v>2.31</c:v>
                </c:pt>
                <c:pt idx="660">
                  <c:v>2.7</c:v>
                </c:pt>
                <c:pt idx="661">
                  <c:v>2.83</c:v>
                </c:pt>
                <c:pt idx="662">
                  <c:v>2.4300000000000002</c:v>
                </c:pt>
                <c:pt idx="663">
                  <c:v>2.19</c:v>
                </c:pt>
                <c:pt idx="664">
                  <c:v>2.4700000000000002</c:v>
                </c:pt>
                <c:pt idx="665">
                  <c:v>2.68</c:v>
                </c:pt>
                <c:pt idx="666">
                  <c:v>2.14</c:v>
                </c:pt>
                <c:pt idx="667">
                  <c:v>1.91</c:v>
                </c:pt>
                <c:pt idx="668">
                  <c:v>1.84</c:v>
                </c:pt>
                <c:pt idx="669">
                  <c:v>1.71</c:v>
                </c:pt>
                <c:pt idx="670">
                  <c:v>2.0299999999999998</c:v>
                </c:pt>
                <c:pt idx="671">
                  <c:v>1.9</c:v>
                </c:pt>
                <c:pt idx="672">
                  <c:v>1.99</c:v>
                </c:pt>
                <c:pt idx="673">
                  <c:v>2.4300000000000002</c:v>
                </c:pt>
                <c:pt idx="674">
                  <c:v>2.25</c:v>
                </c:pt>
                <c:pt idx="675">
                  <c:v>1.69</c:v>
                </c:pt>
                <c:pt idx="676">
                  <c:v>1.6</c:v>
                </c:pt>
                <c:pt idx="677">
                  <c:v>1.89</c:v>
                </c:pt>
                <c:pt idx="678">
                  <c:v>1.93</c:v>
                </c:pt>
                <c:pt idx="679">
                  <c:v>1.89</c:v>
                </c:pt>
                <c:pt idx="680">
                  <c:v>1.89</c:v>
                </c:pt>
                <c:pt idx="681">
                  <c:v>1.62</c:v>
                </c:pt>
                <c:pt idx="682">
                  <c:v>1.51</c:v>
                </c:pt>
                <c:pt idx="683">
                  <c:v>1.81</c:v>
                </c:pt>
                <c:pt idx="684">
                  <c:v>1.94</c:v>
                </c:pt>
                <c:pt idx="685">
                  <c:v>1.99</c:v>
                </c:pt>
                <c:pt idx="686">
                  <c:v>1.93</c:v>
                </c:pt>
                <c:pt idx="687">
                  <c:v>1.54</c:v>
                </c:pt>
                <c:pt idx="688">
                  <c:v>1.64</c:v>
                </c:pt>
                <c:pt idx="689">
                  <c:v>2.04</c:v>
                </c:pt>
                <c:pt idx="690">
                  <c:v>2.12</c:v>
                </c:pt>
                <c:pt idx="691">
                  <c:v>1.82</c:v>
                </c:pt>
                <c:pt idx="692">
                  <c:v>1.89</c:v>
                </c:pt>
                <c:pt idx="693">
                  <c:v>1.52</c:v>
                </c:pt>
                <c:pt idx="694">
                  <c:v>1.38</c:v>
                </c:pt>
                <c:pt idx="695">
                  <c:v>1.53</c:v>
                </c:pt>
                <c:pt idx="696">
                  <c:v>1.83</c:v>
                </c:pt>
                <c:pt idx="697">
                  <c:v>1.46</c:v>
                </c:pt>
                <c:pt idx="698">
                  <c:v>1.2</c:v>
                </c:pt>
                <c:pt idx="699">
                  <c:v>1.53</c:v>
                </c:pt>
                <c:pt idx="700">
                  <c:v>1.78</c:v>
                </c:pt>
                <c:pt idx="701">
                  <c:v>2.08</c:v>
                </c:pt>
                <c:pt idx="702">
                  <c:v>2.0699999999999998</c:v>
                </c:pt>
                <c:pt idx="703">
                  <c:v>2.2799999999999998</c:v>
                </c:pt>
                <c:pt idx="704">
                  <c:v>2.09</c:v>
                </c:pt>
                <c:pt idx="705">
                  <c:v>1.57</c:v>
                </c:pt>
                <c:pt idx="706">
                  <c:v>1.43</c:v>
                </c:pt>
                <c:pt idx="707">
                  <c:v>1.57</c:v>
                </c:pt>
                <c:pt idx="708">
                  <c:v>1.52</c:v>
                </c:pt>
                <c:pt idx="709">
                  <c:v>1.3</c:v>
                </c:pt>
                <c:pt idx="710">
                  <c:v>1.4</c:v>
                </c:pt>
                <c:pt idx="711">
                  <c:v>1.38</c:v>
                </c:pt>
                <c:pt idx="712">
                  <c:v>1.36</c:v>
                </c:pt>
                <c:pt idx="713">
                  <c:v>1.3</c:v>
                </c:pt>
                <c:pt idx="714">
                  <c:v>1.35</c:v>
                </c:pt>
                <c:pt idx="715">
                  <c:v>1.49</c:v>
                </c:pt>
                <c:pt idx="716">
                  <c:v>1.46</c:v>
                </c:pt>
                <c:pt idx="717">
                  <c:v>1.44</c:v>
                </c:pt>
                <c:pt idx="718">
                  <c:v>1.56</c:v>
                </c:pt>
                <c:pt idx="719">
                  <c:v>1.28</c:v>
                </c:pt>
                <c:pt idx="720">
                  <c:v>1.1499999999999999</c:v>
                </c:pt>
                <c:pt idx="721">
                  <c:v>1.21</c:v>
                </c:pt>
                <c:pt idx="722">
                  <c:v>1.28</c:v>
                </c:pt>
                <c:pt idx="723">
                  <c:v>1.34</c:v>
                </c:pt>
                <c:pt idx="724">
                  <c:v>1.52</c:v>
                </c:pt>
                <c:pt idx="725">
                  <c:v>1.53</c:v>
                </c:pt>
                <c:pt idx="726">
                  <c:v>1.55</c:v>
                </c:pt>
                <c:pt idx="727">
                  <c:v>1.4</c:v>
                </c:pt>
                <c:pt idx="728">
                  <c:v>1.46</c:v>
                </c:pt>
                <c:pt idx="729">
                  <c:v>1.62</c:v>
                </c:pt>
                <c:pt idx="730">
                  <c:v>1.59</c:v>
                </c:pt>
                <c:pt idx="731">
                  <c:v>2.02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F4EB-4269-B900-F78E3F18A5CB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2.06</c:v>
                </c:pt>
                <c:pt idx="1">
                  <c:v>1.45</c:v>
                </c:pt>
                <c:pt idx="2">
                  <c:v>1.67</c:v>
                </c:pt>
                <c:pt idx="3">
                  <c:v>1.93</c:v>
                </c:pt>
                <c:pt idx="4">
                  <c:v>1.77</c:v>
                </c:pt>
                <c:pt idx="5">
                  <c:v>1.64</c:v>
                </c:pt>
                <c:pt idx="6">
                  <c:v>1.4</c:v>
                </c:pt>
                <c:pt idx="7">
                  <c:v>1.35</c:v>
                </c:pt>
                <c:pt idx="8">
                  <c:v>1.3</c:v>
                </c:pt>
                <c:pt idx="9">
                  <c:v>1.25</c:v>
                </c:pt>
                <c:pt idx="10">
                  <c:v>1.18</c:v>
                </c:pt>
                <c:pt idx="11">
                  <c:v>1.21</c:v>
                </c:pt>
                <c:pt idx="12">
                  <c:v>1.27</c:v>
                </c:pt>
                <c:pt idx="13">
                  <c:v>1.25</c:v>
                </c:pt>
                <c:pt idx="14">
                  <c:v>1.28</c:v>
                </c:pt>
                <c:pt idx="15">
                  <c:v>1.68</c:v>
                </c:pt>
                <c:pt idx="16">
                  <c:v>1.46</c:v>
                </c:pt>
                <c:pt idx="17">
                  <c:v>1.31</c:v>
                </c:pt>
                <c:pt idx="18">
                  <c:v>1.37</c:v>
                </c:pt>
                <c:pt idx="19">
                  <c:v>1.63</c:v>
                </c:pt>
                <c:pt idx="20">
                  <c:v>1.45</c:v>
                </c:pt>
                <c:pt idx="21">
                  <c:v>1.53</c:v>
                </c:pt>
                <c:pt idx="22">
                  <c:v>1.61</c:v>
                </c:pt>
                <c:pt idx="23">
                  <c:v>1.63</c:v>
                </c:pt>
                <c:pt idx="24">
                  <c:v>1.61</c:v>
                </c:pt>
                <c:pt idx="25">
                  <c:v>1.52</c:v>
                </c:pt>
                <c:pt idx="26">
                  <c:v>1.44</c:v>
                </c:pt>
                <c:pt idx="27">
                  <c:v>1.56</c:v>
                </c:pt>
                <c:pt idx="28">
                  <c:v>1.5</c:v>
                </c:pt>
                <c:pt idx="29">
                  <c:v>1.67</c:v>
                </c:pt>
                <c:pt idx="30">
                  <c:v>1.75</c:v>
                </c:pt>
                <c:pt idx="31">
                  <c:v>1.56</c:v>
                </c:pt>
                <c:pt idx="32">
                  <c:v>1.55</c:v>
                </c:pt>
                <c:pt idx="33">
                  <c:v>1.56</c:v>
                </c:pt>
                <c:pt idx="34">
                  <c:v>1.56</c:v>
                </c:pt>
                <c:pt idx="35">
                  <c:v>1.56</c:v>
                </c:pt>
                <c:pt idx="36">
                  <c:v>1.56</c:v>
                </c:pt>
                <c:pt idx="37">
                  <c:v>1.56</c:v>
                </c:pt>
                <c:pt idx="38">
                  <c:v>1.56</c:v>
                </c:pt>
                <c:pt idx="39">
                  <c:v>1.56</c:v>
                </c:pt>
                <c:pt idx="40">
                  <c:v>1.56</c:v>
                </c:pt>
                <c:pt idx="41">
                  <c:v>1.56</c:v>
                </c:pt>
                <c:pt idx="42">
                  <c:v>1.54</c:v>
                </c:pt>
                <c:pt idx="43">
                  <c:v>1.59</c:v>
                </c:pt>
                <c:pt idx="44">
                  <c:v>1.53</c:v>
                </c:pt>
                <c:pt idx="45">
                  <c:v>1.56</c:v>
                </c:pt>
                <c:pt idx="46">
                  <c:v>1.61</c:v>
                </c:pt>
                <c:pt idx="47">
                  <c:v>1.66</c:v>
                </c:pt>
                <c:pt idx="48">
                  <c:v>1.6</c:v>
                </c:pt>
                <c:pt idx="49">
                  <c:v>1.62</c:v>
                </c:pt>
                <c:pt idx="50">
                  <c:v>1.66</c:v>
                </c:pt>
                <c:pt idx="51">
                  <c:v>1.42</c:v>
                </c:pt>
                <c:pt idx="52">
                  <c:v>1.24</c:v>
                </c:pt>
                <c:pt idx="53">
                  <c:v>1.44</c:v>
                </c:pt>
                <c:pt idx="54">
                  <c:v>1.78</c:v>
                </c:pt>
                <c:pt idx="55">
                  <c:v>1.62</c:v>
                </c:pt>
                <c:pt idx="56">
                  <c:v>1.65</c:v>
                </c:pt>
                <c:pt idx="57">
                  <c:v>1.65</c:v>
                </c:pt>
                <c:pt idx="58">
                  <c:v>1.95</c:v>
                </c:pt>
                <c:pt idx="59">
                  <c:v>1.48</c:v>
                </c:pt>
                <c:pt idx="60">
                  <c:v>1.51</c:v>
                </c:pt>
                <c:pt idx="61">
                  <c:v>1.56</c:v>
                </c:pt>
                <c:pt idx="62">
                  <c:v>1.39</c:v>
                </c:pt>
                <c:pt idx="63">
                  <c:v>1.44</c:v>
                </c:pt>
                <c:pt idx="64">
                  <c:v>1.53</c:v>
                </c:pt>
                <c:pt idx="65">
                  <c:v>1.36</c:v>
                </c:pt>
                <c:pt idx="66">
                  <c:v>1.28</c:v>
                </c:pt>
                <c:pt idx="67">
                  <c:v>1.43</c:v>
                </c:pt>
                <c:pt idx="68">
                  <c:v>1.02</c:v>
                </c:pt>
                <c:pt idx="69">
                  <c:v>1.53</c:v>
                </c:pt>
                <c:pt idx="70">
                  <c:v>1.69</c:v>
                </c:pt>
                <c:pt idx="71">
                  <c:v>1.42</c:v>
                </c:pt>
                <c:pt idx="72">
                  <c:v>1.8</c:v>
                </c:pt>
                <c:pt idx="73">
                  <c:v>1.52</c:v>
                </c:pt>
                <c:pt idx="74">
                  <c:v>1.05</c:v>
                </c:pt>
                <c:pt idx="75">
                  <c:v>0.94</c:v>
                </c:pt>
                <c:pt idx="76">
                  <c:v>0.85</c:v>
                </c:pt>
                <c:pt idx="77">
                  <c:v>0.8</c:v>
                </c:pt>
                <c:pt idx="78">
                  <c:v>0.9</c:v>
                </c:pt>
                <c:pt idx="79">
                  <c:v>1.05</c:v>
                </c:pt>
                <c:pt idx="80">
                  <c:v>1.05</c:v>
                </c:pt>
                <c:pt idx="81">
                  <c:v>1</c:v>
                </c:pt>
                <c:pt idx="82">
                  <c:v>1.59</c:v>
                </c:pt>
                <c:pt idx="83">
                  <c:v>1.32</c:v>
                </c:pt>
                <c:pt idx="84">
                  <c:v>1.1000000000000001</c:v>
                </c:pt>
                <c:pt idx="85">
                  <c:v>1.35</c:v>
                </c:pt>
                <c:pt idx="86">
                  <c:v>1.6</c:v>
                </c:pt>
                <c:pt idx="87">
                  <c:v>1.4</c:v>
                </c:pt>
                <c:pt idx="88">
                  <c:v>1.26</c:v>
                </c:pt>
                <c:pt idx="89">
                  <c:v>1.43</c:v>
                </c:pt>
                <c:pt idx="90">
                  <c:v>1.05</c:v>
                </c:pt>
                <c:pt idx="91">
                  <c:v>1</c:v>
                </c:pt>
                <c:pt idx="92">
                  <c:v>1</c:v>
                </c:pt>
                <c:pt idx="93">
                  <c:v>1.05</c:v>
                </c:pt>
                <c:pt idx="94">
                  <c:v>1.25</c:v>
                </c:pt>
                <c:pt idx="95">
                  <c:v>0.92</c:v>
                </c:pt>
                <c:pt idx="96">
                  <c:v>1.04</c:v>
                </c:pt>
                <c:pt idx="97">
                  <c:v>0.93</c:v>
                </c:pt>
                <c:pt idx="98">
                  <c:v>0.9</c:v>
                </c:pt>
                <c:pt idx="99">
                  <c:v>0.93</c:v>
                </c:pt>
                <c:pt idx="100">
                  <c:v>0.9</c:v>
                </c:pt>
                <c:pt idx="101">
                  <c:v>1.27</c:v>
                </c:pt>
                <c:pt idx="102">
                  <c:v>1.43</c:v>
                </c:pt>
                <c:pt idx="103">
                  <c:v>1.46</c:v>
                </c:pt>
                <c:pt idx="104">
                  <c:v>1.93</c:v>
                </c:pt>
                <c:pt idx="105">
                  <c:v>1.48</c:v>
                </c:pt>
                <c:pt idx="106">
                  <c:v>1.56</c:v>
                </c:pt>
                <c:pt idx="107">
                  <c:v>1.43</c:v>
                </c:pt>
                <c:pt idx="108">
                  <c:v>1.87</c:v>
                </c:pt>
                <c:pt idx="109">
                  <c:v>1.77</c:v>
                </c:pt>
                <c:pt idx="110">
                  <c:v>2.1</c:v>
                </c:pt>
                <c:pt idx="111">
                  <c:v>1.77</c:v>
                </c:pt>
                <c:pt idx="112">
                  <c:v>1.9</c:v>
                </c:pt>
                <c:pt idx="113">
                  <c:v>1.98</c:v>
                </c:pt>
                <c:pt idx="114">
                  <c:v>2.0699999999999998</c:v>
                </c:pt>
                <c:pt idx="115">
                  <c:v>1.98</c:v>
                </c:pt>
                <c:pt idx="116">
                  <c:v>2.06</c:v>
                </c:pt>
                <c:pt idx="117">
                  <c:v>2.0699999999999998</c:v>
                </c:pt>
                <c:pt idx="118">
                  <c:v>2</c:v>
                </c:pt>
                <c:pt idx="119">
                  <c:v>1.53</c:v>
                </c:pt>
                <c:pt idx="120">
                  <c:v>1.69</c:v>
                </c:pt>
                <c:pt idx="121">
                  <c:v>1.4</c:v>
                </c:pt>
                <c:pt idx="122">
                  <c:v>1.69</c:v>
                </c:pt>
                <c:pt idx="123">
                  <c:v>1.69</c:v>
                </c:pt>
                <c:pt idx="124">
                  <c:v>2.0699999999999998</c:v>
                </c:pt>
                <c:pt idx="125">
                  <c:v>2.4</c:v>
                </c:pt>
                <c:pt idx="126">
                  <c:v>2.6</c:v>
                </c:pt>
                <c:pt idx="127">
                  <c:v>2.4</c:v>
                </c:pt>
                <c:pt idx="128">
                  <c:v>2.25</c:v>
                </c:pt>
                <c:pt idx="129">
                  <c:v>2.5099999999999998</c:v>
                </c:pt>
                <c:pt idx="130">
                  <c:v>2.6</c:v>
                </c:pt>
                <c:pt idx="131">
                  <c:v>2.2000000000000002</c:v>
                </c:pt>
                <c:pt idx="132">
                  <c:v>2.1</c:v>
                </c:pt>
                <c:pt idx="133">
                  <c:v>1.8</c:v>
                </c:pt>
                <c:pt idx="134">
                  <c:v>1.72</c:v>
                </c:pt>
                <c:pt idx="135">
                  <c:v>1.68</c:v>
                </c:pt>
                <c:pt idx="136">
                  <c:v>1.63</c:v>
                </c:pt>
                <c:pt idx="137">
                  <c:v>1.92</c:v>
                </c:pt>
                <c:pt idx="138">
                  <c:v>1.95</c:v>
                </c:pt>
                <c:pt idx="139">
                  <c:v>1.96</c:v>
                </c:pt>
                <c:pt idx="140">
                  <c:v>2.02</c:v>
                </c:pt>
                <c:pt idx="141">
                  <c:v>2.42</c:v>
                </c:pt>
                <c:pt idx="142">
                  <c:v>3</c:v>
                </c:pt>
                <c:pt idx="143">
                  <c:v>2.1</c:v>
                </c:pt>
                <c:pt idx="144">
                  <c:v>2.0299999999999998</c:v>
                </c:pt>
                <c:pt idx="145">
                  <c:v>2.14</c:v>
                </c:pt>
                <c:pt idx="146">
                  <c:v>2.14</c:v>
                </c:pt>
                <c:pt idx="147">
                  <c:v>2.2000000000000002</c:v>
                </c:pt>
                <c:pt idx="148">
                  <c:v>2.5</c:v>
                </c:pt>
                <c:pt idx="149">
                  <c:v>1.47</c:v>
                </c:pt>
                <c:pt idx="150">
                  <c:v>1.58</c:v>
                </c:pt>
                <c:pt idx="151">
                  <c:v>1.98</c:v>
                </c:pt>
                <c:pt idx="152">
                  <c:v>2.1</c:v>
                </c:pt>
                <c:pt idx="153">
                  <c:v>1.8</c:v>
                </c:pt>
                <c:pt idx="154">
                  <c:v>1.98</c:v>
                </c:pt>
                <c:pt idx="155">
                  <c:v>2.4700000000000002</c:v>
                </c:pt>
                <c:pt idx="156">
                  <c:v>2.2799999999999998</c:v>
                </c:pt>
                <c:pt idx="157">
                  <c:v>2.64</c:v>
                </c:pt>
                <c:pt idx="158">
                  <c:v>2.78</c:v>
                </c:pt>
                <c:pt idx="159">
                  <c:v>2.66</c:v>
                </c:pt>
                <c:pt idx="160">
                  <c:v>2.37</c:v>
                </c:pt>
                <c:pt idx="161">
                  <c:v>2.4</c:v>
                </c:pt>
                <c:pt idx="162">
                  <c:v>2.5</c:v>
                </c:pt>
                <c:pt idx="163">
                  <c:v>2.58</c:v>
                </c:pt>
                <c:pt idx="164">
                  <c:v>2.78</c:v>
                </c:pt>
                <c:pt idx="165">
                  <c:v>2.9</c:v>
                </c:pt>
                <c:pt idx="166">
                  <c:v>2.84</c:v>
                </c:pt>
                <c:pt idx="167">
                  <c:v>2.7</c:v>
                </c:pt>
                <c:pt idx="168">
                  <c:v>2.76</c:v>
                </c:pt>
                <c:pt idx="169">
                  <c:v>2.8</c:v>
                </c:pt>
                <c:pt idx="170">
                  <c:v>2.73</c:v>
                </c:pt>
                <c:pt idx="171">
                  <c:v>2.4</c:v>
                </c:pt>
                <c:pt idx="172">
                  <c:v>1.48</c:v>
                </c:pt>
                <c:pt idx="173">
                  <c:v>1.63</c:v>
                </c:pt>
                <c:pt idx="174">
                  <c:v>1.69</c:v>
                </c:pt>
                <c:pt idx="175">
                  <c:v>1.48</c:v>
                </c:pt>
                <c:pt idx="176">
                  <c:v>1.37</c:v>
                </c:pt>
                <c:pt idx="177">
                  <c:v>1.82</c:v>
                </c:pt>
                <c:pt idx="178">
                  <c:v>1.82</c:v>
                </c:pt>
                <c:pt idx="179">
                  <c:v>1.5</c:v>
                </c:pt>
                <c:pt idx="180">
                  <c:v>1.63</c:v>
                </c:pt>
                <c:pt idx="181">
                  <c:v>2.2000000000000002</c:v>
                </c:pt>
                <c:pt idx="182">
                  <c:v>2.5</c:v>
                </c:pt>
                <c:pt idx="183">
                  <c:v>2.63</c:v>
                </c:pt>
                <c:pt idx="184">
                  <c:v>2.2999999999999998</c:v>
                </c:pt>
                <c:pt idx="185">
                  <c:v>2.2799999999999998</c:v>
                </c:pt>
                <c:pt idx="186">
                  <c:v>3.44</c:v>
                </c:pt>
                <c:pt idx="187">
                  <c:v>3.3</c:v>
                </c:pt>
                <c:pt idx="188">
                  <c:v>2.5</c:v>
                </c:pt>
                <c:pt idx="189">
                  <c:v>2.4500000000000002</c:v>
                </c:pt>
                <c:pt idx="190">
                  <c:v>2.37</c:v>
                </c:pt>
                <c:pt idx="191">
                  <c:v>2.4700000000000002</c:v>
                </c:pt>
                <c:pt idx="192">
                  <c:v>2.9</c:v>
                </c:pt>
                <c:pt idx="193">
                  <c:v>2.5</c:v>
                </c:pt>
                <c:pt idx="194">
                  <c:v>2.2999999999999998</c:v>
                </c:pt>
                <c:pt idx="195">
                  <c:v>2.52</c:v>
                </c:pt>
                <c:pt idx="196">
                  <c:v>2.5</c:v>
                </c:pt>
                <c:pt idx="197">
                  <c:v>2.27</c:v>
                </c:pt>
                <c:pt idx="198">
                  <c:v>2</c:v>
                </c:pt>
                <c:pt idx="199">
                  <c:v>1.98</c:v>
                </c:pt>
                <c:pt idx="200">
                  <c:v>2</c:v>
                </c:pt>
                <c:pt idx="201">
                  <c:v>2.67</c:v>
                </c:pt>
                <c:pt idx="202">
                  <c:v>2.7</c:v>
                </c:pt>
                <c:pt idx="203">
                  <c:v>2.2999999999999998</c:v>
                </c:pt>
                <c:pt idx="204">
                  <c:v>2.9</c:v>
                </c:pt>
                <c:pt idx="205">
                  <c:v>3</c:v>
                </c:pt>
                <c:pt idx="206">
                  <c:v>3.6</c:v>
                </c:pt>
                <c:pt idx="207">
                  <c:v>3.83</c:v>
                </c:pt>
                <c:pt idx="208">
                  <c:v>3.45</c:v>
                </c:pt>
                <c:pt idx="209">
                  <c:v>3</c:v>
                </c:pt>
                <c:pt idx="210">
                  <c:v>2.8</c:v>
                </c:pt>
                <c:pt idx="211">
                  <c:v>2.56</c:v>
                </c:pt>
                <c:pt idx="212">
                  <c:v>2.35</c:v>
                </c:pt>
                <c:pt idx="213">
                  <c:v>2.6</c:v>
                </c:pt>
                <c:pt idx="214">
                  <c:v>2.78</c:v>
                </c:pt>
                <c:pt idx="215">
                  <c:v>3.47</c:v>
                </c:pt>
                <c:pt idx="216">
                  <c:v>3.73</c:v>
                </c:pt>
                <c:pt idx="217">
                  <c:v>3.65</c:v>
                </c:pt>
                <c:pt idx="218">
                  <c:v>3.6</c:v>
                </c:pt>
                <c:pt idx="219">
                  <c:v>2.9</c:v>
                </c:pt>
                <c:pt idx="220">
                  <c:v>2.76</c:v>
                </c:pt>
                <c:pt idx="221">
                  <c:v>2.75</c:v>
                </c:pt>
                <c:pt idx="222">
                  <c:v>2.4900000000000002</c:v>
                </c:pt>
                <c:pt idx="223">
                  <c:v>2.65</c:v>
                </c:pt>
                <c:pt idx="224">
                  <c:v>2.8</c:v>
                </c:pt>
                <c:pt idx="225">
                  <c:v>2.5</c:v>
                </c:pt>
                <c:pt idx="226">
                  <c:v>3</c:v>
                </c:pt>
                <c:pt idx="227">
                  <c:v>2.9</c:v>
                </c:pt>
                <c:pt idx="228">
                  <c:v>2.96</c:v>
                </c:pt>
                <c:pt idx="229">
                  <c:v>2</c:v>
                </c:pt>
                <c:pt idx="230">
                  <c:v>2.0499999999999998</c:v>
                </c:pt>
                <c:pt idx="231">
                  <c:v>2.4</c:v>
                </c:pt>
                <c:pt idx="232">
                  <c:v>2.31</c:v>
                </c:pt>
                <c:pt idx="233">
                  <c:v>2.58</c:v>
                </c:pt>
                <c:pt idx="234">
                  <c:v>2.57</c:v>
                </c:pt>
                <c:pt idx="235">
                  <c:v>2.2000000000000002</c:v>
                </c:pt>
                <c:pt idx="236">
                  <c:v>1.9</c:v>
                </c:pt>
                <c:pt idx="237">
                  <c:v>3</c:v>
                </c:pt>
                <c:pt idx="238">
                  <c:v>3.5</c:v>
                </c:pt>
                <c:pt idx="239">
                  <c:v>3.67</c:v>
                </c:pt>
                <c:pt idx="240">
                  <c:v>3.51</c:v>
                </c:pt>
                <c:pt idx="241">
                  <c:v>3.41</c:v>
                </c:pt>
                <c:pt idx="242">
                  <c:v>3.37</c:v>
                </c:pt>
                <c:pt idx="243">
                  <c:v>3.26</c:v>
                </c:pt>
                <c:pt idx="244">
                  <c:v>3.19</c:v>
                </c:pt>
                <c:pt idx="245">
                  <c:v>3.2</c:v>
                </c:pt>
                <c:pt idx="246">
                  <c:v>3.3</c:v>
                </c:pt>
                <c:pt idx="247">
                  <c:v>3.2</c:v>
                </c:pt>
                <c:pt idx="248">
                  <c:v>3.24</c:v>
                </c:pt>
                <c:pt idx="249">
                  <c:v>2.78</c:v>
                </c:pt>
                <c:pt idx="250">
                  <c:v>2.4</c:v>
                </c:pt>
                <c:pt idx="251">
                  <c:v>2.6</c:v>
                </c:pt>
                <c:pt idx="252">
                  <c:v>2.54</c:v>
                </c:pt>
                <c:pt idx="253">
                  <c:v>2.87</c:v>
                </c:pt>
                <c:pt idx="254">
                  <c:v>3</c:v>
                </c:pt>
                <c:pt idx="255">
                  <c:v>3.11</c:v>
                </c:pt>
                <c:pt idx="256">
                  <c:v>3.24</c:v>
                </c:pt>
                <c:pt idx="257">
                  <c:v>3.5</c:v>
                </c:pt>
                <c:pt idx="258">
                  <c:v>3.65</c:v>
                </c:pt>
                <c:pt idx="259">
                  <c:v>3.26</c:v>
                </c:pt>
                <c:pt idx="260">
                  <c:v>3.35</c:v>
                </c:pt>
                <c:pt idx="261">
                  <c:v>3.78</c:v>
                </c:pt>
                <c:pt idx="262">
                  <c:v>4</c:v>
                </c:pt>
                <c:pt idx="263">
                  <c:v>3.78</c:v>
                </c:pt>
                <c:pt idx="264">
                  <c:v>4</c:v>
                </c:pt>
                <c:pt idx="265">
                  <c:v>3</c:v>
                </c:pt>
                <c:pt idx="266">
                  <c:v>2.9</c:v>
                </c:pt>
                <c:pt idx="267">
                  <c:v>2.96</c:v>
                </c:pt>
                <c:pt idx="268">
                  <c:v>3.04</c:v>
                </c:pt>
                <c:pt idx="269">
                  <c:v>3.1</c:v>
                </c:pt>
                <c:pt idx="270">
                  <c:v>3</c:v>
                </c:pt>
                <c:pt idx="271">
                  <c:v>3.1</c:v>
                </c:pt>
                <c:pt idx="272">
                  <c:v>3.15</c:v>
                </c:pt>
                <c:pt idx="273">
                  <c:v>3.15</c:v>
                </c:pt>
                <c:pt idx="274">
                  <c:v>3.1</c:v>
                </c:pt>
                <c:pt idx="275">
                  <c:v>2.6</c:v>
                </c:pt>
                <c:pt idx="276">
                  <c:v>2.4900000000000002</c:v>
                </c:pt>
                <c:pt idx="277">
                  <c:v>2.44</c:v>
                </c:pt>
                <c:pt idx="278">
                  <c:v>2.4500000000000002</c:v>
                </c:pt>
                <c:pt idx="279">
                  <c:v>3.22</c:v>
                </c:pt>
                <c:pt idx="280">
                  <c:v>3.18</c:v>
                </c:pt>
                <c:pt idx="281">
                  <c:v>2.8</c:v>
                </c:pt>
                <c:pt idx="282">
                  <c:v>2.87</c:v>
                </c:pt>
                <c:pt idx="283">
                  <c:v>2.7</c:v>
                </c:pt>
                <c:pt idx="284">
                  <c:v>2.57</c:v>
                </c:pt>
                <c:pt idx="285">
                  <c:v>2.5</c:v>
                </c:pt>
                <c:pt idx="286">
                  <c:v>2.9</c:v>
                </c:pt>
                <c:pt idx="287">
                  <c:v>3</c:v>
                </c:pt>
                <c:pt idx="288">
                  <c:v>2.94</c:v>
                </c:pt>
                <c:pt idx="289">
                  <c:v>2.8</c:v>
                </c:pt>
                <c:pt idx="290">
                  <c:v>2.5099999999999998</c:v>
                </c:pt>
                <c:pt idx="291">
                  <c:v>2.33</c:v>
                </c:pt>
                <c:pt idx="292">
                  <c:v>2.93</c:v>
                </c:pt>
                <c:pt idx="293">
                  <c:v>2.82</c:v>
                </c:pt>
                <c:pt idx="294">
                  <c:v>2.9</c:v>
                </c:pt>
                <c:pt idx="295">
                  <c:v>2.84</c:v>
                </c:pt>
                <c:pt idx="296">
                  <c:v>2.8</c:v>
                </c:pt>
                <c:pt idx="297">
                  <c:v>2.79</c:v>
                </c:pt>
                <c:pt idx="298">
                  <c:v>2.7</c:v>
                </c:pt>
                <c:pt idx="299">
                  <c:v>2.79</c:v>
                </c:pt>
                <c:pt idx="300">
                  <c:v>2.7</c:v>
                </c:pt>
                <c:pt idx="301">
                  <c:v>2.7</c:v>
                </c:pt>
                <c:pt idx="302">
                  <c:v>2.6</c:v>
                </c:pt>
                <c:pt idx="303">
                  <c:v>3</c:v>
                </c:pt>
                <c:pt idx="304">
                  <c:v>3.8</c:v>
                </c:pt>
                <c:pt idx="305">
                  <c:v>3.5</c:v>
                </c:pt>
                <c:pt idx="306">
                  <c:v>3.33</c:v>
                </c:pt>
                <c:pt idx="307">
                  <c:v>3.35</c:v>
                </c:pt>
                <c:pt idx="308">
                  <c:v>3.28</c:v>
                </c:pt>
                <c:pt idx="309">
                  <c:v>3.1</c:v>
                </c:pt>
                <c:pt idx="310">
                  <c:v>2.98</c:v>
                </c:pt>
                <c:pt idx="311">
                  <c:v>3</c:v>
                </c:pt>
                <c:pt idx="312">
                  <c:v>2.97</c:v>
                </c:pt>
                <c:pt idx="313">
                  <c:v>3.06</c:v>
                </c:pt>
                <c:pt idx="314">
                  <c:v>3.18</c:v>
                </c:pt>
                <c:pt idx="315">
                  <c:v>3.18</c:v>
                </c:pt>
                <c:pt idx="316">
                  <c:v>2.7</c:v>
                </c:pt>
                <c:pt idx="317">
                  <c:v>2.58</c:v>
                </c:pt>
                <c:pt idx="318">
                  <c:v>2.46</c:v>
                </c:pt>
                <c:pt idx="319">
                  <c:v>2.4</c:v>
                </c:pt>
                <c:pt idx="320">
                  <c:v>2.1</c:v>
                </c:pt>
                <c:pt idx="321">
                  <c:v>2.15</c:v>
                </c:pt>
                <c:pt idx="322">
                  <c:v>2.2200000000000002</c:v>
                </c:pt>
                <c:pt idx="323">
                  <c:v>2.12</c:v>
                </c:pt>
                <c:pt idx="324">
                  <c:v>2.1</c:v>
                </c:pt>
                <c:pt idx="325">
                  <c:v>2.34</c:v>
                </c:pt>
                <c:pt idx="326">
                  <c:v>2.6</c:v>
                </c:pt>
                <c:pt idx="327">
                  <c:v>2.2000000000000002</c:v>
                </c:pt>
                <c:pt idx="328">
                  <c:v>2.2799999999999998</c:v>
                </c:pt>
                <c:pt idx="329">
                  <c:v>2.1</c:v>
                </c:pt>
                <c:pt idx="330">
                  <c:v>2</c:v>
                </c:pt>
                <c:pt idx="331">
                  <c:v>1.98</c:v>
                </c:pt>
                <c:pt idx="332">
                  <c:v>2.0699999999999998</c:v>
                </c:pt>
                <c:pt idx="333">
                  <c:v>2</c:v>
                </c:pt>
                <c:pt idx="334">
                  <c:v>2.0499999999999998</c:v>
                </c:pt>
                <c:pt idx="335">
                  <c:v>2.48</c:v>
                </c:pt>
                <c:pt idx="336">
                  <c:v>2.4900000000000002</c:v>
                </c:pt>
                <c:pt idx="337">
                  <c:v>2.68</c:v>
                </c:pt>
                <c:pt idx="338">
                  <c:v>2.7</c:v>
                </c:pt>
                <c:pt idx="339">
                  <c:v>2.98</c:v>
                </c:pt>
                <c:pt idx="340">
                  <c:v>2.9</c:v>
                </c:pt>
                <c:pt idx="341">
                  <c:v>3.06</c:v>
                </c:pt>
                <c:pt idx="342">
                  <c:v>2.75</c:v>
                </c:pt>
                <c:pt idx="343">
                  <c:v>2.83</c:v>
                </c:pt>
                <c:pt idx="344">
                  <c:v>2.7</c:v>
                </c:pt>
                <c:pt idx="345">
                  <c:v>3</c:v>
                </c:pt>
                <c:pt idx="346">
                  <c:v>3.06</c:v>
                </c:pt>
                <c:pt idx="347">
                  <c:v>3.12</c:v>
                </c:pt>
                <c:pt idx="348">
                  <c:v>3.18</c:v>
                </c:pt>
                <c:pt idx="349">
                  <c:v>3.3</c:v>
                </c:pt>
                <c:pt idx="350">
                  <c:v>3.23</c:v>
                </c:pt>
                <c:pt idx="351">
                  <c:v>3.12</c:v>
                </c:pt>
                <c:pt idx="352">
                  <c:v>3</c:v>
                </c:pt>
                <c:pt idx="353">
                  <c:v>3.15</c:v>
                </c:pt>
                <c:pt idx="354">
                  <c:v>3.23</c:v>
                </c:pt>
                <c:pt idx="355">
                  <c:v>3.4</c:v>
                </c:pt>
                <c:pt idx="356">
                  <c:v>3.43</c:v>
                </c:pt>
                <c:pt idx="357">
                  <c:v>3.4</c:v>
                </c:pt>
                <c:pt idx="358">
                  <c:v>3.22</c:v>
                </c:pt>
                <c:pt idx="359">
                  <c:v>3.4</c:v>
                </c:pt>
                <c:pt idx="360">
                  <c:v>3</c:v>
                </c:pt>
                <c:pt idx="361">
                  <c:v>2.9</c:v>
                </c:pt>
                <c:pt idx="362">
                  <c:v>2.8</c:v>
                </c:pt>
                <c:pt idx="363">
                  <c:v>2.9</c:v>
                </c:pt>
                <c:pt idx="364">
                  <c:v>2.86</c:v>
                </c:pt>
                <c:pt idx="365">
                  <c:v>3.4</c:v>
                </c:pt>
                <c:pt idx="366">
                  <c:v>3.65</c:v>
                </c:pt>
                <c:pt idx="367">
                  <c:v>3.78</c:v>
                </c:pt>
                <c:pt idx="368">
                  <c:v>3.22</c:v>
                </c:pt>
                <c:pt idx="369">
                  <c:v>3</c:v>
                </c:pt>
                <c:pt idx="370">
                  <c:v>3.2</c:v>
                </c:pt>
                <c:pt idx="371">
                  <c:v>3.43</c:v>
                </c:pt>
                <c:pt idx="372">
                  <c:v>3.3</c:v>
                </c:pt>
                <c:pt idx="373">
                  <c:v>3.33</c:v>
                </c:pt>
                <c:pt idx="374">
                  <c:v>3.45</c:v>
                </c:pt>
                <c:pt idx="375">
                  <c:v>3.77</c:v>
                </c:pt>
                <c:pt idx="376">
                  <c:v>3.84</c:v>
                </c:pt>
                <c:pt idx="377">
                  <c:v>3.81</c:v>
                </c:pt>
                <c:pt idx="378">
                  <c:v>3.77</c:v>
                </c:pt>
                <c:pt idx="379">
                  <c:v>3.35</c:v>
                </c:pt>
                <c:pt idx="380">
                  <c:v>3.2</c:v>
                </c:pt>
                <c:pt idx="381">
                  <c:v>3</c:v>
                </c:pt>
                <c:pt idx="382">
                  <c:v>2.8</c:v>
                </c:pt>
                <c:pt idx="383">
                  <c:v>2.83</c:v>
                </c:pt>
                <c:pt idx="384">
                  <c:v>2.77</c:v>
                </c:pt>
                <c:pt idx="385">
                  <c:v>3.04</c:v>
                </c:pt>
                <c:pt idx="386">
                  <c:v>2.97</c:v>
                </c:pt>
                <c:pt idx="387">
                  <c:v>3.02</c:v>
                </c:pt>
                <c:pt idx="388">
                  <c:v>3</c:v>
                </c:pt>
                <c:pt idx="389">
                  <c:v>2.87</c:v>
                </c:pt>
                <c:pt idx="390">
                  <c:v>2.7</c:v>
                </c:pt>
                <c:pt idx="391">
                  <c:v>2.77</c:v>
                </c:pt>
                <c:pt idx="392">
                  <c:v>2.85</c:v>
                </c:pt>
                <c:pt idx="393">
                  <c:v>2.89</c:v>
                </c:pt>
                <c:pt idx="394">
                  <c:v>2.8</c:v>
                </c:pt>
                <c:pt idx="395">
                  <c:v>2.87</c:v>
                </c:pt>
                <c:pt idx="396">
                  <c:v>3</c:v>
                </c:pt>
                <c:pt idx="397">
                  <c:v>2.91</c:v>
                </c:pt>
                <c:pt idx="398">
                  <c:v>2.83</c:v>
                </c:pt>
                <c:pt idx="399">
                  <c:v>2.87</c:v>
                </c:pt>
                <c:pt idx="400">
                  <c:v>2.98</c:v>
                </c:pt>
                <c:pt idx="401">
                  <c:v>3</c:v>
                </c:pt>
                <c:pt idx="402">
                  <c:v>2.86</c:v>
                </c:pt>
                <c:pt idx="403">
                  <c:v>3.08</c:v>
                </c:pt>
                <c:pt idx="404">
                  <c:v>2.93</c:v>
                </c:pt>
                <c:pt idx="405">
                  <c:v>2.75</c:v>
                </c:pt>
                <c:pt idx="406">
                  <c:v>2.8</c:v>
                </c:pt>
                <c:pt idx="407">
                  <c:v>3</c:v>
                </c:pt>
                <c:pt idx="408">
                  <c:v>3.25</c:v>
                </c:pt>
                <c:pt idx="409">
                  <c:v>3</c:v>
                </c:pt>
                <c:pt idx="410">
                  <c:v>2.86</c:v>
                </c:pt>
                <c:pt idx="411">
                  <c:v>2.76</c:v>
                </c:pt>
                <c:pt idx="412">
                  <c:v>2.5</c:v>
                </c:pt>
                <c:pt idx="413">
                  <c:v>2.63</c:v>
                </c:pt>
                <c:pt idx="414">
                  <c:v>2.72</c:v>
                </c:pt>
                <c:pt idx="415">
                  <c:v>3.02</c:v>
                </c:pt>
                <c:pt idx="416">
                  <c:v>3.27</c:v>
                </c:pt>
                <c:pt idx="417">
                  <c:v>3</c:v>
                </c:pt>
                <c:pt idx="418">
                  <c:v>2.78</c:v>
                </c:pt>
                <c:pt idx="419">
                  <c:v>2.68</c:v>
                </c:pt>
                <c:pt idx="420">
                  <c:v>2.5</c:v>
                </c:pt>
                <c:pt idx="421">
                  <c:v>3.05</c:v>
                </c:pt>
                <c:pt idx="422">
                  <c:v>2.98</c:v>
                </c:pt>
                <c:pt idx="423">
                  <c:v>3</c:v>
                </c:pt>
                <c:pt idx="424">
                  <c:v>2.9</c:v>
                </c:pt>
                <c:pt idx="425">
                  <c:v>2.84</c:v>
                </c:pt>
                <c:pt idx="426">
                  <c:v>2.89</c:v>
                </c:pt>
                <c:pt idx="427">
                  <c:v>2.92</c:v>
                </c:pt>
                <c:pt idx="428">
                  <c:v>2.85</c:v>
                </c:pt>
                <c:pt idx="429">
                  <c:v>2.92</c:v>
                </c:pt>
                <c:pt idx="430">
                  <c:v>3.02</c:v>
                </c:pt>
                <c:pt idx="431">
                  <c:v>3</c:v>
                </c:pt>
                <c:pt idx="432">
                  <c:v>3.08</c:v>
                </c:pt>
                <c:pt idx="433">
                  <c:v>3</c:v>
                </c:pt>
                <c:pt idx="434">
                  <c:v>2.9</c:v>
                </c:pt>
                <c:pt idx="435">
                  <c:v>2.83</c:v>
                </c:pt>
                <c:pt idx="436">
                  <c:v>2.72</c:v>
                </c:pt>
                <c:pt idx="437">
                  <c:v>2.5</c:v>
                </c:pt>
                <c:pt idx="438">
                  <c:v>2.71</c:v>
                </c:pt>
                <c:pt idx="439">
                  <c:v>2.72</c:v>
                </c:pt>
                <c:pt idx="440">
                  <c:v>2.64</c:v>
                </c:pt>
                <c:pt idx="441">
                  <c:v>2.56</c:v>
                </c:pt>
                <c:pt idx="442">
                  <c:v>2.66</c:v>
                </c:pt>
                <c:pt idx="443">
                  <c:v>2.78</c:v>
                </c:pt>
                <c:pt idx="444">
                  <c:v>2.8</c:v>
                </c:pt>
                <c:pt idx="445">
                  <c:v>2.7</c:v>
                </c:pt>
                <c:pt idx="446">
                  <c:v>2.7</c:v>
                </c:pt>
                <c:pt idx="447">
                  <c:v>2.72</c:v>
                </c:pt>
                <c:pt idx="448">
                  <c:v>2.46</c:v>
                </c:pt>
                <c:pt idx="449">
                  <c:v>2.6</c:v>
                </c:pt>
                <c:pt idx="450">
                  <c:v>2.5</c:v>
                </c:pt>
                <c:pt idx="451">
                  <c:v>2.6</c:v>
                </c:pt>
                <c:pt idx="452">
                  <c:v>2.58</c:v>
                </c:pt>
                <c:pt idx="453">
                  <c:v>2.5299999999999998</c:v>
                </c:pt>
                <c:pt idx="454">
                  <c:v>2.5</c:v>
                </c:pt>
                <c:pt idx="455">
                  <c:v>2.6</c:v>
                </c:pt>
                <c:pt idx="456">
                  <c:v>2.67</c:v>
                </c:pt>
                <c:pt idx="457">
                  <c:v>2.59</c:v>
                </c:pt>
                <c:pt idx="458">
                  <c:v>2.48</c:v>
                </c:pt>
                <c:pt idx="459">
                  <c:v>2.7</c:v>
                </c:pt>
                <c:pt idx="460">
                  <c:v>2.76</c:v>
                </c:pt>
                <c:pt idx="461">
                  <c:v>2.5</c:v>
                </c:pt>
                <c:pt idx="462">
                  <c:v>2</c:v>
                </c:pt>
                <c:pt idx="463">
                  <c:v>1.95</c:v>
                </c:pt>
                <c:pt idx="464">
                  <c:v>1.9</c:v>
                </c:pt>
                <c:pt idx="465">
                  <c:v>1.9</c:v>
                </c:pt>
                <c:pt idx="466">
                  <c:v>1.83</c:v>
                </c:pt>
                <c:pt idx="467">
                  <c:v>1.6</c:v>
                </c:pt>
                <c:pt idx="468">
                  <c:v>1.73</c:v>
                </c:pt>
                <c:pt idx="469">
                  <c:v>1.7</c:v>
                </c:pt>
                <c:pt idx="470">
                  <c:v>1.68</c:v>
                </c:pt>
                <c:pt idx="471">
                  <c:v>1.5</c:v>
                </c:pt>
                <c:pt idx="472">
                  <c:v>1.43</c:v>
                </c:pt>
                <c:pt idx="473">
                  <c:v>1.78</c:v>
                </c:pt>
                <c:pt idx="474">
                  <c:v>1.95</c:v>
                </c:pt>
                <c:pt idx="475">
                  <c:v>1.87</c:v>
                </c:pt>
                <c:pt idx="476">
                  <c:v>1.8</c:v>
                </c:pt>
                <c:pt idx="477">
                  <c:v>1.72</c:v>
                </c:pt>
                <c:pt idx="478">
                  <c:v>1.53</c:v>
                </c:pt>
                <c:pt idx="479">
                  <c:v>2.17</c:v>
                </c:pt>
                <c:pt idx="480">
                  <c:v>2.2999999999999998</c:v>
                </c:pt>
                <c:pt idx="481">
                  <c:v>2.1800000000000002</c:v>
                </c:pt>
                <c:pt idx="482">
                  <c:v>1.9</c:v>
                </c:pt>
                <c:pt idx="483">
                  <c:v>2.15</c:v>
                </c:pt>
                <c:pt idx="484">
                  <c:v>2.1</c:v>
                </c:pt>
                <c:pt idx="485">
                  <c:v>1.87</c:v>
                </c:pt>
                <c:pt idx="486">
                  <c:v>1.45</c:v>
                </c:pt>
                <c:pt idx="487">
                  <c:v>1.82</c:v>
                </c:pt>
                <c:pt idx="488">
                  <c:v>2.4700000000000002</c:v>
                </c:pt>
                <c:pt idx="489">
                  <c:v>2.1800000000000002</c:v>
                </c:pt>
                <c:pt idx="490">
                  <c:v>2</c:v>
                </c:pt>
                <c:pt idx="491">
                  <c:v>2.8</c:v>
                </c:pt>
                <c:pt idx="492">
                  <c:v>3.22</c:v>
                </c:pt>
                <c:pt idx="493">
                  <c:v>3.1</c:v>
                </c:pt>
                <c:pt idx="494">
                  <c:v>3</c:v>
                </c:pt>
                <c:pt idx="495">
                  <c:v>2.8</c:v>
                </c:pt>
                <c:pt idx="496">
                  <c:v>2</c:v>
                </c:pt>
                <c:pt idx="497">
                  <c:v>2</c:v>
                </c:pt>
                <c:pt idx="498">
                  <c:v>2.8</c:v>
                </c:pt>
                <c:pt idx="499">
                  <c:v>2</c:v>
                </c:pt>
                <c:pt idx="500">
                  <c:v>2.4</c:v>
                </c:pt>
                <c:pt idx="501">
                  <c:v>2.8</c:v>
                </c:pt>
                <c:pt idx="502">
                  <c:v>2.46</c:v>
                </c:pt>
                <c:pt idx="503">
                  <c:v>1.87</c:v>
                </c:pt>
                <c:pt idx="504">
                  <c:v>2.1</c:v>
                </c:pt>
                <c:pt idx="505">
                  <c:v>3.1</c:v>
                </c:pt>
                <c:pt idx="506">
                  <c:v>3</c:v>
                </c:pt>
                <c:pt idx="507">
                  <c:v>2.65</c:v>
                </c:pt>
                <c:pt idx="508">
                  <c:v>2.33</c:v>
                </c:pt>
                <c:pt idx="509">
                  <c:v>2.6</c:v>
                </c:pt>
                <c:pt idx="510">
                  <c:v>2.4500000000000002</c:v>
                </c:pt>
                <c:pt idx="511">
                  <c:v>2</c:v>
                </c:pt>
                <c:pt idx="512">
                  <c:v>2.67</c:v>
                </c:pt>
                <c:pt idx="513">
                  <c:v>1.48</c:v>
                </c:pt>
                <c:pt idx="514">
                  <c:v>1.4</c:v>
                </c:pt>
                <c:pt idx="515">
                  <c:v>2.6</c:v>
                </c:pt>
                <c:pt idx="516">
                  <c:v>2.4900000000000002</c:v>
                </c:pt>
                <c:pt idx="517">
                  <c:v>3.08</c:v>
                </c:pt>
                <c:pt idx="518">
                  <c:v>3.7</c:v>
                </c:pt>
                <c:pt idx="519">
                  <c:v>4.3</c:v>
                </c:pt>
                <c:pt idx="520">
                  <c:v>4</c:v>
                </c:pt>
                <c:pt idx="521">
                  <c:v>3.26</c:v>
                </c:pt>
                <c:pt idx="522">
                  <c:v>3.08</c:v>
                </c:pt>
                <c:pt idx="523">
                  <c:v>3.25</c:v>
                </c:pt>
                <c:pt idx="524">
                  <c:v>2.98</c:v>
                </c:pt>
                <c:pt idx="525">
                  <c:v>2.86</c:v>
                </c:pt>
                <c:pt idx="526">
                  <c:v>2.8</c:v>
                </c:pt>
                <c:pt idx="527">
                  <c:v>2.89</c:v>
                </c:pt>
                <c:pt idx="528">
                  <c:v>2.94</c:v>
                </c:pt>
                <c:pt idx="529">
                  <c:v>1.98</c:v>
                </c:pt>
                <c:pt idx="530">
                  <c:v>1.89</c:v>
                </c:pt>
                <c:pt idx="531">
                  <c:v>2</c:v>
                </c:pt>
                <c:pt idx="532">
                  <c:v>1.93</c:v>
                </c:pt>
                <c:pt idx="533">
                  <c:v>1.9</c:v>
                </c:pt>
                <c:pt idx="534">
                  <c:v>1.86</c:v>
                </c:pt>
                <c:pt idx="535">
                  <c:v>1.83</c:v>
                </c:pt>
                <c:pt idx="536">
                  <c:v>1.75</c:v>
                </c:pt>
                <c:pt idx="537">
                  <c:v>2.23</c:v>
                </c:pt>
                <c:pt idx="538">
                  <c:v>2.37</c:v>
                </c:pt>
                <c:pt idx="539">
                  <c:v>2.48</c:v>
                </c:pt>
                <c:pt idx="540">
                  <c:v>2.7</c:v>
                </c:pt>
                <c:pt idx="541">
                  <c:v>2.93</c:v>
                </c:pt>
                <c:pt idx="542">
                  <c:v>2.85</c:v>
                </c:pt>
                <c:pt idx="543">
                  <c:v>2.91</c:v>
                </c:pt>
                <c:pt idx="544">
                  <c:v>2.83</c:v>
                </c:pt>
                <c:pt idx="545">
                  <c:v>2.91</c:v>
                </c:pt>
                <c:pt idx="546">
                  <c:v>3.02</c:v>
                </c:pt>
                <c:pt idx="547">
                  <c:v>3</c:v>
                </c:pt>
                <c:pt idx="548">
                  <c:v>2.98</c:v>
                </c:pt>
                <c:pt idx="549">
                  <c:v>2.67</c:v>
                </c:pt>
                <c:pt idx="550">
                  <c:v>2.54</c:v>
                </c:pt>
                <c:pt idx="551">
                  <c:v>2.87</c:v>
                </c:pt>
                <c:pt idx="552">
                  <c:v>2.93</c:v>
                </c:pt>
                <c:pt idx="553">
                  <c:v>2.85</c:v>
                </c:pt>
                <c:pt idx="554">
                  <c:v>2.8</c:v>
                </c:pt>
                <c:pt idx="555">
                  <c:v>2.5</c:v>
                </c:pt>
                <c:pt idx="556">
                  <c:v>2.17</c:v>
                </c:pt>
                <c:pt idx="557">
                  <c:v>1.98</c:v>
                </c:pt>
                <c:pt idx="558">
                  <c:v>2</c:v>
                </c:pt>
                <c:pt idx="559">
                  <c:v>2.98</c:v>
                </c:pt>
                <c:pt idx="560">
                  <c:v>3.02</c:v>
                </c:pt>
                <c:pt idx="561">
                  <c:v>2.2999999999999998</c:v>
                </c:pt>
                <c:pt idx="562">
                  <c:v>2</c:v>
                </c:pt>
                <c:pt idx="563">
                  <c:v>2.74</c:v>
                </c:pt>
                <c:pt idx="564">
                  <c:v>3.08</c:v>
                </c:pt>
                <c:pt idx="565">
                  <c:v>3.38</c:v>
                </c:pt>
                <c:pt idx="566">
                  <c:v>3.67</c:v>
                </c:pt>
                <c:pt idx="567">
                  <c:v>2.98</c:v>
                </c:pt>
                <c:pt idx="568">
                  <c:v>2.89</c:v>
                </c:pt>
                <c:pt idx="569">
                  <c:v>2.63</c:v>
                </c:pt>
                <c:pt idx="570">
                  <c:v>2.4</c:v>
                </c:pt>
                <c:pt idx="571">
                  <c:v>2.2999999999999998</c:v>
                </c:pt>
                <c:pt idx="572">
                  <c:v>3</c:v>
                </c:pt>
                <c:pt idx="573">
                  <c:v>2.89</c:v>
                </c:pt>
                <c:pt idx="574">
                  <c:v>3.25</c:v>
                </c:pt>
                <c:pt idx="575">
                  <c:v>3.15</c:v>
                </c:pt>
                <c:pt idx="576">
                  <c:v>3.6</c:v>
                </c:pt>
                <c:pt idx="577">
                  <c:v>3.4</c:v>
                </c:pt>
                <c:pt idx="578">
                  <c:v>3.29</c:v>
                </c:pt>
                <c:pt idx="579">
                  <c:v>2.78</c:v>
                </c:pt>
                <c:pt idx="580">
                  <c:v>2.36</c:v>
                </c:pt>
                <c:pt idx="581">
                  <c:v>2.5299999999999998</c:v>
                </c:pt>
                <c:pt idx="582">
                  <c:v>2.7</c:v>
                </c:pt>
                <c:pt idx="583">
                  <c:v>2.98</c:v>
                </c:pt>
                <c:pt idx="584">
                  <c:v>2.63</c:v>
                </c:pt>
                <c:pt idx="585">
                  <c:v>2.71</c:v>
                </c:pt>
                <c:pt idx="586">
                  <c:v>2.95</c:v>
                </c:pt>
                <c:pt idx="587">
                  <c:v>2.5</c:v>
                </c:pt>
                <c:pt idx="588">
                  <c:v>2.67</c:v>
                </c:pt>
                <c:pt idx="589">
                  <c:v>2.79</c:v>
                </c:pt>
                <c:pt idx="590">
                  <c:v>3.02</c:v>
                </c:pt>
                <c:pt idx="591">
                  <c:v>3.1</c:v>
                </c:pt>
                <c:pt idx="592">
                  <c:v>3.2</c:v>
                </c:pt>
                <c:pt idx="593">
                  <c:v>3.18</c:v>
                </c:pt>
                <c:pt idx="594">
                  <c:v>3.08</c:v>
                </c:pt>
                <c:pt idx="595">
                  <c:v>3.4</c:v>
                </c:pt>
                <c:pt idx="596">
                  <c:v>2.83</c:v>
                </c:pt>
                <c:pt idx="597">
                  <c:v>3</c:v>
                </c:pt>
                <c:pt idx="598">
                  <c:v>2.87</c:v>
                </c:pt>
                <c:pt idx="599">
                  <c:v>2.93</c:v>
                </c:pt>
                <c:pt idx="600">
                  <c:v>3.18</c:v>
                </c:pt>
                <c:pt idx="601">
                  <c:v>3.28</c:v>
                </c:pt>
                <c:pt idx="602">
                  <c:v>3</c:v>
                </c:pt>
                <c:pt idx="605">
                  <c:v>2.98</c:v>
                </c:pt>
                <c:pt idx="606">
                  <c:v>2.8</c:v>
                </c:pt>
                <c:pt idx="607">
                  <c:v>3.38</c:v>
                </c:pt>
                <c:pt idx="608">
                  <c:v>2.8</c:v>
                </c:pt>
                <c:pt idx="609">
                  <c:v>2.4</c:v>
                </c:pt>
                <c:pt idx="610">
                  <c:v>2.1800000000000002</c:v>
                </c:pt>
                <c:pt idx="611">
                  <c:v>2.1</c:v>
                </c:pt>
                <c:pt idx="612">
                  <c:v>1.98</c:v>
                </c:pt>
                <c:pt idx="613">
                  <c:v>2.0499999999999998</c:v>
                </c:pt>
                <c:pt idx="614">
                  <c:v>2.2000000000000002</c:v>
                </c:pt>
                <c:pt idx="615">
                  <c:v>2</c:v>
                </c:pt>
                <c:pt idx="616">
                  <c:v>1.97</c:v>
                </c:pt>
                <c:pt idx="617">
                  <c:v>2</c:v>
                </c:pt>
                <c:pt idx="618">
                  <c:v>1.9</c:v>
                </c:pt>
                <c:pt idx="619">
                  <c:v>2.1</c:v>
                </c:pt>
                <c:pt idx="620">
                  <c:v>2.5299999999999998</c:v>
                </c:pt>
                <c:pt idx="621">
                  <c:v>2.98</c:v>
                </c:pt>
                <c:pt idx="622">
                  <c:v>2.8</c:v>
                </c:pt>
                <c:pt idx="623">
                  <c:v>2.65</c:v>
                </c:pt>
                <c:pt idx="624">
                  <c:v>1.9</c:v>
                </c:pt>
                <c:pt idx="625">
                  <c:v>2</c:v>
                </c:pt>
                <c:pt idx="626">
                  <c:v>1.88</c:v>
                </c:pt>
                <c:pt idx="627">
                  <c:v>2.37</c:v>
                </c:pt>
                <c:pt idx="628">
                  <c:v>3.35</c:v>
                </c:pt>
                <c:pt idx="629">
                  <c:v>3.08</c:v>
                </c:pt>
                <c:pt idx="630">
                  <c:v>3.08</c:v>
                </c:pt>
                <c:pt idx="631">
                  <c:v>3.19</c:v>
                </c:pt>
                <c:pt idx="632">
                  <c:v>3.5100000000000002</c:v>
                </c:pt>
                <c:pt idx="633">
                  <c:v>4.2300000000000004</c:v>
                </c:pt>
                <c:pt idx="634">
                  <c:v>3.96</c:v>
                </c:pt>
                <c:pt idx="635">
                  <c:v>3.37</c:v>
                </c:pt>
                <c:pt idx="636">
                  <c:v>2.91</c:v>
                </c:pt>
                <c:pt idx="637">
                  <c:v>3.48</c:v>
                </c:pt>
                <c:pt idx="638">
                  <c:v>2.78</c:v>
                </c:pt>
                <c:pt idx="639">
                  <c:v>3</c:v>
                </c:pt>
                <c:pt idx="640">
                  <c:v>2.4300000000000002</c:v>
                </c:pt>
                <c:pt idx="641">
                  <c:v>2.69</c:v>
                </c:pt>
                <c:pt idx="642">
                  <c:v>2.71</c:v>
                </c:pt>
                <c:pt idx="643">
                  <c:v>3.1</c:v>
                </c:pt>
                <c:pt idx="644">
                  <c:v>2.94</c:v>
                </c:pt>
                <c:pt idx="645">
                  <c:v>3.16</c:v>
                </c:pt>
                <c:pt idx="646">
                  <c:v>2.79</c:v>
                </c:pt>
                <c:pt idx="647">
                  <c:v>2.7</c:v>
                </c:pt>
                <c:pt idx="648">
                  <c:v>3.89</c:v>
                </c:pt>
                <c:pt idx="649">
                  <c:v>3.96</c:v>
                </c:pt>
                <c:pt idx="650">
                  <c:v>3.43</c:v>
                </c:pt>
                <c:pt idx="651">
                  <c:v>3.11</c:v>
                </c:pt>
                <c:pt idx="652">
                  <c:v>2.96</c:v>
                </c:pt>
                <c:pt idx="653">
                  <c:v>2.72</c:v>
                </c:pt>
                <c:pt idx="654">
                  <c:v>2.52</c:v>
                </c:pt>
                <c:pt idx="655">
                  <c:v>2.42</c:v>
                </c:pt>
                <c:pt idx="656">
                  <c:v>2.4900000000000002</c:v>
                </c:pt>
                <c:pt idx="657">
                  <c:v>2.36</c:v>
                </c:pt>
                <c:pt idx="658">
                  <c:v>2.88</c:v>
                </c:pt>
                <c:pt idx="659">
                  <c:v>3.17</c:v>
                </c:pt>
                <c:pt idx="660">
                  <c:v>2.92</c:v>
                </c:pt>
                <c:pt idx="661">
                  <c:v>3.13</c:v>
                </c:pt>
                <c:pt idx="662">
                  <c:v>2.92</c:v>
                </c:pt>
                <c:pt idx="663">
                  <c:v>3.15</c:v>
                </c:pt>
                <c:pt idx="664">
                  <c:v>2.99</c:v>
                </c:pt>
                <c:pt idx="665">
                  <c:v>2.95</c:v>
                </c:pt>
                <c:pt idx="666">
                  <c:v>3.54</c:v>
                </c:pt>
                <c:pt idx="667">
                  <c:v>3.4</c:v>
                </c:pt>
                <c:pt idx="668">
                  <c:v>3.16</c:v>
                </c:pt>
                <c:pt idx="669">
                  <c:v>3.73</c:v>
                </c:pt>
                <c:pt idx="670">
                  <c:v>3.45</c:v>
                </c:pt>
                <c:pt idx="671">
                  <c:v>3.1</c:v>
                </c:pt>
                <c:pt idx="672">
                  <c:v>2.9</c:v>
                </c:pt>
                <c:pt idx="673">
                  <c:v>2.71</c:v>
                </c:pt>
                <c:pt idx="674">
                  <c:v>3.31</c:v>
                </c:pt>
                <c:pt idx="675">
                  <c:v>3.4</c:v>
                </c:pt>
                <c:pt idx="676">
                  <c:v>3.67</c:v>
                </c:pt>
                <c:pt idx="677">
                  <c:v>3.62</c:v>
                </c:pt>
                <c:pt idx="678">
                  <c:v>3.24</c:v>
                </c:pt>
                <c:pt idx="680">
                  <c:v>3.57</c:v>
                </c:pt>
                <c:pt idx="681">
                  <c:v>3.74</c:v>
                </c:pt>
                <c:pt idx="682">
                  <c:v>3.29</c:v>
                </c:pt>
                <c:pt idx="683">
                  <c:v>3.4</c:v>
                </c:pt>
                <c:pt idx="684">
                  <c:v>3.81</c:v>
                </c:pt>
                <c:pt idx="685">
                  <c:v>3.89</c:v>
                </c:pt>
                <c:pt idx="686">
                  <c:v>3.55</c:v>
                </c:pt>
                <c:pt idx="687">
                  <c:v>3.42</c:v>
                </c:pt>
                <c:pt idx="688">
                  <c:v>3</c:v>
                </c:pt>
                <c:pt idx="689">
                  <c:v>3.03</c:v>
                </c:pt>
                <c:pt idx="690">
                  <c:v>3.49</c:v>
                </c:pt>
                <c:pt idx="691">
                  <c:v>3.17</c:v>
                </c:pt>
                <c:pt idx="692">
                  <c:v>2.94</c:v>
                </c:pt>
                <c:pt idx="693">
                  <c:v>2.94</c:v>
                </c:pt>
                <c:pt idx="694">
                  <c:v>3.15</c:v>
                </c:pt>
                <c:pt idx="695">
                  <c:v>3.19</c:v>
                </c:pt>
                <c:pt idx="696">
                  <c:v>3.02</c:v>
                </c:pt>
                <c:pt idx="697">
                  <c:v>2.93</c:v>
                </c:pt>
                <c:pt idx="698">
                  <c:v>2.72</c:v>
                </c:pt>
                <c:pt idx="699">
                  <c:v>2.2999999999999998</c:v>
                </c:pt>
                <c:pt idx="700">
                  <c:v>2.88</c:v>
                </c:pt>
                <c:pt idx="701">
                  <c:v>3.17</c:v>
                </c:pt>
                <c:pt idx="702">
                  <c:v>3.59</c:v>
                </c:pt>
                <c:pt idx="703">
                  <c:v>3.56</c:v>
                </c:pt>
                <c:pt idx="704">
                  <c:v>3.82</c:v>
                </c:pt>
                <c:pt idx="705">
                  <c:v>3.45</c:v>
                </c:pt>
                <c:pt idx="706">
                  <c:v>2.94</c:v>
                </c:pt>
                <c:pt idx="707">
                  <c:v>3.37</c:v>
                </c:pt>
                <c:pt idx="708">
                  <c:v>3.37</c:v>
                </c:pt>
                <c:pt idx="709">
                  <c:v>3.45</c:v>
                </c:pt>
                <c:pt idx="710">
                  <c:v>3.05</c:v>
                </c:pt>
                <c:pt idx="711">
                  <c:v>2.88</c:v>
                </c:pt>
                <c:pt idx="712">
                  <c:v>3.06</c:v>
                </c:pt>
                <c:pt idx="713">
                  <c:v>2.79</c:v>
                </c:pt>
                <c:pt idx="714">
                  <c:v>2.7</c:v>
                </c:pt>
                <c:pt idx="715">
                  <c:v>2.73</c:v>
                </c:pt>
                <c:pt idx="716">
                  <c:v>2.67</c:v>
                </c:pt>
                <c:pt idx="717">
                  <c:v>2.6</c:v>
                </c:pt>
                <c:pt idx="718">
                  <c:v>2.54</c:v>
                </c:pt>
                <c:pt idx="719">
                  <c:v>2.4500000000000002</c:v>
                </c:pt>
                <c:pt idx="720">
                  <c:v>3.24</c:v>
                </c:pt>
                <c:pt idx="721">
                  <c:v>3.44</c:v>
                </c:pt>
                <c:pt idx="722">
                  <c:v>3.17</c:v>
                </c:pt>
                <c:pt idx="723">
                  <c:v>3.18</c:v>
                </c:pt>
                <c:pt idx="724">
                  <c:v>3.32</c:v>
                </c:pt>
                <c:pt idx="725">
                  <c:v>3.46</c:v>
                </c:pt>
                <c:pt idx="726">
                  <c:v>3.39</c:v>
                </c:pt>
                <c:pt idx="727">
                  <c:v>2.99</c:v>
                </c:pt>
                <c:pt idx="728">
                  <c:v>2.91</c:v>
                </c:pt>
                <c:pt idx="729">
                  <c:v>2.68</c:v>
                </c:pt>
                <c:pt idx="730">
                  <c:v>2.8</c:v>
                </c:pt>
                <c:pt idx="731">
                  <c:v>2.71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4EB-4269-B900-F78E3F18A5CB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[1]Teléfono!$AB$5122:$AB$5851</c:f>
              <c:numCache>
                <c:formatCode>General</c:formatCode>
                <c:ptCount val="730"/>
                <c:pt idx="0">
                  <c:v>3.27</c:v>
                </c:pt>
                <c:pt idx="1">
                  <c:v>3.36</c:v>
                </c:pt>
                <c:pt idx="2">
                  <c:v>3.21</c:v>
                </c:pt>
                <c:pt idx="3">
                  <c:v>3.1</c:v>
                </c:pt>
                <c:pt idx="4">
                  <c:v>3.19</c:v>
                </c:pt>
                <c:pt idx="5">
                  <c:v>3.63</c:v>
                </c:pt>
                <c:pt idx="6">
                  <c:v>2.91</c:v>
                </c:pt>
                <c:pt idx="7">
                  <c:v>2.42</c:v>
                </c:pt>
                <c:pt idx="8">
                  <c:v>2.82</c:v>
                </c:pt>
                <c:pt idx="9">
                  <c:v>3.13</c:v>
                </c:pt>
                <c:pt idx="10">
                  <c:v>2.78</c:v>
                </c:pt>
                <c:pt idx="11">
                  <c:v>2.98</c:v>
                </c:pt>
                <c:pt idx="12">
                  <c:v>3.26</c:v>
                </c:pt>
                <c:pt idx="13">
                  <c:v>3.19</c:v>
                </c:pt>
                <c:pt idx="14">
                  <c:v>3.01</c:v>
                </c:pt>
                <c:pt idx="15">
                  <c:v>2.88</c:v>
                </c:pt>
                <c:pt idx="16">
                  <c:v>3.04</c:v>
                </c:pt>
                <c:pt idx="17">
                  <c:v>3.28</c:v>
                </c:pt>
                <c:pt idx="18">
                  <c:v>2.8</c:v>
                </c:pt>
                <c:pt idx="19">
                  <c:v>3.1</c:v>
                </c:pt>
                <c:pt idx="20">
                  <c:v>3.16</c:v>
                </c:pt>
                <c:pt idx="21">
                  <c:v>3.6</c:v>
                </c:pt>
                <c:pt idx="22">
                  <c:v>3.1</c:v>
                </c:pt>
                <c:pt idx="23">
                  <c:v>3.17</c:v>
                </c:pt>
                <c:pt idx="24">
                  <c:v>3.48</c:v>
                </c:pt>
                <c:pt idx="25">
                  <c:v>3.08</c:v>
                </c:pt>
                <c:pt idx="26">
                  <c:v>3</c:v>
                </c:pt>
                <c:pt idx="27">
                  <c:v>3.32</c:v>
                </c:pt>
                <c:pt idx="28">
                  <c:v>3.42</c:v>
                </c:pt>
                <c:pt idx="29">
                  <c:v>3.3</c:v>
                </c:pt>
                <c:pt idx="30">
                  <c:v>3.22</c:v>
                </c:pt>
                <c:pt idx="31">
                  <c:v>3.78</c:v>
                </c:pt>
                <c:pt idx="32">
                  <c:v>3.63</c:v>
                </c:pt>
                <c:pt idx="33">
                  <c:v>3.71</c:v>
                </c:pt>
                <c:pt idx="34">
                  <c:v>3.63</c:v>
                </c:pt>
                <c:pt idx="35">
                  <c:v>3.8</c:v>
                </c:pt>
                <c:pt idx="36">
                  <c:v>3.92</c:v>
                </c:pt>
                <c:pt idx="37">
                  <c:v>4</c:v>
                </c:pt>
                <c:pt idx="38">
                  <c:v>4.29</c:v>
                </c:pt>
                <c:pt idx="39">
                  <c:v>3.95</c:v>
                </c:pt>
                <c:pt idx="40">
                  <c:v>3.3</c:v>
                </c:pt>
                <c:pt idx="41">
                  <c:v>3.18</c:v>
                </c:pt>
                <c:pt idx="42">
                  <c:v>3.46</c:v>
                </c:pt>
                <c:pt idx="43">
                  <c:v>3.57</c:v>
                </c:pt>
                <c:pt idx="44">
                  <c:v>3.6</c:v>
                </c:pt>
                <c:pt idx="45">
                  <c:v>4.08</c:v>
                </c:pt>
                <c:pt idx="46">
                  <c:v>3.23</c:v>
                </c:pt>
                <c:pt idx="47">
                  <c:v>2.87</c:v>
                </c:pt>
                <c:pt idx="48">
                  <c:v>2.8</c:v>
                </c:pt>
                <c:pt idx="49">
                  <c:v>3.1</c:v>
                </c:pt>
                <c:pt idx="50">
                  <c:v>2.98</c:v>
                </c:pt>
                <c:pt idx="51">
                  <c:v>3.17</c:v>
                </c:pt>
                <c:pt idx="52">
                  <c:v>2.94</c:v>
                </c:pt>
                <c:pt idx="53">
                  <c:v>3.02</c:v>
                </c:pt>
                <c:pt idx="54">
                  <c:v>3.05</c:v>
                </c:pt>
                <c:pt idx="55">
                  <c:v>3.18</c:v>
                </c:pt>
                <c:pt idx="56">
                  <c:v>3</c:v>
                </c:pt>
                <c:pt idx="57">
                  <c:v>2.8</c:v>
                </c:pt>
                <c:pt idx="58">
                  <c:v>2.83</c:v>
                </c:pt>
                <c:pt idx="59">
                  <c:v>2.67</c:v>
                </c:pt>
                <c:pt idx="60">
                  <c:v>2.72</c:v>
                </c:pt>
                <c:pt idx="61">
                  <c:v>2.7</c:v>
                </c:pt>
                <c:pt idx="62">
                  <c:v>2.9</c:v>
                </c:pt>
                <c:pt idx="63">
                  <c:v>3.37</c:v>
                </c:pt>
                <c:pt idx="64">
                  <c:v>3.48</c:v>
                </c:pt>
                <c:pt idx="65">
                  <c:v>2.4300000000000002</c:v>
                </c:pt>
                <c:pt idx="66">
                  <c:v>2.89</c:v>
                </c:pt>
                <c:pt idx="67">
                  <c:v>2.94</c:v>
                </c:pt>
                <c:pt idx="68">
                  <c:v>3.05</c:v>
                </c:pt>
                <c:pt idx="69">
                  <c:v>3.18</c:v>
                </c:pt>
                <c:pt idx="70">
                  <c:v>3.24</c:v>
                </c:pt>
                <c:pt idx="71">
                  <c:v>3.3</c:v>
                </c:pt>
                <c:pt idx="72">
                  <c:v>3.2</c:v>
                </c:pt>
                <c:pt idx="73">
                  <c:v>3.27</c:v>
                </c:pt>
                <c:pt idx="74">
                  <c:v>3.19</c:v>
                </c:pt>
                <c:pt idx="75">
                  <c:v>3.22</c:v>
                </c:pt>
                <c:pt idx="76">
                  <c:v>3.28</c:v>
                </c:pt>
                <c:pt idx="78">
                  <c:v>2.87</c:v>
                </c:pt>
                <c:pt idx="79">
                  <c:v>3</c:v>
                </c:pt>
                <c:pt idx="80">
                  <c:v>2.8</c:v>
                </c:pt>
                <c:pt idx="81">
                  <c:v>3.08</c:v>
                </c:pt>
                <c:pt idx="82">
                  <c:v>3.08</c:v>
                </c:pt>
                <c:pt idx="83">
                  <c:v>3.04</c:v>
                </c:pt>
                <c:pt idx="84">
                  <c:v>2.66</c:v>
                </c:pt>
                <c:pt idx="85">
                  <c:v>2.15</c:v>
                </c:pt>
                <c:pt idx="86">
                  <c:v>1.98</c:v>
                </c:pt>
                <c:pt idx="87">
                  <c:v>2.2999999999999998</c:v>
                </c:pt>
                <c:pt idx="88">
                  <c:v>2.68</c:v>
                </c:pt>
                <c:pt idx="89">
                  <c:v>2.75</c:v>
                </c:pt>
                <c:pt idx="90">
                  <c:v>2.77</c:v>
                </c:pt>
                <c:pt idx="91">
                  <c:v>2.71</c:v>
                </c:pt>
                <c:pt idx="92">
                  <c:v>2.67</c:v>
                </c:pt>
                <c:pt idx="93">
                  <c:v>2.7</c:v>
                </c:pt>
                <c:pt idx="94">
                  <c:v>2.7</c:v>
                </c:pt>
                <c:pt idx="95">
                  <c:v>2.73</c:v>
                </c:pt>
                <c:pt idx="96">
                  <c:v>2.68</c:v>
                </c:pt>
                <c:pt idx="97">
                  <c:v>2.5</c:v>
                </c:pt>
                <c:pt idx="98">
                  <c:v>2.37</c:v>
                </c:pt>
                <c:pt idx="99">
                  <c:v>2.5</c:v>
                </c:pt>
                <c:pt idx="100">
                  <c:v>2.4</c:v>
                </c:pt>
                <c:pt idx="101">
                  <c:v>2.4500000000000002</c:v>
                </c:pt>
                <c:pt idx="102">
                  <c:v>2.4</c:v>
                </c:pt>
                <c:pt idx="103">
                  <c:v>1.97</c:v>
                </c:pt>
                <c:pt idx="104">
                  <c:v>2.4300000000000002</c:v>
                </c:pt>
                <c:pt idx="105">
                  <c:v>2.5</c:v>
                </c:pt>
                <c:pt idx="106">
                  <c:v>2.7</c:v>
                </c:pt>
                <c:pt idx="107">
                  <c:v>3</c:v>
                </c:pt>
                <c:pt idx="108">
                  <c:v>3.36</c:v>
                </c:pt>
                <c:pt idx="109">
                  <c:v>3.1</c:v>
                </c:pt>
                <c:pt idx="110">
                  <c:v>3</c:v>
                </c:pt>
                <c:pt idx="111">
                  <c:v>3.25</c:v>
                </c:pt>
                <c:pt idx="112">
                  <c:v>3.4</c:v>
                </c:pt>
                <c:pt idx="113">
                  <c:v>3.18</c:v>
                </c:pt>
                <c:pt idx="114">
                  <c:v>2.74</c:v>
                </c:pt>
                <c:pt idx="115">
                  <c:v>3.43</c:v>
                </c:pt>
                <c:pt idx="116">
                  <c:v>3.6</c:v>
                </c:pt>
                <c:pt idx="117">
                  <c:v>3.57</c:v>
                </c:pt>
                <c:pt idx="118">
                  <c:v>3.05</c:v>
                </c:pt>
                <c:pt idx="119">
                  <c:v>3.15</c:v>
                </c:pt>
                <c:pt idx="120">
                  <c:v>3.4</c:v>
                </c:pt>
                <c:pt idx="121">
                  <c:v>3.38</c:v>
                </c:pt>
                <c:pt idx="122">
                  <c:v>3.31</c:v>
                </c:pt>
                <c:pt idx="123">
                  <c:v>4.0999999999999996</c:v>
                </c:pt>
                <c:pt idx="124">
                  <c:v>3.76</c:v>
                </c:pt>
                <c:pt idx="125">
                  <c:v>3.3</c:v>
                </c:pt>
                <c:pt idx="126">
                  <c:v>3.25</c:v>
                </c:pt>
                <c:pt idx="127">
                  <c:v>3.32</c:v>
                </c:pt>
                <c:pt idx="128">
                  <c:v>3.2</c:v>
                </c:pt>
                <c:pt idx="129">
                  <c:v>3.42</c:v>
                </c:pt>
                <c:pt idx="130">
                  <c:v>3.47</c:v>
                </c:pt>
                <c:pt idx="131">
                  <c:v>3.2</c:v>
                </c:pt>
                <c:pt idx="132">
                  <c:v>3</c:v>
                </c:pt>
                <c:pt idx="133">
                  <c:v>3.1</c:v>
                </c:pt>
                <c:pt idx="134">
                  <c:v>3.3</c:v>
                </c:pt>
                <c:pt idx="135">
                  <c:v>3.43</c:v>
                </c:pt>
                <c:pt idx="136">
                  <c:v>3.4</c:v>
                </c:pt>
                <c:pt idx="137">
                  <c:v>3.57</c:v>
                </c:pt>
                <c:pt idx="138">
                  <c:v>3.6</c:v>
                </c:pt>
                <c:pt idx="139">
                  <c:v>3.68</c:v>
                </c:pt>
                <c:pt idx="140">
                  <c:v>3.77</c:v>
                </c:pt>
                <c:pt idx="141">
                  <c:v>3.82</c:v>
                </c:pt>
                <c:pt idx="142">
                  <c:v>3.75</c:v>
                </c:pt>
                <c:pt idx="143">
                  <c:v>3.94</c:v>
                </c:pt>
                <c:pt idx="144">
                  <c:v>3.5</c:v>
                </c:pt>
                <c:pt idx="145">
                  <c:v>4.18</c:v>
                </c:pt>
                <c:pt idx="146">
                  <c:v>4.5</c:v>
                </c:pt>
                <c:pt idx="147">
                  <c:v>4.6500000000000004</c:v>
                </c:pt>
                <c:pt idx="148">
                  <c:v>4.5999999999999996</c:v>
                </c:pt>
                <c:pt idx="149">
                  <c:v>4.72</c:v>
                </c:pt>
                <c:pt idx="150">
                  <c:v>4.9000000000000004</c:v>
                </c:pt>
                <c:pt idx="151">
                  <c:v>4.68</c:v>
                </c:pt>
                <c:pt idx="152">
                  <c:v>4.2</c:v>
                </c:pt>
                <c:pt idx="153">
                  <c:v>4.1900000000000004</c:v>
                </c:pt>
                <c:pt idx="154">
                  <c:v>4.16</c:v>
                </c:pt>
                <c:pt idx="155">
                  <c:v>4.05</c:v>
                </c:pt>
                <c:pt idx="156">
                  <c:v>4</c:v>
                </c:pt>
                <c:pt idx="157">
                  <c:v>3.9</c:v>
                </c:pt>
                <c:pt idx="158">
                  <c:v>3.97</c:v>
                </c:pt>
                <c:pt idx="159">
                  <c:v>4</c:v>
                </c:pt>
                <c:pt idx="160">
                  <c:v>3.9</c:v>
                </c:pt>
                <c:pt idx="161">
                  <c:v>4.26</c:v>
                </c:pt>
                <c:pt idx="162">
                  <c:v>4.3499999999999996</c:v>
                </c:pt>
                <c:pt idx="163">
                  <c:v>4.16</c:v>
                </c:pt>
                <c:pt idx="164">
                  <c:v>4.03</c:v>
                </c:pt>
                <c:pt idx="165">
                  <c:v>3.9</c:v>
                </c:pt>
                <c:pt idx="166">
                  <c:v>4.0999999999999996</c:v>
                </c:pt>
                <c:pt idx="167">
                  <c:v>4.7</c:v>
                </c:pt>
                <c:pt idx="168">
                  <c:v>4.87</c:v>
                </c:pt>
                <c:pt idx="169">
                  <c:v>4.9400000000000004</c:v>
                </c:pt>
                <c:pt idx="170">
                  <c:v>4.9000000000000004</c:v>
                </c:pt>
                <c:pt idx="171">
                  <c:v>4.7</c:v>
                </c:pt>
                <c:pt idx="172">
                  <c:v>4.67</c:v>
                </c:pt>
                <c:pt idx="173">
                  <c:v>4.93</c:v>
                </c:pt>
                <c:pt idx="174">
                  <c:v>4.17</c:v>
                </c:pt>
                <c:pt idx="175">
                  <c:v>4.5199999999999996</c:v>
                </c:pt>
                <c:pt idx="176">
                  <c:v>4.68</c:v>
                </c:pt>
                <c:pt idx="177">
                  <c:v>5</c:v>
                </c:pt>
                <c:pt idx="178">
                  <c:v>5.28</c:v>
                </c:pt>
                <c:pt idx="179">
                  <c:v>5.37</c:v>
                </c:pt>
                <c:pt idx="180">
                  <c:v>4.8</c:v>
                </c:pt>
                <c:pt idx="181">
                  <c:v>5.37</c:v>
                </c:pt>
                <c:pt idx="182">
                  <c:v>5.53</c:v>
                </c:pt>
                <c:pt idx="183">
                  <c:v>5.72</c:v>
                </c:pt>
                <c:pt idx="184">
                  <c:v>5.55</c:v>
                </c:pt>
                <c:pt idx="185">
                  <c:v>5.2</c:v>
                </c:pt>
                <c:pt idx="186">
                  <c:v>4.34</c:v>
                </c:pt>
                <c:pt idx="187">
                  <c:v>4.2699999999999996</c:v>
                </c:pt>
                <c:pt idx="188">
                  <c:v>4.0999999999999996</c:v>
                </c:pt>
                <c:pt idx="189">
                  <c:v>3.8</c:v>
                </c:pt>
                <c:pt idx="190">
                  <c:v>3.68</c:v>
                </c:pt>
                <c:pt idx="191">
                  <c:v>3.8</c:v>
                </c:pt>
                <c:pt idx="192">
                  <c:v>3.75</c:v>
                </c:pt>
                <c:pt idx="193">
                  <c:v>3.7</c:v>
                </c:pt>
                <c:pt idx="194">
                  <c:v>3.72</c:v>
                </c:pt>
                <c:pt idx="195">
                  <c:v>3.67</c:v>
                </c:pt>
                <c:pt idx="196">
                  <c:v>3.8</c:v>
                </c:pt>
                <c:pt idx="197">
                  <c:v>4.21</c:v>
                </c:pt>
                <c:pt idx="198">
                  <c:v>4.37</c:v>
                </c:pt>
                <c:pt idx="199">
                  <c:v>4.3899999999999997</c:v>
                </c:pt>
                <c:pt idx="200">
                  <c:v>4.41</c:v>
                </c:pt>
                <c:pt idx="201">
                  <c:v>3.8</c:v>
                </c:pt>
                <c:pt idx="202">
                  <c:v>4.18</c:v>
                </c:pt>
                <c:pt idx="203">
                  <c:v>4.5</c:v>
                </c:pt>
                <c:pt idx="204">
                  <c:v>4.42</c:v>
                </c:pt>
                <c:pt idx="205">
                  <c:v>4.3</c:v>
                </c:pt>
                <c:pt idx="206">
                  <c:v>4.28</c:v>
                </c:pt>
                <c:pt idx="207">
                  <c:v>4.2</c:v>
                </c:pt>
                <c:pt idx="208">
                  <c:v>4</c:v>
                </c:pt>
                <c:pt idx="209">
                  <c:v>4.05</c:v>
                </c:pt>
                <c:pt idx="210">
                  <c:v>4.0999999999999996</c:v>
                </c:pt>
                <c:pt idx="211">
                  <c:v>4</c:v>
                </c:pt>
                <c:pt idx="212">
                  <c:v>3.6</c:v>
                </c:pt>
                <c:pt idx="215">
                  <c:v>3.67</c:v>
                </c:pt>
                <c:pt idx="216">
                  <c:v>3.68</c:v>
                </c:pt>
                <c:pt idx="217">
                  <c:v>4.05</c:v>
                </c:pt>
                <c:pt idx="218">
                  <c:v>4.2</c:v>
                </c:pt>
                <c:pt idx="219">
                  <c:v>3.96</c:v>
                </c:pt>
                <c:pt idx="220">
                  <c:v>4.0599999999999996</c:v>
                </c:pt>
                <c:pt idx="221">
                  <c:v>4.72</c:v>
                </c:pt>
                <c:pt idx="222">
                  <c:v>4.7</c:v>
                </c:pt>
                <c:pt idx="223">
                  <c:v>4.4800000000000004</c:v>
                </c:pt>
                <c:pt idx="224">
                  <c:v>4.13</c:v>
                </c:pt>
                <c:pt idx="225">
                  <c:v>3.7</c:v>
                </c:pt>
                <c:pt idx="226">
                  <c:v>3.63</c:v>
                </c:pt>
                <c:pt idx="227">
                  <c:v>3.6</c:v>
                </c:pt>
                <c:pt idx="228">
                  <c:v>3.54</c:v>
                </c:pt>
                <c:pt idx="229">
                  <c:v>4.2</c:v>
                </c:pt>
                <c:pt idx="230">
                  <c:v>4.9000000000000004</c:v>
                </c:pt>
                <c:pt idx="231">
                  <c:v>4.2</c:v>
                </c:pt>
                <c:pt idx="232">
                  <c:v>4.9000000000000004</c:v>
                </c:pt>
                <c:pt idx="233">
                  <c:v>4.78</c:v>
                </c:pt>
                <c:pt idx="234">
                  <c:v>4.8</c:v>
                </c:pt>
                <c:pt idx="241">
                  <c:v>3.5</c:v>
                </c:pt>
                <c:pt idx="242">
                  <c:v>3.7</c:v>
                </c:pt>
                <c:pt idx="243">
                  <c:v>4.2</c:v>
                </c:pt>
                <c:pt idx="244">
                  <c:v>4.3499999999999996</c:v>
                </c:pt>
                <c:pt idx="245">
                  <c:v>4.22</c:v>
                </c:pt>
                <c:pt idx="246">
                  <c:v>4.38</c:v>
                </c:pt>
                <c:pt idx="247">
                  <c:v>3.98</c:v>
                </c:pt>
                <c:pt idx="248">
                  <c:v>3.3</c:v>
                </c:pt>
                <c:pt idx="249">
                  <c:v>3.38</c:v>
                </c:pt>
                <c:pt idx="250">
                  <c:v>4.3</c:v>
                </c:pt>
                <c:pt idx="251">
                  <c:v>4.7699999999999996</c:v>
                </c:pt>
                <c:pt idx="252">
                  <c:v>5</c:v>
                </c:pt>
                <c:pt idx="253">
                  <c:v>4.5999999999999996</c:v>
                </c:pt>
                <c:pt idx="254">
                  <c:v>5.46</c:v>
                </c:pt>
                <c:pt idx="255">
                  <c:v>4.9800000000000004</c:v>
                </c:pt>
                <c:pt idx="256">
                  <c:v>5</c:v>
                </c:pt>
                <c:pt idx="257">
                  <c:v>5.58</c:v>
                </c:pt>
                <c:pt idx="258">
                  <c:v>5.6</c:v>
                </c:pt>
                <c:pt idx="259">
                  <c:v>5.3</c:v>
                </c:pt>
                <c:pt idx="260">
                  <c:v>5.5</c:v>
                </c:pt>
                <c:pt idx="261">
                  <c:v>5.58</c:v>
                </c:pt>
                <c:pt idx="262">
                  <c:v>6</c:v>
                </c:pt>
                <c:pt idx="263">
                  <c:v>6</c:v>
                </c:pt>
                <c:pt idx="264">
                  <c:v>5.8</c:v>
                </c:pt>
                <c:pt idx="265">
                  <c:v>5.55</c:v>
                </c:pt>
                <c:pt idx="266">
                  <c:v>5.3</c:v>
                </c:pt>
                <c:pt idx="267">
                  <c:v>5.38</c:v>
                </c:pt>
                <c:pt idx="268">
                  <c:v>5.6</c:v>
                </c:pt>
                <c:pt idx="269">
                  <c:v>6</c:v>
                </c:pt>
                <c:pt idx="270">
                  <c:v>6.3</c:v>
                </c:pt>
                <c:pt idx="271">
                  <c:v>6.4</c:v>
                </c:pt>
                <c:pt idx="272">
                  <c:v>6.5</c:v>
                </c:pt>
                <c:pt idx="273">
                  <c:v>6.6</c:v>
                </c:pt>
                <c:pt idx="274">
                  <c:v>6.7</c:v>
                </c:pt>
                <c:pt idx="275">
                  <c:v>6.4</c:v>
                </c:pt>
                <c:pt idx="276">
                  <c:v>5.7</c:v>
                </c:pt>
                <c:pt idx="277">
                  <c:v>5.8</c:v>
                </c:pt>
                <c:pt idx="278">
                  <c:v>5.2</c:v>
                </c:pt>
                <c:pt idx="279">
                  <c:v>4.72</c:v>
                </c:pt>
                <c:pt idx="280">
                  <c:v>4.7</c:v>
                </c:pt>
                <c:pt idx="281">
                  <c:v>4.62</c:v>
                </c:pt>
                <c:pt idx="282">
                  <c:v>4.37</c:v>
                </c:pt>
                <c:pt idx="283">
                  <c:v>4.4000000000000004</c:v>
                </c:pt>
                <c:pt idx="284">
                  <c:v>4.7</c:v>
                </c:pt>
                <c:pt idx="285">
                  <c:v>5.5</c:v>
                </c:pt>
                <c:pt idx="286">
                  <c:v>5.58</c:v>
                </c:pt>
                <c:pt idx="287">
                  <c:v>4.8</c:v>
                </c:pt>
                <c:pt idx="288">
                  <c:v>4.4000000000000004</c:v>
                </c:pt>
                <c:pt idx="289">
                  <c:v>4.13</c:v>
                </c:pt>
                <c:pt idx="290">
                  <c:v>3.98</c:v>
                </c:pt>
                <c:pt idx="291">
                  <c:v>3.95</c:v>
                </c:pt>
                <c:pt idx="292">
                  <c:v>4</c:v>
                </c:pt>
                <c:pt idx="293">
                  <c:v>3.7</c:v>
                </c:pt>
                <c:pt idx="294">
                  <c:v>3.3</c:v>
                </c:pt>
                <c:pt idx="295">
                  <c:v>3.57</c:v>
                </c:pt>
                <c:pt idx="296">
                  <c:v>3.42</c:v>
                </c:pt>
                <c:pt idx="297">
                  <c:v>3.4</c:v>
                </c:pt>
                <c:pt idx="298">
                  <c:v>3.33</c:v>
                </c:pt>
                <c:pt idx="299">
                  <c:v>2.81</c:v>
                </c:pt>
                <c:pt idx="300">
                  <c:v>3.27</c:v>
                </c:pt>
                <c:pt idx="301">
                  <c:v>2.5</c:v>
                </c:pt>
                <c:pt idx="302">
                  <c:v>3.3</c:v>
                </c:pt>
                <c:pt idx="303">
                  <c:v>3.55</c:v>
                </c:pt>
                <c:pt idx="304">
                  <c:v>3.6</c:v>
                </c:pt>
                <c:pt idx="305">
                  <c:v>3.1</c:v>
                </c:pt>
                <c:pt idx="306">
                  <c:v>3</c:v>
                </c:pt>
                <c:pt idx="307">
                  <c:v>3.1</c:v>
                </c:pt>
                <c:pt idx="308">
                  <c:v>3.24</c:v>
                </c:pt>
                <c:pt idx="309">
                  <c:v>3.17</c:v>
                </c:pt>
                <c:pt idx="310">
                  <c:v>3.2</c:v>
                </c:pt>
                <c:pt idx="311">
                  <c:v>3.23</c:v>
                </c:pt>
                <c:pt idx="312">
                  <c:v>3.4</c:v>
                </c:pt>
                <c:pt idx="313">
                  <c:v>3.28</c:v>
                </c:pt>
                <c:pt idx="314">
                  <c:v>3.07</c:v>
                </c:pt>
                <c:pt idx="323">
                  <c:v>3.3</c:v>
                </c:pt>
                <c:pt idx="324">
                  <c:v>3.4</c:v>
                </c:pt>
                <c:pt idx="325">
                  <c:v>3.7</c:v>
                </c:pt>
                <c:pt idx="326">
                  <c:v>4</c:v>
                </c:pt>
                <c:pt idx="327">
                  <c:v>4.32</c:v>
                </c:pt>
                <c:pt idx="328">
                  <c:v>4.7</c:v>
                </c:pt>
                <c:pt idx="329">
                  <c:v>4.4000000000000004</c:v>
                </c:pt>
                <c:pt idx="330">
                  <c:v>4</c:v>
                </c:pt>
                <c:pt idx="331">
                  <c:v>3.7</c:v>
                </c:pt>
                <c:pt idx="332">
                  <c:v>3.65</c:v>
                </c:pt>
                <c:pt idx="333">
                  <c:v>3.5</c:v>
                </c:pt>
                <c:pt idx="334">
                  <c:v>3.4</c:v>
                </c:pt>
                <c:pt idx="335">
                  <c:v>3.42</c:v>
                </c:pt>
                <c:pt idx="336">
                  <c:v>3.36</c:v>
                </c:pt>
                <c:pt idx="337">
                  <c:v>3.53</c:v>
                </c:pt>
                <c:pt idx="338">
                  <c:v>3.42</c:v>
                </c:pt>
                <c:pt idx="339">
                  <c:v>3.57</c:v>
                </c:pt>
                <c:pt idx="340">
                  <c:v>3.5</c:v>
                </c:pt>
                <c:pt idx="341">
                  <c:v>3.7</c:v>
                </c:pt>
                <c:pt idx="342">
                  <c:v>3.8</c:v>
                </c:pt>
                <c:pt idx="343">
                  <c:v>3.52</c:v>
                </c:pt>
                <c:pt idx="344">
                  <c:v>3.6</c:v>
                </c:pt>
                <c:pt idx="345">
                  <c:v>3.87</c:v>
                </c:pt>
                <c:pt idx="346">
                  <c:v>3.8</c:v>
                </c:pt>
                <c:pt idx="347">
                  <c:v>3.72</c:v>
                </c:pt>
                <c:pt idx="348">
                  <c:v>3.85</c:v>
                </c:pt>
                <c:pt idx="349">
                  <c:v>3.4</c:v>
                </c:pt>
                <c:pt idx="350">
                  <c:v>3.5</c:v>
                </c:pt>
                <c:pt idx="351">
                  <c:v>3.47</c:v>
                </c:pt>
                <c:pt idx="352">
                  <c:v>3.4</c:v>
                </c:pt>
                <c:pt idx="353">
                  <c:v>3.3</c:v>
                </c:pt>
                <c:pt idx="354">
                  <c:v>3.32</c:v>
                </c:pt>
                <c:pt idx="355">
                  <c:v>3.27</c:v>
                </c:pt>
                <c:pt idx="356">
                  <c:v>2.93</c:v>
                </c:pt>
                <c:pt idx="357">
                  <c:v>3.1</c:v>
                </c:pt>
                <c:pt idx="358">
                  <c:v>3.8</c:v>
                </c:pt>
                <c:pt idx="359">
                  <c:v>3.73</c:v>
                </c:pt>
                <c:pt idx="360">
                  <c:v>3.6</c:v>
                </c:pt>
                <c:pt idx="361">
                  <c:v>3.53</c:v>
                </c:pt>
                <c:pt idx="362">
                  <c:v>3.5</c:v>
                </c:pt>
                <c:pt idx="363">
                  <c:v>3.46</c:v>
                </c:pt>
                <c:pt idx="364">
                  <c:v>3.33</c:v>
                </c:pt>
                <c:pt idx="365">
                  <c:v>3.4</c:v>
                </c:pt>
                <c:pt idx="366">
                  <c:v>2.9</c:v>
                </c:pt>
                <c:pt idx="367">
                  <c:v>3.26</c:v>
                </c:pt>
                <c:pt idx="368">
                  <c:v>3.2</c:v>
                </c:pt>
                <c:pt idx="369">
                  <c:v>3.47</c:v>
                </c:pt>
                <c:pt idx="370">
                  <c:v>3.9</c:v>
                </c:pt>
                <c:pt idx="371">
                  <c:v>3.7</c:v>
                </c:pt>
                <c:pt idx="372">
                  <c:v>2.8</c:v>
                </c:pt>
                <c:pt idx="373">
                  <c:v>2.7</c:v>
                </c:pt>
                <c:pt idx="374">
                  <c:v>2.52</c:v>
                </c:pt>
                <c:pt idx="375">
                  <c:v>2.58</c:v>
                </c:pt>
                <c:pt idx="376">
                  <c:v>2.6</c:v>
                </c:pt>
                <c:pt idx="377">
                  <c:v>2.62</c:v>
                </c:pt>
                <c:pt idx="378">
                  <c:v>2.7</c:v>
                </c:pt>
                <c:pt idx="379">
                  <c:v>3.15</c:v>
                </c:pt>
                <c:pt idx="380">
                  <c:v>3.18</c:v>
                </c:pt>
                <c:pt idx="381">
                  <c:v>3</c:v>
                </c:pt>
                <c:pt idx="382">
                  <c:v>2.9</c:v>
                </c:pt>
                <c:pt idx="383">
                  <c:v>2.9</c:v>
                </c:pt>
                <c:pt idx="384">
                  <c:v>3.2</c:v>
                </c:pt>
                <c:pt idx="385">
                  <c:v>3.48</c:v>
                </c:pt>
                <c:pt idx="386">
                  <c:v>3.7</c:v>
                </c:pt>
                <c:pt idx="387">
                  <c:v>3.74</c:v>
                </c:pt>
                <c:pt idx="388">
                  <c:v>3.68</c:v>
                </c:pt>
                <c:pt idx="389">
                  <c:v>3.52</c:v>
                </c:pt>
                <c:pt idx="390">
                  <c:v>3.4</c:v>
                </c:pt>
                <c:pt idx="391">
                  <c:v>3.24</c:v>
                </c:pt>
                <c:pt idx="392">
                  <c:v>3.1</c:v>
                </c:pt>
                <c:pt idx="393">
                  <c:v>2.9</c:v>
                </c:pt>
                <c:pt idx="394">
                  <c:v>2.87</c:v>
                </c:pt>
                <c:pt idx="395">
                  <c:v>2.9</c:v>
                </c:pt>
                <c:pt idx="396">
                  <c:v>3.13</c:v>
                </c:pt>
                <c:pt idx="397">
                  <c:v>3.2</c:v>
                </c:pt>
                <c:pt idx="398">
                  <c:v>3.15</c:v>
                </c:pt>
                <c:pt idx="399">
                  <c:v>3.22</c:v>
                </c:pt>
                <c:pt idx="400">
                  <c:v>3.1</c:v>
                </c:pt>
                <c:pt idx="401">
                  <c:v>2.9</c:v>
                </c:pt>
                <c:pt idx="402">
                  <c:v>2.85</c:v>
                </c:pt>
                <c:pt idx="403">
                  <c:v>2.94</c:v>
                </c:pt>
                <c:pt idx="404">
                  <c:v>2.57</c:v>
                </c:pt>
                <c:pt idx="405">
                  <c:v>2.8</c:v>
                </c:pt>
                <c:pt idx="406">
                  <c:v>2.6</c:v>
                </c:pt>
                <c:pt idx="407">
                  <c:v>2.67</c:v>
                </c:pt>
                <c:pt idx="408">
                  <c:v>2.58</c:v>
                </c:pt>
                <c:pt idx="413">
                  <c:v>3.32</c:v>
                </c:pt>
                <c:pt idx="414">
                  <c:v>3.3</c:v>
                </c:pt>
                <c:pt idx="417">
                  <c:v>3.1</c:v>
                </c:pt>
                <c:pt idx="418">
                  <c:v>3.4</c:v>
                </c:pt>
                <c:pt idx="421">
                  <c:v>3.77</c:v>
                </c:pt>
                <c:pt idx="422">
                  <c:v>2.78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4EB-4269-B900-F78E3F18A5CB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6.2</c:v>
                </c:pt>
                <c:pt idx="1">
                  <c:v>6.2</c:v>
                </c:pt>
                <c:pt idx="2">
                  <c:v>6.2</c:v>
                </c:pt>
                <c:pt idx="3">
                  <c:v>6.2</c:v>
                </c:pt>
                <c:pt idx="4">
                  <c:v>6.2</c:v>
                </c:pt>
                <c:pt idx="5">
                  <c:v>6.2</c:v>
                </c:pt>
                <c:pt idx="6">
                  <c:v>6.2</c:v>
                </c:pt>
                <c:pt idx="7">
                  <c:v>6.2</c:v>
                </c:pt>
                <c:pt idx="8">
                  <c:v>6.2</c:v>
                </c:pt>
                <c:pt idx="9">
                  <c:v>6.2</c:v>
                </c:pt>
                <c:pt idx="10">
                  <c:v>6.2</c:v>
                </c:pt>
                <c:pt idx="11">
                  <c:v>6.2</c:v>
                </c:pt>
                <c:pt idx="12">
                  <c:v>6.2</c:v>
                </c:pt>
                <c:pt idx="13">
                  <c:v>6.2</c:v>
                </c:pt>
                <c:pt idx="14">
                  <c:v>6.2</c:v>
                </c:pt>
                <c:pt idx="15">
                  <c:v>6.2</c:v>
                </c:pt>
                <c:pt idx="16">
                  <c:v>6.2</c:v>
                </c:pt>
                <c:pt idx="17">
                  <c:v>6.2</c:v>
                </c:pt>
                <c:pt idx="18">
                  <c:v>6.2</c:v>
                </c:pt>
                <c:pt idx="19">
                  <c:v>6.2</c:v>
                </c:pt>
                <c:pt idx="20">
                  <c:v>6.2</c:v>
                </c:pt>
                <c:pt idx="21">
                  <c:v>6.2</c:v>
                </c:pt>
                <c:pt idx="22">
                  <c:v>6.2</c:v>
                </c:pt>
                <c:pt idx="23">
                  <c:v>6.2</c:v>
                </c:pt>
                <c:pt idx="24">
                  <c:v>6.2</c:v>
                </c:pt>
                <c:pt idx="25">
                  <c:v>6.2</c:v>
                </c:pt>
                <c:pt idx="26">
                  <c:v>6.2</c:v>
                </c:pt>
                <c:pt idx="27">
                  <c:v>6.2</c:v>
                </c:pt>
                <c:pt idx="28">
                  <c:v>6.2</c:v>
                </c:pt>
                <c:pt idx="29">
                  <c:v>6.2</c:v>
                </c:pt>
                <c:pt idx="30">
                  <c:v>6.2</c:v>
                </c:pt>
                <c:pt idx="31">
                  <c:v>6.2</c:v>
                </c:pt>
                <c:pt idx="32">
                  <c:v>6.2</c:v>
                </c:pt>
                <c:pt idx="33">
                  <c:v>6.2</c:v>
                </c:pt>
                <c:pt idx="34">
                  <c:v>6.2</c:v>
                </c:pt>
                <c:pt idx="35">
                  <c:v>6.2</c:v>
                </c:pt>
                <c:pt idx="36">
                  <c:v>6.2</c:v>
                </c:pt>
                <c:pt idx="37">
                  <c:v>6.2</c:v>
                </c:pt>
                <c:pt idx="38">
                  <c:v>6.2</c:v>
                </c:pt>
                <c:pt idx="39">
                  <c:v>6.2</c:v>
                </c:pt>
                <c:pt idx="40">
                  <c:v>6.2</c:v>
                </c:pt>
                <c:pt idx="41">
                  <c:v>6.2</c:v>
                </c:pt>
                <c:pt idx="42">
                  <c:v>6.2</c:v>
                </c:pt>
                <c:pt idx="43">
                  <c:v>6.2</c:v>
                </c:pt>
                <c:pt idx="44">
                  <c:v>6.2</c:v>
                </c:pt>
                <c:pt idx="45">
                  <c:v>6.2</c:v>
                </c:pt>
                <c:pt idx="46">
                  <c:v>6.2</c:v>
                </c:pt>
                <c:pt idx="47">
                  <c:v>6.2</c:v>
                </c:pt>
                <c:pt idx="48">
                  <c:v>6.2</c:v>
                </c:pt>
                <c:pt idx="49">
                  <c:v>6.2</c:v>
                </c:pt>
                <c:pt idx="50">
                  <c:v>6.2</c:v>
                </c:pt>
                <c:pt idx="51">
                  <c:v>6.2</c:v>
                </c:pt>
                <c:pt idx="52">
                  <c:v>6.2</c:v>
                </c:pt>
                <c:pt idx="53">
                  <c:v>6.2</c:v>
                </c:pt>
                <c:pt idx="54">
                  <c:v>6.2</c:v>
                </c:pt>
                <c:pt idx="55">
                  <c:v>6.2</c:v>
                </c:pt>
                <c:pt idx="56">
                  <c:v>6.2</c:v>
                </c:pt>
                <c:pt idx="57">
                  <c:v>6.2</c:v>
                </c:pt>
                <c:pt idx="58">
                  <c:v>6.2</c:v>
                </c:pt>
                <c:pt idx="59">
                  <c:v>6.2</c:v>
                </c:pt>
                <c:pt idx="60">
                  <c:v>6.2</c:v>
                </c:pt>
                <c:pt idx="61">
                  <c:v>6.2</c:v>
                </c:pt>
                <c:pt idx="62">
                  <c:v>6.2</c:v>
                </c:pt>
                <c:pt idx="63">
                  <c:v>6.2</c:v>
                </c:pt>
                <c:pt idx="64">
                  <c:v>6.2</c:v>
                </c:pt>
                <c:pt idx="65">
                  <c:v>6.2</c:v>
                </c:pt>
                <c:pt idx="66">
                  <c:v>6.2</c:v>
                </c:pt>
                <c:pt idx="67">
                  <c:v>6.2</c:v>
                </c:pt>
                <c:pt idx="68">
                  <c:v>6.2</c:v>
                </c:pt>
                <c:pt idx="69">
                  <c:v>6.2</c:v>
                </c:pt>
                <c:pt idx="70">
                  <c:v>6.2</c:v>
                </c:pt>
                <c:pt idx="71">
                  <c:v>6.2</c:v>
                </c:pt>
                <c:pt idx="72">
                  <c:v>6.2</c:v>
                </c:pt>
                <c:pt idx="73">
                  <c:v>6.2</c:v>
                </c:pt>
                <c:pt idx="74">
                  <c:v>6.2</c:v>
                </c:pt>
                <c:pt idx="75">
                  <c:v>6.2</c:v>
                </c:pt>
                <c:pt idx="76">
                  <c:v>6.2</c:v>
                </c:pt>
                <c:pt idx="77">
                  <c:v>6.2</c:v>
                </c:pt>
                <c:pt idx="78">
                  <c:v>6.2</c:v>
                </c:pt>
                <c:pt idx="79">
                  <c:v>6.2</c:v>
                </c:pt>
                <c:pt idx="80">
                  <c:v>6.2</c:v>
                </c:pt>
                <c:pt idx="81">
                  <c:v>6.2</c:v>
                </c:pt>
                <c:pt idx="82">
                  <c:v>6.2</c:v>
                </c:pt>
                <c:pt idx="83">
                  <c:v>6.2</c:v>
                </c:pt>
                <c:pt idx="84">
                  <c:v>6.2</c:v>
                </c:pt>
                <c:pt idx="85">
                  <c:v>6.2</c:v>
                </c:pt>
                <c:pt idx="86">
                  <c:v>6.2</c:v>
                </c:pt>
                <c:pt idx="87">
                  <c:v>6.2</c:v>
                </c:pt>
                <c:pt idx="88">
                  <c:v>6.2</c:v>
                </c:pt>
                <c:pt idx="89">
                  <c:v>6.2</c:v>
                </c:pt>
                <c:pt idx="90">
                  <c:v>6.2</c:v>
                </c:pt>
                <c:pt idx="91">
                  <c:v>6.2</c:v>
                </c:pt>
                <c:pt idx="92">
                  <c:v>6.2</c:v>
                </c:pt>
                <c:pt idx="93">
                  <c:v>6.2</c:v>
                </c:pt>
                <c:pt idx="94">
                  <c:v>6.2</c:v>
                </c:pt>
                <c:pt idx="95">
                  <c:v>6.2</c:v>
                </c:pt>
                <c:pt idx="96">
                  <c:v>6.2</c:v>
                </c:pt>
                <c:pt idx="97">
                  <c:v>6.2</c:v>
                </c:pt>
                <c:pt idx="98">
                  <c:v>6.2</c:v>
                </c:pt>
                <c:pt idx="99">
                  <c:v>6.2</c:v>
                </c:pt>
                <c:pt idx="100">
                  <c:v>6.2</c:v>
                </c:pt>
                <c:pt idx="101">
                  <c:v>6.2</c:v>
                </c:pt>
                <c:pt idx="102">
                  <c:v>6.2</c:v>
                </c:pt>
                <c:pt idx="103">
                  <c:v>6.2</c:v>
                </c:pt>
                <c:pt idx="104">
                  <c:v>6.2</c:v>
                </c:pt>
                <c:pt idx="105">
                  <c:v>6.2</c:v>
                </c:pt>
                <c:pt idx="106">
                  <c:v>6.2</c:v>
                </c:pt>
                <c:pt idx="107">
                  <c:v>6.2</c:v>
                </c:pt>
                <c:pt idx="108">
                  <c:v>6.2</c:v>
                </c:pt>
                <c:pt idx="109">
                  <c:v>6.2</c:v>
                </c:pt>
                <c:pt idx="110">
                  <c:v>6.2</c:v>
                </c:pt>
                <c:pt idx="111">
                  <c:v>6.2</c:v>
                </c:pt>
                <c:pt idx="112">
                  <c:v>6.2</c:v>
                </c:pt>
                <c:pt idx="113">
                  <c:v>6.2</c:v>
                </c:pt>
                <c:pt idx="114">
                  <c:v>6.2</c:v>
                </c:pt>
                <c:pt idx="115">
                  <c:v>6.2</c:v>
                </c:pt>
                <c:pt idx="116">
                  <c:v>6.2</c:v>
                </c:pt>
                <c:pt idx="117">
                  <c:v>6.2</c:v>
                </c:pt>
                <c:pt idx="118">
                  <c:v>6.2</c:v>
                </c:pt>
                <c:pt idx="119">
                  <c:v>6.2</c:v>
                </c:pt>
                <c:pt idx="120">
                  <c:v>6.2</c:v>
                </c:pt>
                <c:pt idx="121">
                  <c:v>6.2</c:v>
                </c:pt>
                <c:pt idx="122">
                  <c:v>6.2</c:v>
                </c:pt>
                <c:pt idx="123">
                  <c:v>6.2</c:v>
                </c:pt>
                <c:pt idx="124">
                  <c:v>6.2</c:v>
                </c:pt>
                <c:pt idx="125">
                  <c:v>6.2</c:v>
                </c:pt>
                <c:pt idx="126">
                  <c:v>6.2</c:v>
                </c:pt>
                <c:pt idx="127">
                  <c:v>6.2</c:v>
                </c:pt>
                <c:pt idx="128">
                  <c:v>6.2</c:v>
                </c:pt>
                <c:pt idx="129">
                  <c:v>6.2</c:v>
                </c:pt>
                <c:pt idx="130">
                  <c:v>6.2</c:v>
                </c:pt>
                <c:pt idx="131">
                  <c:v>6.2</c:v>
                </c:pt>
                <c:pt idx="132">
                  <c:v>6.2</c:v>
                </c:pt>
                <c:pt idx="133">
                  <c:v>6.2</c:v>
                </c:pt>
                <c:pt idx="134">
                  <c:v>6.2</c:v>
                </c:pt>
                <c:pt idx="135">
                  <c:v>6.2</c:v>
                </c:pt>
                <c:pt idx="136">
                  <c:v>6.2</c:v>
                </c:pt>
                <c:pt idx="137">
                  <c:v>6.2</c:v>
                </c:pt>
                <c:pt idx="138">
                  <c:v>6.2</c:v>
                </c:pt>
                <c:pt idx="139">
                  <c:v>6.2</c:v>
                </c:pt>
                <c:pt idx="140">
                  <c:v>6.2</c:v>
                </c:pt>
                <c:pt idx="141">
                  <c:v>6.2</c:v>
                </c:pt>
                <c:pt idx="142">
                  <c:v>6.2</c:v>
                </c:pt>
                <c:pt idx="143">
                  <c:v>6.2</c:v>
                </c:pt>
                <c:pt idx="144">
                  <c:v>6.2</c:v>
                </c:pt>
                <c:pt idx="145">
                  <c:v>6.2</c:v>
                </c:pt>
                <c:pt idx="146">
                  <c:v>6.2</c:v>
                </c:pt>
                <c:pt idx="147">
                  <c:v>6.2</c:v>
                </c:pt>
                <c:pt idx="148">
                  <c:v>6.2</c:v>
                </c:pt>
                <c:pt idx="149">
                  <c:v>6.2</c:v>
                </c:pt>
                <c:pt idx="150">
                  <c:v>6.2</c:v>
                </c:pt>
                <c:pt idx="151">
                  <c:v>6.2</c:v>
                </c:pt>
                <c:pt idx="152">
                  <c:v>6.2</c:v>
                </c:pt>
                <c:pt idx="153">
                  <c:v>6.2</c:v>
                </c:pt>
                <c:pt idx="154">
                  <c:v>6.2</c:v>
                </c:pt>
                <c:pt idx="155">
                  <c:v>6.2</c:v>
                </c:pt>
                <c:pt idx="156">
                  <c:v>6.2</c:v>
                </c:pt>
                <c:pt idx="157">
                  <c:v>6.2</c:v>
                </c:pt>
                <c:pt idx="158">
                  <c:v>6.2</c:v>
                </c:pt>
                <c:pt idx="159">
                  <c:v>6.2</c:v>
                </c:pt>
                <c:pt idx="160">
                  <c:v>6.2</c:v>
                </c:pt>
                <c:pt idx="161">
                  <c:v>6.2</c:v>
                </c:pt>
                <c:pt idx="162">
                  <c:v>6.2</c:v>
                </c:pt>
                <c:pt idx="163">
                  <c:v>6.2</c:v>
                </c:pt>
                <c:pt idx="164">
                  <c:v>6.2</c:v>
                </c:pt>
                <c:pt idx="165">
                  <c:v>6.2</c:v>
                </c:pt>
                <c:pt idx="166">
                  <c:v>6.2</c:v>
                </c:pt>
                <c:pt idx="167">
                  <c:v>6.2</c:v>
                </c:pt>
                <c:pt idx="168">
                  <c:v>6.2</c:v>
                </c:pt>
                <c:pt idx="169">
                  <c:v>6.2</c:v>
                </c:pt>
                <c:pt idx="170">
                  <c:v>6.2</c:v>
                </c:pt>
                <c:pt idx="171">
                  <c:v>6.2</c:v>
                </c:pt>
                <c:pt idx="172">
                  <c:v>6.2</c:v>
                </c:pt>
                <c:pt idx="173">
                  <c:v>6.2</c:v>
                </c:pt>
                <c:pt idx="174">
                  <c:v>6.2</c:v>
                </c:pt>
                <c:pt idx="175">
                  <c:v>6.2</c:v>
                </c:pt>
                <c:pt idx="176">
                  <c:v>6.2</c:v>
                </c:pt>
                <c:pt idx="177">
                  <c:v>6.2</c:v>
                </c:pt>
                <c:pt idx="178">
                  <c:v>6.2</c:v>
                </c:pt>
                <c:pt idx="179">
                  <c:v>6.2</c:v>
                </c:pt>
                <c:pt idx="180">
                  <c:v>6.2</c:v>
                </c:pt>
                <c:pt idx="181">
                  <c:v>6.2</c:v>
                </c:pt>
                <c:pt idx="182">
                  <c:v>6.2</c:v>
                </c:pt>
                <c:pt idx="183">
                  <c:v>6.2</c:v>
                </c:pt>
                <c:pt idx="184">
                  <c:v>6.2</c:v>
                </c:pt>
                <c:pt idx="185">
                  <c:v>6.2</c:v>
                </c:pt>
                <c:pt idx="186">
                  <c:v>6.2</c:v>
                </c:pt>
                <c:pt idx="187">
                  <c:v>6.2</c:v>
                </c:pt>
                <c:pt idx="188">
                  <c:v>6.2</c:v>
                </c:pt>
                <c:pt idx="189">
                  <c:v>6.2</c:v>
                </c:pt>
                <c:pt idx="190">
                  <c:v>6.2</c:v>
                </c:pt>
                <c:pt idx="191">
                  <c:v>6.2</c:v>
                </c:pt>
                <c:pt idx="192">
                  <c:v>6.2</c:v>
                </c:pt>
                <c:pt idx="193">
                  <c:v>6.2</c:v>
                </c:pt>
                <c:pt idx="194">
                  <c:v>6.2</c:v>
                </c:pt>
                <c:pt idx="195">
                  <c:v>6.2</c:v>
                </c:pt>
                <c:pt idx="196">
                  <c:v>6.2</c:v>
                </c:pt>
                <c:pt idx="197">
                  <c:v>6.2</c:v>
                </c:pt>
                <c:pt idx="198">
                  <c:v>6.2</c:v>
                </c:pt>
                <c:pt idx="199">
                  <c:v>6.2</c:v>
                </c:pt>
                <c:pt idx="200">
                  <c:v>6.2</c:v>
                </c:pt>
                <c:pt idx="201">
                  <c:v>6.2</c:v>
                </c:pt>
                <c:pt idx="202">
                  <c:v>6.2</c:v>
                </c:pt>
                <c:pt idx="203">
                  <c:v>6.2</c:v>
                </c:pt>
                <c:pt idx="204">
                  <c:v>6.2</c:v>
                </c:pt>
                <c:pt idx="205">
                  <c:v>6.2</c:v>
                </c:pt>
                <c:pt idx="206">
                  <c:v>6.2</c:v>
                </c:pt>
                <c:pt idx="207">
                  <c:v>6.2</c:v>
                </c:pt>
                <c:pt idx="208">
                  <c:v>6.2</c:v>
                </c:pt>
                <c:pt idx="209">
                  <c:v>6.2</c:v>
                </c:pt>
                <c:pt idx="210">
                  <c:v>6.2</c:v>
                </c:pt>
                <c:pt idx="211">
                  <c:v>6.2</c:v>
                </c:pt>
                <c:pt idx="212">
                  <c:v>6.2</c:v>
                </c:pt>
                <c:pt idx="213">
                  <c:v>6.2</c:v>
                </c:pt>
                <c:pt idx="214">
                  <c:v>6.2</c:v>
                </c:pt>
                <c:pt idx="215">
                  <c:v>6.2</c:v>
                </c:pt>
                <c:pt idx="216">
                  <c:v>6.2</c:v>
                </c:pt>
                <c:pt idx="217">
                  <c:v>6.2</c:v>
                </c:pt>
                <c:pt idx="218">
                  <c:v>6.2</c:v>
                </c:pt>
                <c:pt idx="219">
                  <c:v>6.2</c:v>
                </c:pt>
                <c:pt idx="220">
                  <c:v>6.2</c:v>
                </c:pt>
                <c:pt idx="221">
                  <c:v>6.2</c:v>
                </c:pt>
                <c:pt idx="222">
                  <c:v>6.2</c:v>
                </c:pt>
                <c:pt idx="223">
                  <c:v>6.2</c:v>
                </c:pt>
                <c:pt idx="224">
                  <c:v>6.2</c:v>
                </c:pt>
                <c:pt idx="225">
                  <c:v>6.2</c:v>
                </c:pt>
                <c:pt idx="226">
                  <c:v>6.2</c:v>
                </c:pt>
                <c:pt idx="227">
                  <c:v>6.2</c:v>
                </c:pt>
                <c:pt idx="228">
                  <c:v>6.2</c:v>
                </c:pt>
                <c:pt idx="229">
                  <c:v>6.2</c:v>
                </c:pt>
                <c:pt idx="230">
                  <c:v>6.2</c:v>
                </c:pt>
                <c:pt idx="231">
                  <c:v>6.2</c:v>
                </c:pt>
                <c:pt idx="232">
                  <c:v>6.2</c:v>
                </c:pt>
                <c:pt idx="233">
                  <c:v>6.2</c:v>
                </c:pt>
                <c:pt idx="234">
                  <c:v>6.2</c:v>
                </c:pt>
                <c:pt idx="235">
                  <c:v>6.2</c:v>
                </c:pt>
                <c:pt idx="236">
                  <c:v>6.2</c:v>
                </c:pt>
                <c:pt idx="237">
                  <c:v>6.2</c:v>
                </c:pt>
                <c:pt idx="238">
                  <c:v>6.2</c:v>
                </c:pt>
                <c:pt idx="239">
                  <c:v>6.2</c:v>
                </c:pt>
                <c:pt idx="240">
                  <c:v>6.2</c:v>
                </c:pt>
                <c:pt idx="241">
                  <c:v>6.2</c:v>
                </c:pt>
                <c:pt idx="242">
                  <c:v>6.2</c:v>
                </c:pt>
                <c:pt idx="243">
                  <c:v>6.2</c:v>
                </c:pt>
                <c:pt idx="244">
                  <c:v>6.2</c:v>
                </c:pt>
                <c:pt idx="245">
                  <c:v>6.2</c:v>
                </c:pt>
                <c:pt idx="246">
                  <c:v>6.2</c:v>
                </c:pt>
                <c:pt idx="247">
                  <c:v>6.2</c:v>
                </c:pt>
                <c:pt idx="248">
                  <c:v>6.2</c:v>
                </c:pt>
                <c:pt idx="249">
                  <c:v>6.2</c:v>
                </c:pt>
                <c:pt idx="250">
                  <c:v>6.2</c:v>
                </c:pt>
                <c:pt idx="251">
                  <c:v>6.2</c:v>
                </c:pt>
                <c:pt idx="252">
                  <c:v>6.2</c:v>
                </c:pt>
                <c:pt idx="253">
                  <c:v>6.2</c:v>
                </c:pt>
                <c:pt idx="254">
                  <c:v>6.2</c:v>
                </c:pt>
                <c:pt idx="255">
                  <c:v>6.2</c:v>
                </c:pt>
                <c:pt idx="256">
                  <c:v>6.2</c:v>
                </c:pt>
                <c:pt idx="257">
                  <c:v>6.2</c:v>
                </c:pt>
                <c:pt idx="258">
                  <c:v>6.2</c:v>
                </c:pt>
                <c:pt idx="259">
                  <c:v>6.2</c:v>
                </c:pt>
                <c:pt idx="260">
                  <c:v>6.2</c:v>
                </c:pt>
                <c:pt idx="261">
                  <c:v>6.2</c:v>
                </c:pt>
                <c:pt idx="262">
                  <c:v>6.2</c:v>
                </c:pt>
                <c:pt idx="263">
                  <c:v>6.2</c:v>
                </c:pt>
                <c:pt idx="264">
                  <c:v>6.2</c:v>
                </c:pt>
                <c:pt idx="265">
                  <c:v>6.2</c:v>
                </c:pt>
                <c:pt idx="266">
                  <c:v>6.2</c:v>
                </c:pt>
                <c:pt idx="267">
                  <c:v>6.2</c:v>
                </c:pt>
                <c:pt idx="268">
                  <c:v>6.2</c:v>
                </c:pt>
                <c:pt idx="269">
                  <c:v>6.2</c:v>
                </c:pt>
                <c:pt idx="270">
                  <c:v>6.2</c:v>
                </c:pt>
                <c:pt idx="271">
                  <c:v>6.2</c:v>
                </c:pt>
                <c:pt idx="272">
                  <c:v>6.2</c:v>
                </c:pt>
                <c:pt idx="273">
                  <c:v>6.2</c:v>
                </c:pt>
                <c:pt idx="274">
                  <c:v>6.2</c:v>
                </c:pt>
                <c:pt idx="275">
                  <c:v>6.2</c:v>
                </c:pt>
                <c:pt idx="276">
                  <c:v>6.2</c:v>
                </c:pt>
                <c:pt idx="277">
                  <c:v>6.2</c:v>
                </c:pt>
                <c:pt idx="278">
                  <c:v>6.2</c:v>
                </c:pt>
                <c:pt idx="279">
                  <c:v>6.2</c:v>
                </c:pt>
                <c:pt idx="280">
                  <c:v>6.2</c:v>
                </c:pt>
                <c:pt idx="281">
                  <c:v>6.2</c:v>
                </c:pt>
                <c:pt idx="282">
                  <c:v>6.2</c:v>
                </c:pt>
                <c:pt idx="283">
                  <c:v>6.2</c:v>
                </c:pt>
                <c:pt idx="284">
                  <c:v>6.2</c:v>
                </c:pt>
                <c:pt idx="285">
                  <c:v>6.2</c:v>
                </c:pt>
                <c:pt idx="286">
                  <c:v>6.2</c:v>
                </c:pt>
                <c:pt idx="287">
                  <c:v>6.2</c:v>
                </c:pt>
                <c:pt idx="288">
                  <c:v>6.2</c:v>
                </c:pt>
                <c:pt idx="289">
                  <c:v>6.2</c:v>
                </c:pt>
                <c:pt idx="290">
                  <c:v>6.2</c:v>
                </c:pt>
                <c:pt idx="291">
                  <c:v>6.2</c:v>
                </c:pt>
                <c:pt idx="292">
                  <c:v>6.2</c:v>
                </c:pt>
                <c:pt idx="293">
                  <c:v>6.2</c:v>
                </c:pt>
                <c:pt idx="294">
                  <c:v>6.2</c:v>
                </c:pt>
                <c:pt idx="295">
                  <c:v>6.2</c:v>
                </c:pt>
                <c:pt idx="296">
                  <c:v>6.2</c:v>
                </c:pt>
                <c:pt idx="297">
                  <c:v>6.2</c:v>
                </c:pt>
                <c:pt idx="298">
                  <c:v>6.2</c:v>
                </c:pt>
                <c:pt idx="299">
                  <c:v>6.2</c:v>
                </c:pt>
                <c:pt idx="300">
                  <c:v>6.2</c:v>
                </c:pt>
                <c:pt idx="301">
                  <c:v>6.2</c:v>
                </c:pt>
                <c:pt idx="302">
                  <c:v>6.2</c:v>
                </c:pt>
                <c:pt idx="303">
                  <c:v>6.2</c:v>
                </c:pt>
                <c:pt idx="304">
                  <c:v>6.2</c:v>
                </c:pt>
                <c:pt idx="305">
                  <c:v>6.2</c:v>
                </c:pt>
                <c:pt idx="306">
                  <c:v>6.2</c:v>
                </c:pt>
                <c:pt idx="307">
                  <c:v>6.2</c:v>
                </c:pt>
                <c:pt idx="308">
                  <c:v>6.2</c:v>
                </c:pt>
                <c:pt idx="309">
                  <c:v>6.2</c:v>
                </c:pt>
                <c:pt idx="310">
                  <c:v>6.2</c:v>
                </c:pt>
                <c:pt idx="311">
                  <c:v>6.2</c:v>
                </c:pt>
                <c:pt idx="312">
                  <c:v>6.2</c:v>
                </c:pt>
                <c:pt idx="313">
                  <c:v>6.2</c:v>
                </c:pt>
                <c:pt idx="314">
                  <c:v>6.2</c:v>
                </c:pt>
                <c:pt idx="315">
                  <c:v>6.2</c:v>
                </c:pt>
                <c:pt idx="316">
                  <c:v>6.2</c:v>
                </c:pt>
                <c:pt idx="317">
                  <c:v>6.2</c:v>
                </c:pt>
                <c:pt idx="318">
                  <c:v>6.2</c:v>
                </c:pt>
                <c:pt idx="319">
                  <c:v>6.2</c:v>
                </c:pt>
                <c:pt idx="320">
                  <c:v>6.2</c:v>
                </c:pt>
                <c:pt idx="321">
                  <c:v>6.2</c:v>
                </c:pt>
                <c:pt idx="322">
                  <c:v>6.2</c:v>
                </c:pt>
                <c:pt idx="323">
                  <c:v>6.2</c:v>
                </c:pt>
                <c:pt idx="324">
                  <c:v>6.2</c:v>
                </c:pt>
                <c:pt idx="325">
                  <c:v>6.2</c:v>
                </c:pt>
                <c:pt idx="326">
                  <c:v>6.2</c:v>
                </c:pt>
                <c:pt idx="327">
                  <c:v>6.2</c:v>
                </c:pt>
                <c:pt idx="328">
                  <c:v>6.2</c:v>
                </c:pt>
                <c:pt idx="329">
                  <c:v>6.2</c:v>
                </c:pt>
                <c:pt idx="330">
                  <c:v>6.2</c:v>
                </c:pt>
                <c:pt idx="331">
                  <c:v>6.2</c:v>
                </c:pt>
                <c:pt idx="332">
                  <c:v>6.2</c:v>
                </c:pt>
                <c:pt idx="333">
                  <c:v>6.2</c:v>
                </c:pt>
                <c:pt idx="334">
                  <c:v>6.2</c:v>
                </c:pt>
                <c:pt idx="335">
                  <c:v>6.2</c:v>
                </c:pt>
                <c:pt idx="336">
                  <c:v>6.2</c:v>
                </c:pt>
                <c:pt idx="337">
                  <c:v>6.2</c:v>
                </c:pt>
                <c:pt idx="338">
                  <c:v>6.2</c:v>
                </c:pt>
                <c:pt idx="339">
                  <c:v>6.2</c:v>
                </c:pt>
                <c:pt idx="340">
                  <c:v>6.2</c:v>
                </c:pt>
                <c:pt idx="341">
                  <c:v>6.2</c:v>
                </c:pt>
                <c:pt idx="342">
                  <c:v>6.2</c:v>
                </c:pt>
                <c:pt idx="343">
                  <c:v>6.2</c:v>
                </c:pt>
                <c:pt idx="344">
                  <c:v>6.2</c:v>
                </c:pt>
                <c:pt idx="345">
                  <c:v>6.2</c:v>
                </c:pt>
                <c:pt idx="346">
                  <c:v>6.2</c:v>
                </c:pt>
                <c:pt idx="347">
                  <c:v>6.2</c:v>
                </c:pt>
                <c:pt idx="348">
                  <c:v>6.2</c:v>
                </c:pt>
                <c:pt idx="349">
                  <c:v>6.2</c:v>
                </c:pt>
                <c:pt idx="350">
                  <c:v>6.2</c:v>
                </c:pt>
                <c:pt idx="351">
                  <c:v>6.2</c:v>
                </c:pt>
                <c:pt idx="352">
                  <c:v>6.2</c:v>
                </c:pt>
                <c:pt idx="353">
                  <c:v>6.2</c:v>
                </c:pt>
                <c:pt idx="354">
                  <c:v>6.2</c:v>
                </c:pt>
                <c:pt idx="355">
                  <c:v>6.2</c:v>
                </c:pt>
                <c:pt idx="356">
                  <c:v>6.2</c:v>
                </c:pt>
                <c:pt idx="357">
                  <c:v>6.2</c:v>
                </c:pt>
                <c:pt idx="358">
                  <c:v>6.2</c:v>
                </c:pt>
                <c:pt idx="359">
                  <c:v>6.2</c:v>
                </c:pt>
                <c:pt idx="360">
                  <c:v>6.2</c:v>
                </c:pt>
                <c:pt idx="361">
                  <c:v>6.2</c:v>
                </c:pt>
                <c:pt idx="362">
                  <c:v>6.2</c:v>
                </c:pt>
                <c:pt idx="363">
                  <c:v>6.2</c:v>
                </c:pt>
                <c:pt idx="364">
                  <c:v>6.2</c:v>
                </c:pt>
                <c:pt idx="365">
                  <c:v>6.2</c:v>
                </c:pt>
                <c:pt idx="366">
                  <c:v>6.2</c:v>
                </c:pt>
                <c:pt idx="367">
                  <c:v>6.2</c:v>
                </c:pt>
                <c:pt idx="368">
                  <c:v>6.2</c:v>
                </c:pt>
                <c:pt idx="369">
                  <c:v>6.2</c:v>
                </c:pt>
                <c:pt idx="370">
                  <c:v>6.2</c:v>
                </c:pt>
                <c:pt idx="371">
                  <c:v>6.2</c:v>
                </c:pt>
                <c:pt idx="372">
                  <c:v>6.2</c:v>
                </c:pt>
                <c:pt idx="373">
                  <c:v>6.2</c:v>
                </c:pt>
                <c:pt idx="374">
                  <c:v>6.2</c:v>
                </c:pt>
                <c:pt idx="375">
                  <c:v>6.2</c:v>
                </c:pt>
                <c:pt idx="376">
                  <c:v>6.2</c:v>
                </c:pt>
                <c:pt idx="377">
                  <c:v>6.2</c:v>
                </c:pt>
                <c:pt idx="378">
                  <c:v>6.2</c:v>
                </c:pt>
                <c:pt idx="379">
                  <c:v>6.2</c:v>
                </c:pt>
                <c:pt idx="380">
                  <c:v>6.2</c:v>
                </c:pt>
                <c:pt idx="381">
                  <c:v>6.2</c:v>
                </c:pt>
                <c:pt idx="382">
                  <c:v>6.2</c:v>
                </c:pt>
                <c:pt idx="383">
                  <c:v>6.2</c:v>
                </c:pt>
                <c:pt idx="384">
                  <c:v>6.2</c:v>
                </c:pt>
                <c:pt idx="385">
                  <c:v>6.2</c:v>
                </c:pt>
                <c:pt idx="386">
                  <c:v>6.2</c:v>
                </c:pt>
                <c:pt idx="387">
                  <c:v>6.2</c:v>
                </c:pt>
                <c:pt idx="388">
                  <c:v>6.2</c:v>
                </c:pt>
                <c:pt idx="389">
                  <c:v>6.2</c:v>
                </c:pt>
                <c:pt idx="390">
                  <c:v>6.2</c:v>
                </c:pt>
                <c:pt idx="391">
                  <c:v>6.2</c:v>
                </c:pt>
                <c:pt idx="392">
                  <c:v>6.2</c:v>
                </c:pt>
                <c:pt idx="393">
                  <c:v>6.2</c:v>
                </c:pt>
                <c:pt idx="394">
                  <c:v>6.2</c:v>
                </c:pt>
                <c:pt idx="395">
                  <c:v>6.2</c:v>
                </c:pt>
                <c:pt idx="396">
                  <c:v>6.2</c:v>
                </c:pt>
                <c:pt idx="397">
                  <c:v>6.2</c:v>
                </c:pt>
                <c:pt idx="398">
                  <c:v>6.2</c:v>
                </c:pt>
                <c:pt idx="399">
                  <c:v>6.2</c:v>
                </c:pt>
                <c:pt idx="400">
                  <c:v>6.2</c:v>
                </c:pt>
                <c:pt idx="401">
                  <c:v>6.2</c:v>
                </c:pt>
                <c:pt idx="402">
                  <c:v>6.2</c:v>
                </c:pt>
                <c:pt idx="403">
                  <c:v>6.2</c:v>
                </c:pt>
                <c:pt idx="404">
                  <c:v>6.2</c:v>
                </c:pt>
                <c:pt idx="405">
                  <c:v>6.2</c:v>
                </c:pt>
                <c:pt idx="406">
                  <c:v>6.2</c:v>
                </c:pt>
                <c:pt idx="407">
                  <c:v>6.2</c:v>
                </c:pt>
                <c:pt idx="408">
                  <c:v>6.2</c:v>
                </c:pt>
                <c:pt idx="409">
                  <c:v>6.2</c:v>
                </c:pt>
                <c:pt idx="410">
                  <c:v>6.2</c:v>
                </c:pt>
                <c:pt idx="411">
                  <c:v>6.2</c:v>
                </c:pt>
                <c:pt idx="412">
                  <c:v>6.2</c:v>
                </c:pt>
                <c:pt idx="413">
                  <c:v>6.2</c:v>
                </c:pt>
                <c:pt idx="414">
                  <c:v>6.2</c:v>
                </c:pt>
                <c:pt idx="415">
                  <c:v>6.2</c:v>
                </c:pt>
                <c:pt idx="416">
                  <c:v>6.2</c:v>
                </c:pt>
                <c:pt idx="417">
                  <c:v>6.2</c:v>
                </c:pt>
                <c:pt idx="418">
                  <c:v>6.2</c:v>
                </c:pt>
                <c:pt idx="419">
                  <c:v>6.2</c:v>
                </c:pt>
                <c:pt idx="420">
                  <c:v>6.2</c:v>
                </c:pt>
                <c:pt idx="421">
                  <c:v>6.2</c:v>
                </c:pt>
                <c:pt idx="422">
                  <c:v>6.2</c:v>
                </c:pt>
                <c:pt idx="423">
                  <c:v>6.2</c:v>
                </c:pt>
                <c:pt idx="424">
                  <c:v>6.2</c:v>
                </c:pt>
                <c:pt idx="425">
                  <c:v>6.2</c:v>
                </c:pt>
                <c:pt idx="426">
                  <c:v>6.2</c:v>
                </c:pt>
                <c:pt idx="427">
                  <c:v>6.2</c:v>
                </c:pt>
                <c:pt idx="428">
                  <c:v>6.2</c:v>
                </c:pt>
                <c:pt idx="429">
                  <c:v>6.2</c:v>
                </c:pt>
                <c:pt idx="430">
                  <c:v>6.2</c:v>
                </c:pt>
                <c:pt idx="431">
                  <c:v>6.2</c:v>
                </c:pt>
                <c:pt idx="432">
                  <c:v>6.2</c:v>
                </c:pt>
                <c:pt idx="433">
                  <c:v>6.2</c:v>
                </c:pt>
                <c:pt idx="434">
                  <c:v>6.2</c:v>
                </c:pt>
                <c:pt idx="435">
                  <c:v>6.2</c:v>
                </c:pt>
                <c:pt idx="436">
                  <c:v>6.2</c:v>
                </c:pt>
                <c:pt idx="437">
                  <c:v>6.2</c:v>
                </c:pt>
                <c:pt idx="438">
                  <c:v>6.2</c:v>
                </c:pt>
                <c:pt idx="439">
                  <c:v>6.2</c:v>
                </c:pt>
                <c:pt idx="440">
                  <c:v>6.2</c:v>
                </c:pt>
                <c:pt idx="441">
                  <c:v>6.2</c:v>
                </c:pt>
                <c:pt idx="442">
                  <c:v>6.2</c:v>
                </c:pt>
                <c:pt idx="443">
                  <c:v>6.2</c:v>
                </c:pt>
                <c:pt idx="444">
                  <c:v>6.2</c:v>
                </c:pt>
                <c:pt idx="445">
                  <c:v>6.2</c:v>
                </c:pt>
                <c:pt idx="446">
                  <c:v>6.2</c:v>
                </c:pt>
                <c:pt idx="447">
                  <c:v>6.2</c:v>
                </c:pt>
                <c:pt idx="448">
                  <c:v>6.2</c:v>
                </c:pt>
                <c:pt idx="449">
                  <c:v>6.2</c:v>
                </c:pt>
                <c:pt idx="450">
                  <c:v>6.2</c:v>
                </c:pt>
                <c:pt idx="451">
                  <c:v>6.2</c:v>
                </c:pt>
                <c:pt idx="452">
                  <c:v>6.2</c:v>
                </c:pt>
                <c:pt idx="453">
                  <c:v>6.2</c:v>
                </c:pt>
                <c:pt idx="454">
                  <c:v>6.2</c:v>
                </c:pt>
                <c:pt idx="455">
                  <c:v>6.2</c:v>
                </c:pt>
                <c:pt idx="456">
                  <c:v>6.2</c:v>
                </c:pt>
                <c:pt idx="457">
                  <c:v>6.2</c:v>
                </c:pt>
                <c:pt idx="458">
                  <c:v>6.2</c:v>
                </c:pt>
                <c:pt idx="459">
                  <c:v>6.2</c:v>
                </c:pt>
                <c:pt idx="460">
                  <c:v>6.2</c:v>
                </c:pt>
                <c:pt idx="461">
                  <c:v>6.2</c:v>
                </c:pt>
                <c:pt idx="462">
                  <c:v>6.2</c:v>
                </c:pt>
                <c:pt idx="463">
                  <c:v>6.2</c:v>
                </c:pt>
                <c:pt idx="464">
                  <c:v>6.2</c:v>
                </c:pt>
                <c:pt idx="465">
                  <c:v>6.2</c:v>
                </c:pt>
                <c:pt idx="466">
                  <c:v>6.2</c:v>
                </c:pt>
                <c:pt idx="467">
                  <c:v>6.2</c:v>
                </c:pt>
                <c:pt idx="468">
                  <c:v>6.2</c:v>
                </c:pt>
                <c:pt idx="469">
                  <c:v>6.2</c:v>
                </c:pt>
                <c:pt idx="470">
                  <c:v>6.2</c:v>
                </c:pt>
                <c:pt idx="471">
                  <c:v>6.2</c:v>
                </c:pt>
                <c:pt idx="472">
                  <c:v>6.2</c:v>
                </c:pt>
                <c:pt idx="473">
                  <c:v>6.2</c:v>
                </c:pt>
                <c:pt idx="474">
                  <c:v>6.2</c:v>
                </c:pt>
                <c:pt idx="475">
                  <c:v>6.2</c:v>
                </c:pt>
                <c:pt idx="476">
                  <c:v>6.2</c:v>
                </c:pt>
                <c:pt idx="477">
                  <c:v>6.2</c:v>
                </c:pt>
                <c:pt idx="478">
                  <c:v>6.2</c:v>
                </c:pt>
                <c:pt idx="479">
                  <c:v>6.2</c:v>
                </c:pt>
                <c:pt idx="480">
                  <c:v>6.2</c:v>
                </c:pt>
                <c:pt idx="481">
                  <c:v>6.2</c:v>
                </c:pt>
                <c:pt idx="482">
                  <c:v>6.2</c:v>
                </c:pt>
                <c:pt idx="483">
                  <c:v>6.2</c:v>
                </c:pt>
                <c:pt idx="484">
                  <c:v>6.2</c:v>
                </c:pt>
                <c:pt idx="485">
                  <c:v>6.2</c:v>
                </c:pt>
                <c:pt idx="486">
                  <c:v>6.2</c:v>
                </c:pt>
                <c:pt idx="487">
                  <c:v>6.2</c:v>
                </c:pt>
                <c:pt idx="488">
                  <c:v>6.2</c:v>
                </c:pt>
                <c:pt idx="489">
                  <c:v>6.2</c:v>
                </c:pt>
                <c:pt idx="490">
                  <c:v>6.2</c:v>
                </c:pt>
                <c:pt idx="491">
                  <c:v>6.2</c:v>
                </c:pt>
                <c:pt idx="492">
                  <c:v>6.2</c:v>
                </c:pt>
                <c:pt idx="493">
                  <c:v>6.2</c:v>
                </c:pt>
                <c:pt idx="494">
                  <c:v>6.2</c:v>
                </c:pt>
                <c:pt idx="495">
                  <c:v>6.2</c:v>
                </c:pt>
                <c:pt idx="496">
                  <c:v>6.2</c:v>
                </c:pt>
                <c:pt idx="497">
                  <c:v>6.2</c:v>
                </c:pt>
                <c:pt idx="498">
                  <c:v>6.2</c:v>
                </c:pt>
                <c:pt idx="499">
                  <c:v>6.2</c:v>
                </c:pt>
                <c:pt idx="500">
                  <c:v>6.2</c:v>
                </c:pt>
                <c:pt idx="501">
                  <c:v>6.2</c:v>
                </c:pt>
                <c:pt idx="502">
                  <c:v>6.2</c:v>
                </c:pt>
                <c:pt idx="503">
                  <c:v>6.2</c:v>
                </c:pt>
                <c:pt idx="504">
                  <c:v>6.2</c:v>
                </c:pt>
                <c:pt idx="505">
                  <c:v>6.2</c:v>
                </c:pt>
                <c:pt idx="506">
                  <c:v>6.2</c:v>
                </c:pt>
                <c:pt idx="507">
                  <c:v>6.2</c:v>
                </c:pt>
                <c:pt idx="508">
                  <c:v>6.2</c:v>
                </c:pt>
                <c:pt idx="509">
                  <c:v>6.2</c:v>
                </c:pt>
                <c:pt idx="510">
                  <c:v>6.2</c:v>
                </c:pt>
                <c:pt idx="511">
                  <c:v>6.2</c:v>
                </c:pt>
                <c:pt idx="512">
                  <c:v>6.2</c:v>
                </c:pt>
                <c:pt idx="513">
                  <c:v>6.2</c:v>
                </c:pt>
                <c:pt idx="514">
                  <c:v>6.2</c:v>
                </c:pt>
                <c:pt idx="515">
                  <c:v>6.2</c:v>
                </c:pt>
                <c:pt idx="516">
                  <c:v>6.2</c:v>
                </c:pt>
                <c:pt idx="517">
                  <c:v>6.2</c:v>
                </c:pt>
                <c:pt idx="518">
                  <c:v>6.2</c:v>
                </c:pt>
                <c:pt idx="519">
                  <c:v>6.2</c:v>
                </c:pt>
                <c:pt idx="520">
                  <c:v>6.2</c:v>
                </c:pt>
                <c:pt idx="521">
                  <c:v>6.2</c:v>
                </c:pt>
                <c:pt idx="522">
                  <c:v>6.2</c:v>
                </c:pt>
                <c:pt idx="523">
                  <c:v>6.2</c:v>
                </c:pt>
                <c:pt idx="524">
                  <c:v>6.2</c:v>
                </c:pt>
                <c:pt idx="525">
                  <c:v>6.2</c:v>
                </c:pt>
                <c:pt idx="526">
                  <c:v>6.2</c:v>
                </c:pt>
                <c:pt idx="527">
                  <c:v>6.2</c:v>
                </c:pt>
                <c:pt idx="528">
                  <c:v>6.2</c:v>
                </c:pt>
                <c:pt idx="529">
                  <c:v>6.2</c:v>
                </c:pt>
                <c:pt idx="530">
                  <c:v>6.2</c:v>
                </c:pt>
                <c:pt idx="531">
                  <c:v>6.2</c:v>
                </c:pt>
                <c:pt idx="532">
                  <c:v>6.2</c:v>
                </c:pt>
                <c:pt idx="533">
                  <c:v>6.2</c:v>
                </c:pt>
                <c:pt idx="534">
                  <c:v>6.2</c:v>
                </c:pt>
                <c:pt idx="535">
                  <c:v>6.2</c:v>
                </c:pt>
                <c:pt idx="536">
                  <c:v>6.2</c:v>
                </c:pt>
                <c:pt idx="537">
                  <c:v>6.2</c:v>
                </c:pt>
                <c:pt idx="538">
                  <c:v>6.2</c:v>
                </c:pt>
                <c:pt idx="539">
                  <c:v>6.2</c:v>
                </c:pt>
                <c:pt idx="540">
                  <c:v>6.2</c:v>
                </c:pt>
                <c:pt idx="541">
                  <c:v>6.2</c:v>
                </c:pt>
                <c:pt idx="542">
                  <c:v>6.2</c:v>
                </c:pt>
                <c:pt idx="543">
                  <c:v>6.2</c:v>
                </c:pt>
                <c:pt idx="544">
                  <c:v>6.2</c:v>
                </c:pt>
                <c:pt idx="545">
                  <c:v>6.2</c:v>
                </c:pt>
                <c:pt idx="546">
                  <c:v>6.2</c:v>
                </c:pt>
                <c:pt idx="547">
                  <c:v>6.2</c:v>
                </c:pt>
                <c:pt idx="548">
                  <c:v>6.2</c:v>
                </c:pt>
                <c:pt idx="549">
                  <c:v>6.2</c:v>
                </c:pt>
                <c:pt idx="550">
                  <c:v>6.2</c:v>
                </c:pt>
                <c:pt idx="551">
                  <c:v>6.2</c:v>
                </c:pt>
                <c:pt idx="552">
                  <c:v>6.2</c:v>
                </c:pt>
                <c:pt idx="553">
                  <c:v>6.2</c:v>
                </c:pt>
                <c:pt idx="554">
                  <c:v>6.2</c:v>
                </c:pt>
                <c:pt idx="555">
                  <c:v>6.2</c:v>
                </c:pt>
                <c:pt idx="556">
                  <c:v>6.2</c:v>
                </c:pt>
                <c:pt idx="557">
                  <c:v>6.2</c:v>
                </c:pt>
                <c:pt idx="558">
                  <c:v>6.2</c:v>
                </c:pt>
                <c:pt idx="559">
                  <c:v>6.2</c:v>
                </c:pt>
                <c:pt idx="560">
                  <c:v>6.2</c:v>
                </c:pt>
                <c:pt idx="561">
                  <c:v>6.2</c:v>
                </c:pt>
                <c:pt idx="562">
                  <c:v>6.2</c:v>
                </c:pt>
                <c:pt idx="563">
                  <c:v>6.2</c:v>
                </c:pt>
                <c:pt idx="564">
                  <c:v>6.2</c:v>
                </c:pt>
                <c:pt idx="565">
                  <c:v>6.2</c:v>
                </c:pt>
                <c:pt idx="566">
                  <c:v>6.2</c:v>
                </c:pt>
                <c:pt idx="567">
                  <c:v>6.2</c:v>
                </c:pt>
                <c:pt idx="568">
                  <c:v>6.2</c:v>
                </c:pt>
                <c:pt idx="569">
                  <c:v>6.2</c:v>
                </c:pt>
                <c:pt idx="570">
                  <c:v>6.2</c:v>
                </c:pt>
                <c:pt idx="571">
                  <c:v>6.2</c:v>
                </c:pt>
                <c:pt idx="572">
                  <c:v>6.2</c:v>
                </c:pt>
                <c:pt idx="573">
                  <c:v>6.2</c:v>
                </c:pt>
                <c:pt idx="574">
                  <c:v>6.2</c:v>
                </c:pt>
                <c:pt idx="575">
                  <c:v>6.2</c:v>
                </c:pt>
                <c:pt idx="576">
                  <c:v>6.2</c:v>
                </c:pt>
                <c:pt idx="577">
                  <c:v>6.2</c:v>
                </c:pt>
                <c:pt idx="578">
                  <c:v>6.2</c:v>
                </c:pt>
                <c:pt idx="579">
                  <c:v>6.2</c:v>
                </c:pt>
                <c:pt idx="580">
                  <c:v>6.2</c:v>
                </c:pt>
                <c:pt idx="581">
                  <c:v>6.2</c:v>
                </c:pt>
                <c:pt idx="582">
                  <c:v>6.2</c:v>
                </c:pt>
                <c:pt idx="583">
                  <c:v>6.2</c:v>
                </c:pt>
                <c:pt idx="584">
                  <c:v>6.2</c:v>
                </c:pt>
                <c:pt idx="585">
                  <c:v>6.2</c:v>
                </c:pt>
                <c:pt idx="586">
                  <c:v>6.2</c:v>
                </c:pt>
                <c:pt idx="587">
                  <c:v>6.2</c:v>
                </c:pt>
                <c:pt idx="588">
                  <c:v>6.2</c:v>
                </c:pt>
                <c:pt idx="589">
                  <c:v>6.2</c:v>
                </c:pt>
                <c:pt idx="590">
                  <c:v>6.2</c:v>
                </c:pt>
                <c:pt idx="591">
                  <c:v>6.2</c:v>
                </c:pt>
                <c:pt idx="592">
                  <c:v>6.2</c:v>
                </c:pt>
                <c:pt idx="593">
                  <c:v>6.2</c:v>
                </c:pt>
                <c:pt idx="594">
                  <c:v>6.2</c:v>
                </c:pt>
                <c:pt idx="595">
                  <c:v>6.2</c:v>
                </c:pt>
                <c:pt idx="596">
                  <c:v>6.2</c:v>
                </c:pt>
                <c:pt idx="597">
                  <c:v>6.2</c:v>
                </c:pt>
                <c:pt idx="598">
                  <c:v>6.2</c:v>
                </c:pt>
                <c:pt idx="599">
                  <c:v>6.2</c:v>
                </c:pt>
                <c:pt idx="600">
                  <c:v>6.2</c:v>
                </c:pt>
                <c:pt idx="601">
                  <c:v>6.2</c:v>
                </c:pt>
                <c:pt idx="602">
                  <c:v>6.2</c:v>
                </c:pt>
                <c:pt idx="603">
                  <c:v>6.2</c:v>
                </c:pt>
                <c:pt idx="604">
                  <c:v>6.2</c:v>
                </c:pt>
                <c:pt idx="605">
                  <c:v>6.2</c:v>
                </c:pt>
                <c:pt idx="606">
                  <c:v>6.2</c:v>
                </c:pt>
                <c:pt idx="607">
                  <c:v>6.2</c:v>
                </c:pt>
                <c:pt idx="608">
                  <c:v>6.2</c:v>
                </c:pt>
                <c:pt idx="609">
                  <c:v>6.2</c:v>
                </c:pt>
                <c:pt idx="610">
                  <c:v>6.2</c:v>
                </c:pt>
                <c:pt idx="611">
                  <c:v>6.2</c:v>
                </c:pt>
                <c:pt idx="612">
                  <c:v>6.2</c:v>
                </c:pt>
                <c:pt idx="613">
                  <c:v>6.2</c:v>
                </c:pt>
                <c:pt idx="614">
                  <c:v>6.2</c:v>
                </c:pt>
                <c:pt idx="615">
                  <c:v>6.2</c:v>
                </c:pt>
                <c:pt idx="616">
                  <c:v>6.2</c:v>
                </c:pt>
                <c:pt idx="617">
                  <c:v>6.2</c:v>
                </c:pt>
                <c:pt idx="618">
                  <c:v>6.2</c:v>
                </c:pt>
                <c:pt idx="619">
                  <c:v>6.2</c:v>
                </c:pt>
                <c:pt idx="620">
                  <c:v>6.2</c:v>
                </c:pt>
                <c:pt idx="621">
                  <c:v>6.2</c:v>
                </c:pt>
                <c:pt idx="622">
                  <c:v>6.2</c:v>
                </c:pt>
                <c:pt idx="623">
                  <c:v>6.2</c:v>
                </c:pt>
                <c:pt idx="624">
                  <c:v>6.2</c:v>
                </c:pt>
                <c:pt idx="625">
                  <c:v>6.2</c:v>
                </c:pt>
                <c:pt idx="626">
                  <c:v>6.2</c:v>
                </c:pt>
                <c:pt idx="627">
                  <c:v>6.2</c:v>
                </c:pt>
                <c:pt idx="628">
                  <c:v>6.2</c:v>
                </c:pt>
                <c:pt idx="629">
                  <c:v>6.2</c:v>
                </c:pt>
                <c:pt idx="630">
                  <c:v>6.2</c:v>
                </c:pt>
                <c:pt idx="631">
                  <c:v>6.2</c:v>
                </c:pt>
                <c:pt idx="632">
                  <c:v>6.2</c:v>
                </c:pt>
                <c:pt idx="633">
                  <c:v>6.2</c:v>
                </c:pt>
                <c:pt idx="634">
                  <c:v>6.2</c:v>
                </c:pt>
                <c:pt idx="635">
                  <c:v>6.2</c:v>
                </c:pt>
                <c:pt idx="636">
                  <c:v>6.2</c:v>
                </c:pt>
                <c:pt idx="637">
                  <c:v>6.2</c:v>
                </c:pt>
                <c:pt idx="638">
                  <c:v>6.2</c:v>
                </c:pt>
                <c:pt idx="639">
                  <c:v>6.2</c:v>
                </c:pt>
                <c:pt idx="640">
                  <c:v>6.2</c:v>
                </c:pt>
                <c:pt idx="641">
                  <c:v>6.2</c:v>
                </c:pt>
                <c:pt idx="642">
                  <c:v>6.2</c:v>
                </c:pt>
                <c:pt idx="643">
                  <c:v>6.2</c:v>
                </c:pt>
                <c:pt idx="644">
                  <c:v>6.2</c:v>
                </c:pt>
                <c:pt idx="645">
                  <c:v>6.2</c:v>
                </c:pt>
                <c:pt idx="646">
                  <c:v>6.2</c:v>
                </c:pt>
                <c:pt idx="647">
                  <c:v>6.2</c:v>
                </c:pt>
                <c:pt idx="648">
                  <c:v>6.2</c:v>
                </c:pt>
                <c:pt idx="649">
                  <c:v>6.2</c:v>
                </c:pt>
                <c:pt idx="650">
                  <c:v>6.2</c:v>
                </c:pt>
                <c:pt idx="651">
                  <c:v>6.2</c:v>
                </c:pt>
                <c:pt idx="652">
                  <c:v>6.2</c:v>
                </c:pt>
                <c:pt idx="653">
                  <c:v>6.2</c:v>
                </c:pt>
                <c:pt idx="654">
                  <c:v>6.2</c:v>
                </c:pt>
                <c:pt idx="655">
                  <c:v>6.2</c:v>
                </c:pt>
                <c:pt idx="656">
                  <c:v>6.2</c:v>
                </c:pt>
                <c:pt idx="657">
                  <c:v>6.2</c:v>
                </c:pt>
                <c:pt idx="658">
                  <c:v>6.2</c:v>
                </c:pt>
                <c:pt idx="659">
                  <c:v>6.2</c:v>
                </c:pt>
                <c:pt idx="660">
                  <c:v>6.2</c:v>
                </c:pt>
                <c:pt idx="661">
                  <c:v>6.2</c:v>
                </c:pt>
                <c:pt idx="662">
                  <c:v>6.2</c:v>
                </c:pt>
                <c:pt idx="663">
                  <c:v>6.2</c:v>
                </c:pt>
                <c:pt idx="664">
                  <c:v>6.2</c:v>
                </c:pt>
                <c:pt idx="665">
                  <c:v>6.2</c:v>
                </c:pt>
                <c:pt idx="666">
                  <c:v>6.2</c:v>
                </c:pt>
                <c:pt idx="667">
                  <c:v>6.2</c:v>
                </c:pt>
                <c:pt idx="668">
                  <c:v>6.2</c:v>
                </c:pt>
                <c:pt idx="669">
                  <c:v>6.2</c:v>
                </c:pt>
                <c:pt idx="670">
                  <c:v>6.2</c:v>
                </c:pt>
                <c:pt idx="671">
                  <c:v>6.2</c:v>
                </c:pt>
                <c:pt idx="672">
                  <c:v>6.2</c:v>
                </c:pt>
                <c:pt idx="673">
                  <c:v>6.2</c:v>
                </c:pt>
                <c:pt idx="674">
                  <c:v>6.2</c:v>
                </c:pt>
                <c:pt idx="675">
                  <c:v>6.2</c:v>
                </c:pt>
                <c:pt idx="676">
                  <c:v>6.2</c:v>
                </c:pt>
                <c:pt idx="677">
                  <c:v>6.2</c:v>
                </c:pt>
                <c:pt idx="678">
                  <c:v>6.2</c:v>
                </c:pt>
                <c:pt idx="679">
                  <c:v>6.2</c:v>
                </c:pt>
                <c:pt idx="680">
                  <c:v>6.2</c:v>
                </c:pt>
                <c:pt idx="681">
                  <c:v>6.2</c:v>
                </c:pt>
                <c:pt idx="682">
                  <c:v>6.2</c:v>
                </c:pt>
                <c:pt idx="683">
                  <c:v>6.2</c:v>
                </c:pt>
                <c:pt idx="684">
                  <c:v>6.2</c:v>
                </c:pt>
                <c:pt idx="685">
                  <c:v>6.2</c:v>
                </c:pt>
                <c:pt idx="686">
                  <c:v>6.2</c:v>
                </c:pt>
                <c:pt idx="687">
                  <c:v>6.2</c:v>
                </c:pt>
                <c:pt idx="688">
                  <c:v>6.2</c:v>
                </c:pt>
                <c:pt idx="689">
                  <c:v>6.2</c:v>
                </c:pt>
                <c:pt idx="690">
                  <c:v>6.2</c:v>
                </c:pt>
                <c:pt idx="691">
                  <c:v>6.2</c:v>
                </c:pt>
                <c:pt idx="692">
                  <c:v>6.2</c:v>
                </c:pt>
                <c:pt idx="693">
                  <c:v>6.2</c:v>
                </c:pt>
                <c:pt idx="694">
                  <c:v>6.2</c:v>
                </c:pt>
                <c:pt idx="695">
                  <c:v>6.2</c:v>
                </c:pt>
                <c:pt idx="696">
                  <c:v>6.2</c:v>
                </c:pt>
                <c:pt idx="697">
                  <c:v>6.2</c:v>
                </c:pt>
                <c:pt idx="698">
                  <c:v>6.2</c:v>
                </c:pt>
                <c:pt idx="699">
                  <c:v>6.2</c:v>
                </c:pt>
                <c:pt idx="700">
                  <c:v>6.2</c:v>
                </c:pt>
                <c:pt idx="701">
                  <c:v>6.2</c:v>
                </c:pt>
                <c:pt idx="702">
                  <c:v>6.2</c:v>
                </c:pt>
                <c:pt idx="703">
                  <c:v>6.2</c:v>
                </c:pt>
                <c:pt idx="704">
                  <c:v>6.2</c:v>
                </c:pt>
                <c:pt idx="705">
                  <c:v>6.2</c:v>
                </c:pt>
                <c:pt idx="706">
                  <c:v>6.2</c:v>
                </c:pt>
                <c:pt idx="707">
                  <c:v>6.2</c:v>
                </c:pt>
                <c:pt idx="708">
                  <c:v>6.2</c:v>
                </c:pt>
                <c:pt idx="709">
                  <c:v>6.2</c:v>
                </c:pt>
                <c:pt idx="710">
                  <c:v>6.2</c:v>
                </c:pt>
                <c:pt idx="711">
                  <c:v>6.2</c:v>
                </c:pt>
                <c:pt idx="712">
                  <c:v>6.2</c:v>
                </c:pt>
                <c:pt idx="713">
                  <c:v>6.2</c:v>
                </c:pt>
                <c:pt idx="714">
                  <c:v>6.2</c:v>
                </c:pt>
                <c:pt idx="715">
                  <c:v>6.2</c:v>
                </c:pt>
                <c:pt idx="716">
                  <c:v>6.2</c:v>
                </c:pt>
                <c:pt idx="717">
                  <c:v>6.2</c:v>
                </c:pt>
                <c:pt idx="718">
                  <c:v>6.2</c:v>
                </c:pt>
                <c:pt idx="719">
                  <c:v>6.2</c:v>
                </c:pt>
                <c:pt idx="720">
                  <c:v>6.2</c:v>
                </c:pt>
                <c:pt idx="721">
                  <c:v>6.2</c:v>
                </c:pt>
                <c:pt idx="722">
                  <c:v>6.2</c:v>
                </c:pt>
                <c:pt idx="723">
                  <c:v>6.2</c:v>
                </c:pt>
                <c:pt idx="724">
                  <c:v>6.2</c:v>
                </c:pt>
                <c:pt idx="725">
                  <c:v>6.2</c:v>
                </c:pt>
                <c:pt idx="726">
                  <c:v>6.2</c:v>
                </c:pt>
                <c:pt idx="727">
                  <c:v>6.2</c:v>
                </c:pt>
                <c:pt idx="728">
                  <c:v>6.2</c:v>
                </c:pt>
                <c:pt idx="729">
                  <c:v>6.2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F4EB-4269-B900-F78E3F18A5CB}"/>
            </c:ext>
          </c:extLst>
        </c:ser>
        <c:ser>
          <c:idx val="12"/>
          <c:order val="19"/>
          <c:tx>
            <c:v>MINIMO ABSOLUTO 1972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1.05</c:v>
                </c:pt>
                <c:pt idx="1">
                  <c:v>1.05</c:v>
                </c:pt>
                <c:pt idx="2">
                  <c:v>1.05</c:v>
                </c:pt>
                <c:pt idx="3">
                  <c:v>1.05</c:v>
                </c:pt>
                <c:pt idx="4">
                  <c:v>1.05</c:v>
                </c:pt>
                <c:pt idx="5">
                  <c:v>1.05</c:v>
                </c:pt>
                <c:pt idx="6">
                  <c:v>1.05</c:v>
                </c:pt>
                <c:pt idx="7">
                  <c:v>1.05</c:v>
                </c:pt>
                <c:pt idx="8">
                  <c:v>1.05</c:v>
                </c:pt>
                <c:pt idx="9">
                  <c:v>1.05</c:v>
                </c:pt>
                <c:pt idx="10">
                  <c:v>1.05</c:v>
                </c:pt>
                <c:pt idx="11">
                  <c:v>1.05</c:v>
                </c:pt>
                <c:pt idx="12">
                  <c:v>1.05</c:v>
                </c:pt>
                <c:pt idx="13">
                  <c:v>1.05</c:v>
                </c:pt>
                <c:pt idx="14">
                  <c:v>1.05</c:v>
                </c:pt>
                <c:pt idx="15">
                  <c:v>1.05</c:v>
                </c:pt>
                <c:pt idx="16">
                  <c:v>1.05</c:v>
                </c:pt>
                <c:pt idx="17">
                  <c:v>1.05</c:v>
                </c:pt>
                <c:pt idx="18">
                  <c:v>1.05</c:v>
                </c:pt>
                <c:pt idx="19">
                  <c:v>1.05</c:v>
                </c:pt>
                <c:pt idx="20">
                  <c:v>1.05</c:v>
                </c:pt>
                <c:pt idx="21">
                  <c:v>1.05</c:v>
                </c:pt>
                <c:pt idx="22">
                  <c:v>1.05</c:v>
                </c:pt>
                <c:pt idx="23">
                  <c:v>1.05</c:v>
                </c:pt>
                <c:pt idx="24">
                  <c:v>1.05</c:v>
                </c:pt>
                <c:pt idx="25">
                  <c:v>1.05</c:v>
                </c:pt>
                <c:pt idx="26">
                  <c:v>1.05</c:v>
                </c:pt>
                <c:pt idx="27">
                  <c:v>1.05</c:v>
                </c:pt>
                <c:pt idx="28">
                  <c:v>1.05</c:v>
                </c:pt>
                <c:pt idx="29">
                  <c:v>1.05</c:v>
                </c:pt>
                <c:pt idx="30">
                  <c:v>1.05</c:v>
                </c:pt>
                <c:pt idx="31">
                  <c:v>1.05</c:v>
                </c:pt>
                <c:pt idx="32">
                  <c:v>1.05</c:v>
                </c:pt>
                <c:pt idx="33">
                  <c:v>1.05</c:v>
                </c:pt>
                <c:pt idx="34">
                  <c:v>1.05</c:v>
                </c:pt>
                <c:pt idx="35">
                  <c:v>1.05</c:v>
                </c:pt>
                <c:pt idx="36">
                  <c:v>1.05</c:v>
                </c:pt>
                <c:pt idx="37">
                  <c:v>1.05</c:v>
                </c:pt>
                <c:pt idx="38">
                  <c:v>1.05</c:v>
                </c:pt>
                <c:pt idx="39">
                  <c:v>1.05</c:v>
                </c:pt>
                <c:pt idx="40">
                  <c:v>1.05</c:v>
                </c:pt>
                <c:pt idx="41">
                  <c:v>1.05</c:v>
                </c:pt>
                <c:pt idx="42">
                  <c:v>1.05</c:v>
                </c:pt>
                <c:pt idx="43">
                  <c:v>1.05</c:v>
                </c:pt>
                <c:pt idx="44">
                  <c:v>1.05</c:v>
                </c:pt>
                <c:pt idx="45">
                  <c:v>1.05</c:v>
                </c:pt>
                <c:pt idx="46">
                  <c:v>1.05</c:v>
                </c:pt>
                <c:pt idx="47">
                  <c:v>1.05</c:v>
                </c:pt>
                <c:pt idx="48">
                  <c:v>1.05</c:v>
                </c:pt>
                <c:pt idx="49">
                  <c:v>1.05</c:v>
                </c:pt>
                <c:pt idx="50">
                  <c:v>1.05</c:v>
                </c:pt>
                <c:pt idx="51">
                  <c:v>1.05</c:v>
                </c:pt>
                <c:pt idx="52">
                  <c:v>1.05</c:v>
                </c:pt>
                <c:pt idx="53">
                  <c:v>1.05</c:v>
                </c:pt>
                <c:pt idx="54">
                  <c:v>1.05</c:v>
                </c:pt>
                <c:pt idx="55">
                  <c:v>1.05</c:v>
                </c:pt>
                <c:pt idx="56">
                  <c:v>1.05</c:v>
                </c:pt>
                <c:pt idx="57">
                  <c:v>1.05</c:v>
                </c:pt>
                <c:pt idx="58">
                  <c:v>1.05</c:v>
                </c:pt>
                <c:pt idx="59">
                  <c:v>1.05</c:v>
                </c:pt>
                <c:pt idx="60">
                  <c:v>1.05</c:v>
                </c:pt>
                <c:pt idx="61">
                  <c:v>1.05</c:v>
                </c:pt>
                <c:pt idx="62">
                  <c:v>1.05</c:v>
                </c:pt>
                <c:pt idx="63">
                  <c:v>1.05</c:v>
                </c:pt>
                <c:pt idx="64">
                  <c:v>1.05</c:v>
                </c:pt>
                <c:pt idx="65">
                  <c:v>1.05</c:v>
                </c:pt>
                <c:pt idx="66">
                  <c:v>1.05</c:v>
                </c:pt>
                <c:pt idx="67">
                  <c:v>1.05</c:v>
                </c:pt>
                <c:pt idx="68">
                  <c:v>1.05</c:v>
                </c:pt>
                <c:pt idx="69">
                  <c:v>1.05</c:v>
                </c:pt>
                <c:pt idx="70">
                  <c:v>1.05</c:v>
                </c:pt>
                <c:pt idx="71">
                  <c:v>1.05</c:v>
                </c:pt>
                <c:pt idx="72">
                  <c:v>1.05</c:v>
                </c:pt>
                <c:pt idx="73">
                  <c:v>1.05</c:v>
                </c:pt>
                <c:pt idx="74">
                  <c:v>1.05</c:v>
                </c:pt>
                <c:pt idx="75">
                  <c:v>1.05</c:v>
                </c:pt>
                <c:pt idx="76">
                  <c:v>1.05</c:v>
                </c:pt>
                <c:pt idx="77">
                  <c:v>1.05</c:v>
                </c:pt>
                <c:pt idx="78">
                  <c:v>1.05</c:v>
                </c:pt>
                <c:pt idx="79">
                  <c:v>1.05</c:v>
                </c:pt>
                <c:pt idx="80">
                  <c:v>1.05</c:v>
                </c:pt>
                <c:pt idx="81">
                  <c:v>1.05</c:v>
                </c:pt>
                <c:pt idx="82">
                  <c:v>1.05</c:v>
                </c:pt>
                <c:pt idx="83">
                  <c:v>1.05</c:v>
                </c:pt>
                <c:pt idx="84">
                  <c:v>1.05</c:v>
                </c:pt>
                <c:pt idx="85">
                  <c:v>1.05</c:v>
                </c:pt>
                <c:pt idx="86">
                  <c:v>1.05</c:v>
                </c:pt>
                <c:pt idx="87">
                  <c:v>1.05</c:v>
                </c:pt>
                <c:pt idx="88">
                  <c:v>1.05</c:v>
                </c:pt>
                <c:pt idx="89">
                  <c:v>1.05</c:v>
                </c:pt>
                <c:pt idx="90">
                  <c:v>1.05</c:v>
                </c:pt>
                <c:pt idx="91">
                  <c:v>1.05</c:v>
                </c:pt>
                <c:pt idx="92">
                  <c:v>1.05</c:v>
                </c:pt>
                <c:pt idx="93">
                  <c:v>1.05</c:v>
                </c:pt>
                <c:pt idx="94">
                  <c:v>1.05</c:v>
                </c:pt>
                <c:pt idx="95">
                  <c:v>1.05</c:v>
                </c:pt>
                <c:pt idx="96">
                  <c:v>1.05</c:v>
                </c:pt>
                <c:pt idx="97">
                  <c:v>1.05</c:v>
                </c:pt>
                <c:pt idx="98">
                  <c:v>1.05</c:v>
                </c:pt>
                <c:pt idx="99">
                  <c:v>1.05</c:v>
                </c:pt>
                <c:pt idx="100">
                  <c:v>1.05</c:v>
                </c:pt>
                <c:pt idx="101">
                  <c:v>1.05</c:v>
                </c:pt>
                <c:pt idx="102">
                  <c:v>1.05</c:v>
                </c:pt>
                <c:pt idx="103">
                  <c:v>1.05</c:v>
                </c:pt>
                <c:pt idx="104">
                  <c:v>1.05</c:v>
                </c:pt>
                <c:pt idx="105">
                  <c:v>1.05</c:v>
                </c:pt>
                <c:pt idx="106">
                  <c:v>1.05</c:v>
                </c:pt>
                <c:pt idx="107">
                  <c:v>1.05</c:v>
                </c:pt>
                <c:pt idx="108">
                  <c:v>1.05</c:v>
                </c:pt>
                <c:pt idx="109">
                  <c:v>1.05</c:v>
                </c:pt>
                <c:pt idx="110">
                  <c:v>1.05</c:v>
                </c:pt>
                <c:pt idx="111">
                  <c:v>1.05</c:v>
                </c:pt>
                <c:pt idx="112">
                  <c:v>1.05</c:v>
                </c:pt>
                <c:pt idx="113">
                  <c:v>1.05</c:v>
                </c:pt>
                <c:pt idx="114">
                  <c:v>1.05</c:v>
                </c:pt>
                <c:pt idx="115">
                  <c:v>1.05</c:v>
                </c:pt>
                <c:pt idx="116">
                  <c:v>1.05</c:v>
                </c:pt>
                <c:pt idx="117">
                  <c:v>1.05</c:v>
                </c:pt>
                <c:pt idx="118">
                  <c:v>1.05</c:v>
                </c:pt>
                <c:pt idx="119">
                  <c:v>1.05</c:v>
                </c:pt>
                <c:pt idx="120">
                  <c:v>1.05</c:v>
                </c:pt>
                <c:pt idx="121">
                  <c:v>1.05</c:v>
                </c:pt>
                <c:pt idx="122">
                  <c:v>1.05</c:v>
                </c:pt>
                <c:pt idx="123">
                  <c:v>1.05</c:v>
                </c:pt>
                <c:pt idx="124">
                  <c:v>1.05</c:v>
                </c:pt>
                <c:pt idx="125">
                  <c:v>1.05</c:v>
                </c:pt>
                <c:pt idx="126">
                  <c:v>1.05</c:v>
                </c:pt>
                <c:pt idx="127">
                  <c:v>1.05</c:v>
                </c:pt>
                <c:pt idx="128">
                  <c:v>1.05</c:v>
                </c:pt>
                <c:pt idx="129">
                  <c:v>1.05</c:v>
                </c:pt>
                <c:pt idx="130">
                  <c:v>1.05</c:v>
                </c:pt>
                <c:pt idx="131">
                  <c:v>1.05</c:v>
                </c:pt>
                <c:pt idx="132">
                  <c:v>1.05</c:v>
                </c:pt>
                <c:pt idx="133">
                  <c:v>1.05</c:v>
                </c:pt>
                <c:pt idx="134">
                  <c:v>1.05</c:v>
                </c:pt>
                <c:pt idx="135">
                  <c:v>1.05</c:v>
                </c:pt>
                <c:pt idx="136">
                  <c:v>1.05</c:v>
                </c:pt>
                <c:pt idx="137">
                  <c:v>1.05</c:v>
                </c:pt>
                <c:pt idx="138">
                  <c:v>1.05</c:v>
                </c:pt>
                <c:pt idx="139">
                  <c:v>1.05</c:v>
                </c:pt>
                <c:pt idx="140">
                  <c:v>1.05</c:v>
                </c:pt>
                <c:pt idx="141">
                  <c:v>1.05</c:v>
                </c:pt>
                <c:pt idx="142">
                  <c:v>1.05</c:v>
                </c:pt>
                <c:pt idx="143">
                  <c:v>1.05</c:v>
                </c:pt>
                <c:pt idx="144">
                  <c:v>1.05</c:v>
                </c:pt>
                <c:pt idx="145">
                  <c:v>1.05</c:v>
                </c:pt>
                <c:pt idx="146">
                  <c:v>1.05</c:v>
                </c:pt>
                <c:pt idx="147">
                  <c:v>1.05</c:v>
                </c:pt>
                <c:pt idx="148">
                  <c:v>1.05</c:v>
                </c:pt>
                <c:pt idx="149">
                  <c:v>1.05</c:v>
                </c:pt>
                <c:pt idx="150">
                  <c:v>1.05</c:v>
                </c:pt>
                <c:pt idx="151">
                  <c:v>1.05</c:v>
                </c:pt>
                <c:pt idx="152">
                  <c:v>1.05</c:v>
                </c:pt>
                <c:pt idx="153">
                  <c:v>1.05</c:v>
                </c:pt>
                <c:pt idx="154">
                  <c:v>1.05</c:v>
                </c:pt>
                <c:pt idx="155">
                  <c:v>1.05</c:v>
                </c:pt>
                <c:pt idx="156">
                  <c:v>1.05</c:v>
                </c:pt>
                <c:pt idx="157">
                  <c:v>1.05</c:v>
                </c:pt>
                <c:pt idx="158">
                  <c:v>1.05</c:v>
                </c:pt>
                <c:pt idx="159">
                  <c:v>1.05</c:v>
                </c:pt>
                <c:pt idx="160">
                  <c:v>1.05</c:v>
                </c:pt>
                <c:pt idx="161">
                  <c:v>1.05</c:v>
                </c:pt>
                <c:pt idx="162">
                  <c:v>1.05</c:v>
                </c:pt>
                <c:pt idx="163">
                  <c:v>1.05</c:v>
                </c:pt>
                <c:pt idx="164">
                  <c:v>1.05</c:v>
                </c:pt>
                <c:pt idx="165">
                  <c:v>1.05</c:v>
                </c:pt>
                <c:pt idx="166">
                  <c:v>1.05</c:v>
                </c:pt>
                <c:pt idx="167">
                  <c:v>1.05</c:v>
                </c:pt>
                <c:pt idx="168">
                  <c:v>1.05</c:v>
                </c:pt>
                <c:pt idx="169">
                  <c:v>1.05</c:v>
                </c:pt>
                <c:pt idx="170">
                  <c:v>1.05</c:v>
                </c:pt>
                <c:pt idx="171">
                  <c:v>1.05</c:v>
                </c:pt>
                <c:pt idx="172">
                  <c:v>1.05</c:v>
                </c:pt>
                <c:pt idx="173">
                  <c:v>1.05</c:v>
                </c:pt>
                <c:pt idx="174">
                  <c:v>1.05</c:v>
                </c:pt>
                <c:pt idx="175">
                  <c:v>1.05</c:v>
                </c:pt>
                <c:pt idx="176">
                  <c:v>1.05</c:v>
                </c:pt>
                <c:pt idx="177">
                  <c:v>1.05</c:v>
                </c:pt>
                <c:pt idx="178">
                  <c:v>1.05</c:v>
                </c:pt>
                <c:pt idx="179">
                  <c:v>1.05</c:v>
                </c:pt>
                <c:pt idx="180">
                  <c:v>1.05</c:v>
                </c:pt>
                <c:pt idx="181">
                  <c:v>1.05</c:v>
                </c:pt>
                <c:pt idx="182">
                  <c:v>1.05</c:v>
                </c:pt>
                <c:pt idx="183">
                  <c:v>1.05</c:v>
                </c:pt>
                <c:pt idx="184">
                  <c:v>1.05</c:v>
                </c:pt>
                <c:pt idx="185">
                  <c:v>1.05</c:v>
                </c:pt>
                <c:pt idx="186">
                  <c:v>1.05</c:v>
                </c:pt>
                <c:pt idx="187">
                  <c:v>1.05</c:v>
                </c:pt>
                <c:pt idx="188">
                  <c:v>1.05</c:v>
                </c:pt>
                <c:pt idx="189">
                  <c:v>1.05</c:v>
                </c:pt>
                <c:pt idx="190">
                  <c:v>1.05</c:v>
                </c:pt>
                <c:pt idx="191">
                  <c:v>1.05</c:v>
                </c:pt>
                <c:pt idx="192">
                  <c:v>1.05</c:v>
                </c:pt>
                <c:pt idx="193">
                  <c:v>1.05</c:v>
                </c:pt>
                <c:pt idx="194">
                  <c:v>1.05</c:v>
                </c:pt>
                <c:pt idx="195">
                  <c:v>1.05</c:v>
                </c:pt>
                <c:pt idx="196">
                  <c:v>1.05</c:v>
                </c:pt>
                <c:pt idx="197">
                  <c:v>1.05</c:v>
                </c:pt>
                <c:pt idx="198">
                  <c:v>1.05</c:v>
                </c:pt>
                <c:pt idx="199">
                  <c:v>1.05</c:v>
                </c:pt>
                <c:pt idx="200">
                  <c:v>1.05</c:v>
                </c:pt>
                <c:pt idx="201">
                  <c:v>1.05</c:v>
                </c:pt>
                <c:pt idx="202">
                  <c:v>1.05</c:v>
                </c:pt>
                <c:pt idx="203">
                  <c:v>1.05</c:v>
                </c:pt>
                <c:pt idx="204">
                  <c:v>1.05</c:v>
                </c:pt>
                <c:pt idx="205">
                  <c:v>1.05</c:v>
                </c:pt>
                <c:pt idx="206">
                  <c:v>1.05</c:v>
                </c:pt>
                <c:pt idx="207">
                  <c:v>1.05</c:v>
                </c:pt>
                <c:pt idx="208">
                  <c:v>1.05</c:v>
                </c:pt>
                <c:pt idx="209">
                  <c:v>1.05</c:v>
                </c:pt>
                <c:pt idx="210">
                  <c:v>1.05</c:v>
                </c:pt>
                <c:pt idx="211">
                  <c:v>1.05</c:v>
                </c:pt>
                <c:pt idx="212">
                  <c:v>1.05</c:v>
                </c:pt>
                <c:pt idx="213">
                  <c:v>1.05</c:v>
                </c:pt>
                <c:pt idx="214">
                  <c:v>1.05</c:v>
                </c:pt>
                <c:pt idx="215">
                  <c:v>1.05</c:v>
                </c:pt>
                <c:pt idx="216">
                  <c:v>1.05</c:v>
                </c:pt>
                <c:pt idx="217">
                  <c:v>1.05</c:v>
                </c:pt>
                <c:pt idx="218">
                  <c:v>1.05</c:v>
                </c:pt>
                <c:pt idx="219">
                  <c:v>1.05</c:v>
                </c:pt>
                <c:pt idx="220">
                  <c:v>1.05</c:v>
                </c:pt>
                <c:pt idx="221">
                  <c:v>1.05</c:v>
                </c:pt>
                <c:pt idx="222">
                  <c:v>1.05</c:v>
                </c:pt>
                <c:pt idx="223">
                  <c:v>1.05</c:v>
                </c:pt>
                <c:pt idx="224">
                  <c:v>1.05</c:v>
                </c:pt>
                <c:pt idx="225">
                  <c:v>1.05</c:v>
                </c:pt>
                <c:pt idx="226">
                  <c:v>1.05</c:v>
                </c:pt>
                <c:pt idx="227">
                  <c:v>1.05</c:v>
                </c:pt>
                <c:pt idx="228">
                  <c:v>1.05</c:v>
                </c:pt>
                <c:pt idx="229">
                  <c:v>1.05</c:v>
                </c:pt>
                <c:pt idx="230">
                  <c:v>1.05</c:v>
                </c:pt>
                <c:pt idx="231">
                  <c:v>1.05</c:v>
                </c:pt>
                <c:pt idx="232">
                  <c:v>1.05</c:v>
                </c:pt>
                <c:pt idx="233">
                  <c:v>1.05</c:v>
                </c:pt>
                <c:pt idx="234">
                  <c:v>1.05</c:v>
                </c:pt>
                <c:pt idx="235">
                  <c:v>1.05</c:v>
                </c:pt>
                <c:pt idx="236">
                  <c:v>1.05</c:v>
                </c:pt>
                <c:pt idx="237">
                  <c:v>1.05</c:v>
                </c:pt>
                <c:pt idx="238">
                  <c:v>1.05</c:v>
                </c:pt>
                <c:pt idx="239">
                  <c:v>1.05</c:v>
                </c:pt>
                <c:pt idx="240">
                  <c:v>1.05</c:v>
                </c:pt>
                <c:pt idx="241">
                  <c:v>1.05</c:v>
                </c:pt>
                <c:pt idx="242">
                  <c:v>1.05</c:v>
                </c:pt>
                <c:pt idx="243">
                  <c:v>1.05</c:v>
                </c:pt>
                <c:pt idx="244">
                  <c:v>1.05</c:v>
                </c:pt>
                <c:pt idx="245">
                  <c:v>1.05</c:v>
                </c:pt>
                <c:pt idx="246">
                  <c:v>1.05</c:v>
                </c:pt>
                <c:pt idx="247">
                  <c:v>1.05</c:v>
                </c:pt>
                <c:pt idx="248">
                  <c:v>1.05</c:v>
                </c:pt>
                <c:pt idx="249">
                  <c:v>1.05</c:v>
                </c:pt>
                <c:pt idx="250">
                  <c:v>1.05</c:v>
                </c:pt>
                <c:pt idx="251">
                  <c:v>1.05</c:v>
                </c:pt>
                <c:pt idx="252">
                  <c:v>1.05</c:v>
                </c:pt>
                <c:pt idx="253">
                  <c:v>1.05</c:v>
                </c:pt>
                <c:pt idx="254">
                  <c:v>1.05</c:v>
                </c:pt>
                <c:pt idx="255">
                  <c:v>1.05</c:v>
                </c:pt>
                <c:pt idx="256">
                  <c:v>1.05</c:v>
                </c:pt>
                <c:pt idx="257">
                  <c:v>1.05</c:v>
                </c:pt>
                <c:pt idx="258">
                  <c:v>1.05</c:v>
                </c:pt>
                <c:pt idx="259">
                  <c:v>1.05</c:v>
                </c:pt>
                <c:pt idx="260">
                  <c:v>1.05</c:v>
                </c:pt>
                <c:pt idx="261">
                  <c:v>1.05</c:v>
                </c:pt>
                <c:pt idx="262">
                  <c:v>1.05</c:v>
                </c:pt>
                <c:pt idx="263">
                  <c:v>1.05</c:v>
                </c:pt>
                <c:pt idx="264">
                  <c:v>1.05</c:v>
                </c:pt>
                <c:pt idx="265">
                  <c:v>1.05</c:v>
                </c:pt>
                <c:pt idx="266">
                  <c:v>1.05</c:v>
                </c:pt>
                <c:pt idx="267">
                  <c:v>1.05</c:v>
                </c:pt>
                <c:pt idx="268">
                  <c:v>1.05</c:v>
                </c:pt>
                <c:pt idx="269">
                  <c:v>1.05</c:v>
                </c:pt>
                <c:pt idx="270">
                  <c:v>1.05</c:v>
                </c:pt>
                <c:pt idx="271">
                  <c:v>1.05</c:v>
                </c:pt>
                <c:pt idx="272">
                  <c:v>1.05</c:v>
                </c:pt>
                <c:pt idx="273">
                  <c:v>1.05</c:v>
                </c:pt>
                <c:pt idx="274">
                  <c:v>1.05</c:v>
                </c:pt>
                <c:pt idx="275">
                  <c:v>1.05</c:v>
                </c:pt>
                <c:pt idx="276">
                  <c:v>1.05</c:v>
                </c:pt>
                <c:pt idx="277">
                  <c:v>1.05</c:v>
                </c:pt>
                <c:pt idx="278">
                  <c:v>1.05</c:v>
                </c:pt>
                <c:pt idx="279">
                  <c:v>1.05</c:v>
                </c:pt>
                <c:pt idx="280">
                  <c:v>1.05</c:v>
                </c:pt>
                <c:pt idx="281">
                  <c:v>1.05</c:v>
                </c:pt>
                <c:pt idx="282">
                  <c:v>1.05</c:v>
                </c:pt>
                <c:pt idx="283">
                  <c:v>1.05</c:v>
                </c:pt>
                <c:pt idx="284">
                  <c:v>1.05</c:v>
                </c:pt>
                <c:pt idx="285">
                  <c:v>1.05</c:v>
                </c:pt>
                <c:pt idx="286">
                  <c:v>1.05</c:v>
                </c:pt>
                <c:pt idx="287">
                  <c:v>1.05</c:v>
                </c:pt>
                <c:pt idx="288">
                  <c:v>1.05</c:v>
                </c:pt>
                <c:pt idx="289">
                  <c:v>1.05</c:v>
                </c:pt>
                <c:pt idx="290">
                  <c:v>1.05</c:v>
                </c:pt>
                <c:pt idx="291">
                  <c:v>1.05</c:v>
                </c:pt>
                <c:pt idx="292">
                  <c:v>1.05</c:v>
                </c:pt>
                <c:pt idx="293">
                  <c:v>1.05</c:v>
                </c:pt>
                <c:pt idx="294">
                  <c:v>1.05</c:v>
                </c:pt>
                <c:pt idx="295">
                  <c:v>1.05</c:v>
                </c:pt>
                <c:pt idx="296">
                  <c:v>1.05</c:v>
                </c:pt>
                <c:pt idx="297">
                  <c:v>1.05</c:v>
                </c:pt>
                <c:pt idx="298">
                  <c:v>1.05</c:v>
                </c:pt>
                <c:pt idx="299">
                  <c:v>1.05</c:v>
                </c:pt>
                <c:pt idx="300">
                  <c:v>1.05</c:v>
                </c:pt>
                <c:pt idx="301">
                  <c:v>1.05</c:v>
                </c:pt>
                <c:pt idx="302">
                  <c:v>1.05</c:v>
                </c:pt>
                <c:pt idx="303">
                  <c:v>1.05</c:v>
                </c:pt>
                <c:pt idx="304">
                  <c:v>1.05</c:v>
                </c:pt>
                <c:pt idx="305">
                  <c:v>1.05</c:v>
                </c:pt>
                <c:pt idx="306">
                  <c:v>1.05</c:v>
                </c:pt>
                <c:pt idx="307">
                  <c:v>1.05</c:v>
                </c:pt>
                <c:pt idx="308">
                  <c:v>1.05</c:v>
                </c:pt>
                <c:pt idx="309">
                  <c:v>1.05</c:v>
                </c:pt>
                <c:pt idx="310">
                  <c:v>1.05</c:v>
                </c:pt>
                <c:pt idx="311">
                  <c:v>1.05</c:v>
                </c:pt>
                <c:pt idx="312">
                  <c:v>1.05</c:v>
                </c:pt>
                <c:pt idx="313">
                  <c:v>1.05</c:v>
                </c:pt>
                <c:pt idx="314">
                  <c:v>1.05</c:v>
                </c:pt>
                <c:pt idx="315">
                  <c:v>1.05</c:v>
                </c:pt>
                <c:pt idx="316">
                  <c:v>1.05</c:v>
                </c:pt>
                <c:pt idx="317">
                  <c:v>1.05</c:v>
                </c:pt>
                <c:pt idx="318">
                  <c:v>1.05</c:v>
                </c:pt>
                <c:pt idx="319">
                  <c:v>1.05</c:v>
                </c:pt>
                <c:pt idx="320">
                  <c:v>1.05</c:v>
                </c:pt>
                <c:pt idx="321">
                  <c:v>1.05</c:v>
                </c:pt>
                <c:pt idx="322">
                  <c:v>1.05</c:v>
                </c:pt>
                <c:pt idx="323">
                  <c:v>1.05</c:v>
                </c:pt>
                <c:pt idx="324">
                  <c:v>1.05</c:v>
                </c:pt>
                <c:pt idx="325">
                  <c:v>1.05</c:v>
                </c:pt>
                <c:pt idx="326">
                  <c:v>1.05</c:v>
                </c:pt>
                <c:pt idx="327">
                  <c:v>1.05</c:v>
                </c:pt>
                <c:pt idx="328">
                  <c:v>1.05</c:v>
                </c:pt>
                <c:pt idx="329">
                  <c:v>1.05</c:v>
                </c:pt>
                <c:pt idx="330">
                  <c:v>1.05</c:v>
                </c:pt>
                <c:pt idx="331">
                  <c:v>1.05</c:v>
                </c:pt>
                <c:pt idx="332">
                  <c:v>1.05</c:v>
                </c:pt>
                <c:pt idx="333">
                  <c:v>1.05</c:v>
                </c:pt>
                <c:pt idx="334">
                  <c:v>1.05</c:v>
                </c:pt>
                <c:pt idx="335">
                  <c:v>1.05</c:v>
                </c:pt>
                <c:pt idx="336">
                  <c:v>1.05</c:v>
                </c:pt>
                <c:pt idx="337">
                  <c:v>1.05</c:v>
                </c:pt>
                <c:pt idx="338">
                  <c:v>1.05</c:v>
                </c:pt>
                <c:pt idx="339">
                  <c:v>1.05</c:v>
                </c:pt>
                <c:pt idx="340">
                  <c:v>1.05</c:v>
                </c:pt>
                <c:pt idx="341">
                  <c:v>1.05</c:v>
                </c:pt>
                <c:pt idx="342">
                  <c:v>1.05</c:v>
                </c:pt>
                <c:pt idx="343">
                  <c:v>1.05</c:v>
                </c:pt>
                <c:pt idx="344">
                  <c:v>1.05</c:v>
                </c:pt>
                <c:pt idx="345">
                  <c:v>1.05</c:v>
                </c:pt>
                <c:pt idx="346">
                  <c:v>1.05</c:v>
                </c:pt>
                <c:pt idx="347">
                  <c:v>1.05</c:v>
                </c:pt>
                <c:pt idx="348">
                  <c:v>1.05</c:v>
                </c:pt>
                <c:pt idx="349">
                  <c:v>1.05</c:v>
                </c:pt>
                <c:pt idx="350">
                  <c:v>1.05</c:v>
                </c:pt>
                <c:pt idx="351">
                  <c:v>1.05</c:v>
                </c:pt>
                <c:pt idx="352">
                  <c:v>1.05</c:v>
                </c:pt>
                <c:pt idx="353">
                  <c:v>1.05</c:v>
                </c:pt>
                <c:pt idx="354">
                  <c:v>1.05</c:v>
                </c:pt>
                <c:pt idx="355">
                  <c:v>1.05</c:v>
                </c:pt>
                <c:pt idx="356">
                  <c:v>1.05</c:v>
                </c:pt>
                <c:pt idx="357">
                  <c:v>1.05</c:v>
                </c:pt>
                <c:pt idx="358">
                  <c:v>1.05</c:v>
                </c:pt>
                <c:pt idx="359">
                  <c:v>1.05</c:v>
                </c:pt>
                <c:pt idx="360">
                  <c:v>1.05</c:v>
                </c:pt>
                <c:pt idx="361">
                  <c:v>1.05</c:v>
                </c:pt>
                <c:pt idx="362">
                  <c:v>1.05</c:v>
                </c:pt>
                <c:pt idx="363">
                  <c:v>1.05</c:v>
                </c:pt>
                <c:pt idx="364">
                  <c:v>1.05</c:v>
                </c:pt>
                <c:pt idx="365">
                  <c:v>1.05</c:v>
                </c:pt>
                <c:pt idx="366">
                  <c:v>1.05</c:v>
                </c:pt>
                <c:pt idx="367">
                  <c:v>1.05</c:v>
                </c:pt>
                <c:pt idx="368">
                  <c:v>1.05</c:v>
                </c:pt>
                <c:pt idx="369">
                  <c:v>1.05</c:v>
                </c:pt>
                <c:pt idx="370">
                  <c:v>1.05</c:v>
                </c:pt>
                <c:pt idx="371">
                  <c:v>1.05</c:v>
                </c:pt>
                <c:pt idx="372">
                  <c:v>1.05</c:v>
                </c:pt>
                <c:pt idx="373">
                  <c:v>1.05</c:v>
                </c:pt>
                <c:pt idx="374">
                  <c:v>1.05</c:v>
                </c:pt>
                <c:pt idx="375">
                  <c:v>1.05</c:v>
                </c:pt>
                <c:pt idx="376">
                  <c:v>1.05</c:v>
                </c:pt>
                <c:pt idx="377">
                  <c:v>1.05</c:v>
                </c:pt>
                <c:pt idx="378">
                  <c:v>1.05</c:v>
                </c:pt>
                <c:pt idx="379">
                  <c:v>1.05</c:v>
                </c:pt>
                <c:pt idx="380">
                  <c:v>1.05</c:v>
                </c:pt>
                <c:pt idx="381">
                  <c:v>1.05</c:v>
                </c:pt>
                <c:pt idx="382">
                  <c:v>1.05</c:v>
                </c:pt>
                <c:pt idx="383">
                  <c:v>1.05</c:v>
                </c:pt>
                <c:pt idx="384">
                  <c:v>1.05</c:v>
                </c:pt>
                <c:pt idx="385">
                  <c:v>1.05</c:v>
                </c:pt>
                <c:pt idx="386">
                  <c:v>1.05</c:v>
                </c:pt>
                <c:pt idx="387">
                  <c:v>1.05</c:v>
                </c:pt>
                <c:pt idx="388">
                  <c:v>1.05</c:v>
                </c:pt>
                <c:pt idx="389">
                  <c:v>1.05</c:v>
                </c:pt>
                <c:pt idx="390">
                  <c:v>1.05</c:v>
                </c:pt>
                <c:pt idx="391">
                  <c:v>1.05</c:v>
                </c:pt>
                <c:pt idx="392">
                  <c:v>1.05</c:v>
                </c:pt>
                <c:pt idx="393">
                  <c:v>1.05</c:v>
                </c:pt>
                <c:pt idx="394">
                  <c:v>1.05</c:v>
                </c:pt>
                <c:pt idx="395">
                  <c:v>1.05</c:v>
                </c:pt>
                <c:pt idx="396">
                  <c:v>1.05</c:v>
                </c:pt>
                <c:pt idx="397">
                  <c:v>1.05</c:v>
                </c:pt>
                <c:pt idx="398">
                  <c:v>1.05</c:v>
                </c:pt>
                <c:pt idx="399">
                  <c:v>1.05</c:v>
                </c:pt>
                <c:pt idx="400">
                  <c:v>1.05</c:v>
                </c:pt>
                <c:pt idx="401">
                  <c:v>1.05</c:v>
                </c:pt>
                <c:pt idx="402">
                  <c:v>1.05</c:v>
                </c:pt>
                <c:pt idx="403">
                  <c:v>1.05</c:v>
                </c:pt>
                <c:pt idx="404">
                  <c:v>1.05</c:v>
                </c:pt>
                <c:pt idx="405">
                  <c:v>1.05</c:v>
                </c:pt>
                <c:pt idx="406">
                  <c:v>1.05</c:v>
                </c:pt>
                <c:pt idx="407">
                  <c:v>1.05</c:v>
                </c:pt>
                <c:pt idx="408">
                  <c:v>1.05</c:v>
                </c:pt>
                <c:pt idx="409">
                  <c:v>1.05</c:v>
                </c:pt>
                <c:pt idx="410">
                  <c:v>1.05</c:v>
                </c:pt>
                <c:pt idx="411">
                  <c:v>1.05</c:v>
                </c:pt>
                <c:pt idx="412">
                  <c:v>1.05</c:v>
                </c:pt>
                <c:pt idx="413">
                  <c:v>1.05</c:v>
                </c:pt>
                <c:pt idx="414">
                  <c:v>1.05</c:v>
                </c:pt>
                <c:pt idx="415">
                  <c:v>1.05</c:v>
                </c:pt>
                <c:pt idx="416">
                  <c:v>1.05</c:v>
                </c:pt>
                <c:pt idx="417">
                  <c:v>1.05</c:v>
                </c:pt>
                <c:pt idx="418">
                  <c:v>1.05</c:v>
                </c:pt>
                <c:pt idx="419">
                  <c:v>1.05</c:v>
                </c:pt>
                <c:pt idx="420">
                  <c:v>1.05</c:v>
                </c:pt>
                <c:pt idx="421">
                  <c:v>1.05</c:v>
                </c:pt>
                <c:pt idx="422">
                  <c:v>1.05</c:v>
                </c:pt>
                <c:pt idx="423">
                  <c:v>1.05</c:v>
                </c:pt>
                <c:pt idx="424">
                  <c:v>1.05</c:v>
                </c:pt>
                <c:pt idx="425">
                  <c:v>1.05</c:v>
                </c:pt>
                <c:pt idx="426">
                  <c:v>1.05</c:v>
                </c:pt>
                <c:pt idx="427">
                  <c:v>1.05</c:v>
                </c:pt>
                <c:pt idx="428">
                  <c:v>1.05</c:v>
                </c:pt>
                <c:pt idx="429">
                  <c:v>1.05</c:v>
                </c:pt>
                <c:pt idx="430">
                  <c:v>1.05</c:v>
                </c:pt>
                <c:pt idx="431">
                  <c:v>1.05</c:v>
                </c:pt>
                <c:pt idx="432">
                  <c:v>1.05</c:v>
                </c:pt>
                <c:pt idx="433">
                  <c:v>1.05</c:v>
                </c:pt>
                <c:pt idx="434">
                  <c:v>1.05</c:v>
                </c:pt>
                <c:pt idx="435">
                  <c:v>1.05</c:v>
                </c:pt>
                <c:pt idx="436">
                  <c:v>1.05</c:v>
                </c:pt>
                <c:pt idx="437">
                  <c:v>1.05</c:v>
                </c:pt>
                <c:pt idx="438">
                  <c:v>1.05</c:v>
                </c:pt>
                <c:pt idx="439">
                  <c:v>1.05</c:v>
                </c:pt>
                <c:pt idx="440">
                  <c:v>1.05</c:v>
                </c:pt>
                <c:pt idx="441">
                  <c:v>1.05</c:v>
                </c:pt>
                <c:pt idx="442">
                  <c:v>1.05</c:v>
                </c:pt>
                <c:pt idx="443">
                  <c:v>1.05</c:v>
                </c:pt>
                <c:pt idx="444">
                  <c:v>1.05</c:v>
                </c:pt>
                <c:pt idx="445">
                  <c:v>1.05</c:v>
                </c:pt>
                <c:pt idx="446">
                  <c:v>1.05</c:v>
                </c:pt>
                <c:pt idx="447">
                  <c:v>1.05</c:v>
                </c:pt>
                <c:pt idx="448">
                  <c:v>1.05</c:v>
                </c:pt>
                <c:pt idx="449">
                  <c:v>1.05</c:v>
                </c:pt>
                <c:pt idx="450">
                  <c:v>1.05</c:v>
                </c:pt>
                <c:pt idx="451">
                  <c:v>1.05</c:v>
                </c:pt>
                <c:pt idx="452">
                  <c:v>1.05</c:v>
                </c:pt>
                <c:pt idx="453">
                  <c:v>1.05</c:v>
                </c:pt>
                <c:pt idx="454">
                  <c:v>1.05</c:v>
                </c:pt>
                <c:pt idx="455">
                  <c:v>1.05</c:v>
                </c:pt>
                <c:pt idx="456">
                  <c:v>1.05</c:v>
                </c:pt>
                <c:pt idx="457">
                  <c:v>1.05</c:v>
                </c:pt>
                <c:pt idx="458">
                  <c:v>1.05</c:v>
                </c:pt>
                <c:pt idx="459">
                  <c:v>1.05</c:v>
                </c:pt>
                <c:pt idx="460">
                  <c:v>1.05</c:v>
                </c:pt>
                <c:pt idx="461">
                  <c:v>1.05</c:v>
                </c:pt>
                <c:pt idx="462">
                  <c:v>1.05</c:v>
                </c:pt>
                <c:pt idx="463">
                  <c:v>1.05</c:v>
                </c:pt>
                <c:pt idx="464">
                  <c:v>1.05</c:v>
                </c:pt>
                <c:pt idx="465">
                  <c:v>1.05</c:v>
                </c:pt>
                <c:pt idx="466">
                  <c:v>1.05</c:v>
                </c:pt>
                <c:pt idx="467">
                  <c:v>1.05</c:v>
                </c:pt>
                <c:pt idx="468">
                  <c:v>1.05</c:v>
                </c:pt>
                <c:pt idx="469">
                  <c:v>1.05</c:v>
                </c:pt>
                <c:pt idx="470">
                  <c:v>1.05</c:v>
                </c:pt>
                <c:pt idx="471">
                  <c:v>1.05</c:v>
                </c:pt>
                <c:pt idx="472">
                  <c:v>1.05</c:v>
                </c:pt>
                <c:pt idx="473">
                  <c:v>1.05</c:v>
                </c:pt>
                <c:pt idx="474">
                  <c:v>1.05</c:v>
                </c:pt>
                <c:pt idx="475">
                  <c:v>1.05</c:v>
                </c:pt>
                <c:pt idx="476">
                  <c:v>1.05</c:v>
                </c:pt>
                <c:pt idx="477">
                  <c:v>1.05</c:v>
                </c:pt>
                <c:pt idx="478">
                  <c:v>1.05</c:v>
                </c:pt>
                <c:pt idx="479">
                  <c:v>1.05</c:v>
                </c:pt>
                <c:pt idx="480">
                  <c:v>1.05</c:v>
                </c:pt>
                <c:pt idx="481">
                  <c:v>1.05</c:v>
                </c:pt>
                <c:pt idx="482">
                  <c:v>1.05</c:v>
                </c:pt>
                <c:pt idx="483">
                  <c:v>1.05</c:v>
                </c:pt>
                <c:pt idx="484">
                  <c:v>1.05</c:v>
                </c:pt>
                <c:pt idx="485">
                  <c:v>1.05</c:v>
                </c:pt>
                <c:pt idx="486">
                  <c:v>1.05</c:v>
                </c:pt>
                <c:pt idx="487">
                  <c:v>1.05</c:v>
                </c:pt>
                <c:pt idx="488">
                  <c:v>1.05</c:v>
                </c:pt>
                <c:pt idx="489">
                  <c:v>1.05</c:v>
                </c:pt>
                <c:pt idx="490">
                  <c:v>1.05</c:v>
                </c:pt>
                <c:pt idx="491">
                  <c:v>1.05</c:v>
                </c:pt>
                <c:pt idx="492">
                  <c:v>1.05</c:v>
                </c:pt>
                <c:pt idx="493">
                  <c:v>1.05</c:v>
                </c:pt>
                <c:pt idx="494">
                  <c:v>1.05</c:v>
                </c:pt>
                <c:pt idx="495">
                  <c:v>1.05</c:v>
                </c:pt>
                <c:pt idx="496">
                  <c:v>1.05</c:v>
                </c:pt>
                <c:pt idx="497">
                  <c:v>1.05</c:v>
                </c:pt>
                <c:pt idx="498">
                  <c:v>1.05</c:v>
                </c:pt>
                <c:pt idx="499">
                  <c:v>1.05</c:v>
                </c:pt>
                <c:pt idx="500">
                  <c:v>1.05</c:v>
                </c:pt>
                <c:pt idx="501">
                  <c:v>1.05</c:v>
                </c:pt>
                <c:pt idx="502">
                  <c:v>1.05</c:v>
                </c:pt>
                <c:pt idx="503">
                  <c:v>1.05</c:v>
                </c:pt>
                <c:pt idx="504">
                  <c:v>1.05</c:v>
                </c:pt>
                <c:pt idx="505">
                  <c:v>1.05</c:v>
                </c:pt>
                <c:pt idx="506">
                  <c:v>1.05</c:v>
                </c:pt>
                <c:pt idx="507">
                  <c:v>1.05</c:v>
                </c:pt>
                <c:pt idx="508">
                  <c:v>1.05</c:v>
                </c:pt>
                <c:pt idx="509">
                  <c:v>1.05</c:v>
                </c:pt>
                <c:pt idx="510">
                  <c:v>1.05</c:v>
                </c:pt>
                <c:pt idx="511">
                  <c:v>1.05</c:v>
                </c:pt>
                <c:pt idx="512">
                  <c:v>1.05</c:v>
                </c:pt>
                <c:pt idx="513">
                  <c:v>1.05</c:v>
                </c:pt>
                <c:pt idx="514">
                  <c:v>1.05</c:v>
                </c:pt>
                <c:pt idx="515">
                  <c:v>1.05</c:v>
                </c:pt>
                <c:pt idx="516">
                  <c:v>1.05</c:v>
                </c:pt>
                <c:pt idx="517">
                  <c:v>1.05</c:v>
                </c:pt>
                <c:pt idx="518">
                  <c:v>1.05</c:v>
                </c:pt>
                <c:pt idx="519">
                  <c:v>1.05</c:v>
                </c:pt>
                <c:pt idx="520">
                  <c:v>1.05</c:v>
                </c:pt>
                <c:pt idx="521">
                  <c:v>1.05</c:v>
                </c:pt>
                <c:pt idx="522">
                  <c:v>1.05</c:v>
                </c:pt>
                <c:pt idx="523">
                  <c:v>1.05</c:v>
                </c:pt>
                <c:pt idx="524">
                  <c:v>1.05</c:v>
                </c:pt>
                <c:pt idx="525">
                  <c:v>1.05</c:v>
                </c:pt>
                <c:pt idx="526">
                  <c:v>1.05</c:v>
                </c:pt>
                <c:pt idx="527">
                  <c:v>1.05</c:v>
                </c:pt>
                <c:pt idx="528">
                  <c:v>1.05</c:v>
                </c:pt>
                <c:pt idx="529">
                  <c:v>1.05</c:v>
                </c:pt>
                <c:pt idx="530">
                  <c:v>1.05</c:v>
                </c:pt>
                <c:pt idx="531">
                  <c:v>1.05</c:v>
                </c:pt>
                <c:pt idx="532">
                  <c:v>1.05</c:v>
                </c:pt>
                <c:pt idx="533">
                  <c:v>1.05</c:v>
                </c:pt>
                <c:pt idx="534">
                  <c:v>1.05</c:v>
                </c:pt>
                <c:pt idx="535">
                  <c:v>1.05</c:v>
                </c:pt>
                <c:pt idx="536">
                  <c:v>1.05</c:v>
                </c:pt>
                <c:pt idx="537">
                  <c:v>1.05</c:v>
                </c:pt>
                <c:pt idx="538">
                  <c:v>1.05</c:v>
                </c:pt>
                <c:pt idx="539">
                  <c:v>1.05</c:v>
                </c:pt>
                <c:pt idx="540">
                  <c:v>1.05</c:v>
                </c:pt>
                <c:pt idx="541">
                  <c:v>1.05</c:v>
                </c:pt>
                <c:pt idx="542">
                  <c:v>1.05</c:v>
                </c:pt>
                <c:pt idx="543">
                  <c:v>1.05</c:v>
                </c:pt>
                <c:pt idx="544">
                  <c:v>1.05</c:v>
                </c:pt>
                <c:pt idx="545">
                  <c:v>1.05</c:v>
                </c:pt>
                <c:pt idx="546">
                  <c:v>1.05</c:v>
                </c:pt>
                <c:pt idx="547">
                  <c:v>1.05</c:v>
                </c:pt>
                <c:pt idx="548">
                  <c:v>1.05</c:v>
                </c:pt>
                <c:pt idx="549">
                  <c:v>1.05</c:v>
                </c:pt>
                <c:pt idx="550">
                  <c:v>1.05</c:v>
                </c:pt>
                <c:pt idx="551">
                  <c:v>1.05</c:v>
                </c:pt>
                <c:pt idx="552">
                  <c:v>1.05</c:v>
                </c:pt>
                <c:pt idx="553">
                  <c:v>1.05</c:v>
                </c:pt>
                <c:pt idx="554">
                  <c:v>1.05</c:v>
                </c:pt>
                <c:pt idx="555">
                  <c:v>1.05</c:v>
                </c:pt>
                <c:pt idx="556">
                  <c:v>1.05</c:v>
                </c:pt>
                <c:pt idx="557">
                  <c:v>1.05</c:v>
                </c:pt>
                <c:pt idx="558">
                  <c:v>1.05</c:v>
                </c:pt>
                <c:pt idx="559">
                  <c:v>1.05</c:v>
                </c:pt>
                <c:pt idx="560">
                  <c:v>1.05</c:v>
                </c:pt>
                <c:pt idx="561">
                  <c:v>1.05</c:v>
                </c:pt>
                <c:pt idx="562">
                  <c:v>1.05</c:v>
                </c:pt>
                <c:pt idx="563">
                  <c:v>1.05</c:v>
                </c:pt>
                <c:pt idx="564">
                  <c:v>1.05</c:v>
                </c:pt>
                <c:pt idx="565">
                  <c:v>1.05</c:v>
                </c:pt>
                <c:pt idx="566">
                  <c:v>1.05</c:v>
                </c:pt>
                <c:pt idx="567">
                  <c:v>1.05</c:v>
                </c:pt>
                <c:pt idx="568">
                  <c:v>1.05</c:v>
                </c:pt>
                <c:pt idx="569">
                  <c:v>1.05</c:v>
                </c:pt>
                <c:pt idx="570">
                  <c:v>1.05</c:v>
                </c:pt>
                <c:pt idx="571">
                  <c:v>1.05</c:v>
                </c:pt>
                <c:pt idx="572">
                  <c:v>1.05</c:v>
                </c:pt>
                <c:pt idx="573">
                  <c:v>1.05</c:v>
                </c:pt>
                <c:pt idx="574">
                  <c:v>1.05</c:v>
                </c:pt>
                <c:pt idx="575">
                  <c:v>1.05</c:v>
                </c:pt>
                <c:pt idx="576">
                  <c:v>1.05</c:v>
                </c:pt>
                <c:pt idx="577">
                  <c:v>1.05</c:v>
                </c:pt>
                <c:pt idx="578">
                  <c:v>1.05</c:v>
                </c:pt>
                <c:pt idx="579">
                  <c:v>1.05</c:v>
                </c:pt>
                <c:pt idx="580">
                  <c:v>1.05</c:v>
                </c:pt>
                <c:pt idx="581">
                  <c:v>1.05</c:v>
                </c:pt>
                <c:pt idx="582">
                  <c:v>1.05</c:v>
                </c:pt>
                <c:pt idx="583">
                  <c:v>1.05</c:v>
                </c:pt>
                <c:pt idx="584">
                  <c:v>1.05</c:v>
                </c:pt>
                <c:pt idx="585">
                  <c:v>1.05</c:v>
                </c:pt>
                <c:pt idx="586">
                  <c:v>1.05</c:v>
                </c:pt>
                <c:pt idx="587">
                  <c:v>1.05</c:v>
                </c:pt>
                <c:pt idx="588">
                  <c:v>1.05</c:v>
                </c:pt>
                <c:pt idx="589">
                  <c:v>1.05</c:v>
                </c:pt>
                <c:pt idx="590">
                  <c:v>1.05</c:v>
                </c:pt>
                <c:pt idx="591">
                  <c:v>1.05</c:v>
                </c:pt>
                <c:pt idx="592">
                  <c:v>1.05</c:v>
                </c:pt>
                <c:pt idx="593">
                  <c:v>1.05</c:v>
                </c:pt>
                <c:pt idx="594">
                  <c:v>1.05</c:v>
                </c:pt>
                <c:pt idx="595">
                  <c:v>1.05</c:v>
                </c:pt>
                <c:pt idx="596">
                  <c:v>1.05</c:v>
                </c:pt>
                <c:pt idx="597">
                  <c:v>1.05</c:v>
                </c:pt>
                <c:pt idx="598">
                  <c:v>1.05</c:v>
                </c:pt>
                <c:pt idx="599">
                  <c:v>1.05</c:v>
                </c:pt>
                <c:pt idx="600">
                  <c:v>1.05</c:v>
                </c:pt>
                <c:pt idx="601">
                  <c:v>1.05</c:v>
                </c:pt>
                <c:pt idx="602">
                  <c:v>1.05</c:v>
                </c:pt>
                <c:pt idx="603">
                  <c:v>1.05</c:v>
                </c:pt>
                <c:pt idx="604">
                  <c:v>1.05</c:v>
                </c:pt>
                <c:pt idx="605">
                  <c:v>1.05</c:v>
                </c:pt>
                <c:pt idx="606">
                  <c:v>1.05</c:v>
                </c:pt>
                <c:pt idx="607">
                  <c:v>1.05</c:v>
                </c:pt>
                <c:pt idx="608">
                  <c:v>1.05</c:v>
                </c:pt>
                <c:pt idx="609">
                  <c:v>1.05</c:v>
                </c:pt>
                <c:pt idx="610">
                  <c:v>1.05</c:v>
                </c:pt>
                <c:pt idx="611">
                  <c:v>1.05</c:v>
                </c:pt>
                <c:pt idx="612">
                  <c:v>1.05</c:v>
                </c:pt>
                <c:pt idx="613">
                  <c:v>1.05</c:v>
                </c:pt>
                <c:pt idx="614">
                  <c:v>1.05</c:v>
                </c:pt>
                <c:pt idx="615">
                  <c:v>1.05</c:v>
                </c:pt>
                <c:pt idx="616">
                  <c:v>1.05</c:v>
                </c:pt>
                <c:pt idx="617">
                  <c:v>1.05</c:v>
                </c:pt>
                <c:pt idx="618">
                  <c:v>1.05</c:v>
                </c:pt>
                <c:pt idx="619">
                  <c:v>1.05</c:v>
                </c:pt>
                <c:pt idx="620">
                  <c:v>1.05</c:v>
                </c:pt>
                <c:pt idx="621">
                  <c:v>1.05</c:v>
                </c:pt>
                <c:pt idx="622">
                  <c:v>1.05</c:v>
                </c:pt>
                <c:pt idx="623">
                  <c:v>1.05</c:v>
                </c:pt>
                <c:pt idx="624">
                  <c:v>1.05</c:v>
                </c:pt>
                <c:pt idx="625">
                  <c:v>1.05</c:v>
                </c:pt>
                <c:pt idx="626">
                  <c:v>1.05</c:v>
                </c:pt>
                <c:pt idx="627">
                  <c:v>1.05</c:v>
                </c:pt>
                <c:pt idx="628">
                  <c:v>1.05</c:v>
                </c:pt>
                <c:pt idx="629">
                  <c:v>1.05</c:v>
                </c:pt>
                <c:pt idx="630">
                  <c:v>1.05</c:v>
                </c:pt>
                <c:pt idx="631">
                  <c:v>1.05</c:v>
                </c:pt>
                <c:pt idx="632">
                  <c:v>1.05</c:v>
                </c:pt>
                <c:pt idx="633">
                  <c:v>1.05</c:v>
                </c:pt>
                <c:pt idx="634">
                  <c:v>1.05</c:v>
                </c:pt>
                <c:pt idx="635">
                  <c:v>1.05</c:v>
                </c:pt>
                <c:pt idx="636">
                  <c:v>1.05</c:v>
                </c:pt>
                <c:pt idx="637">
                  <c:v>1.05</c:v>
                </c:pt>
                <c:pt idx="638">
                  <c:v>1.05</c:v>
                </c:pt>
                <c:pt idx="639">
                  <c:v>1.05</c:v>
                </c:pt>
                <c:pt idx="640">
                  <c:v>1.05</c:v>
                </c:pt>
                <c:pt idx="641">
                  <c:v>1.05</c:v>
                </c:pt>
                <c:pt idx="642">
                  <c:v>1.05</c:v>
                </c:pt>
                <c:pt idx="643">
                  <c:v>1.05</c:v>
                </c:pt>
                <c:pt idx="644">
                  <c:v>1.05</c:v>
                </c:pt>
                <c:pt idx="645">
                  <c:v>1.05</c:v>
                </c:pt>
                <c:pt idx="646">
                  <c:v>1.05</c:v>
                </c:pt>
                <c:pt idx="647">
                  <c:v>1.05</c:v>
                </c:pt>
                <c:pt idx="648">
                  <c:v>1.05</c:v>
                </c:pt>
                <c:pt idx="649">
                  <c:v>1.05</c:v>
                </c:pt>
                <c:pt idx="650">
                  <c:v>1.05</c:v>
                </c:pt>
                <c:pt idx="651">
                  <c:v>1.05</c:v>
                </c:pt>
                <c:pt idx="652">
                  <c:v>1.05</c:v>
                </c:pt>
                <c:pt idx="653">
                  <c:v>1.05</c:v>
                </c:pt>
                <c:pt idx="654">
                  <c:v>1.05</c:v>
                </c:pt>
                <c:pt idx="655">
                  <c:v>1.05</c:v>
                </c:pt>
                <c:pt idx="656">
                  <c:v>1.05</c:v>
                </c:pt>
                <c:pt idx="657">
                  <c:v>1.05</c:v>
                </c:pt>
                <c:pt idx="658">
                  <c:v>1.05</c:v>
                </c:pt>
                <c:pt idx="659">
                  <c:v>1.05</c:v>
                </c:pt>
                <c:pt idx="660">
                  <c:v>1.05</c:v>
                </c:pt>
                <c:pt idx="661">
                  <c:v>1.05</c:v>
                </c:pt>
                <c:pt idx="662">
                  <c:v>1.05</c:v>
                </c:pt>
                <c:pt idx="663">
                  <c:v>1.05</c:v>
                </c:pt>
                <c:pt idx="664">
                  <c:v>1.05</c:v>
                </c:pt>
                <c:pt idx="665">
                  <c:v>1.05</c:v>
                </c:pt>
                <c:pt idx="666">
                  <c:v>1.05</c:v>
                </c:pt>
                <c:pt idx="667">
                  <c:v>1.05</c:v>
                </c:pt>
                <c:pt idx="668">
                  <c:v>1.05</c:v>
                </c:pt>
                <c:pt idx="669">
                  <c:v>1.05</c:v>
                </c:pt>
                <c:pt idx="670">
                  <c:v>1.05</c:v>
                </c:pt>
                <c:pt idx="671">
                  <c:v>1.05</c:v>
                </c:pt>
                <c:pt idx="672">
                  <c:v>1.05</c:v>
                </c:pt>
                <c:pt idx="673">
                  <c:v>1.05</c:v>
                </c:pt>
                <c:pt idx="674">
                  <c:v>1.05</c:v>
                </c:pt>
                <c:pt idx="675">
                  <c:v>1.05</c:v>
                </c:pt>
                <c:pt idx="676">
                  <c:v>1.05</c:v>
                </c:pt>
                <c:pt idx="677">
                  <c:v>1.05</c:v>
                </c:pt>
                <c:pt idx="678">
                  <c:v>1.05</c:v>
                </c:pt>
                <c:pt idx="679">
                  <c:v>1.05</c:v>
                </c:pt>
                <c:pt idx="680">
                  <c:v>1.05</c:v>
                </c:pt>
                <c:pt idx="681">
                  <c:v>1.05</c:v>
                </c:pt>
                <c:pt idx="682">
                  <c:v>1.05</c:v>
                </c:pt>
                <c:pt idx="683">
                  <c:v>1.05</c:v>
                </c:pt>
                <c:pt idx="684">
                  <c:v>1.05</c:v>
                </c:pt>
                <c:pt idx="685">
                  <c:v>1.05</c:v>
                </c:pt>
                <c:pt idx="686">
                  <c:v>1.05</c:v>
                </c:pt>
                <c:pt idx="687">
                  <c:v>1.05</c:v>
                </c:pt>
                <c:pt idx="688">
                  <c:v>1.05</c:v>
                </c:pt>
                <c:pt idx="689">
                  <c:v>1.05</c:v>
                </c:pt>
                <c:pt idx="690">
                  <c:v>1.05</c:v>
                </c:pt>
                <c:pt idx="691">
                  <c:v>1.05</c:v>
                </c:pt>
                <c:pt idx="692">
                  <c:v>1.05</c:v>
                </c:pt>
                <c:pt idx="693">
                  <c:v>1.05</c:v>
                </c:pt>
                <c:pt idx="694">
                  <c:v>1.05</c:v>
                </c:pt>
                <c:pt idx="695">
                  <c:v>1.05</c:v>
                </c:pt>
                <c:pt idx="696">
                  <c:v>1.05</c:v>
                </c:pt>
                <c:pt idx="697">
                  <c:v>1.05</c:v>
                </c:pt>
                <c:pt idx="698">
                  <c:v>1.05</c:v>
                </c:pt>
                <c:pt idx="699">
                  <c:v>1.05</c:v>
                </c:pt>
                <c:pt idx="700">
                  <c:v>1.05</c:v>
                </c:pt>
                <c:pt idx="701">
                  <c:v>1.05</c:v>
                </c:pt>
                <c:pt idx="702">
                  <c:v>1.05</c:v>
                </c:pt>
                <c:pt idx="703">
                  <c:v>1.05</c:v>
                </c:pt>
                <c:pt idx="704">
                  <c:v>1.05</c:v>
                </c:pt>
                <c:pt idx="705">
                  <c:v>1.05</c:v>
                </c:pt>
                <c:pt idx="706">
                  <c:v>1.05</c:v>
                </c:pt>
                <c:pt idx="707">
                  <c:v>1.05</c:v>
                </c:pt>
                <c:pt idx="708">
                  <c:v>1.05</c:v>
                </c:pt>
                <c:pt idx="709">
                  <c:v>1.05</c:v>
                </c:pt>
                <c:pt idx="710">
                  <c:v>1.05</c:v>
                </c:pt>
                <c:pt idx="711">
                  <c:v>1.05</c:v>
                </c:pt>
                <c:pt idx="712">
                  <c:v>1.05</c:v>
                </c:pt>
                <c:pt idx="713">
                  <c:v>1.05</c:v>
                </c:pt>
                <c:pt idx="714">
                  <c:v>1.05</c:v>
                </c:pt>
                <c:pt idx="715">
                  <c:v>1.05</c:v>
                </c:pt>
                <c:pt idx="716">
                  <c:v>1.05</c:v>
                </c:pt>
                <c:pt idx="717">
                  <c:v>1.05</c:v>
                </c:pt>
                <c:pt idx="718">
                  <c:v>1.05</c:v>
                </c:pt>
                <c:pt idx="719">
                  <c:v>1.05</c:v>
                </c:pt>
                <c:pt idx="720">
                  <c:v>1.05</c:v>
                </c:pt>
                <c:pt idx="721">
                  <c:v>1.05</c:v>
                </c:pt>
                <c:pt idx="722">
                  <c:v>1.05</c:v>
                </c:pt>
                <c:pt idx="723">
                  <c:v>1.05</c:v>
                </c:pt>
                <c:pt idx="724">
                  <c:v>1.05</c:v>
                </c:pt>
                <c:pt idx="725">
                  <c:v>1.05</c:v>
                </c:pt>
                <c:pt idx="726">
                  <c:v>1.05</c:v>
                </c:pt>
                <c:pt idx="727">
                  <c:v>1.05</c:v>
                </c:pt>
                <c:pt idx="728">
                  <c:v>1.05</c:v>
                </c:pt>
                <c:pt idx="729">
                  <c:v>1.05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F4EB-4269-B900-F78E3F18A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960064"/>
        <c:axId val="48002777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DATOS!$W$3:$W$732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2.98</c:v>
                      </c:pt>
                      <c:pt idx="1">
                        <c:v>3</c:v>
                      </c:pt>
                      <c:pt idx="2">
                        <c:v>2.8</c:v>
                      </c:pt>
                      <c:pt idx="3">
                        <c:v>2.9</c:v>
                      </c:pt>
                      <c:pt idx="4">
                        <c:v>2.95</c:v>
                      </c:pt>
                      <c:pt idx="5">
                        <c:v>2.7</c:v>
                      </c:pt>
                      <c:pt idx="6">
                        <c:v>2.95</c:v>
                      </c:pt>
                      <c:pt idx="7">
                        <c:v>3</c:v>
                      </c:pt>
                      <c:pt idx="8">
                        <c:v>2.95</c:v>
                      </c:pt>
                      <c:pt idx="9">
                        <c:v>2.7</c:v>
                      </c:pt>
                      <c:pt idx="10">
                        <c:v>2.76</c:v>
                      </c:pt>
                      <c:pt idx="11">
                        <c:v>2.52</c:v>
                      </c:pt>
                      <c:pt idx="12">
                        <c:v>2.4</c:v>
                      </c:pt>
                      <c:pt idx="13">
                        <c:v>2.4500000000000002</c:v>
                      </c:pt>
                      <c:pt idx="14">
                        <c:v>2.65</c:v>
                      </c:pt>
                      <c:pt idx="15">
                        <c:v>2.8</c:v>
                      </c:pt>
                      <c:pt idx="16">
                        <c:v>2.9</c:v>
                      </c:pt>
                      <c:pt idx="17">
                        <c:v>2.85</c:v>
                      </c:pt>
                      <c:pt idx="18">
                        <c:v>3.2</c:v>
                      </c:pt>
                      <c:pt idx="19">
                        <c:v>3.08</c:v>
                      </c:pt>
                      <c:pt idx="20">
                        <c:v>3.02</c:v>
                      </c:pt>
                      <c:pt idx="21">
                        <c:v>2.9</c:v>
                      </c:pt>
                      <c:pt idx="22">
                        <c:v>2.95</c:v>
                      </c:pt>
                      <c:pt idx="23">
                        <c:v>3</c:v>
                      </c:pt>
                      <c:pt idx="24">
                        <c:v>3.1</c:v>
                      </c:pt>
                      <c:pt idx="25">
                        <c:v>3.2</c:v>
                      </c:pt>
                      <c:pt idx="26">
                        <c:v>3</c:v>
                      </c:pt>
                      <c:pt idx="27">
                        <c:v>3</c:v>
                      </c:pt>
                      <c:pt idx="28">
                        <c:v>2.8</c:v>
                      </c:pt>
                      <c:pt idx="29">
                        <c:v>2.8</c:v>
                      </c:pt>
                      <c:pt idx="30">
                        <c:v>2.75</c:v>
                      </c:pt>
                      <c:pt idx="31">
                        <c:v>2.8</c:v>
                      </c:pt>
                      <c:pt idx="32">
                        <c:v>2.85</c:v>
                      </c:pt>
                      <c:pt idx="33">
                        <c:v>2.8</c:v>
                      </c:pt>
                      <c:pt idx="34">
                        <c:v>2.72</c:v>
                      </c:pt>
                      <c:pt idx="35">
                        <c:v>2.8</c:v>
                      </c:pt>
                      <c:pt idx="36">
                        <c:v>2.8</c:v>
                      </c:pt>
                      <c:pt idx="37">
                        <c:v>3.2</c:v>
                      </c:pt>
                      <c:pt idx="38">
                        <c:v>3</c:v>
                      </c:pt>
                      <c:pt idx="39">
                        <c:v>2.85</c:v>
                      </c:pt>
                      <c:pt idx="40">
                        <c:v>2.8</c:v>
                      </c:pt>
                      <c:pt idx="41">
                        <c:v>3.1</c:v>
                      </c:pt>
                      <c:pt idx="42">
                        <c:v>2.95</c:v>
                      </c:pt>
                      <c:pt idx="43">
                        <c:v>3</c:v>
                      </c:pt>
                      <c:pt idx="44">
                        <c:v>3</c:v>
                      </c:pt>
                      <c:pt idx="45">
                        <c:v>3</c:v>
                      </c:pt>
                      <c:pt idx="46">
                        <c:v>2.88</c:v>
                      </c:pt>
                      <c:pt idx="47">
                        <c:v>2.7</c:v>
                      </c:pt>
                      <c:pt idx="48">
                        <c:v>2.65</c:v>
                      </c:pt>
                      <c:pt idx="49">
                        <c:v>2.5</c:v>
                      </c:pt>
                      <c:pt idx="50">
                        <c:v>2.69</c:v>
                      </c:pt>
                      <c:pt idx="51">
                        <c:v>2.4</c:v>
                      </c:pt>
                      <c:pt idx="52">
                        <c:v>2.73</c:v>
                      </c:pt>
                      <c:pt idx="53">
                        <c:v>3.1</c:v>
                      </c:pt>
                      <c:pt idx="54">
                        <c:v>2.35</c:v>
                      </c:pt>
                      <c:pt idx="55">
                        <c:v>3</c:v>
                      </c:pt>
                      <c:pt idx="56">
                        <c:v>2.65</c:v>
                      </c:pt>
                      <c:pt idx="57">
                        <c:v>2.7</c:v>
                      </c:pt>
                      <c:pt idx="58">
                        <c:v>2.97</c:v>
                      </c:pt>
                      <c:pt idx="59">
                        <c:v>2.82</c:v>
                      </c:pt>
                      <c:pt idx="60">
                        <c:v>2.8</c:v>
                      </c:pt>
                      <c:pt idx="61">
                        <c:v>2.79</c:v>
                      </c:pt>
                      <c:pt idx="62">
                        <c:v>3</c:v>
                      </c:pt>
                      <c:pt idx="63">
                        <c:v>3.4</c:v>
                      </c:pt>
                      <c:pt idx="64">
                        <c:v>3.5</c:v>
                      </c:pt>
                      <c:pt idx="65">
                        <c:v>3.29</c:v>
                      </c:pt>
                      <c:pt idx="66">
                        <c:v>3.4</c:v>
                      </c:pt>
                      <c:pt idx="67">
                        <c:v>3.45</c:v>
                      </c:pt>
                      <c:pt idx="68">
                        <c:v>3.2</c:v>
                      </c:pt>
                      <c:pt idx="69">
                        <c:v>3.2</c:v>
                      </c:pt>
                      <c:pt idx="70">
                        <c:v>3.1</c:v>
                      </c:pt>
                      <c:pt idx="71">
                        <c:v>3</c:v>
                      </c:pt>
                      <c:pt idx="72">
                        <c:v>3</c:v>
                      </c:pt>
                      <c:pt idx="73">
                        <c:v>3.1</c:v>
                      </c:pt>
                      <c:pt idx="74">
                        <c:v>3</c:v>
                      </c:pt>
                      <c:pt idx="75">
                        <c:v>3</c:v>
                      </c:pt>
                      <c:pt idx="76">
                        <c:v>3</c:v>
                      </c:pt>
                      <c:pt idx="77">
                        <c:v>2.5499999999999998</c:v>
                      </c:pt>
                      <c:pt idx="78">
                        <c:v>2.6</c:v>
                      </c:pt>
                      <c:pt idx="79">
                        <c:v>2.5499999999999998</c:v>
                      </c:pt>
                      <c:pt idx="80">
                        <c:v>2.7</c:v>
                      </c:pt>
                      <c:pt idx="81">
                        <c:v>2.8</c:v>
                      </c:pt>
                      <c:pt idx="82">
                        <c:v>2.7</c:v>
                      </c:pt>
                      <c:pt idx="83">
                        <c:v>2.7</c:v>
                      </c:pt>
                      <c:pt idx="84">
                        <c:v>3.2</c:v>
                      </c:pt>
                      <c:pt idx="85">
                        <c:v>3.2</c:v>
                      </c:pt>
                      <c:pt idx="86">
                        <c:v>3.2</c:v>
                      </c:pt>
                      <c:pt idx="87">
                        <c:v>3.1</c:v>
                      </c:pt>
                      <c:pt idx="88">
                        <c:v>3.15</c:v>
                      </c:pt>
                      <c:pt idx="89">
                        <c:v>3</c:v>
                      </c:pt>
                      <c:pt idx="90">
                        <c:v>2.9</c:v>
                      </c:pt>
                      <c:pt idx="91">
                        <c:v>2.8</c:v>
                      </c:pt>
                      <c:pt idx="92">
                        <c:v>2.7</c:v>
                      </c:pt>
                      <c:pt idx="93">
                        <c:v>2.9</c:v>
                      </c:pt>
                      <c:pt idx="94">
                        <c:v>3</c:v>
                      </c:pt>
                      <c:pt idx="95">
                        <c:v>2.8</c:v>
                      </c:pt>
                      <c:pt idx="96">
                        <c:v>2.4900000000000002</c:v>
                      </c:pt>
                      <c:pt idx="97">
                        <c:v>2.8</c:v>
                      </c:pt>
                      <c:pt idx="98">
                        <c:v>3.38</c:v>
                      </c:pt>
                      <c:pt idx="99">
                        <c:v>3.2</c:v>
                      </c:pt>
                      <c:pt idx="100">
                        <c:v>2.78</c:v>
                      </c:pt>
                      <c:pt idx="101">
                        <c:v>2.8</c:v>
                      </c:pt>
                      <c:pt idx="102">
                        <c:v>3</c:v>
                      </c:pt>
                      <c:pt idx="103">
                        <c:v>3</c:v>
                      </c:pt>
                      <c:pt idx="104">
                        <c:v>2.9</c:v>
                      </c:pt>
                      <c:pt idx="105">
                        <c:v>2.85</c:v>
                      </c:pt>
                      <c:pt idx="106">
                        <c:v>3.2</c:v>
                      </c:pt>
                      <c:pt idx="107">
                        <c:v>3</c:v>
                      </c:pt>
                      <c:pt idx="108">
                        <c:v>3.3</c:v>
                      </c:pt>
                      <c:pt idx="109">
                        <c:v>3.3</c:v>
                      </c:pt>
                      <c:pt idx="110">
                        <c:v>2.9</c:v>
                      </c:pt>
                      <c:pt idx="111">
                        <c:v>3</c:v>
                      </c:pt>
                      <c:pt idx="112">
                        <c:v>3.7</c:v>
                      </c:pt>
                      <c:pt idx="113">
                        <c:v>3.7</c:v>
                      </c:pt>
                      <c:pt idx="114">
                        <c:v>3.6</c:v>
                      </c:pt>
                      <c:pt idx="115">
                        <c:v>3.8</c:v>
                      </c:pt>
                      <c:pt idx="116">
                        <c:v>4</c:v>
                      </c:pt>
                      <c:pt idx="117">
                        <c:v>3.9</c:v>
                      </c:pt>
                      <c:pt idx="118">
                        <c:v>3.88</c:v>
                      </c:pt>
                      <c:pt idx="119">
                        <c:v>4.4000000000000004</c:v>
                      </c:pt>
                      <c:pt idx="120">
                        <c:v>4.37</c:v>
                      </c:pt>
                      <c:pt idx="121">
                        <c:v>4.3499999999999996</c:v>
                      </c:pt>
                      <c:pt idx="122">
                        <c:v>4.2</c:v>
                      </c:pt>
                      <c:pt idx="123">
                        <c:v>4.4000000000000004</c:v>
                      </c:pt>
                      <c:pt idx="124">
                        <c:v>4.3</c:v>
                      </c:pt>
                      <c:pt idx="125">
                        <c:v>4.2</c:v>
                      </c:pt>
                      <c:pt idx="126">
                        <c:v>4</c:v>
                      </c:pt>
                      <c:pt idx="127">
                        <c:v>3.7</c:v>
                      </c:pt>
                      <c:pt idx="128">
                        <c:v>3.8</c:v>
                      </c:pt>
                      <c:pt idx="129">
                        <c:v>3.8</c:v>
                      </c:pt>
                      <c:pt idx="130">
                        <c:v>3.55</c:v>
                      </c:pt>
                      <c:pt idx="131">
                        <c:v>3.5</c:v>
                      </c:pt>
                      <c:pt idx="132">
                        <c:v>3.45</c:v>
                      </c:pt>
                      <c:pt idx="133">
                        <c:v>3.4</c:v>
                      </c:pt>
                      <c:pt idx="134">
                        <c:v>3.45</c:v>
                      </c:pt>
                      <c:pt idx="135">
                        <c:v>3.3</c:v>
                      </c:pt>
                      <c:pt idx="136">
                        <c:v>3.05</c:v>
                      </c:pt>
                      <c:pt idx="137">
                        <c:v>3.7</c:v>
                      </c:pt>
                      <c:pt idx="138">
                        <c:v>3.75</c:v>
                      </c:pt>
                      <c:pt idx="139">
                        <c:v>3.5</c:v>
                      </c:pt>
                      <c:pt idx="140">
                        <c:v>3.4</c:v>
                      </c:pt>
                      <c:pt idx="141">
                        <c:v>3.2</c:v>
                      </c:pt>
                      <c:pt idx="142">
                        <c:v>3</c:v>
                      </c:pt>
                      <c:pt idx="143">
                        <c:v>3.03</c:v>
                      </c:pt>
                      <c:pt idx="144">
                        <c:v>2.8</c:v>
                      </c:pt>
                      <c:pt idx="145">
                        <c:v>3.05</c:v>
                      </c:pt>
                      <c:pt idx="146">
                        <c:v>3</c:v>
                      </c:pt>
                      <c:pt idx="147">
                        <c:v>3.4</c:v>
                      </c:pt>
                      <c:pt idx="148">
                        <c:v>3.6</c:v>
                      </c:pt>
                      <c:pt idx="149">
                        <c:v>3.25</c:v>
                      </c:pt>
                      <c:pt idx="150">
                        <c:v>3</c:v>
                      </c:pt>
                      <c:pt idx="151">
                        <c:v>3.1</c:v>
                      </c:pt>
                      <c:pt idx="152">
                        <c:v>3</c:v>
                      </c:pt>
                      <c:pt idx="153">
                        <c:v>2.95</c:v>
                      </c:pt>
                      <c:pt idx="154">
                        <c:v>2.65</c:v>
                      </c:pt>
                      <c:pt idx="155">
                        <c:v>2.68</c:v>
                      </c:pt>
                      <c:pt idx="156">
                        <c:v>2.69</c:v>
                      </c:pt>
                      <c:pt idx="157">
                        <c:v>2.4</c:v>
                      </c:pt>
                      <c:pt idx="158">
                        <c:v>2.78</c:v>
                      </c:pt>
                      <c:pt idx="159">
                        <c:v>3</c:v>
                      </c:pt>
                      <c:pt idx="160">
                        <c:v>2.79</c:v>
                      </c:pt>
                      <c:pt idx="161">
                        <c:v>2.7</c:v>
                      </c:pt>
                      <c:pt idx="162">
                        <c:v>3.15</c:v>
                      </c:pt>
                      <c:pt idx="163">
                        <c:v>3.1</c:v>
                      </c:pt>
                      <c:pt idx="164">
                        <c:v>3.3</c:v>
                      </c:pt>
                      <c:pt idx="165">
                        <c:v>3.5</c:v>
                      </c:pt>
                      <c:pt idx="166">
                        <c:v>3.05</c:v>
                      </c:pt>
                      <c:pt idx="167">
                        <c:v>3.35</c:v>
                      </c:pt>
                      <c:pt idx="168">
                        <c:v>3.55</c:v>
                      </c:pt>
                      <c:pt idx="169">
                        <c:v>3.7</c:v>
                      </c:pt>
                      <c:pt idx="170">
                        <c:v>3.6</c:v>
                      </c:pt>
                      <c:pt idx="171">
                        <c:v>4.4000000000000004</c:v>
                      </c:pt>
                      <c:pt idx="172">
                        <c:v>4.5999999999999996</c:v>
                      </c:pt>
                      <c:pt idx="173">
                        <c:v>4.2</c:v>
                      </c:pt>
                      <c:pt idx="174">
                        <c:v>3.7</c:v>
                      </c:pt>
                      <c:pt idx="175">
                        <c:v>4.08</c:v>
                      </c:pt>
                      <c:pt idx="176">
                        <c:v>4.5999999999999996</c:v>
                      </c:pt>
                      <c:pt idx="177">
                        <c:v>4.5</c:v>
                      </c:pt>
                      <c:pt idx="178">
                        <c:v>4.7</c:v>
                      </c:pt>
                      <c:pt idx="179">
                        <c:v>4.3</c:v>
                      </c:pt>
                      <c:pt idx="180">
                        <c:v>3.6</c:v>
                      </c:pt>
                      <c:pt idx="181">
                        <c:v>3.5</c:v>
                      </c:pt>
                      <c:pt idx="182">
                        <c:v>3.68</c:v>
                      </c:pt>
                      <c:pt idx="183">
                        <c:v>3.7</c:v>
                      </c:pt>
                      <c:pt idx="184">
                        <c:v>3.5</c:v>
                      </c:pt>
                      <c:pt idx="185">
                        <c:v>3.52</c:v>
                      </c:pt>
                      <c:pt idx="186">
                        <c:v>3.2</c:v>
                      </c:pt>
                      <c:pt idx="187">
                        <c:v>3.6</c:v>
                      </c:pt>
                      <c:pt idx="188">
                        <c:v>3.2</c:v>
                      </c:pt>
                      <c:pt idx="189">
                        <c:v>3.2</c:v>
                      </c:pt>
                      <c:pt idx="190">
                        <c:v>3.35</c:v>
                      </c:pt>
                      <c:pt idx="191">
                        <c:v>3.32</c:v>
                      </c:pt>
                      <c:pt idx="192">
                        <c:v>3.5</c:v>
                      </c:pt>
                      <c:pt idx="193">
                        <c:v>3.8</c:v>
                      </c:pt>
                      <c:pt idx="194">
                        <c:v>3.78</c:v>
                      </c:pt>
                      <c:pt idx="195">
                        <c:v>3.7</c:v>
                      </c:pt>
                      <c:pt idx="196">
                        <c:v>3.25</c:v>
                      </c:pt>
                      <c:pt idx="197">
                        <c:v>3.2</c:v>
                      </c:pt>
                      <c:pt idx="198">
                        <c:v>3.18</c:v>
                      </c:pt>
                      <c:pt idx="199">
                        <c:v>3.1</c:v>
                      </c:pt>
                      <c:pt idx="200">
                        <c:v>3.09</c:v>
                      </c:pt>
                      <c:pt idx="201">
                        <c:v>3</c:v>
                      </c:pt>
                      <c:pt idx="202">
                        <c:v>3.32</c:v>
                      </c:pt>
                      <c:pt idx="203">
                        <c:v>3.2</c:v>
                      </c:pt>
                      <c:pt idx="204">
                        <c:v>3.09</c:v>
                      </c:pt>
                      <c:pt idx="205">
                        <c:v>3</c:v>
                      </c:pt>
                      <c:pt idx="206">
                        <c:v>3.9</c:v>
                      </c:pt>
                      <c:pt idx="207">
                        <c:v>3.8</c:v>
                      </c:pt>
                      <c:pt idx="208">
                        <c:v>3.7</c:v>
                      </c:pt>
                      <c:pt idx="209">
                        <c:v>3.62</c:v>
                      </c:pt>
                      <c:pt idx="210">
                        <c:v>4</c:v>
                      </c:pt>
                      <c:pt idx="211">
                        <c:v>3.69</c:v>
                      </c:pt>
                      <c:pt idx="212">
                        <c:v>3.6</c:v>
                      </c:pt>
                      <c:pt idx="213">
                        <c:v>3.58</c:v>
                      </c:pt>
                      <c:pt idx="214">
                        <c:v>3.62</c:v>
                      </c:pt>
                      <c:pt idx="215">
                        <c:v>4.2</c:v>
                      </c:pt>
                      <c:pt idx="216">
                        <c:v>3.85</c:v>
                      </c:pt>
                      <c:pt idx="217">
                        <c:v>4.3</c:v>
                      </c:pt>
                      <c:pt idx="218">
                        <c:v>4</c:v>
                      </c:pt>
                      <c:pt idx="219">
                        <c:v>3.7</c:v>
                      </c:pt>
                      <c:pt idx="220">
                        <c:v>3.9</c:v>
                      </c:pt>
                      <c:pt idx="221">
                        <c:v>3.95</c:v>
                      </c:pt>
                      <c:pt idx="222">
                        <c:v>3.7</c:v>
                      </c:pt>
                      <c:pt idx="223">
                        <c:v>3.5</c:v>
                      </c:pt>
                      <c:pt idx="224">
                        <c:v>3.35</c:v>
                      </c:pt>
                      <c:pt idx="225">
                        <c:v>3.4</c:v>
                      </c:pt>
                      <c:pt idx="226">
                        <c:v>3.2</c:v>
                      </c:pt>
                      <c:pt idx="227">
                        <c:v>3.39</c:v>
                      </c:pt>
                      <c:pt idx="228">
                        <c:v>3.45</c:v>
                      </c:pt>
                      <c:pt idx="229">
                        <c:v>3.55</c:v>
                      </c:pt>
                      <c:pt idx="230">
                        <c:v>3.5</c:v>
                      </c:pt>
                      <c:pt idx="231">
                        <c:v>3.3</c:v>
                      </c:pt>
                      <c:pt idx="232">
                        <c:v>3.4</c:v>
                      </c:pt>
                      <c:pt idx="233">
                        <c:v>3.35</c:v>
                      </c:pt>
                      <c:pt idx="234">
                        <c:v>3.3</c:v>
                      </c:pt>
                      <c:pt idx="235">
                        <c:v>3.26</c:v>
                      </c:pt>
                      <c:pt idx="236">
                        <c:v>3.23</c:v>
                      </c:pt>
                      <c:pt idx="237">
                        <c:v>3.2</c:v>
                      </c:pt>
                      <c:pt idx="238">
                        <c:v>3.17</c:v>
                      </c:pt>
                      <c:pt idx="239">
                        <c:v>3.15</c:v>
                      </c:pt>
                      <c:pt idx="240">
                        <c:v>3.11</c:v>
                      </c:pt>
                      <c:pt idx="241">
                        <c:v>3.08</c:v>
                      </c:pt>
                      <c:pt idx="242">
                        <c:v>3.04</c:v>
                      </c:pt>
                      <c:pt idx="243">
                        <c:v>2.98</c:v>
                      </c:pt>
                      <c:pt idx="244">
                        <c:v>2.9</c:v>
                      </c:pt>
                      <c:pt idx="245">
                        <c:v>2.8</c:v>
                      </c:pt>
                      <c:pt idx="246">
                        <c:v>2.77</c:v>
                      </c:pt>
                      <c:pt idx="247">
                        <c:v>3.3</c:v>
                      </c:pt>
                      <c:pt idx="248">
                        <c:v>3.1</c:v>
                      </c:pt>
                      <c:pt idx="249">
                        <c:v>3.2</c:v>
                      </c:pt>
                      <c:pt idx="250">
                        <c:v>3.5</c:v>
                      </c:pt>
                      <c:pt idx="251">
                        <c:v>3.45</c:v>
                      </c:pt>
                      <c:pt idx="252">
                        <c:v>3.49</c:v>
                      </c:pt>
                      <c:pt idx="253">
                        <c:v>3.5</c:v>
                      </c:pt>
                      <c:pt idx="254">
                        <c:v>3.8</c:v>
                      </c:pt>
                      <c:pt idx="255">
                        <c:v>4.2</c:v>
                      </c:pt>
                      <c:pt idx="256">
                        <c:v>3.8</c:v>
                      </c:pt>
                      <c:pt idx="257">
                        <c:v>3.5</c:v>
                      </c:pt>
                      <c:pt idx="258">
                        <c:v>3.8</c:v>
                      </c:pt>
                      <c:pt idx="259">
                        <c:v>4.2</c:v>
                      </c:pt>
                      <c:pt idx="260">
                        <c:v>3.9</c:v>
                      </c:pt>
                      <c:pt idx="261">
                        <c:v>3.7</c:v>
                      </c:pt>
                      <c:pt idx="262">
                        <c:v>3.2</c:v>
                      </c:pt>
                      <c:pt idx="263">
                        <c:v>3.7</c:v>
                      </c:pt>
                      <c:pt idx="264">
                        <c:v>3.2</c:v>
                      </c:pt>
                      <c:pt idx="265">
                        <c:v>3.3</c:v>
                      </c:pt>
                      <c:pt idx="266">
                        <c:v>3.5</c:v>
                      </c:pt>
                      <c:pt idx="267">
                        <c:v>3.4</c:v>
                      </c:pt>
                      <c:pt idx="268">
                        <c:v>3.55</c:v>
                      </c:pt>
                      <c:pt idx="269">
                        <c:v>3.43</c:v>
                      </c:pt>
                      <c:pt idx="270">
                        <c:v>4</c:v>
                      </c:pt>
                      <c:pt idx="271">
                        <c:v>4.05</c:v>
                      </c:pt>
                      <c:pt idx="272">
                        <c:v>4.45</c:v>
                      </c:pt>
                      <c:pt idx="273">
                        <c:v>4.6500000000000004</c:v>
                      </c:pt>
                      <c:pt idx="274">
                        <c:v>4.4000000000000004</c:v>
                      </c:pt>
                      <c:pt idx="275">
                        <c:v>3.9</c:v>
                      </c:pt>
                      <c:pt idx="276">
                        <c:v>3.65</c:v>
                      </c:pt>
                      <c:pt idx="277">
                        <c:v>3.9</c:v>
                      </c:pt>
                      <c:pt idx="278">
                        <c:v>3.95</c:v>
                      </c:pt>
                      <c:pt idx="279">
                        <c:v>4.4000000000000004</c:v>
                      </c:pt>
                      <c:pt idx="280">
                        <c:v>4.7</c:v>
                      </c:pt>
                      <c:pt idx="281">
                        <c:v>4.55</c:v>
                      </c:pt>
                      <c:pt idx="282">
                        <c:v>4.3499999999999996</c:v>
                      </c:pt>
                      <c:pt idx="283">
                        <c:v>4.3</c:v>
                      </c:pt>
                      <c:pt idx="284">
                        <c:v>4.4000000000000004</c:v>
                      </c:pt>
                      <c:pt idx="285">
                        <c:v>4.8</c:v>
                      </c:pt>
                      <c:pt idx="286">
                        <c:v>4.8899999999999997</c:v>
                      </c:pt>
                      <c:pt idx="287">
                        <c:v>4.8</c:v>
                      </c:pt>
                      <c:pt idx="288">
                        <c:v>4.95</c:v>
                      </c:pt>
                      <c:pt idx="289">
                        <c:v>5.15</c:v>
                      </c:pt>
                      <c:pt idx="290">
                        <c:v>5.17</c:v>
                      </c:pt>
                      <c:pt idx="291">
                        <c:v>4.4000000000000004</c:v>
                      </c:pt>
                      <c:pt idx="292">
                        <c:v>4.4000000000000004</c:v>
                      </c:pt>
                      <c:pt idx="293">
                        <c:v>4.42</c:v>
                      </c:pt>
                      <c:pt idx="294">
                        <c:v>4.3499999999999996</c:v>
                      </c:pt>
                      <c:pt idx="295">
                        <c:v>4.45</c:v>
                      </c:pt>
                      <c:pt idx="296">
                        <c:v>4.5</c:v>
                      </c:pt>
                      <c:pt idx="297">
                        <c:v>4.3</c:v>
                      </c:pt>
                      <c:pt idx="298">
                        <c:v>4</c:v>
                      </c:pt>
                      <c:pt idx="299">
                        <c:v>3.95</c:v>
                      </c:pt>
                      <c:pt idx="300">
                        <c:v>4.0999999999999996</c:v>
                      </c:pt>
                      <c:pt idx="301">
                        <c:v>4.3</c:v>
                      </c:pt>
                      <c:pt idx="302">
                        <c:v>4.3</c:v>
                      </c:pt>
                      <c:pt idx="303">
                        <c:v>4.2</c:v>
                      </c:pt>
                      <c:pt idx="304">
                        <c:v>4.3</c:v>
                      </c:pt>
                      <c:pt idx="305">
                        <c:v>4.3499999999999996</c:v>
                      </c:pt>
                      <c:pt idx="306">
                        <c:v>4.1500000000000004</c:v>
                      </c:pt>
                      <c:pt idx="307">
                        <c:v>4.0999999999999996</c:v>
                      </c:pt>
                      <c:pt idx="308">
                        <c:v>4</c:v>
                      </c:pt>
                      <c:pt idx="309">
                        <c:v>3.9</c:v>
                      </c:pt>
                      <c:pt idx="310">
                        <c:v>3.4</c:v>
                      </c:pt>
                      <c:pt idx="311">
                        <c:v>3.52</c:v>
                      </c:pt>
                      <c:pt idx="312">
                        <c:v>3.55</c:v>
                      </c:pt>
                      <c:pt idx="313">
                        <c:v>3.45</c:v>
                      </c:pt>
                      <c:pt idx="314">
                        <c:v>3.2</c:v>
                      </c:pt>
                      <c:pt idx="315">
                        <c:v>3.62</c:v>
                      </c:pt>
                      <c:pt idx="316">
                        <c:v>3.4</c:v>
                      </c:pt>
                      <c:pt idx="317">
                        <c:v>3.6</c:v>
                      </c:pt>
                      <c:pt idx="318">
                        <c:v>3.3</c:v>
                      </c:pt>
                      <c:pt idx="319">
                        <c:v>3.6</c:v>
                      </c:pt>
                      <c:pt idx="320">
                        <c:v>3.55</c:v>
                      </c:pt>
                      <c:pt idx="321">
                        <c:v>3.7</c:v>
                      </c:pt>
                      <c:pt idx="322">
                        <c:v>3.4</c:v>
                      </c:pt>
                      <c:pt idx="323">
                        <c:v>3.6</c:v>
                      </c:pt>
                      <c:pt idx="324">
                        <c:v>3.55</c:v>
                      </c:pt>
                      <c:pt idx="325">
                        <c:v>3.18</c:v>
                      </c:pt>
                      <c:pt idx="326">
                        <c:v>3.12</c:v>
                      </c:pt>
                      <c:pt idx="327">
                        <c:v>3.1</c:v>
                      </c:pt>
                      <c:pt idx="328">
                        <c:v>3</c:v>
                      </c:pt>
                      <c:pt idx="329">
                        <c:v>3.08</c:v>
                      </c:pt>
                      <c:pt idx="330">
                        <c:v>3.4</c:v>
                      </c:pt>
                      <c:pt idx="331">
                        <c:v>3.2</c:v>
                      </c:pt>
                      <c:pt idx="332">
                        <c:v>3</c:v>
                      </c:pt>
                      <c:pt idx="333">
                        <c:v>3.25</c:v>
                      </c:pt>
                      <c:pt idx="334">
                        <c:v>3.2</c:v>
                      </c:pt>
                      <c:pt idx="335">
                        <c:v>3.45</c:v>
                      </c:pt>
                      <c:pt idx="336">
                        <c:v>3.52</c:v>
                      </c:pt>
                      <c:pt idx="337">
                        <c:v>3.45</c:v>
                      </c:pt>
                      <c:pt idx="338">
                        <c:v>3.8</c:v>
                      </c:pt>
                      <c:pt idx="339">
                        <c:v>4</c:v>
                      </c:pt>
                      <c:pt idx="340">
                        <c:v>3.65</c:v>
                      </c:pt>
                      <c:pt idx="341">
                        <c:v>3.4</c:v>
                      </c:pt>
                      <c:pt idx="342">
                        <c:v>3.35</c:v>
                      </c:pt>
                      <c:pt idx="343">
                        <c:v>3.3</c:v>
                      </c:pt>
                      <c:pt idx="344">
                        <c:v>3.1</c:v>
                      </c:pt>
                      <c:pt idx="345">
                        <c:v>3</c:v>
                      </c:pt>
                      <c:pt idx="346">
                        <c:v>3.1</c:v>
                      </c:pt>
                      <c:pt idx="347">
                        <c:v>3.05</c:v>
                      </c:pt>
                      <c:pt idx="348">
                        <c:v>2.95</c:v>
                      </c:pt>
                      <c:pt idx="349">
                        <c:v>3</c:v>
                      </c:pt>
                      <c:pt idx="350">
                        <c:v>3.3</c:v>
                      </c:pt>
                      <c:pt idx="351">
                        <c:v>4</c:v>
                      </c:pt>
                      <c:pt idx="352">
                        <c:v>3.8</c:v>
                      </c:pt>
                      <c:pt idx="353">
                        <c:v>3.72</c:v>
                      </c:pt>
                      <c:pt idx="354">
                        <c:v>3.5</c:v>
                      </c:pt>
                      <c:pt idx="355">
                        <c:v>3.6</c:v>
                      </c:pt>
                      <c:pt idx="356">
                        <c:v>3.55</c:v>
                      </c:pt>
                      <c:pt idx="357">
                        <c:v>3.3</c:v>
                      </c:pt>
                      <c:pt idx="358">
                        <c:v>3.4</c:v>
                      </c:pt>
                      <c:pt idx="359">
                        <c:v>3.3</c:v>
                      </c:pt>
                      <c:pt idx="360">
                        <c:v>3.3</c:v>
                      </c:pt>
                      <c:pt idx="361">
                        <c:v>3</c:v>
                      </c:pt>
                      <c:pt idx="362">
                        <c:v>3.2</c:v>
                      </c:pt>
                      <c:pt idx="363">
                        <c:v>3</c:v>
                      </c:pt>
                      <c:pt idx="364">
                        <c:v>3.15</c:v>
                      </c:pt>
                      <c:pt idx="365">
                        <c:v>3.05</c:v>
                      </c:pt>
                      <c:pt idx="366">
                        <c:v>3</c:v>
                      </c:pt>
                      <c:pt idx="367">
                        <c:v>2.8</c:v>
                      </c:pt>
                      <c:pt idx="368">
                        <c:v>3.1</c:v>
                      </c:pt>
                      <c:pt idx="369">
                        <c:v>2.8</c:v>
                      </c:pt>
                      <c:pt idx="370">
                        <c:v>2.98</c:v>
                      </c:pt>
                      <c:pt idx="371">
                        <c:v>2.9</c:v>
                      </c:pt>
                      <c:pt idx="372">
                        <c:v>3.1</c:v>
                      </c:pt>
                      <c:pt idx="373">
                        <c:v>3</c:v>
                      </c:pt>
                      <c:pt idx="374">
                        <c:v>3</c:v>
                      </c:pt>
                      <c:pt idx="375">
                        <c:v>2.9</c:v>
                      </c:pt>
                      <c:pt idx="376">
                        <c:v>3.15</c:v>
                      </c:pt>
                      <c:pt idx="377">
                        <c:v>3.35</c:v>
                      </c:pt>
                      <c:pt idx="378">
                        <c:v>3.2</c:v>
                      </c:pt>
                      <c:pt idx="379">
                        <c:v>2.98</c:v>
                      </c:pt>
                      <c:pt idx="380">
                        <c:v>3.1</c:v>
                      </c:pt>
                      <c:pt idx="381">
                        <c:v>3</c:v>
                      </c:pt>
                      <c:pt idx="382">
                        <c:v>3</c:v>
                      </c:pt>
                      <c:pt idx="383">
                        <c:v>2.95</c:v>
                      </c:pt>
                      <c:pt idx="384">
                        <c:v>2.9</c:v>
                      </c:pt>
                      <c:pt idx="385">
                        <c:v>2.6</c:v>
                      </c:pt>
                      <c:pt idx="386">
                        <c:v>2.8</c:v>
                      </c:pt>
                      <c:pt idx="387">
                        <c:v>2.65</c:v>
                      </c:pt>
                      <c:pt idx="388">
                        <c:v>2.75</c:v>
                      </c:pt>
                      <c:pt idx="389">
                        <c:v>2.4</c:v>
                      </c:pt>
                      <c:pt idx="390">
                        <c:v>2.7</c:v>
                      </c:pt>
                      <c:pt idx="391">
                        <c:v>2.65</c:v>
                      </c:pt>
                      <c:pt idx="392">
                        <c:v>2.7</c:v>
                      </c:pt>
                      <c:pt idx="393">
                        <c:v>2.8</c:v>
                      </c:pt>
                      <c:pt idx="394">
                        <c:v>3</c:v>
                      </c:pt>
                      <c:pt idx="395">
                        <c:v>3.05</c:v>
                      </c:pt>
                      <c:pt idx="396">
                        <c:v>3.1</c:v>
                      </c:pt>
                      <c:pt idx="397">
                        <c:v>3</c:v>
                      </c:pt>
                      <c:pt idx="398">
                        <c:v>2.5499999999999998</c:v>
                      </c:pt>
                      <c:pt idx="399">
                        <c:v>2.82</c:v>
                      </c:pt>
                      <c:pt idx="400">
                        <c:v>2.65</c:v>
                      </c:pt>
                      <c:pt idx="401">
                        <c:v>2.62</c:v>
                      </c:pt>
                      <c:pt idx="402">
                        <c:v>2.6</c:v>
                      </c:pt>
                      <c:pt idx="403">
                        <c:v>2.8</c:v>
                      </c:pt>
                      <c:pt idx="404">
                        <c:v>2.68</c:v>
                      </c:pt>
                      <c:pt idx="405">
                        <c:v>3</c:v>
                      </c:pt>
                      <c:pt idx="406">
                        <c:v>2.8</c:v>
                      </c:pt>
                      <c:pt idx="407">
                        <c:v>2.6</c:v>
                      </c:pt>
                      <c:pt idx="408">
                        <c:v>2.79</c:v>
                      </c:pt>
                      <c:pt idx="409">
                        <c:v>3.05</c:v>
                      </c:pt>
                      <c:pt idx="410">
                        <c:v>2.75</c:v>
                      </c:pt>
                      <c:pt idx="411">
                        <c:v>2.8</c:v>
                      </c:pt>
                      <c:pt idx="412">
                        <c:v>2.81</c:v>
                      </c:pt>
                      <c:pt idx="413">
                        <c:v>2.6</c:v>
                      </c:pt>
                      <c:pt idx="414">
                        <c:v>2.4500000000000002</c:v>
                      </c:pt>
                      <c:pt idx="415">
                        <c:v>2.5</c:v>
                      </c:pt>
                      <c:pt idx="416">
                        <c:v>2.37</c:v>
                      </c:pt>
                      <c:pt idx="417">
                        <c:v>2.8</c:v>
                      </c:pt>
                      <c:pt idx="418">
                        <c:v>2.75</c:v>
                      </c:pt>
                      <c:pt idx="419">
                        <c:v>3</c:v>
                      </c:pt>
                      <c:pt idx="420">
                        <c:v>2.8</c:v>
                      </c:pt>
                      <c:pt idx="421">
                        <c:v>2.78</c:v>
                      </c:pt>
                      <c:pt idx="422">
                        <c:v>2.6</c:v>
                      </c:pt>
                      <c:pt idx="423">
                        <c:v>2.65</c:v>
                      </c:pt>
                      <c:pt idx="424">
                        <c:v>2.75</c:v>
                      </c:pt>
                      <c:pt idx="425">
                        <c:v>2.5</c:v>
                      </c:pt>
                      <c:pt idx="426">
                        <c:v>2.65</c:v>
                      </c:pt>
                      <c:pt idx="427">
                        <c:v>2.5</c:v>
                      </c:pt>
                      <c:pt idx="428">
                        <c:v>2.6</c:v>
                      </c:pt>
                      <c:pt idx="429">
                        <c:v>2.5</c:v>
                      </c:pt>
                      <c:pt idx="430">
                        <c:v>2.6</c:v>
                      </c:pt>
                      <c:pt idx="431">
                        <c:v>2.65</c:v>
                      </c:pt>
                      <c:pt idx="432">
                        <c:v>2.5499999999999998</c:v>
                      </c:pt>
                      <c:pt idx="433">
                        <c:v>2.68</c:v>
                      </c:pt>
                      <c:pt idx="434">
                        <c:v>2.84</c:v>
                      </c:pt>
                      <c:pt idx="435">
                        <c:v>2.95</c:v>
                      </c:pt>
                      <c:pt idx="436">
                        <c:v>3</c:v>
                      </c:pt>
                      <c:pt idx="437">
                        <c:v>2.8</c:v>
                      </c:pt>
                      <c:pt idx="438">
                        <c:v>2.85</c:v>
                      </c:pt>
                      <c:pt idx="439">
                        <c:v>2.67</c:v>
                      </c:pt>
                      <c:pt idx="440">
                        <c:v>2.7</c:v>
                      </c:pt>
                      <c:pt idx="441">
                        <c:v>2.85</c:v>
                      </c:pt>
                      <c:pt idx="442">
                        <c:v>2.59</c:v>
                      </c:pt>
                      <c:pt idx="443">
                        <c:v>2.72</c:v>
                      </c:pt>
                      <c:pt idx="444">
                        <c:v>2.7</c:v>
                      </c:pt>
                      <c:pt idx="445">
                        <c:v>2.5499999999999998</c:v>
                      </c:pt>
                      <c:pt idx="446">
                        <c:v>2.65</c:v>
                      </c:pt>
                      <c:pt idx="447">
                        <c:v>2.5</c:v>
                      </c:pt>
                      <c:pt idx="448">
                        <c:v>2.6</c:v>
                      </c:pt>
                      <c:pt idx="449">
                        <c:v>2.48</c:v>
                      </c:pt>
                      <c:pt idx="450">
                        <c:v>2.9</c:v>
                      </c:pt>
                      <c:pt idx="451">
                        <c:v>2.6</c:v>
                      </c:pt>
                      <c:pt idx="452">
                        <c:v>2.5</c:v>
                      </c:pt>
                      <c:pt idx="453">
                        <c:v>2.2000000000000002</c:v>
                      </c:pt>
                      <c:pt idx="454">
                        <c:v>2.5499999999999998</c:v>
                      </c:pt>
                      <c:pt idx="455">
                        <c:v>2.5</c:v>
                      </c:pt>
                      <c:pt idx="456">
                        <c:v>2.44</c:v>
                      </c:pt>
                      <c:pt idx="457">
                        <c:v>2</c:v>
                      </c:pt>
                      <c:pt idx="458">
                        <c:v>2.35</c:v>
                      </c:pt>
                      <c:pt idx="459">
                        <c:v>1.95</c:v>
                      </c:pt>
                      <c:pt idx="460">
                        <c:v>2.65</c:v>
                      </c:pt>
                      <c:pt idx="461">
                        <c:v>2.5499999999999998</c:v>
                      </c:pt>
                      <c:pt idx="462">
                        <c:v>2.6</c:v>
                      </c:pt>
                      <c:pt idx="463">
                        <c:v>2.4500000000000002</c:v>
                      </c:pt>
                      <c:pt idx="464">
                        <c:v>2.4</c:v>
                      </c:pt>
                      <c:pt idx="465">
                        <c:v>2.4300000000000002</c:v>
                      </c:pt>
                      <c:pt idx="466">
                        <c:v>2.4500000000000002</c:v>
                      </c:pt>
                      <c:pt idx="467">
                        <c:v>2.0499999999999998</c:v>
                      </c:pt>
                      <c:pt idx="468">
                        <c:v>2.25</c:v>
                      </c:pt>
                      <c:pt idx="469">
                        <c:v>2.2999999999999998</c:v>
                      </c:pt>
                      <c:pt idx="470">
                        <c:v>2.1</c:v>
                      </c:pt>
                      <c:pt idx="471">
                        <c:v>2</c:v>
                      </c:pt>
                      <c:pt idx="472">
                        <c:v>2</c:v>
                      </c:pt>
                      <c:pt idx="473">
                        <c:v>2.4</c:v>
                      </c:pt>
                      <c:pt idx="474">
                        <c:v>2.6</c:v>
                      </c:pt>
                      <c:pt idx="475">
                        <c:v>2.8</c:v>
                      </c:pt>
                      <c:pt idx="476">
                        <c:v>2.9</c:v>
                      </c:pt>
                      <c:pt idx="477">
                        <c:v>3</c:v>
                      </c:pt>
                      <c:pt idx="478">
                        <c:v>3</c:v>
                      </c:pt>
                      <c:pt idx="479">
                        <c:v>3.05</c:v>
                      </c:pt>
                      <c:pt idx="480">
                        <c:v>3.2</c:v>
                      </c:pt>
                      <c:pt idx="481">
                        <c:v>2.9</c:v>
                      </c:pt>
                      <c:pt idx="482">
                        <c:v>3.1</c:v>
                      </c:pt>
                      <c:pt idx="483">
                        <c:v>3.3</c:v>
                      </c:pt>
                      <c:pt idx="484">
                        <c:v>3.2</c:v>
                      </c:pt>
                      <c:pt idx="485">
                        <c:v>3.23</c:v>
                      </c:pt>
                      <c:pt idx="486">
                        <c:v>3.1</c:v>
                      </c:pt>
                      <c:pt idx="487">
                        <c:v>3.3</c:v>
                      </c:pt>
                      <c:pt idx="488">
                        <c:v>3.2</c:v>
                      </c:pt>
                      <c:pt idx="489">
                        <c:v>3</c:v>
                      </c:pt>
                      <c:pt idx="490">
                        <c:v>3.1</c:v>
                      </c:pt>
                      <c:pt idx="491">
                        <c:v>3.05</c:v>
                      </c:pt>
                      <c:pt idx="492">
                        <c:v>2.9</c:v>
                      </c:pt>
                      <c:pt idx="493">
                        <c:v>2.8</c:v>
                      </c:pt>
                      <c:pt idx="494">
                        <c:v>2.83</c:v>
                      </c:pt>
                      <c:pt idx="495">
                        <c:v>2.9</c:v>
                      </c:pt>
                      <c:pt idx="496">
                        <c:v>3</c:v>
                      </c:pt>
                      <c:pt idx="497">
                        <c:v>2.8</c:v>
                      </c:pt>
                      <c:pt idx="498">
                        <c:v>3.35</c:v>
                      </c:pt>
                      <c:pt idx="499">
                        <c:v>3.1</c:v>
                      </c:pt>
                      <c:pt idx="500">
                        <c:v>2.8</c:v>
                      </c:pt>
                      <c:pt idx="501">
                        <c:v>3.5</c:v>
                      </c:pt>
                      <c:pt idx="502">
                        <c:v>3.4</c:v>
                      </c:pt>
                      <c:pt idx="503">
                        <c:v>3.2</c:v>
                      </c:pt>
                      <c:pt idx="504">
                        <c:v>3.18</c:v>
                      </c:pt>
                      <c:pt idx="505">
                        <c:v>3.05</c:v>
                      </c:pt>
                      <c:pt idx="506">
                        <c:v>3.15</c:v>
                      </c:pt>
                      <c:pt idx="507">
                        <c:v>3</c:v>
                      </c:pt>
                      <c:pt idx="508">
                        <c:v>3</c:v>
                      </c:pt>
                      <c:pt idx="509">
                        <c:v>3.3</c:v>
                      </c:pt>
                      <c:pt idx="510">
                        <c:v>3</c:v>
                      </c:pt>
                      <c:pt idx="511">
                        <c:v>3.05</c:v>
                      </c:pt>
                      <c:pt idx="512">
                        <c:v>2.6</c:v>
                      </c:pt>
                      <c:pt idx="513">
                        <c:v>3</c:v>
                      </c:pt>
                      <c:pt idx="514">
                        <c:v>2.75</c:v>
                      </c:pt>
                      <c:pt idx="515">
                        <c:v>2.9</c:v>
                      </c:pt>
                      <c:pt idx="516">
                        <c:v>3.1</c:v>
                      </c:pt>
                      <c:pt idx="517">
                        <c:v>2.8</c:v>
                      </c:pt>
                      <c:pt idx="518">
                        <c:v>2.9</c:v>
                      </c:pt>
                      <c:pt idx="519">
                        <c:v>3</c:v>
                      </c:pt>
                      <c:pt idx="520">
                        <c:v>2.7</c:v>
                      </c:pt>
                      <c:pt idx="521">
                        <c:v>2.75</c:v>
                      </c:pt>
                      <c:pt idx="522">
                        <c:v>2.85</c:v>
                      </c:pt>
                      <c:pt idx="523">
                        <c:v>2.72</c:v>
                      </c:pt>
                      <c:pt idx="524">
                        <c:v>2.65</c:v>
                      </c:pt>
                      <c:pt idx="525">
                        <c:v>2.5299999999999998</c:v>
                      </c:pt>
                      <c:pt idx="526">
                        <c:v>2.6</c:v>
                      </c:pt>
                      <c:pt idx="527">
                        <c:v>2.52</c:v>
                      </c:pt>
                      <c:pt idx="528">
                        <c:v>2.5</c:v>
                      </c:pt>
                      <c:pt idx="529">
                        <c:v>2.4</c:v>
                      </c:pt>
                      <c:pt idx="530">
                        <c:v>2.44</c:v>
                      </c:pt>
                      <c:pt idx="531">
                        <c:v>2.8</c:v>
                      </c:pt>
                      <c:pt idx="532">
                        <c:v>3</c:v>
                      </c:pt>
                      <c:pt idx="533">
                        <c:v>3.05</c:v>
                      </c:pt>
                      <c:pt idx="534">
                        <c:v>2.58</c:v>
                      </c:pt>
                      <c:pt idx="535">
                        <c:v>3</c:v>
                      </c:pt>
                      <c:pt idx="536">
                        <c:v>3.5</c:v>
                      </c:pt>
                      <c:pt idx="537">
                        <c:v>2.5</c:v>
                      </c:pt>
                      <c:pt idx="538">
                        <c:v>2.65</c:v>
                      </c:pt>
                      <c:pt idx="539">
                        <c:v>3.05</c:v>
                      </c:pt>
                      <c:pt idx="540">
                        <c:v>3.2</c:v>
                      </c:pt>
                      <c:pt idx="541">
                        <c:v>3.3</c:v>
                      </c:pt>
                      <c:pt idx="542">
                        <c:v>2.8</c:v>
                      </c:pt>
                      <c:pt idx="543">
                        <c:v>2.6</c:v>
                      </c:pt>
                      <c:pt idx="544">
                        <c:v>3.35</c:v>
                      </c:pt>
                      <c:pt idx="545">
                        <c:v>3.2</c:v>
                      </c:pt>
                      <c:pt idx="546">
                        <c:v>3.1</c:v>
                      </c:pt>
                      <c:pt idx="547">
                        <c:v>3.1</c:v>
                      </c:pt>
                      <c:pt idx="548">
                        <c:v>2.8</c:v>
                      </c:pt>
                      <c:pt idx="549">
                        <c:v>3</c:v>
                      </c:pt>
                      <c:pt idx="550">
                        <c:v>3</c:v>
                      </c:pt>
                      <c:pt idx="551">
                        <c:v>3.3</c:v>
                      </c:pt>
                      <c:pt idx="552">
                        <c:v>3.32</c:v>
                      </c:pt>
                      <c:pt idx="553">
                        <c:v>3.5</c:v>
                      </c:pt>
                      <c:pt idx="554">
                        <c:v>3.3</c:v>
                      </c:pt>
                      <c:pt idx="555">
                        <c:v>3.9</c:v>
                      </c:pt>
                      <c:pt idx="556">
                        <c:v>3.7</c:v>
                      </c:pt>
                      <c:pt idx="557">
                        <c:v>3.5</c:v>
                      </c:pt>
                      <c:pt idx="558">
                        <c:v>3.4</c:v>
                      </c:pt>
                      <c:pt idx="559">
                        <c:v>3.7</c:v>
                      </c:pt>
                      <c:pt idx="560">
                        <c:v>2.9</c:v>
                      </c:pt>
                      <c:pt idx="561">
                        <c:v>3.4</c:v>
                      </c:pt>
                      <c:pt idx="562">
                        <c:v>3.2</c:v>
                      </c:pt>
                      <c:pt idx="563">
                        <c:v>3.05</c:v>
                      </c:pt>
                      <c:pt idx="564">
                        <c:v>2.9</c:v>
                      </c:pt>
                      <c:pt idx="565">
                        <c:v>2.85</c:v>
                      </c:pt>
                      <c:pt idx="566">
                        <c:v>2.7</c:v>
                      </c:pt>
                      <c:pt idx="567">
                        <c:v>2.8</c:v>
                      </c:pt>
                      <c:pt idx="568">
                        <c:v>2.5</c:v>
                      </c:pt>
                      <c:pt idx="569">
                        <c:v>3</c:v>
                      </c:pt>
                      <c:pt idx="570">
                        <c:v>2.8</c:v>
                      </c:pt>
                      <c:pt idx="571">
                        <c:v>2.7</c:v>
                      </c:pt>
                      <c:pt idx="572">
                        <c:v>2.5</c:v>
                      </c:pt>
                      <c:pt idx="573">
                        <c:v>2.7</c:v>
                      </c:pt>
                      <c:pt idx="574">
                        <c:v>2.6</c:v>
                      </c:pt>
                      <c:pt idx="575">
                        <c:v>2.65</c:v>
                      </c:pt>
                      <c:pt idx="576">
                        <c:v>2.2999999999999998</c:v>
                      </c:pt>
                      <c:pt idx="577">
                        <c:v>2.1</c:v>
                      </c:pt>
                      <c:pt idx="578">
                        <c:v>2.0499999999999998</c:v>
                      </c:pt>
                      <c:pt idx="579">
                        <c:v>2.6</c:v>
                      </c:pt>
                      <c:pt idx="580">
                        <c:v>2.25</c:v>
                      </c:pt>
                      <c:pt idx="581">
                        <c:v>2.2000000000000002</c:v>
                      </c:pt>
                      <c:pt idx="582">
                        <c:v>2.35</c:v>
                      </c:pt>
                      <c:pt idx="583">
                        <c:v>2.2999999999999998</c:v>
                      </c:pt>
                      <c:pt idx="584">
                        <c:v>2.37</c:v>
                      </c:pt>
                      <c:pt idx="585">
                        <c:v>2</c:v>
                      </c:pt>
                      <c:pt idx="586">
                        <c:v>2.1</c:v>
                      </c:pt>
                      <c:pt idx="587">
                        <c:v>2.16</c:v>
                      </c:pt>
                      <c:pt idx="588">
                        <c:v>2.2000000000000002</c:v>
                      </c:pt>
                      <c:pt idx="589">
                        <c:v>2.0499999999999998</c:v>
                      </c:pt>
                      <c:pt idx="590">
                        <c:v>2.2000000000000002</c:v>
                      </c:pt>
                      <c:pt idx="591">
                        <c:v>2.6</c:v>
                      </c:pt>
                      <c:pt idx="592">
                        <c:v>2.7</c:v>
                      </c:pt>
                      <c:pt idx="593">
                        <c:v>3</c:v>
                      </c:pt>
                      <c:pt idx="594">
                        <c:v>2.7</c:v>
                      </c:pt>
                      <c:pt idx="595">
                        <c:v>2.4</c:v>
                      </c:pt>
                      <c:pt idx="596">
                        <c:v>3</c:v>
                      </c:pt>
                      <c:pt idx="597">
                        <c:v>3.1</c:v>
                      </c:pt>
                      <c:pt idx="598">
                        <c:v>3.2</c:v>
                      </c:pt>
                      <c:pt idx="599">
                        <c:v>3.5</c:v>
                      </c:pt>
                      <c:pt idx="600">
                        <c:v>3.6</c:v>
                      </c:pt>
                      <c:pt idx="601">
                        <c:v>3.7</c:v>
                      </c:pt>
                      <c:pt idx="602">
                        <c:v>2.9</c:v>
                      </c:pt>
                      <c:pt idx="603">
                        <c:v>3.1</c:v>
                      </c:pt>
                      <c:pt idx="604">
                        <c:v>3</c:v>
                      </c:pt>
                      <c:pt idx="605">
                        <c:v>3</c:v>
                      </c:pt>
                      <c:pt idx="606">
                        <c:v>3.05</c:v>
                      </c:pt>
                      <c:pt idx="607">
                        <c:v>3.2</c:v>
                      </c:pt>
                      <c:pt idx="608">
                        <c:v>3.4</c:v>
                      </c:pt>
                      <c:pt idx="609">
                        <c:v>3.7</c:v>
                      </c:pt>
                      <c:pt idx="610">
                        <c:v>3.6</c:v>
                      </c:pt>
                      <c:pt idx="611">
                        <c:v>3.2</c:v>
                      </c:pt>
                      <c:pt idx="612">
                        <c:v>3.1</c:v>
                      </c:pt>
                      <c:pt idx="613">
                        <c:v>4.7</c:v>
                      </c:pt>
                      <c:pt idx="614">
                        <c:v>3.85</c:v>
                      </c:pt>
                      <c:pt idx="615">
                        <c:v>3.7</c:v>
                      </c:pt>
                      <c:pt idx="616">
                        <c:v>3.55</c:v>
                      </c:pt>
                      <c:pt idx="617">
                        <c:v>3.3</c:v>
                      </c:pt>
                      <c:pt idx="618">
                        <c:v>2.9</c:v>
                      </c:pt>
                      <c:pt idx="619">
                        <c:v>2.8</c:v>
                      </c:pt>
                      <c:pt idx="620">
                        <c:v>2.75</c:v>
                      </c:pt>
                      <c:pt idx="621">
                        <c:v>3</c:v>
                      </c:pt>
                      <c:pt idx="622">
                        <c:v>2.9</c:v>
                      </c:pt>
                      <c:pt idx="623">
                        <c:v>2.8</c:v>
                      </c:pt>
                      <c:pt idx="624">
                        <c:v>2.88</c:v>
                      </c:pt>
                      <c:pt idx="625">
                        <c:v>2.7</c:v>
                      </c:pt>
                      <c:pt idx="626">
                        <c:v>2.9</c:v>
                      </c:pt>
                      <c:pt idx="627">
                        <c:v>3.05</c:v>
                      </c:pt>
                      <c:pt idx="628">
                        <c:v>2.6</c:v>
                      </c:pt>
                      <c:pt idx="629">
                        <c:v>2.75</c:v>
                      </c:pt>
                      <c:pt idx="630">
                        <c:v>2.7</c:v>
                      </c:pt>
                      <c:pt idx="631">
                        <c:v>2.58</c:v>
                      </c:pt>
                      <c:pt idx="632">
                        <c:v>2.6</c:v>
                      </c:pt>
                      <c:pt idx="633">
                        <c:v>2.9</c:v>
                      </c:pt>
                      <c:pt idx="634">
                        <c:v>2.5</c:v>
                      </c:pt>
                      <c:pt idx="635">
                        <c:v>2.4</c:v>
                      </c:pt>
                      <c:pt idx="636">
                        <c:v>2.4</c:v>
                      </c:pt>
                      <c:pt idx="637">
                        <c:v>2.2999999999999998</c:v>
                      </c:pt>
                      <c:pt idx="638">
                        <c:v>2.4500000000000002</c:v>
                      </c:pt>
                      <c:pt idx="639">
                        <c:v>2.25</c:v>
                      </c:pt>
                      <c:pt idx="640">
                        <c:v>2.2999999999999998</c:v>
                      </c:pt>
                      <c:pt idx="641">
                        <c:v>2.8</c:v>
                      </c:pt>
                      <c:pt idx="642">
                        <c:v>2.85</c:v>
                      </c:pt>
                      <c:pt idx="643">
                        <c:v>2.6</c:v>
                      </c:pt>
                      <c:pt idx="644">
                        <c:v>2.73</c:v>
                      </c:pt>
                      <c:pt idx="645">
                        <c:v>3.4</c:v>
                      </c:pt>
                      <c:pt idx="646">
                        <c:v>3.7</c:v>
                      </c:pt>
                      <c:pt idx="647">
                        <c:v>3.88</c:v>
                      </c:pt>
                      <c:pt idx="648">
                        <c:v>3.4</c:v>
                      </c:pt>
                      <c:pt idx="649">
                        <c:v>3.78</c:v>
                      </c:pt>
                      <c:pt idx="650">
                        <c:v>4.4000000000000004</c:v>
                      </c:pt>
                      <c:pt idx="651">
                        <c:v>4.5</c:v>
                      </c:pt>
                      <c:pt idx="652">
                        <c:v>4</c:v>
                      </c:pt>
                      <c:pt idx="653">
                        <c:v>3.35</c:v>
                      </c:pt>
                      <c:pt idx="654">
                        <c:v>4</c:v>
                      </c:pt>
                      <c:pt idx="655">
                        <c:v>3.4</c:v>
                      </c:pt>
                      <c:pt idx="656">
                        <c:v>2.9</c:v>
                      </c:pt>
                      <c:pt idx="657">
                        <c:v>2.7</c:v>
                      </c:pt>
                      <c:pt idx="658">
                        <c:v>2.6</c:v>
                      </c:pt>
                      <c:pt idx="659">
                        <c:v>2.6</c:v>
                      </c:pt>
                      <c:pt idx="660">
                        <c:v>2.85</c:v>
                      </c:pt>
                      <c:pt idx="661">
                        <c:v>3</c:v>
                      </c:pt>
                      <c:pt idx="662">
                        <c:v>2.6</c:v>
                      </c:pt>
                      <c:pt idx="663">
                        <c:v>2.5</c:v>
                      </c:pt>
                      <c:pt idx="664">
                        <c:v>2.5499999999999998</c:v>
                      </c:pt>
                      <c:pt idx="665">
                        <c:v>2.4</c:v>
                      </c:pt>
                      <c:pt idx="666">
                        <c:v>2.9</c:v>
                      </c:pt>
                      <c:pt idx="667">
                        <c:v>2.4500000000000002</c:v>
                      </c:pt>
                      <c:pt idx="668">
                        <c:v>2.95</c:v>
                      </c:pt>
                      <c:pt idx="669">
                        <c:v>2.4</c:v>
                      </c:pt>
                      <c:pt idx="670">
                        <c:v>2.5</c:v>
                      </c:pt>
                      <c:pt idx="671">
                        <c:v>2.5499999999999998</c:v>
                      </c:pt>
                      <c:pt idx="672">
                        <c:v>2.4</c:v>
                      </c:pt>
                      <c:pt idx="673">
                        <c:v>2.02</c:v>
                      </c:pt>
                      <c:pt idx="674">
                        <c:v>2.6</c:v>
                      </c:pt>
                      <c:pt idx="675">
                        <c:v>2.5</c:v>
                      </c:pt>
                      <c:pt idx="676">
                        <c:v>2.2999999999999998</c:v>
                      </c:pt>
                      <c:pt idx="677">
                        <c:v>2</c:v>
                      </c:pt>
                      <c:pt idx="678">
                        <c:v>2.2000000000000002</c:v>
                      </c:pt>
                      <c:pt idx="679">
                        <c:v>2.1</c:v>
                      </c:pt>
                      <c:pt idx="680">
                        <c:v>2</c:v>
                      </c:pt>
                      <c:pt idx="681">
                        <c:v>2.2000000000000002</c:v>
                      </c:pt>
                      <c:pt idx="682">
                        <c:v>2.7</c:v>
                      </c:pt>
                      <c:pt idx="683">
                        <c:v>2.4</c:v>
                      </c:pt>
                      <c:pt idx="684">
                        <c:v>2.5</c:v>
                      </c:pt>
                      <c:pt idx="685">
                        <c:v>2.2999999999999998</c:v>
                      </c:pt>
                      <c:pt idx="686">
                        <c:v>2.78</c:v>
                      </c:pt>
                      <c:pt idx="687">
                        <c:v>3.2</c:v>
                      </c:pt>
                      <c:pt idx="688">
                        <c:v>3</c:v>
                      </c:pt>
                      <c:pt idx="689">
                        <c:v>2.72</c:v>
                      </c:pt>
                      <c:pt idx="690">
                        <c:v>2.4</c:v>
                      </c:pt>
                      <c:pt idx="691">
                        <c:v>2.4500000000000002</c:v>
                      </c:pt>
                      <c:pt idx="692">
                        <c:v>2.7</c:v>
                      </c:pt>
                      <c:pt idx="693">
                        <c:v>2.2200000000000002</c:v>
                      </c:pt>
                      <c:pt idx="694">
                        <c:v>2.6</c:v>
                      </c:pt>
                      <c:pt idx="695">
                        <c:v>2.5</c:v>
                      </c:pt>
                      <c:pt idx="696">
                        <c:v>2.4</c:v>
                      </c:pt>
                      <c:pt idx="697">
                        <c:v>2.2999999999999998</c:v>
                      </c:pt>
                      <c:pt idx="698">
                        <c:v>2.65</c:v>
                      </c:pt>
                      <c:pt idx="699">
                        <c:v>2.9</c:v>
                      </c:pt>
                      <c:pt idx="700">
                        <c:v>2.4</c:v>
                      </c:pt>
                      <c:pt idx="701">
                        <c:v>2.2999999999999998</c:v>
                      </c:pt>
                      <c:pt idx="702">
                        <c:v>2.4</c:v>
                      </c:pt>
                      <c:pt idx="703">
                        <c:v>2.6</c:v>
                      </c:pt>
                      <c:pt idx="704">
                        <c:v>2.4</c:v>
                      </c:pt>
                      <c:pt idx="705">
                        <c:v>2.4700000000000002</c:v>
                      </c:pt>
                      <c:pt idx="706">
                        <c:v>2.6</c:v>
                      </c:pt>
                      <c:pt idx="707">
                        <c:v>3.21</c:v>
                      </c:pt>
                      <c:pt idx="708">
                        <c:v>2.5099999999999998</c:v>
                      </c:pt>
                      <c:pt idx="709">
                        <c:v>2.48</c:v>
                      </c:pt>
                      <c:pt idx="710">
                        <c:v>2.86</c:v>
                      </c:pt>
                      <c:pt idx="711">
                        <c:v>2.96</c:v>
                      </c:pt>
                      <c:pt idx="712">
                        <c:v>2.87</c:v>
                      </c:pt>
                      <c:pt idx="713">
                        <c:v>2.91</c:v>
                      </c:pt>
                      <c:pt idx="714">
                        <c:v>2.5</c:v>
                      </c:pt>
                      <c:pt idx="715">
                        <c:v>2.35</c:v>
                      </c:pt>
                      <c:pt idx="716">
                        <c:v>2.64</c:v>
                      </c:pt>
                      <c:pt idx="717">
                        <c:v>2.4</c:v>
                      </c:pt>
                      <c:pt idx="718">
                        <c:v>3.3</c:v>
                      </c:pt>
                      <c:pt idx="719">
                        <c:v>3.2</c:v>
                      </c:pt>
                      <c:pt idx="720">
                        <c:v>3.4</c:v>
                      </c:pt>
                      <c:pt idx="721">
                        <c:v>3.15</c:v>
                      </c:pt>
                      <c:pt idx="722">
                        <c:v>3.42</c:v>
                      </c:pt>
                      <c:pt idx="723">
                        <c:v>2.2000000000000002</c:v>
                      </c:pt>
                      <c:pt idx="724">
                        <c:v>3.4</c:v>
                      </c:pt>
                      <c:pt idx="725">
                        <c:v>2.68</c:v>
                      </c:pt>
                      <c:pt idx="726">
                        <c:v>2.4500000000000002</c:v>
                      </c:pt>
                      <c:pt idx="727">
                        <c:v>2.4500000000000002</c:v>
                      </c:pt>
                      <c:pt idx="728">
                        <c:v>2.8</c:v>
                      </c:pt>
                      <c:pt idx="729">
                        <c:v>2.89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F4EB-4269-B900-F78E3F18A5C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2.7</c:v>
                      </c:pt>
                      <c:pt idx="1">
                        <c:v>2.48</c:v>
                      </c:pt>
                      <c:pt idx="2">
                        <c:v>2.2999999999999998</c:v>
                      </c:pt>
                      <c:pt idx="3">
                        <c:v>2.25</c:v>
                      </c:pt>
                      <c:pt idx="4">
                        <c:v>2.5</c:v>
                      </c:pt>
                      <c:pt idx="5">
                        <c:v>2.88</c:v>
                      </c:pt>
                      <c:pt idx="6">
                        <c:v>2.4500000000000002</c:v>
                      </c:pt>
                      <c:pt idx="7">
                        <c:v>1.98</c:v>
                      </c:pt>
                      <c:pt idx="8">
                        <c:v>2.1</c:v>
                      </c:pt>
                      <c:pt idx="9">
                        <c:v>2.4</c:v>
                      </c:pt>
                      <c:pt idx="10">
                        <c:v>2.2999999999999998</c:v>
                      </c:pt>
                      <c:pt idx="11">
                        <c:v>1.85</c:v>
                      </c:pt>
                      <c:pt idx="12">
                        <c:v>1.8</c:v>
                      </c:pt>
                      <c:pt idx="13">
                        <c:v>2.35</c:v>
                      </c:pt>
                      <c:pt idx="14">
                        <c:v>2.1</c:v>
                      </c:pt>
                      <c:pt idx="15">
                        <c:v>2.0499999999999998</c:v>
                      </c:pt>
                      <c:pt idx="16">
                        <c:v>1.88</c:v>
                      </c:pt>
                      <c:pt idx="17">
                        <c:v>1.75</c:v>
                      </c:pt>
                      <c:pt idx="18">
                        <c:v>1.4</c:v>
                      </c:pt>
                      <c:pt idx="19">
                        <c:v>1.25</c:v>
                      </c:pt>
                      <c:pt idx="20">
                        <c:v>1.55</c:v>
                      </c:pt>
                      <c:pt idx="21">
                        <c:v>1.88</c:v>
                      </c:pt>
                      <c:pt idx="22">
                        <c:v>2.02</c:v>
                      </c:pt>
                      <c:pt idx="23">
                        <c:v>1.9</c:v>
                      </c:pt>
                      <c:pt idx="24">
                        <c:v>1.88</c:v>
                      </c:pt>
                      <c:pt idx="25">
                        <c:v>1.84</c:v>
                      </c:pt>
                      <c:pt idx="26">
                        <c:v>1.9</c:v>
                      </c:pt>
                      <c:pt idx="27">
                        <c:v>2</c:v>
                      </c:pt>
                      <c:pt idx="28">
                        <c:v>2.1</c:v>
                      </c:pt>
                      <c:pt idx="29">
                        <c:v>2.4</c:v>
                      </c:pt>
                      <c:pt idx="30">
                        <c:v>2.2000000000000002</c:v>
                      </c:pt>
                      <c:pt idx="31">
                        <c:v>2.1</c:v>
                      </c:pt>
                      <c:pt idx="32">
                        <c:v>2.1</c:v>
                      </c:pt>
                      <c:pt idx="33">
                        <c:v>1.7</c:v>
                      </c:pt>
                      <c:pt idx="34">
                        <c:v>2.38</c:v>
                      </c:pt>
                      <c:pt idx="35">
                        <c:v>2.52</c:v>
                      </c:pt>
                      <c:pt idx="36">
                        <c:v>2.4500000000000002</c:v>
                      </c:pt>
                      <c:pt idx="37">
                        <c:v>2.5499999999999998</c:v>
                      </c:pt>
                      <c:pt idx="38">
                        <c:v>2.7</c:v>
                      </c:pt>
                      <c:pt idx="39">
                        <c:v>2</c:v>
                      </c:pt>
                      <c:pt idx="40">
                        <c:v>2.2000000000000002</c:v>
                      </c:pt>
                      <c:pt idx="41">
                        <c:v>2</c:v>
                      </c:pt>
                      <c:pt idx="42">
                        <c:v>2.2000000000000002</c:v>
                      </c:pt>
                      <c:pt idx="43">
                        <c:v>2.2000000000000002</c:v>
                      </c:pt>
                      <c:pt idx="44">
                        <c:v>2.6</c:v>
                      </c:pt>
                      <c:pt idx="45">
                        <c:v>2.35</c:v>
                      </c:pt>
                      <c:pt idx="46">
                        <c:v>2.7</c:v>
                      </c:pt>
                      <c:pt idx="47">
                        <c:v>2.7</c:v>
                      </c:pt>
                      <c:pt idx="48">
                        <c:v>2.5</c:v>
                      </c:pt>
                      <c:pt idx="49">
                        <c:v>2.2999999999999998</c:v>
                      </c:pt>
                      <c:pt idx="50">
                        <c:v>2.1</c:v>
                      </c:pt>
                      <c:pt idx="51">
                        <c:v>1.5</c:v>
                      </c:pt>
                      <c:pt idx="52">
                        <c:v>1.58</c:v>
                      </c:pt>
                      <c:pt idx="53">
                        <c:v>1.9</c:v>
                      </c:pt>
                      <c:pt idx="54">
                        <c:v>2.3199999999999998</c:v>
                      </c:pt>
                      <c:pt idx="55">
                        <c:v>2.12</c:v>
                      </c:pt>
                      <c:pt idx="56">
                        <c:v>2.35</c:v>
                      </c:pt>
                      <c:pt idx="57">
                        <c:v>1.94</c:v>
                      </c:pt>
                      <c:pt idx="58">
                        <c:v>2</c:v>
                      </c:pt>
                      <c:pt idx="59">
                        <c:v>2.1</c:v>
                      </c:pt>
                      <c:pt idx="60">
                        <c:v>2.2000000000000002</c:v>
                      </c:pt>
                      <c:pt idx="61">
                        <c:v>1.55</c:v>
                      </c:pt>
                      <c:pt idx="62">
                        <c:v>1.6</c:v>
                      </c:pt>
                      <c:pt idx="63">
                        <c:v>1.4</c:v>
                      </c:pt>
                      <c:pt idx="64">
                        <c:v>1.5</c:v>
                      </c:pt>
                      <c:pt idx="65">
                        <c:v>1.95</c:v>
                      </c:pt>
                      <c:pt idx="66">
                        <c:v>1.9</c:v>
                      </c:pt>
                      <c:pt idx="67">
                        <c:v>1.8</c:v>
                      </c:pt>
                      <c:pt idx="68">
                        <c:v>2.8</c:v>
                      </c:pt>
                      <c:pt idx="69">
                        <c:v>2.9</c:v>
                      </c:pt>
                      <c:pt idx="70">
                        <c:v>2.7</c:v>
                      </c:pt>
                      <c:pt idx="71">
                        <c:v>2.2000000000000002</c:v>
                      </c:pt>
                      <c:pt idx="72">
                        <c:v>2</c:v>
                      </c:pt>
                      <c:pt idx="73">
                        <c:v>1.8</c:v>
                      </c:pt>
                      <c:pt idx="74">
                        <c:v>1.6</c:v>
                      </c:pt>
                      <c:pt idx="75">
                        <c:v>1.65</c:v>
                      </c:pt>
                      <c:pt idx="76">
                        <c:v>1.7</c:v>
                      </c:pt>
                      <c:pt idx="77">
                        <c:v>1.68</c:v>
                      </c:pt>
                      <c:pt idx="78">
                        <c:v>1.66</c:v>
                      </c:pt>
                      <c:pt idx="79">
                        <c:v>1.65</c:v>
                      </c:pt>
                      <c:pt idx="80">
                        <c:v>1.65</c:v>
                      </c:pt>
                      <c:pt idx="81">
                        <c:v>1.85</c:v>
                      </c:pt>
                      <c:pt idx="82">
                        <c:v>1.85</c:v>
                      </c:pt>
                      <c:pt idx="83">
                        <c:v>1.75</c:v>
                      </c:pt>
                      <c:pt idx="84">
                        <c:v>1.85</c:v>
                      </c:pt>
                      <c:pt idx="85">
                        <c:v>1.85</c:v>
                      </c:pt>
                      <c:pt idx="86">
                        <c:v>2</c:v>
                      </c:pt>
                      <c:pt idx="87">
                        <c:v>2.0499999999999998</c:v>
                      </c:pt>
                      <c:pt idx="88">
                        <c:v>2.2000000000000002</c:v>
                      </c:pt>
                      <c:pt idx="89">
                        <c:v>2.56</c:v>
                      </c:pt>
                      <c:pt idx="90">
                        <c:v>2.6</c:v>
                      </c:pt>
                      <c:pt idx="91">
                        <c:v>2.2000000000000002</c:v>
                      </c:pt>
                      <c:pt idx="92">
                        <c:v>2.25</c:v>
                      </c:pt>
                      <c:pt idx="93">
                        <c:v>2.2000000000000002</c:v>
                      </c:pt>
                      <c:pt idx="94">
                        <c:v>2.2000000000000002</c:v>
                      </c:pt>
                      <c:pt idx="95">
                        <c:v>1.65</c:v>
                      </c:pt>
                      <c:pt idx="96">
                        <c:v>2.4</c:v>
                      </c:pt>
                      <c:pt idx="97">
                        <c:v>1.9</c:v>
                      </c:pt>
                      <c:pt idx="98">
                        <c:v>2.0499999999999998</c:v>
                      </c:pt>
                      <c:pt idx="99">
                        <c:v>1.65</c:v>
                      </c:pt>
                      <c:pt idx="100">
                        <c:v>1.65</c:v>
                      </c:pt>
                      <c:pt idx="101">
                        <c:v>2</c:v>
                      </c:pt>
                      <c:pt idx="102">
                        <c:v>1.65</c:v>
                      </c:pt>
                      <c:pt idx="103">
                        <c:v>1.65</c:v>
                      </c:pt>
                      <c:pt idx="104">
                        <c:v>2.2999999999999998</c:v>
                      </c:pt>
                      <c:pt idx="105">
                        <c:v>2.2000000000000002</c:v>
                      </c:pt>
                      <c:pt idx="106">
                        <c:v>2.35</c:v>
                      </c:pt>
                      <c:pt idx="107">
                        <c:v>1.85</c:v>
                      </c:pt>
                      <c:pt idx="108">
                        <c:v>1.87</c:v>
                      </c:pt>
                      <c:pt idx="109">
                        <c:v>2.04</c:v>
                      </c:pt>
                      <c:pt idx="110">
                        <c:v>2.2000000000000002</c:v>
                      </c:pt>
                      <c:pt idx="111">
                        <c:v>2.12</c:v>
                      </c:pt>
                      <c:pt idx="112">
                        <c:v>2.36</c:v>
                      </c:pt>
                      <c:pt idx="113">
                        <c:v>3.15</c:v>
                      </c:pt>
                      <c:pt idx="114">
                        <c:v>2.1</c:v>
                      </c:pt>
                      <c:pt idx="115">
                        <c:v>2.34</c:v>
                      </c:pt>
                      <c:pt idx="116">
                        <c:v>2.1</c:v>
                      </c:pt>
                      <c:pt idx="117">
                        <c:v>1.8</c:v>
                      </c:pt>
                      <c:pt idx="118">
                        <c:v>2.2000000000000002</c:v>
                      </c:pt>
                      <c:pt idx="119">
                        <c:v>2.0499999999999998</c:v>
                      </c:pt>
                      <c:pt idx="120">
                        <c:v>2</c:v>
                      </c:pt>
                      <c:pt idx="121">
                        <c:v>2.5</c:v>
                      </c:pt>
                      <c:pt idx="122">
                        <c:v>2.58</c:v>
                      </c:pt>
                      <c:pt idx="123">
                        <c:v>2.48</c:v>
                      </c:pt>
                      <c:pt idx="124">
                        <c:v>2.75</c:v>
                      </c:pt>
                      <c:pt idx="125">
                        <c:v>2.19</c:v>
                      </c:pt>
                      <c:pt idx="126">
                        <c:v>2.15</c:v>
                      </c:pt>
                      <c:pt idx="127">
                        <c:v>1.95</c:v>
                      </c:pt>
                      <c:pt idx="128">
                        <c:v>2.08</c:v>
                      </c:pt>
                      <c:pt idx="129">
                        <c:v>1.98</c:v>
                      </c:pt>
                      <c:pt idx="130">
                        <c:v>3.02</c:v>
                      </c:pt>
                      <c:pt idx="131">
                        <c:v>2.78</c:v>
                      </c:pt>
                      <c:pt idx="132">
                        <c:v>2.39</c:v>
                      </c:pt>
                      <c:pt idx="133">
                        <c:v>2.27</c:v>
                      </c:pt>
                      <c:pt idx="134">
                        <c:v>2.2799999999999998</c:v>
                      </c:pt>
                      <c:pt idx="135">
                        <c:v>2.15</c:v>
                      </c:pt>
                      <c:pt idx="136">
                        <c:v>2.5499999999999998</c:v>
                      </c:pt>
                      <c:pt idx="137">
                        <c:v>2.4500000000000002</c:v>
                      </c:pt>
                      <c:pt idx="138">
                        <c:v>2.2999999999999998</c:v>
                      </c:pt>
                      <c:pt idx="139">
                        <c:v>2.4300000000000002</c:v>
                      </c:pt>
                      <c:pt idx="140">
                        <c:v>2.6</c:v>
                      </c:pt>
                      <c:pt idx="141">
                        <c:v>3</c:v>
                      </c:pt>
                      <c:pt idx="142">
                        <c:v>3.15</c:v>
                      </c:pt>
                      <c:pt idx="143">
                        <c:v>2.9</c:v>
                      </c:pt>
                      <c:pt idx="144">
                        <c:v>2.1</c:v>
                      </c:pt>
                      <c:pt idx="145">
                        <c:v>2</c:v>
                      </c:pt>
                      <c:pt idx="146">
                        <c:v>2.14</c:v>
                      </c:pt>
                      <c:pt idx="147">
                        <c:v>1.8</c:v>
                      </c:pt>
                      <c:pt idx="148">
                        <c:v>2.35</c:v>
                      </c:pt>
                      <c:pt idx="149">
                        <c:v>2.9</c:v>
                      </c:pt>
                      <c:pt idx="150">
                        <c:v>2.75</c:v>
                      </c:pt>
                      <c:pt idx="151">
                        <c:v>2.5</c:v>
                      </c:pt>
                      <c:pt idx="152">
                        <c:v>2.35</c:v>
                      </c:pt>
                      <c:pt idx="153">
                        <c:v>2.4</c:v>
                      </c:pt>
                      <c:pt idx="154">
                        <c:v>2.4</c:v>
                      </c:pt>
                      <c:pt idx="155">
                        <c:v>2.85</c:v>
                      </c:pt>
                      <c:pt idx="156">
                        <c:v>2.95</c:v>
                      </c:pt>
                      <c:pt idx="157">
                        <c:v>3</c:v>
                      </c:pt>
                      <c:pt idx="158">
                        <c:v>3.1</c:v>
                      </c:pt>
                      <c:pt idx="159">
                        <c:v>3.35</c:v>
                      </c:pt>
                      <c:pt idx="160">
                        <c:v>3.15</c:v>
                      </c:pt>
                      <c:pt idx="161">
                        <c:v>3.15</c:v>
                      </c:pt>
                      <c:pt idx="162">
                        <c:v>3.12</c:v>
                      </c:pt>
                      <c:pt idx="163">
                        <c:v>3.5</c:v>
                      </c:pt>
                      <c:pt idx="164">
                        <c:v>3.55</c:v>
                      </c:pt>
                      <c:pt idx="165">
                        <c:v>4</c:v>
                      </c:pt>
                      <c:pt idx="166">
                        <c:v>3.65</c:v>
                      </c:pt>
                      <c:pt idx="167">
                        <c:v>3.25</c:v>
                      </c:pt>
                      <c:pt idx="168">
                        <c:v>3.3</c:v>
                      </c:pt>
                      <c:pt idx="169">
                        <c:v>3.06</c:v>
                      </c:pt>
                      <c:pt idx="170">
                        <c:v>2.91</c:v>
                      </c:pt>
                      <c:pt idx="171">
                        <c:v>2.56</c:v>
                      </c:pt>
                      <c:pt idx="172">
                        <c:v>2.5499999999999998</c:v>
                      </c:pt>
                      <c:pt idx="173">
                        <c:v>2.8</c:v>
                      </c:pt>
                      <c:pt idx="174">
                        <c:v>2.59</c:v>
                      </c:pt>
                      <c:pt idx="175">
                        <c:v>2.52</c:v>
                      </c:pt>
                      <c:pt idx="176">
                        <c:v>2.5499999999999998</c:v>
                      </c:pt>
                      <c:pt idx="177">
                        <c:v>2.5499999999999998</c:v>
                      </c:pt>
                      <c:pt idx="178">
                        <c:v>2.3199999999999998</c:v>
                      </c:pt>
                      <c:pt idx="179">
                        <c:v>2.27</c:v>
                      </c:pt>
                      <c:pt idx="180">
                        <c:v>2.25</c:v>
                      </c:pt>
                      <c:pt idx="181">
                        <c:v>2.1</c:v>
                      </c:pt>
                      <c:pt idx="182">
                        <c:v>2.4</c:v>
                      </c:pt>
                      <c:pt idx="183">
                        <c:v>2.08</c:v>
                      </c:pt>
                      <c:pt idx="184">
                        <c:v>2.15</c:v>
                      </c:pt>
                      <c:pt idx="185">
                        <c:v>2.1</c:v>
                      </c:pt>
                      <c:pt idx="186">
                        <c:v>2.2000000000000002</c:v>
                      </c:pt>
                      <c:pt idx="187">
                        <c:v>2.82</c:v>
                      </c:pt>
                      <c:pt idx="188">
                        <c:v>2.4</c:v>
                      </c:pt>
                      <c:pt idx="189">
                        <c:v>2.2799999999999998</c:v>
                      </c:pt>
                      <c:pt idx="190">
                        <c:v>2.57</c:v>
                      </c:pt>
                      <c:pt idx="191">
                        <c:v>3.05</c:v>
                      </c:pt>
                      <c:pt idx="192">
                        <c:v>2.68</c:v>
                      </c:pt>
                      <c:pt idx="193">
                        <c:v>2.4</c:v>
                      </c:pt>
                      <c:pt idx="194">
                        <c:v>2.4</c:v>
                      </c:pt>
                      <c:pt idx="195">
                        <c:v>2.7</c:v>
                      </c:pt>
                      <c:pt idx="196">
                        <c:v>2.9</c:v>
                      </c:pt>
                      <c:pt idx="197">
                        <c:v>2.88</c:v>
                      </c:pt>
                      <c:pt idx="198">
                        <c:v>2.42</c:v>
                      </c:pt>
                      <c:pt idx="199">
                        <c:v>2.1</c:v>
                      </c:pt>
                      <c:pt idx="200">
                        <c:v>2</c:v>
                      </c:pt>
                      <c:pt idx="201">
                        <c:v>1.9</c:v>
                      </c:pt>
                      <c:pt idx="202">
                        <c:v>1.7</c:v>
                      </c:pt>
                      <c:pt idx="203">
                        <c:v>1.5</c:v>
                      </c:pt>
                      <c:pt idx="204">
                        <c:v>1.7</c:v>
                      </c:pt>
                      <c:pt idx="205">
                        <c:v>1.8</c:v>
                      </c:pt>
                      <c:pt idx="206">
                        <c:v>2.58</c:v>
                      </c:pt>
                      <c:pt idx="207">
                        <c:v>2.37</c:v>
                      </c:pt>
                      <c:pt idx="208">
                        <c:v>2.1800000000000002</c:v>
                      </c:pt>
                      <c:pt idx="209">
                        <c:v>1.9</c:v>
                      </c:pt>
                      <c:pt idx="210">
                        <c:v>1.7</c:v>
                      </c:pt>
                      <c:pt idx="211">
                        <c:v>1.8</c:v>
                      </c:pt>
                      <c:pt idx="212">
                        <c:v>2.4</c:v>
                      </c:pt>
                      <c:pt idx="213">
                        <c:v>2.2000000000000002</c:v>
                      </c:pt>
                      <c:pt idx="214">
                        <c:v>2.2000000000000002</c:v>
                      </c:pt>
                      <c:pt idx="215">
                        <c:v>2.08</c:v>
                      </c:pt>
                      <c:pt idx="216">
                        <c:v>2.4</c:v>
                      </c:pt>
                      <c:pt idx="217">
                        <c:v>2.4</c:v>
                      </c:pt>
                      <c:pt idx="218">
                        <c:v>2.38</c:v>
                      </c:pt>
                      <c:pt idx="219">
                        <c:v>2.1</c:v>
                      </c:pt>
                      <c:pt idx="220">
                        <c:v>2.4500000000000002</c:v>
                      </c:pt>
                      <c:pt idx="221">
                        <c:v>2.33</c:v>
                      </c:pt>
                      <c:pt idx="222">
                        <c:v>2.2799999999999998</c:v>
                      </c:pt>
                      <c:pt idx="223">
                        <c:v>2.4</c:v>
                      </c:pt>
                      <c:pt idx="224">
                        <c:v>2.4</c:v>
                      </c:pt>
                      <c:pt idx="225">
                        <c:v>2</c:v>
                      </c:pt>
                      <c:pt idx="226">
                        <c:v>2</c:v>
                      </c:pt>
                      <c:pt idx="227">
                        <c:v>2.0299999999999998</c:v>
                      </c:pt>
                      <c:pt idx="228">
                        <c:v>2.1800000000000002</c:v>
                      </c:pt>
                      <c:pt idx="229">
                        <c:v>1.7</c:v>
                      </c:pt>
                      <c:pt idx="230">
                        <c:v>2.15</c:v>
                      </c:pt>
                      <c:pt idx="231">
                        <c:v>2.39</c:v>
                      </c:pt>
                      <c:pt idx="232">
                        <c:v>2.4</c:v>
                      </c:pt>
                      <c:pt idx="233">
                        <c:v>2.68</c:v>
                      </c:pt>
                      <c:pt idx="234">
                        <c:v>2.56</c:v>
                      </c:pt>
                      <c:pt idx="235">
                        <c:v>2.5</c:v>
                      </c:pt>
                      <c:pt idx="236">
                        <c:v>2.4</c:v>
                      </c:pt>
                      <c:pt idx="237">
                        <c:v>2.36</c:v>
                      </c:pt>
                      <c:pt idx="238">
                        <c:v>2.38</c:v>
                      </c:pt>
                      <c:pt idx="239">
                        <c:v>2.4500000000000002</c:v>
                      </c:pt>
                      <c:pt idx="240">
                        <c:v>2.2999999999999998</c:v>
                      </c:pt>
                      <c:pt idx="241">
                        <c:v>2.4</c:v>
                      </c:pt>
                      <c:pt idx="242">
                        <c:v>2.2999999999999998</c:v>
                      </c:pt>
                      <c:pt idx="243">
                        <c:v>2.48</c:v>
                      </c:pt>
                      <c:pt idx="244">
                        <c:v>2.4700000000000002</c:v>
                      </c:pt>
                      <c:pt idx="245">
                        <c:v>2.77</c:v>
                      </c:pt>
                      <c:pt idx="246">
                        <c:v>3.09</c:v>
                      </c:pt>
                      <c:pt idx="247">
                        <c:v>3.06</c:v>
                      </c:pt>
                      <c:pt idx="248">
                        <c:v>3</c:v>
                      </c:pt>
                      <c:pt idx="249">
                        <c:v>2.76</c:v>
                      </c:pt>
                      <c:pt idx="250">
                        <c:v>2.87</c:v>
                      </c:pt>
                      <c:pt idx="251">
                        <c:v>3.09</c:v>
                      </c:pt>
                      <c:pt idx="252">
                        <c:v>2.4700000000000002</c:v>
                      </c:pt>
                      <c:pt idx="253">
                        <c:v>2.5499999999999998</c:v>
                      </c:pt>
                      <c:pt idx="254">
                        <c:v>2.65</c:v>
                      </c:pt>
                      <c:pt idx="255">
                        <c:v>2.76</c:v>
                      </c:pt>
                      <c:pt idx="256">
                        <c:v>2.58</c:v>
                      </c:pt>
                      <c:pt idx="257">
                        <c:v>2.7</c:v>
                      </c:pt>
                      <c:pt idx="258">
                        <c:v>2.88</c:v>
                      </c:pt>
                      <c:pt idx="259">
                        <c:v>3</c:v>
                      </c:pt>
                      <c:pt idx="260">
                        <c:v>2.78</c:v>
                      </c:pt>
                      <c:pt idx="261">
                        <c:v>3.26</c:v>
                      </c:pt>
                      <c:pt idx="262">
                        <c:v>3.08</c:v>
                      </c:pt>
                      <c:pt idx="263">
                        <c:v>3.06</c:v>
                      </c:pt>
                      <c:pt idx="264">
                        <c:v>2.5499999999999998</c:v>
                      </c:pt>
                      <c:pt idx="265">
                        <c:v>2.5499999999999998</c:v>
                      </c:pt>
                      <c:pt idx="266">
                        <c:v>2.2799999999999998</c:v>
                      </c:pt>
                      <c:pt idx="267">
                        <c:v>2.2000000000000002</c:v>
                      </c:pt>
                      <c:pt idx="268">
                        <c:v>2.14</c:v>
                      </c:pt>
                      <c:pt idx="269">
                        <c:v>2.09</c:v>
                      </c:pt>
                      <c:pt idx="270">
                        <c:v>2.48</c:v>
                      </c:pt>
                      <c:pt idx="271">
                        <c:v>2.96</c:v>
                      </c:pt>
                      <c:pt idx="272">
                        <c:v>2.38</c:v>
                      </c:pt>
                      <c:pt idx="273">
                        <c:v>2.02</c:v>
                      </c:pt>
                      <c:pt idx="274">
                        <c:v>2.1</c:v>
                      </c:pt>
                      <c:pt idx="275">
                        <c:v>1.98</c:v>
                      </c:pt>
                      <c:pt idx="276">
                        <c:v>2.0099999999999998</c:v>
                      </c:pt>
                      <c:pt idx="277">
                        <c:v>1.9</c:v>
                      </c:pt>
                      <c:pt idx="278">
                        <c:v>2.2000000000000002</c:v>
                      </c:pt>
                      <c:pt idx="279">
                        <c:v>2.78</c:v>
                      </c:pt>
                      <c:pt idx="280">
                        <c:v>2.1800000000000002</c:v>
                      </c:pt>
                      <c:pt idx="281">
                        <c:v>2.5</c:v>
                      </c:pt>
                      <c:pt idx="282">
                        <c:v>2.6</c:v>
                      </c:pt>
                      <c:pt idx="283">
                        <c:v>2.2599999999999998</c:v>
                      </c:pt>
                      <c:pt idx="284">
                        <c:v>2.87</c:v>
                      </c:pt>
                      <c:pt idx="285">
                        <c:v>2.46</c:v>
                      </c:pt>
                      <c:pt idx="286">
                        <c:v>2.29</c:v>
                      </c:pt>
                      <c:pt idx="287">
                        <c:v>2.5</c:v>
                      </c:pt>
                      <c:pt idx="288">
                        <c:v>2.48</c:v>
                      </c:pt>
                      <c:pt idx="289">
                        <c:v>2.58</c:v>
                      </c:pt>
                      <c:pt idx="290">
                        <c:v>2.79</c:v>
                      </c:pt>
                      <c:pt idx="291">
                        <c:v>2.98</c:v>
                      </c:pt>
                      <c:pt idx="292">
                        <c:v>3.1</c:v>
                      </c:pt>
                      <c:pt idx="293">
                        <c:v>3.21</c:v>
                      </c:pt>
                      <c:pt idx="294">
                        <c:v>2.9</c:v>
                      </c:pt>
                      <c:pt idx="295">
                        <c:v>3.04</c:v>
                      </c:pt>
                      <c:pt idx="296">
                        <c:v>3.6</c:v>
                      </c:pt>
                      <c:pt idx="297">
                        <c:v>3.5</c:v>
                      </c:pt>
                      <c:pt idx="298">
                        <c:v>3.2</c:v>
                      </c:pt>
                      <c:pt idx="299">
                        <c:v>2.75</c:v>
                      </c:pt>
                      <c:pt idx="300">
                        <c:v>2.7</c:v>
                      </c:pt>
                      <c:pt idx="301">
                        <c:v>3.08</c:v>
                      </c:pt>
                      <c:pt idx="302">
                        <c:v>3.1</c:v>
                      </c:pt>
                      <c:pt idx="303">
                        <c:v>3.09</c:v>
                      </c:pt>
                      <c:pt idx="304">
                        <c:v>2.9</c:v>
                      </c:pt>
                      <c:pt idx="305">
                        <c:v>3.94</c:v>
                      </c:pt>
                      <c:pt idx="306">
                        <c:v>3.04</c:v>
                      </c:pt>
                      <c:pt idx="307">
                        <c:v>3.18</c:v>
                      </c:pt>
                      <c:pt idx="308">
                        <c:v>3.39</c:v>
                      </c:pt>
                      <c:pt idx="309">
                        <c:v>3.46</c:v>
                      </c:pt>
                      <c:pt idx="310">
                        <c:v>3.34</c:v>
                      </c:pt>
                      <c:pt idx="311">
                        <c:v>3.15</c:v>
                      </c:pt>
                      <c:pt idx="312">
                        <c:v>3.79</c:v>
                      </c:pt>
                      <c:pt idx="313">
                        <c:v>2.89</c:v>
                      </c:pt>
                      <c:pt idx="314">
                        <c:v>3.62</c:v>
                      </c:pt>
                      <c:pt idx="315">
                        <c:v>2.59</c:v>
                      </c:pt>
                      <c:pt idx="316">
                        <c:v>2.7</c:v>
                      </c:pt>
                      <c:pt idx="317">
                        <c:v>2.8</c:v>
                      </c:pt>
                      <c:pt idx="318">
                        <c:v>2.88</c:v>
                      </c:pt>
                      <c:pt idx="319">
                        <c:v>2.8</c:v>
                      </c:pt>
                      <c:pt idx="320">
                        <c:v>3</c:v>
                      </c:pt>
                      <c:pt idx="321">
                        <c:v>3.08</c:v>
                      </c:pt>
                      <c:pt idx="322">
                        <c:v>3</c:v>
                      </c:pt>
                      <c:pt idx="323">
                        <c:v>3.09</c:v>
                      </c:pt>
                      <c:pt idx="324">
                        <c:v>3.05</c:v>
                      </c:pt>
                      <c:pt idx="325">
                        <c:v>3</c:v>
                      </c:pt>
                      <c:pt idx="326">
                        <c:v>3.04</c:v>
                      </c:pt>
                      <c:pt idx="327">
                        <c:v>3.18</c:v>
                      </c:pt>
                      <c:pt idx="328">
                        <c:v>2.8</c:v>
                      </c:pt>
                      <c:pt idx="329">
                        <c:v>2.72</c:v>
                      </c:pt>
                      <c:pt idx="330">
                        <c:v>2.58</c:v>
                      </c:pt>
                      <c:pt idx="331">
                        <c:v>2.68</c:v>
                      </c:pt>
                      <c:pt idx="332">
                        <c:v>2.52</c:v>
                      </c:pt>
                      <c:pt idx="333">
                        <c:v>2.27</c:v>
                      </c:pt>
                      <c:pt idx="334">
                        <c:v>2.4</c:v>
                      </c:pt>
                      <c:pt idx="335">
                        <c:v>2.3199999999999998</c:v>
                      </c:pt>
                      <c:pt idx="336">
                        <c:v>2.36</c:v>
                      </c:pt>
                      <c:pt idx="337">
                        <c:v>2.08</c:v>
                      </c:pt>
                      <c:pt idx="338">
                        <c:v>2.06</c:v>
                      </c:pt>
                      <c:pt idx="339">
                        <c:v>2.68</c:v>
                      </c:pt>
                      <c:pt idx="340">
                        <c:v>2.3199999999999998</c:v>
                      </c:pt>
                      <c:pt idx="341">
                        <c:v>2.77</c:v>
                      </c:pt>
                      <c:pt idx="342">
                        <c:v>2.82</c:v>
                      </c:pt>
                      <c:pt idx="343">
                        <c:v>3.09</c:v>
                      </c:pt>
                      <c:pt idx="344">
                        <c:v>3.63</c:v>
                      </c:pt>
                      <c:pt idx="345">
                        <c:v>2.7</c:v>
                      </c:pt>
                      <c:pt idx="346">
                        <c:v>2.62</c:v>
                      </c:pt>
                      <c:pt idx="347">
                        <c:v>2.82</c:v>
                      </c:pt>
                      <c:pt idx="348">
                        <c:v>2.35</c:v>
                      </c:pt>
                      <c:pt idx="349">
                        <c:v>2.3199999999999998</c:v>
                      </c:pt>
                      <c:pt idx="350">
                        <c:v>2.78</c:v>
                      </c:pt>
                      <c:pt idx="351">
                        <c:v>2.78</c:v>
                      </c:pt>
                      <c:pt idx="352">
                        <c:v>2.58</c:v>
                      </c:pt>
                      <c:pt idx="353">
                        <c:v>2.56</c:v>
                      </c:pt>
                      <c:pt idx="354">
                        <c:v>2.48</c:v>
                      </c:pt>
                      <c:pt idx="355">
                        <c:v>2.5</c:v>
                      </c:pt>
                      <c:pt idx="356">
                        <c:v>2.2799999999999998</c:v>
                      </c:pt>
                      <c:pt idx="357">
                        <c:v>2.04</c:v>
                      </c:pt>
                      <c:pt idx="358">
                        <c:v>2.1800000000000002</c:v>
                      </c:pt>
                      <c:pt idx="359">
                        <c:v>1.9</c:v>
                      </c:pt>
                      <c:pt idx="360">
                        <c:v>2.2000000000000002</c:v>
                      </c:pt>
                      <c:pt idx="361">
                        <c:v>2.2000000000000002</c:v>
                      </c:pt>
                      <c:pt idx="362">
                        <c:v>3.18</c:v>
                      </c:pt>
                      <c:pt idx="363">
                        <c:v>3.2</c:v>
                      </c:pt>
                      <c:pt idx="364">
                        <c:v>2.99</c:v>
                      </c:pt>
                      <c:pt idx="365">
                        <c:v>3.06</c:v>
                      </c:pt>
                      <c:pt idx="366">
                        <c:v>3.1</c:v>
                      </c:pt>
                      <c:pt idx="367">
                        <c:v>3.02</c:v>
                      </c:pt>
                      <c:pt idx="368">
                        <c:v>3.06</c:v>
                      </c:pt>
                      <c:pt idx="369">
                        <c:v>3.09</c:v>
                      </c:pt>
                      <c:pt idx="370">
                        <c:v>2.5</c:v>
                      </c:pt>
                      <c:pt idx="371">
                        <c:v>2.88</c:v>
                      </c:pt>
                      <c:pt idx="372">
                        <c:v>2.56</c:v>
                      </c:pt>
                      <c:pt idx="373">
                        <c:v>2.83</c:v>
                      </c:pt>
                      <c:pt idx="374">
                        <c:v>2.67</c:v>
                      </c:pt>
                      <c:pt idx="375">
                        <c:v>3.2</c:v>
                      </c:pt>
                      <c:pt idx="376">
                        <c:v>3.18</c:v>
                      </c:pt>
                      <c:pt idx="377">
                        <c:v>3.15</c:v>
                      </c:pt>
                      <c:pt idx="378">
                        <c:v>3</c:v>
                      </c:pt>
                      <c:pt idx="379">
                        <c:v>2.92</c:v>
                      </c:pt>
                      <c:pt idx="380">
                        <c:v>2.8</c:v>
                      </c:pt>
                      <c:pt idx="381">
                        <c:v>2.94</c:v>
                      </c:pt>
                      <c:pt idx="382">
                        <c:v>2.69</c:v>
                      </c:pt>
                      <c:pt idx="383">
                        <c:v>2.81</c:v>
                      </c:pt>
                      <c:pt idx="384">
                        <c:v>2.8</c:v>
                      </c:pt>
                      <c:pt idx="385">
                        <c:v>2.89</c:v>
                      </c:pt>
                      <c:pt idx="386">
                        <c:v>2.48</c:v>
                      </c:pt>
                      <c:pt idx="387">
                        <c:v>2.2999999999999998</c:v>
                      </c:pt>
                      <c:pt idx="388">
                        <c:v>2.5</c:v>
                      </c:pt>
                      <c:pt idx="389">
                        <c:v>2.57</c:v>
                      </c:pt>
                      <c:pt idx="390">
                        <c:v>2.4700000000000002</c:v>
                      </c:pt>
                      <c:pt idx="391">
                        <c:v>2.4</c:v>
                      </c:pt>
                      <c:pt idx="392">
                        <c:v>3.05</c:v>
                      </c:pt>
                      <c:pt idx="393">
                        <c:v>2.71</c:v>
                      </c:pt>
                      <c:pt idx="394">
                        <c:v>2.4300000000000002</c:v>
                      </c:pt>
                      <c:pt idx="395">
                        <c:v>2.2200000000000002</c:v>
                      </c:pt>
                      <c:pt idx="396">
                        <c:v>2.2000000000000002</c:v>
                      </c:pt>
                      <c:pt idx="397">
                        <c:v>2.94</c:v>
                      </c:pt>
                      <c:pt idx="398">
                        <c:v>3</c:v>
                      </c:pt>
                      <c:pt idx="399">
                        <c:v>3.07</c:v>
                      </c:pt>
                      <c:pt idx="400">
                        <c:v>2.4900000000000002</c:v>
                      </c:pt>
                      <c:pt idx="401">
                        <c:v>2.5</c:v>
                      </c:pt>
                      <c:pt idx="402">
                        <c:v>3.08</c:v>
                      </c:pt>
                      <c:pt idx="403">
                        <c:v>3.23</c:v>
                      </c:pt>
                      <c:pt idx="404">
                        <c:v>2.7</c:v>
                      </c:pt>
                      <c:pt idx="405">
                        <c:v>2.68</c:v>
                      </c:pt>
                      <c:pt idx="406">
                        <c:v>2.52</c:v>
                      </c:pt>
                      <c:pt idx="407">
                        <c:v>3</c:v>
                      </c:pt>
                      <c:pt idx="408">
                        <c:v>2.5</c:v>
                      </c:pt>
                      <c:pt idx="409">
                        <c:v>2.42</c:v>
                      </c:pt>
                      <c:pt idx="410">
                        <c:v>2.48</c:v>
                      </c:pt>
                      <c:pt idx="411">
                        <c:v>2.52</c:v>
                      </c:pt>
                      <c:pt idx="412">
                        <c:v>2.56</c:v>
                      </c:pt>
                      <c:pt idx="413">
                        <c:v>2.58</c:v>
                      </c:pt>
                      <c:pt idx="414">
                        <c:v>2.5099999999999998</c:v>
                      </c:pt>
                      <c:pt idx="415">
                        <c:v>2.76</c:v>
                      </c:pt>
                      <c:pt idx="416">
                        <c:v>2.4</c:v>
                      </c:pt>
                      <c:pt idx="417">
                        <c:v>2.61</c:v>
                      </c:pt>
                      <c:pt idx="418">
                        <c:v>2.5499999999999998</c:v>
                      </c:pt>
                      <c:pt idx="419">
                        <c:v>2.74</c:v>
                      </c:pt>
                      <c:pt idx="420">
                        <c:v>2.35</c:v>
                      </c:pt>
                      <c:pt idx="421">
                        <c:v>2.6</c:v>
                      </c:pt>
                      <c:pt idx="422">
                        <c:v>2.4500000000000002</c:v>
                      </c:pt>
                      <c:pt idx="423">
                        <c:v>2</c:v>
                      </c:pt>
                      <c:pt idx="424">
                        <c:v>2.2000000000000002</c:v>
                      </c:pt>
                      <c:pt idx="425">
                        <c:v>2.79</c:v>
                      </c:pt>
                      <c:pt idx="426">
                        <c:v>2.6</c:v>
                      </c:pt>
                      <c:pt idx="427">
                        <c:v>3</c:v>
                      </c:pt>
                      <c:pt idx="428">
                        <c:v>3.07</c:v>
                      </c:pt>
                      <c:pt idx="429">
                        <c:v>3.04</c:v>
                      </c:pt>
                      <c:pt idx="430">
                        <c:v>3</c:v>
                      </c:pt>
                      <c:pt idx="431">
                        <c:v>2.96</c:v>
                      </c:pt>
                      <c:pt idx="432">
                        <c:v>2.4</c:v>
                      </c:pt>
                      <c:pt idx="433">
                        <c:v>2.66</c:v>
                      </c:pt>
                      <c:pt idx="434">
                        <c:v>2.3199999999999998</c:v>
                      </c:pt>
                      <c:pt idx="435">
                        <c:v>2.48</c:v>
                      </c:pt>
                      <c:pt idx="436">
                        <c:v>2.4</c:v>
                      </c:pt>
                      <c:pt idx="437">
                        <c:v>2.14</c:v>
                      </c:pt>
                      <c:pt idx="438">
                        <c:v>2.12</c:v>
                      </c:pt>
                      <c:pt idx="439">
                        <c:v>2.44</c:v>
                      </c:pt>
                      <c:pt idx="440">
                        <c:v>2.2000000000000002</c:v>
                      </c:pt>
                      <c:pt idx="441">
                        <c:v>2.16</c:v>
                      </c:pt>
                      <c:pt idx="442">
                        <c:v>2.29</c:v>
                      </c:pt>
                      <c:pt idx="443">
                        <c:v>2</c:v>
                      </c:pt>
                      <c:pt idx="444">
                        <c:v>2.2200000000000002</c:v>
                      </c:pt>
                      <c:pt idx="445">
                        <c:v>2.62</c:v>
                      </c:pt>
                      <c:pt idx="446">
                        <c:v>2.37</c:v>
                      </c:pt>
                      <c:pt idx="447">
                        <c:v>2</c:v>
                      </c:pt>
                      <c:pt idx="448">
                        <c:v>2.4</c:v>
                      </c:pt>
                      <c:pt idx="449">
                        <c:v>2.68</c:v>
                      </c:pt>
                      <c:pt idx="450">
                        <c:v>2.31</c:v>
                      </c:pt>
                      <c:pt idx="451">
                        <c:v>2.72</c:v>
                      </c:pt>
                      <c:pt idx="452">
                        <c:v>2.7</c:v>
                      </c:pt>
                      <c:pt idx="453">
                        <c:v>2.8</c:v>
                      </c:pt>
                      <c:pt idx="454">
                        <c:v>2.69</c:v>
                      </c:pt>
                      <c:pt idx="455">
                        <c:v>2.72</c:v>
                      </c:pt>
                      <c:pt idx="456">
                        <c:v>2.68</c:v>
                      </c:pt>
                      <c:pt idx="457">
                        <c:v>2.69</c:v>
                      </c:pt>
                      <c:pt idx="458">
                        <c:v>2.6</c:v>
                      </c:pt>
                      <c:pt idx="459">
                        <c:v>2.76</c:v>
                      </c:pt>
                      <c:pt idx="460">
                        <c:v>2.82</c:v>
                      </c:pt>
                      <c:pt idx="461">
                        <c:v>2.72</c:v>
                      </c:pt>
                      <c:pt idx="462">
                        <c:v>2.65</c:v>
                      </c:pt>
                      <c:pt idx="463">
                        <c:v>2.77</c:v>
                      </c:pt>
                      <c:pt idx="464">
                        <c:v>2.38</c:v>
                      </c:pt>
                      <c:pt idx="465">
                        <c:v>2.56</c:v>
                      </c:pt>
                      <c:pt idx="466">
                        <c:v>2.29</c:v>
                      </c:pt>
                      <c:pt idx="467">
                        <c:v>1.9</c:v>
                      </c:pt>
                      <c:pt idx="468">
                        <c:v>2</c:v>
                      </c:pt>
                      <c:pt idx="469">
                        <c:v>2.9</c:v>
                      </c:pt>
                      <c:pt idx="470">
                        <c:v>2.62</c:v>
                      </c:pt>
                      <c:pt idx="471">
                        <c:v>2.72</c:v>
                      </c:pt>
                      <c:pt idx="472">
                        <c:v>2.65</c:v>
                      </c:pt>
                      <c:pt idx="473">
                        <c:v>2.6</c:v>
                      </c:pt>
                      <c:pt idx="474">
                        <c:v>2.5</c:v>
                      </c:pt>
                      <c:pt idx="475">
                        <c:v>2.77</c:v>
                      </c:pt>
                      <c:pt idx="476">
                        <c:v>2.2799999999999998</c:v>
                      </c:pt>
                      <c:pt idx="477">
                        <c:v>2.5499999999999998</c:v>
                      </c:pt>
                      <c:pt idx="478">
                        <c:v>2.2999999999999998</c:v>
                      </c:pt>
                      <c:pt idx="479">
                        <c:v>2.25</c:v>
                      </c:pt>
                      <c:pt idx="480">
                        <c:v>2.2000000000000002</c:v>
                      </c:pt>
                      <c:pt idx="481">
                        <c:v>2.73</c:v>
                      </c:pt>
                      <c:pt idx="482">
                        <c:v>2.42</c:v>
                      </c:pt>
                      <c:pt idx="483">
                        <c:v>2.64</c:v>
                      </c:pt>
                      <c:pt idx="484">
                        <c:v>2.1800000000000002</c:v>
                      </c:pt>
                      <c:pt idx="485">
                        <c:v>1.5</c:v>
                      </c:pt>
                      <c:pt idx="486">
                        <c:v>1.58</c:v>
                      </c:pt>
                      <c:pt idx="487">
                        <c:v>1.6</c:v>
                      </c:pt>
                      <c:pt idx="488">
                        <c:v>1.5</c:v>
                      </c:pt>
                      <c:pt idx="489">
                        <c:v>1.7</c:v>
                      </c:pt>
                      <c:pt idx="490">
                        <c:v>2.0499999999999998</c:v>
                      </c:pt>
                      <c:pt idx="491">
                        <c:v>2.5</c:v>
                      </c:pt>
                      <c:pt idx="492">
                        <c:v>2.12</c:v>
                      </c:pt>
                      <c:pt idx="493">
                        <c:v>1.8</c:v>
                      </c:pt>
                      <c:pt idx="494">
                        <c:v>2.13</c:v>
                      </c:pt>
                      <c:pt idx="495">
                        <c:v>2.42</c:v>
                      </c:pt>
                      <c:pt idx="496">
                        <c:v>2.1800000000000002</c:v>
                      </c:pt>
                      <c:pt idx="497">
                        <c:v>1.5</c:v>
                      </c:pt>
                      <c:pt idx="498">
                        <c:v>1.5</c:v>
                      </c:pt>
                      <c:pt idx="499">
                        <c:v>3.06</c:v>
                      </c:pt>
                      <c:pt idx="500">
                        <c:v>2.8</c:v>
                      </c:pt>
                      <c:pt idx="501">
                        <c:v>2.98</c:v>
                      </c:pt>
                      <c:pt idx="502">
                        <c:v>2.29</c:v>
                      </c:pt>
                      <c:pt idx="503">
                        <c:v>2.17</c:v>
                      </c:pt>
                      <c:pt idx="504">
                        <c:v>2.4</c:v>
                      </c:pt>
                      <c:pt idx="505">
                        <c:v>2.1</c:v>
                      </c:pt>
                      <c:pt idx="506">
                        <c:v>2.4500000000000002</c:v>
                      </c:pt>
                      <c:pt idx="507">
                        <c:v>2.1</c:v>
                      </c:pt>
                      <c:pt idx="508">
                        <c:v>2.4</c:v>
                      </c:pt>
                      <c:pt idx="509">
                        <c:v>3.05</c:v>
                      </c:pt>
                      <c:pt idx="510">
                        <c:v>2.68</c:v>
                      </c:pt>
                      <c:pt idx="511">
                        <c:v>2.87</c:v>
                      </c:pt>
                      <c:pt idx="512">
                        <c:v>3</c:v>
                      </c:pt>
                      <c:pt idx="513">
                        <c:v>3.19</c:v>
                      </c:pt>
                      <c:pt idx="514">
                        <c:v>3.45</c:v>
                      </c:pt>
                      <c:pt idx="515">
                        <c:v>3.55</c:v>
                      </c:pt>
                      <c:pt idx="516">
                        <c:v>3.32</c:v>
                      </c:pt>
                      <c:pt idx="517">
                        <c:v>2.95</c:v>
                      </c:pt>
                      <c:pt idx="518">
                        <c:v>2.57</c:v>
                      </c:pt>
                      <c:pt idx="519">
                        <c:v>2.39</c:v>
                      </c:pt>
                      <c:pt idx="520">
                        <c:v>2.37</c:v>
                      </c:pt>
                      <c:pt idx="521">
                        <c:v>2.2000000000000002</c:v>
                      </c:pt>
                      <c:pt idx="522">
                        <c:v>2.02</c:v>
                      </c:pt>
                      <c:pt idx="523">
                        <c:v>2.04</c:v>
                      </c:pt>
                      <c:pt idx="524">
                        <c:v>2.06</c:v>
                      </c:pt>
                      <c:pt idx="525">
                        <c:v>2.08</c:v>
                      </c:pt>
                      <c:pt idx="526">
                        <c:v>2.37</c:v>
                      </c:pt>
                      <c:pt idx="527">
                        <c:v>1.89</c:v>
                      </c:pt>
                      <c:pt idx="528">
                        <c:v>1.9</c:v>
                      </c:pt>
                      <c:pt idx="529">
                        <c:v>2.58</c:v>
                      </c:pt>
                      <c:pt idx="530">
                        <c:v>2.4700000000000002</c:v>
                      </c:pt>
                      <c:pt idx="531">
                        <c:v>2.8</c:v>
                      </c:pt>
                      <c:pt idx="532">
                        <c:v>2.4</c:v>
                      </c:pt>
                      <c:pt idx="533">
                        <c:v>2.59</c:v>
                      </c:pt>
                      <c:pt idx="534">
                        <c:v>2.48</c:v>
                      </c:pt>
                      <c:pt idx="535">
                        <c:v>2</c:v>
                      </c:pt>
                      <c:pt idx="536">
                        <c:v>1.9</c:v>
                      </c:pt>
                      <c:pt idx="537">
                        <c:v>1.8</c:v>
                      </c:pt>
                      <c:pt idx="538">
                        <c:v>1.72</c:v>
                      </c:pt>
                      <c:pt idx="539">
                        <c:v>2.6</c:v>
                      </c:pt>
                      <c:pt idx="540">
                        <c:v>2.6</c:v>
                      </c:pt>
                      <c:pt idx="541">
                        <c:v>3.45</c:v>
                      </c:pt>
                      <c:pt idx="542">
                        <c:v>2.67</c:v>
                      </c:pt>
                      <c:pt idx="543">
                        <c:v>2.38</c:v>
                      </c:pt>
                      <c:pt idx="544">
                        <c:v>2.52</c:v>
                      </c:pt>
                      <c:pt idx="545">
                        <c:v>2.1800000000000002</c:v>
                      </c:pt>
                      <c:pt idx="546">
                        <c:v>2.15</c:v>
                      </c:pt>
                      <c:pt idx="547">
                        <c:v>1.99</c:v>
                      </c:pt>
                      <c:pt idx="548">
                        <c:v>1.8</c:v>
                      </c:pt>
                      <c:pt idx="549">
                        <c:v>1.88</c:v>
                      </c:pt>
                      <c:pt idx="550">
                        <c:v>2</c:v>
                      </c:pt>
                      <c:pt idx="551">
                        <c:v>1.88</c:v>
                      </c:pt>
                      <c:pt idx="552">
                        <c:v>1.8</c:v>
                      </c:pt>
                      <c:pt idx="553">
                        <c:v>1.75</c:v>
                      </c:pt>
                      <c:pt idx="554">
                        <c:v>1.85</c:v>
                      </c:pt>
                      <c:pt idx="555">
                        <c:v>1.87</c:v>
                      </c:pt>
                      <c:pt idx="556">
                        <c:v>2.02</c:v>
                      </c:pt>
                      <c:pt idx="557">
                        <c:v>1.78</c:v>
                      </c:pt>
                      <c:pt idx="558">
                        <c:v>2.0699999999999998</c:v>
                      </c:pt>
                      <c:pt idx="559">
                        <c:v>1.75</c:v>
                      </c:pt>
                      <c:pt idx="560">
                        <c:v>1.4</c:v>
                      </c:pt>
                      <c:pt idx="561">
                        <c:v>1.7</c:v>
                      </c:pt>
                      <c:pt idx="562">
                        <c:v>1.75</c:v>
                      </c:pt>
                      <c:pt idx="563">
                        <c:v>1.75</c:v>
                      </c:pt>
                      <c:pt idx="564">
                        <c:v>1.6</c:v>
                      </c:pt>
                      <c:pt idx="565">
                        <c:v>1.65</c:v>
                      </c:pt>
                      <c:pt idx="566">
                        <c:v>2</c:v>
                      </c:pt>
                      <c:pt idx="567">
                        <c:v>1.88</c:v>
                      </c:pt>
                      <c:pt idx="568">
                        <c:v>2.0499999999999998</c:v>
                      </c:pt>
                      <c:pt idx="569">
                        <c:v>1.5</c:v>
                      </c:pt>
                      <c:pt idx="570">
                        <c:v>1.75</c:v>
                      </c:pt>
                      <c:pt idx="571">
                        <c:v>2.48</c:v>
                      </c:pt>
                      <c:pt idx="572">
                        <c:v>2.2200000000000002</c:v>
                      </c:pt>
                      <c:pt idx="573">
                        <c:v>1.5</c:v>
                      </c:pt>
                      <c:pt idx="574">
                        <c:v>1.7</c:v>
                      </c:pt>
                      <c:pt idx="575">
                        <c:v>1.4</c:v>
                      </c:pt>
                      <c:pt idx="576">
                        <c:v>2.0499999999999998</c:v>
                      </c:pt>
                      <c:pt idx="577">
                        <c:v>1.8</c:v>
                      </c:pt>
                      <c:pt idx="578">
                        <c:v>2.2200000000000002</c:v>
                      </c:pt>
                      <c:pt idx="579">
                        <c:v>1.94</c:v>
                      </c:pt>
                      <c:pt idx="580">
                        <c:v>2.48</c:v>
                      </c:pt>
                      <c:pt idx="581">
                        <c:v>2.52</c:v>
                      </c:pt>
                      <c:pt idx="582">
                        <c:v>2.62</c:v>
                      </c:pt>
                      <c:pt idx="583">
                        <c:v>2.39</c:v>
                      </c:pt>
                      <c:pt idx="584">
                        <c:v>2.3199999999999998</c:v>
                      </c:pt>
                      <c:pt idx="585">
                        <c:v>2.1</c:v>
                      </c:pt>
                      <c:pt idx="586">
                        <c:v>2.2999999999999998</c:v>
                      </c:pt>
                      <c:pt idx="587">
                        <c:v>2.92</c:v>
                      </c:pt>
                      <c:pt idx="588">
                        <c:v>1.9</c:v>
                      </c:pt>
                      <c:pt idx="589">
                        <c:v>2</c:v>
                      </c:pt>
                      <c:pt idx="590">
                        <c:v>1.89</c:v>
                      </c:pt>
                      <c:pt idx="591">
                        <c:v>2</c:v>
                      </c:pt>
                      <c:pt idx="592">
                        <c:v>2.58</c:v>
                      </c:pt>
                      <c:pt idx="593">
                        <c:v>2.4500000000000002</c:v>
                      </c:pt>
                      <c:pt idx="594">
                        <c:v>2.8</c:v>
                      </c:pt>
                      <c:pt idx="595">
                        <c:v>2.75</c:v>
                      </c:pt>
                      <c:pt idx="596">
                        <c:v>2.5299999999999998</c:v>
                      </c:pt>
                      <c:pt idx="597">
                        <c:v>2.29</c:v>
                      </c:pt>
                      <c:pt idx="598">
                        <c:v>2.2999999999999998</c:v>
                      </c:pt>
                      <c:pt idx="599">
                        <c:v>2.1</c:v>
                      </c:pt>
                      <c:pt idx="600">
                        <c:v>2.35</c:v>
                      </c:pt>
                      <c:pt idx="601">
                        <c:v>2.4500000000000002</c:v>
                      </c:pt>
                      <c:pt idx="602">
                        <c:v>2.4</c:v>
                      </c:pt>
                      <c:pt idx="603">
                        <c:v>1.95</c:v>
                      </c:pt>
                      <c:pt idx="604">
                        <c:v>2.5499999999999998</c:v>
                      </c:pt>
                      <c:pt idx="605">
                        <c:v>2.0299999999999998</c:v>
                      </c:pt>
                      <c:pt idx="606">
                        <c:v>2</c:v>
                      </c:pt>
                      <c:pt idx="607">
                        <c:v>1.65</c:v>
                      </c:pt>
                      <c:pt idx="608">
                        <c:v>2.57</c:v>
                      </c:pt>
                      <c:pt idx="609">
                        <c:v>2.74</c:v>
                      </c:pt>
                      <c:pt idx="610">
                        <c:v>2.8</c:v>
                      </c:pt>
                      <c:pt idx="611">
                        <c:v>3.1</c:v>
                      </c:pt>
                      <c:pt idx="612">
                        <c:v>3.48</c:v>
                      </c:pt>
                      <c:pt idx="613">
                        <c:v>3.55</c:v>
                      </c:pt>
                      <c:pt idx="614">
                        <c:v>3.8</c:v>
                      </c:pt>
                      <c:pt idx="615">
                        <c:v>3.35</c:v>
                      </c:pt>
                      <c:pt idx="616">
                        <c:v>2.68</c:v>
                      </c:pt>
                      <c:pt idx="617">
                        <c:v>2.67</c:v>
                      </c:pt>
                      <c:pt idx="618">
                        <c:v>2.4500000000000002</c:v>
                      </c:pt>
                      <c:pt idx="619">
                        <c:v>2.2000000000000002</c:v>
                      </c:pt>
                      <c:pt idx="620">
                        <c:v>2.1800000000000002</c:v>
                      </c:pt>
                      <c:pt idx="621">
                        <c:v>2.2999999999999998</c:v>
                      </c:pt>
                      <c:pt idx="622">
                        <c:v>2.2000000000000002</c:v>
                      </c:pt>
                      <c:pt idx="623">
                        <c:v>2</c:v>
                      </c:pt>
                      <c:pt idx="624">
                        <c:v>2.5499999999999998</c:v>
                      </c:pt>
                      <c:pt idx="625">
                        <c:v>2.35</c:v>
                      </c:pt>
                      <c:pt idx="626">
                        <c:v>2.2000000000000002</c:v>
                      </c:pt>
                      <c:pt idx="627">
                        <c:v>2.0499999999999998</c:v>
                      </c:pt>
                      <c:pt idx="628">
                        <c:v>2.38</c:v>
                      </c:pt>
                      <c:pt idx="629">
                        <c:v>2.61</c:v>
                      </c:pt>
                      <c:pt idx="630">
                        <c:v>1.58</c:v>
                      </c:pt>
                      <c:pt idx="631">
                        <c:v>2.1800000000000002</c:v>
                      </c:pt>
                      <c:pt idx="632">
                        <c:v>2.1</c:v>
                      </c:pt>
                      <c:pt idx="633">
                        <c:v>2</c:v>
                      </c:pt>
                      <c:pt idx="634">
                        <c:v>2.82</c:v>
                      </c:pt>
                      <c:pt idx="635">
                        <c:v>2.61</c:v>
                      </c:pt>
                      <c:pt idx="636">
                        <c:v>3.18</c:v>
                      </c:pt>
                      <c:pt idx="637">
                        <c:v>3</c:v>
                      </c:pt>
                      <c:pt idx="638">
                        <c:v>2.72</c:v>
                      </c:pt>
                      <c:pt idx="639">
                        <c:v>2.57</c:v>
                      </c:pt>
                      <c:pt idx="640">
                        <c:v>2.69</c:v>
                      </c:pt>
                      <c:pt idx="641">
                        <c:v>2.57</c:v>
                      </c:pt>
                      <c:pt idx="642">
                        <c:v>2.78</c:v>
                      </c:pt>
                      <c:pt idx="643">
                        <c:v>2.52</c:v>
                      </c:pt>
                      <c:pt idx="644">
                        <c:v>2.71</c:v>
                      </c:pt>
                      <c:pt idx="645">
                        <c:v>2.97</c:v>
                      </c:pt>
                      <c:pt idx="646">
                        <c:v>2.75</c:v>
                      </c:pt>
                      <c:pt idx="647">
                        <c:v>2.68</c:v>
                      </c:pt>
                      <c:pt idx="648">
                        <c:v>2.9</c:v>
                      </c:pt>
                      <c:pt idx="649">
                        <c:v>3.2</c:v>
                      </c:pt>
                      <c:pt idx="650">
                        <c:v>3.3</c:v>
                      </c:pt>
                      <c:pt idx="651">
                        <c:v>3.2</c:v>
                      </c:pt>
                      <c:pt idx="652">
                        <c:v>3.12</c:v>
                      </c:pt>
                      <c:pt idx="653">
                        <c:v>3.6</c:v>
                      </c:pt>
                      <c:pt idx="654">
                        <c:v>3.39</c:v>
                      </c:pt>
                      <c:pt idx="655">
                        <c:v>3.21</c:v>
                      </c:pt>
                      <c:pt idx="656">
                        <c:v>3.45</c:v>
                      </c:pt>
                      <c:pt idx="657">
                        <c:v>2.5</c:v>
                      </c:pt>
                      <c:pt idx="658">
                        <c:v>2.4500000000000002</c:v>
                      </c:pt>
                      <c:pt idx="659">
                        <c:v>2.6</c:v>
                      </c:pt>
                      <c:pt idx="660">
                        <c:v>2.92</c:v>
                      </c:pt>
                      <c:pt idx="661">
                        <c:v>3.05</c:v>
                      </c:pt>
                      <c:pt idx="662">
                        <c:v>3.45</c:v>
                      </c:pt>
                      <c:pt idx="663">
                        <c:v>3.7</c:v>
                      </c:pt>
                      <c:pt idx="664">
                        <c:v>3.55</c:v>
                      </c:pt>
                      <c:pt idx="665">
                        <c:v>3.6</c:v>
                      </c:pt>
                      <c:pt idx="666">
                        <c:v>3.65</c:v>
                      </c:pt>
                      <c:pt idx="667">
                        <c:v>3.7</c:v>
                      </c:pt>
                      <c:pt idx="668">
                        <c:v>3.4</c:v>
                      </c:pt>
                      <c:pt idx="669">
                        <c:v>3.3</c:v>
                      </c:pt>
                      <c:pt idx="670">
                        <c:v>3.33</c:v>
                      </c:pt>
                      <c:pt idx="671">
                        <c:v>3.68</c:v>
                      </c:pt>
                      <c:pt idx="672">
                        <c:v>4.22</c:v>
                      </c:pt>
                      <c:pt idx="673">
                        <c:v>4.3499999999999996</c:v>
                      </c:pt>
                      <c:pt idx="674">
                        <c:v>4.4000000000000004</c:v>
                      </c:pt>
                      <c:pt idx="675">
                        <c:v>3.9</c:v>
                      </c:pt>
                      <c:pt idx="676">
                        <c:v>3.38</c:v>
                      </c:pt>
                      <c:pt idx="677">
                        <c:v>3.4</c:v>
                      </c:pt>
                      <c:pt idx="678">
                        <c:v>2.98</c:v>
                      </c:pt>
                      <c:pt idx="679">
                        <c:v>2.8</c:v>
                      </c:pt>
                      <c:pt idx="680">
                        <c:v>2.9</c:v>
                      </c:pt>
                      <c:pt idx="681">
                        <c:v>3.3</c:v>
                      </c:pt>
                      <c:pt idx="682">
                        <c:v>4.38</c:v>
                      </c:pt>
                      <c:pt idx="683">
                        <c:v>3.42</c:v>
                      </c:pt>
                      <c:pt idx="684">
                        <c:v>3.1</c:v>
                      </c:pt>
                      <c:pt idx="685">
                        <c:v>2.75</c:v>
                      </c:pt>
                      <c:pt idx="686">
                        <c:v>3.5</c:v>
                      </c:pt>
                      <c:pt idx="687">
                        <c:v>3.7</c:v>
                      </c:pt>
                      <c:pt idx="688">
                        <c:v>3.4</c:v>
                      </c:pt>
                      <c:pt idx="689">
                        <c:v>3.09</c:v>
                      </c:pt>
                      <c:pt idx="690">
                        <c:v>2.78</c:v>
                      </c:pt>
                      <c:pt idx="691">
                        <c:v>3.15</c:v>
                      </c:pt>
                      <c:pt idx="692">
                        <c:v>3.55</c:v>
                      </c:pt>
                      <c:pt idx="693">
                        <c:v>3.89</c:v>
                      </c:pt>
                      <c:pt idx="694">
                        <c:v>3.1</c:v>
                      </c:pt>
                      <c:pt idx="695">
                        <c:v>3.69</c:v>
                      </c:pt>
                      <c:pt idx="696">
                        <c:v>3.1</c:v>
                      </c:pt>
                      <c:pt idx="697">
                        <c:v>2.98</c:v>
                      </c:pt>
                      <c:pt idx="698">
                        <c:v>2.9</c:v>
                      </c:pt>
                      <c:pt idx="699">
                        <c:v>3.1</c:v>
                      </c:pt>
                      <c:pt idx="700">
                        <c:v>3.52</c:v>
                      </c:pt>
                      <c:pt idx="701">
                        <c:v>3.39</c:v>
                      </c:pt>
                      <c:pt idx="702">
                        <c:v>3.5</c:v>
                      </c:pt>
                      <c:pt idx="703">
                        <c:v>3.48</c:v>
                      </c:pt>
                      <c:pt idx="704">
                        <c:v>3.55</c:v>
                      </c:pt>
                      <c:pt idx="705">
                        <c:v>3.6</c:v>
                      </c:pt>
                      <c:pt idx="706">
                        <c:v>3.2</c:v>
                      </c:pt>
                      <c:pt idx="707">
                        <c:v>3.47</c:v>
                      </c:pt>
                      <c:pt idx="708">
                        <c:v>3.98</c:v>
                      </c:pt>
                      <c:pt idx="709">
                        <c:v>3.35</c:v>
                      </c:pt>
                      <c:pt idx="710">
                        <c:v>3.18</c:v>
                      </c:pt>
                      <c:pt idx="711">
                        <c:v>3.39</c:v>
                      </c:pt>
                      <c:pt idx="712">
                        <c:v>3.57</c:v>
                      </c:pt>
                      <c:pt idx="713">
                        <c:v>3.36</c:v>
                      </c:pt>
                      <c:pt idx="714">
                        <c:v>3.22</c:v>
                      </c:pt>
                      <c:pt idx="715">
                        <c:v>3.19</c:v>
                      </c:pt>
                      <c:pt idx="716">
                        <c:v>3.18</c:v>
                      </c:pt>
                      <c:pt idx="717">
                        <c:v>3.75</c:v>
                      </c:pt>
                      <c:pt idx="718">
                        <c:v>3.2</c:v>
                      </c:pt>
                      <c:pt idx="719">
                        <c:v>2.98</c:v>
                      </c:pt>
                      <c:pt idx="720">
                        <c:v>3.2</c:v>
                      </c:pt>
                      <c:pt idx="721">
                        <c:v>2.99</c:v>
                      </c:pt>
                      <c:pt idx="722">
                        <c:v>3.42</c:v>
                      </c:pt>
                      <c:pt idx="723">
                        <c:v>3.8</c:v>
                      </c:pt>
                      <c:pt idx="724">
                        <c:v>3.33</c:v>
                      </c:pt>
                      <c:pt idx="725">
                        <c:v>3.2</c:v>
                      </c:pt>
                      <c:pt idx="726">
                        <c:v>2.89</c:v>
                      </c:pt>
                      <c:pt idx="727">
                        <c:v>2.77</c:v>
                      </c:pt>
                      <c:pt idx="728">
                        <c:v>3.2</c:v>
                      </c:pt>
                      <c:pt idx="729">
                        <c:v>3.23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4EB-4269-B900-F78E3F18A5CB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</c:v>
                      </c:pt>
                      <c:pt idx="1">
                        <c:v>2.75</c:v>
                      </c:pt>
                      <c:pt idx="2">
                        <c:v>2.5</c:v>
                      </c:pt>
                      <c:pt idx="3">
                        <c:v>2.2799999999999998</c:v>
                      </c:pt>
                      <c:pt idx="4">
                        <c:v>2.27</c:v>
                      </c:pt>
                      <c:pt idx="5">
                        <c:v>2.21</c:v>
                      </c:pt>
                      <c:pt idx="6">
                        <c:v>1.7</c:v>
                      </c:pt>
                      <c:pt idx="7">
                        <c:v>2.31</c:v>
                      </c:pt>
                      <c:pt idx="8">
                        <c:v>2.02</c:v>
                      </c:pt>
                      <c:pt idx="9">
                        <c:v>1.95</c:v>
                      </c:pt>
                      <c:pt idx="10">
                        <c:v>2.02</c:v>
                      </c:pt>
                      <c:pt idx="11">
                        <c:v>1.9</c:v>
                      </c:pt>
                      <c:pt idx="12">
                        <c:v>1.9</c:v>
                      </c:pt>
                      <c:pt idx="13">
                        <c:v>1.92</c:v>
                      </c:pt>
                      <c:pt idx="14">
                        <c:v>1.9</c:v>
                      </c:pt>
                      <c:pt idx="15">
                        <c:v>1.98</c:v>
                      </c:pt>
                      <c:pt idx="16">
                        <c:v>1.98</c:v>
                      </c:pt>
                      <c:pt idx="17">
                        <c:v>1.95</c:v>
                      </c:pt>
                      <c:pt idx="18">
                        <c:v>1.28</c:v>
                      </c:pt>
                      <c:pt idx="19">
                        <c:v>2.1</c:v>
                      </c:pt>
                      <c:pt idx="20">
                        <c:v>2.35</c:v>
                      </c:pt>
                      <c:pt idx="21">
                        <c:v>2</c:v>
                      </c:pt>
                      <c:pt idx="22">
                        <c:v>2.39</c:v>
                      </c:pt>
                      <c:pt idx="23">
                        <c:v>2.0499999999999998</c:v>
                      </c:pt>
                      <c:pt idx="24">
                        <c:v>2.65</c:v>
                      </c:pt>
                      <c:pt idx="25">
                        <c:v>2.38</c:v>
                      </c:pt>
                      <c:pt idx="26">
                        <c:v>3</c:v>
                      </c:pt>
                      <c:pt idx="27">
                        <c:v>2.98</c:v>
                      </c:pt>
                      <c:pt idx="28">
                        <c:v>2.4500000000000002</c:v>
                      </c:pt>
                      <c:pt idx="29">
                        <c:v>2.2000000000000002</c:v>
                      </c:pt>
                      <c:pt idx="30">
                        <c:v>2.27</c:v>
                      </c:pt>
                      <c:pt idx="31">
                        <c:v>2.17</c:v>
                      </c:pt>
                      <c:pt idx="32">
                        <c:v>2.0299999999999998</c:v>
                      </c:pt>
                      <c:pt idx="33">
                        <c:v>2.8</c:v>
                      </c:pt>
                      <c:pt idx="34">
                        <c:v>2.5</c:v>
                      </c:pt>
                      <c:pt idx="35">
                        <c:v>2.72</c:v>
                      </c:pt>
                      <c:pt idx="36">
                        <c:v>2.38</c:v>
                      </c:pt>
                      <c:pt idx="37">
                        <c:v>2.9</c:v>
                      </c:pt>
                      <c:pt idx="38">
                        <c:v>2.4</c:v>
                      </c:pt>
                      <c:pt idx="39">
                        <c:v>1.9</c:v>
                      </c:pt>
                      <c:pt idx="40">
                        <c:v>1.98</c:v>
                      </c:pt>
                      <c:pt idx="41">
                        <c:v>1.88</c:v>
                      </c:pt>
                      <c:pt idx="42">
                        <c:v>2.1800000000000002</c:v>
                      </c:pt>
                      <c:pt idx="43">
                        <c:v>2.84</c:v>
                      </c:pt>
                      <c:pt idx="44">
                        <c:v>2.5</c:v>
                      </c:pt>
                      <c:pt idx="45">
                        <c:v>2.8</c:v>
                      </c:pt>
                      <c:pt idx="46">
                        <c:v>2.65</c:v>
                      </c:pt>
                      <c:pt idx="47">
                        <c:v>1.87</c:v>
                      </c:pt>
                      <c:pt idx="48">
                        <c:v>1.9</c:v>
                      </c:pt>
                      <c:pt idx="49">
                        <c:v>2.57</c:v>
                      </c:pt>
                      <c:pt idx="50">
                        <c:v>2.4</c:v>
                      </c:pt>
                      <c:pt idx="51">
                        <c:v>2</c:v>
                      </c:pt>
                      <c:pt idx="52">
                        <c:v>2.5</c:v>
                      </c:pt>
                      <c:pt idx="53">
                        <c:v>2.65</c:v>
                      </c:pt>
                      <c:pt idx="54">
                        <c:v>1.95</c:v>
                      </c:pt>
                      <c:pt idx="55">
                        <c:v>1.7</c:v>
                      </c:pt>
                      <c:pt idx="56">
                        <c:v>1.88</c:v>
                      </c:pt>
                      <c:pt idx="57">
                        <c:v>1.8</c:v>
                      </c:pt>
                      <c:pt idx="58">
                        <c:v>1.55</c:v>
                      </c:pt>
                      <c:pt idx="59">
                        <c:v>1.6</c:v>
                      </c:pt>
                      <c:pt idx="60">
                        <c:v>2.06</c:v>
                      </c:pt>
                      <c:pt idx="61">
                        <c:v>1.8</c:v>
                      </c:pt>
                      <c:pt idx="62">
                        <c:v>1.82</c:v>
                      </c:pt>
                      <c:pt idx="63">
                        <c:v>1.7</c:v>
                      </c:pt>
                      <c:pt idx="64">
                        <c:v>2</c:v>
                      </c:pt>
                      <c:pt idx="65">
                        <c:v>2.1</c:v>
                      </c:pt>
                      <c:pt idx="66">
                        <c:v>2.08</c:v>
                      </c:pt>
                      <c:pt idx="67">
                        <c:v>1.8</c:v>
                      </c:pt>
                      <c:pt idx="68">
                        <c:v>1.92</c:v>
                      </c:pt>
                      <c:pt idx="69">
                        <c:v>1.9</c:v>
                      </c:pt>
                      <c:pt idx="70">
                        <c:v>2</c:v>
                      </c:pt>
                      <c:pt idx="71">
                        <c:v>1.65</c:v>
                      </c:pt>
                      <c:pt idx="72">
                        <c:v>1.51</c:v>
                      </c:pt>
                      <c:pt idx="73">
                        <c:v>1.58</c:v>
                      </c:pt>
                      <c:pt idx="74">
                        <c:v>1.68</c:v>
                      </c:pt>
                      <c:pt idx="75">
                        <c:v>1.77</c:v>
                      </c:pt>
                      <c:pt idx="76">
                        <c:v>1.7</c:v>
                      </c:pt>
                      <c:pt idx="77">
                        <c:v>1.68</c:v>
                      </c:pt>
                      <c:pt idx="78">
                        <c:v>1.8</c:v>
                      </c:pt>
                      <c:pt idx="79">
                        <c:v>1.7</c:v>
                      </c:pt>
                      <c:pt idx="80">
                        <c:v>1.6</c:v>
                      </c:pt>
                      <c:pt idx="81">
                        <c:v>1.79</c:v>
                      </c:pt>
                      <c:pt idx="82">
                        <c:v>1.8</c:v>
                      </c:pt>
                      <c:pt idx="83">
                        <c:v>1.95</c:v>
                      </c:pt>
                      <c:pt idx="84">
                        <c:v>2.1</c:v>
                      </c:pt>
                      <c:pt idx="85">
                        <c:v>2.0499999999999998</c:v>
                      </c:pt>
                      <c:pt idx="86">
                        <c:v>2.1800000000000002</c:v>
                      </c:pt>
                      <c:pt idx="87">
                        <c:v>2.1800000000000002</c:v>
                      </c:pt>
                      <c:pt idx="88">
                        <c:v>1.8</c:v>
                      </c:pt>
                      <c:pt idx="89">
                        <c:v>1.88</c:v>
                      </c:pt>
                      <c:pt idx="90">
                        <c:v>1.89</c:v>
                      </c:pt>
                      <c:pt idx="91">
                        <c:v>1.72</c:v>
                      </c:pt>
                      <c:pt idx="92">
                        <c:v>2.1</c:v>
                      </c:pt>
                      <c:pt idx="93">
                        <c:v>1.8</c:v>
                      </c:pt>
                      <c:pt idx="94">
                        <c:v>1.92</c:v>
                      </c:pt>
                      <c:pt idx="95">
                        <c:v>2.0299999999999998</c:v>
                      </c:pt>
                      <c:pt idx="96">
                        <c:v>1.62</c:v>
                      </c:pt>
                      <c:pt idx="97">
                        <c:v>1.62</c:v>
                      </c:pt>
                      <c:pt idx="98">
                        <c:v>1.78</c:v>
                      </c:pt>
                      <c:pt idx="99">
                        <c:v>2.2200000000000002</c:v>
                      </c:pt>
                      <c:pt idx="100">
                        <c:v>2.15</c:v>
                      </c:pt>
                      <c:pt idx="101">
                        <c:v>1.77</c:v>
                      </c:pt>
                      <c:pt idx="102">
                        <c:v>1.8</c:v>
                      </c:pt>
                      <c:pt idx="103">
                        <c:v>1.9</c:v>
                      </c:pt>
                      <c:pt idx="104">
                        <c:v>1.62</c:v>
                      </c:pt>
                      <c:pt idx="105">
                        <c:v>1.62</c:v>
                      </c:pt>
                      <c:pt idx="106">
                        <c:v>1.67</c:v>
                      </c:pt>
                      <c:pt idx="107">
                        <c:v>1.8</c:v>
                      </c:pt>
                      <c:pt idx="108">
                        <c:v>1.88</c:v>
                      </c:pt>
                      <c:pt idx="109">
                        <c:v>2.58</c:v>
                      </c:pt>
                      <c:pt idx="110">
                        <c:v>2.29</c:v>
                      </c:pt>
                      <c:pt idx="111">
                        <c:v>1.75</c:v>
                      </c:pt>
                      <c:pt idx="112">
                        <c:v>1.55</c:v>
                      </c:pt>
                      <c:pt idx="113">
                        <c:v>1.45</c:v>
                      </c:pt>
                      <c:pt idx="114">
                        <c:v>1.37</c:v>
                      </c:pt>
                      <c:pt idx="115">
                        <c:v>1.45</c:v>
                      </c:pt>
                      <c:pt idx="116">
                        <c:v>1.7</c:v>
                      </c:pt>
                      <c:pt idx="117">
                        <c:v>1.9</c:v>
                      </c:pt>
                      <c:pt idx="118">
                        <c:v>2.4700000000000002</c:v>
                      </c:pt>
                      <c:pt idx="119">
                        <c:v>2.2000000000000002</c:v>
                      </c:pt>
                      <c:pt idx="120">
                        <c:v>1.98</c:v>
                      </c:pt>
                      <c:pt idx="121">
                        <c:v>2.02</c:v>
                      </c:pt>
                      <c:pt idx="122">
                        <c:v>1.8</c:v>
                      </c:pt>
                      <c:pt idx="123">
                        <c:v>1.7</c:v>
                      </c:pt>
                      <c:pt idx="124">
                        <c:v>1.99</c:v>
                      </c:pt>
                      <c:pt idx="125">
                        <c:v>1.82</c:v>
                      </c:pt>
                      <c:pt idx="126">
                        <c:v>1.95</c:v>
                      </c:pt>
                      <c:pt idx="127">
                        <c:v>1.63</c:v>
                      </c:pt>
                      <c:pt idx="128">
                        <c:v>1.7</c:v>
                      </c:pt>
                      <c:pt idx="129">
                        <c:v>1.74</c:v>
                      </c:pt>
                      <c:pt idx="130">
                        <c:v>1.75</c:v>
                      </c:pt>
                      <c:pt idx="131">
                        <c:v>1.84</c:v>
                      </c:pt>
                      <c:pt idx="132">
                        <c:v>1.9</c:v>
                      </c:pt>
                      <c:pt idx="133">
                        <c:v>1.9</c:v>
                      </c:pt>
                      <c:pt idx="134">
                        <c:v>1.78</c:v>
                      </c:pt>
                      <c:pt idx="135">
                        <c:v>1.83</c:v>
                      </c:pt>
                      <c:pt idx="136">
                        <c:v>1.8</c:v>
                      </c:pt>
                      <c:pt idx="137">
                        <c:v>1.95</c:v>
                      </c:pt>
                      <c:pt idx="138">
                        <c:v>1.85</c:v>
                      </c:pt>
                      <c:pt idx="139">
                        <c:v>1.4</c:v>
                      </c:pt>
                      <c:pt idx="140">
                        <c:v>1.4</c:v>
                      </c:pt>
                      <c:pt idx="141">
                        <c:v>1.52</c:v>
                      </c:pt>
                      <c:pt idx="142">
                        <c:v>1.65</c:v>
                      </c:pt>
                      <c:pt idx="143">
                        <c:v>2.11</c:v>
                      </c:pt>
                      <c:pt idx="144">
                        <c:v>2.0499999999999998</c:v>
                      </c:pt>
                      <c:pt idx="145">
                        <c:v>1.89</c:v>
                      </c:pt>
                      <c:pt idx="146">
                        <c:v>2.02</c:v>
                      </c:pt>
                      <c:pt idx="147">
                        <c:v>1.97</c:v>
                      </c:pt>
                      <c:pt idx="148">
                        <c:v>2.25</c:v>
                      </c:pt>
                      <c:pt idx="149">
                        <c:v>2.0499999999999998</c:v>
                      </c:pt>
                      <c:pt idx="150">
                        <c:v>2.1</c:v>
                      </c:pt>
                      <c:pt idx="151">
                        <c:v>2.42</c:v>
                      </c:pt>
                      <c:pt idx="152">
                        <c:v>2.8</c:v>
                      </c:pt>
                      <c:pt idx="153">
                        <c:v>2.75</c:v>
                      </c:pt>
                      <c:pt idx="154">
                        <c:v>2.72</c:v>
                      </c:pt>
                      <c:pt idx="155">
                        <c:v>2.4</c:v>
                      </c:pt>
                      <c:pt idx="156">
                        <c:v>3.62</c:v>
                      </c:pt>
                      <c:pt idx="157">
                        <c:v>3.2</c:v>
                      </c:pt>
                      <c:pt idx="158">
                        <c:v>3.4</c:v>
                      </c:pt>
                      <c:pt idx="159">
                        <c:v>3</c:v>
                      </c:pt>
                      <c:pt idx="160">
                        <c:v>3.5</c:v>
                      </c:pt>
                      <c:pt idx="161">
                        <c:v>3.7</c:v>
                      </c:pt>
                      <c:pt idx="162">
                        <c:v>3.2</c:v>
                      </c:pt>
                      <c:pt idx="163">
                        <c:v>2.9</c:v>
                      </c:pt>
                      <c:pt idx="164">
                        <c:v>2.8</c:v>
                      </c:pt>
                      <c:pt idx="165">
                        <c:v>3.7</c:v>
                      </c:pt>
                      <c:pt idx="166">
                        <c:v>3.48</c:v>
                      </c:pt>
                      <c:pt idx="167">
                        <c:v>3.16</c:v>
                      </c:pt>
                      <c:pt idx="168">
                        <c:v>3.3</c:v>
                      </c:pt>
                      <c:pt idx="169">
                        <c:v>3.2</c:v>
                      </c:pt>
                      <c:pt idx="170">
                        <c:v>2.95</c:v>
                      </c:pt>
                      <c:pt idx="171">
                        <c:v>2.75</c:v>
                      </c:pt>
                      <c:pt idx="172">
                        <c:v>2.98</c:v>
                      </c:pt>
                      <c:pt idx="173">
                        <c:v>2.84</c:v>
                      </c:pt>
                      <c:pt idx="174">
                        <c:v>2.96</c:v>
                      </c:pt>
                      <c:pt idx="175">
                        <c:v>3.08</c:v>
                      </c:pt>
                      <c:pt idx="176">
                        <c:v>3.25</c:v>
                      </c:pt>
                      <c:pt idx="177">
                        <c:v>3.9</c:v>
                      </c:pt>
                      <c:pt idx="178">
                        <c:v>3.15</c:v>
                      </c:pt>
                      <c:pt idx="179">
                        <c:v>2.8</c:v>
                      </c:pt>
                      <c:pt idx="180">
                        <c:v>2.85</c:v>
                      </c:pt>
                      <c:pt idx="181">
                        <c:v>2.5</c:v>
                      </c:pt>
                      <c:pt idx="182">
                        <c:v>2.5</c:v>
                      </c:pt>
                      <c:pt idx="183">
                        <c:v>2.7</c:v>
                      </c:pt>
                      <c:pt idx="184">
                        <c:v>2.72</c:v>
                      </c:pt>
                      <c:pt idx="185">
                        <c:v>2.58</c:v>
                      </c:pt>
                      <c:pt idx="186">
                        <c:v>2.63</c:v>
                      </c:pt>
                      <c:pt idx="187">
                        <c:v>2.78</c:v>
                      </c:pt>
                      <c:pt idx="188">
                        <c:v>2.5</c:v>
                      </c:pt>
                      <c:pt idx="189">
                        <c:v>2.42</c:v>
                      </c:pt>
                      <c:pt idx="190">
                        <c:v>2.65</c:v>
                      </c:pt>
                      <c:pt idx="191">
                        <c:v>3</c:v>
                      </c:pt>
                      <c:pt idx="192">
                        <c:v>3.1</c:v>
                      </c:pt>
                      <c:pt idx="193">
                        <c:v>3.28</c:v>
                      </c:pt>
                      <c:pt idx="194">
                        <c:v>4.0999999999999996</c:v>
                      </c:pt>
                      <c:pt idx="195">
                        <c:v>3.9</c:v>
                      </c:pt>
                      <c:pt idx="196">
                        <c:v>3.84</c:v>
                      </c:pt>
                      <c:pt idx="197">
                        <c:v>2.79</c:v>
                      </c:pt>
                      <c:pt idx="198">
                        <c:v>3.92</c:v>
                      </c:pt>
                      <c:pt idx="199">
                        <c:v>4.46</c:v>
                      </c:pt>
                      <c:pt idx="200">
                        <c:v>3.9</c:v>
                      </c:pt>
                      <c:pt idx="201">
                        <c:v>3.76</c:v>
                      </c:pt>
                      <c:pt idx="202">
                        <c:v>3.6</c:v>
                      </c:pt>
                      <c:pt idx="203">
                        <c:v>3.6</c:v>
                      </c:pt>
                      <c:pt idx="204">
                        <c:v>3.56</c:v>
                      </c:pt>
                      <c:pt idx="205">
                        <c:v>3.58</c:v>
                      </c:pt>
                      <c:pt idx="206">
                        <c:v>3.62</c:v>
                      </c:pt>
                      <c:pt idx="207">
                        <c:v>3.47</c:v>
                      </c:pt>
                      <c:pt idx="208">
                        <c:v>3.64</c:v>
                      </c:pt>
                      <c:pt idx="209">
                        <c:v>3.5</c:v>
                      </c:pt>
                      <c:pt idx="210">
                        <c:v>3</c:v>
                      </c:pt>
                      <c:pt idx="211">
                        <c:v>3.37</c:v>
                      </c:pt>
                      <c:pt idx="212">
                        <c:v>3.56</c:v>
                      </c:pt>
                      <c:pt idx="213">
                        <c:v>3.42</c:v>
                      </c:pt>
                      <c:pt idx="214">
                        <c:v>2.9</c:v>
                      </c:pt>
                      <c:pt idx="215">
                        <c:v>3.1</c:v>
                      </c:pt>
                      <c:pt idx="216">
                        <c:v>3.66</c:v>
                      </c:pt>
                      <c:pt idx="217">
                        <c:v>3.24</c:v>
                      </c:pt>
                      <c:pt idx="218">
                        <c:v>3.2</c:v>
                      </c:pt>
                      <c:pt idx="219">
                        <c:v>4</c:v>
                      </c:pt>
                      <c:pt idx="220">
                        <c:v>4.2</c:v>
                      </c:pt>
                      <c:pt idx="221">
                        <c:v>4.5999999999999996</c:v>
                      </c:pt>
                      <c:pt idx="222">
                        <c:v>3.68</c:v>
                      </c:pt>
                      <c:pt idx="223">
                        <c:v>3.56</c:v>
                      </c:pt>
                      <c:pt idx="224">
                        <c:v>3.77</c:v>
                      </c:pt>
                      <c:pt idx="225">
                        <c:v>3.7</c:v>
                      </c:pt>
                      <c:pt idx="226">
                        <c:v>3.18</c:v>
                      </c:pt>
                      <c:pt idx="227">
                        <c:v>3.48</c:v>
                      </c:pt>
                      <c:pt idx="228">
                        <c:v>3.05</c:v>
                      </c:pt>
                      <c:pt idx="229">
                        <c:v>4.32</c:v>
                      </c:pt>
                      <c:pt idx="230">
                        <c:v>4.34</c:v>
                      </c:pt>
                      <c:pt idx="231">
                        <c:v>4.7</c:v>
                      </c:pt>
                      <c:pt idx="232">
                        <c:v>4.47</c:v>
                      </c:pt>
                      <c:pt idx="233">
                        <c:v>4.34</c:v>
                      </c:pt>
                      <c:pt idx="234">
                        <c:v>4.5599999999999996</c:v>
                      </c:pt>
                      <c:pt idx="235">
                        <c:v>4.8</c:v>
                      </c:pt>
                      <c:pt idx="236">
                        <c:v>4.5999999999999996</c:v>
                      </c:pt>
                      <c:pt idx="237">
                        <c:v>4.2</c:v>
                      </c:pt>
                      <c:pt idx="238">
                        <c:v>3.86</c:v>
                      </c:pt>
                      <c:pt idx="239">
                        <c:v>3.98</c:v>
                      </c:pt>
                      <c:pt idx="240">
                        <c:v>4.0599999999999996</c:v>
                      </c:pt>
                      <c:pt idx="241">
                        <c:v>3.94</c:v>
                      </c:pt>
                      <c:pt idx="242">
                        <c:v>3.3</c:v>
                      </c:pt>
                      <c:pt idx="243">
                        <c:v>3.1</c:v>
                      </c:pt>
                      <c:pt idx="244">
                        <c:v>3</c:v>
                      </c:pt>
                      <c:pt idx="245">
                        <c:v>2.86</c:v>
                      </c:pt>
                      <c:pt idx="246">
                        <c:v>3</c:v>
                      </c:pt>
                      <c:pt idx="247">
                        <c:v>3.24</c:v>
                      </c:pt>
                      <c:pt idx="248">
                        <c:v>2.34</c:v>
                      </c:pt>
                      <c:pt idx="249">
                        <c:v>2.7</c:v>
                      </c:pt>
                      <c:pt idx="250">
                        <c:v>2.74</c:v>
                      </c:pt>
                      <c:pt idx="251">
                        <c:v>2.95</c:v>
                      </c:pt>
                      <c:pt idx="252">
                        <c:v>2.62</c:v>
                      </c:pt>
                      <c:pt idx="253">
                        <c:v>2.38</c:v>
                      </c:pt>
                      <c:pt idx="254">
                        <c:v>2.44</c:v>
                      </c:pt>
                      <c:pt idx="255">
                        <c:v>2.25</c:v>
                      </c:pt>
                      <c:pt idx="256">
                        <c:v>2.7</c:v>
                      </c:pt>
                      <c:pt idx="257">
                        <c:v>2.9</c:v>
                      </c:pt>
                      <c:pt idx="258">
                        <c:v>2.9</c:v>
                      </c:pt>
                      <c:pt idx="259">
                        <c:v>2.8</c:v>
                      </c:pt>
                      <c:pt idx="260">
                        <c:v>2.84</c:v>
                      </c:pt>
                      <c:pt idx="261">
                        <c:v>2.79</c:v>
                      </c:pt>
                      <c:pt idx="262">
                        <c:v>2.8</c:v>
                      </c:pt>
                      <c:pt idx="263">
                        <c:v>2.88</c:v>
                      </c:pt>
                      <c:pt idx="264">
                        <c:v>2.86</c:v>
                      </c:pt>
                      <c:pt idx="265">
                        <c:v>2.84</c:v>
                      </c:pt>
                      <c:pt idx="266">
                        <c:v>2.83</c:v>
                      </c:pt>
                      <c:pt idx="267">
                        <c:v>2.82</c:v>
                      </c:pt>
                      <c:pt idx="268">
                        <c:v>3</c:v>
                      </c:pt>
                      <c:pt idx="269">
                        <c:v>2.65</c:v>
                      </c:pt>
                      <c:pt idx="270">
                        <c:v>2.64</c:v>
                      </c:pt>
                      <c:pt idx="271">
                        <c:v>2.27</c:v>
                      </c:pt>
                      <c:pt idx="272">
                        <c:v>2.46</c:v>
                      </c:pt>
                      <c:pt idx="273">
                        <c:v>2.46</c:v>
                      </c:pt>
                      <c:pt idx="274">
                        <c:v>2.64</c:v>
                      </c:pt>
                      <c:pt idx="275">
                        <c:v>2.77</c:v>
                      </c:pt>
                      <c:pt idx="276">
                        <c:v>2.96</c:v>
                      </c:pt>
                      <c:pt idx="277">
                        <c:v>3.16</c:v>
                      </c:pt>
                      <c:pt idx="278">
                        <c:v>2.83</c:v>
                      </c:pt>
                      <c:pt idx="279">
                        <c:v>2.9</c:v>
                      </c:pt>
                      <c:pt idx="280">
                        <c:v>3</c:v>
                      </c:pt>
                      <c:pt idx="281">
                        <c:v>3</c:v>
                      </c:pt>
                      <c:pt idx="282">
                        <c:v>2.62</c:v>
                      </c:pt>
                      <c:pt idx="283">
                        <c:v>2.89</c:v>
                      </c:pt>
                      <c:pt idx="284">
                        <c:v>2.86</c:v>
                      </c:pt>
                      <c:pt idx="285">
                        <c:v>2.87</c:v>
                      </c:pt>
                      <c:pt idx="286">
                        <c:v>2.74</c:v>
                      </c:pt>
                      <c:pt idx="287">
                        <c:v>3.1</c:v>
                      </c:pt>
                      <c:pt idx="288">
                        <c:v>2.68</c:v>
                      </c:pt>
                      <c:pt idx="289">
                        <c:v>2.75</c:v>
                      </c:pt>
                      <c:pt idx="290">
                        <c:v>3</c:v>
                      </c:pt>
                      <c:pt idx="291">
                        <c:v>3.88</c:v>
                      </c:pt>
                      <c:pt idx="292">
                        <c:v>3.8</c:v>
                      </c:pt>
                      <c:pt idx="293">
                        <c:v>3.7</c:v>
                      </c:pt>
                      <c:pt idx="294">
                        <c:v>3.62</c:v>
                      </c:pt>
                      <c:pt idx="295">
                        <c:v>4</c:v>
                      </c:pt>
                      <c:pt idx="296">
                        <c:v>4.42</c:v>
                      </c:pt>
                      <c:pt idx="297">
                        <c:v>4.9000000000000004</c:v>
                      </c:pt>
                      <c:pt idx="298">
                        <c:v>4.9000000000000004</c:v>
                      </c:pt>
                      <c:pt idx="299">
                        <c:v>4.8899999999999997</c:v>
                      </c:pt>
                      <c:pt idx="300">
                        <c:v>4.82</c:v>
                      </c:pt>
                      <c:pt idx="301">
                        <c:v>4.5</c:v>
                      </c:pt>
                      <c:pt idx="302">
                        <c:v>4.26</c:v>
                      </c:pt>
                      <c:pt idx="303">
                        <c:v>4.72</c:v>
                      </c:pt>
                      <c:pt idx="304">
                        <c:v>4.2300000000000004</c:v>
                      </c:pt>
                      <c:pt idx="305">
                        <c:v>4.58</c:v>
                      </c:pt>
                      <c:pt idx="306">
                        <c:v>4.4000000000000004</c:v>
                      </c:pt>
                      <c:pt idx="307">
                        <c:v>4.08</c:v>
                      </c:pt>
                      <c:pt idx="308">
                        <c:v>4</c:v>
                      </c:pt>
                      <c:pt idx="309">
                        <c:v>3.85</c:v>
                      </c:pt>
                      <c:pt idx="310">
                        <c:v>3.79</c:v>
                      </c:pt>
                      <c:pt idx="311">
                        <c:v>4.1399999999999997</c:v>
                      </c:pt>
                      <c:pt idx="312">
                        <c:v>4.04</c:v>
                      </c:pt>
                      <c:pt idx="313">
                        <c:v>3.92</c:v>
                      </c:pt>
                      <c:pt idx="314">
                        <c:v>4.26</c:v>
                      </c:pt>
                      <c:pt idx="315">
                        <c:v>5.12</c:v>
                      </c:pt>
                      <c:pt idx="316">
                        <c:v>5.48</c:v>
                      </c:pt>
                      <c:pt idx="317">
                        <c:v>5.0999999999999996</c:v>
                      </c:pt>
                      <c:pt idx="318">
                        <c:v>4.8</c:v>
                      </c:pt>
                      <c:pt idx="319">
                        <c:v>5.16</c:v>
                      </c:pt>
                      <c:pt idx="320">
                        <c:v>5.0599999999999996</c:v>
                      </c:pt>
                      <c:pt idx="321">
                        <c:v>5.08</c:v>
                      </c:pt>
                      <c:pt idx="322">
                        <c:v>5.01</c:v>
                      </c:pt>
                      <c:pt idx="323">
                        <c:v>4.7</c:v>
                      </c:pt>
                      <c:pt idx="324">
                        <c:v>4.45</c:v>
                      </c:pt>
                      <c:pt idx="325">
                        <c:v>4.26</c:v>
                      </c:pt>
                      <c:pt idx="326">
                        <c:v>4.25</c:v>
                      </c:pt>
                      <c:pt idx="327">
                        <c:v>4.28</c:v>
                      </c:pt>
                      <c:pt idx="328">
                        <c:v>4.1100000000000003</c:v>
                      </c:pt>
                      <c:pt idx="329">
                        <c:v>4.5</c:v>
                      </c:pt>
                      <c:pt idx="330">
                        <c:v>4.28</c:v>
                      </c:pt>
                      <c:pt idx="331">
                        <c:v>4</c:v>
                      </c:pt>
                      <c:pt idx="332">
                        <c:v>3.66</c:v>
                      </c:pt>
                      <c:pt idx="333">
                        <c:v>3.69</c:v>
                      </c:pt>
                      <c:pt idx="334">
                        <c:v>3.85</c:v>
                      </c:pt>
                      <c:pt idx="335">
                        <c:v>3.62</c:v>
                      </c:pt>
                      <c:pt idx="336">
                        <c:v>3.6</c:v>
                      </c:pt>
                      <c:pt idx="337">
                        <c:v>3.62</c:v>
                      </c:pt>
                      <c:pt idx="338">
                        <c:v>3.68</c:v>
                      </c:pt>
                      <c:pt idx="339">
                        <c:v>3.75</c:v>
                      </c:pt>
                      <c:pt idx="340">
                        <c:v>3.62</c:v>
                      </c:pt>
                      <c:pt idx="341">
                        <c:v>3.5</c:v>
                      </c:pt>
                      <c:pt idx="342">
                        <c:v>3.6</c:v>
                      </c:pt>
                      <c:pt idx="343">
                        <c:v>3.58</c:v>
                      </c:pt>
                      <c:pt idx="344">
                        <c:v>3.8</c:v>
                      </c:pt>
                      <c:pt idx="345">
                        <c:v>3.6</c:v>
                      </c:pt>
                      <c:pt idx="346">
                        <c:v>3.58</c:v>
                      </c:pt>
                      <c:pt idx="347">
                        <c:v>3.63</c:v>
                      </c:pt>
                      <c:pt idx="348">
                        <c:v>3.64</c:v>
                      </c:pt>
                      <c:pt idx="349">
                        <c:v>3.67</c:v>
                      </c:pt>
                      <c:pt idx="350">
                        <c:v>3.68</c:v>
                      </c:pt>
                      <c:pt idx="351">
                        <c:v>3.7</c:v>
                      </c:pt>
                      <c:pt idx="352">
                        <c:v>3.66</c:v>
                      </c:pt>
                      <c:pt idx="353">
                        <c:v>3.9</c:v>
                      </c:pt>
                      <c:pt idx="354">
                        <c:v>3.66</c:v>
                      </c:pt>
                      <c:pt idx="355">
                        <c:v>3.69</c:v>
                      </c:pt>
                      <c:pt idx="356">
                        <c:v>3.68</c:v>
                      </c:pt>
                      <c:pt idx="357">
                        <c:v>3.66</c:v>
                      </c:pt>
                      <c:pt idx="358">
                        <c:v>3.72</c:v>
                      </c:pt>
                      <c:pt idx="359">
                        <c:v>3.5</c:v>
                      </c:pt>
                      <c:pt idx="360">
                        <c:v>3.55</c:v>
                      </c:pt>
                      <c:pt idx="361">
                        <c:v>3.4</c:v>
                      </c:pt>
                      <c:pt idx="362">
                        <c:v>3.45</c:v>
                      </c:pt>
                      <c:pt idx="363">
                        <c:v>3.68</c:v>
                      </c:pt>
                      <c:pt idx="364">
                        <c:v>3</c:v>
                      </c:pt>
                      <c:pt idx="365">
                        <c:v>2.82</c:v>
                      </c:pt>
                      <c:pt idx="366">
                        <c:v>2.78</c:v>
                      </c:pt>
                      <c:pt idx="367">
                        <c:v>3.5</c:v>
                      </c:pt>
                      <c:pt idx="368">
                        <c:v>3.48</c:v>
                      </c:pt>
                      <c:pt idx="369">
                        <c:v>3.4</c:v>
                      </c:pt>
                      <c:pt idx="370">
                        <c:v>3.38</c:v>
                      </c:pt>
                      <c:pt idx="371">
                        <c:v>3.45</c:v>
                      </c:pt>
                      <c:pt idx="372">
                        <c:v>3.5</c:v>
                      </c:pt>
                      <c:pt idx="373">
                        <c:v>3.38</c:v>
                      </c:pt>
                      <c:pt idx="374">
                        <c:v>3.8</c:v>
                      </c:pt>
                      <c:pt idx="375">
                        <c:v>3.89</c:v>
                      </c:pt>
                      <c:pt idx="376">
                        <c:v>3.62</c:v>
                      </c:pt>
                      <c:pt idx="377">
                        <c:v>3.53</c:v>
                      </c:pt>
                      <c:pt idx="378">
                        <c:v>3.35</c:v>
                      </c:pt>
                      <c:pt idx="379">
                        <c:v>3.37</c:v>
                      </c:pt>
                      <c:pt idx="380">
                        <c:v>3.28</c:v>
                      </c:pt>
                      <c:pt idx="381">
                        <c:v>3.3</c:v>
                      </c:pt>
                      <c:pt idx="382">
                        <c:v>2.84</c:v>
                      </c:pt>
                      <c:pt idx="383">
                        <c:v>3.2</c:v>
                      </c:pt>
                      <c:pt idx="384">
                        <c:v>3.28</c:v>
                      </c:pt>
                      <c:pt idx="385">
                        <c:v>3.2</c:v>
                      </c:pt>
                      <c:pt idx="386">
                        <c:v>3.04</c:v>
                      </c:pt>
                      <c:pt idx="387">
                        <c:v>3.2</c:v>
                      </c:pt>
                      <c:pt idx="388">
                        <c:v>2.62</c:v>
                      </c:pt>
                      <c:pt idx="389">
                        <c:v>2.4</c:v>
                      </c:pt>
                      <c:pt idx="390">
                        <c:v>2.48</c:v>
                      </c:pt>
                      <c:pt idx="391">
                        <c:v>2.38</c:v>
                      </c:pt>
                      <c:pt idx="392">
                        <c:v>2.3199999999999998</c:v>
                      </c:pt>
                      <c:pt idx="393">
                        <c:v>2.2999999999999998</c:v>
                      </c:pt>
                      <c:pt idx="394">
                        <c:v>2.4300000000000002</c:v>
                      </c:pt>
                      <c:pt idx="395">
                        <c:v>2.2400000000000002</c:v>
                      </c:pt>
                      <c:pt idx="396">
                        <c:v>2.2599999999999998</c:v>
                      </c:pt>
                      <c:pt idx="397">
                        <c:v>2.25</c:v>
                      </c:pt>
                      <c:pt idx="398">
                        <c:v>2.74</c:v>
                      </c:pt>
                      <c:pt idx="399">
                        <c:v>3.34</c:v>
                      </c:pt>
                      <c:pt idx="400">
                        <c:v>3.15</c:v>
                      </c:pt>
                      <c:pt idx="401">
                        <c:v>3.2</c:v>
                      </c:pt>
                      <c:pt idx="402">
                        <c:v>3.25</c:v>
                      </c:pt>
                      <c:pt idx="403">
                        <c:v>3.2</c:v>
                      </c:pt>
                      <c:pt idx="404">
                        <c:v>2.84</c:v>
                      </c:pt>
                      <c:pt idx="405">
                        <c:v>2.8</c:v>
                      </c:pt>
                      <c:pt idx="406">
                        <c:v>2.88</c:v>
                      </c:pt>
                      <c:pt idx="407">
                        <c:v>2.61</c:v>
                      </c:pt>
                      <c:pt idx="408">
                        <c:v>2.61</c:v>
                      </c:pt>
                      <c:pt idx="409">
                        <c:v>2.2000000000000002</c:v>
                      </c:pt>
                      <c:pt idx="410">
                        <c:v>2.5</c:v>
                      </c:pt>
                      <c:pt idx="411">
                        <c:v>2.86</c:v>
                      </c:pt>
                      <c:pt idx="412">
                        <c:v>2.82</c:v>
                      </c:pt>
                      <c:pt idx="413">
                        <c:v>2.83</c:v>
                      </c:pt>
                      <c:pt idx="414">
                        <c:v>3</c:v>
                      </c:pt>
                      <c:pt idx="415">
                        <c:v>3.28</c:v>
                      </c:pt>
                      <c:pt idx="416">
                        <c:v>2.81</c:v>
                      </c:pt>
                      <c:pt idx="417">
                        <c:v>2.8</c:v>
                      </c:pt>
                      <c:pt idx="418">
                        <c:v>2.78</c:v>
                      </c:pt>
                      <c:pt idx="419">
                        <c:v>2.75</c:v>
                      </c:pt>
                      <c:pt idx="420">
                        <c:v>2.84</c:v>
                      </c:pt>
                      <c:pt idx="421">
                        <c:v>3</c:v>
                      </c:pt>
                      <c:pt idx="422">
                        <c:v>3.16</c:v>
                      </c:pt>
                      <c:pt idx="423">
                        <c:v>3</c:v>
                      </c:pt>
                      <c:pt idx="424">
                        <c:v>2.81</c:v>
                      </c:pt>
                      <c:pt idx="425">
                        <c:v>2.9</c:v>
                      </c:pt>
                      <c:pt idx="426">
                        <c:v>2.66</c:v>
                      </c:pt>
                      <c:pt idx="427">
                        <c:v>2.46</c:v>
                      </c:pt>
                      <c:pt idx="428">
                        <c:v>2.4</c:v>
                      </c:pt>
                      <c:pt idx="429">
                        <c:v>2.1</c:v>
                      </c:pt>
                      <c:pt idx="430">
                        <c:v>2.15</c:v>
                      </c:pt>
                      <c:pt idx="431">
                        <c:v>2.0299999999999998</c:v>
                      </c:pt>
                      <c:pt idx="432">
                        <c:v>2.52</c:v>
                      </c:pt>
                      <c:pt idx="433">
                        <c:v>2.46</c:v>
                      </c:pt>
                      <c:pt idx="434">
                        <c:v>2.8</c:v>
                      </c:pt>
                      <c:pt idx="435">
                        <c:v>2.95</c:v>
                      </c:pt>
                      <c:pt idx="436">
                        <c:v>2.4900000000000002</c:v>
                      </c:pt>
                      <c:pt idx="437">
                        <c:v>2.95</c:v>
                      </c:pt>
                      <c:pt idx="438">
                        <c:v>2.4300000000000002</c:v>
                      </c:pt>
                      <c:pt idx="439">
                        <c:v>2.86</c:v>
                      </c:pt>
                      <c:pt idx="440">
                        <c:v>2.48</c:v>
                      </c:pt>
                      <c:pt idx="441">
                        <c:v>1.64</c:v>
                      </c:pt>
                      <c:pt idx="442">
                        <c:v>1.36</c:v>
                      </c:pt>
                      <c:pt idx="443">
                        <c:v>1.75</c:v>
                      </c:pt>
                      <c:pt idx="444">
                        <c:v>1.9</c:v>
                      </c:pt>
                      <c:pt idx="445">
                        <c:v>3.2</c:v>
                      </c:pt>
                      <c:pt idx="446">
                        <c:v>3.18</c:v>
                      </c:pt>
                      <c:pt idx="447">
                        <c:v>3.1</c:v>
                      </c:pt>
                      <c:pt idx="448">
                        <c:v>2.74</c:v>
                      </c:pt>
                      <c:pt idx="449">
                        <c:v>2.78</c:v>
                      </c:pt>
                      <c:pt idx="450">
                        <c:v>2.63</c:v>
                      </c:pt>
                      <c:pt idx="451">
                        <c:v>2.78</c:v>
                      </c:pt>
                      <c:pt idx="452">
                        <c:v>2.64</c:v>
                      </c:pt>
                      <c:pt idx="453">
                        <c:v>2.9</c:v>
                      </c:pt>
                      <c:pt idx="454">
                        <c:v>2.63</c:v>
                      </c:pt>
                      <c:pt idx="455">
                        <c:v>3.26</c:v>
                      </c:pt>
                      <c:pt idx="456">
                        <c:v>3.38</c:v>
                      </c:pt>
                      <c:pt idx="457">
                        <c:v>3.6</c:v>
                      </c:pt>
                      <c:pt idx="458">
                        <c:v>3.7</c:v>
                      </c:pt>
                      <c:pt idx="459">
                        <c:v>3.48</c:v>
                      </c:pt>
                      <c:pt idx="460">
                        <c:v>3.44</c:v>
                      </c:pt>
                      <c:pt idx="461">
                        <c:v>3.38</c:v>
                      </c:pt>
                      <c:pt idx="462">
                        <c:v>3.12</c:v>
                      </c:pt>
                      <c:pt idx="463">
                        <c:v>3</c:v>
                      </c:pt>
                      <c:pt idx="464">
                        <c:v>2.94</c:v>
                      </c:pt>
                      <c:pt idx="465">
                        <c:v>3</c:v>
                      </c:pt>
                      <c:pt idx="466">
                        <c:v>2.87</c:v>
                      </c:pt>
                      <c:pt idx="467">
                        <c:v>3</c:v>
                      </c:pt>
                      <c:pt idx="468">
                        <c:v>2.87</c:v>
                      </c:pt>
                      <c:pt idx="469">
                        <c:v>2.9</c:v>
                      </c:pt>
                      <c:pt idx="470">
                        <c:v>2.68</c:v>
                      </c:pt>
                      <c:pt idx="471">
                        <c:v>2.9</c:v>
                      </c:pt>
                      <c:pt idx="472">
                        <c:v>2.62</c:v>
                      </c:pt>
                      <c:pt idx="473">
                        <c:v>3.1</c:v>
                      </c:pt>
                      <c:pt idx="474">
                        <c:v>2.5</c:v>
                      </c:pt>
                      <c:pt idx="475">
                        <c:v>2.12</c:v>
                      </c:pt>
                      <c:pt idx="476">
                        <c:v>2.33</c:v>
                      </c:pt>
                      <c:pt idx="477">
                        <c:v>2.76</c:v>
                      </c:pt>
                      <c:pt idx="478">
                        <c:v>2.58</c:v>
                      </c:pt>
                      <c:pt idx="479">
                        <c:v>2.74</c:v>
                      </c:pt>
                      <c:pt idx="480">
                        <c:v>2.56</c:v>
                      </c:pt>
                      <c:pt idx="481">
                        <c:v>2.8</c:v>
                      </c:pt>
                      <c:pt idx="482">
                        <c:v>2.71</c:v>
                      </c:pt>
                      <c:pt idx="483">
                        <c:v>3.1</c:v>
                      </c:pt>
                      <c:pt idx="484">
                        <c:v>2.5099999999999998</c:v>
                      </c:pt>
                      <c:pt idx="485">
                        <c:v>2.1</c:v>
                      </c:pt>
                      <c:pt idx="486">
                        <c:v>2.1</c:v>
                      </c:pt>
                      <c:pt idx="487">
                        <c:v>2.1</c:v>
                      </c:pt>
                      <c:pt idx="488">
                        <c:v>2</c:v>
                      </c:pt>
                      <c:pt idx="489">
                        <c:v>1.9</c:v>
                      </c:pt>
                      <c:pt idx="490">
                        <c:v>2</c:v>
                      </c:pt>
                      <c:pt idx="491">
                        <c:v>1.9</c:v>
                      </c:pt>
                      <c:pt idx="492">
                        <c:v>2.11</c:v>
                      </c:pt>
                      <c:pt idx="493">
                        <c:v>2.1</c:v>
                      </c:pt>
                      <c:pt idx="494">
                        <c:v>2.19</c:v>
                      </c:pt>
                      <c:pt idx="495">
                        <c:v>2.04</c:v>
                      </c:pt>
                      <c:pt idx="496">
                        <c:v>2.1</c:v>
                      </c:pt>
                      <c:pt idx="497">
                        <c:v>2.57</c:v>
                      </c:pt>
                      <c:pt idx="498">
                        <c:v>2.7</c:v>
                      </c:pt>
                      <c:pt idx="499">
                        <c:v>2.65</c:v>
                      </c:pt>
                      <c:pt idx="500">
                        <c:v>2.8</c:v>
                      </c:pt>
                      <c:pt idx="501">
                        <c:v>2.63</c:v>
                      </c:pt>
                      <c:pt idx="502">
                        <c:v>2.64</c:v>
                      </c:pt>
                      <c:pt idx="503">
                        <c:v>2.64</c:v>
                      </c:pt>
                      <c:pt idx="504">
                        <c:v>2.6</c:v>
                      </c:pt>
                      <c:pt idx="505">
                        <c:v>2.61</c:v>
                      </c:pt>
                      <c:pt idx="506">
                        <c:v>2.37</c:v>
                      </c:pt>
                      <c:pt idx="507">
                        <c:v>2.71</c:v>
                      </c:pt>
                      <c:pt idx="508">
                        <c:v>2.36</c:v>
                      </c:pt>
                      <c:pt idx="509">
                        <c:v>1.72</c:v>
                      </c:pt>
                      <c:pt idx="510">
                        <c:v>1.99</c:v>
                      </c:pt>
                      <c:pt idx="511">
                        <c:v>2.68</c:v>
                      </c:pt>
                      <c:pt idx="512">
                        <c:v>2.25</c:v>
                      </c:pt>
                      <c:pt idx="513">
                        <c:v>1.68</c:v>
                      </c:pt>
                      <c:pt idx="514">
                        <c:v>1.63</c:v>
                      </c:pt>
                      <c:pt idx="515">
                        <c:v>1.6</c:v>
                      </c:pt>
                      <c:pt idx="516">
                        <c:v>1.45</c:v>
                      </c:pt>
                      <c:pt idx="517">
                        <c:v>1.45</c:v>
                      </c:pt>
                      <c:pt idx="518">
                        <c:v>1.43</c:v>
                      </c:pt>
                      <c:pt idx="519">
                        <c:v>1.43</c:v>
                      </c:pt>
                      <c:pt idx="520">
                        <c:v>1.46</c:v>
                      </c:pt>
                      <c:pt idx="521">
                        <c:v>1.49</c:v>
                      </c:pt>
                      <c:pt idx="522">
                        <c:v>1.41</c:v>
                      </c:pt>
                      <c:pt idx="523">
                        <c:v>1.48</c:v>
                      </c:pt>
                      <c:pt idx="524">
                        <c:v>1.7</c:v>
                      </c:pt>
                      <c:pt idx="525">
                        <c:v>1.87</c:v>
                      </c:pt>
                      <c:pt idx="526">
                        <c:v>1.85</c:v>
                      </c:pt>
                      <c:pt idx="527">
                        <c:v>2</c:v>
                      </c:pt>
                      <c:pt idx="528">
                        <c:v>1.81</c:v>
                      </c:pt>
                      <c:pt idx="529">
                        <c:v>1.66</c:v>
                      </c:pt>
                      <c:pt idx="530">
                        <c:v>1.54</c:v>
                      </c:pt>
                      <c:pt idx="531">
                        <c:v>1.54</c:v>
                      </c:pt>
                      <c:pt idx="532">
                        <c:v>1.51</c:v>
                      </c:pt>
                      <c:pt idx="533">
                        <c:v>1.47</c:v>
                      </c:pt>
                      <c:pt idx="534">
                        <c:v>1.48</c:v>
                      </c:pt>
                      <c:pt idx="535">
                        <c:v>1.25</c:v>
                      </c:pt>
                      <c:pt idx="536">
                        <c:v>1.62</c:v>
                      </c:pt>
                      <c:pt idx="537">
                        <c:v>2.91</c:v>
                      </c:pt>
                      <c:pt idx="538">
                        <c:v>2.2000000000000002</c:v>
                      </c:pt>
                      <c:pt idx="539">
                        <c:v>2.64</c:v>
                      </c:pt>
                      <c:pt idx="540">
                        <c:v>3.3</c:v>
                      </c:pt>
                      <c:pt idx="541">
                        <c:v>3.47</c:v>
                      </c:pt>
                      <c:pt idx="542">
                        <c:v>2.87</c:v>
                      </c:pt>
                      <c:pt idx="543">
                        <c:v>2.5299999999999998</c:v>
                      </c:pt>
                      <c:pt idx="544">
                        <c:v>2.5</c:v>
                      </c:pt>
                      <c:pt idx="545">
                        <c:v>2.42</c:v>
                      </c:pt>
                      <c:pt idx="546">
                        <c:v>2.23</c:v>
                      </c:pt>
                      <c:pt idx="547">
                        <c:v>2.44</c:v>
                      </c:pt>
                      <c:pt idx="548">
                        <c:v>2.33</c:v>
                      </c:pt>
                      <c:pt idx="549">
                        <c:v>1.92</c:v>
                      </c:pt>
                      <c:pt idx="550">
                        <c:v>1.85</c:v>
                      </c:pt>
                      <c:pt idx="551">
                        <c:v>1.87</c:v>
                      </c:pt>
                      <c:pt idx="552">
                        <c:v>1.83</c:v>
                      </c:pt>
                      <c:pt idx="553">
                        <c:v>1.77</c:v>
                      </c:pt>
                      <c:pt idx="554">
                        <c:v>1.81</c:v>
                      </c:pt>
                      <c:pt idx="555">
                        <c:v>2.48</c:v>
                      </c:pt>
                      <c:pt idx="556">
                        <c:v>2.25</c:v>
                      </c:pt>
                      <c:pt idx="557">
                        <c:v>1.8</c:v>
                      </c:pt>
                      <c:pt idx="558">
                        <c:v>1.91</c:v>
                      </c:pt>
                      <c:pt idx="559">
                        <c:v>2.71</c:v>
                      </c:pt>
                      <c:pt idx="560">
                        <c:v>2.46</c:v>
                      </c:pt>
                      <c:pt idx="561">
                        <c:v>1.9</c:v>
                      </c:pt>
                      <c:pt idx="562">
                        <c:v>1.83</c:v>
                      </c:pt>
                      <c:pt idx="563">
                        <c:v>1.74</c:v>
                      </c:pt>
                      <c:pt idx="564">
                        <c:v>1.91</c:v>
                      </c:pt>
                      <c:pt idx="565">
                        <c:v>2.09</c:v>
                      </c:pt>
                      <c:pt idx="566">
                        <c:v>1.93</c:v>
                      </c:pt>
                      <c:pt idx="567">
                        <c:v>1.82</c:v>
                      </c:pt>
                      <c:pt idx="568">
                        <c:v>1.82</c:v>
                      </c:pt>
                      <c:pt idx="569">
                        <c:v>2.4700000000000002</c:v>
                      </c:pt>
                      <c:pt idx="570">
                        <c:v>2.6</c:v>
                      </c:pt>
                      <c:pt idx="571">
                        <c:v>2.58</c:v>
                      </c:pt>
                      <c:pt idx="572">
                        <c:v>2.3199999999999998</c:v>
                      </c:pt>
                      <c:pt idx="573">
                        <c:v>2</c:v>
                      </c:pt>
                      <c:pt idx="574">
                        <c:v>2.11</c:v>
                      </c:pt>
                      <c:pt idx="575">
                        <c:v>1.79</c:v>
                      </c:pt>
                      <c:pt idx="576">
                        <c:v>1.72</c:v>
                      </c:pt>
                      <c:pt idx="577">
                        <c:v>1.67</c:v>
                      </c:pt>
                      <c:pt idx="578">
                        <c:v>1.64</c:v>
                      </c:pt>
                      <c:pt idx="579">
                        <c:v>1.78</c:v>
                      </c:pt>
                      <c:pt idx="580">
                        <c:v>2.06</c:v>
                      </c:pt>
                      <c:pt idx="581">
                        <c:v>1.79</c:v>
                      </c:pt>
                      <c:pt idx="582">
                        <c:v>2.0499999999999998</c:v>
                      </c:pt>
                      <c:pt idx="583">
                        <c:v>1.38</c:v>
                      </c:pt>
                      <c:pt idx="584">
                        <c:v>1.85</c:v>
                      </c:pt>
                      <c:pt idx="585">
                        <c:v>1.8</c:v>
                      </c:pt>
                      <c:pt idx="586">
                        <c:v>1.59</c:v>
                      </c:pt>
                      <c:pt idx="587">
                        <c:v>1.58</c:v>
                      </c:pt>
                      <c:pt idx="588">
                        <c:v>1.63</c:v>
                      </c:pt>
                      <c:pt idx="589">
                        <c:v>2.8</c:v>
                      </c:pt>
                      <c:pt idx="590">
                        <c:v>3.08</c:v>
                      </c:pt>
                      <c:pt idx="591">
                        <c:v>2.92</c:v>
                      </c:pt>
                      <c:pt idx="592">
                        <c:v>2.74</c:v>
                      </c:pt>
                      <c:pt idx="593">
                        <c:v>2.78</c:v>
                      </c:pt>
                      <c:pt idx="594">
                        <c:v>3.08</c:v>
                      </c:pt>
                      <c:pt idx="595">
                        <c:v>3.28</c:v>
                      </c:pt>
                      <c:pt idx="596">
                        <c:v>3.08</c:v>
                      </c:pt>
                      <c:pt idx="597">
                        <c:v>3.2</c:v>
                      </c:pt>
                      <c:pt idx="598">
                        <c:v>2.8</c:v>
                      </c:pt>
                      <c:pt idx="599">
                        <c:v>3</c:v>
                      </c:pt>
                      <c:pt idx="600">
                        <c:v>4.43</c:v>
                      </c:pt>
                      <c:pt idx="601">
                        <c:v>4.6500000000000004</c:v>
                      </c:pt>
                      <c:pt idx="602">
                        <c:v>3.72</c:v>
                      </c:pt>
                      <c:pt idx="603">
                        <c:v>3.05</c:v>
                      </c:pt>
                      <c:pt idx="604">
                        <c:v>3.09</c:v>
                      </c:pt>
                      <c:pt idx="605">
                        <c:v>3</c:v>
                      </c:pt>
                      <c:pt idx="606">
                        <c:v>3.84</c:v>
                      </c:pt>
                      <c:pt idx="607">
                        <c:v>3.9</c:v>
                      </c:pt>
                      <c:pt idx="608">
                        <c:v>3.51</c:v>
                      </c:pt>
                      <c:pt idx="609">
                        <c:v>3.5</c:v>
                      </c:pt>
                      <c:pt idx="610">
                        <c:v>4.4400000000000004</c:v>
                      </c:pt>
                      <c:pt idx="611">
                        <c:v>3.6</c:v>
                      </c:pt>
                      <c:pt idx="612">
                        <c:v>3.88</c:v>
                      </c:pt>
                      <c:pt idx="613">
                        <c:v>3.15</c:v>
                      </c:pt>
                      <c:pt idx="614">
                        <c:v>3.27</c:v>
                      </c:pt>
                      <c:pt idx="615">
                        <c:v>3.8</c:v>
                      </c:pt>
                      <c:pt idx="616">
                        <c:v>3.3</c:v>
                      </c:pt>
                      <c:pt idx="617">
                        <c:v>3</c:v>
                      </c:pt>
                      <c:pt idx="618">
                        <c:v>3.48</c:v>
                      </c:pt>
                      <c:pt idx="619">
                        <c:v>3.69</c:v>
                      </c:pt>
                      <c:pt idx="620">
                        <c:v>3.43</c:v>
                      </c:pt>
                      <c:pt idx="621">
                        <c:v>3.2</c:v>
                      </c:pt>
                      <c:pt idx="622">
                        <c:v>3.42</c:v>
                      </c:pt>
                      <c:pt idx="623">
                        <c:v>3.4</c:v>
                      </c:pt>
                      <c:pt idx="624">
                        <c:v>3.6</c:v>
                      </c:pt>
                      <c:pt idx="625">
                        <c:v>3.98</c:v>
                      </c:pt>
                      <c:pt idx="626">
                        <c:v>4.09</c:v>
                      </c:pt>
                      <c:pt idx="627">
                        <c:v>4.0999999999999996</c:v>
                      </c:pt>
                      <c:pt idx="628">
                        <c:v>3.9</c:v>
                      </c:pt>
                      <c:pt idx="629">
                        <c:v>3.68</c:v>
                      </c:pt>
                      <c:pt idx="630">
                        <c:v>3.6</c:v>
                      </c:pt>
                      <c:pt idx="631">
                        <c:v>3.5</c:v>
                      </c:pt>
                      <c:pt idx="632">
                        <c:v>3.22</c:v>
                      </c:pt>
                      <c:pt idx="633">
                        <c:v>2.6</c:v>
                      </c:pt>
                      <c:pt idx="634">
                        <c:v>2.58</c:v>
                      </c:pt>
                      <c:pt idx="635">
                        <c:v>2.52</c:v>
                      </c:pt>
                      <c:pt idx="636">
                        <c:v>3.35</c:v>
                      </c:pt>
                      <c:pt idx="637">
                        <c:v>3.58</c:v>
                      </c:pt>
                      <c:pt idx="638">
                        <c:v>2.87</c:v>
                      </c:pt>
                      <c:pt idx="639">
                        <c:v>2.72</c:v>
                      </c:pt>
                      <c:pt idx="640">
                        <c:v>2.52</c:v>
                      </c:pt>
                      <c:pt idx="641">
                        <c:v>2.4</c:v>
                      </c:pt>
                      <c:pt idx="642">
                        <c:v>2.3199999999999998</c:v>
                      </c:pt>
                      <c:pt idx="643">
                        <c:v>2.2000000000000002</c:v>
                      </c:pt>
                      <c:pt idx="644">
                        <c:v>2.19</c:v>
                      </c:pt>
                      <c:pt idx="645">
                        <c:v>2.19</c:v>
                      </c:pt>
                      <c:pt idx="646">
                        <c:v>2.1800000000000002</c:v>
                      </c:pt>
                      <c:pt idx="647">
                        <c:v>2.23</c:v>
                      </c:pt>
                      <c:pt idx="648">
                        <c:v>2.78</c:v>
                      </c:pt>
                      <c:pt idx="649">
                        <c:v>2.97</c:v>
                      </c:pt>
                      <c:pt idx="650">
                        <c:v>3</c:v>
                      </c:pt>
                      <c:pt idx="651">
                        <c:v>3.2</c:v>
                      </c:pt>
                      <c:pt idx="652">
                        <c:v>2.93</c:v>
                      </c:pt>
                      <c:pt idx="653">
                        <c:v>2.88</c:v>
                      </c:pt>
                      <c:pt idx="654">
                        <c:v>2.96</c:v>
                      </c:pt>
                      <c:pt idx="655">
                        <c:v>3</c:v>
                      </c:pt>
                      <c:pt idx="656">
                        <c:v>2.76</c:v>
                      </c:pt>
                      <c:pt idx="657">
                        <c:v>2.9</c:v>
                      </c:pt>
                      <c:pt idx="658">
                        <c:v>2.4900000000000002</c:v>
                      </c:pt>
                      <c:pt idx="659">
                        <c:v>2</c:v>
                      </c:pt>
                      <c:pt idx="660">
                        <c:v>1.9</c:v>
                      </c:pt>
                      <c:pt idx="661">
                        <c:v>1.93</c:v>
                      </c:pt>
                      <c:pt idx="662">
                        <c:v>2</c:v>
                      </c:pt>
                      <c:pt idx="663">
                        <c:v>1.94</c:v>
                      </c:pt>
                      <c:pt idx="664">
                        <c:v>1.95</c:v>
                      </c:pt>
                      <c:pt idx="665">
                        <c:v>1.9</c:v>
                      </c:pt>
                      <c:pt idx="666">
                        <c:v>1.85</c:v>
                      </c:pt>
                      <c:pt idx="667">
                        <c:v>1.94</c:v>
                      </c:pt>
                      <c:pt idx="668">
                        <c:v>1.9</c:v>
                      </c:pt>
                      <c:pt idx="669">
                        <c:v>1.75</c:v>
                      </c:pt>
                      <c:pt idx="670">
                        <c:v>1.7</c:v>
                      </c:pt>
                      <c:pt idx="671">
                        <c:v>1.79</c:v>
                      </c:pt>
                      <c:pt idx="672">
                        <c:v>2</c:v>
                      </c:pt>
                      <c:pt idx="673">
                        <c:v>1.83</c:v>
                      </c:pt>
                      <c:pt idx="674">
                        <c:v>1.75</c:v>
                      </c:pt>
                      <c:pt idx="675">
                        <c:v>1.8</c:v>
                      </c:pt>
                      <c:pt idx="676">
                        <c:v>1.79</c:v>
                      </c:pt>
                      <c:pt idx="677">
                        <c:v>1.71</c:v>
                      </c:pt>
                      <c:pt idx="678">
                        <c:v>1.67</c:v>
                      </c:pt>
                      <c:pt idx="679">
                        <c:v>1.7</c:v>
                      </c:pt>
                      <c:pt idx="680">
                        <c:v>1.83</c:v>
                      </c:pt>
                      <c:pt idx="681">
                        <c:v>1.72</c:v>
                      </c:pt>
                      <c:pt idx="682">
                        <c:v>1.6</c:v>
                      </c:pt>
                      <c:pt idx="683">
                        <c:v>1.75</c:v>
                      </c:pt>
                      <c:pt idx="684">
                        <c:v>1.96</c:v>
                      </c:pt>
                      <c:pt idx="685">
                        <c:v>1.87</c:v>
                      </c:pt>
                      <c:pt idx="686">
                        <c:v>1.83</c:v>
                      </c:pt>
                      <c:pt idx="687">
                        <c:v>2.0499999999999998</c:v>
                      </c:pt>
                      <c:pt idx="688">
                        <c:v>2.2799999999999998</c:v>
                      </c:pt>
                      <c:pt idx="689">
                        <c:v>2.56</c:v>
                      </c:pt>
                      <c:pt idx="690">
                        <c:v>2.4900000000000002</c:v>
                      </c:pt>
                      <c:pt idx="691">
                        <c:v>2.5</c:v>
                      </c:pt>
                      <c:pt idx="692">
                        <c:v>2.12</c:v>
                      </c:pt>
                      <c:pt idx="693">
                        <c:v>1.93</c:v>
                      </c:pt>
                      <c:pt idx="694">
                        <c:v>1.89</c:v>
                      </c:pt>
                      <c:pt idx="695">
                        <c:v>1.91</c:v>
                      </c:pt>
                      <c:pt idx="696">
                        <c:v>1.94</c:v>
                      </c:pt>
                      <c:pt idx="697">
                        <c:v>3.2</c:v>
                      </c:pt>
                      <c:pt idx="698">
                        <c:v>2.65</c:v>
                      </c:pt>
                      <c:pt idx="699">
                        <c:v>2.4500000000000002</c:v>
                      </c:pt>
                      <c:pt idx="700">
                        <c:v>3.1</c:v>
                      </c:pt>
                      <c:pt idx="701">
                        <c:v>3.6</c:v>
                      </c:pt>
                      <c:pt idx="702">
                        <c:v>3.8</c:v>
                      </c:pt>
                      <c:pt idx="703">
                        <c:v>4</c:v>
                      </c:pt>
                      <c:pt idx="704">
                        <c:v>3.44</c:v>
                      </c:pt>
                      <c:pt idx="705">
                        <c:v>3.31</c:v>
                      </c:pt>
                      <c:pt idx="706">
                        <c:v>2.88</c:v>
                      </c:pt>
                      <c:pt idx="707">
                        <c:v>2.86</c:v>
                      </c:pt>
                      <c:pt idx="708">
                        <c:v>2.8</c:v>
                      </c:pt>
                      <c:pt idx="709">
                        <c:v>3.48</c:v>
                      </c:pt>
                      <c:pt idx="710">
                        <c:v>4</c:v>
                      </c:pt>
                      <c:pt idx="711">
                        <c:v>3.67</c:v>
                      </c:pt>
                      <c:pt idx="712">
                        <c:v>3.52</c:v>
                      </c:pt>
                      <c:pt idx="713">
                        <c:v>2.87</c:v>
                      </c:pt>
                      <c:pt idx="714">
                        <c:v>3.08</c:v>
                      </c:pt>
                      <c:pt idx="715">
                        <c:v>3.18</c:v>
                      </c:pt>
                      <c:pt idx="716">
                        <c:v>2.64</c:v>
                      </c:pt>
                      <c:pt idx="717">
                        <c:v>2.25</c:v>
                      </c:pt>
                      <c:pt idx="718">
                        <c:v>2.21</c:v>
                      </c:pt>
                      <c:pt idx="719">
                        <c:v>2.2000000000000002</c:v>
                      </c:pt>
                      <c:pt idx="720">
                        <c:v>1.98</c:v>
                      </c:pt>
                      <c:pt idx="721">
                        <c:v>2.68</c:v>
                      </c:pt>
                      <c:pt idx="722">
                        <c:v>2.54</c:v>
                      </c:pt>
                      <c:pt idx="723">
                        <c:v>2.2999999999999998</c:v>
                      </c:pt>
                      <c:pt idx="724">
                        <c:v>2.59</c:v>
                      </c:pt>
                      <c:pt idx="725">
                        <c:v>2.83</c:v>
                      </c:pt>
                      <c:pt idx="726">
                        <c:v>2.7</c:v>
                      </c:pt>
                      <c:pt idx="727">
                        <c:v>2.78</c:v>
                      </c:pt>
                      <c:pt idx="728">
                        <c:v>2.8</c:v>
                      </c:pt>
                      <c:pt idx="729">
                        <c:v>2.66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4EB-4269-B900-F78E3F18A5CB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1.55</c:v>
                      </c:pt>
                      <c:pt idx="1">
                        <c:v>1.4</c:v>
                      </c:pt>
                      <c:pt idx="2">
                        <c:v>1.3</c:v>
                      </c:pt>
                      <c:pt idx="3">
                        <c:v>1.3</c:v>
                      </c:pt>
                      <c:pt idx="4">
                        <c:v>1.25</c:v>
                      </c:pt>
                      <c:pt idx="5">
                        <c:v>1.25</c:v>
                      </c:pt>
                      <c:pt idx="6">
                        <c:v>1.25</c:v>
                      </c:pt>
                      <c:pt idx="7">
                        <c:v>1.26</c:v>
                      </c:pt>
                      <c:pt idx="8">
                        <c:v>1.26</c:v>
                      </c:pt>
                      <c:pt idx="9">
                        <c:v>1.27</c:v>
                      </c:pt>
                      <c:pt idx="10">
                        <c:v>1.29</c:v>
                      </c:pt>
                      <c:pt idx="11">
                        <c:v>1.3</c:v>
                      </c:pt>
                      <c:pt idx="12">
                        <c:v>1.32</c:v>
                      </c:pt>
                      <c:pt idx="13">
                        <c:v>1.35</c:v>
                      </c:pt>
                      <c:pt idx="14">
                        <c:v>1.37</c:v>
                      </c:pt>
                      <c:pt idx="15">
                        <c:v>1.44</c:v>
                      </c:pt>
                      <c:pt idx="16">
                        <c:v>1.32</c:v>
                      </c:pt>
                      <c:pt idx="17">
                        <c:v>1.8</c:v>
                      </c:pt>
                      <c:pt idx="18">
                        <c:v>1.77</c:v>
                      </c:pt>
                      <c:pt idx="19">
                        <c:v>1.59</c:v>
                      </c:pt>
                      <c:pt idx="20">
                        <c:v>1.44</c:v>
                      </c:pt>
                      <c:pt idx="21">
                        <c:v>1.3</c:v>
                      </c:pt>
                      <c:pt idx="22">
                        <c:v>1.3</c:v>
                      </c:pt>
                      <c:pt idx="23">
                        <c:v>1.3</c:v>
                      </c:pt>
                      <c:pt idx="24">
                        <c:v>1.3</c:v>
                      </c:pt>
                      <c:pt idx="25">
                        <c:v>2.54</c:v>
                      </c:pt>
                      <c:pt idx="26">
                        <c:v>2.5299999999999998</c:v>
                      </c:pt>
                      <c:pt idx="27">
                        <c:v>2.44</c:v>
                      </c:pt>
                      <c:pt idx="28">
                        <c:v>2.4</c:v>
                      </c:pt>
                      <c:pt idx="29">
                        <c:v>1.4</c:v>
                      </c:pt>
                      <c:pt idx="30">
                        <c:v>1.4</c:v>
                      </c:pt>
                      <c:pt idx="31">
                        <c:v>1.4</c:v>
                      </c:pt>
                      <c:pt idx="32">
                        <c:v>1.3</c:v>
                      </c:pt>
                      <c:pt idx="33">
                        <c:v>1.4</c:v>
                      </c:pt>
                      <c:pt idx="34">
                        <c:v>1.3</c:v>
                      </c:pt>
                      <c:pt idx="35">
                        <c:v>1.3</c:v>
                      </c:pt>
                      <c:pt idx="36">
                        <c:v>1.3</c:v>
                      </c:pt>
                      <c:pt idx="37">
                        <c:v>1.25</c:v>
                      </c:pt>
                      <c:pt idx="38">
                        <c:v>1.3</c:v>
                      </c:pt>
                      <c:pt idx="39">
                        <c:v>1.5</c:v>
                      </c:pt>
                      <c:pt idx="40">
                        <c:v>1.3</c:v>
                      </c:pt>
                      <c:pt idx="41">
                        <c:v>1.3</c:v>
                      </c:pt>
                      <c:pt idx="42">
                        <c:v>1.6</c:v>
                      </c:pt>
                      <c:pt idx="43">
                        <c:v>1.6</c:v>
                      </c:pt>
                      <c:pt idx="44">
                        <c:v>1.65</c:v>
                      </c:pt>
                      <c:pt idx="45">
                        <c:v>1.9</c:v>
                      </c:pt>
                      <c:pt idx="46">
                        <c:v>2.15</c:v>
                      </c:pt>
                      <c:pt idx="47">
                        <c:v>1.6</c:v>
                      </c:pt>
                      <c:pt idx="48">
                        <c:v>1.65</c:v>
                      </c:pt>
                      <c:pt idx="49">
                        <c:v>1.9</c:v>
                      </c:pt>
                      <c:pt idx="50">
                        <c:v>2.1</c:v>
                      </c:pt>
                      <c:pt idx="51">
                        <c:v>1.7</c:v>
                      </c:pt>
                      <c:pt idx="52">
                        <c:v>1.5</c:v>
                      </c:pt>
                      <c:pt idx="53">
                        <c:v>1.5</c:v>
                      </c:pt>
                      <c:pt idx="54">
                        <c:v>1.6</c:v>
                      </c:pt>
                      <c:pt idx="55">
                        <c:v>2.15</c:v>
                      </c:pt>
                      <c:pt idx="56">
                        <c:v>2.58</c:v>
                      </c:pt>
                      <c:pt idx="57">
                        <c:v>1.85</c:v>
                      </c:pt>
                      <c:pt idx="58">
                        <c:v>2.1</c:v>
                      </c:pt>
                      <c:pt idx="59">
                        <c:v>1.8</c:v>
                      </c:pt>
                      <c:pt idx="60">
                        <c:v>1.8</c:v>
                      </c:pt>
                      <c:pt idx="61">
                        <c:v>1.8</c:v>
                      </c:pt>
                      <c:pt idx="62">
                        <c:v>1.9</c:v>
                      </c:pt>
                      <c:pt idx="63">
                        <c:v>1.65</c:v>
                      </c:pt>
                      <c:pt idx="64">
                        <c:v>1.65</c:v>
                      </c:pt>
                      <c:pt idx="65">
                        <c:v>1.3</c:v>
                      </c:pt>
                      <c:pt idx="66">
                        <c:v>1.4</c:v>
                      </c:pt>
                      <c:pt idx="67">
                        <c:v>1.25</c:v>
                      </c:pt>
                      <c:pt idx="68">
                        <c:v>1.85</c:v>
                      </c:pt>
                      <c:pt idx="69">
                        <c:v>1.5</c:v>
                      </c:pt>
                      <c:pt idx="70">
                        <c:v>1.45</c:v>
                      </c:pt>
                      <c:pt idx="71">
                        <c:v>1.68</c:v>
                      </c:pt>
                      <c:pt idx="72">
                        <c:v>1.75</c:v>
                      </c:pt>
                      <c:pt idx="73">
                        <c:v>1.6</c:v>
                      </c:pt>
                      <c:pt idx="74">
                        <c:v>1.55</c:v>
                      </c:pt>
                      <c:pt idx="75">
                        <c:v>1.6</c:v>
                      </c:pt>
                      <c:pt idx="76">
                        <c:v>1.59</c:v>
                      </c:pt>
                      <c:pt idx="77">
                        <c:v>1.5</c:v>
                      </c:pt>
                      <c:pt idx="78">
                        <c:v>1.53</c:v>
                      </c:pt>
                      <c:pt idx="79">
                        <c:v>1.55</c:v>
                      </c:pt>
                      <c:pt idx="80">
                        <c:v>1.5</c:v>
                      </c:pt>
                      <c:pt idx="81">
                        <c:v>1.53</c:v>
                      </c:pt>
                      <c:pt idx="82">
                        <c:v>1.46</c:v>
                      </c:pt>
                      <c:pt idx="83">
                        <c:v>1.45</c:v>
                      </c:pt>
                      <c:pt idx="84">
                        <c:v>1.64</c:v>
                      </c:pt>
                      <c:pt idx="85">
                        <c:v>1.69</c:v>
                      </c:pt>
                      <c:pt idx="86">
                        <c:v>1.7</c:v>
                      </c:pt>
                      <c:pt idx="87">
                        <c:v>1.65</c:v>
                      </c:pt>
                      <c:pt idx="88">
                        <c:v>1.75</c:v>
                      </c:pt>
                      <c:pt idx="89">
                        <c:v>2.7</c:v>
                      </c:pt>
                      <c:pt idx="90">
                        <c:v>2.84</c:v>
                      </c:pt>
                      <c:pt idx="91">
                        <c:v>2.79</c:v>
                      </c:pt>
                      <c:pt idx="92">
                        <c:v>2.5299999999999998</c:v>
                      </c:pt>
                      <c:pt idx="93">
                        <c:v>2.19</c:v>
                      </c:pt>
                      <c:pt idx="94">
                        <c:v>2.29</c:v>
                      </c:pt>
                      <c:pt idx="95">
                        <c:v>1.99</c:v>
                      </c:pt>
                      <c:pt idx="96">
                        <c:v>2.08</c:v>
                      </c:pt>
                      <c:pt idx="97">
                        <c:v>1.9</c:v>
                      </c:pt>
                      <c:pt idx="98">
                        <c:v>1.95</c:v>
                      </c:pt>
                      <c:pt idx="99">
                        <c:v>1.9</c:v>
                      </c:pt>
                      <c:pt idx="100">
                        <c:v>1.94</c:v>
                      </c:pt>
                      <c:pt idx="101">
                        <c:v>1.77</c:v>
                      </c:pt>
                      <c:pt idx="102">
                        <c:v>1.88</c:v>
                      </c:pt>
                      <c:pt idx="103">
                        <c:v>1.82</c:v>
                      </c:pt>
                      <c:pt idx="104">
                        <c:v>1.86</c:v>
                      </c:pt>
                      <c:pt idx="105">
                        <c:v>1.7</c:v>
                      </c:pt>
                      <c:pt idx="106">
                        <c:v>1.65</c:v>
                      </c:pt>
                      <c:pt idx="107">
                        <c:v>1.75</c:v>
                      </c:pt>
                      <c:pt idx="108">
                        <c:v>1.94</c:v>
                      </c:pt>
                      <c:pt idx="109">
                        <c:v>1.67</c:v>
                      </c:pt>
                      <c:pt idx="110">
                        <c:v>1.52</c:v>
                      </c:pt>
                      <c:pt idx="111">
                        <c:v>2</c:v>
                      </c:pt>
                      <c:pt idx="112">
                        <c:v>2</c:v>
                      </c:pt>
                      <c:pt idx="113">
                        <c:v>1.94</c:v>
                      </c:pt>
                      <c:pt idx="114">
                        <c:v>2.0499999999999998</c:v>
                      </c:pt>
                      <c:pt idx="115">
                        <c:v>2.61</c:v>
                      </c:pt>
                      <c:pt idx="116">
                        <c:v>2.4</c:v>
                      </c:pt>
                      <c:pt idx="117">
                        <c:v>2.12</c:v>
                      </c:pt>
                      <c:pt idx="118">
                        <c:v>2.1800000000000002</c:v>
                      </c:pt>
                      <c:pt idx="119">
                        <c:v>2.21</c:v>
                      </c:pt>
                      <c:pt idx="120">
                        <c:v>2.52</c:v>
                      </c:pt>
                      <c:pt idx="121">
                        <c:v>2.94</c:v>
                      </c:pt>
                      <c:pt idx="122">
                        <c:v>2.52</c:v>
                      </c:pt>
                      <c:pt idx="123">
                        <c:v>2.4700000000000002</c:v>
                      </c:pt>
                      <c:pt idx="124">
                        <c:v>2.42</c:v>
                      </c:pt>
                      <c:pt idx="125">
                        <c:v>2.2999999999999998</c:v>
                      </c:pt>
                      <c:pt idx="126">
                        <c:v>2.39</c:v>
                      </c:pt>
                      <c:pt idx="127">
                        <c:v>2.84</c:v>
                      </c:pt>
                      <c:pt idx="128">
                        <c:v>2.79</c:v>
                      </c:pt>
                      <c:pt idx="129">
                        <c:v>2.3199999999999998</c:v>
                      </c:pt>
                      <c:pt idx="130">
                        <c:v>2.0499999999999998</c:v>
                      </c:pt>
                      <c:pt idx="131">
                        <c:v>1.7</c:v>
                      </c:pt>
                      <c:pt idx="132">
                        <c:v>1.8</c:v>
                      </c:pt>
                      <c:pt idx="133">
                        <c:v>1.84</c:v>
                      </c:pt>
                      <c:pt idx="134">
                        <c:v>1.75</c:v>
                      </c:pt>
                      <c:pt idx="135">
                        <c:v>1.68</c:v>
                      </c:pt>
                      <c:pt idx="136">
                        <c:v>1.7</c:v>
                      </c:pt>
                      <c:pt idx="137">
                        <c:v>1.62</c:v>
                      </c:pt>
                      <c:pt idx="138">
                        <c:v>1.58</c:v>
                      </c:pt>
                      <c:pt idx="139">
                        <c:v>2.29</c:v>
                      </c:pt>
                      <c:pt idx="140">
                        <c:v>2.38</c:v>
                      </c:pt>
                      <c:pt idx="141">
                        <c:v>1.68</c:v>
                      </c:pt>
                      <c:pt idx="142">
                        <c:v>1.7</c:v>
                      </c:pt>
                      <c:pt idx="143">
                        <c:v>1.63</c:v>
                      </c:pt>
                      <c:pt idx="144">
                        <c:v>1.59</c:v>
                      </c:pt>
                      <c:pt idx="145">
                        <c:v>3.3</c:v>
                      </c:pt>
                      <c:pt idx="146">
                        <c:v>2.6</c:v>
                      </c:pt>
                      <c:pt idx="147">
                        <c:v>2.44</c:v>
                      </c:pt>
                      <c:pt idx="148">
                        <c:v>3.28</c:v>
                      </c:pt>
                      <c:pt idx="149">
                        <c:v>2.85</c:v>
                      </c:pt>
                      <c:pt idx="150">
                        <c:v>2.4</c:v>
                      </c:pt>
                      <c:pt idx="151">
                        <c:v>2.2599999999999998</c:v>
                      </c:pt>
                      <c:pt idx="152">
                        <c:v>2.2799999999999998</c:v>
                      </c:pt>
                      <c:pt idx="153">
                        <c:v>2.48</c:v>
                      </c:pt>
                      <c:pt idx="154">
                        <c:v>2.73</c:v>
                      </c:pt>
                      <c:pt idx="155">
                        <c:v>2.58</c:v>
                      </c:pt>
                      <c:pt idx="156">
                        <c:v>2.2999999999999998</c:v>
                      </c:pt>
                      <c:pt idx="157">
                        <c:v>2.2000000000000002</c:v>
                      </c:pt>
                      <c:pt idx="158">
                        <c:v>2.39</c:v>
                      </c:pt>
                      <c:pt idx="159">
                        <c:v>2.98</c:v>
                      </c:pt>
                      <c:pt idx="160">
                        <c:v>2.6</c:v>
                      </c:pt>
                      <c:pt idx="161">
                        <c:v>2.58</c:v>
                      </c:pt>
                      <c:pt idx="162">
                        <c:v>2.8</c:v>
                      </c:pt>
                      <c:pt idx="163">
                        <c:v>3</c:v>
                      </c:pt>
                      <c:pt idx="164">
                        <c:v>2.61</c:v>
                      </c:pt>
                      <c:pt idx="165">
                        <c:v>2.4900000000000002</c:v>
                      </c:pt>
                      <c:pt idx="166">
                        <c:v>2.54</c:v>
                      </c:pt>
                      <c:pt idx="167">
                        <c:v>2.44</c:v>
                      </c:pt>
                      <c:pt idx="168">
                        <c:v>2.4</c:v>
                      </c:pt>
                      <c:pt idx="169">
                        <c:v>2.5</c:v>
                      </c:pt>
                      <c:pt idx="170">
                        <c:v>2.88</c:v>
                      </c:pt>
                      <c:pt idx="171">
                        <c:v>2.83</c:v>
                      </c:pt>
                      <c:pt idx="172">
                        <c:v>3.52</c:v>
                      </c:pt>
                      <c:pt idx="173">
                        <c:v>3.48</c:v>
                      </c:pt>
                      <c:pt idx="174">
                        <c:v>3.93</c:v>
                      </c:pt>
                      <c:pt idx="175">
                        <c:v>3.47</c:v>
                      </c:pt>
                      <c:pt idx="176">
                        <c:v>3</c:v>
                      </c:pt>
                      <c:pt idx="177">
                        <c:v>2.8</c:v>
                      </c:pt>
                      <c:pt idx="178">
                        <c:v>2.65</c:v>
                      </c:pt>
                      <c:pt idx="179">
                        <c:v>3.1</c:v>
                      </c:pt>
                      <c:pt idx="180">
                        <c:v>2.68</c:v>
                      </c:pt>
                      <c:pt idx="181">
                        <c:v>2.58</c:v>
                      </c:pt>
                      <c:pt idx="182">
                        <c:v>2.64</c:v>
                      </c:pt>
                      <c:pt idx="183">
                        <c:v>2.2999999999999998</c:v>
                      </c:pt>
                      <c:pt idx="184">
                        <c:v>2.15</c:v>
                      </c:pt>
                      <c:pt idx="185">
                        <c:v>2.15</c:v>
                      </c:pt>
                      <c:pt idx="186">
                        <c:v>2.1800000000000002</c:v>
                      </c:pt>
                      <c:pt idx="187">
                        <c:v>2</c:v>
                      </c:pt>
                      <c:pt idx="188">
                        <c:v>2.0499999999999998</c:v>
                      </c:pt>
                      <c:pt idx="189">
                        <c:v>2.0299999999999998</c:v>
                      </c:pt>
                      <c:pt idx="190">
                        <c:v>2.0299999999999998</c:v>
                      </c:pt>
                      <c:pt idx="191">
                        <c:v>2</c:v>
                      </c:pt>
                      <c:pt idx="192">
                        <c:v>2.15</c:v>
                      </c:pt>
                      <c:pt idx="193">
                        <c:v>2</c:v>
                      </c:pt>
                      <c:pt idx="194">
                        <c:v>1.96</c:v>
                      </c:pt>
                      <c:pt idx="195">
                        <c:v>1.96</c:v>
                      </c:pt>
                      <c:pt idx="196">
                        <c:v>1.95</c:v>
                      </c:pt>
                      <c:pt idx="197">
                        <c:v>1.82</c:v>
                      </c:pt>
                      <c:pt idx="198">
                        <c:v>2</c:v>
                      </c:pt>
                      <c:pt idx="199">
                        <c:v>2.0499999999999998</c:v>
                      </c:pt>
                      <c:pt idx="200">
                        <c:v>2.7</c:v>
                      </c:pt>
                      <c:pt idx="201">
                        <c:v>2.8</c:v>
                      </c:pt>
                      <c:pt idx="202">
                        <c:v>2.73</c:v>
                      </c:pt>
                      <c:pt idx="203">
                        <c:v>2.4700000000000002</c:v>
                      </c:pt>
                      <c:pt idx="204">
                        <c:v>2.65</c:v>
                      </c:pt>
                      <c:pt idx="205">
                        <c:v>2.89</c:v>
                      </c:pt>
                      <c:pt idx="206">
                        <c:v>3.28</c:v>
                      </c:pt>
                      <c:pt idx="207">
                        <c:v>4.05</c:v>
                      </c:pt>
                      <c:pt idx="208">
                        <c:v>3.68</c:v>
                      </c:pt>
                      <c:pt idx="209">
                        <c:v>3.99</c:v>
                      </c:pt>
                      <c:pt idx="210">
                        <c:v>3.75</c:v>
                      </c:pt>
                      <c:pt idx="211">
                        <c:v>3.9</c:v>
                      </c:pt>
                      <c:pt idx="212">
                        <c:v>4</c:v>
                      </c:pt>
                      <c:pt idx="213">
                        <c:v>3.65</c:v>
                      </c:pt>
                      <c:pt idx="214">
                        <c:v>3.24</c:v>
                      </c:pt>
                      <c:pt idx="215">
                        <c:v>4</c:v>
                      </c:pt>
                      <c:pt idx="216">
                        <c:v>4.05</c:v>
                      </c:pt>
                      <c:pt idx="217">
                        <c:v>3.48</c:v>
                      </c:pt>
                      <c:pt idx="218">
                        <c:v>3.8</c:v>
                      </c:pt>
                      <c:pt idx="219">
                        <c:v>3.7</c:v>
                      </c:pt>
                      <c:pt idx="220">
                        <c:v>3.66</c:v>
                      </c:pt>
                      <c:pt idx="221">
                        <c:v>3.57</c:v>
                      </c:pt>
                      <c:pt idx="222">
                        <c:v>3.94</c:v>
                      </c:pt>
                      <c:pt idx="223">
                        <c:v>4.05</c:v>
                      </c:pt>
                      <c:pt idx="224">
                        <c:v>4.58</c:v>
                      </c:pt>
                      <c:pt idx="225">
                        <c:v>4.6500000000000004</c:v>
                      </c:pt>
                      <c:pt idx="226">
                        <c:v>4.55</c:v>
                      </c:pt>
                      <c:pt idx="227">
                        <c:v>4.63</c:v>
                      </c:pt>
                      <c:pt idx="228">
                        <c:v>4.34</c:v>
                      </c:pt>
                      <c:pt idx="229">
                        <c:v>4.1399999999999997</c:v>
                      </c:pt>
                      <c:pt idx="230">
                        <c:v>3.83</c:v>
                      </c:pt>
                      <c:pt idx="231">
                        <c:v>3.65</c:v>
                      </c:pt>
                      <c:pt idx="232">
                        <c:v>3.55</c:v>
                      </c:pt>
                      <c:pt idx="233">
                        <c:v>4.05</c:v>
                      </c:pt>
                      <c:pt idx="234">
                        <c:v>3.52</c:v>
                      </c:pt>
                      <c:pt idx="235">
                        <c:v>3.5</c:v>
                      </c:pt>
                      <c:pt idx="236">
                        <c:v>3.5</c:v>
                      </c:pt>
                      <c:pt idx="237">
                        <c:v>3.42</c:v>
                      </c:pt>
                      <c:pt idx="238">
                        <c:v>3.1</c:v>
                      </c:pt>
                      <c:pt idx="239">
                        <c:v>3</c:v>
                      </c:pt>
                      <c:pt idx="240">
                        <c:v>3.56</c:v>
                      </c:pt>
                      <c:pt idx="241">
                        <c:v>3.78</c:v>
                      </c:pt>
                      <c:pt idx="242">
                        <c:v>2.9</c:v>
                      </c:pt>
                      <c:pt idx="243">
                        <c:v>2.98</c:v>
                      </c:pt>
                      <c:pt idx="244">
                        <c:v>2.21</c:v>
                      </c:pt>
                      <c:pt idx="245">
                        <c:v>2.85</c:v>
                      </c:pt>
                      <c:pt idx="246">
                        <c:v>2.91</c:v>
                      </c:pt>
                      <c:pt idx="247">
                        <c:v>2.7</c:v>
                      </c:pt>
                      <c:pt idx="248">
                        <c:v>2.68</c:v>
                      </c:pt>
                      <c:pt idx="249">
                        <c:v>2.75</c:v>
                      </c:pt>
                      <c:pt idx="250">
                        <c:v>2.72</c:v>
                      </c:pt>
                      <c:pt idx="251">
                        <c:v>3.1</c:v>
                      </c:pt>
                      <c:pt idx="252">
                        <c:v>2.93</c:v>
                      </c:pt>
                      <c:pt idx="253">
                        <c:v>2.75</c:v>
                      </c:pt>
                      <c:pt idx="254">
                        <c:v>2.72</c:v>
                      </c:pt>
                      <c:pt idx="255">
                        <c:v>2.8</c:v>
                      </c:pt>
                      <c:pt idx="256">
                        <c:v>2.65</c:v>
                      </c:pt>
                      <c:pt idx="257">
                        <c:v>2.68</c:v>
                      </c:pt>
                      <c:pt idx="258">
                        <c:v>2.72</c:v>
                      </c:pt>
                      <c:pt idx="259">
                        <c:v>2.98</c:v>
                      </c:pt>
                      <c:pt idx="260">
                        <c:v>3.3</c:v>
                      </c:pt>
                      <c:pt idx="261">
                        <c:v>2.99</c:v>
                      </c:pt>
                      <c:pt idx="262">
                        <c:v>2.78</c:v>
                      </c:pt>
                      <c:pt idx="263">
                        <c:v>2.69</c:v>
                      </c:pt>
                      <c:pt idx="264">
                        <c:v>2.65</c:v>
                      </c:pt>
                      <c:pt idx="265">
                        <c:v>2.7</c:v>
                      </c:pt>
                      <c:pt idx="266">
                        <c:v>2.5</c:v>
                      </c:pt>
                      <c:pt idx="267">
                        <c:v>2.9</c:v>
                      </c:pt>
                      <c:pt idx="268">
                        <c:v>2.9</c:v>
                      </c:pt>
                      <c:pt idx="269">
                        <c:v>2.76</c:v>
                      </c:pt>
                      <c:pt idx="270">
                        <c:v>2.79</c:v>
                      </c:pt>
                      <c:pt idx="271">
                        <c:v>2.82</c:v>
                      </c:pt>
                      <c:pt idx="272">
                        <c:v>2.5</c:v>
                      </c:pt>
                      <c:pt idx="273">
                        <c:v>2.9</c:v>
                      </c:pt>
                      <c:pt idx="274">
                        <c:v>3.02</c:v>
                      </c:pt>
                      <c:pt idx="275">
                        <c:v>2.4</c:v>
                      </c:pt>
                      <c:pt idx="276">
                        <c:v>3.1</c:v>
                      </c:pt>
                      <c:pt idx="277">
                        <c:v>3.12</c:v>
                      </c:pt>
                      <c:pt idx="278">
                        <c:v>3.36</c:v>
                      </c:pt>
                      <c:pt idx="279">
                        <c:v>3.39</c:v>
                      </c:pt>
                      <c:pt idx="280">
                        <c:v>3.14</c:v>
                      </c:pt>
                      <c:pt idx="281">
                        <c:v>3.3</c:v>
                      </c:pt>
                      <c:pt idx="282">
                        <c:v>3.1</c:v>
                      </c:pt>
                      <c:pt idx="283">
                        <c:v>3</c:v>
                      </c:pt>
                      <c:pt idx="284">
                        <c:v>2.92</c:v>
                      </c:pt>
                      <c:pt idx="285">
                        <c:v>2.95</c:v>
                      </c:pt>
                      <c:pt idx="286">
                        <c:v>2.93</c:v>
                      </c:pt>
                      <c:pt idx="287">
                        <c:v>2.4</c:v>
                      </c:pt>
                      <c:pt idx="288">
                        <c:v>2.42</c:v>
                      </c:pt>
                      <c:pt idx="289">
                        <c:v>2.5</c:v>
                      </c:pt>
                      <c:pt idx="290">
                        <c:v>2.4</c:v>
                      </c:pt>
                      <c:pt idx="291">
                        <c:v>2.2999999999999998</c:v>
                      </c:pt>
                      <c:pt idx="292">
                        <c:v>2.98</c:v>
                      </c:pt>
                      <c:pt idx="293">
                        <c:v>2.72</c:v>
                      </c:pt>
                      <c:pt idx="294">
                        <c:v>3</c:v>
                      </c:pt>
                      <c:pt idx="295">
                        <c:v>2.9</c:v>
                      </c:pt>
                      <c:pt idx="296">
                        <c:v>3.5</c:v>
                      </c:pt>
                      <c:pt idx="297">
                        <c:v>3.45</c:v>
                      </c:pt>
                      <c:pt idx="298">
                        <c:v>3.1</c:v>
                      </c:pt>
                      <c:pt idx="299">
                        <c:v>3.08</c:v>
                      </c:pt>
                      <c:pt idx="300">
                        <c:v>2.95</c:v>
                      </c:pt>
                      <c:pt idx="301">
                        <c:v>3.1</c:v>
                      </c:pt>
                      <c:pt idx="302">
                        <c:v>3.1</c:v>
                      </c:pt>
                      <c:pt idx="303">
                        <c:v>3.08</c:v>
                      </c:pt>
                      <c:pt idx="304">
                        <c:v>2.95</c:v>
                      </c:pt>
                      <c:pt idx="305">
                        <c:v>3.15</c:v>
                      </c:pt>
                      <c:pt idx="306">
                        <c:v>3.25</c:v>
                      </c:pt>
                      <c:pt idx="307">
                        <c:v>3.38</c:v>
                      </c:pt>
                      <c:pt idx="308">
                        <c:v>3.45</c:v>
                      </c:pt>
                      <c:pt idx="309">
                        <c:v>3.15</c:v>
                      </c:pt>
                      <c:pt idx="310">
                        <c:v>2.6</c:v>
                      </c:pt>
                      <c:pt idx="311">
                        <c:v>2.5499999999999998</c:v>
                      </c:pt>
                      <c:pt idx="312">
                        <c:v>2.7</c:v>
                      </c:pt>
                      <c:pt idx="313">
                        <c:v>2.6</c:v>
                      </c:pt>
                      <c:pt idx="314">
                        <c:v>2.75</c:v>
                      </c:pt>
                      <c:pt idx="315">
                        <c:v>3.2</c:v>
                      </c:pt>
                      <c:pt idx="316">
                        <c:v>2.7</c:v>
                      </c:pt>
                      <c:pt idx="317">
                        <c:v>3</c:v>
                      </c:pt>
                      <c:pt idx="318">
                        <c:v>3.03</c:v>
                      </c:pt>
                      <c:pt idx="319">
                        <c:v>2.75</c:v>
                      </c:pt>
                      <c:pt idx="320">
                        <c:v>2.4</c:v>
                      </c:pt>
                      <c:pt idx="321">
                        <c:v>2.27</c:v>
                      </c:pt>
                      <c:pt idx="322">
                        <c:v>2.2000000000000002</c:v>
                      </c:pt>
                      <c:pt idx="323">
                        <c:v>2.1</c:v>
                      </c:pt>
                      <c:pt idx="324">
                        <c:v>2.11</c:v>
                      </c:pt>
                      <c:pt idx="325">
                        <c:v>2.09</c:v>
                      </c:pt>
                      <c:pt idx="326">
                        <c:v>2.4900000000000002</c:v>
                      </c:pt>
                      <c:pt idx="327">
                        <c:v>2.65</c:v>
                      </c:pt>
                      <c:pt idx="328">
                        <c:v>3.05</c:v>
                      </c:pt>
                      <c:pt idx="329">
                        <c:v>3</c:v>
                      </c:pt>
                      <c:pt idx="330">
                        <c:v>3.9</c:v>
                      </c:pt>
                      <c:pt idx="331">
                        <c:v>2.8</c:v>
                      </c:pt>
                      <c:pt idx="332">
                        <c:v>3.5</c:v>
                      </c:pt>
                      <c:pt idx="333">
                        <c:v>3.48</c:v>
                      </c:pt>
                      <c:pt idx="334">
                        <c:v>3</c:v>
                      </c:pt>
                      <c:pt idx="335">
                        <c:v>2.9</c:v>
                      </c:pt>
                      <c:pt idx="336">
                        <c:v>3.49</c:v>
                      </c:pt>
                      <c:pt idx="337">
                        <c:v>3.46</c:v>
                      </c:pt>
                      <c:pt idx="338">
                        <c:v>3.2</c:v>
                      </c:pt>
                      <c:pt idx="339">
                        <c:v>3.15</c:v>
                      </c:pt>
                      <c:pt idx="340">
                        <c:v>3.05</c:v>
                      </c:pt>
                      <c:pt idx="341">
                        <c:v>3</c:v>
                      </c:pt>
                      <c:pt idx="342">
                        <c:v>3.6</c:v>
                      </c:pt>
                      <c:pt idx="343">
                        <c:v>3.3</c:v>
                      </c:pt>
                      <c:pt idx="344">
                        <c:v>2.9</c:v>
                      </c:pt>
                      <c:pt idx="345">
                        <c:v>2.81</c:v>
                      </c:pt>
                      <c:pt idx="346">
                        <c:v>2.8</c:v>
                      </c:pt>
                      <c:pt idx="347">
                        <c:v>2.8</c:v>
                      </c:pt>
                      <c:pt idx="348">
                        <c:v>2.85</c:v>
                      </c:pt>
                      <c:pt idx="349">
                        <c:v>2.98</c:v>
                      </c:pt>
                      <c:pt idx="350">
                        <c:v>3</c:v>
                      </c:pt>
                      <c:pt idx="351">
                        <c:v>2.77</c:v>
                      </c:pt>
                      <c:pt idx="352">
                        <c:v>3.25</c:v>
                      </c:pt>
                      <c:pt idx="353">
                        <c:v>3.28</c:v>
                      </c:pt>
                      <c:pt idx="354">
                        <c:v>2.78</c:v>
                      </c:pt>
                      <c:pt idx="355">
                        <c:v>2.58</c:v>
                      </c:pt>
                      <c:pt idx="356">
                        <c:v>2.48</c:v>
                      </c:pt>
                      <c:pt idx="357">
                        <c:v>2.34</c:v>
                      </c:pt>
                      <c:pt idx="358">
                        <c:v>2.42</c:v>
                      </c:pt>
                      <c:pt idx="359">
                        <c:v>2.9</c:v>
                      </c:pt>
                      <c:pt idx="360">
                        <c:v>2.8</c:v>
                      </c:pt>
                      <c:pt idx="361">
                        <c:v>2.85</c:v>
                      </c:pt>
                      <c:pt idx="362">
                        <c:v>2.42</c:v>
                      </c:pt>
                      <c:pt idx="363">
                        <c:v>2.1800000000000002</c:v>
                      </c:pt>
                      <c:pt idx="364">
                        <c:v>2.38</c:v>
                      </c:pt>
                      <c:pt idx="365">
                        <c:v>2.2799999999999998</c:v>
                      </c:pt>
                      <c:pt idx="366">
                        <c:v>1.49</c:v>
                      </c:pt>
                      <c:pt idx="367">
                        <c:v>2.38</c:v>
                      </c:pt>
                      <c:pt idx="368">
                        <c:v>2.12</c:v>
                      </c:pt>
                      <c:pt idx="369">
                        <c:v>1.95</c:v>
                      </c:pt>
                      <c:pt idx="370">
                        <c:v>1.8</c:v>
                      </c:pt>
                      <c:pt idx="371">
                        <c:v>1.7</c:v>
                      </c:pt>
                      <c:pt idx="372">
                        <c:v>2</c:v>
                      </c:pt>
                      <c:pt idx="373">
                        <c:v>2.85</c:v>
                      </c:pt>
                      <c:pt idx="374">
                        <c:v>2.89</c:v>
                      </c:pt>
                      <c:pt idx="375">
                        <c:v>2.95</c:v>
                      </c:pt>
                      <c:pt idx="376">
                        <c:v>2.48</c:v>
                      </c:pt>
                      <c:pt idx="377">
                        <c:v>2.2000000000000002</c:v>
                      </c:pt>
                      <c:pt idx="378">
                        <c:v>2.8</c:v>
                      </c:pt>
                      <c:pt idx="379">
                        <c:v>3.4</c:v>
                      </c:pt>
                      <c:pt idx="380">
                        <c:v>3.1</c:v>
                      </c:pt>
                      <c:pt idx="381">
                        <c:v>2.85</c:v>
                      </c:pt>
                      <c:pt idx="382">
                        <c:v>2.5</c:v>
                      </c:pt>
                      <c:pt idx="383">
                        <c:v>2.9</c:v>
                      </c:pt>
                      <c:pt idx="384">
                        <c:v>2.5</c:v>
                      </c:pt>
                      <c:pt idx="385">
                        <c:v>2.1800000000000002</c:v>
                      </c:pt>
                      <c:pt idx="386">
                        <c:v>2.4900000000000002</c:v>
                      </c:pt>
                      <c:pt idx="387">
                        <c:v>3</c:v>
                      </c:pt>
                      <c:pt idx="388">
                        <c:v>3.4</c:v>
                      </c:pt>
                      <c:pt idx="389">
                        <c:v>3.2</c:v>
                      </c:pt>
                      <c:pt idx="390">
                        <c:v>3.45</c:v>
                      </c:pt>
                      <c:pt idx="391">
                        <c:v>3.35</c:v>
                      </c:pt>
                      <c:pt idx="392">
                        <c:v>2.56</c:v>
                      </c:pt>
                      <c:pt idx="393">
                        <c:v>2.25</c:v>
                      </c:pt>
                      <c:pt idx="394">
                        <c:v>2.65</c:v>
                      </c:pt>
                      <c:pt idx="395">
                        <c:v>2.38</c:v>
                      </c:pt>
                      <c:pt idx="396">
                        <c:v>2.4</c:v>
                      </c:pt>
                      <c:pt idx="397">
                        <c:v>1.95</c:v>
                      </c:pt>
                      <c:pt idx="398">
                        <c:v>2.2200000000000002</c:v>
                      </c:pt>
                      <c:pt idx="399">
                        <c:v>1.95</c:v>
                      </c:pt>
                      <c:pt idx="400">
                        <c:v>2.2200000000000002</c:v>
                      </c:pt>
                      <c:pt idx="401">
                        <c:v>2.65</c:v>
                      </c:pt>
                      <c:pt idx="402">
                        <c:v>2.85</c:v>
                      </c:pt>
                      <c:pt idx="403">
                        <c:v>3.1</c:v>
                      </c:pt>
                      <c:pt idx="404">
                        <c:v>2.4900000000000002</c:v>
                      </c:pt>
                      <c:pt idx="405">
                        <c:v>2.68</c:v>
                      </c:pt>
                      <c:pt idx="406">
                        <c:v>2.65</c:v>
                      </c:pt>
                      <c:pt idx="407">
                        <c:v>2.87</c:v>
                      </c:pt>
                      <c:pt idx="408">
                        <c:v>3</c:v>
                      </c:pt>
                      <c:pt idx="409">
                        <c:v>3.05</c:v>
                      </c:pt>
                      <c:pt idx="410">
                        <c:v>3</c:v>
                      </c:pt>
                      <c:pt idx="411">
                        <c:v>3.1</c:v>
                      </c:pt>
                      <c:pt idx="412">
                        <c:v>2.6</c:v>
                      </c:pt>
                      <c:pt idx="413">
                        <c:v>2.34</c:v>
                      </c:pt>
                      <c:pt idx="414">
                        <c:v>2.64</c:v>
                      </c:pt>
                      <c:pt idx="415">
                        <c:v>2.4</c:v>
                      </c:pt>
                      <c:pt idx="416">
                        <c:v>2.4</c:v>
                      </c:pt>
                      <c:pt idx="417">
                        <c:v>2.7</c:v>
                      </c:pt>
                      <c:pt idx="418">
                        <c:v>2.75</c:v>
                      </c:pt>
                      <c:pt idx="419">
                        <c:v>2.5</c:v>
                      </c:pt>
                      <c:pt idx="420">
                        <c:v>2.67</c:v>
                      </c:pt>
                      <c:pt idx="421">
                        <c:v>2.62</c:v>
                      </c:pt>
                      <c:pt idx="422">
                        <c:v>3</c:v>
                      </c:pt>
                      <c:pt idx="423">
                        <c:v>3.2</c:v>
                      </c:pt>
                      <c:pt idx="424">
                        <c:v>3.25</c:v>
                      </c:pt>
                      <c:pt idx="425">
                        <c:v>3.25</c:v>
                      </c:pt>
                      <c:pt idx="426">
                        <c:v>3.2</c:v>
                      </c:pt>
                      <c:pt idx="427">
                        <c:v>3.15</c:v>
                      </c:pt>
                      <c:pt idx="428">
                        <c:v>3.07</c:v>
                      </c:pt>
                      <c:pt idx="429">
                        <c:v>2.71</c:v>
                      </c:pt>
                      <c:pt idx="430">
                        <c:v>2.61</c:v>
                      </c:pt>
                      <c:pt idx="431">
                        <c:v>2.52</c:v>
                      </c:pt>
                      <c:pt idx="432">
                        <c:v>2.4</c:v>
                      </c:pt>
                      <c:pt idx="433">
                        <c:v>2.4500000000000002</c:v>
                      </c:pt>
                      <c:pt idx="434">
                        <c:v>2.4</c:v>
                      </c:pt>
                      <c:pt idx="435">
                        <c:v>2.48</c:v>
                      </c:pt>
                      <c:pt idx="436">
                        <c:v>2.61</c:v>
                      </c:pt>
                      <c:pt idx="437">
                        <c:v>2.35</c:v>
                      </c:pt>
                      <c:pt idx="438">
                        <c:v>2.2999999999999998</c:v>
                      </c:pt>
                      <c:pt idx="439">
                        <c:v>2.2799999999999998</c:v>
                      </c:pt>
                      <c:pt idx="440">
                        <c:v>2.44</c:v>
                      </c:pt>
                      <c:pt idx="441">
                        <c:v>2.5</c:v>
                      </c:pt>
                      <c:pt idx="442">
                        <c:v>2.48</c:v>
                      </c:pt>
                      <c:pt idx="443">
                        <c:v>2.2000000000000002</c:v>
                      </c:pt>
                      <c:pt idx="444">
                        <c:v>2.2000000000000002</c:v>
                      </c:pt>
                      <c:pt idx="445">
                        <c:v>2.2400000000000002</c:v>
                      </c:pt>
                      <c:pt idx="446">
                        <c:v>2.2999999999999998</c:v>
                      </c:pt>
                      <c:pt idx="447">
                        <c:v>3.18</c:v>
                      </c:pt>
                      <c:pt idx="448">
                        <c:v>2.1</c:v>
                      </c:pt>
                      <c:pt idx="449">
                        <c:v>2.5</c:v>
                      </c:pt>
                      <c:pt idx="450">
                        <c:v>2.4</c:v>
                      </c:pt>
                      <c:pt idx="451">
                        <c:v>2.2799999999999998</c:v>
                      </c:pt>
                      <c:pt idx="452">
                        <c:v>2.35</c:v>
                      </c:pt>
                      <c:pt idx="453">
                        <c:v>2.4</c:v>
                      </c:pt>
                      <c:pt idx="454">
                        <c:v>2.98</c:v>
                      </c:pt>
                      <c:pt idx="455">
                        <c:v>2.4</c:v>
                      </c:pt>
                      <c:pt idx="456">
                        <c:v>2.3199999999999998</c:v>
                      </c:pt>
                      <c:pt idx="457">
                        <c:v>2.38</c:v>
                      </c:pt>
                      <c:pt idx="458">
                        <c:v>1.9</c:v>
                      </c:pt>
                      <c:pt idx="459">
                        <c:v>2.2999999999999998</c:v>
                      </c:pt>
                      <c:pt idx="460">
                        <c:v>1.8</c:v>
                      </c:pt>
                      <c:pt idx="461">
                        <c:v>1.98</c:v>
                      </c:pt>
                      <c:pt idx="462">
                        <c:v>1.7</c:v>
                      </c:pt>
                      <c:pt idx="463">
                        <c:v>2.04</c:v>
                      </c:pt>
                      <c:pt idx="464">
                        <c:v>2.0099999999999998</c:v>
                      </c:pt>
                      <c:pt idx="465">
                        <c:v>2.42</c:v>
                      </c:pt>
                      <c:pt idx="466">
                        <c:v>2.1</c:v>
                      </c:pt>
                      <c:pt idx="467">
                        <c:v>2.15</c:v>
                      </c:pt>
                      <c:pt idx="468">
                        <c:v>2.1800000000000002</c:v>
                      </c:pt>
                      <c:pt idx="469">
                        <c:v>2.0499999999999998</c:v>
                      </c:pt>
                      <c:pt idx="470">
                        <c:v>1.9</c:v>
                      </c:pt>
                      <c:pt idx="471">
                        <c:v>2.09</c:v>
                      </c:pt>
                      <c:pt idx="472">
                        <c:v>1.75</c:v>
                      </c:pt>
                      <c:pt idx="473">
                        <c:v>1.9</c:v>
                      </c:pt>
                      <c:pt idx="474">
                        <c:v>1.5</c:v>
                      </c:pt>
                      <c:pt idx="475">
                        <c:v>1.5</c:v>
                      </c:pt>
                      <c:pt idx="476">
                        <c:v>1.6</c:v>
                      </c:pt>
                      <c:pt idx="477">
                        <c:v>1.7</c:v>
                      </c:pt>
                      <c:pt idx="478">
                        <c:v>1.62</c:v>
                      </c:pt>
                      <c:pt idx="479">
                        <c:v>1.85</c:v>
                      </c:pt>
                      <c:pt idx="480">
                        <c:v>1.85</c:v>
                      </c:pt>
                      <c:pt idx="481">
                        <c:v>2.1</c:v>
                      </c:pt>
                      <c:pt idx="482">
                        <c:v>2.2400000000000002</c:v>
                      </c:pt>
                      <c:pt idx="483">
                        <c:v>2.1</c:v>
                      </c:pt>
                      <c:pt idx="484">
                        <c:v>1.8</c:v>
                      </c:pt>
                      <c:pt idx="485">
                        <c:v>1.76</c:v>
                      </c:pt>
                      <c:pt idx="486">
                        <c:v>1.6</c:v>
                      </c:pt>
                      <c:pt idx="487">
                        <c:v>1.55</c:v>
                      </c:pt>
                      <c:pt idx="488">
                        <c:v>1.5</c:v>
                      </c:pt>
                      <c:pt idx="489">
                        <c:v>1.85</c:v>
                      </c:pt>
                      <c:pt idx="490">
                        <c:v>1.98</c:v>
                      </c:pt>
                      <c:pt idx="491">
                        <c:v>1.98</c:v>
                      </c:pt>
                      <c:pt idx="492">
                        <c:v>2.08</c:v>
                      </c:pt>
                      <c:pt idx="493">
                        <c:v>2.4900000000000002</c:v>
                      </c:pt>
                      <c:pt idx="494">
                        <c:v>2.7</c:v>
                      </c:pt>
                      <c:pt idx="495">
                        <c:v>2.35</c:v>
                      </c:pt>
                      <c:pt idx="496">
                        <c:v>2.88</c:v>
                      </c:pt>
                      <c:pt idx="497">
                        <c:v>2.38</c:v>
                      </c:pt>
                      <c:pt idx="498">
                        <c:v>2.1</c:v>
                      </c:pt>
                      <c:pt idx="499">
                        <c:v>2.4500000000000002</c:v>
                      </c:pt>
                      <c:pt idx="500">
                        <c:v>2.2999999999999998</c:v>
                      </c:pt>
                      <c:pt idx="501">
                        <c:v>2.33</c:v>
                      </c:pt>
                      <c:pt idx="502">
                        <c:v>2.36</c:v>
                      </c:pt>
                      <c:pt idx="503">
                        <c:v>2.46</c:v>
                      </c:pt>
                      <c:pt idx="504">
                        <c:v>2.4300000000000002</c:v>
                      </c:pt>
                      <c:pt idx="505">
                        <c:v>2.23</c:v>
                      </c:pt>
                      <c:pt idx="506">
                        <c:v>2.2000000000000002</c:v>
                      </c:pt>
                      <c:pt idx="507">
                        <c:v>2.36</c:v>
                      </c:pt>
                      <c:pt idx="508">
                        <c:v>2.4</c:v>
                      </c:pt>
                      <c:pt idx="509">
                        <c:v>2.4900000000000002</c:v>
                      </c:pt>
                      <c:pt idx="510">
                        <c:v>2.35</c:v>
                      </c:pt>
                      <c:pt idx="511">
                        <c:v>2.2599999999999998</c:v>
                      </c:pt>
                      <c:pt idx="512">
                        <c:v>2.2599999999999998</c:v>
                      </c:pt>
                      <c:pt idx="513">
                        <c:v>2.35</c:v>
                      </c:pt>
                      <c:pt idx="514">
                        <c:v>2.0699999999999998</c:v>
                      </c:pt>
                      <c:pt idx="515">
                        <c:v>2.12</c:v>
                      </c:pt>
                      <c:pt idx="516">
                        <c:v>2.09</c:v>
                      </c:pt>
                      <c:pt idx="517">
                        <c:v>2.06</c:v>
                      </c:pt>
                      <c:pt idx="518">
                        <c:v>1.95</c:v>
                      </c:pt>
                      <c:pt idx="519">
                        <c:v>2.1</c:v>
                      </c:pt>
                      <c:pt idx="520">
                        <c:v>2.2999999999999998</c:v>
                      </c:pt>
                      <c:pt idx="521">
                        <c:v>2.4</c:v>
                      </c:pt>
                      <c:pt idx="522">
                        <c:v>3</c:v>
                      </c:pt>
                      <c:pt idx="523">
                        <c:v>2.2999999999999998</c:v>
                      </c:pt>
                      <c:pt idx="524">
                        <c:v>2.1</c:v>
                      </c:pt>
                      <c:pt idx="525">
                        <c:v>2.21</c:v>
                      </c:pt>
                      <c:pt idx="526">
                        <c:v>1.95</c:v>
                      </c:pt>
                      <c:pt idx="527">
                        <c:v>2.14</c:v>
                      </c:pt>
                      <c:pt idx="528">
                        <c:v>2.27</c:v>
                      </c:pt>
                      <c:pt idx="529">
                        <c:v>2.09</c:v>
                      </c:pt>
                      <c:pt idx="530">
                        <c:v>1.95</c:v>
                      </c:pt>
                      <c:pt idx="531">
                        <c:v>1.97</c:v>
                      </c:pt>
                      <c:pt idx="532">
                        <c:v>1.99</c:v>
                      </c:pt>
                      <c:pt idx="533">
                        <c:v>2.95</c:v>
                      </c:pt>
                      <c:pt idx="534">
                        <c:v>2.98</c:v>
                      </c:pt>
                      <c:pt idx="535">
                        <c:v>1.9</c:v>
                      </c:pt>
                      <c:pt idx="536">
                        <c:v>2.5</c:v>
                      </c:pt>
                      <c:pt idx="537">
                        <c:v>2.64</c:v>
                      </c:pt>
                      <c:pt idx="538">
                        <c:v>2.8</c:v>
                      </c:pt>
                      <c:pt idx="539">
                        <c:v>2.88</c:v>
                      </c:pt>
                      <c:pt idx="540">
                        <c:v>2.81</c:v>
                      </c:pt>
                      <c:pt idx="541">
                        <c:v>3.3</c:v>
                      </c:pt>
                      <c:pt idx="542">
                        <c:v>2.85</c:v>
                      </c:pt>
                      <c:pt idx="543">
                        <c:v>2.41</c:v>
                      </c:pt>
                      <c:pt idx="544">
                        <c:v>2.72</c:v>
                      </c:pt>
                      <c:pt idx="545">
                        <c:v>2.5499999999999998</c:v>
                      </c:pt>
                      <c:pt idx="546">
                        <c:v>2.7</c:v>
                      </c:pt>
                      <c:pt idx="547">
                        <c:v>2.48</c:v>
                      </c:pt>
                      <c:pt idx="548">
                        <c:v>2.39</c:v>
                      </c:pt>
                      <c:pt idx="549">
                        <c:v>2.5</c:v>
                      </c:pt>
                      <c:pt idx="550">
                        <c:v>2.4</c:v>
                      </c:pt>
                      <c:pt idx="551">
                        <c:v>2.2999999999999998</c:v>
                      </c:pt>
                      <c:pt idx="552">
                        <c:v>2.48</c:v>
                      </c:pt>
                      <c:pt idx="553">
                        <c:v>2.31</c:v>
                      </c:pt>
                      <c:pt idx="554">
                        <c:v>2.1</c:v>
                      </c:pt>
                      <c:pt idx="555">
                        <c:v>1.9</c:v>
                      </c:pt>
                      <c:pt idx="556">
                        <c:v>2.3199999999999998</c:v>
                      </c:pt>
                      <c:pt idx="557">
                        <c:v>2.61</c:v>
                      </c:pt>
                      <c:pt idx="558">
                        <c:v>2.61</c:v>
                      </c:pt>
                      <c:pt idx="559">
                        <c:v>2.6</c:v>
                      </c:pt>
                      <c:pt idx="560">
                        <c:v>2.6</c:v>
                      </c:pt>
                      <c:pt idx="561">
                        <c:v>2.6</c:v>
                      </c:pt>
                      <c:pt idx="562">
                        <c:v>2.83</c:v>
                      </c:pt>
                      <c:pt idx="563">
                        <c:v>2.76</c:v>
                      </c:pt>
                      <c:pt idx="564">
                        <c:v>2.5299999999999998</c:v>
                      </c:pt>
                      <c:pt idx="565">
                        <c:v>3.1</c:v>
                      </c:pt>
                      <c:pt idx="566">
                        <c:v>3.4</c:v>
                      </c:pt>
                      <c:pt idx="567">
                        <c:v>3.1</c:v>
                      </c:pt>
                      <c:pt idx="568">
                        <c:v>3.08</c:v>
                      </c:pt>
                      <c:pt idx="569">
                        <c:v>2.83</c:v>
                      </c:pt>
                      <c:pt idx="570">
                        <c:v>2.86</c:v>
                      </c:pt>
                      <c:pt idx="571">
                        <c:v>3.23</c:v>
                      </c:pt>
                      <c:pt idx="572">
                        <c:v>3.1</c:v>
                      </c:pt>
                      <c:pt idx="573">
                        <c:v>3.05</c:v>
                      </c:pt>
                      <c:pt idx="574">
                        <c:v>3.08</c:v>
                      </c:pt>
                      <c:pt idx="575">
                        <c:v>3.18</c:v>
                      </c:pt>
                      <c:pt idx="576">
                        <c:v>3.25</c:v>
                      </c:pt>
                      <c:pt idx="577">
                        <c:v>3.01</c:v>
                      </c:pt>
                      <c:pt idx="578">
                        <c:v>2.8</c:v>
                      </c:pt>
                      <c:pt idx="579">
                        <c:v>2.75</c:v>
                      </c:pt>
                      <c:pt idx="580">
                        <c:v>2.68</c:v>
                      </c:pt>
                      <c:pt idx="581">
                        <c:v>2.6</c:v>
                      </c:pt>
                      <c:pt idx="582">
                        <c:v>2.4</c:v>
                      </c:pt>
                      <c:pt idx="583">
                        <c:v>2.9</c:v>
                      </c:pt>
                      <c:pt idx="584">
                        <c:v>3.09</c:v>
                      </c:pt>
                      <c:pt idx="585">
                        <c:v>2.95</c:v>
                      </c:pt>
                      <c:pt idx="586">
                        <c:v>2.88</c:v>
                      </c:pt>
                      <c:pt idx="587">
                        <c:v>2.78</c:v>
                      </c:pt>
                      <c:pt idx="588">
                        <c:v>3</c:v>
                      </c:pt>
                      <c:pt idx="589">
                        <c:v>3.33</c:v>
                      </c:pt>
                      <c:pt idx="590">
                        <c:v>3.26</c:v>
                      </c:pt>
                      <c:pt idx="591">
                        <c:v>2.96</c:v>
                      </c:pt>
                      <c:pt idx="592">
                        <c:v>2.72</c:v>
                      </c:pt>
                      <c:pt idx="593">
                        <c:v>2.64</c:v>
                      </c:pt>
                      <c:pt idx="594">
                        <c:v>2.04</c:v>
                      </c:pt>
                      <c:pt idx="595">
                        <c:v>3.05</c:v>
                      </c:pt>
                      <c:pt idx="596">
                        <c:v>3</c:v>
                      </c:pt>
                      <c:pt idx="597">
                        <c:v>3.1</c:v>
                      </c:pt>
                      <c:pt idx="598">
                        <c:v>2.5299999999999998</c:v>
                      </c:pt>
                      <c:pt idx="599">
                        <c:v>2.79</c:v>
                      </c:pt>
                      <c:pt idx="600">
                        <c:v>3</c:v>
                      </c:pt>
                      <c:pt idx="601">
                        <c:v>2.9</c:v>
                      </c:pt>
                      <c:pt idx="602">
                        <c:v>3.46</c:v>
                      </c:pt>
                      <c:pt idx="603">
                        <c:v>3.5</c:v>
                      </c:pt>
                      <c:pt idx="604">
                        <c:v>3.56</c:v>
                      </c:pt>
                      <c:pt idx="605">
                        <c:v>4</c:v>
                      </c:pt>
                      <c:pt idx="606">
                        <c:v>4.08</c:v>
                      </c:pt>
                      <c:pt idx="607">
                        <c:v>4.57</c:v>
                      </c:pt>
                      <c:pt idx="608">
                        <c:v>4.7300000000000004</c:v>
                      </c:pt>
                      <c:pt idx="609">
                        <c:v>4.87</c:v>
                      </c:pt>
                      <c:pt idx="610">
                        <c:v>4.62</c:v>
                      </c:pt>
                      <c:pt idx="611">
                        <c:v>4.1500000000000004</c:v>
                      </c:pt>
                      <c:pt idx="612">
                        <c:v>4.0999999999999996</c:v>
                      </c:pt>
                      <c:pt idx="613">
                        <c:v>3.64</c:v>
                      </c:pt>
                      <c:pt idx="614">
                        <c:v>3.42</c:v>
                      </c:pt>
                      <c:pt idx="615">
                        <c:v>4.2300000000000004</c:v>
                      </c:pt>
                      <c:pt idx="616">
                        <c:v>3.9</c:v>
                      </c:pt>
                      <c:pt idx="617">
                        <c:v>3.1</c:v>
                      </c:pt>
                      <c:pt idx="618">
                        <c:v>2.96</c:v>
                      </c:pt>
                      <c:pt idx="619">
                        <c:v>2.8</c:v>
                      </c:pt>
                      <c:pt idx="620">
                        <c:v>2.81</c:v>
                      </c:pt>
                      <c:pt idx="621">
                        <c:v>2.68</c:v>
                      </c:pt>
                      <c:pt idx="622">
                        <c:v>2.8</c:v>
                      </c:pt>
                      <c:pt idx="623">
                        <c:v>2.59</c:v>
                      </c:pt>
                      <c:pt idx="624">
                        <c:v>3.05</c:v>
                      </c:pt>
                      <c:pt idx="625">
                        <c:v>3.44</c:v>
                      </c:pt>
                      <c:pt idx="626">
                        <c:v>3.1</c:v>
                      </c:pt>
                      <c:pt idx="627">
                        <c:v>3.62</c:v>
                      </c:pt>
                      <c:pt idx="628">
                        <c:v>3.5</c:v>
                      </c:pt>
                      <c:pt idx="629">
                        <c:v>4.05</c:v>
                      </c:pt>
                      <c:pt idx="630">
                        <c:v>3.42</c:v>
                      </c:pt>
                      <c:pt idx="631">
                        <c:v>3.2</c:v>
                      </c:pt>
                      <c:pt idx="632">
                        <c:v>3.15</c:v>
                      </c:pt>
                      <c:pt idx="633">
                        <c:v>3.26</c:v>
                      </c:pt>
                      <c:pt idx="634">
                        <c:v>3.1</c:v>
                      </c:pt>
                      <c:pt idx="635">
                        <c:v>3.3</c:v>
                      </c:pt>
                      <c:pt idx="636">
                        <c:v>4</c:v>
                      </c:pt>
                      <c:pt idx="637">
                        <c:v>2.66</c:v>
                      </c:pt>
                      <c:pt idx="638">
                        <c:v>3.1</c:v>
                      </c:pt>
                      <c:pt idx="639">
                        <c:v>3</c:v>
                      </c:pt>
                      <c:pt idx="640">
                        <c:v>3.05</c:v>
                      </c:pt>
                      <c:pt idx="641">
                        <c:v>3</c:v>
                      </c:pt>
                      <c:pt idx="642">
                        <c:v>2.78</c:v>
                      </c:pt>
                      <c:pt idx="643">
                        <c:v>2.57</c:v>
                      </c:pt>
                      <c:pt idx="644">
                        <c:v>2.72</c:v>
                      </c:pt>
                      <c:pt idx="645">
                        <c:v>2.7</c:v>
                      </c:pt>
                      <c:pt idx="646">
                        <c:v>2.71</c:v>
                      </c:pt>
                      <c:pt idx="647">
                        <c:v>2.75</c:v>
                      </c:pt>
                      <c:pt idx="648">
                        <c:v>2.77</c:v>
                      </c:pt>
                      <c:pt idx="649">
                        <c:v>3.35</c:v>
                      </c:pt>
                      <c:pt idx="650">
                        <c:v>3.3</c:v>
                      </c:pt>
                      <c:pt idx="651">
                        <c:v>3.2</c:v>
                      </c:pt>
                      <c:pt idx="652">
                        <c:v>3.9</c:v>
                      </c:pt>
                      <c:pt idx="653">
                        <c:v>3.94</c:v>
                      </c:pt>
                      <c:pt idx="654">
                        <c:v>3.8</c:v>
                      </c:pt>
                      <c:pt idx="655">
                        <c:v>3.4</c:v>
                      </c:pt>
                      <c:pt idx="656">
                        <c:v>3.2</c:v>
                      </c:pt>
                      <c:pt idx="657">
                        <c:v>4.0999999999999996</c:v>
                      </c:pt>
                      <c:pt idx="658">
                        <c:v>3.6</c:v>
                      </c:pt>
                      <c:pt idx="659">
                        <c:v>3.42</c:v>
                      </c:pt>
                      <c:pt idx="660">
                        <c:v>3.3</c:v>
                      </c:pt>
                      <c:pt idx="661">
                        <c:v>3.55</c:v>
                      </c:pt>
                      <c:pt idx="662">
                        <c:v>3.2</c:v>
                      </c:pt>
                      <c:pt idx="663">
                        <c:v>3.5</c:v>
                      </c:pt>
                      <c:pt idx="664">
                        <c:v>3.3</c:v>
                      </c:pt>
                      <c:pt idx="665">
                        <c:v>3.33</c:v>
                      </c:pt>
                      <c:pt idx="666">
                        <c:v>3.1</c:v>
                      </c:pt>
                      <c:pt idx="667">
                        <c:v>3.12</c:v>
                      </c:pt>
                      <c:pt idx="668">
                        <c:v>3.72</c:v>
                      </c:pt>
                      <c:pt idx="669">
                        <c:v>4.05</c:v>
                      </c:pt>
                      <c:pt idx="670">
                        <c:v>3.9</c:v>
                      </c:pt>
                      <c:pt idx="671">
                        <c:v>4.4000000000000004</c:v>
                      </c:pt>
                      <c:pt idx="672">
                        <c:v>4.45</c:v>
                      </c:pt>
                      <c:pt idx="673">
                        <c:v>4.0999999999999996</c:v>
                      </c:pt>
                      <c:pt idx="674">
                        <c:v>4.28</c:v>
                      </c:pt>
                      <c:pt idx="675">
                        <c:v>3.3</c:v>
                      </c:pt>
                      <c:pt idx="676">
                        <c:v>3.3</c:v>
                      </c:pt>
                      <c:pt idx="677">
                        <c:v>4.2</c:v>
                      </c:pt>
                      <c:pt idx="678">
                        <c:v>3.5</c:v>
                      </c:pt>
                      <c:pt idx="679">
                        <c:v>3.2</c:v>
                      </c:pt>
                      <c:pt idx="680">
                        <c:v>3.4</c:v>
                      </c:pt>
                      <c:pt idx="681">
                        <c:v>3.97</c:v>
                      </c:pt>
                      <c:pt idx="682">
                        <c:v>3.84</c:v>
                      </c:pt>
                      <c:pt idx="683">
                        <c:v>3.48</c:v>
                      </c:pt>
                      <c:pt idx="684">
                        <c:v>3.2</c:v>
                      </c:pt>
                      <c:pt idx="685">
                        <c:v>4.3</c:v>
                      </c:pt>
                      <c:pt idx="686">
                        <c:v>3.73</c:v>
                      </c:pt>
                      <c:pt idx="687">
                        <c:v>3.04</c:v>
                      </c:pt>
                      <c:pt idx="688">
                        <c:v>3.05</c:v>
                      </c:pt>
                      <c:pt idx="689">
                        <c:v>2.96</c:v>
                      </c:pt>
                      <c:pt idx="690">
                        <c:v>3.26</c:v>
                      </c:pt>
                      <c:pt idx="691">
                        <c:v>3.65</c:v>
                      </c:pt>
                      <c:pt idx="692">
                        <c:v>2.2799999999999998</c:v>
                      </c:pt>
                      <c:pt idx="693">
                        <c:v>3.74</c:v>
                      </c:pt>
                      <c:pt idx="694">
                        <c:v>2.77</c:v>
                      </c:pt>
                      <c:pt idx="695">
                        <c:v>2.9</c:v>
                      </c:pt>
                      <c:pt idx="696">
                        <c:v>2.97</c:v>
                      </c:pt>
                      <c:pt idx="697">
                        <c:v>3.15</c:v>
                      </c:pt>
                      <c:pt idx="698">
                        <c:v>3.1</c:v>
                      </c:pt>
                      <c:pt idx="699">
                        <c:v>2.8</c:v>
                      </c:pt>
                      <c:pt idx="700">
                        <c:v>2.84</c:v>
                      </c:pt>
                      <c:pt idx="701">
                        <c:v>2.72</c:v>
                      </c:pt>
                      <c:pt idx="702">
                        <c:v>2.6</c:v>
                      </c:pt>
                      <c:pt idx="703">
                        <c:v>2.35</c:v>
                      </c:pt>
                      <c:pt idx="704">
                        <c:v>2.42</c:v>
                      </c:pt>
                      <c:pt idx="705">
                        <c:v>2.38</c:v>
                      </c:pt>
                      <c:pt idx="706">
                        <c:v>2.4500000000000002</c:v>
                      </c:pt>
                      <c:pt idx="707">
                        <c:v>2.2200000000000002</c:v>
                      </c:pt>
                      <c:pt idx="708">
                        <c:v>2.2999999999999998</c:v>
                      </c:pt>
                      <c:pt idx="709">
                        <c:v>2.42</c:v>
                      </c:pt>
                      <c:pt idx="710">
                        <c:v>3</c:v>
                      </c:pt>
                      <c:pt idx="711">
                        <c:v>3.3</c:v>
                      </c:pt>
                      <c:pt idx="712">
                        <c:v>3.1</c:v>
                      </c:pt>
                      <c:pt idx="713">
                        <c:v>3.3</c:v>
                      </c:pt>
                      <c:pt idx="714">
                        <c:v>2.6</c:v>
                      </c:pt>
                      <c:pt idx="715">
                        <c:v>2.2799999999999998</c:v>
                      </c:pt>
                      <c:pt idx="716">
                        <c:v>2.62</c:v>
                      </c:pt>
                      <c:pt idx="717">
                        <c:v>2.85</c:v>
                      </c:pt>
                      <c:pt idx="718">
                        <c:v>3.02</c:v>
                      </c:pt>
                      <c:pt idx="719">
                        <c:v>3.1</c:v>
                      </c:pt>
                      <c:pt idx="720">
                        <c:v>2.7</c:v>
                      </c:pt>
                      <c:pt idx="721">
                        <c:v>2.65</c:v>
                      </c:pt>
                      <c:pt idx="722">
                        <c:v>2.6</c:v>
                      </c:pt>
                      <c:pt idx="723">
                        <c:v>2.25</c:v>
                      </c:pt>
                      <c:pt idx="724">
                        <c:v>2.4500000000000002</c:v>
                      </c:pt>
                      <c:pt idx="725">
                        <c:v>2.34</c:v>
                      </c:pt>
                      <c:pt idx="726">
                        <c:v>2.85</c:v>
                      </c:pt>
                      <c:pt idx="727">
                        <c:v>2.8</c:v>
                      </c:pt>
                      <c:pt idx="728">
                        <c:v>2.48</c:v>
                      </c:pt>
                      <c:pt idx="729">
                        <c:v>2.41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4EB-4269-B900-F78E3F18A5CB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2.4</c:v>
                      </c:pt>
                      <c:pt idx="1">
                        <c:v>2.1800000000000002</c:v>
                      </c:pt>
                      <c:pt idx="2">
                        <c:v>2.0499999999999998</c:v>
                      </c:pt>
                      <c:pt idx="3">
                        <c:v>2.02</c:v>
                      </c:pt>
                      <c:pt idx="4">
                        <c:v>2.0499999999999998</c:v>
                      </c:pt>
                      <c:pt idx="5">
                        <c:v>1.9</c:v>
                      </c:pt>
                      <c:pt idx="6">
                        <c:v>1.8</c:v>
                      </c:pt>
                      <c:pt idx="7">
                        <c:v>1.8</c:v>
                      </c:pt>
                      <c:pt idx="8">
                        <c:v>1.88</c:v>
                      </c:pt>
                      <c:pt idx="9">
                        <c:v>2.1800000000000002</c:v>
                      </c:pt>
                      <c:pt idx="10">
                        <c:v>2.08</c:v>
                      </c:pt>
                      <c:pt idx="11">
                        <c:v>3.2</c:v>
                      </c:pt>
                      <c:pt idx="12">
                        <c:v>2.6</c:v>
                      </c:pt>
                      <c:pt idx="13">
                        <c:v>2.2000000000000002</c:v>
                      </c:pt>
                      <c:pt idx="14">
                        <c:v>2.38</c:v>
                      </c:pt>
                      <c:pt idx="15">
                        <c:v>2.5</c:v>
                      </c:pt>
                      <c:pt idx="16">
                        <c:v>2.79</c:v>
                      </c:pt>
                      <c:pt idx="17">
                        <c:v>2.98</c:v>
                      </c:pt>
                      <c:pt idx="18">
                        <c:v>2.8</c:v>
                      </c:pt>
                      <c:pt idx="19">
                        <c:v>2.4</c:v>
                      </c:pt>
                      <c:pt idx="20">
                        <c:v>2.62</c:v>
                      </c:pt>
                      <c:pt idx="21">
                        <c:v>2.78</c:v>
                      </c:pt>
                      <c:pt idx="22">
                        <c:v>2.6</c:v>
                      </c:pt>
                      <c:pt idx="23">
                        <c:v>2.58</c:v>
                      </c:pt>
                      <c:pt idx="24">
                        <c:v>3</c:v>
                      </c:pt>
                      <c:pt idx="25">
                        <c:v>3.2</c:v>
                      </c:pt>
                      <c:pt idx="26">
                        <c:v>3</c:v>
                      </c:pt>
                      <c:pt idx="27">
                        <c:v>3.2</c:v>
                      </c:pt>
                      <c:pt idx="28">
                        <c:v>2.68</c:v>
                      </c:pt>
                      <c:pt idx="29">
                        <c:v>2.2400000000000002</c:v>
                      </c:pt>
                      <c:pt idx="30">
                        <c:v>2.65</c:v>
                      </c:pt>
                      <c:pt idx="31">
                        <c:v>2.0499999999999998</c:v>
                      </c:pt>
                      <c:pt idx="32">
                        <c:v>2.2599999999999998</c:v>
                      </c:pt>
                      <c:pt idx="33">
                        <c:v>2.0499999999999998</c:v>
                      </c:pt>
                      <c:pt idx="34">
                        <c:v>2.2000000000000002</c:v>
                      </c:pt>
                      <c:pt idx="35">
                        <c:v>2.25</c:v>
                      </c:pt>
                      <c:pt idx="36">
                        <c:v>3.36</c:v>
                      </c:pt>
                      <c:pt idx="37">
                        <c:v>3</c:v>
                      </c:pt>
                      <c:pt idx="38">
                        <c:v>2.36</c:v>
                      </c:pt>
                      <c:pt idx="39">
                        <c:v>3</c:v>
                      </c:pt>
                      <c:pt idx="40">
                        <c:v>2.5499999999999998</c:v>
                      </c:pt>
                      <c:pt idx="41">
                        <c:v>2.2200000000000002</c:v>
                      </c:pt>
                      <c:pt idx="42">
                        <c:v>2.39</c:v>
                      </c:pt>
                      <c:pt idx="43">
                        <c:v>2.3199999999999998</c:v>
                      </c:pt>
                      <c:pt idx="44">
                        <c:v>2.2999999999999998</c:v>
                      </c:pt>
                      <c:pt idx="45">
                        <c:v>2.4</c:v>
                      </c:pt>
                      <c:pt idx="46">
                        <c:v>2.4</c:v>
                      </c:pt>
                      <c:pt idx="47">
                        <c:v>2.48</c:v>
                      </c:pt>
                      <c:pt idx="48">
                        <c:v>2.42</c:v>
                      </c:pt>
                      <c:pt idx="49">
                        <c:v>2.2000000000000002</c:v>
                      </c:pt>
                      <c:pt idx="50">
                        <c:v>2.7</c:v>
                      </c:pt>
                      <c:pt idx="51">
                        <c:v>2.8</c:v>
                      </c:pt>
                      <c:pt idx="52">
                        <c:v>3</c:v>
                      </c:pt>
                      <c:pt idx="53">
                        <c:v>3.1</c:v>
                      </c:pt>
                      <c:pt idx="54">
                        <c:v>2.5299999999999998</c:v>
                      </c:pt>
                      <c:pt idx="55">
                        <c:v>3.05</c:v>
                      </c:pt>
                      <c:pt idx="56">
                        <c:v>2.0499999999999998</c:v>
                      </c:pt>
                      <c:pt idx="57">
                        <c:v>2.0099999999999998</c:v>
                      </c:pt>
                      <c:pt idx="58">
                        <c:v>2.4</c:v>
                      </c:pt>
                      <c:pt idx="59">
                        <c:v>1.7</c:v>
                      </c:pt>
                      <c:pt idx="60">
                        <c:v>1.88</c:v>
                      </c:pt>
                      <c:pt idx="61">
                        <c:v>1.8</c:v>
                      </c:pt>
                      <c:pt idx="62">
                        <c:v>1.9</c:v>
                      </c:pt>
                      <c:pt idx="63">
                        <c:v>1.68</c:v>
                      </c:pt>
                      <c:pt idx="64">
                        <c:v>1.8</c:v>
                      </c:pt>
                      <c:pt idx="65">
                        <c:v>1.95</c:v>
                      </c:pt>
                      <c:pt idx="66">
                        <c:v>1.8</c:v>
                      </c:pt>
                      <c:pt idx="67">
                        <c:v>2.6</c:v>
                      </c:pt>
                      <c:pt idx="68">
                        <c:v>2.8</c:v>
                      </c:pt>
                      <c:pt idx="69">
                        <c:v>1.6</c:v>
                      </c:pt>
                      <c:pt idx="70">
                        <c:v>1.72</c:v>
                      </c:pt>
                      <c:pt idx="71">
                        <c:v>1.7</c:v>
                      </c:pt>
                      <c:pt idx="72">
                        <c:v>1.71</c:v>
                      </c:pt>
                      <c:pt idx="73">
                        <c:v>2.6</c:v>
                      </c:pt>
                      <c:pt idx="74">
                        <c:v>2.37</c:v>
                      </c:pt>
                      <c:pt idx="75">
                        <c:v>1.8</c:v>
                      </c:pt>
                      <c:pt idx="76">
                        <c:v>1.5</c:v>
                      </c:pt>
                      <c:pt idx="77">
                        <c:v>1.48</c:v>
                      </c:pt>
                      <c:pt idx="78">
                        <c:v>1.95</c:v>
                      </c:pt>
                      <c:pt idx="79">
                        <c:v>1.65</c:v>
                      </c:pt>
                      <c:pt idx="80">
                        <c:v>1.86</c:v>
                      </c:pt>
                      <c:pt idx="81">
                        <c:v>2.56</c:v>
                      </c:pt>
                      <c:pt idx="82">
                        <c:v>2.4500000000000002</c:v>
                      </c:pt>
                      <c:pt idx="83">
                        <c:v>1.78</c:v>
                      </c:pt>
                      <c:pt idx="84">
                        <c:v>1.88</c:v>
                      </c:pt>
                      <c:pt idx="85">
                        <c:v>1.69</c:v>
                      </c:pt>
                      <c:pt idx="86">
                        <c:v>1.5</c:v>
                      </c:pt>
                      <c:pt idx="87">
                        <c:v>1.7</c:v>
                      </c:pt>
                      <c:pt idx="88">
                        <c:v>1.8</c:v>
                      </c:pt>
                      <c:pt idx="89">
                        <c:v>1.7</c:v>
                      </c:pt>
                      <c:pt idx="90">
                        <c:v>1.59</c:v>
                      </c:pt>
                      <c:pt idx="91">
                        <c:v>1.68</c:v>
                      </c:pt>
                      <c:pt idx="92">
                        <c:v>1.74</c:v>
                      </c:pt>
                      <c:pt idx="93">
                        <c:v>1.85</c:v>
                      </c:pt>
                      <c:pt idx="94">
                        <c:v>2.2799999999999998</c:v>
                      </c:pt>
                      <c:pt idx="95">
                        <c:v>2.19</c:v>
                      </c:pt>
                      <c:pt idx="96">
                        <c:v>2.37</c:v>
                      </c:pt>
                      <c:pt idx="97">
                        <c:v>1.82</c:v>
                      </c:pt>
                      <c:pt idx="98">
                        <c:v>1.91</c:v>
                      </c:pt>
                      <c:pt idx="99">
                        <c:v>2.11</c:v>
                      </c:pt>
                      <c:pt idx="100">
                        <c:v>2.27</c:v>
                      </c:pt>
                      <c:pt idx="101">
                        <c:v>1.8</c:v>
                      </c:pt>
                      <c:pt idx="102">
                        <c:v>2.4</c:v>
                      </c:pt>
                      <c:pt idx="103">
                        <c:v>2.33</c:v>
                      </c:pt>
                      <c:pt idx="104">
                        <c:v>2.2999999999999998</c:v>
                      </c:pt>
                      <c:pt idx="105">
                        <c:v>2.48</c:v>
                      </c:pt>
                      <c:pt idx="106">
                        <c:v>3.18</c:v>
                      </c:pt>
                      <c:pt idx="107">
                        <c:v>3.18</c:v>
                      </c:pt>
                      <c:pt idx="108">
                        <c:v>2.9</c:v>
                      </c:pt>
                      <c:pt idx="109">
                        <c:v>3.37</c:v>
                      </c:pt>
                      <c:pt idx="110">
                        <c:v>3.17</c:v>
                      </c:pt>
                      <c:pt idx="111">
                        <c:v>2.99</c:v>
                      </c:pt>
                      <c:pt idx="112">
                        <c:v>2.15</c:v>
                      </c:pt>
                      <c:pt idx="113">
                        <c:v>4.04</c:v>
                      </c:pt>
                      <c:pt idx="114">
                        <c:v>3.52</c:v>
                      </c:pt>
                      <c:pt idx="115">
                        <c:v>3.06</c:v>
                      </c:pt>
                      <c:pt idx="116">
                        <c:v>3.17</c:v>
                      </c:pt>
                      <c:pt idx="117">
                        <c:v>3</c:v>
                      </c:pt>
                      <c:pt idx="118">
                        <c:v>2.85</c:v>
                      </c:pt>
                      <c:pt idx="119">
                        <c:v>2.75</c:v>
                      </c:pt>
                      <c:pt idx="120">
                        <c:v>2.7</c:v>
                      </c:pt>
                      <c:pt idx="121">
                        <c:v>2.72</c:v>
                      </c:pt>
                      <c:pt idx="122">
                        <c:v>2.68</c:v>
                      </c:pt>
                      <c:pt idx="123">
                        <c:v>2.65</c:v>
                      </c:pt>
                      <c:pt idx="124">
                        <c:v>2.7</c:v>
                      </c:pt>
                      <c:pt idx="125">
                        <c:v>2.68</c:v>
                      </c:pt>
                      <c:pt idx="126">
                        <c:v>2.4500000000000002</c:v>
                      </c:pt>
                      <c:pt idx="127">
                        <c:v>2.4900000000000002</c:v>
                      </c:pt>
                      <c:pt idx="128">
                        <c:v>2.6</c:v>
                      </c:pt>
                      <c:pt idx="129">
                        <c:v>2.42</c:v>
                      </c:pt>
                      <c:pt idx="130">
                        <c:v>2.64</c:v>
                      </c:pt>
                      <c:pt idx="131">
                        <c:v>2.44</c:v>
                      </c:pt>
                      <c:pt idx="132">
                        <c:v>2.62</c:v>
                      </c:pt>
                      <c:pt idx="133">
                        <c:v>2.34</c:v>
                      </c:pt>
                      <c:pt idx="134">
                        <c:v>2.4500000000000002</c:v>
                      </c:pt>
                      <c:pt idx="135">
                        <c:v>2.2000000000000002</c:v>
                      </c:pt>
                      <c:pt idx="136">
                        <c:v>2.48</c:v>
                      </c:pt>
                      <c:pt idx="137">
                        <c:v>2.12</c:v>
                      </c:pt>
                      <c:pt idx="138">
                        <c:v>2.16</c:v>
                      </c:pt>
                      <c:pt idx="139">
                        <c:v>2.09</c:v>
                      </c:pt>
                      <c:pt idx="140">
                        <c:v>2.13</c:v>
                      </c:pt>
                      <c:pt idx="141">
                        <c:v>2.0299999999999998</c:v>
                      </c:pt>
                      <c:pt idx="142">
                        <c:v>2.0299999999999998</c:v>
                      </c:pt>
                      <c:pt idx="143">
                        <c:v>2.02</c:v>
                      </c:pt>
                      <c:pt idx="144">
                        <c:v>2.11</c:v>
                      </c:pt>
                      <c:pt idx="145">
                        <c:v>2.2000000000000002</c:v>
                      </c:pt>
                      <c:pt idx="146">
                        <c:v>2.2799999999999998</c:v>
                      </c:pt>
                      <c:pt idx="147">
                        <c:v>2.0499999999999998</c:v>
                      </c:pt>
                      <c:pt idx="148">
                        <c:v>2.06</c:v>
                      </c:pt>
                      <c:pt idx="149">
                        <c:v>1.9</c:v>
                      </c:pt>
                      <c:pt idx="150">
                        <c:v>1.76</c:v>
                      </c:pt>
                      <c:pt idx="151">
                        <c:v>1.6</c:v>
                      </c:pt>
                      <c:pt idx="152">
                        <c:v>1.72</c:v>
                      </c:pt>
                      <c:pt idx="153">
                        <c:v>1.71</c:v>
                      </c:pt>
                      <c:pt idx="154">
                        <c:v>1.92</c:v>
                      </c:pt>
                      <c:pt idx="155">
                        <c:v>1.97</c:v>
                      </c:pt>
                      <c:pt idx="156">
                        <c:v>1.9</c:v>
                      </c:pt>
                      <c:pt idx="157">
                        <c:v>1.87</c:v>
                      </c:pt>
                      <c:pt idx="158">
                        <c:v>1.8</c:v>
                      </c:pt>
                      <c:pt idx="159">
                        <c:v>1.77</c:v>
                      </c:pt>
                      <c:pt idx="160">
                        <c:v>1.8</c:v>
                      </c:pt>
                      <c:pt idx="161">
                        <c:v>1.98</c:v>
                      </c:pt>
                      <c:pt idx="162">
                        <c:v>1.85</c:v>
                      </c:pt>
                      <c:pt idx="163">
                        <c:v>1.75</c:v>
                      </c:pt>
                      <c:pt idx="164">
                        <c:v>1.59</c:v>
                      </c:pt>
                      <c:pt idx="165">
                        <c:v>1.75</c:v>
                      </c:pt>
                      <c:pt idx="166">
                        <c:v>1.85</c:v>
                      </c:pt>
                      <c:pt idx="167">
                        <c:v>1.77</c:v>
                      </c:pt>
                      <c:pt idx="168">
                        <c:v>1.89</c:v>
                      </c:pt>
                      <c:pt idx="169">
                        <c:v>2</c:v>
                      </c:pt>
                      <c:pt idx="170">
                        <c:v>2.21</c:v>
                      </c:pt>
                      <c:pt idx="171">
                        <c:v>1.9</c:v>
                      </c:pt>
                      <c:pt idx="172">
                        <c:v>2.0499999999999998</c:v>
                      </c:pt>
                      <c:pt idx="173">
                        <c:v>2.23</c:v>
                      </c:pt>
                      <c:pt idx="174">
                        <c:v>2.2200000000000002</c:v>
                      </c:pt>
                      <c:pt idx="175">
                        <c:v>2.02</c:v>
                      </c:pt>
                      <c:pt idx="176">
                        <c:v>2.0299999999999998</c:v>
                      </c:pt>
                      <c:pt idx="177">
                        <c:v>2.0699999999999998</c:v>
                      </c:pt>
                      <c:pt idx="178">
                        <c:v>2.16</c:v>
                      </c:pt>
                      <c:pt idx="179">
                        <c:v>2.2999999999999998</c:v>
                      </c:pt>
                      <c:pt idx="180">
                        <c:v>2.1</c:v>
                      </c:pt>
                      <c:pt idx="181">
                        <c:v>1.9</c:v>
                      </c:pt>
                      <c:pt idx="182">
                        <c:v>1.8</c:v>
                      </c:pt>
                      <c:pt idx="183">
                        <c:v>1.9</c:v>
                      </c:pt>
                      <c:pt idx="184">
                        <c:v>2.16</c:v>
                      </c:pt>
                      <c:pt idx="185">
                        <c:v>2.1</c:v>
                      </c:pt>
                      <c:pt idx="186">
                        <c:v>2.21</c:v>
                      </c:pt>
                      <c:pt idx="187">
                        <c:v>2.2999999999999998</c:v>
                      </c:pt>
                      <c:pt idx="188">
                        <c:v>2.78</c:v>
                      </c:pt>
                      <c:pt idx="189">
                        <c:v>3</c:v>
                      </c:pt>
                      <c:pt idx="190">
                        <c:v>2.92</c:v>
                      </c:pt>
                      <c:pt idx="191">
                        <c:v>2.59</c:v>
                      </c:pt>
                      <c:pt idx="192">
                        <c:v>2.46</c:v>
                      </c:pt>
                      <c:pt idx="193">
                        <c:v>2.2200000000000002</c:v>
                      </c:pt>
                      <c:pt idx="194">
                        <c:v>2.16</c:v>
                      </c:pt>
                      <c:pt idx="195">
                        <c:v>2.8</c:v>
                      </c:pt>
                      <c:pt idx="196">
                        <c:v>1.82</c:v>
                      </c:pt>
                      <c:pt idx="197">
                        <c:v>2.09</c:v>
                      </c:pt>
                      <c:pt idx="198">
                        <c:v>2.12</c:v>
                      </c:pt>
                      <c:pt idx="199">
                        <c:v>1.98</c:v>
                      </c:pt>
                      <c:pt idx="200">
                        <c:v>2.0699999999999998</c:v>
                      </c:pt>
                      <c:pt idx="201">
                        <c:v>2.0699999999999998</c:v>
                      </c:pt>
                      <c:pt idx="202">
                        <c:v>2.46</c:v>
                      </c:pt>
                      <c:pt idx="203">
                        <c:v>2.56</c:v>
                      </c:pt>
                      <c:pt idx="204">
                        <c:v>2.67</c:v>
                      </c:pt>
                      <c:pt idx="205">
                        <c:v>2.5</c:v>
                      </c:pt>
                      <c:pt idx="206">
                        <c:v>2.21</c:v>
                      </c:pt>
                      <c:pt idx="207">
                        <c:v>2.4700000000000002</c:v>
                      </c:pt>
                      <c:pt idx="208">
                        <c:v>2.31</c:v>
                      </c:pt>
                      <c:pt idx="209">
                        <c:v>2.87</c:v>
                      </c:pt>
                      <c:pt idx="210">
                        <c:v>3</c:v>
                      </c:pt>
                      <c:pt idx="211">
                        <c:v>2.5499999999999998</c:v>
                      </c:pt>
                      <c:pt idx="212">
                        <c:v>3.36</c:v>
                      </c:pt>
                      <c:pt idx="213">
                        <c:v>3.46</c:v>
                      </c:pt>
                      <c:pt idx="214">
                        <c:v>3.6</c:v>
                      </c:pt>
                      <c:pt idx="215">
                        <c:v>3.7</c:v>
                      </c:pt>
                      <c:pt idx="216">
                        <c:v>3.5</c:v>
                      </c:pt>
                      <c:pt idx="217">
                        <c:v>3.38</c:v>
                      </c:pt>
                      <c:pt idx="218">
                        <c:v>3.38</c:v>
                      </c:pt>
                      <c:pt idx="219">
                        <c:v>3.29</c:v>
                      </c:pt>
                      <c:pt idx="220">
                        <c:v>3.1</c:v>
                      </c:pt>
                      <c:pt idx="221">
                        <c:v>3.15</c:v>
                      </c:pt>
                      <c:pt idx="222">
                        <c:v>2.88</c:v>
                      </c:pt>
                      <c:pt idx="223">
                        <c:v>2.78</c:v>
                      </c:pt>
                      <c:pt idx="224">
                        <c:v>2.82</c:v>
                      </c:pt>
                      <c:pt idx="225">
                        <c:v>3.6</c:v>
                      </c:pt>
                      <c:pt idx="226">
                        <c:v>3.81</c:v>
                      </c:pt>
                      <c:pt idx="227">
                        <c:v>3.9</c:v>
                      </c:pt>
                      <c:pt idx="228">
                        <c:v>4.24</c:v>
                      </c:pt>
                      <c:pt idx="229">
                        <c:v>4.25</c:v>
                      </c:pt>
                      <c:pt idx="230">
                        <c:v>4.26</c:v>
                      </c:pt>
                      <c:pt idx="231">
                        <c:v>4.3600000000000003</c:v>
                      </c:pt>
                      <c:pt idx="232">
                        <c:v>4.1900000000000004</c:v>
                      </c:pt>
                      <c:pt idx="233">
                        <c:v>4.07</c:v>
                      </c:pt>
                      <c:pt idx="234">
                        <c:v>4</c:v>
                      </c:pt>
                      <c:pt idx="235">
                        <c:v>3.85</c:v>
                      </c:pt>
                      <c:pt idx="236">
                        <c:v>3.7</c:v>
                      </c:pt>
                      <c:pt idx="237">
                        <c:v>3.65</c:v>
                      </c:pt>
                      <c:pt idx="238">
                        <c:v>3.69</c:v>
                      </c:pt>
                      <c:pt idx="239">
                        <c:v>3.3</c:v>
                      </c:pt>
                      <c:pt idx="240">
                        <c:v>3.5</c:v>
                      </c:pt>
                      <c:pt idx="241">
                        <c:v>3.48</c:v>
                      </c:pt>
                      <c:pt idx="242">
                        <c:v>3.38</c:v>
                      </c:pt>
                      <c:pt idx="243">
                        <c:v>3.1</c:v>
                      </c:pt>
                      <c:pt idx="244">
                        <c:v>3.38</c:v>
                      </c:pt>
                      <c:pt idx="245">
                        <c:v>3.7</c:v>
                      </c:pt>
                      <c:pt idx="246">
                        <c:v>3.45</c:v>
                      </c:pt>
                      <c:pt idx="247">
                        <c:v>3.65</c:v>
                      </c:pt>
                      <c:pt idx="248">
                        <c:v>4</c:v>
                      </c:pt>
                      <c:pt idx="249">
                        <c:v>3.78</c:v>
                      </c:pt>
                      <c:pt idx="250">
                        <c:v>3.66</c:v>
                      </c:pt>
                      <c:pt idx="251">
                        <c:v>3.81</c:v>
                      </c:pt>
                      <c:pt idx="252">
                        <c:v>3.98</c:v>
                      </c:pt>
                      <c:pt idx="253">
                        <c:v>3.68</c:v>
                      </c:pt>
                      <c:pt idx="254">
                        <c:v>3.68</c:v>
                      </c:pt>
                      <c:pt idx="255">
                        <c:v>3.7</c:v>
                      </c:pt>
                      <c:pt idx="256">
                        <c:v>3.54</c:v>
                      </c:pt>
                      <c:pt idx="257">
                        <c:v>3.6</c:v>
                      </c:pt>
                      <c:pt idx="258">
                        <c:v>3.34</c:v>
                      </c:pt>
                      <c:pt idx="259">
                        <c:v>3.33</c:v>
                      </c:pt>
                      <c:pt idx="260">
                        <c:v>3.3</c:v>
                      </c:pt>
                      <c:pt idx="261">
                        <c:v>3.25</c:v>
                      </c:pt>
                      <c:pt idx="262">
                        <c:v>3.42</c:v>
                      </c:pt>
                      <c:pt idx="263">
                        <c:v>3.2</c:v>
                      </c:pt>
                      <c:pt idx="264">
                        <c:v>3.02</c:v>
                      </c:pt>
                      <c:pt idx="265">
                        <c:v>2.95</c:v>
                      </c:pt>
                      <c:pt idx="266">
                        <c:v>3</c:v>
                      </c:pt>
                      <c:pt idx="267">
                        <c:v>2.98</c:v>
                      </c:pt>
                      <c:pt idx="268">
                        <c:v>3</c:v>
                      </c:pt>
                      <c:pt idx="269">
                        <c:v>2.95</c:v>
                      </c:pt>
                      <c:pt idx="270">
                        <c:v>3.05</c:v>
                      </c:pt>
                      <c:pt idx="271">
                        <c:v>2.89</c:v>
                      </c:pt>
                      <c:pt idx="272">
                        <c:v>2.84</c:v>
                      </c:pt>
                      <c:pt idx="273">
                        <c:v>2.7</c:v>
                      </c:pt>
                      <c:pt idx="274">
                        <c:v>3.45</c:v>
                      </c:pt>
                      <c:pt idx="275">
                        <c:v>3.52</c:v>
                      </c:pt>
                      <c:pt idx="276">
                        <c:v>3.38</c:v>
                      </c:pt>
                      <c:pt idx="277">
                        <c:v>3.42</c:v>
                      </c:pt>
                      <c:pt idx="278">
                        <c:v>3.8</c:v>
                      </c:pt>
                      <c:pt idx="279">
                        <c:v>3.56</c:v>
                      </c:pt>
                      <c:pt idx="280">
                        <c:v>4.2</c:v>
                      </c:pt>
                      <c:pt idx="281">
                        <c:v>4.1500000000000004</c:v>
                      </c:pt>
                      <c:pt idx="282">
                        <c:v>4.18</c:v>
                      </c:pt>
                      <c:pt idx="283">
                        <c:v>4.4000000000000004</c:v>
                      </c:pt>
                      <c:pt idx="284">
                        <c:v>4.18</c:v>
                      </c:pt>
                      <c:pt idx="285">
                        <c:v>4</c:v>
                      </c:pt>
                      <c:pt idx="286">
                        <c:v>4.49</c:v>
                      </c:pt>
                      <c:pt idx="287">
                        <c:v>4.3</c:v>
                      </c:pt>
                      <c:pt idx="288">
                        <c:v>3.88</c:v>
                      </c:pt>
                      <c:pt idx="289">
                        <c:v>3.4</c:v>
                      </c:pt>
                      <c:pt idx="290">
                        <c:v>3.36</c:v>
                      </c:pt>
                      <c:pt idx="291">
                        <c:v>3.36</c:v>
                      </c:pt>
                      <c:pt idx="292">
                        <c:v>3.38</c:v>
                      </c:pt>
                      <c:pt idx="293">
                        <c:v>3.18</c:v>
                      </c:pt>
                      <c:pt idx="294">
                        <c:v>3.38</c:v>
                      </c:pt>
                      <c:pt idx="295">
                        <c:v>3.3</c:v>
                      </c:pt>
                      <c:pt idx="296">
                        <c:v>3.33</c:v>
                      </c:pt>
                      <c:pt idx="297">
                        <c:v>3.38</c:v>
                      </c:pt>
                      <c:pt idx="298">
                        <c:v>3.35</c:v>
                      </c:pt>
                      <c:pt idx="299">
                        <c:v>3.44</c:v>
                      </c:pt>
                      <c:pt idx="300">
                        <c:v>3.7</c:v>
                      </c:pt>
                      <c:pt idx="301">
                        <c:v>3.62</c:v>
                      </c:pt>
                      <c:pt idx="302">
                        <c:v>3.31</c:v>
                      </c:pt>
                      <c:pt idx="303">
                        <c:v>3.28</c:v>
                      </c:pt>
                      <c:pt idx="304">
                        <c:v>3.36</c:v>
                      </c:pt>
                      <c:pt idx="305">
                        <c:v>3.68</c:v>
                      </c:pt>
                      <c:pt idx="306">
                        <c:v>3.4</c:v>
                      </c:pt>
                      <c:pt idx="307">
                        <c:v>3.18</c:v>
                      </c:pt>
                      <c:pt idx="308">
                        <c:v>3.05</c:v>
                      </c:pt>
                      <c:pt idx="309">
                        <c:v>2.98</c:v>
                      </c:pt>
                      <c:pt idx="310">
                        <c:v>3.24</c:v>
                      </c:pt>
                      <c:pt idx="311">
                        <c:v>3.5</c:v>
                      </c:pt>
                      <c:pt idx="312">
                        <c:v>3.42</c:v>
                      </c:pt>
                      <c:pt idx="313">
                        <c:v>3.28</c:v>
                      </c:pt>
                      <c:pt idx="314">
                        <c:v>3.3</c:v>
                      </c:pt>
                      <c:pt idx="315">
                        <c:v>3.55</c:v>
                      </c:pt>
                      <c:pt idx="316">
                        <c:v>4.0599999999999996</c:v>
                      </c:pt>
                      <c:pt idx="317">
                        <c:v>3.98</c:v>
                      </c:pt>
                      <c:pt idx="318">
                        <c:v>3.81</c:v>
                      </c:pt>
                      <c:pt idx="319">
                        <c:v>3.59</c:v>
                      </c:pt>
                      <c:pt idx="320">
                        <c:v>3.57</c:v>
                      </c:pt>
                      <c:pt idx="321">
                        <c:v>3.5</c:v>
                      </c:pt>
                      <c:pt idx="322">
                        <c:v>3.52</c:v>
                      </c:pt>
                      <c:pt idx="323">
                        <c:v>3.48</c:v>
                      </c:pt>
                      <c:pt idx="324">
                        <c:v>3.4</c:v>
                      </c:pt>
                      <c:pt idx="325">
                        <c:v>3.31</c:v>
                      </c:pt>
                      <c:pt idx="326">
                        <c:v>3.07</c:v>
                      </c:pt>
                      <c:pt idx="327">
                        <c:v>3</c:v>
                      </c:pt>
                      <c:pt idx="328">
                        <c:v>3</c:v>
                      </c:pt>
                      <c:pt idx="329">
                        <c:v>3</c:v>
                      </c:pt>
                      <c:pt idx="330">
                        <c:v>3</c:v>
                      </c:pt>
                      <c:pt idx="331">
                        <c:v>3.07</c:v>
                      </c:pt>
                      <c:pt idx="332">
                        <c:v>3.1</c:v>
                      </c:pt>
                      <c:pt idx="333">
                        <c:v>2.84</c:v>
                      </c:pt>
                      <c:pt idx="334">
                        <c:v>3.19</c:v>
                      </c:pt>
                      <c:pt idx="335">
                        <c:v>3.32</c:v>
                      </c:pt>
                      <c:pt idx="336">
                        <c:v>3.32</c:v>
                      </c:pt>
                      <c:pt idx="337">
                        <c:v>3.32</c:v>
                      </c:pt>
                      <c:pt idx="338">
                        <c:v>3.32</c:v>
                      </c:pt>
                      <c:pt idx="339">
                        <c:v>3.18</c:v>
                      </c:pt>
                      <c:pt idx="340">
                        <c:v>3.22</c:v>
                      </c:pt>
                      <c:pt idx="341">
                        <c:v>3.25</c:v>
                      </c:pt>
                      <c:pt idx="342">
                        <c:v>3.1</c:v>
                      </c:pt>
                      <c:pt idx="343">
                        <c:v>3.4</c:v>
                      </c:pt>
                      <c:pt idx="344">
                        <c:v>3.3</c:v>
                      </c:pt>
                      <c:pt idx="345">
                        <c:v>3.4</c:v>
                      </c:pt>
                      <c:pt idx="346">
                        <c:v>3.32</c:v>
                      </c:pt>
                      <c:pt idx="347">
                        <c:v>3.47</c:v>
                      </c:pt>
                      <c:pt idx="348">
                        <c:v>3.37</c:v>
                      </c:pt>
                      <c:pt idx="349">
                        <c:v>3.43</c:v>
                      </c:pt>
                      <c:pt idx="350">
                        <c:v>3.35</c:v>
                      </c:pt>
                      <c:pt idx="351">
                        <c:v>3.35</c:v>
                      </c:pt>
                      <c:pt idx="352">
                        <c:v>3.1</c:v>
                      </c:pt>
                      <c:pt idx="353">
                        <c:v>2.99</c:v>
                      </c:pt>
                      <c:pt idx="354">
                        <c:v>3.1</c:v>
                      </c:pt>
                      <c:pt idx="355">
                        <c:v>2.9</c:v>
                      </c:pt>
                      <c:pt idx="356">
                        <c:v>2.95</c:v>
                      </c:pt>
                      <c:pt idx="357">
                        <c:v>2.91</c:v>
                      </c:pt>
                      <c:pt idx="358">
                        <c:v>3.05</c:v>
                      </c:pt>
                      <c:pt idx="359">
                        <c:v>3.07</c:v>
                      </c:pt>
                      <c:pt idx="360">
                        <c:v>2.88</c:v>
                      </c:pt>
                      <c:pt idx="361">
                        <c:v>2.87</c:v>
                      </c:pt>
                      <c:pt idx="362">
                        <c:v>3.1</c:v>
                      </c:pt>
                      <c:pt idx="363">
                        <c:v>3</c:v>
                      </c:pt>
                      <c:pt idx="364">
                        <c:v>2.98</c:v>
                      </c:pt>
                      <c:pt idx="365">
                        <c:v>2.95</c:v>
                      </c:pt>
                      <c:pt idx="366">
                        <c:v>2.57</c:v>
                      </c:pt>
                      <c:pt idx="367">
                        <c:v>2.29</c:v>
                      </c:pt>
                      <c:pt idx="368">
                        <c:v>2.4</c:v>
                      </c:pt>
                      <c:pt idx="369">
                        <c:v>2.2000000000000002</c:v>
                      </c:pt>
                      <c:pt idx="370">
                        <c:v>2.2799999999999998</c:v>
                      </c:pt>
                      <c:pt idx="371">
                        <c:v>2.12</c:v>
                      </c:pt>
                      <c:pt idx="372">
                        <c:v>2.86</c:v>
                      </c:pt>
                      <c:pt idx="373">
                        <c:v>3.1</c:v>
                      </c:pt>
                      <c:pt idx="374">
                        <c:v>2.68</c:v>
                      </c:pt>
                      <c:pt idx="375">
                        <c:v>2.3199999999999998</c:v>
                      </c:pt>
                      <c:pt idx="376">
                        <c:v>2.2200000000000002</c:v>
                      </c:pt>
                      <c:pt idx="377">
                        <c:v>2.2400000000000002</c:v>
                      </c:pt>
                      <c:pt idx="378">
                        <c:v>2.2599999999999998</c:v>
                      </c:pt>
                      <c:pt idx="379">
                        <c:v>2.2799999999999998</c:v>
                      </c:pt>
                      <c:pt idx="380">
                        <c:v>2.4</c:v>
                      </c:pt>
                      <c:pt idx="381">
                        <c:v>2.2000000000000002</c:v>
                      </c:pt>
                      <c:pt idx="382">
                        <c:v>2.2400000000000002</c:v>
                      </c:pt>
                      <c:pt idx="383">
                        <c:v>2.2799999999999998</c:v>
                      </c:pt>
                      <c:pt idx="384">
                        <c:v>2.6</c:v>
                      </c:pt>
                      <c:pt idx="385">
                        <c:v>2.68</c:v>
                      </c:pt>
                      <c:pt idx="386">
                        <c:v>2.4900000000000002</c:v>
                      </c:pt>
                      <c:pt idx="387">
                        <c:v>2.31</c:v>
                      </c:pt>
                      <c:pt idx="388">
                        <c:v>2.6</c:v>
                      </c:pt>
                      <c:pt idx="389">
                        <c:v>2.2000000000000002</c:v>
                      </c:pt>
                      <c:pt idx="390">
                        <c:v>2.7</c:v>
                      </c:pt>
                      <c:pt idx="391">
                        <c:v>2.8</c:v>
                      </c:pt>
                      <c:pt idx="392">
                        <c:v>2.79</c:v>
                      </c:pt>
                      <c:pt idx="393">
                        <c:v>2.5</c:v>
                      </c:pt>
                      <c:pt idx="394">
                        <c:v>2.58</c:v>
                      </c:pt>
                      <c:pt idx="395">
                        <c:v>2.95</c:v>
                      </c:pt>
                      <c:pt idx="396">
                        <c:v>2.8</c:v>
                      </c:pt>
                      <c:pt idx="397">
                        <c:v>2.72</c:v>
                      </c:pt>
                      <c:pt idx="398">
                        <c:v>3.18</c:v>
                      </c:pt>
                      <c:pt idx="399">
                        <c:v>3.19</c:v>
                      </c:pt>
                      <c:pt idx="400">
                        <c:v>3.2</c:v>
                      </c:pt>
                      <c:pt idx="401">
                        <c:v>3.18</c:v>
                      </c:pt>
                      <c:pt idx="402">
                        <c:v>3.2</c:v>
                      </c:pt>
                      <c:pt idx="403">
                        <c:v>3.05</c:v>
                      </c:pt>
                      <c:pt idx="404">
                        <c:v>2.98</c:v>
                      </c:pt>
                      <c:pt idx="405">
                        <c:v>3</c:v>
                      </c:pt>
                      <c:pt idx="406">
                        <c:v>3.1</c:v>
                      </c:pt>
                      <c:pt idx="407">
                        <c:v>3</c:v>
                      </c:pt>
                      <c:pt idx="408">
                        <c:v>2.99</c:v>
                      </c:pt>
                      <c:pt idx="409">
                        <c:v>2.99</c:v>
                      </c:pt>
                      <c:pt idx="410">
                        <c:v>3</c:v>
                      </c:pt>
                      <c:pt idx="411">
                        <c:v>2.92</c:v>
                      </c:pt>
                      <c:pt idx="412">
                        <c:v>3.18</c:v>
                      </c:pt>
                      <c:pt idx="413">
                        <c:v>3.22</c:v>
                      </c:pt>
                      <c:pt idx="414">
                        <c:v>2.85</c:v>
                      </c:pt>
                      <c:pt idx="415">
                        <c:v>2.9</c:v>
                      </c:pt>
                      <c:pt idx="416">
                        <c:v>2.61</c:v>
                      </c:pt>
                      <c:pt idx="417">
                        <c:v>2.35</c:v>
                      </c:pt>
                      <c:pt idx="418">
                        <c:v>2.85</c:v>
                      </c:pt>
                      <c:pt idx="419">
                        <c:v>2.75</c:v>
                      </c:pt>
                      <c:pt idx="420">
                        <c:v>2.7</c:v>
                      </c:pt>
                      <c:pt idx="421">
                        <c:v>3.3</c:v>
                      </c:pt>
                      <c:pt idx="422">
                        <c:v>3.2</c:v>
                      </c:pt>
                      <c:pt idx="423">
                        <c:v>3.42</c:v>
                      </c:pt>
                      <c:pt idx="424">
                        <c:v>3.48</c:v>
                      </c:pt>
                      <c:pt idx="425">
                        <c:v>3.5</c:v>
                      </c:pt>
                      <c:pt idx="426">
                        <c:v>3.3</c:v>
                      </c:pt>
                      <c:pt idx="427">
                        <c:v>3.38</c:v>
                      </c:pt>
                      <c:pt idx="428">
                        <c:v>3.4</c:v>
                      </c:pt>
                      <c:pt idx="429">
                        <c:v>2.95</c:v>
                      </c:pt>
                      <c:pt idx="430">
                        <c:v>2.69</c:v>
                      </c:pt>
                      <c:pt idx="431">
                        <c:v>2.5499999999999998</c:v>
                      </c:pt>
                      <c:pt idx="432">
                        <c:v>3.03</c:v>
                      </c:pt>
                      <c:pt idx="433">
                        <c:v>3.33</c:v>
                      </c:pt>
                      <c:pt idx="434">
                        <c:v>2.97</c:v>
                      </c:pt>
                      <c:pt idx="435">
                        <c:v>2.84</c:v>
                      </c:pt>
                      <c:pt idx="436">
                        <c:v>3.4</c:v>
                      </c:pt>
                      <c:pt idx="437">
                        <c:v>3.28</c:v>
                      </c:pt>
                      <c:pt idx="438">
                        <c:v>3.4</c:v>
                      </c:pt>
                      <c:pt idx="439">
                        <c:v>3.25</c:v>
                      </c:pt>
                      <c:pt idx="440">
                        <c:v>3.38</c:v>
                      </c:pt>
                      <c:pt idx="441">
                        <c:v>3.28</c:v>
                      </c:pt>
                      <c:pt idx="442">
                        <c:v>3.18</c:v>
                      </c:pt>
                      <c:pt idx="443">
                        <c:v>3.18</c:v>
                      </c:pt>
                      <c:pt idx="444">
                        <c:v>3.37</c:v>
                      </c:pt>
                      <c:pt idx="445">
                        <c:v>3.3</c:v>
                      </c:pt>
                      <c:pt idx="446">
                        <c:v>3.87</c:v>
                      </c:pt>
                      <c:pt idx="447">
                        <c:v>2.65</c:v>
                      </c:pt>
                      <c:pt idx="448">
                        <c:v>2.64</c:v>
                      </c:pt>
                      <c:pt idx="449">
                        <c:v>2.34</c:v>
                      </c:pt>
                      <c:pt idx="450">
                        <c:v>3.26</c:v>
                      </c:pt>
                      <c:pt idx="451">
                        <c:v>3.32</c:v>
                      </c:pt>
                      <c:pt idx="452">
                        <c:v>3.32</c:v>
                      </c:pt>
                      <c:pt idx="453">
                        <c:v>3.2</c:v>
                      </c:pt>
                      <c:pt idx="454">
                        <c:v>3.3</c:v>
                      </c:pt>
                      <c:pt idx="455">
                        <c:v>3.28</c:v>
                      </c:pt>
                      <c:pt idx="456">
                        <c:v>2.84</c:v>
                      </c:pt>
                      <c:pt idx="457">
                        <c:v>2.69</c:v>
                      </c:pt>
                      <c:pt idx="458">
                        <c:v>2.75</c:v>
                      </c:pt>
                      <c:pt idx="459">
                        <c:v>2.34</c:v>
                      </c:pt>
                      <c:pt idx="460">
                        <c:v>2.2999999999999998</c:v>
                      </c:pt>
                      <c:pt idx="461">
                        <c:v>2.15</c:v>
                      </c:pt>
                      <c:pt idx="462">
                        <c:v>2.3199999999999998</c:v>
                      </c:pt>
                      <c:pt idx="463">
                        <c:v>2.1</c:v>
                      </c:pt>
                      <c:pt idx="464">
                        <c:v>2.99</c:v>
                      </c:pt>
                      <c:pt idx="465">
                        <c:v>3.25</c:v>
                      </c:pt>
                      <c:pt idx="466">
                        <c:v>2.64</c:v>
                      </c:pt>
                      <c:pt idx="467">
                        <c:v>2.48</c:v>
                      </c:pt>
                      <c:pt idx="468">
                        <c:v>2.72</c:v>
                      </c:pt>
                      <c:pt idx="469">
                        <c:v>2.5</c:v>
                      </c:pt>
                      <c:pt idx="470">
                        <c:v>2.57</c:v>
                      </c:pt>
                      <c:pt idx="471">
                        <c:v>2.27</c:v>
                      </c:pt>
                      <c:pt idx="472">
                        <c:v>2.6</c:v>
                      </c:pt>
                      <c:pt idx="473">
                        <c:v>2.12</c:v>
                      </c:pt>
                      <c:pt idx="474">
                        <c:v>2.72</c:v>
                      </c:pt>
                      <c:pt idx="475">
                        <c:v>2.82</c:v>
                      </c:pt>
                      <c:pt idx="476">
                        <c:v>3.05</c:v>
                      </c:pt>
                      <c:pt idx="477">
                        <c:v>2.93</c:v>
                      </c:pt>
                      <c:pt idx="478">
                        <c:v>2.74</c:v>
                      </c:pt>
                      <c:pt idx="479">
                        <c:v>2.41</c:v>
                      </c:pt>
                      <c:pt idx="480">
                        <c:v>2.3199999999999998</c:v>
                      </c:pt>
                      <c:pt idx="481">
                        <c:v>2.2799999999999998</c:v>
                      </c:pt>
                      <c:pt idx="482">
                        <c:v>2.82</c:v>
                      </c:pt>
                      <c:pt idx="483">
                        <c:v>2.88</c:v>
                      </c:pt>
                      <c:pt idx="484">
                        <c:v>2.84</c:v>
                      </c:pt>
                      <c:pt idx="485">
                        <c:v>2.98</c:v>
                      </c:pt>
                      <c:pt idx="486">
                        <c:v>2.59</c:v>
                      </c:pt>
                      <c:pt idx="487">
                        <c:v>2.4</c:v>
                      </c:pt>
                      <c:pt idx="488">
                        <c:v>2.29</c:v>
                      </c:pt>
                      <c:pt idx="489">
                        <c:v>2.0499999999999998</c:v>
                      </c:pt>
                      <c:pt idx="490">
                        <c:v>2.1800000000000002</c:v>
                      </c:pt>
                      <c:pt idx="491">
                        <c:v>2.11</c:v>
                      </c:pt>
                      <c:pt idx="492">
                        <c:v>2.16</c:v>
                      </c:pt>
                      <c:pt idx="493">
                        <c:v>1.97</c:v>
                      </c:pt>
                      <c:pt idx="494">
                        <c:v>2.1</c:v>
                      </c:pt>
                      <c:pt idx="495">
                        <c:v>2.02</c:v>
                      </c:pt>
                      <c:pt idx="496">
                        <c:v>2.4</c:v>
                      </c:pt>
                      <c:pt idx="497">
                        <c:v>2</c:v>
                      </c:pt>
                      <c:pt idx="498">
                        <c:v>2.2000000000000002</c:v>
                      </c:pt>
                      <c:pt idx="499">
                        <c:v>2.1</c:v>
                      </c:pt>
                      <c:pt idx="500">
                        <c:v>2</c:v>
                      </c:pt>
                      <c:pt idx="501">
                        <c:v>2.23</c:v>
                      </c:pt>
                      <c:pt idx="502">
                        <c:v>2.19</c:v>
                      </c:pt>
                      <c:pt idx="503">
                        <c:v>2</c:v>
                      </c:pt>
                      <c:pt idx="504">
                        <c:v>2.25</c:v>
                      </c:pt>
                      <c:pt idx="505">
                        <c:v>2.88</c:v>
                      </c:pt>
                      <c:pt idx="506">
                        <c:v>3.05</c:v>
                      </c:pt>
                      <c:pt idx="507">
                        <c:v>3.2</c:v>
                      </c:pt>
                      <c:pt idx="508">
                        <c:v>2.98</c:v>
                      </c:pt>
                      <c:pt idx="509">
                        <c:v>3.1</c:v>
                      </c:pt>
                      <c:pt idx="510">
                        <c:v>3.02</c:v>
                      </c:pt>
                      <c:pt idx="511">
                        <c:v>3.2</c:v>
                      </c:pt>
                      <c:pt idx="512">
                        <c:v>2.87</c:v>
                      </c:pt>
                      <c:pt idx="513">
                        <c:v>2.54</c:v>
                      </c:pt>
                      <c:pt idx="514">
                        <c:v>3</c:v>
                      </c:pt>
                      <c:pt idx="515">
                        <c:v>3.3</c:v>
                      </c:pt>
                      <c:pt idx="516">
                        <c:v>2.69</c:v>
                      </c:pt>
                      <c:pt idx="517">
                        <c:v>2.27</c:v>
                      </c:pt>
                      <c:pt idx="518">
                        <c:v>2.27</c:v>
                      </c:pt>
                      <c:pt idx="519">
                        <c:v>2.25</c:v>
                      </c:pt>
                      <c:pt idx="520">
                        <c:v>2.3199999999999998</c:v>
                      </c:pt>
                      <c:pt idx="521">
                        <c:v>2.13</c:v>
                      </c:pt>
                      <c:pt idx="522">
                        <c:v>2.73</c:v>
                      </c:pt>
                      <c:pt idx="523">
                        <c:v>3.2</c:v>
                      </c:pt>
                      <c:pt idx="524">
                        <c:v>3.1</c:v>
                      </c:pt>
                      <c:pt idx="525">
                        <c:v>3.1</c:v>
                      </c:pt>
                      <c:pt idx="526">
                        <c:v>2.72</c:v>
                      </c:pt>
                      <c:pt idx="527">
                        <c:v>2.1800000000000002</c:v>
                      </c:pt>
                      <c:pt idx="528">
                        <c:v>2.27</c:v>
                      </c:pt>
                      <c:pt idx="529">
                        <c:v>2.1800000000000002</c:v>
                      </c:pt>
                      <c:pt idx="530">
                        <c:v>2.2999999999999998</c:v>
                      </c:pt>
                      <c:pt idx="531">
                        <c:v>2.21</c:v>
                      </c:pt>
                      <c:pt idx="532">
                        <c:v>2.4900000000000002</c:v>
                      </c:pt>
                      <c:pt idx="533">
                        <c:v>3.1</c:v>
                      </c:pt>
                      <c:pt idx="534">
                        <c:v>2.85</c:v>
                      </c:pt>
                      <c:pt idx="535">
                        <c:v>2.2799999999999998</c:v>
                      </c:pt>
                      <c:pt idx="536">
                        <c:v>2.9</c:v>
                      </c:pt>
                      <c:pt idx="537">
                        <c:v>2.06</c:v>
                      </c:pt>
                      <c:pt idx="538">
                        <c:v>2.88</c:v>
                      </c:pt>
                      <c:pt idx="539">
                        <c:v>3</c:v>
                      </c:pt>
                      <c:pt idx="540">
                        <c:v>2.5499999999999998</c:v>
                      </c:pt>
                      <c:pt idx="541">
                        <c:v>2.06</c:v>
                      </c:pt>
                      <c:pt idx="542">
                        <c:v>2.19</c:v>
                      </c:pt>
                      <c:pt idx="543">
                        <c:v>2.16</c:v>
                      </c:pt>
                      <c:pt idx="544">
                        <c:v>2.34</c:v>
                      </c:pt>
                      <c:pt idx="545">
                        <c:v>2.1800000000000002</c:v>
                      </c:pt>
                      <c:pt idx="546">
                        <c:v>2.38</c:v>
                      </c:pt>
                      <c:pt idx="547">
                        <c:v>2.2000000000000002</c:v>
                      </c:pt>
                      <c:pt idx="548">
                        <c:v>2.19</c:v>
                      </c:pt>
                      <c:pt idx="549">
                        <c:v>2.27</c:v>
                      </c:pt>
                      <c:pt idx="550">
                        <c:v>2.81</c:v>
                      </c:pt>
                      <c:pt idx="551">
                        <c:v>2.74</c:v>
                      </c:pt>
                      <c:pt idx="552">
                        <c:v>2.61</c:v>
                      </c:pt>
                      <c:pt idx="553">
                        <c:v>2.3199999999999998</c:v>
                      </c:pt>
                      <c:pt idx="554">
                        <c:v>2.5499999999999998</c:v>
                      </c:pt>
                      <c:pt idx="555">
                        <c:v>2.15</c:v>
                      </c:pt>
                      <c:pt idx="556">
                        <c:v>2.25</c:v>
                      </c:pt>
                      <c:pt idx="557">
                        <c:v>2.35</c:v>
                      </c:pt>
                      <c:pt idx="558">
                        <c:v>2.5499999999999998</c:v>
                      </c:pt>
                      <c:pt idx="559">
                        <c:v>2.7</c:v>
                      </c:pt>
                      <c:pt idx="560">
                        <c:v>2.6</c:v>
                      </c:pt>
                      <c:pt idx="561">
                        <c:v>2.4900000000000002</c:v>
                      </c:pt>
                      <c:pt idx="562">
                        <c:v>2.92</c:v>
                      </c:pt>
                      <c:pt idx="563">
                        <c:v>3.02</c:v>
                      </c:pt>
                      <c:pt idx="564">
                        <c:v>2.98</c:v>
                      </c:pt>
                      <c:pt idx="565">
                        <c:v>2.67</c:v>
                      </c:pt>
                      <c:pt idx="566">
                        <c:v>2.75</c:v>
                      </c:pt>
                      <c:pt idx="567">
                        <c:v>2.65</c:v>
                      </c:pt>
                      <c:pt idx="568">
                        <c:v>3.09</c:v>
                      </c:pt>
                      <c:pt idx="569">
                        <c:v>3.05</c:v>
                      </c:pt>
                      <c:pt idx="570">
                        <c:v>2.98</c:v>
                      </c:pt>
                      <c:pt idx="571">
                        <c:v>3</c:v>
                      </c:pt>
                      <c:pt idx="572">
                        <c:v>3.32</c:v>
                      </c:pt>
                      <c:pt idx="573">
                        <c:v>3.15</c:v>
                      </c:pt>
                      <c:pt idx="574">
                        <c:v>2.82</c:v>
                      </c:pt>
                      <c:pt idx="575">
                        <c:v>2.5499999999999998</c:v>
                      </c:pt>
                      <c:pt idx="576">
                        <c:v>2.66</c:v>
                      </c:pt>
                      <c:pt idx="577">
                        <c:v>2.66</c:v>
                      </c:pt>
                      <c:pt idx="578">
                        <c:v>2.68</c:v>
                      </c:pt>
                      <c:pt idx="579">
                        <c:v>2.5499999999999998</c:v>
                      </c:pt>
                      <c:pt idx="580">
                        <c:v>2.5</c:v>
                      </c:pt>
                      <c:pt idx="581">
                        <c:v>2.3199999999999998</c:v>
                      </c:pt>
                      <c:pt idx="582">
                        <c:v>2.42</c:v>
                      </c:pt>
                      <c:pt idx="583">
                        <c:v>2.12</c:v>
                      </c:pt>
                      <c:pt idx="584">
                        <c:v>3</c:v>
                      </c:pt>
                      <c:pt idx="585">
                        <c:v>2.57</c:v>
                      </c:pt>
                      <c:pt idx="586">
                        <c:v>2.61</c:v>
                      </c:pt>
                      <c:pt idx="587">
                        <c:v>2.72</c:v>
                      </c:pt>
                      <c:pt idx="588">
                        <c:v>3.32</c:v>
                      </c:pt>
                      <c:pt idx="589">
                        <c:v>3.52</c:v>
                      </c:pt>
                      <c:pt idx="590">
                        <c:v>3.75</c:v>
                      </c:pt>
                      <c:pt idx="591">
                        <c:v>3.44</c:v>
                      </c:pt>
                      <c:pt idx="592">
                        <c:v>4.5</c:v>
                      </c:pt>
                      <c:pt idx="593">
                        <c:v>3.58</c:v>
                      </c:pt>
                      <c:pt idx="594">
                        <c:v>3.76</c:v>
                      </c:pt>
                      <c:pt idx="595">
                        <c:v>3.8</c:v>
                      </c:pt>
                      <c:pt idx="596">
                        <c:v>4.18</c:v>
                      </c:pt>
                      <c:pt idx="597">
                        <c:v>3.98</c:v>
                      </c:pt>
                      <c:pt idx="598">
                        <c:v>4</c:v>
                      </c:pt>
                      <c:pt idx="599">
                        <c:v>3.98</c:v>
                      </c:pt>
                      <c:pt idx="600">
                        <c:v>3.85</c:v>
                      </c:pt>
                      <c:pt idx="601">
                        <c:v>3.91</c:v>
                      </c:pt>
                      <c:pt idx="602">
                        <c:v>3.63</c:v>
                      </c:pt>
                      <c:pt idx="603">
                        <c:v>3.48</c:v>
                      </c:pt>
                      <c:pt idx="604">
                        <c:v>3.78</c:v>
                      </c:pt>
                      <c:pt idx="605">
                        <c:v>3.62</c:v>
                      </c:pt>
                      <c:pt idx="606">
                        <c:v>3.29</c:v>
                      </c:pt>
                      <c:pt idx="607">
                        <c:v>3.69</c:v>
                      </c:pt>
                      <c:pt idx="608">
                        <c:v>3.72</c:v>
                      </c:pt>
                      <c:pt idx="609">
                        <c:v>4.0999999999999996</c:v>
                      </c:pt>
                      <c:pt idx="610">
                        <c:v>3.84</c:v>
                      </c:pt>
                      <c:pt idx="611">
                        <c:v>3.87</c:v>
                      </c:pt>
                      <c:pt idx="612">
                        <c:v>3.44</c:v>
                      </c:pt>
                      <c:pt idx="613">
                        <c:v>3.7</c:v>
                      </c:pt>
                      <c:pt idx="614">
                        <c:v>3.24</c:v>
                      </c:pt>
                      <c:pt idx="615">
                        <c:v>3.15</c:v>
                      </c:pt>
                      <c:pt idx="616">
                        <c:v>3.78</c:v>
                      </c:pt>
                      <c:pt idx="617">
                        <c:v>3.55</c:v>
                      </c:pt>
                      <c:pt idx="618">
                        <c:v>3</c:v>
                      </c:pt>
                      <c:pt idx="619">
                        <c:v>3.52</c:v>
                      </c:pt>
                      <c:pt idx="620">
                        <c:v>3.7</c:v>
                      </c:pt>
                      <c:pt idx="621">
                        <c:v>3.44</c:v>
                      </c:pt>
                      <c:pt idx="622">
                        <c:v>3.5</c:v>
                      </c:pt>
                      <c:pt idx="623">
                        <c:v>3.7</c:v>
                      </c:pt>
                      <c:pt idx="624">
                        <c:v>3.9</c:v>
                      </c:pt>
                      <c:pt idx="625">
                        <c:v>4.3</c:v>
                      </c:pt>
                      <c:pt idx="626">
                        <c:v>4</c:v>
                      </c:pt>
                      <c:pt idx="627">
                        <c:v>3.99</c:v>
                      </c:pt>
                      <c:pt idx="628">
                        <c:v>4.24</c:v>
                      </c:pt>
                      <c:pt idx="629">
                        <c:v>3.66</c:v>
                      </c:pt>
                      <c:pt idx="630">
                        <c:v>3.55</c:v>
                      </c:pt>
                      <c:pt idx="631">
                        <c:v>3.49</c:v>
                      </c:pt>
                      <c:pt idx="632">
                        <c:v>3.58</c:v>
                      </c:pt>
                      <c:pt idx="633">
                        <c:v>3.59</c:v>
                      </c:pt>
                      <c:pt idx="634">
                        <c:v>3.25</c:v>
                      </c:pt>
                      <c:pt idx="635">
                        <c:v>3.5</c:v>
                      </c:pt>
                      <c:pt idx="636">
                        <c:v>3.5</c:v>
                      </c:pt>
                      <c:pt idx="637">
                        <c:v>3.3</c:v>
                      </c:pt>
                      <c:pt idx="638">
                        <c:v>3.9</c:v>
                      </c:pt>
                      <c:pt idx="639">
                        <c:v>4.0999999999999996</c:v>
                      </c:pt>
                      <c:pt idx="640">
                        <c:v>4.3499999999999996</c:v>
                      </c:pt>
                      <c:pt idx="641">
                        <c:v>3.31</c:v>
                      </c:pt>
                      <c:pt idx="642">
                        <c:v>3.68</c:v>
                      </c:pt>
                      <c:pt idx="643">
                        <c:v>3.52</c:v>
                      </c:pt>
                      <c:pt idx="644">
                        <c:v>3.64</c:v>
                      </c:pt>
                      <c:pt idx="645">
                        <c:v>4</c:v>
                      </c:pt>
                      <c:pt idx="646">
                        <c:v>4.6399999999999997</c:v>
                      </c:pt>
                      <c:pt idx="647">
                        <c:v>4.79</c:v>
                      </c:pt>
                      <c:pt idx="648">
                        <c:v>4.8499999999999996</c:v>
                      </c:pt>
                      <c:pt idx="649">
                        <c:v>4.8899999999999997</c:v>
                      </c:pt>
                      <c:pt idx="650">
                        <c:v>5</c:v>
                      </c:pt>
                      <c:pt idx="651">
                        <c:v>5.0999999999999996</c:v>
                      </c:pt>
                      <c:pt idx="652">
                        <c:v>4.8</c:v>
                      </c:pt>
                      <c:pt idx="653">
                        <c:v>4.0999999999999996</c:v>
                      </c:pt>
                      <c:pt idx="654">
                        <c:v>4</c:v>
                      </c:pt>
                      <c:pt idx="655">
                        <c:v>3.96</c:v>
                      </c:pt>
                      <c:pt idx="656">
                        <c:v>3.88</c:v>
                      </c:pt>
                      <c:pt idx="657">
                        <c:v>3.8</c:v>
                      </c:pt>
                      <c:pt idx="658">
                        <c:v>3.2</c:v>
                      </c:pt>
                      <c:pt idx="659">
                        <c:v>3.28</c:v>
                      </c:pt>
                      <c:pt idx="660">
                        <c:v>3.5</c:v>
                      </c:pt>
                      <c:pt idx="661">
                        <c:v>3.4</c:v>
                      </c:pt>
                      <c:pt idx="662">
                        <c:v>3.2</c:v>
                      </c:pt>
                      <c:pt idx="663">
                        <c:v>3.9</c:v>
                      </c:pt>
                      <c:pt idx="664">
                        <c:v>3.32</c:v>
                      </c:pt>
                      <c:pt idx="665">
                        <c:v>3.3</c:v>
                      </c:pt>
                      <c:pt idx="666">
                        <c:v>3.4</c:v>
                      </c:pt>
                      <c:pt idx="667">
                        <c:v>3.33</c:v>
                      </c:pt>
                      <c:pt idx="668">
                        <c:v>3.1</c:v>
                      </c:pt>
                      <c:pt idx="669">
                        <c:v>3.57</c:v>
                      </c:pt>
                      <c:pt idx="670">
                        <c:v>3.48</c:v>
                      </c:pt>
                      <c:pt idx="671">
                        <c:v>3.1</c:v>
                      </c:pt>
                      <c:pt idx="672">
                        <c:v>3.25</c:v>
                      </c:pt>
                      <c:pt idx="673">
                        <c:v>3.6</c:v>
                      </c:pt>
                      <c:pt idx="674">
                        <c:v>3.68</c:v>
                      </c:pt>
                      <c:pt idx="675">
                        <c:v>3.8</c:v>
                      </c:pt>
                      <c:pt idx="676">
                        <c:v>4.05</c:v>
                      </c:pt>
                      <c:pt idx="677">
                        <c:v>3.93</c:v>
                      </c:pt>
                      <c:pt idx="678">
                        <c:v>3.78</c:v>
                      </c:pt>
                      <c:pt idx="679">
                        <c:v>3.78</c:v>
                      </c:pt>
                      <c:pt idx="680">
                        <c:v>3.48</c:v>
                      </c:pt>
                      <c:pt idx="681">
                        <c:v>3.6</c:v>
                      </c:pt>
                      <c:pt idx="682">
                        <c:v>3.58</c:v>
                      </c:pt>
                      <c:pt idx="683">
                        <c:v>3.5</c:v>
                      </c:pt>
                      <c:pt idx="684">
                        <c:v>2.98</c:v>
                      </c:pt>
                      <c:pt idx="685">
                        <c:v>2.85</c:v>
                      </c:pt>
                      <c:pt idx="686">
                        <c:v>2.89</c:v>
                      </c:pt>
                      <c:pt idx="687">
                        <c:v>2.87</c:v>
                      </c:pt>
                      <c:pt idx="688">
                        <c:v>2.79</c:v>
                      </c:pt>
                      <c:pt idx="689">
                        <c:v>2.85</c:v>
                      </c:pt>
                      <c:pt idx="690">
                        <c:v>3.4</c:v>
                      </c:pt>
                      <c:pt idx="691">
                        <c:v>3.23</c:v>
                      </c:pt>
                      <c:pt idx="692">
                        <c:v>3.18</c:v>
                      </c:pt>
                      <c:pt idx="693">
                        <c:v>2.85</c:v>
                      </c:pt>
                      <c:pt idx="694">
                        <c:v>2.08</c:v>
                      </c:pt>
                      <c:pt idx="695">
                        <c:v>2.88</c:v>
                      </c:pt>
                      <c:pt idx="696">
                        <c:v>3.32</c:v>
                      </c:pt>
                      <c:pt idx="697">
                        <c:v>3.15</c:v>
                      </c:pt>
                      <c:pt idx="698">
                        <c:v>3.68</c:v>
                      </c:pt>
                      <c:pt idx="699">
                        <c:v>3.68</c:v>
                      </c:pt>
                      <c:pt idx="700">
                        <c:v>3.8</c:v>
                      </c:pt>
                      <c:pt idx="701">
                        <c:v>3.05</c:v>
                      </c:pt>
                      <c:pt idx="702">
                        <c:v>3.2</c:v>
                      </c:pt>
                      <c:pt idx="703">
                        <c:v>3.4</c:v>
                      </c:pt>
                      <c:pt idx="704">
                        <c:v>3.65</c:v>
                      </c:pt>
                      <c:pt idx="705">
                        <c:v>3.8</c:v>
                      </c:pt>
                      <c:pt idx="706">
                        <c:v>3.4</c:v>
                      </c:pt>
                      <c:pt idx="707">
                        <c:v>3.38</c:v>
                      </c:pt>
                      <c:pt idx="708">
                        <c:v>3.8</c:v>
                      </c:pt>
                      <c:pt idx="709">
                        <c:v>3.2</c:v>
                      </c:pt>
                      <c:pt idx="710">
                        <c:v>3.02</c:v>
                      </c:pt>
                      <c:pt idx="711">
                        <c:v>3.29</c:v>
                      </c:pt>
                      <c:pt idx="712">
                        <c:v>3.75</c:v>
                      </c:pt>
                      <c:pt idx="713">
                        <c:v>3.1</c:v>
                      </c:pt>
                      <c:pt idx="714">
                        <c:v>2.79</c:v>
                      </c:pt>
                      <c:pt idx="715">
                        <c:v>2.75</c:v>
                      </c:pt>
                      <c:pt idx="716">
                        <c:v>2.58</c:v>
                      </c:pt>
                      <c:pt idx="717">
                        <c:v>3.32</c:v>
                      </c:pt>
                      <c:pt idx="718">
                        <c:v>3.42</c:v>
                      </c:pt>
                      <c:pt idx="719">
                        <c:v>3.4</c:v>
                      </c:pt>
                      <c:pt idx="720">
                        <c:v>3.48</c:v>
                      </c:pt>
                      <c:pt idx="721">
                        <c:v>2.5499999999999998</c:v>
                      </c:pt>
                      <c:pt idx="722">
                        <c:v>2.5</c:v>
                      </c:pt>
                      <c:pt idx="723">
                        <c:v>2.4</c:v>
                      </c:pt>
                      <c:pt idx="724">
                        <c:v>2.5499999999999998</c:v>
                      </c:pt>
                      <c:pt idx="725">
                        <c:v>2.48</c:v>
                      </c:pt>
                      <c:pt idx="726">
                        <c:v>2.42</c:v>
                      </c:pt>
                      <c:pt idx="727">
                        <c:v>2.6</c:v>
                      </c:pt>
                      <c:pt idx="728">
                        <c:v>2.6</c:v>
                      </c:pt>
                      <c:pt idx="729">
                        <c:v>2.63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4EB-4269-B900-F78E3F18A5CB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2.48</c:v>
                      </c:pt>
                      <c:pt idx="1">
                        <c:v>2.38</c:v>
                      </c:pt>
                      <c:pt idx="2">
                        <c:v>2.39</c:v>
                      </c:pt>
                      <c:pt idx="3">
                        <c:v>2.5</c:v>
                      </c:pt>
                      <c:pt idx="4">
                        <c:v>2.48</c:v>
                      </c:pt>
                      <c:pt idx="5">
                        <c:v>2.37</c:v>
                      </c:pt>
                      <c:pt idx="6">
                        <c:v>2.39</c:v>
                      </c:pt>
                      <c:pt idx="7">
                        <c:v>2.3199999999999998</c:v>
                      </c:pt>
                      <c:pt idx="8">
                        <c:v>2.48</c:v>
                      </c:pt>
                      <c:pt idx="9">
                        <c:v>2.4500000000000002</c:v>
                      </c:pt>
                      <c:pt idx="10">
                        <c:v>3.28</c:v>
                      </c:pt>
                      <c:pt idx="11">
                        <c:v>3.58</c:v>
                      </c:pt>
                      <c:pt idx="12">
                        <c:v>3.2</c:v>
                      </c:pt>
                      <c:pt idx="13">
                        <c:v>3.05</c:v>
                      </c:pt>
                      <c:pt idx="14">
                        <c:v>3.12</c:v>
                      </c:pt>
                      <c:pt idx="15">
                        <c:v>3</c:v>
                      </c:pt>
                      <c:pt idx="16">
                        <c:v>2.8</c:v>
                      </c:pt>
                      <c:pt idx="17">
                        <c:v>2.48</c:v>
                      </c:pt>
                      <c:pt idx="18">
                        <c:v>2.88</c:v>
                      </c:pt>
                      <c:pt idx="19">
                        <c:v>2.82</c:v>
                      </c:pt>
                      <c:pt idx="20">
                        <c:v>2.98</c:v>
                      </c:pt>
                      <c:pt idx="21">
                        <c:v>2.4500000000000002</c:v>
                      </c:pt>
                      <c:pt idx="22">
                        <c:v>2.78</c:v>
                      </c:pt>
                      <c:pt idx="23">
                        <c:v>2.85</c:v>
                      </c:pt>
                      <c:pt idx="24">
                        <c:v>3.2</c:v>
                      </c:pt>
                      <c:pt idx="25">
                        <c:v>3.1</c:v>
                      </c:pt>
                      <c:pt idx="26">
                        <c:v>2.81</c:v>
                      </c:pt>
                      <c:pt idx="27">
                        <c:v>2.99</c:v>
                      </c:pt>
                      <c:pt idx="28">
                        <c:v>2.15</c:v>
                      </c:pt>
                      <c:pt idx="29">
                        <c:v>2.75</c:v>
                      </c:pt>
                      <c:pt idx="30">
                        <c:v>3.5</c:v>
                      </c:pt>
                      <c:pt idx="31">
                        <c:v>3.48</c:v>
                      </c:pt>
                      <c:pt idx="32">
                        <c:v>3.2</c:v>
                      </c:pt>
                      <c:pt idx="33">
                        <c:v>2.78</c:v>
                      </c:pt>
                      <c:pt idx="34">
                        <c:v>2.68</c:v>
                      </c:pt>
                      <c:pt idx="35">
                        <c:v>2.68</c:v>
                      </c:pt>
                      <c:pt idx="36">
                        <c:v>2.77</c:v>
                      </c:pt>
                      <c:pt idx="37">
                        <c:v>2.68</c:v>
                      </c:pt>
                      <c:pt idx="38">
                        <c:v>2.79</c:v>
                      </c:pt>
                      <c:pt idx="39">
                        <c:v>2.5</c:v>
                      </c:pt>
                      <c:pt idx="40">
                        <c:v>2.5499999999999998</c:v>
                      </c:pt>
                      <c:pt idx="41">
                        <c:v>2.46</c:v>
                      </c:pt>
                      <c:pt idx="42">
                        <c:v>2.4500000000000002</c:v>
                      </c:pt>
                      <c:pt idx="43">
                        <c:v>2.42</c:v>
                      </c:pt>
                      <c:pt idx="44">
                        <c:v>2.46</c:v>
                      </c:pt>
                      <c:pt idx="45">
                        <c:v>2.35</c:v>
                      </c:pt>
                      <c:pt idx="46">
                        <c:v>2.4700000000000002</c:v>
                      </c:pt>
                      <c:pt idx="47">
                        <c:v>2.3199999999999998</c:v>
                      </c:pt>
                      <c:pt idx="48">
                        <c:v>2.9</c:v>
                      </c:pt>
                      <c:pt idx="49">
                        <c:v>2.59</c:v>
                      </c:pt>
                      <c:pt idx="50">
                        <c:v>2.78</c:v>
                      </c:pt>
                      <c:pt idx="51">
                        <c:v>2.23</c:v>
                      </c:pt>
                      <c:pt idx="52">
                        <c:v>2.23</c:v>
                      </c:pt>
                      <c:pt idx="53">
                        <c:v>2.2000000000000002</c:v>
                      </c:pt>
                      <c:pt idx="54">
                        <c:v>2.5</c:v>
                      </c:pt>
                      <c:pt idx="55">
                        <c:v>2.09</c:v>
                      </c:pt>
                      <c:pt idx="56">
                        <c:v>2.09</c:v>
                      </c:pt>
                      <c:pt idx="57">
                        <c:v>2.1</c:v>
                      </c:pt>
                      <c:pt idx="58">
                        <c:v>2.19</c:v>
                      </c:pt>
                      <c:pt idx="59">
                        <c:v>2.1800000000000002</c:v>
                      </c:pt>
                      <c:pt idx="60">
                        <c:v>2.61</c:v>
                      </c:pt>
                      <c:pt idx="61">
                        <c:v>2.95</c:v>
                      </c:pt>
                      <c:pt idx="62">
                        <c:v>2.75</c:v>
                      </c:pt>
                      <c:pt idx="63">
                        <c:v>3</c:v>
                      </c:pt>
                      <c:pt idx="64">
                        <c:v>2.7</c:v>
                      </c:pt>
                      <c:pt idx="65">
                        <c:v>2.4</c:v>
                      </c:pt>
                      <c:pt idx="66">
                        <c:v>2.44</c:v>
                      </c:pt>
                      <c:pt idx="67">
                        <c:v>2.4500000000000002</c:v>
                      </c:pt>
                      <c:pt idx="68">
                        <c:v>2.54</c:v>
                      </c:pt>
                      <c:pt idx="69">
                        <c:v>2.5</c:v>
                      </c:pt>
                      <c:pt idx="70">
                        <c:v>2.94</c:v>
                      </c:pt>
                      <c:pt idx="71">
                        <c:v>2.68</c:v>
                      </c:pt>
                      <c:pt idx="72">
                        <c:v>2.4500000000000002</c:v>
                      </c:pt>
                      <c:pt idx="73">
                        <c:v>2.36</c:v>
                      </c:pt>
                      <c:pt idx="74">
                        <c:v>2.42</c:v>
                      </c:pt>
                      <c:pt idx="75">
                        <c:v>2.34</c:v>
                      </c:pt>
                      <c:pt idx="76">
                        <c:v>2.41</c:v>
                      </c:pt>
                      <c:pt idx="77">
                        <c:v>2.0099999999999998</c:v>
                      </c:pt>
                      <c:pt idx="78">
                        <c:v>3.07</c:v>
                      </c:pt>
                      <c:pt idx="79">
                        <c:v>3.05</c:v>
                      </c:pt>
                      <c:pt idx="80">
                        <c:v>3.08</c:v>
                      </c:pt>
                      <c:pt idx="81">
                        <c:v>3.68</c:v>
                      </c:pt>
                      <c:pt idx="82">
                        <c:v>3.58</c:v>
                      </c:pt>
                      <c:pt idx="83">
                        <c:v>3.62</c:v>
                      </c:pt>
                      <c:pt idx="84">
                        <c:v>3.91</c:v>
                      </c:pt>
                      <c:pt idx="85">
                        <c:v>4.03</c:v>
                      </c:pt>
                      <c:pt idx="86">
                        <c:v>4.12</c:v>
                      </c:pt>
                      <c:pt idx="87">
                        <c:v>4.58</c:v>
                      </c:pt>
                      <c:pt idx="88">
                        <c:v>4.82</c:v>
                      </c:pt>
                      <c:pt idx="89">
                        <c:v>4.75</c:v>
                      </c:pt>
                      <c:pt idx="90">
                        <c:v>4.54</c:v>
                      </c:pt>
                      <c:pt idx="91">
                        <c:v>4.2</c:v>
                      </c:pt>
                      <c:pt idx="92">
                        <c:v>4.46</c:v>
                      </c:pt>
                      <c:pt idx="93">
                        <c:v>3.88</c:v>
                      </c:pt>
                      <c:pt idx="94">
                        <c:v>4.74</c:v>
                      </c:pt>
                      <c:pt idx="95">
                        <c:v>3.7</c:v>
                      </c:pt>
                      <c:pt idx="96">
                        <c:v>3.72</c:v>
                      </c:pt>
                      <c:pt idx="97">
                        <c:v>3.71</c:v>
                      </c:pt>
                      <c:pt idx="98">
                        <c:v>3.12</c:v>
                      </c:pt>
                      <c:pt idx="99">
                        <c:v>2.87</c:v>
                      </c:pt>
                      <c:pt idx="100">
                        <c:v>2.9</c:v>
                      </c:pt>
                      <c:pt idx="101">
                        <c:v>2.68</c:v>
                      </c:pt>
                      <c:pt idx="102">
                        <c:v>2.76</c:v>
                      </c:pt>
                      <c:pt idx="103">
                        <c:v>3</c:v>
                      </c:pt>
                      <c:pt idx="104">
                        <c:v>3.05</c:v>
                      </c:pt>
                      <c:pt idx="105">
                        <c:v>2.8</c:v>
                      </c:pt>
                      <c:pt idx="106">
                        <c:v>2.68</c:v>
                      </c:pt>
                      <c:pt idx="107">
                        <c:v>2.59</c:v>
                      </c:pt>
                      <c:pt idx="108">
                        <c:v>2.7</c:v>
                      </c:pt>
                      <c:pt idx="109">
                        <c:v>2.4900000000000002</c:v>
                      </c:pt>
                      <c:pt idx="110">
                        <c:v>3.12</c:v>
                      </c:pt>
                      <c:pt idx="111">
                        <c:v>3</c:v>
                      </c:pt>
                      <c:pt idx="112">
                        <c:v>2.83</c:v>
                      </c:pt>
                      <c:pt idx="113">
                        <c:v>2.5</c:v>
                      </c:pt>
                      <c:pt idx="114">
                        <c:v>2.29</c:v>
                      </c:pt>
                      <c:pt idx="115">
                        <c:v>2.2799999999999998</c:v>
                      </c:pt>
                      <c:pt idx="116">
                        <c:v>2.21</c:v>
                      </c:pt>
                      <c:pt idx="117">
                        <c:v>2.2999999999999998</c:v>
                      </c:pt>
                      <c:pt idx="118">
                        <c:v>2.91</c:v>
                      </c:pt>
                      <c:pt idx="119">
                        <c:v>3.09</c:v>
                      </c:pt>
                      <c:pt idx="120">
                        <c:v>2.78</c:v>
                      </c:pt>
                      <c:pt idx="121">
                        <c:v>2.68</c:v>
                      </c:pt>
                      <c:pt idx="122">
                        <c:v>2.67</c:v>
                      </c:pt>
                      <c:pt idx="123">
                        <c:v>2.31</c:v>
                      </c:pt>
                      <c:pt idx="124">
                        <c:v>3.02</c:v>
                      </c:pt>
                      <c:pt idx="125">
                        <c:v>3.1</c:v>
                      </c:pt>
                      <c:pt idx="126">
                        <c:v>3.3</c:v>
                      </c:pt>
                      <c:pt idx="127">
                        <c:v>3.88</c:v>
                      </c:pt>
                      <c:pt idx="128">
                        <c:v>3.6</c:v>
                      </c:pt>
                      <c:pt idx="129">
                        <c:v>3.32</c:v>
                      </c:pt>
                      <c:pt idx="130">
                        <c:v>3.39</c:v>
                      </c:pt>
                      <c:pt idx="131">
                        <c:v>3.4</c:v>
                      </c:pt>
                      <c:pt idx="132">
                        <c:v>3.45</c:v>
                      </c:pt>
                      <c:pt idx="133">
                        <c:v>1.57</c:v>
                      </c:pt>
                      <c:pt idx="134">
                        <c:v>2.56</c:v>
                      </c:pt>
                      <c:pt idx="135">
                        <c:v>3.48</c:v>
                      </c:pt>
                      <c:pt idx="136">
                        <c:v>3.22</c:v>
                      </c:pt>
                      <c:pt idx="137">
                        <c:v>3.68</c:v>
                      </c:pt>
                      <c:pt idx="138">
                        <c:v>3.12</c:v>
                      </c:pt>
                      <c:pt idx="139">
                        <c:v>2.77</c:v>
                      </c:pt>
                      <c:pt idx="140">
                        <c:v>3.12</c:v>
                      </c:pt>
                      <c:pt idx="141">
                        <c:v>2.78</c:v>
                      </c:pt>
                      <c:pt idx="142">
                        <c:v>3.28</c:v>
                      </c:pt>
                      <c:pt idx="143">
                        <c:v>3.16</c:v>
                      </c:pt>
                      <c:pt idx="144">
                        <c:v>3.28</c:v>
                      </c:pt>
                      <c:pt idx="145">
                        <c:v>3.27</c:v>
                      </c:pt>
                      <c:pt idx="146">
                        <c:v>3.3</c:v>
                      </c:pt>
                      <c:pt idx="147">
                        <c:v>3.22</c:v>
                      </c:pt>
                      <c:pt idx="148">
                        <c:v>3.4</c:v>
                      </c:pt>
                      <c:pt idx="149">
                        <c:v>3.24</c:v>
                      </c:pt>
                      <c:pt idx="150">
                        <c:v>3.5</c:v>
                      </c:pt>
                      <c:pt idx="151">
                        <c:v>3.4</c:v>
                      </c:pt>
                      <c:pt idx="152">
                        <c:v>3.58</c:v>
                      </c:pt>
                      <c:pt idx="153">
                        <c:v>3.7</c:v>
                      </c:pt>
                      <c:pt idx="154">
                        <c:v>3.55</c:v>
                      </c:pt>
                      <c:pt idx="155">
                        <c:v>3.6</c:v>
                      </c:pt>
                      <c:pt idx="156">
                        <c:v>3.39</c:v>
                      </c:pt>
                      <c:pt idx="157">
                        <c:v>3.3</c:v>
                      </c:pt>
                      <c:pt idx="158">
                        <c:v>2.87</c:v>
                      </c:pt>
                      <c:pt idx="159">
                        <c:v>2.58</c:v>
                      </c:pt>
                      <c:pt idx="160">
                        <c:v>2.7</c:v>
                      </c:pt>
                      <c:pt idx="161">
                        <c:v>3.08</c:v>
                      </c:pt>
                      <c:pt idx="162">
                        <c:v>2.7</c:v>
                      </c:pt>
                      <c:pt idx="163">
                        <c:v>2.57</c:v>
                      </c:pt>
                      <c:pt idx="164">
                        <c:v>2.4900000000000002</c:v>
                      </c:pt>
                      <c:pt idx="165">
                        <c:v>2.38</c:v>
                      </c:pt>
                      <c:pt idx="166">
                        <c:v>2.4500000000000002</c:v>
                      </c:pt>
                      <c:pt idx="167">
                        <c:v>2.39</c:v>
                      </c:pt>
                      <c:pt idx="168">
                        <c:v>2.2000000000000002</c:v>
                      </c:pt>
                      <c:pt idx="169">
                        <c:v>2.4500000000000002</c:v>
                      </c:pt>
                      <c:pt idx="170">
                        <c:v>2.57</c:v>
                      </c:pt>
                      <c:pt idx="171">
                        <c:v>2.4900000000000002</c:v>
                      </c:pt>
                      <c:pt idx="172">
                        <c:v>2.5</c:v>
                      </c:pt>
                      <c:pt idx="173">
                        <c:v>2.4500000000000002</c:v>
                      </c:pt>
                      <c:pt idx="174">
                        <c:v>2.57</c:v>
                      </c:pt>
                      <c:pt idx="175">
                        <c:v>2.9</c:v>
                      </c:pt>
                      <c:pt idx="176">
                        <c:v>3.53</c:v>
                      </c:pt>
                      <c:pt idx="177">
                        <c:v>3.3</c:v>
                      </c:pt>
                      <c:pt idx="178">
                        <c:v>3.15</c:v>
                      </c:pt>
                      <c:pt idx="179">
                        <c:v>3</c:v>
                      </c:pt>
                      <c:pt idx="180">
                        <c:v>3.18</c:v>
                      </c:pt>
                      <c:pt idx="181">
                        <c:v>3.2</c:v>
                      </c:pt>
                      <c:pt idx="182">
                        <c:v>3.35</c:v>
                      </c:pt>
                      <c:pt idx="183">
                        <c:v>3.25</c:v>
                      </c:pt>
                      <c:pt idx="184">
                        <c:v>2.78</c:v>
                      </c:pt>
                      <c:pt idx="185">
                        <c:v>2.66</c:v>
                      </c:pt>
                      <c:pt idx="186">
                        <c:v>2.9</c:v>
                      </c:pt>
                      <c:pt idx="187">
                        <c:v>2.78</c:v>
                      </c:pt>
                      <c:pt idx="188">
                        <c:v>2.76</c:v>
                      </c:pt>
                      <c:pt idx="189">
                        <c:v>2.64</c:v>
                      </c:pt>
                      <c:pt idx="190">
                        <c:v>2.85</c:v>
                      </c:pt>
                      <c:pt idx="191">
                        <c:v>2.69</c:v>
                      </c:pt>
                      <c:pt idx="192">
                        <c:v>2.68</c:v>
                      </c:pt>
                      <c:pt idx="193">
                        <c:v>2.66</c:v>
                      </c:pt>
                      <c:pt idx="194">
                        <c:v>2.77</c:v>
                      </c:pt>
                      <c:pt idx="195">
                        <c:v>2.65</c:v>
                      </c:pt>
                      <c:pt idx="196">
                        <c:v>2.6</c:v>
                      </c:pt>
                      <c:pt idx="197">
                        <c:v>2.7</c:v>
                      </c:pt>
                      <c:pt idx="198">
                        <c:v>2.68</c:v>
                      </c:pt>
                      <c:pt idx="199">
                        <c:v>2.52</c:v>
                      </c:pt>
                      <c:pt idx="200">
                        <c:v>3.22</c:v>
                      </c:pt>
                      <c:pt idx="201">
                        <c:v>3.06</c:v>
                      </c:pt>
                      <c:pt idx="202">
                        <c:v>3.23</c:v>
                      </c:pt>
                      <c:pt idx="203">
                        <c:v>3.16</c:v>
                      </c:pt>
                      <c:pt idx="204">
                        <c:v>3.14</c:v>
                      </c:pt>
                      <c:pt idx="205">
                        <c:v>3.1</c:v>
                      </c:pt>
                      <c:pt idx="206">
                        <c:v>3.12</c:v>
                      </c:pt>
                      <c:pt idx="207">
                        <c:v>3.18</c:v>
                      </c:pt>
                      <c:pt idx="208">
                        <c:v>3.32</c:v>
                      </c:pt>
                      <c:pt idx="209">
                        <c:v>3.21</c:v>
                      </c:pt>
                      <c:pt idx="210">
                        <c:v>3.22</c:v>
                      </c:pt>
                      <c:pt idx="211">
                        <c:v>3.15</c:v>
                      </c:pt>
                      <c:pt idx="212">
                        <c:v>3.47</c:v>
                      </c:pt>
                      <c:pt idx="213">
                        <c:v>3.59</c:v>
                      </c:pt>
                      <c:pt idx="214">
                        <c:v>3.82</c:v>
                      </c:pt>
                      <c:pt idx="215">
                        <c:v>3.9</c:v>
                      </c:pt>
                      <c:pt idx="216">
                        <c:v>3.02</c:v>
                      </c:pt>
                      <c:pt idx="217">
                        <c:v>2.89</c:v>
                      </c:pt>
                      <c:pt idx="218">
                        <c:v>3.6</c:v>
                      </c:pt>
                      <c:pt idx="219">
                        <c:v>3.45</c:v>
                      </c:pt>
                      <c:pt idx="220">
                        <c:v>3</c:v>
                      </c:pt>
                      <c:pt idx="221">
                        <c:v>3.6</c:v>
                      </c:pt>
                      <c:pt idx="222">
                        <c:v>3.02</c:v>
                      </c:pt>
                      <c:pt idx="223">
                        <c:v>3.06</c:v>
                      </c:pt>
                      <c:pt idx="224">
                        <c:v>3.1</c:v>
                      </c:pt>
                      <c:pt idx="225">
                        <c:v>3.2</c:v>
                      </c:pt>
                      <c:pt idx="226">
                        <c:v>3.28</c:v>
                      </c:pt>
                      <c:pt idx="227">
                        <c:v>3.15</c:v>
                      </c:pt>
                      <c:pt idx="228">
                        <c:v>3.45</c:v>
                      </c:pt>
                      <c:pt idx="229">
                        <c:v>3.48</c:v>
                      </c:pt>
                      <c:pt idx="230">
                        <c:v>3.18</c:v>
                      </c:pt>
                      <c:pt idx="231">
                        <c:v>3.16</c:v>
                      </c:pt>
                      <c:pt idx="232">
                        <c:v>3.23</c:v>
                      </c:pt>
                      <c:pt idx="233">
                        <c:v>3.44</c:v>
                      </c:pt>
                      <c:pt idx="234">
                        <c:v>3.58</c:v>
                      </c:pt>
                      <c:pt idx="235">
                        <c:v>3.51</c:v>
                      </c:pt>
                      <c:pt idx="236">
                        <c:v>3.54</c:v>
                      </c:pt>
                      <c:pt idx="237">
                        <c:v>3.57</c:v>
                      </c:pt>
                      <c:pt idx="238">
                        <c:v>3.4</c:v>
                      </c:pt>
                      <c:pt idx="239">
                        <c:v>3.41</c:v>
                      </c:pt>
                      <c:pt idx="240">
                        <c:v>3.42</c:v>
                      </c:pt>
                      <c:pt idx="241">
                        <c:v>3.4</c:v>
                      </c:pt>
                      <c:pt idx="242">
                        <c:v>3.36</c:v>
                      </c:pt>
                      <c:pt idx="243">
                        <c:v>3.4</c:v>
                      </c:pt>
                      <c:pt idx="244">
                        <c:v>3.46</c:v>
                      </c:pt>
                      <c:pt idx="245">
                        <c:v>4</c:v>
                      </c:pt>
                      <c:pt idx="246">
                        <c:v>4</c:v>
                      </c:pt>
                      <c:pt idx="247">
                        <c:v>3.95</c:v>
                      </c:pt>
                      <c:pt idx="248">
                        <c:v>4.4000000000000004</c:v>
                      </c:pt>
                      <c:pt idx="249">
                        <c:v>4.33</c:v>
                      </c:pt>
                      <c:pt idx="250">
                        <c:v>4.4000000000000004</c:v>
                      </c:pt>
                      <c:pt idx="251">
                        <c:v>4.3600000000000003</c:v>
                      </c:pt>
                      <c:pt idx="252">
                        <c:v>4.04</c:v>
                      </c:pt>
                      <c:pt idx="253">
                        <c:v>3.82</c:v>
                      </c:pt>
                      <c:pt idx="254">
                        <c:v>3.85</c:v>
                      </c:pt>
                      <c:pt idx="255">
                        <c:v>3.8</c:v>
                      </c:pt>
                      <c:pt idx="256">
                        <c:v>3.8</c:v>
                      </c:pt>
                      <c:pt idx="257">
                        <c:v>3.7</c:v>
                      </c:pt>
                      <c:pt idx="258">
                        <c:v>4.12</c:v>
                      </c:pt>
                      <c:pt idx="259">
                        <c:v>4.0199999999999996</c:v>
                      </c:pt>
                      <c:pt idx="260">
                        <c:v>3.44</c:v>
                      </c:pt>
                      <c:pt idx="261">
                        <c:v>3.4</c:v>
                      </c:pt>
                      <c:pt idx="262">
                        <c:v>3.2</c:v>
                      </c:pt>
                      <c:pt idx="263">
                        <c:v>2.58</c:v>
                      </c:pt>
                      <c:pt idx="264">
                        <c:v>3.48</c:v>
                      </c:pt>
                      <c:pt idx="265">
                        <c:v>3.55</c:v>
                      </c:pt>
                      <c:pt idx="266">
                        <c:v>3.72</c:v>
                      </c:pt>
                      <c:pt idx="267">
                        <c:v>3.48</c:v>
                      </c:pt>
                      <c:pt idx="268">
                        <c:v>3.5</c:v>
                      </c:pt>
                      <c:pt idx="269">
                        <c:v>3.48</c:v>
                      </c:pt>
                      <c:pt idx="270">
                        <c:v>3.77</c:v>
                      </c:pt>
                      <c:pt idx="271">
                        <c:v>3.73</c:v>
                      </c:pt>
                      <c:pt idx="272">
                        <c:v>3.97</c:v>
                      </c:pt>
                      <c:pt idx="273">
                        <c:v>4.3</c:v>
                      </c:pt>
                      <c:pt idx="274">
                        <c:v>4.51</c:v>
                      </c:pt>
                      <c:pt idx="275">
                        <c:v>4.47</c:v>
                      </c:pt>
                      <c:pt idx="276">
                        <c:v>4.45</c:v>
                      </c:pt>
                      <c:pt idx="277">
                        <c:v>4.3</c:v>
                      </c:pt>
                      <c:pt idx="278">
                        <c:v>4.71</c:v>
                      </c:pt>
                      <c:pt idx="279">
                        <c:v>4.4000000000000004</c:v>
                      </c:pt>
                      <c:pt idx="280">
                        <c:v>4.0999999999999996</c:v>
                      </c:pt>
                      <c:pt idx="281">
                        <c:v>3.99</c:v>
                      </c:pt>
                      <c:pt idx="282">
                        <c:v>3.84</c:v>
                      </c:pt>
                      <c:pt idx="283">
                        <c:v>3.9</c:v>
                      </c:pt>
                      <c:pt idx="284">
                        <c:v>3.92</c:v>
                      </c:pt>
                      <c:pt idx="285">
                        <c:v>3.87</c:v>
                      </c:pt>
                      <c:pt idx="286">
                        <c:v>4.4000000000000004</c:v>
                      </c:pt>
                      <c:pt idx="287">
                        <c:v>4.28</c:v>
                      </c:pt>
                      <c:pt idx="288">
                        <c:v>3.7</c:v>
                      </c:pt>
                      <c:pt idx="289">
                        <c:v>3.6</c:v>
                      </c:pt>
                      <c:pt idx="290">
                        <c:v>3.45</c:v>
                      </c:pt>
                      <c:pt idx="291">
                        <c:v>3.32</c:v>
                      </c:pt>
                      <c:pt idx="292">
                        <c:v>3.4</c:v>
                      </c:pt>
                      <c:pt idx="293">
                        <c:v>3.61</c:v>
                      </c:pt>
                      <c:pt idx="294">
                        <c:v>3.38</c:v>
                      </c:pt>
                      <c:pt idx="295">
                        <c:v>3.6</c:v>
                      </c:pt>
                      <c:pt idx="296">
                        <c:v>4</c:v>
                      </c:pt>
                      <c:pt idx="297">
                        <c:v>3.89</c:v>
                      </c:pt>
                      <c:pt idx="298">
                        <c:v>3.64</c:v>
                      </c:pt>
                      <c:pt idx="299">
                        <c:v>3.45</c:v>
                      </c:pt>
                      <c:pt idx="300">
                        <c:v>3.3</c:v>
                      </c:pt>
                      <c:pt idx="301">
                        <c:v>3.16</c:v>
                      </c:pt>
                      <c:pt idx="302">
                        <c:v>3.12</c:v>
                      </c:pt>
                      <c:pt idx="303">
                        <c:v>3.02</c:v>
                      </c:pt>
                      <c:pt idx="304">
                        <c:v>3.56</c:v>
                      </c:pt>
                      <c:pt idx="305">
                        <c:v>3.7</c:v>
                      </c:pt>
                      <c:pt idx="306">
                        <c:v>3.64</c:v>
                      </c:pt>
                      <c:pt idx="307">
                        <c:v>3.66</c:v>
                      </c:pt>
                      <c:pt idx="308">
                        <c:v>3.6</c:v>
                      </c:pt>
                      <c:pt idx="309">
                        <c:v>3.58</c:v>
                      </c:pt>
                      <c:pt idx="310">
                        <c:v>3.55</c:v>
                      </c:pt>
                      <c:pt idx="311">
                        <c:v>3.59</c:v>
                      </c:pt>
                      <c:pt idx="312">
                        <c:v>3.52</c:v>
                      </c:pt>
                      <c:pt idx="313">
                        <c:v>2.99</c:v>
                      </c:pt>
                      <c:pt idx="314">
                        <c:v>3.76</c:v>
                      </c:pt>
                      <c:pt idx="315">
                        <c:v>3.99</c:v>
                      </c:pt>
                      <c:pt idx="316">
                        <c:v>3.44</c:v>
                      </c:pt>
                      <c:pt idx="317">
                        <c:v>3.25</c:v>
                      </c:pt>
                      <c:pt idx="318">
                        <c:v>3.68</c:v>
                      </c:pt>
                      <c:pt idx="319">
                        <c:v>3.87</c:v>
                      </c:pt>
                      <c:pt idx="320">
                        <c:v>3.72</c:v>
                      </c:pt>
                      <c:pt idx="321">
                        <c:v>3.7</c:v>
                      </c:pt>
                      <c:pt idx="322">
                        <c:v>3.7</c:v>
                      </c:pt>
                      <c:pt idx="323">
                        <c:v>3.75</c:v>
                      </c:pt>
                      <c:pt idx="324">
                        <c:v>3.77</c:v>
                      </c:pt>
                      <c:pt idx="325">
                        <c:v>3.73</c:v>
                      </c:pt>
                      <c:pt idx="326">
                        <c:v>3.4</c:v>
                      </c:pt>
                      <c:pt idx="327">
                        <c:v>3.4</c:v>
                      </c:pt>
                      <c:pt idx="328">
                        <c:v>3.3</c:v>
                      </c:pt>
                      <c:pt idx="329">
                        <c:v>3.22</c:v>
                      </c:pt>
                      <c:pt idx="330">
                        <c:v>3.35</c:v>
                      </c:pt>
                      <c:pt idx="331">
                        <c:v>3.05</c:v>
                      </c:pt>
                      <c:pt idx="332">
                        <c:v>2.4</c:v>
                      </c:pt>
                      <c:pt idx="333">
                        <c:v>2.9</c:v>
                      </c:pt>
                      <c:pt idx="334">
                        <c:v>2.9</c:v>
                      </c:pt>
                      <c:pt idx="335">
                        <c:v>2.95</c:v>
                      </c:pt>
                      <c:pt idx="336">
                        <c:v>2.82</c:v>
                      </c:pt>
                      <c:pt idx="337">
                        <c:v>3.39</c:v>
                      </c:pt>
                      <c:pt idx="338">
                        <c:v>2.86</c:v>
                      </c:pt>
                      <c:pt idx="339">
                        <c:v>2.83</c:v>
                      </c:pt>
                      <c:pt idx="340">
                        <c:v>2.88</c:v>
                      </c:pt>
                      <c:pt idx="341">
                        <c:v>2.48</c:v>
                      </c:pt>
                      <c:pt idx="342">
                        <c:v>3.3</c:v>
                      </c:pt>
                      <c:pt idx="343">
                        <c:v>3.4</c:v>
                      </c:pt>
                      <c:pt idx="344">
                        <c:v>2.95</c:v>
                      </c:pt>
                      <c:pt idx="345">
                        <c:v>3.03</c:v>
                      </c:pt>
                      <c:pt idx="346">
                        <c:v>2.88</c:v>
                      </c:pt>
                      <c:pt idx="347">
                        <c:v>2.4900000000000002</c:v>
                      </c:pt>
                      <c:pt idx="348">
                        <c:v>2.3199999999999998</c:v>
                      </c:pt>
                      <c:pt idx="349">
                        <c:v>3.05</c:v>
                      </c:pt>
                      <c:pt idx="350">
                        <c:v>2.83</c:v>
                      </c:pt>
                      <c:pt idx="351">
                        <c:v>2.71</c:v>
                      </c:pt>
                      <c:pt idx="352">
                        <c:v>2.66</c:v>
                      </c:pt>
                      <c:pt idx="353">
                        <c:v>3.03</c:v>
                      </c:pt>
                      <c:pt idx="354">
                        <c:v>2.99</c:v>
                      </c:pt>
                      <c:pt idx="355">
                        <c:v>2.96</c:v>
                      </c:pt>
                      <c:pt idx="356">
                        <c:v>2.89</c:v>
                      </c:pt>
                      <c:pt idx="357">
                        <c:v>2.7</c:v>
                      </c:pt>
                      <c:pt idx="358">
                        <c:v>2.72</c:v>
                      </c:pt>
                      <c:pt idx="359">
                        <c:v>2.5299999999999998</c:v>
                      </c:pt>
                      <c:pt idx="360">
                        <c:v>3.12</c:v>
                      </c:pt>
                      <c:pt idx="361">
                        <c:v>3.45</c:v>
                      </c:pt>
                      <c:pt idx="362">
                        <c:v>3.65</c:v>
                      </c:pt>
                      <c:pt idx="363">
                        <c:v>3.45</c:v>
                      </c:pt>
                      <c:pt idx="364">
                        <c:v>2.93</c:v>
                      </c:pt>
                      <c:pt idx="365">
                        <c:v>2.5299999999999998</c:v>
                      </c:pt>
                      <c:pt idx="366">
                        <c:v>2.4500000000000002</c:v>
                      </c:pt>
                      <c:pt idx="367">
                        <c:v>3.53</c:v>
                      </c:pt>
                      <c:pt idx="368">
                        <c:v>3.49</c:v>
                      </c:pt>
                      <c:pt idx="369">
                        <c:v>3.35</c:v>
                      </c:pt>
                      <c:pt idx="370">
                        <c:v>3.38</c:v>
                      </c:pt>
                      <c:pt idx="371">
                        <c:v>3.23</c:v>
                      </c:pt>
                      <c:pt idx="372">
                        <c:v>3.5</c:v>
                      </c:pt>
                      <c:pt idx="373">
                        <c:v>3.48</c:v>
                      </c:pt>
                      <c:pt idx="374">
                        <c:v>3.48</c:v>
                      </c:pt>
                      <c:pt idx="375">
                        <c:v>3.6</c:v>
                      </c:pt>
                      <c:pt idx="376">
                        <c:v>3.57</c:v>
                      </c:pt>
                      <c:pt idx="377">
                        <c:v>3.3</c:v>
                      </c:pt>
                      <c:pt idx="378">
                        <c:v>3.24</c:v>
                      </c:pt>
                      <c:pt idx="379">
                        <c:v>3.28</c:v>
                      </c:pt>
                      <c:pt idx="380">
                        <c:v>3.3</c:v>
                      </c:pt>
                      <c:pt idx="381">
                        <c:v>3.25</c:v>
                      </c:pt>
                      <c:pt idx="382">
                        <c:v>2.94</c:v>
                      </c:pt>
                      <c:pt idx="383">
                        <c:v>2.69</c:v>
                      </c:pt>
                      <c:pt idx="384">
                        <c:v>2.82</c:v>
                      </c:pt>
                      <c:pt idx="385">
                        <c:v>2.5</c:v>
                      </c:pt>
                      <c:pt idx="386">
                        <c:v>2.62</c:v>
                      </c:pt>
                      <c:pt idx="387">
                        <c:v>2.5299999999999998</c:v>
                      </c:pt>
                      <c:pt idx="388">
                        <c:v>2.58</c:v>
                      </c:pt>
                      <c:pt idx="389">
                        <c:v>2.4900000000000002</c:v>
                      </c:pt>
                      <c:pt idx="390">
                        <c:v>2.69</c:v>
                      </c:pt>
                      <c:pt idx="391">
                        <c:v>3.18</c:v>
                      </c:pt>
                      <c:pt idx="392">
                        <c:v>2.88</c:v>
                      </c:pt>
                      <c:pt idx="393">
                        <c:v>3.01</c:v>
                      </c:pt>
                      <c:pt idx="394">
                        <c:v>3.42</c:v>
                      </c:pt>
                      <c:pt idx="395">
                        <c:v>3.05</c:v>
                      </c:pt>
                      <c:pt idx="396">
                        <c:v>3.08</c:v>
                      </c:pt>
                      <c:pt idx="397">
                        <c:v>3.05</c:v>
                      </c:pt>
                      <c:pt idx="398">
                        <c:v>3.08</c:v>
                      </c:pt>
                      <c:pt idx="399">
                        <c:v>2.97</c:v>
                      </c:pt>
                      <c:pt idx="400">
                        <c:v>2.88</c:v>
                      </c:pt>
                      <c:pt idx="401">
                        <c:v>2.79</c:v>
                      </c:pt>
                      <c:pt idx="402">
                        <c:v>2.87</c:v>
                      </c:pt>
                      <c:pt idx="403">
                        <c:v>2.9</c:v>
                      </c:pt>
                      <c:pt idx="404">
                        <c:v>3</c:v>
                      </c:pt>
                      <c:pt idx="405">
                        <c:v>2.74</c:v>
                      </c:pt>
                      <c:pt idx="406">
                        <c:v>2.8</c:v>
                      </c:pt>
                      <c:pt idx="407">
                        <c:v>2.92</c:v>
                      </c:pt>
                      <c:pt idx="408">
                        <c:v>3.04</c:v>
                      </c:pt>
                      <c:pt idx="409">
                        <c:v>3.2</c:v>
                      </c:pt>
                      <c:pt idx="410">
                        <c:v>3.44</c:v>
                      </c:pt>
                      <c:pt idx="411">
                        <c:v>3.38</c:v>
                      </c:pt>
                      <c:pt idx="412">
                        <c:v>2.92</c:v>
                      </c:pt>
                      <c:pt idx="413">
                        <c:v>2.87</c:v>
                      </c:pt>
                      <c:pt idx="414">
                        <c:v>2.78</c:v>
                      </c:pt>
                      <c:pt idx="415">
                        <c:v>2.7</c:v>
                      </c:pt>
                      <c:pt idx="416">
                        <c:v>2.75</c:v>
                      </c:pt>
                      <c:pt idx="417">
                        <c:v>2.4500000000000002</c:v>
                      </c:pt>
                      <c:pt idx="418">
                        <c:v>2.78</c:v>
                      </c:pt>
                      <c:pt idx="419">
                        <c:v>2.7</c:v>
                      </c:pt>
                      <c:pt idx="420">
                        <c:v>2.74</c:v>
                      </c:pt>
                      <c:pt idx="421">
                        <c:v>2.82</c:v>
                      </c:pt>
                      <c:pt idx="422">
                        <c:v>2.92</c:v>
                      </c:pt>
                      <c:pt idx="423">
                        <c:v>2.56</c:v>
                      </c:pt>
                      <c:pt idx="424">
                        <c:v>3.28</c:v>
                      </c:pt>
                      <c:pt idx="425">
                        <c:v>2.97</c:v>
                      </c:pt>
                      <c:pt idx="426">
                        <c:v>3.16</c:v>
                      </c:pt>
                      <c:pt idx="427">
                        <c:v>3.2</c:v>
                      </c:pt>
                      <c:pt idx="428">
                        <c:v>3.05</c:v>
                      </c:pt>
                      <c:pt idx="429">
                        <c:v>3.2</c:v>
                      </c:pt>
                      <c:pt idx="430">
                        <c:v>3</c:v>
                      </c:pt>
                      <c:pt idx="431">
                        <c:v>3.35</c:v>
                      </c:pt>
                      <c:pt idx="432">
                        <c:v>3.14</c:v>
                      </c:pt>
                      <c:pt idx="433">
                        <c:v>3.4</c:v>
                      </c:pt>
                      <c:pt idx="434">
                        <c:v>3.45</c:v>
                      </c:pt>
                      <c:pt idx="435">
                        <c:v>3.56</c:v>
                      </c:pt>
                      <c:pt idx="436">
                        <c:v>3.3</c:v>
                      </c:pt>
                      <c:pt idx="437">
                        <c:v>3.58</c:v>
                      </c:pt>
                      <c:pt idx="438">
                        <c:v>2.94</c:v>
                      </c:pt>
                      <c:pt idx="439">
                        <c:v>2.65</c:v>
                      </c:pt>
                      <c:pt idx="440">
                        <c:v>3.24</c:v>
                      </c:pt>
                      <c:pt idx="441">
                        <c:v>3.39</c:v>
                      </c:pt>
                      <c:pt idx="442">
                        <c:v>3.39</c:v>
                      </c:pt>
                      <c:pt idx="443">
                        <c:v>3.45</c:v>
                      </c:pt>
                      <c:pt idx="444">
                        <c:v>3.06</c:v>
                      </c:pt>
                      <c:pt idx="445">
                        <c:v>3.4</c:v>
                      </c:pt>
                      <c:pt idx="446">
                        <c:v>2.8</c:v>
                      </c:pt>
                      <c:pt idx="447">
                        <c:v>2.98</c:v>
                      </c:pt>
                      <c:pt idx="448">
                        <c:v>3.14</c:v>
                      </c:pt>
                      <c:pt idx="449">
                        <c:v>2.65</c:v>
                      </c:pt>
                      <c:pt idx="450">
                        <c:v>2.7</c:v>
                      </c:pt>
                      <c:pt idx="451">
                        <c:v>2.65</c:v>
                      </c:pt>
                      <c:pt idx="452">
                        <c:v>2.8</c:v>
                      </c:pt>
                      <c:pt idx="453">
                        <c:v>2.92</c:v>
                      </c:pt>
                      <c:pt idx="454">
                        <c:v>2.88</c:v>
                      </c:pt>
                      <c:pt idx="455">
                        <c:v>2.5</c:v>
                      </c:pt>
                      <c:pt idx="456">
                        <c:v>2.78</c:v>
                      </c:pt>
                      <c:pt idx="457">
                        <c:v>2.83</c:v>
                      </c:pt>
                      <c:pt idx="458">
                        <c:v>2.8</c:v>
                      </c:pt>
                      <c:pt idx="459">
                        <c:v>2.6</c:v>
                      </c:pt>
                      <c:pt idx="460">
                        <c:v>2.85</c:v>
                      </c:pt>
                      <c:pt idx="461">
                        <c:v>2.75</c:v>
                      </c:pt>
                      <c:pt idx="462">
                        <c:v>2.76</c:v>
                      </c:pt>
                      <c:pt idx="463">
                        <c:v>3.14</c:v>
                      </c:pt>
                      <c:pt idx="464">
                        <c:v>3.06</c:v>
                      </c:pt>
                      <c:pt idx="465">
                        <c:v>2.91</c:v>
                      </c:pt>
                      <c:pt idx="466">
                        <c:v>3.14</c:v>
                      </c:pt>
                      <c:pt idx="467">
                        <c:v>3.48</c:v>
                      </c:pt>
                      <c:pt idx="468">
                        <c:v>3.35</c:v>
                      </c:pt>
                      <c:pt idx="469">
                        <c:v>3.5</c:v>
                      </c:pt>
                      <c:pt idx="470">
                        <c:v>3.33</c:v>
                      </c:pt>
                      <c:pt idx="471">
                        <c:v>3.28</c:v>
                      </c:pt>
                      <c:pt idx="472">
                        <c:v>3.39</c:v>
                      </c:pt>
                      <c:pt idx="473">
                        <c:v>3.5</c:v>
                      </c:pt>
                      <c:pt idx="474">
                        <c:v>3.41</c:v>
                      </c:pt>
                      <c:pt idx="475">
                        <c:v>3.21</c:v>
                      </c:pt>
                      <c:pt idx="476">
                        <c:v>2.93</c:v>
                      </c:pt>
                      <c:pt idx="477">
                        <c:v>3.42</c:v>
                      </c:pt>
                      <c:pt idx="478">
                        <c:v>2.83</c:v>
                      </c:pt>
                      <c:pt idx="479">
                        <c:v>2.7</c:v>
                      </c:pt>
                      <c:pt idx="480">
                        <c:v>2.64</c:v>
                      </c:pt>
                      <c:pt idx="481">
                        <c:v>2.5299999999999998</c:v>
                      </c:pt>
                      <c:pt idx="482">
                        <c:v>2.5299999999999998</c:v>
                      </c:pt>
                      <c:pt idx="483">
                        <c:v>2.35</c:v>
                      </c:pt>
                      <c:pt idx="484">
                        <c:v>2.2799999999999998</c:v>
                      </c:pt>
                      <c:pt idx="485">
                        <c:v>2.19</c:v>
                      </c:pt>
                      <c:pt idx="486">
                        <c:v>2.5</c:v>
                      </c:pt>
                      <c:pt idx="487">
                        <c:v>3</c:v>
                      </c:pt>
                      <c:pt idx="488">
                        <c:v>3</c:v>
                      </c:pt>
                      <c:pt idx="489">
                        <c:v>2.89</c:v>
                      </c:pt>
                      <c:pt idx="490">
                        <c:v>2.95</c:v>
                      </c:pt>
                      <c:pt idx="491">
                        <c:v>2.9</c:v>
                      </c:pt>
                      <c:pt idx="492">
                        <c:v>2.8</c:v>
                      </c:pt>
                      <c:pt idx="493">
                        <c:v>2.75</c:v>
                      </c:pt>
                      <c:pt idx="494">
                        <c:v>2.63</c:v>
                      </c:pt>
                      <c:pt idx="495">
                        <c:v>2.85</c:v>
                      </c:pt>
                      <c:pt idx="496">
                        <c:v>2.94</c:v>
                      </c:pt>
                      <c:pt idx="497">
                        <c:v>2.85</c:v>
                      </c:pt>
                      <c:pt idx="498">
                        <c:v>2.2599999999999998</c:v>
                      </c:pt>
                      <c:pt idx="499">
                        <c:v>2.69</c:v>
                      </c:pt>
                      <c:pt idx="500">
                        <c:v>2.92</c:v>
                      </c:pt>
                      <c:pt idx="501">
                        <c:v>3.09</c:v>
                      </c:pt>
                      <c:pt idx="502">
                        <c:v>3.18</c:v>
                      </c:pt>
                      <c:pt idx="503">
                        <c:v>3.13</c:v>
                      </c:pt>
                      <c:pt idx="504">
                        <c:v>3.2</c:v>
                      </c:pt>
                      <c:pt idx="505">
                        <c:v>2.78</c:v>
                      </c:pt>
                      <c:pt idx="506">
                        <c:v>3.05</c:v>
                      </c:pt>
                      <c:pt idx="507">
                        <c:v>2.97</c:v>
                      </c:pt>
                      <c:pt idx="508">
                        <c:v>2.5</c:v>
                      </c:pt>
                      <c:pt idx="509">
                        <c:v>2.38</c:v>
                      </c:pt>
                      <c:pt idx="510">
                        <c:v>2.5</c:v>
                      </c:pt>
                      <c:pt idx="511">
                        <c:v>2.6</c:v>
                      </c:pt>
                      <c:pt idx="512">
                        <c:v>2.72</c:v>
                      </c:pt>
                      <c:pt idx="513">
                        <c:v>3</c:v>
                      </c:pt>
                      <c:pt idx="514">
                        <c:v>2.87</c:v>
                      </c:pt>
                      <c:pt idx="515">
                        <c:v>2.73</c:v>
                      </c:pt>
                      <c:pt idx="516">
                        <c:v>2.98</c:v>
                      </c:pt>
                      <c:pt idx="517">
                        <c:v>2.77</c:v>
                      </c:pt>
                      <c:pt idx="518">
                        <c:v>2.74</c:v>
                      </c:pt>
                      <c:pt idx="519">
                        <c:v>2.9</c:v>
                      </c:pt>
                      <c:pt idx="520">
                        <c:v>2.72</c:v>
                      </c:pt>
                      <c:pt idx="521">
                        <c:v>2.73</c:v>
                      </c:pt>
                      <c:pt idx="522">
                        <c:v>2.78</c:v>
                      </c:pt>
                      <c:pt idx="523">
                        <c:v>2.46</c:v>
                      </c:pt>
                      <c:pt idx="524">
                        <c:v>2.5499999999999998</c:v>
                      </c:pt>
                      <c:pt idx="525">
                        <c:v>2.42</c:v>
                      </c:pt>
                      <c:pt idx="526">
                        <c:v>2.2200000000000002</c:v>
                      </c:pt>
                      <c:pt idx="527">
                        <c:v>2.79</c:v>
                      </c:pt>
                      <c:pt idx="528">
                        <c:v>2.59</c:v>
                      </c:pt>
                      <c:pt idx="529">
                        <c:v>2.2200000000000002</c:v>
                      </c:pt>
                      <c:pt idx="530">
                        <c:v>2.35</c:v>
                      </c:pt>
                      <c:pt idx="531">
                        <c:v>2.39</c:v>
                      </c:pt>
                      <c:pt idx="532">
                        <c:v>2.4300000000000002</c:v>
                      </c:pt>
                      <c:pt idx="533">
                        <c:v>2.4700000000000002</c:v>
                      </c:pt>
                      <c:pt idx="534">
                        <c:v>3.17</c:v>
                      </c:pt>
                      <c:pt idx="535">
                        <c:v>2.95</c:v>
                      </c:pt>
                      <c:pt idx="536">
                        <c:v>3.24</c:v>
                      </c:pt>
                      <c:pt idx="537">
                        <c:v>2.76</c:v>
                      </c:pt>
                      <c:pt idx="538">
                        <c:v>2.6</c:v>
                      </c:pt>
                      <c:pt idx="539">
                        <c:v>2.58</c:v>
                      </c:pt>
                      <c:pt idx="540">
                        <c:v>3.22</c:v>
                      </c:pt>
                      <c:pt idx="541">
                        <c:v>3</c:v>
                      </c:pt>
                      <c:pt idx="542">
                        <c:v>3.06</c:v>
                      </c:pt>
                      <c:pt idx="543">
                        <c:v>3.16</c:v>
                      </c:pt>
                      <c:pt idx="544">
                        <c:v>3.2</c:v>
                      </c:pt>
                      <c:pt idx="545">
                        <c:v>3.07</c:v>
                      </c:pt>
                      <c:pt idx="546">
                        <c:v>3.03</c:v>
                      </c:pt>
                      <c:pt idx="547">
                        <c:v>3.22</c:v>
                      </c:pt>
                      <c:pt idx="548">
                        <c:v>3.18</c:v>
                      </c:pt>
                      <c:pt idx="549">
                        <c:v>2.9</c:v>
                      </c:pt>
                      <c:pt idx="550">
                        <c:v>2.99</c:v>
                      </c:pt>
                      <c:pt idx="551">
                        <c:v>2.68</c:v>
                      </c:pt>
                      <c:pt idx="552">
                        <c:v>3.22</c:v>
                      </c:pt>
                      <c:pt idx="553">
                        <c:v>3.05</c:v>
                      </c:pt>
                      <c:pt idx="554">
                        <c:v>2.9</c:v>
                      </c:pt>
                      <c:pt idx="555">
                        <c:v>2.8</c:v>
                      </c:pt>
                      <c:pt idx="556">
                        <c:v>2.76</c:v>
                      </c:pt>
                      <c:pt idx="557">
                        <c:v>2.75</c:v>
                      </c:pt>
                      <c:pt idx="558">
                        <c:v>2.85</c:v>
                      </c:pt>
                      <c:pt idx="559">
                        <c:v>3.34</c:v>
                      </c:pt>
                      <c:pt idx="560">
                        <c:v>2.7</c:v>
                      </c:pt>
                      <c:pt idx="561">
                        <c:v>2.96</c:v>
                      </c:pt>
                      <c:pt idx="562">
                        <c:v>3.1</c:v>
                      </c:pt>
                      <c:pt idx="563">
                        <c:v>3.02</c:v>
                      </c:pt>
                      <c:pt idx="564">
                        <c:v>3.12</c:v>
                      </c:pt>
                      <c:pt idx="565">
                        <c:v>2.9</c:v>
                      </c:pt>
                      <c:pt idx="566">
                        <c:v>3.2</c:v>
                      </c:pt>
                      <c:pt idx="567">
                        <c:v>3.18</c:v>
                      </c:pt>
                      <c:pt idx="568">
                        <c:v>3.24</c:v>
                      </c:pt>
                      <c:pt idx="569">
                        <c:v>3.72</c:v>
                      </c:pt>
                      <c:pt idx="570">
                        <c:v>3.44</c:v>
                      </c:pt>
                      <c:pt idx="571">
                        <c:v>3.58</c:v>
                      </c:pt>
                      <c:pt idx="572">
                        <c:v>4.25</c:v>
                      </c:pt>
                      <c:pt idx="573">
                        <c:v>3.96</c:v>
                      </c:pt>
                      <c:pt idx="574">
                        <c:v>3.78</c:v>
                      </c:pt>
                      <c:pt idx="575">
                        <c:v>4.4000000000000004</c:v>
                      </c:pt>
                      <c:pt idx="576">
                        <c:v>4.3499999999999996</c:v>
                      </c:pt>
                      <c:pt idx="577">
                        <c:v>4.42</c:v>
                      </c:pt>
                      <c:pt idx="578">
                        <c:v>4.49</c:v>
                      </c:pt>
                      <c:pt idx="579">
                        <c:v>4.45</c:v>
                      </c:pt>
                      <c:pt idx="580">
                        <c:v>3.38</c:v>
                      </c:pt>
                      <c:pt idx="581">
                        <c:v>3.9</c:v>
                      </c:pt>
                      <c:pt idx="582">
                        <c:v>4.0999999999999996</c:v>
                      </c:pt>
                      <c:pt idx="583">
                        <c:v>3.85</c:v>
                      </c:pt>
                      <c:pt idx="584">
                        <c:v>3.92</c:v>
                      </c:pt>
                      <c:pt idx="585">
                        <c:v>3.64</c:v>
                      </c:pt>
                      <c:pt idx="586">
                        <c:v>3.44</c:v>
                      </c:pt>
                      <c:pt idx="587">
                        <c:v>3.47</c:v>
                      </c:pt>
                      <c:pt idx="588">
                        <c:v>3.57</c:v>
                      </c:pt>
                      <c:pt idx="589">
                        <c:v>3.49</c:v>
                      </c:pt>
                      <c:pt idx="590">
                        <c:v>3.55</c:v>
                      </c:pt>
                      <c:pt idx="591">
                        <c:v>3.8</c:v>
                      </c:pt>
                      <c:pt idx="592">
                        <c:v>4.7300000000000004</c:v>
                      </c:pt>
                      <c:pt idx="593">
                        <c:v>4.22</c:v>
                      </c:pt>
                      <c:pt idx="594">
                        <c:v>4.09</c:v>
                      </c:pt>
                      <c:pt idx="595">
                        <c:v>4.49</c:v>
                      </c:pt>
                      <c:pt idx="596">
                        <c:v>4.55</c:v>
                      </c:pt>
                      <c:pt idx="597">
                        <c:v>4.68</c:v>
                      </c:pt>
                      <c:pt idx="598">
                        <c:v>4.54</c:v>
                      </c:pt>
                      <c:pt idx="599">
                        <c:v>4.0199999999999996</c:v>
                      </c:pt>
                      <c:pt idx="600">
                        <c:v>4.1500000000000004</c:v>
                      </c:pt>
                      <c:pt idx="601">
                        <c:v>4</c:v>
                      </c:pt>
                      <c:pt idx="602">
                        <c:v>3.9</c:v>
                      </c:pt>
                      <c:pt idx="603">
                        <c:v>4.4400000000000004</c:v>
                      </c:pt>
                      <c:pt idx="604">
                        <c:v>4.53</c:v>
                      </c:pt>
                      <c:pt idx="605">
                        <c:v>4.03</c:v>
                      </c:pt>
                      <c:pt idx="606">
                        <c:v>3.91</c:v>
                      </c:pt>
                      <c:pt idx="607">
                        <c:v>4.03</c:v>
                      </c:pt>
                      <c:pt idx="608">
                        <c:v>3.91</c:v>
                      </c:pt>
                      <c:pt idx="609">
                        <c:v>4.18</c:v>
                      </c:pt>
                      <c:pt idx="610">
                        <c:v>3.82</c:v>
                      </c:pt>
                      <c:pt idx="611">
                        <c:v>3.76</c:v>
                      </c:pt>
                      <c:pt idx="612">
                        <c:v>3.6</c:v>
                      </c:pt>
                      <c:pt idx="613">
                        <c:v>3.7</c:v>
                      </c:pt>
                      <c:pt idx="614">
                        <c:v>3.66</c:v>
                      </c:pt>
                      <c:pt idx="615">
                        <c:v>4.0599999999999996</c:v>
                      </c:pt>
                      <c:pt idx="616">
                        <c:v>3.98</c:v>
                      </c:pt>
                      <c:pt idx="617">
                        <c:v>3.91</c:v>
                      </c:pt>
                      <c:pt idx="618">
                        <c:v>3.5</c:v>
                      </c:pt>
                      <c:pt idx="619">
                        <c:v>3.48</c:v>
                      </c:pt>
                      <c:pt idx="620">
                        <c:v>3.5</c:v>
                      </c:pt>
                      <c:pt idx="621">
                        <c:v>4.09</c:v>
                      </c:pt>
                      <c:pt idx="622">
                        <c:v>3.95</c:v>
                      </c:pt>
                      <c:pt idx="623">
                        <c:v>4.8600000000000003</c:v>
                      </c:pt>
                      <c:pt idx="624">
                        <c:v>3.83</c:v>
                      </c:pt>
                      <c:pt idx="625">
                        <c:v>3.78</c:v>
                      </c:pt>
                      <c:pt idx="626">
                        <c:v>4.07</c:v>
                      </c:pt>
                      <c:pt idx="627">
                        <c:v>4.4000000000000004</c:v>
                      </c:pt>
                      <c:pt idx="628">
                        <c:v>4.63</c:v>
                      </c:pt>
                      <c:pt idx="629">
                        <c:v>4.63</c:v>
                      </c:pt>
                      <c:pt idx="630">
                        <c:v>4.42</c:v>
                      </c:pt>
                      <c:pt idx="631">
                        <c:v>4.7</c:v>
                      </c:pt>
                      <c:pt idx="632">
                        <c:v>4.75</c:v>
                      </c:pt>
                      <c:pt idx="633">
                        <c:v>4.7699999999999996</c:v>
                      </c:pt>
                      <c:pt idx="634">
                        <c:v>4.87</c:v>
                      </c:pt>
                      <c:pt idx="635">
                        <c:v>4.8</c:v>
                      </c:pt>
                      <c:pt idx="636">
                        <c:v>4.9000000000000004</c:v>
                      </c:pt>
                      <c:pt idx="637">
                        <c:v>4.3</c:v>
                      </c:pt>
                      <c:pt idx="638">
                        <c:v>4.55</c:v>
                      </c:pt>
                      <c:pt idx="639">
                        <c:v>4.42</c:v>
                      </c:pt>
                      <c:pt idx="640">
                        <c:v>4.62</c:v>
                      </c:pt>
                      <c:pt idx="641">
                        <c:v>4.8</c:v>
                      </c:pt>
                      <c:pt idx="642">
                        <c:v>4.4000000000000004</c:v>
                      </c:pt>
                      <c:pt idx="643">
                        <c:v>4.3</c:v>
                      </c:pt>
                      <c:pt idx="644">
                        <c:v>4.13</c:v>
                      </c:pt>
                      <c:pt idx="645">
                        <c:v>4.0999999999999996</c:v>
                      </c:pt>
                      <c:pt idx="646">
                        <c:v>4.0199999999999996</c:v>
                      </c:pt>
                      <c:pt idx="647">
                        <c:v>4.04</c:v>
                      </c:pt>
                      <c:pt idx="648">
                        <c:v>3.62</c:v>
                      </c:pt>
                      <c:pt idx="649">
                        <c:v>3.56</c:v>
                      </c:pt>
                      <c:pt idx="650">
                        <c:v>4.46</c:v>
                      </c:pt>
                      <c:pt idx="651">
                        <c:v>4.18</c:v>
                      </c:pt>
                      <c:pt idx="652">
                        <c:v>4.3899999999999997</c:v>
                      </c:pt>
                      <c:pt idx="653">
                        <c:v>4.41</c:v>
                      </c:pt>
                      <c:pt idx="654">
                        <c:v>4.32</c:v>
                      </c:pt>
                      <c:pt idx="655">
                        <c:v>4.0999999999999996</c:v>
                      </c:pt>
                      <c:pt idx="656">
                        <c:v>3.86</c:v>
                      </c:pt>
                      <c:pt idx="657">
                        <c:v>3.82</c:v>
                      </c:pt>
                      <c:pt idx="658">
                        <c:v>3.7</c:v>
                      </c:pt>
                      <c:pt idx="659">
                        <c:v>3.63</c:v>
                      </c:pt>
                      <c:pt idx="660">
                        <c:v>3.65</c:v>
                      </c:pt>
                      <c:pt idx="661">
                        <c:v>3.6</c:v>
                      </c:pt>
                      <c:pt idx="662">
                        <c:v>3.68</c:v>
                      </c:pt>
                      <c:pt idx="663">
                        <c:v>3.7</c:v>
                      </c:pt>
                      <c:pt idx="664">
                        <c:v>3.61</c:v>
                      </c:pt>
                      <c:pt idx="665">
                        <c:v>3.45</c:v>
                      </c:pt>
                      <c:pt idx="666">
                        <c:v>3.32</c:v>
                      </c:pt>
                      <c:pt idx="667">
                        <c:v>3.39</c:v>
                      </c:pt>
                      <c:pt idx="668">
                        <c:v>3.29</c:v>
                      </c:pt>
                      <c:pt idx="669">
                        <c:v>3.22</c:v>
                      </c:pt>
                      <c:pt idx="670">
                        <c:v>3.1</c:v>
                      </c:pt>
                      <c:pt idx="671">
                        <c:v>3.05</c:v>
                      </c:pt>
                      <c:pt idx="672">
                        <c:v>3.12</c:v>
                      </c:pt>
                      <c:pt idx="673">
                        <c:v>3.05</c:v>
                      </c:pt>
                      <c:pt idx="674">
                        <c:v>3.22</c:v>
                      </c:pt>
                      <c:pt idx="675">
                        <c:v>3.28</c:v>
                      </c:pt>
                      <c:pt idx="676">
                        <c:v>3.16</c:v>
                      </c:pt>
                      <c:pt idx="677">
                        <c:v>3.39</c:v>
                      </c:pt>
                      <c:pt idx="678">
                        <c:v>4</c:v>
                      </c:pt>
                      <c:pt idx="679">
                        <c:v>3.6</c:v>
                      </c:pt>
                      <c:pt idx="680">
                        <c:v>3.55</c:v>
                      </c:pt>
                      <c:pt idx="681">
                        <c:v>3.62</c:v>
                      </c:pt>
                      <c:pt idx="682">
                        <c:v>3.93</c:v>
                      </c:pt>
                      <c:pt idx="683">
                        <c:v>3.78</c:v>
                      </c:pt>
                      <c:pt idx="684">
                        <c:v>3.6</c:v>
                      </c:pt>
                      <c:pt idx="685">
                        <c:v>3.65</c:v>
                      </c:pt>
                      <c:pt idx="686">
                        <c:v>3.91</c:v>
                      </c:pt>
                      <c:pt idx="687">
                        <c:v>3.8</c:v>
                      </c:pt>
                      <c:pt idx="688">
                        <c:v>3.84</c:v>
                      </c:pt>
                      <c:pt idx="689">
                        <c:v>3.75</c:v>
                      </c:pt>
                      <c:pt idx="690">
                        <c:v>3.86</c:v>
                      </c:pt>
                      <c:pt idx="691">
                        <c:v>3.96</c:v>
                      </c:pt>
                      <c:pt idx="692">
                        <c:v>4.2</c:v>
                      </c:pt>
                      <c:pt idx="693">
                        <c:v>3.98</c:v>
                      </c:pt>
                      <c:pt idx="694">
                        <c:v>4.1500000000000004</c:v>
                      </c:pt>
                      <c:pt idx="695">
                        <c:v>4</c:v>
                      </c:pt>
                      <c:pt idx="696">
                        <c:v>4.2</c:v>
                      </c:pt>
                      <c:pt idx="697">
                        <c:v>4</c:v>
                      </c:pt>
                      <c:pt idx="698">
                        <c:v>4.58</c:v>
                      </c:pt>
                      <c:pt idx="699">
                        <c:v>4.28</c:v>
                      </c:pt>
                      <c:pt idx="700">
                        <c:v>4.08</c:v>
                      </c:pt>
                      <c:pt idx="701">
                        <c:v>4.1100000000000003</c:v>
                      </c:pt>
                      <c:pt idx="702">
                        <c:v>4.1500000000000004</c:v>
                      </c:pt>
                      <c:pt idx="703">
                        <c:v>4.4000000000000004</c:v>
                      </c:pt>
                      <c:pt idx="704">
                        <c:v>4.05</c:v>
                      </c:pt>
                      <c:pt idx="705">
                        <c:v>3.98</c:v>
                      </c:pt>
                      <c:pt idx="706">
                        <c:v>4.18</c:v>
                      </c:pt>
                      <c:pt idx="707">
                        <c:v>4.25</c:v>
                      </c:pt>
                      <c:pt idx="708">
                        <c:v>4.3</c:v>
                      </c:pt>
                      <c:pt idx="709">
                        <c:v>4.18</c:v>
                      </c:pt>
                      <c:pt idx="710">
                        <c:v>4.0999999999999996</c:v>
                      </c:pt>
                      <c:pt idx="711">
                        <c:v>4.2</c:v>
                      </c:pt>
                      <c:pt idx="712">
                        <c:v>4.1500000000000004</c:v>
                      </c:pt>
                      <c:pt idx="713">
                        <c:v>4.18</c:v>
                      </c:pt>
                      <c:pt idx="714">
                        <c:v>4.22</c:v>
                      </c:pt>
                      <c:pt idx="715">
                        <c:v>4.8099999999999996</c:v>
                      </c:pt>
                      <c:pt idx="716">
                        <c:v>4.72</c:v>
                      </c:pt>
                      <c:pt idx="717">
                        <c:v>4.3</c:v>
                      </c:pt>
                      <c:pt idx="718">
                        <c:v>4.4400000000000004</c:v>
                      </c:pt>
                      <c:pt idx="719">
                        <c:v>4.28</c:v>
                      </c:pt>
                      <c:pt idx="720">
                        <c:v>3.98</c:v>
                      </c:pt>
                      <c:pt idx="721">
                        <c:v>3.75</c:v>
                      </c:pt>
                      <c:pt idx="722">
                        <c:v>3.65</c:v>
                      </c:pt>
                      <c:pt idx="723">
                        <c:v>3.7</c:v>
                      </c:pt>
                      <c:pt idx="724">
                        <c:v>3.69</c:v>
                      </c:pt>
                      <c:pt idx="725">
                        <c:v>3.87</c:v>
                      </c:pt>
                      <c:pt idx="726">
                        <c:v>3.98</c:v>
                      </c:pt>
                      <c:pt idx="727">
                        <c:v>3.8</c:v>
                      </c:pt>
                      <c:pt idx="728">
                        <c:v>3.77</c:v>
                      </c:pt>
                      <c:pt idx="729">
                        <c:v>3.63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4EB-4269-B900-F78E3F18A5CB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3.5</c:v>
                      </c:pt>
                      <c:pt idx="1">
                        <c:v>3.48</c:v>
                      </c:pt>
                      <c:pt idx="2">
                        <c:v>3.34</c:v>
                      </c:pt>
                      <c:pt idx="3">
                        <c:v>3.3</c:v>
                      </c:pt>
                      <c:pt idx="4">
                        <c:v>3.38</c:v>
                      </c:pt>
                      <c:pt idx="5">
                        <c:v>3.31</c:v>
                      </c:pt>
                      <c:pt idx="6">
                        <c:v>3</c:v>
                      </c:pt>
                      <c:pt idx="7">
                        <c:v>3.2</c:v>
                      </c:pt>
                      <c:pt idx="8">
                        <c:v>3.78</c:v>
                      </c:pt>
                      <c:pt idx="9">
                        <c:v>3.65</c:v>
                      </c:pt>
                      <c:pt idx="10">
                        <c:v>3.72</c:v>
                      </c:pt>
                      <c:pt idx="11">
                        <c:v>3.28</c:v>
                      </c:pt>
                      <c:pt idx="12">
                        <c:v>3.49</c:v>
                      </c:pt>
                      <c:pt idx="13">
                        <c:v>3.1</c:v>
                      </c:pt>
                      <c:pt idx="14">
                        <c:v>3.3</c:v>
                      </c:pt>
                      <c:pt idx="15">
                        <c:v>3.4</c:v>
                      </c:pt>
                      <c:pt idx="16">
                        <c:v>4.0999999999999996</c:v>
                      </c:pt>
                      <c:pt idx="17">
                        <c:v>4.2</c:v>
                      </c:pt>
                      <c:pt idx="18">
                        <c:v>4.18</c:v>
                      </c:pt>
                      <c:pt idx="19">
                        <c:v>4.4000000000000004</c:v>
                      </c:pt>
                      <c:pt idx="20">
                        <c:v>4.28</c:v>
                      </c:pt>
                      <c:pt idx="21">
                        <c:v>4.3</c:v>
                      </c:pt>
                      <c:pt idx="22">
                        <c:v>4.18</c:v>
                      </c:pt>
                      <c:pt idx="23">
                        <c:v>4.28</c:v>
                      </c:pt>
                      <c:pt idx="24">
                        <c:v>4.28</c:v>
                      </c:pt>
                      <c:pt idx="25">
                        <c:v>4.5199999999999996</c:v>
                      </c:pt>
                      <c:pt idx="26">
                        <c:v>4.08</c:v>
                      </c:pt>
                      <c:pt idx="27">
                        <c:v>4.1500000000000004</c:v>
                      </c:pt>
                      <c:pt idx="28">
                        <c:v>4.0199999999999996</c:v>
                      </c:pt>
                      <c:pt idx="29">
                        <c:v>4.0999999999999996</c:v>
                      </c:pt>
                      <c:pt idx="30">
                        <c:v>4.32</c:v>
                      </c:pt>
                      <c:pt idx="31">
                        <c:v>4.34</c:v>
                      </c:pt>
                      <c:pt idx="32">
                        <c:v>3.76</c:v>
                      </c:pt>
                      <c:pt idx="33">
                        <c:v>4.28</c:v>
                      </c:pt>
                      <c:pt idx="34">
                        <c:v>3.96</c:v>
                      </c:pt>
                      <c:pt idx="35">
                        <c:v>4.2</c:v>
                      </c:pt>
                      <c:pt idx="36">
                        <c:v>3.8</c:v>
                      </c:pt>
                      <c:pt idx="37">
                        <c:v>3.58</c:v>
                      </c:pt>
                      <c:pt idx="38">
                        <c:v>3.7</c:v>
                      </c:pt>
                      <c:pt idx="39">
                        <c:v>3.76</c:v>
                      </c:pt>
                      <c:pt idx="40">
                        <c:v>3.61</c:v>
                      </c:pt>
                      <c:pt idx="41">
                        <c:v>3.68</c:v>
                      </c:pt>
                      <c:pt idx="42">
                        <c:v>3.98</c:v>
                      </c:pt>
                      <c:pt idx="43">
                        <c:v>4</c:v>
                      </c:pt>
                      <c:pt idx="44">
                        <c:v>3.9</c:v>
                      </c:pt>
                      <c:pt idx="45">
                        <c:v>3.82</c:v>
                      </c:pt>
                      <c:pt idx="46">
                        <c:v>3.34</c:v>
                      </c:pt>
                      <c:pt idx="47">
                        <c:v>3.28</c:v>
                      </c:pt>
                      <c:pt idx="48">
                        <c:v>3.2</c:v>
                      </c:pt>
                      <c:pt idx="49">
                        <c:v>3.09</c:v>
                      </c:pt>
                      <c:pt idx="50">
                        <c:v>3.1</c:v>
                      </c:pt>
                      <c:pt idx="51">
                        <c:v>2.95</c:v>
                      </c:pt>
                      <c:pt idx="52">
                        <c:v>3.08</c:v>
                      </c:pt>
                      <c:pt idx="53">
                        <c:v>2.94</c:v>
                      </c:pt>
                      <c:pt idx="54">
                        <c:v>3.32</c:v>
                      </c:pt>
                      <c:pt idx="55">
                        <c:v>3.04</c:v>
                      </c:pt>
                      <c:pt idx="56">
                        <c:v>3.4</c:v>
                      </c:pt>
                      <c:pt idx="57">
                        <c:v>3.52</c:v>
                      </c:pt>
                      <c:pt idx="58">
                        <c:v>3.42</c:v>
                      </c:pt>
                      <c:pt idx="59">
                        <c:v>3.38</c:v>
                      </c:pt>
                      <c:pt idx="60">
                        <c:v>3.3</c:v>
                      </c:pt>
                      <c:pt idx="61">
                        <c:v>3.32</c:v>
                      </c:pt>
                      <c:pt idx="62">
                        <c:v>3.25</c:v>
                      </c:pt>
                      <c:pt idx="63">
                        <c:v>3.98</c:v>
                      </c:pt>
                      <c:pt idx="64">
                        <c:v>3.9</c:v>
                      </c:pt>
                      <c:pt idx="65">
                        <c:v>3.85</c:v>
                      </c:pt>
                      <c:pt idx="66">
                        <c:v>3.88</c:v>
                      </c:pt>
                      <c:pt idx="67">
                        <c:v>3.74</c:v>
                      </c:pt>
                      <c:pt idx="68">
                        <c:v>3.72</c:v>
                      </c:pt>
                      <c:pt idx="69">
                        <c:v>3.64</c:v>
                      </c:pt>
                      <c:pt idx="70">
                        <c:v>3.52</c:v>
                      </c:pt>
                      <c:pt idx="71">
                        <c:v>3.69</c:v>
                      </c:pt>
                      <c:pt idx="72">
                        <c:v>3.86</c:v>
                      </c:pt>
                      <c:pt idx="73">
                        <c:v>4.17</c:v>
                      </c:pt>
                      <c:pt idx="74">
                        <c:v>3.85</c:v>
                      </c:pt>
                      <c:pt idx="75">
                        <c:v>3.72</c:v>
                      </c:pt>
                      <c:pt idx="76">
                        <c:v>3.62</c:v>
                      </c:pt>
                      <c:pt idx="77">
                        <c:v>3.85</c:v>
                      </c:pt>
                      <c:pt idx="78">
                        <c:v>3.35</c:v>
                      </c:pt>
                      <c:pt idx="79">
                        <c:v>3.5</c:v>
                      </c:pt>
                      <c:pt idx="80">
                        <c:v>3.2</c:v>
                      </c:pt>
                      <c:pt idx="81">
                        <c:v>3.16</c:v>
                      </c:pt>
                      <c:pt idx="82">
                        <c:v>3.75</c:v>
                      </c:pt>
                      <c:pt idx="83">
                        <c:v>3.69</c:v>
                      </c:pt>
                      <c:pt idx="84">
                        <c:v>3.3</c:v>
                      </c:pt>
                      <c:pt idx="85">
                        <c:v>3.26</c:v>
                      </c:pt>
                      <c:pt idx="86">
                        <c:v>3.3</c:v>
                      </c:pt>
                      <c:pt idx="87">
                        <c:v>3</c:v>
                      </c:pt>
                      <c:pt idx="88">
                        <c:v>3.35</c:v>
                      </c:pt>
                      <c:pt idx="89">
                        <c:v>3.72</c:v>
                      </c:pt>
                      <c:pt idx="90">
                        <c:v>3.5</c:v>
                      </c:pt>
                      <c:pt idx="91">
                        <c:v>3.74</c:v>
                      </c:pt>
                      <c:pt idx="92">
                        <c:v>3.2</c:v>
                      </c:pt>
                      <c:pt idx="93">
                        <c:v>3</c:v>
                      </c:pt>
                      <c:pt idx="94">
                        <c:v>3.25</c:v>
                      </c:pt>
                      <c:pt idx="95">
                        <c:v>3.65</c:v>
                      </c:pt>
                      <c:pt idx="96">
                        <c:v>3.14</c:v>
                      </c:pt>
                      <c:pt idx="97">
                        <c:v>2.82</c:v>
                      </c:pt>
                      <c:pt idx="98">
                        <c:v>2.98</c:v>
                      </c:pt>
                      <c:pt idx="99">
                        <c:v>2.78</c:v>
                      </c:pt>
                      <c:pt idx="100">
                        <c:v>3.18</c:v>
                      </c:pt>
                      <c:pt idx="101">
                        <c:v>3.5</c:v>
                      </c:pt>
                      <c:pt idx="102">
                        <c:v>3.32</c:v>
                      </c:pt>
                      <c:pt idx="103">
                        <c:v>3</c:v>
                      </c:pt>
                      <c:pt idx="104">
                        <c:v>3.46</c:v>
                      </c:pt>
                      <c:pt idx="105">
                        <c:v>3.44</c:v>
                      </c:pt>
                      <c:pt idx="106">
                        <c:v>3.38</c:v>
                      </c:pt>
                      <c:pt idx="107">
                        <c:v>3.12</c:v>
                      </c:pt>
                      <c:pt idx="108">
                        <c:v>3.04</c:v>
                      </c:pt>
                      <c:pt idx="109">
                        <c:v>2.79</c:v>
                      </c:pt>
                      <c:pt idx="110">
                        <c:v>2.92</c:v>
                      </c:pt>
                      <c:pt idx="111">
                        <c:v>2.78</c:v>
                      </c:pt>
                      <c:pt idx="112">
                        <c:v>2.85</c:v>
                      </c:pt>
                      <c:pt idx="113">
                        <c:v>2.74</c:v>
                      </c:pt>
                      <c:pt idx="114">
                        <c:v>3.25</c:v>
                      </c:pt>
                      <c:pt idx="115">
                        <c:v>3</c:v>
                      </c:pt>
                      <c:pt idx="116">
                        <c:v>3</c:v>
                      </c:pt>
                      <c:pt idx="117">
                        <c:v>2.96</c:v>
                      </c:pt>
                      <c:pt idx="118">
                        <c:v>3</c:v>
                      </c:pt>
                      <c:pt idx="119">
                        <c:v>2.95</c:v>
                      </c:pt>
                      <c:pt idx="120">
                        <c:v>3.02</c:v>
                      </c:pt>
                      <c:pt idx="121">
                        <c:v>2.94</c:v>
                      </c:pt>
                      <c:pt idx="122">
                        <c:v>2.98</c:v>
                      </c:pt>
                      <c:pt idx="123">
                        <c:v>2.93</c:v>
                      </c:pt>
                      <c:pt idx="124">
                        <c:v>2.75</c:v>
                      </c:pt>
                      <c:pt idx="125">
                        <c:v>2.66</c:v>
                      </c:pt>
                      <c:pt idx="126">
                        <c:v>2.74</c:v>
                      </c:pt>
                      <c:pt idx="127">
                        <c:v>2.58</c:v>
                      </c:pt>
                      <c:pt idx="128">
                        <c:v>2.72</c:v>
                      </c:pt>
                      <c:pt idx="129">
                        <c:v>2.73</c:v>
                      </c:pt>
                      <c:pt idx="130">
                        <c:v>2.9</c:v>
                      </c:pt>
                      <c:pt idx="131">
                        <c:v>3</c:v>
                      </c:pt>
                      <c:pt idx="132">
                        <c:v>3.12</c:v>
                      </c:pt>
                      <c:pt idx="133">
                        <c:v>3.26</c:v>
                      </c:pt>
                      <c:pt idx="134">
                        <c:v>3.44</c:v>
                      </c:pt>
                      <c:pt idx="135">
                        <c:v>3.62</c:v>
                      </c:pt>
                      <c:pt idx="136">
                        <c:v>3.68</c:v>
                      </c:pt>
                      <c:pt idx="137">
                        <c:v>3.3</c:v>
                      </c:pt>
                      <c:pt idx="138">
                        <c:v>4.05</c:v>
                      </c:pt>
                      <c:pt idx="139">
                        <c:v>3.98</c:v>
                      </c:pt>
                      <c:pt idx="140">
                        <c:v>4.05</c:v>
                      </c:pt>
                      <c:pt idx="141">
                        <c:v>3.98</c:v>
                      </c:pt>
                      <c:pt idx="142">
                        <c:v>4.08</c:v>
                      </c:pt>
                      <c:pt idx="143">
                        <c:v>3.5</c:v>
                      </c:pt>
                      <c:pt idx="144">
                        <c:v>3.9</c:v>
                      </c:pt>
                      <c:pt idx="145">
                        <c:v>4.0999999999999996</c:v>
                      </c:pt>
                      <c:pt idx="146">
                        <c:v>3.88</c:v>
                      </c:pt>
                      <c:pt idx="147">
                        <c:v>4</c:v>
                      </c:pt>
                      <c:pt idx="148">
                        <c:v>4.4000000000000004</c:v>
                      </c:pt>
                      <c:pt idx="149">
                        <c:v>4.55</c:v>
                      </c:pt>
                      <c:pt idx="150">
                        <c:v>4.5999999999999996</c:v>
                      </c:pt>
                      <c:pt idx="151">
                        <c:v>4.3</c:v>
                      </c:pt>
                      <c:pt idx="152">
                        <c:v>4.0999999999999996</c:v>
                      </c:pt>
                      <c:pt idx="153">
                        <c:v>4.32</c:v>
                      </c:pt>
                      <c:pt idx="154">
                        <c:v>4.18</c:v>
                      </c:pt>
                      <c:pt idx="155">
                        <c:v>4.2</c:v>
                      </c:pt>
                      <c:pt idx="156">
                        <c:v>4.5</c:v>
                      </c:pt>
                      <c:pt idx="157">
                        <c:v>4.5999999999999996</c:v>
                      </c:pt>
                      <c:pt idx="158">
                        <c:v>4.4000000000000004</c:v>
                      </c:pt>
                      <c:pt idx="159">
                        <c:v>4.42</c:v>
                      </c:pt>
                      <c:pt idx="160">
                        <c:v>4.3</c:v>
                      </c:pt>
                      <c:pt idx="161">
                        <c:v>4.28</c:v>
                      </c:pt>
                      <c:pt idx="162">
                        <c:v>4.37</c:v>
                      </c:pt>
                      <c:pt idx="163">
                        <c:v>4.28</c:v>
                      </c:pt>
                      <c:pt idx="164">
                        <c:v>4.0199999999999996</c:v>
                      </c:pt>
                      <c:pt idx="165">
                        <c:v>4.1399999999999997</c:v>
                      </c:pt>
                      <c:pt idx="166">
                        <c:v>4.59</c:v>
                      </c:pt>
                      <c:pt idx="167">
                        <c:v>4.5</c:v>
                      </c:pt>
                      <c:pt idx="168">
                        <c:v>4.6500000000000004</c:v>
                      </c:pt>
                      <c:pt idx="169">
                        <c:v>4.74</c:v>
                      </c:pt>
                      <c:pt idx="170">
                        <c:v>4.8099999999999996</c:v>
                      </c:pt>
                      <c:pt idx="171">
                        <c:v>4.68</c:v>
                      </c:pt>
                      <c:pt idx="172">
                        <c:v>4.54</c:v>
                      </c:pt>
                      <c:pt idx="173">
                        <c:v>4.3</c:v>
                      </c:pt>
                      <c:pt idx="174">
                        <c:v>4.25</c:v>
                      </c:pt>
                      <c:pt idx="175">
                        <c:v>4.29</c:v>
                      </c:pt>
                      <c:pt idx="176">
                        <c:v>4.26</c:v>
                      </c:pt>
                      <c:pt idx="177">
                        <c:v>4.4000000000000004</c:v>
                      </c:pt>
                      <c:pt idx="178">
                        <c:v>4.25</c:v>
                      </c:pt>
                      <c:pt idx="179">
                        <c:v>4.12</c:v>
                      </c:pt>
                      <c:pt idx="180">
                        <c:v>4.12</c:v>
                      </c:pt>
                      <c:pt idx="181">
                        <c:v>4.3</c:v>
                      </c:pt>
                      <c:pt idx="182">
                        <c:v>3.78</c:v>
                      </c:pt>
                      <c:pt idx="183">
                        <c:v>3.68</c:v>
                      </c:pt>
                      <c:pt idx="184">
                        <c:v>4.58</c:v>
                      </c:pt>
                      <c:pt idx="185">
                        <c:v>4.38</c:v>
                      </c:pt>
                      <c:pt idx="186">
                        <c:v>4.45</c:v>
                      </c:pt>
                      <c:pt idx="187">
                        <c:v>3.66</c:v>
                      </c:pt>
                      <c:pt idx="188">
                        <c:v>4.32</c:v>
                      </c:pt>
                      <c:pt idx="189">
                        <c:v>4.25</c:v>
                      </c:pt>
                      <c:pt idx="190">
                        <c:v>4.8499999999999996</c:v>
                      </c:pt>
                      <c:pt idx="191">
                        <c:v>4.9800000000000004</c:v>
                      </c:pt>
                      <c:pt idx="192">
                        <c:v>5.05</c:v>
                      </c:pt>
                      <c:pt idx="193">
                        <c:v>4.9800000000000004</c:v>
                      </c:pt>
                      <c:pt idx="194">
                        <c:v>4.6399999999999997</c:v>
                      </c:pt>
                      <c:pt idx="195">
                        <c:v>4.66</c:v>
                      </c:pt>
                      <c:pt idx="196">
                        <c:v>4.58</c:v>
                      </c:pt>
                      <c:pt idx="197">
                        <c:v>4.45</c:v>
                      </c:pt>
                      <c:pt idx="198">
                        <c:v>4.32</c:v>
                      </c:pt>
                      <c:pt idx="199">
                        <c:v>4.3499999999999996</c:v>
                      </c:pt>
                      <c:pt idx="200">
                        <c:v>3.9</c:v>
                      </c:pt>
                      <c:pt idx="201">
                        <c:v>3.9</c:v>
                      </c:pt>
                      <c:pt idx="202">
                        <c:v>4.25</c:v>
                      </c:pt>
                      <c:pt idx="203">
                        <c:v>4.4000000000000004</c:v>
                      </c:pt>
                      <c:pt idx="204">
                        <c:v>4.9800000000000004</c:v>
                      </c:pt>
                      <c:pt idx="205">
                        <c:v>4.78</c:v>
                      </c:pt>
                      <c:pt idx="206">
                        <c:v>5.12</c:v>
                      </c:pt>
                      <c:pt idx="207">
                        <c:v>5.35</c:v>
                      </c:pt>
                      <c:pt idx="208">
                        <c:v>5.5</c:v>
                      </c:pt>
                      <c:pt idx="209">
                        <c:v>5</c:v>
                      </c:pt>
                      <c:pt idx="210">
                        <c:v>5.34</c:v>
                      </c:pt>
                      <c:pt idx="211">
                        <c:v>4.84</c:v>
                      </c:pt>
                      <c:pt idx="212">
                        <c:v>4.3499999999999996</c:v>
                      </c:pt>
                      <c:pt idx="213">
                        <c:v>4.4400000000000004</c:v>
                      </c:pt>
                      <c:pt idx="214">
                        <c:v>4.6500000000000004</c:v>
                      </c:pt>
                      <c:pt idx="215">
                        <c:v>4.4800000000000004</c:v>
                      </c:pt>
                      <c:pt idx="216">
                        <c:v>4.5199999999999996</c:v>
                      </c:pt>
                      <c:pt idx="217">
                        <c:v>4.57</c:v>
                      </c:pt>
                      <c:pt idx="218">
                        <c:v>4.68</c:v>
                      </c:pt>
                      <c:pt idx="219">
                        <c:v>4.6900000000000004</c:v>
                      </c:pt>
                      <c:pt idx="220">
                        <c:v>4.6500000000000004</c:v>
                      </c:pt>
                      <c:pt idx="221">
                        <c:v>5.24</c:v>
                      </c:pt>
                      <c:pt idx="222">
                        <c:v>4.84</c:v>
                      </c:pt>
                      <c:pt idx="223">
                        <c:v>4.32</c:v>
                      </c:pt>
                      <c:pt idx="224">
                        <c:v>4.0999999999999996</c:v>
                      </c:pt>
                      <c:pt idx="225">
                        <c:v>4.0599999999999996</c:v>
                      </c:pt>
                      <c:pt idx="226">
                        <c:v>3.9</c:v>
                      </c:pt>
                      <c:pt idx="227">
                        <c:v>4.0199999999999996</c:v>
                      </c:pt>
                      <c:pt idx="228">
                        <c:v>4.26</c:v>
                      </c:pt>
                      <c:pt idx="229">
                        <c:v>4.4000000000000004</c:v>
                      </c:pt>
                      <c:pt idx="230">
                        <c:v>4.3499999999999996</c:v>
                      </c:pt>
                      <c:pt idx="231">
                        <c:v>4.2</c:v>
                      </c:pt>
                      <c:pt idx="232">
                        <c:v>4.26</c:v>
                      </c:pt>
                      <c:pt idx="233">
                        <c:v>4.3499999999999996</c:v>
                      </c:pt>
                      <c:pt idx="234">
                        <c:v>4.41</c:v>
                      </c:pt>
                      <c:pt idx="235">
                        <c:v>4.42</c:v>
                      </c:pt>
                      <c:pt idx="236">
                        <c:v>4.5999999999999996</c:v>
                      </c:pt>
                      <c:pt idx="237">
                        <c:v>4.32</c:v>
                      </c:pt>
                      <c:pt idx="238">
                        <c:v>4.42</c:v>
                      </c:pt>
                      <c:pt idx="239">
                        <c:v>5</c:v>
                      </c:pt>
                      <c:pt idx="240">
                        <c:v>4.68</c:v>
                      </c:pt>
                      <c:pt idx="241">
                        <c:v>4.7</c:v>
                      </c:pt>
                      <c:pt idx="242">
                        <c:v>4.58</c:v>
                      </c:pt>
                      <c:pt idx="243">
                        <c:v>4.4400000000000004</c:v>
                      </c:pt>
                      <c:pt idx="244">
                        <c:v>4.42</c:v>
                      </c:pt>
                      <c:pt idx="245">
                        <c:v>4.3600000000000003</c:v>
                      </c:pt>
                      <c:pt idx="246">
                        <c:v>4.3499999999999996</c:v>
                      </c:pt>
                      <c:pt idx="247">
                        <c:v>4.4000000000000004</c:v>
                      </c:pt>
                      <c:pt idx="248">
                        <c:v>4.54</c:v>
                      </c:pt>
                      <c:pt idx="249">
                        <c:v>4.7</c:v>
                      </c:pt>
                      <c:pt idx="250">
                        <c:v>4.9800000000000004</c:v>
                      </c:pt>
                      <c:pt idx="251">
                        <c:v>4.92</c:v>
                      </c:pt>
                      <c:pt idx="252">
                        <c:v>4.96</c:v>
                      </c:pt>
                      <c:pt idx="253">
                        <c:v>4.84</c:v>
                      </c:pt>
                      <c:pt idx="254">
                        <c:v>5.12</c:v>
                      </c:pt>
                      <c:pt idx="255">
                        <c:v>5.4</c:v>
                      </c:pt>
                      <c:pt idx="256">
                        <c:v>5.66</c:v>
                      </c:pt>
                      <c:pt idx="257">
                        <c:v>5.6</c:v>
                      </c:pt>
                      <c:pt idx="258">
                        <c:v>5.34</c:v>
                      </c:pt>
                      <c:pt idx="259">
                        <c:v>5.12</c:v>
                      </c:pt>
                      <c:pt idx="260">
                        <c:v>5.36</c:v>
                      </c:pt>
                      <c:pt idx="261">
                        <c:v>5.3</c:v>
                      </c:pt>
                      <c:pt idx="262">
                        <c:v>5.18</c:v>
                      </c:pt>
                      <c:pt idx="263">
                        <c:v>5.18</c:v>
                      </c:pt>
                      <c:pt idx="264">
                        <c:v>4.96</c:v>
                      </c:pt>
                      <c:pt idx="265">
                        <c:v>4.72</c:v>
                      </c:pt>
                      <c:pt idx="266">
                        <c:v>4.5</c:v>
                      </c:pt>
                      <c:pt idx="267">
                        <c:v>4.3600000000000003</c:v>
                      </c:pt>
                      <c:pt idx="268">
                        <c:v>4.42</c:v>
                      </c:pt>
                      <c:pt idx="269">
                        <c:v>4.07</c:v>
                      </c:pt>
                      <c:pt idx="270">
                        <c:v>4.4000000000000004</c:v>
                      </c:pt>
                      <c:pt idx="271">
                        <c:v>4</c:v>
                      </c:pt>
                      <c:pt idx="272">
                        <c:v>4</c:v>
                      </c:pt>
                      <c:pt idx="273">
                        <c:v>3.96</c:v>
                      </c:pt>
                      <c:pt idx="274">
                        <c:v>3.98</c:v>
                      </c:pt>
                      <c:pt idx="275">
                        <c:v>4.05</c:v>
                      </c:pt>
                      <c:pt idx="276">
                        <c:v>4.33</c:v>
                      </c:pt>
                      <c:pt idx="277">
                        <c:v>4.3600000000000003</c:v>
                      </c:pt>
                      <c:pt idx="278">
                        <c:v>4.22</c:v>
                      </c:pt>
                      <c:pt idx="279">
                        <c:v>4.0999999999999996</c:v>
                      </c:pt>
                      <c:pt idx="280">
                        <c:v>3.84</c:v>
                      </c:pt>
                      <c:pt idx="281">
                        <c:v>3.94</c:v>
                      </c:pt>
                      <c:pt idx="282">
                        <c:v>3.5</c:v>
                      </c:pt>
                      <c:pt idx="283">
                        <c:v>3.58</c:v>
                      </c:pt>
                      <c:pt idx="284">
                        <c:v>3.5</c:v>
                      </c:pt>
                      <c:pt idx="285">
                        <c:v>3.53</c:v>
                      </c:pt>
                      <c:pt idx="286">
                        <c:v>3.2</c:v>
                      </c:pt>
                      <c:pt idx="287">
                        <c:v>3.38</c:v>
                      </c:pt>
                      <c:pt idx="288">
                        <c:v>3.21</c:v>
                      </c:pt>
                      <c:pt idx="289">
                        <c:v>3.18</c:v>
                      </c:pt>
                      <c:pt idx="290">
                        <c:v>3.5</c:v>
                      </c:pt>
                      <c:pt idx="291">
                        <c:v>3.94</c:v>
                      </c:pt>
                      <c:pt idx="292">
                        <c:v>3.64</c:v>
                      </c:pt>
                      <c:pt idx="293">
                        <c:v>3.58</c:v>
                      </c:pt>
                      <c:pt idx="294">
                        <c:v>3.55</c:v>
                      </c:pt>
                      <c:pt idx="295">
                        <c:v>3.58</c:v>
                      </c:pt>
                      <c:pt idx="296">
                        <c:v>3.4</c:v>
                      </c:pt>
                      <c:pt idx="297">
                        <c:v>3.3</c:v>
                      </c:pt>
                      <c:pt idx="298">
                        <c:v>3.46</c:v>
                      </c:pt>
                      <c:pt idx="299">
                        <c:v>3.4</c:v>
                      </c:pt>
                      <c:pt idx="300">
                        <c:v>3.3</c:v>
                      </c:pt>
                      <c:pt idx="301">
                        <c:v>3.38</c:v>
                      </c:pt>
                      <c:pt idx="302">
                        <c:v>3.36</c:v>
                      </c:pt>
                      <c:pt idx="303">
                        <c:v>3.39</c:v>
                      </c:pt>
                      <c:pt idx="304">
                        <c:v>3.64</c:v>
                      </c:pt>
                      <c:pt idx="305">
                        <c:v>3.68</c:v>
                      </c:pt>
                      <c:pt idx="306">
                        <c:v>3.98</c:v>
                      </c:pt>
                      <c:pt idx="307">
                        <c:v>3.96</c:v>
                      </c:pt>
                      <c:pt idx="308">
                        <c:v>3.4</c:v>
                      </c:pt>
                      <c:pt idx="309">
                        <c:v>3.5</c:v>
                      </c:pt>
                      <c:pt idx="310">
                        <c:v>3.74</c:v>
                      </c:pt>
                      <c:pt idx="311">
                        <c:v>3.58</c:v>
                      </c:pt>
                      <c:pt idx="312">
                        <c:v>3.82</c:v>
                      </c:pt>
                      <c:pt idx="313">
                        <c:v>3.89</c:v>
                      </c:pt>
                      <c:pt idx="314">
                        <c:v>4.42</c:v>
                      </c:pt>
                      <c:pt idx="315">
                        <c:v>4.5599999999999996</c:v>
                      </c:pt>
                      <c:pt idx="316">
                        <c:v>4.38</c:v>
                      </c:pt>
                      <c:pt idx="317">
                        <c:v>4.3499999999999996</c:v>
                      </c:pt>
                      <c:pt idx="318">
                        <c:v>4.7</c:v>
                      </c:pt>
                      <c:pt idx="319">
                        <c:v>4.5</c:v>
                      </c:pt>
                      <c:pt idx="320">
                        <c:v>4.5199999999999996</c:v>
                      </c:pt>
                      <c:pt idx="321">
                        <c:v>4.3600000000000003</c:v>
                      </c:pt>
                      <c:pt idx="322">
                        <c:v>4.26</c:v>
                      </c:pt>
                      <c:pt idx="323">
                        <c:v>4.3</c:v>
                      </c:pt>
                      <c:pt idx="324">
                        <c:v>4.5</c:v>
                      </c:pt>
                      <c:pt idx="325">
                        <c:v>4.75</c:v>
                      </c:pt>
                      <c:pt idx="326">
                        <c:v>4.8499999999999996</c:v>
                      </c:pt>
                      <c:pt idx="327">
                        <c:v>4.6399999999999997</c:v>
                      </c:pt>
                      <c:pt idx="328">
                        <c:v>4.4000000000000004</c:v>
                      </c:pt>
                      <c:pt idx="329">
                        <c:v>4.45</c:v>
                      </c:pt>
                      <c:pt idx="330">
                        <c:v>4.18</c:v>
                      </c:pt>
                      <c:pt idx="331">
                        <c:v>4.2</c:v>
                      </c:pt>
                      <c:pt idx="332">
                        <c:v>4.59</c:v>
                      </c:pt>
                      <c:pt idx="333">
                        <c:v>4.74</c:v>
                      </c:pt>
                      <c:pt idx="334">
                        <c:v>4.24</c:v>
                      </c:pt>
                      <c:pt idx="335">
                        <c:v>4.12</c:v>
                      </c:pt>
                      <c:pt idx="336">
                        <c:v>4.12</c:v>
                      </c:pt>
                      <c:pt idx="337">
                        <c:v>4</c:v>
                      </c:pt>
                      <c:pt idx="338">
                        <c:v>3.85</c:v>
                      </c:pt>
                      <c:pt idx="339">
                        <c:v>3.87</c:v>
                      </c:pt>
                      <c:pt idx="340">
                        <c:v>4</c:v>
                      </c:pt>
                      <c:pt idx="341">
                        <c:v>3.8</c:v>
                      </c:pt>
                      <c:pt idx="342">
                        <c:v>3.72</c:v>
                      </c:pt>
                      <c:pt idx="343">
                        <c:v>3.86</c:v>
                      </c:pt>
                      <c:pt idx="344">
                        <c:v>3.8</c:v>
                      </c:pt>
                      <c:pt idx="345">
                        <c:v>3.96</c:v>
                      </c:pt>
                      <c:pt idx="346">
                        <c:v>3.7</c:v>
                      </c:pt>
                      <c:pt idx="347">
                        <c:v>3.88</c:v>
                      </c:pt>
                      <c:pt idx="348">
                        <c:v>3.98</c:v>
                      </c:pt>
                      <c:pt idx="349">
                        <c:v>4.18</c:v>
                      </c:pt>
                      <c:pt idx="350">
                        <c:v>4.12</c:v>
                      </c:pt>
                      <c:pt idx="351">
                        <c:v>4.0999999999999996</c:v>
                      </c:pt>
                      <c:pt idx="352">
                        <c:v>4.16</c:v>
                      </c:pt>
                      <c:pt idx="353">
                        <c:v>3.98</c:v>
                      </c:pt>
                      <c:pt idx="354">
                        <c:v>3.9</c:v>
                      </c:pt>
                      <c:pt idx="355">
                        <c:v>3.75</c:v>
                      </c:pt>
                      <c:pt idx="356">
                        <c:v>3.6</c:v>
                      </c:pt>
                      <c:pt idx="357">
                        <c:v>3.66</c:v>
                      </c:pt>
                      <c:pt idx="358">
                        <c:v>3.78</c:v>
                      </c:pt>
                      <c:pt idx="359">
                        <c:v>3.82</c:v>
                      </c:pt>
                      <c:pt idx="360">
                        <c:v>3.86</c:v>
                      </c:pt>
                      <c:pt idx="361">
                        <c:v>3.88</c:v>
                      </c:pt>
                      <c:pt idx="362">
                        <c:v>3.36</c:v>
                      </c:pt>
                      <c:pt idx="363">
                        <c:v>3.6</c:v>
                      </c:pt>
                      <c:pt idx="364">
                        <c:v>3.56</c:v>
                      </c:pt>
                      <c:pt idx="365">
                        <c:v>3.58</c:v>
                      </c:pt>
                      <c:pt idx="366">
                        <c:v>3.54</c:v>
                      </c:pt>
                      <c:pt idx="367">
                        <c:v>3.62</c:v>
                      </c:pt>
                      <c:pt idx="368">
                        <c:v>3.88</c:v>
                      </c:pt>
                      <c:pt idx="369">
                        <c:v>3.84</c:v>
                      </c:pt>
                      <c:pt idx="370">
                        <c:v>4.08</c:v>
                      </c:pt>
                      <c:pt idx="371">
                        <c:v>4.3899999999999997</c:v>
                      </c:pt>
                      <c:pt idx="372">
                        <c:v>4.34</c:v>
                      </c:pt>
                      <c:pt idx="373">
                        <c:v>4.33</c:v>
                      </c:pt>
                      <c:pt idx="374">
                        <c:v>4.28</c:v>
                      </c:pt>
                      <c:pt idx="375">
                        <c:v>4.2</c:v>
                      </c:pt>
                      <c:pt idx="376">
                        <c:v>4.04</c:v>
                      </c:pt>
                      <c:pt idx="377">
                        <c:v>4</c:v>
                      </c:pt>
                      <c:pt idx="378">
                        <c:v>3.94</c:v>
                      </c:pt>
                      <c:pt idx="379">
                        <c:v>3.98</c:v>
                      </c:pt>
                      <c:pt idx="380">
                        <c:v>3.74</c:v>
                      </c:pt>
                      <c:pt idx="381">
                        <c:v>3.54</c:v>
                      </c:pt>
                      <c:pt idx="382">
                        <c:v>3.34</c:v>
                      </c:pt>
                      <c:pt idx="383">
                        <c:v>3.4</c:v>
                      </c:pt>
                      <c:pt idx="384">
                        <c:v>3.24</c:v>
                      </c:pt>
                      <c:pt idx="385">
                        <c:v>3.62</c:v>
                      </c:pt>
                      <c:pt idx="386">
                        <c:v>3.26</c:v>
                      </c:pt>
                      <c:pt idx="387">
                        <c:v>3.56</c:v>
                      </c:pt>
                      <c:pt idx="388">
                        <c:v>3.3</c:v>
                      </c:pt>
                      <c:pt idx="389">
                        <c:v>3.2</c:v>
                      </c:pt>
                      <c:pt idx="390">
                        <c:v>3.32</c:v>
                      </c:pt>
                      <c:pt idx="391">
                        <c:v>3.44</c:v>
                      </c:pt>
                      <c:pt idx="392">
                        <c:v>3.46</c:v>
                      </c:pt>
                      <c:pt idx="393">
                        <c:v>3.38</c:v>
                      </c:pt>
                      <c:pt idx="394">
                        <c:v>3.48</c:v>
                      </c:pt>
                      <c:pt idx="395">
                        <c:v>3.66</c:v>
                      </c:pt>
                      <c:pt idx="396">
                        <c:v>3.7</c:v>
                      </c:pt>
                      <c:pt idx="397">
                        <c:v>3.66</c:v>
                      </c:pt>
                      <c:pt idx="398">
                        <c:v>3.48</c:v>
                      </c:pt>
                      <c:pt idx="399">
                        <c:v>3.28</c:v>
                      </c:pt>
                      <c:pt idx="400">
                        <c:v>3.64</c:v>
                      </c:pt>
                      <c:pt idx="401">
                        <c:v>3.74</c:v>
                      </c:pt>
                      <c:pt idx="402">
                        <c:v>3.7</c:v>
                      </c:pt>
                      <c:pt idx="403">
                        <c:v>4.7</c:v>
                      </c:pt>
                      <c:pt idx="404">
                        <c:v>3.24</c:v>
                      </c:pt>
                      <c:pt idx="405">
                        <c:v>3.36</c:v>
                      </c:pt>
                      <c:pt idx="406">
                        <c:v>3.24</c:v>
                      </c:pt>
                      <c:pt idx="407">
                        <c:v>3.2</c:v>
                      </c:pt>
                      <c:pt idx="408">
                        <c:v>3.12</c:v>
                      </c:pt>
                      <c:pt idx="409">
                        <c:v>3.3</c:v>
                      </c:pt>
                      <c:pt idx="410">
                        <c:v>3.54</c:v>
                      </c:pt>
                      <c:pt idx="411">
                        <c:v>3.22</c:v>
                      </c:pt>
                      <c:pt idx="412">
                        <c:v>3.48</c:v>
                      </c:pt>
                      <c:pt idx="413">
                        <c:v>3.04</c:v>
                      </c:pt>
                      <c:pt idx="414">
                        <c:v>3.3</c:v>
                      </c:pt>
                      <c:pt idx="415">
                        <c:v>3.38</c:v>
                      </c:pt>
                      <c:pt idx="416">
                        <c:v>3.75</c:v>
                      </c:pt>
                      <c:pt idx="417">
                        <c:v>3.74</c:v>
                      </c:pt>
                      <c:pt idx="418">
                        <c:v>3.1</c:v>
                      </c:pt>
                      <c:pt idx="419">
                        <c:v>3.39</c:v>
                      </c:pt>
                      <c:pt idx="420">
                        <c:v>3.81</c:v>
                      </c:pt>
                      <c:pt idx="421">
                        <c:v>3.48</c:v>
                      </c:pt>
                      <c:pt idx="422">
                        <c:v>3.18</c:v>
                      </c:pt>
                      <c:pt idx="423">
                        <c:v>3.08</c:v>
                      </c:pt>
                      <c:pt idx="424">
                        <c:v>3.22</c:v>
                      </c:pt>
                      <c:pt idx="425">
                        <c:v>3.1</c:v>
                      </c:pt>
                      <c:pt idx="426">
                        <c:v>3</c:v>
                      </c:pt>
                      <c:pt idx="427">
                        <c:v>3.1</c:v>
                      </c:pt>
                      <c:pt idx="428">
                        <c:v>3.14</c:v>
                      </c:pt>
                      <c:pt idx="429">
                        <c:v>3.2</c:v>
                      </c:pt>
                      <c:pt idx="430">
                        <c:v>3.64</c:v>
                      </c:pt>
                      <c:pt idx="431">
                        <c:v>3.5</c:v>
                      </c:pt>
                      <c:pt idx="432">
                        <c:v>3.16</c:v>
                      </c:pt>
                      <c:pt idx="433">
                        <c:v>3.2</c:v>
                      </c:pt>
                      <c:pt idx="434">
                        <c:v>3.06</c:v>
                      </c:pt>
                      <c:pt idx="435">
                        <c:v>3.02</c:v>
                      </c:pt>
                      <c:pt idx="436">
                        <c:v>3.04</c:v>
                      </c:pt>
                      <c:pt idx="437">
                        <c:v>3</c:v>
                      </c:pt>
                      <c:pt idx="438">
                        <c:v>2.98</c:v>
                      </c:pt>
                      <c:pt idx="439">
                        <c:v>2.8</c:v>
                      </c:pt>
                      <c:pt idx="440">
                        <c:v>2.88</c:v>
                      </c:pt>
                      <c:pt idx="441">
                        <c:v>2.78</c:v>
                      </c:pt>
                      <c:pt idx="442">
                        <c:v>2.96</c:v>
                      </c:pt>
                      <c:pt idx="443">
                        <c:v>2.86</c:v>
                      </c:pt>
                      <c:pt idx="444">
                        <c:v>3.18</c:v>
                      </c:pt>
                      <c:pt idx="445">
                        <c:v>3.1</c:v>
                      </c:pt>
                      <c:pt idx="446">
                        <c:v>3</c:v>
                      </c:pt>
                      <c:pt idx="447">
                        <c:v>2.92</c:v>
                      </c:pt>
                      <c:pt idx="448">
                        <c:v>2.82</c:v>
                      </c:pt>
                      <c:pt idx="449">
                        <c:v>2.76</c:v>
                      </c:pt>
                      <c:pt idx="450">
                        <c:v>2.64</c:v>
                      </c:pt>
                      <c:pt idx="451">
                        <c:v>2.4300000000000002</c:v>
                      </c:pt>
                      <c:pt idx="452">
                        <c:v>2.4</c:v>
                      </c:pt>
                      <c:pt idx="453">
                        <c:v>2.44</c:v>
                      </c:pt>
                      <c:pt idx="454">
                        <c:v>2.78</c:v>
                      </c:pt>
                      <c:pt idx="455">
                        <c:v>2.63</c:v>
                      </c:pt>
                      <c:pt idx="456">
                        <c:v>2.94</c:v>
                      </c:pt>
                      <c:pt idx="457">
                        <c:v>2.86</c:v>
                      </c:pt>
                      <c:pt idx="458">
                        <c:v>3.06</c:v>
                      </c:pt>
                      <c:pt idx="459">
                        <c:v>3.16</c:v>
                      </c:pt>
                      <c:pt idx="460">
                        <c:v>3.14</c:v>
                      </c:pt>
                      <c:pt idx="461">
                        <c:v>3.04</c:v>
                      </c:pt>
                      <c:pt idx="462">
                        <c:v>3.08</c:v>
                      </c:pt>
                      <c:pt idx="463">
                        <c:v>3.06</c:v>
                      </c:pt>
                      <c:pt idx="464">
                        <c:v>2.94</c:v>
                      </c:pt>
                      <c:pt idx="465">
                        <c:v>3.1</c:v>
                      </c:pt>
                      <c:pt idx="466">
                        <c:v>3.04</c:v>
                      </c:pt>
                      <c:pt idx="467">
                        <c:v>2.86</c:v>
                      </c:pt>
                      <c:pt idx="468">
                        <c:v>2.95</c:v>
                      </c:pt>
                      <c:pt idx="469">
                        <c:v>2.6</c:v>
                      </c:pt>
                      <c:pt idx="470">
                        <c:v>3.02</c:v>
                      </c:pt>
                      <c:pt idx="471">
                        <c:v>3.2</c:v>
                      </c:pt>
                      <c:pt idx="472">
                        <c:v>3.26</c:v>
                      </c:pt>
                      <c:pt idx="473">
                        <c:v>3.46</c:v>
                      </c:pt>
                      <c:pt idx="474">
                        <c:v>3.5</c:v>
                      </c:pt>
                      <c:pt idx="475">
                        <c:v>3.56</c:v>
                      </c:pt>
                      <c:pt idx="476">
                        <c:v>3.22</c:v>
                      </c:pt>
                      <c:pt idx="477">
                        <c:v>3.26</c:v>
                      </c:pt>
                      <c:pt idx="478">
                        <c:v>3.14</c:v>
                      </c:pt>
                      <c:pt idx="479">
                        <c:v>3.2</c:v>
                      </c:pt>
                      <c:pt idx="480">
                        <c:v>3.06</c:v>
                      </c:pt>
                      <c:pt idx="481">
                        <c:v>3.26</c:v>
                      </c:pt>
                      <c:pt idx="482">
                        <c:v>3.28</c:v>
                      </c:pt>
                      <c:pt idx="483">
                        <c:v>3.38</c:v>
                      </c:pt>
                      <c:pt idx="484">
                        <c:v>3.2</c:v>
                      </c:pt>
                      <c:pt idx="485">
                        <c:v>3.46</c:v>
                      </c:pt>
                      <c:pt idx="486">
                        <c:v>3.28</c:v>
                      </c:pt>
                      <c:pt idx="487">
                        <c:v>3.24</c:v>
                      </c:pt>
                      <c:pt idx="488">
                        <c:v>3.14</c:v>
                      </c:pt>
                      <c:pt idx="489">
                        <c:v>3.06</c:v>
                      </c:pt>
                      <c:pt idx="490">
                        <c:v>3</c:v>
                      </c:pt>
                      <c:pt idx="491">
                        <c:v>3.2</c:v>
                      </c:pt>
                      <c:pt idx="492">
                        <c:v>3.09</c:v>
                      </c:pt>
                      <c:pt idx="493">
                        <c:v>3.1</c:v>
                      </c:pt>
                      <c:pt idx="494">
                        <c:v>2.8</c:v>
                      </c:pt>
                      <c:pt idx="495">
                        <c:v>3.15</c:v>
                      </c:pt>
                      <c:pt idx="496">
                        <c:v>3</c:v>
                      </c:pt>
                      <c:pt idx="497">
                        <c:v>2.83</c:v>
                      </c:pt>
                      <c:pt idx="498">
                        <c:v>3.17</c:v>
                      </c:pt>
                      <c:pt idx="499">
                        <c:v>3.6</c:v>
                      </c:pt>
                      <c:pt idx="500">
                        <c:v>3.14</c:v>
                      </c:pt>
                      <c:pt idx="501">
                        <c:v>3.1</c:v>
                      </c:pt>
                      <c:pt idx="502">
                        <c:v>3.18</c:v>
                      </c:pt>
                      <c:pt idx="503">
                        <c:v>3.1</c:v>
                      </c:pt>
                      <c:pt idx="504">
                        <c:v>3.16</c:v>
                      </c:pt>
                      <c:pt idx="505">
                        <c:v>3.3</c:v>
                      </c:pt>
                      <c:pt idx="506">
                        <c:v>3.12</c:v>
                      </c:pt>
                      <c:pt idx="507">
                        <c:v>3.18</c:v>
                      </c:pt>
                      <c:pt idx="508">
                        <c:v>3.14</c:v>
                      </c:pt>
                      <c:pt idx="509">
                        <c:v>3.2</c:v>
                      </c:pt>
                      <c:pt idx="510">
                        <c:v>3.1</c:v>
                      </c:pt>
                      <c:pt idx="511">
                        <c:v>3.16</c:v>
                      </c:pt>
                      <c:pt idx="512">
                        <c:v>3.2</c:v>
                      </c:pt>
                      <c:pt idx="513">
                        <c:v>2.98</c:v>
                      </c:pt>
                      <c:pt idx="514">
                        <c:v>3.24</c:v>
                      </c:pt>
                      <c:pt idx="515">
                        <c:v>3.2</c:v>
                      </c:pt>
                      <c:pt idx="516">
                        <c:v>2.6</c:v>
                      </c:pt>
                      <c:pt idx="517">
                        <c:v>3.1</c:v>
                      </c:pt>
                      <c:pt idx="518">
                        <c:v>2.86</c:v>
                      </c:pt>
                      <c:pt idx="519">
                        <c:v>2.76</c:v>
                      </c:pt>
                      <c:pt idx="520">
                        <c:v>3.1</c:v>
                      </c:pt>
                      <c:pt idx="521">
                        <c:v>3.05</c:v>
                      </c:pt>
                      <c:pt idx="522">
                        <c:v>3.1</c:v>
                      </c:pt>
                      <c:pt idx="523">
                        <c:v>2.94</c:v>
                      </c:pt>
                      <c:pt idx="524">
                        <c:v>3.3</c:v>
                      </c:pt>
                      <c:pt idx="525">
                        <c:v>3.3</c:v>
                      </c:pt>
                      <c:pt idx="526">
                        <c:v>3</c:v>
                      </c:pt>
                      <c:pt idx="527">
                        <c:v>2.98</c:v>
                      </c:pt>
                      <c:pt idx="528">
                        <c:v>2.84</c:v>
                      </c:pt>
                      <c:pt idx="529">
                        <c:v>2.81</c:v>
                      </c:pt>
                      <c:pt idx="530">
                        <c:v>2.83</c:v>
                      </c:pt>
                      <c:pt idx="531">
                        <c:v>3.1</c:v>
                      </c:pt>
                      <c:pt idx="532">
                        <c:v>3.02</c:v>
                      </c:pt>
                      <c:pt idx="533">
                        <c:v>2.94</c:v>
                      </c:pt>
                      <c:pt idx="534">
                        <c:v>3.12</c:v>
                      </c:pt>
                      <c:pt idx="535">
                        <c:v>2.98</c:v>
                      </c:pt>
                      <c:pt idx="536">
                        <c:v>3.18</c:v>
                      </c:pt>
                      <c:pt idx="537">
                        <c:v>3.33</c:v>
                      </c:pt>
                      <c:pt idx="538">
                        <c:v>3.26</c:v>
                      </c:pt>
                      <c:pt idx="539">
                        <c:v>3.1</c:v>
                      </c:pt>
                      <c:pt idx="540">
                        <c:v>3.24</c:v>
                      </c:pt>
                      <c:pt idx="541">
                        <c:v>3.12</c:v>
                      </c:pt>
                      <c:pt idx="542">
                        <c:v>3.02</c:v>
                      </c:pt>
                      <c:pt idx="543">
                        <c:v>2.88</c:v>
                      </c:pt>
                      <c:pt idx="544">
                        <c:v>2.8</c:v>
                      </c:pt>
                      <c:pt idx="545">
                        <c:v>2.72</c:v>
                      </c:pt>
                      <c:pt idx="546">
                        <c:v>2.64</c:v>
                      </c:pt>
                      <c:pt idx="547">
                        <c:v>2.42</c:v>
                      </c:pt>
                      <c:pt idx="548">
                        <c:v>2.42</c:v>
                      </c:pt>
                      <c:pt idx="549">
                        <c:v>2.46</c:v>
                      </c:pt>
                      <c:pt idx="550">
                        <c:v>2.68</c:v>
                      </c:pt>
                      <c:pt idx="551">
                        <c:v>2.58</c:v>
                      </c:pt>
                      <c:pt idx="552">
                        <c:v>2.5</c:v>
                      </c:pt>
                      <c:pt idx="553">
                        <c:v>2.48</c:v>
                      </c:pt>
                      <c:pt idx="554">
                        <c:v>2.44</c:v>
                      </c:pt>
                      <c:pt idx="555">
                        <c:v>2.37</c:v>
                      </c:pt>
                      <c:pt idx="556">
                        <c:v>2.4</c:v>
                      </c:pt>
                      <c:pt idx="557">
                        <c:v>2.4</c:v>
                      </c:pt>
                      <c:pt idx="558">
                        <c:v>2.2999999999999998</c:v>
                      </c:pt>
                      <c:pt idx="559">
                        <c:v>2.38</c:v>
                      </c:pt>
                      <c:pt idx="560">
                        <c:v>2.4</c:v>
                      </c:pt>
                      <c:pt idx="561">
                        <c:v>2.2000000000000002</c:v>
                      </c:pt>
                      <c:pt idx="562">
                        <c:v>2.16</c:v>
                      </c:pt>
                      <c:pt idx="563">
                        <c:v>2.12</c:v>
                      </c:pt>
                      <c:pt idx="564">
                        <c:v>2.2000000000000002</c:v>
                      </c:pt>
                      <c:pt idx="565">
                        <c:v>2.16</c:v>
                      </c:pt>
                      <c:pt idx="566">
                        <c:v>2.16</c:v>
                      </c:pt>
                      <c:pt idx="567">
                        <c:v>2.2000000000000002</c:v>
                      </c:pt>
                      <c:pt idx="568">
                        <c:v>2.64</c:v>
                      </c:pt>
                      <c:pt idx="569">
                        <c:v>3.3</c:v>
                      </c:pt>
                      <c:pt idx="570">
                        <c:v>3.21</c:v>
                      </c:pt>
                      <c:pt idx="571">
                        <c:v>3.33</c:v>
                      </c:pt>
                      <c:pt idx="572">
                        <c:v>3.38</c:v>
                      </c:pt>
                      <c:pt idx="573">
                        <c:v>3.26</c:v>
                      </c:pt>
                      <c:pt idx="574">
                        <c:v>3.28</c:v>
                      </c:pt>
                      <c:pt idx="575">
                        <c:v>3.7</c:v>
                      </c:pt>
                      <c:pt idx="576">
                        <c:v>3.72</c:v>
                      </c:pt>
                      <c:pt idx="577">
                        <c:v>3.86</c:v>
                      </c:pt>
                      <c:pt idx="578">
                        <c:v>3.55</c:v>
                      </c:pt>
                      <c:pt idx="579">
                        <c:v>3.63</c:v>
                      </c:pt>
                      <c:pt idx="580">
                        <c:v>3.32</c:v>
                      </c:pt>
                      <c:pt idx="581">
                        <c:v>3.1</c:v>
                      </c:pt>
                      <c:pt idx="582">
                        <c:v>3.1</c:v>
                      </c:pt>
                      <c:pt idx="583">
                        <c:v>3.46</c:v>
                      </c:pt>
                      <c:pt idx="584">
                        <c:v>3.36</c:v>
                      </c:pt>
                      <c:pt idx="585">
                        <c:v>3.32</c:v>
                      </c:pt>
                      <c:pt idx="586">
                        <c:v>3.27</c:v>
                      </c:pt>
                      <c:pt idx="587">
                        <c:v>3.2</c:v>
                      </c:pt>
                      <c:pt idx="588">
                        <c:v>3.28</c:v>
                      </c:pt>
                      <c:pt idx="589">
                        <c:v>3.77</c:v>
                      </c:pt>
                      <c:pt idx="590">
                        <c:v>3.8</c:v>
                      </c:pt>
                      <c:pt idx="591">
                        <c:v>4.0999999999999996</c:v>
                      </c:pt>
                      <c:pt idx="592">
                        <c:v>3.7</c:v>
                      </c:pt>
                      <c:pt idx="593">
                        <c:v>3.83</c:v>
                      </c:pt>
                      <c:pt idx="594">
                        <c:v>3.64</c:v>
                      </c:pt>
                      <c:pt idx="595">
                        <c:v>3.32</c:v>
                      </c:pt>
                      <c:pt idx="596">
                        <c:v>3.56</c:v>
                      </c:pt>
                      <c:pt idx="597">
                        <c:v>3.28</c:v>
                      </c:pt>
                      <c:pt idx="598">
                        <c:v>3.04</c:v>
                      </c:pt>
                      <c:pt idx="599">
                        <c:v>2.9</c:v>
                      </c:pt>
                      <c:pt idx="600">
                        <c:v>3.32</c:v>
                      </c:pt>
                      <c:pt idx="601">
                        <c:v>3.39</c:v>
                      </c:pt>
                      <c:pt idx="602">
                        <c:v>3.3</c:v>
                      </c:pt>
                      <c:pt idx="603">
                        <c:v>3.68</c:v>
                      </c:pt>
                      <c:pt idx="604">
                        <c:v>3.2</c:v>
                      </c:pt>
                      <c:pt idx="605">
                        <c:v>3.56</c:v>
                      </c:pt>
                      <c:pt idx="606">
                        <c:v>3.68</c:v>
                      </c:pt>
                      <c:pt idx="607">
                        <c:v>4.05</c:v>
                      </c:pt>
                      <c:pt idx="608">
                        <c:v>3.76</c:v>
                      </c:pt>
                      <c:pt idx="609">
                        <c:v>3.52</c:v>
                      </c:pt>
                      <c:pt idx="610">
                        <c:v>3.4</c:v>
                      </c:pt>
                      <c:pt idx="611">
                        <c:v>3.56</c:v>
                      </c:pt>
                      <c:pt idx="612">
                        <c:v>3.6</c:v>
                      </c:pt>
                      <c:pt idx="613">
                        <c:v>3.58</c:v>
                      </c:pt>
                      <c:pt idx="614">
                        <c:v>3.68</c:v>
                      </c:pt>
                      <c:pt idx="615">
                        <c:v>3.5</c:v>
                      </c:pt>
                      <c:pt idx="616">
                        <c:v>3.76</c:v>
                      </c:pt>
                      <c:pt idx="617">
                        <c:v>3.68</c:v>
                      </c:pt>
                      <c:pt idx="618">
                        <c:v>3.5</c:v>
                      </c:pt>
                      <c:pt idx="619">
                        <c:v>3.58</c:v>
                      </c:pt>
                      <c:pt idx="620">
                        <c:v>3.54</c:v>
                      </c:pt>
                      <c:pt idx="621">
                        <c:v>3.58</c:v>
                      </c:pt>
                      <c:pt idx="622">
                        <c:v>3.56</c:v>
                      </c:pt>
                      <c:pt idx="623">
                        <c:v>3.86</c:v>
                      </c:pt>
                      <c:pt idx="624">
                        <c:v>4</c:v>
                      </c:pt>
                      <c:pt idx="625">
                        <c:v>4.2</c:v>
                      </c:pt>
                      <c:pt idx="626">
                        <c:v>4.46</c:v>
                      </c:pt>
                      <c:pt idx="627">
                        <c:v>4.12</c:v>
                      </c:pt>
                      <c:pt idx="628">
                        <c:v>4.3600000000000003</c:v>
                      </c:pt>
                      <c:pt idx="629">
                        <c:v>4.6399999999999997</c:v>
                      </c:pt>
                      <c:pt idx="630">
                        <c:v>4.0199999999999996</c:v>
                      </c:pt>
                      <c:pt idx="631">
                        <c:v>3.9</c:v>
                      </c:pt>
                      <c:pt idx="632">
                        <c:v>4.5599999999999996</c:v>
                      </c:pt>
                      <c:pt idx="633">
                        <c:v>4.58</c:v>
                      </c:pt>
                      <c:pt idx="634">
                        <c:v>3.88</c:v>
                      </c:pt>
                      <c:pt idx="635">
                        <c:v>3.9</c:v>
                      </c:pt>
                      <c:pt idx="636">
                        <c:v>4.66</c:v>
                      </c:pt>
                      <c:pt idx="637">
                        <c:v>5.12</c:v>
                      </c:pt>
                      <c:pt idx="638">
                        <c:v>4.28</c:v>
                      </c:pt>
                      <c:pt idx="639">
                        <c:v>5.42</c:v>
                      </c:pt>
                      <c:pt idx="640">
                        <c:v>5.34</c:v>
                      </c:pt>
                      <c:pt idx="641">
                        <c:v>5.04</c:v>
                      </c:pt>
                      <c:pt idx="642">
                        <c:v>5</c:v>
                      </c:pt>
                      <c:pt idx="643">
                        <c:v>4.84</c:v>
                      </c:pt>
                      <c:pt idx="644">
                        <c:v>4.54</c:v>
                      </c:pt>
                      <c:pt idx="645">
                        <c:v>4.6900000000000004</c:v>
                      </c:pt>
                      <c:pt idx="646">
                        <c:v>4.5599999999999996</c:v>
                      </c:pt>
                      <c:pt idx="647">
                        <c:v>4.58</c:v>
                      </c:pt>
                      <c:pt idx="648">
                        <c:v>4.3</c:v>
                      </c:pt>
                      <c:pt idx="649">
                        <c:v>4.22</c:v>
                      </c:pt>
                      <c:pt idx="650">
                        <c:v>4.1399999999999997</c:v>
                      </c:pt>
                      <c:pt idx="651">
                        <c:v>4.1900000000000004</c:v>
                      </c:pt>
                      <c:pt idx="652">
                        <c:v>3.96</c:v>
                      </c:pt>
                      <c:pt idx="653">
                        <c:v>4.28</c:v>
                      </c:pt>
                      <c:pt idx="654">
                        <c:v>4.3600000000000003</c:v>
                      </c:pt>
                      <c:pt idx="655">
                        <c:v>3.96</c:v>
                      </c:pt>
                      <c:pt idx="656">
                        <c:v>3.89</c:v>
                      </c:pt>
                      <c:pt idx="657">
                        <c:v>4</c:v>
                      </c:pt>
                      <c:pt idx="658">
                        <c:v>4.5199999999999996</c:v>
                      </c:pt>
                      <c:pt idx="659">
                        <c:v>4.42</c:v>
                      </c:pt>
                      <c:pt idx="660">
                        <c:v>4.4000000000000004</c:v>
                      </c:pt>
                      <c:pt idx="661">
                        <c:v>4.0999999999999996</c:v>
                      </c:pt>
                      <c:pt idx="662">
                        <c:v>3.9</c:v>
                      </c:pt>
                      <c:pt idx="663">
                        <c:v>4.0999999999999996</c:v>
                      </c:pt>
                      <c:pt idx="664">
                        <c:v>4.38</c:v>
                      </c:pt>
                      <c:pt idx="665">
                        <c:v>4.34</c:v>
                      </c:pt>
                      <c:pt idx="666">
                        <c:v>3.64</c:v>
                      </c:pt>
                      <c:pt idx="667">
                        <c:v>3.69</c:v>
                      </c:pt>
                      <c:pt idx="668">
                        <c:v>3.74</c:v>
                      </c:pt>
                      <c:pt idx="669">
                        <c:v>3.9</c:v>
                      </c:pt>
                      <c:pt idx="670">
                        <c:v>3.66</c:v>
                      </c:pt>
                      <c:pt idx="671">
                        <c:v>3</c:v>
                      </c:pt>
                      <c:pt idx="672">
                        <c:v>3.86</c:v>
                      </c:pt>
                      <c:pt idx="673">
                        <c:v>4.0999999999999996</c:v>
                      </c:pt>
                      <c:pt idx="674">
                        <c:v>3.64</c:v>
                      </c:pt>
                      <c:pt idx="675">
                        <c:v>3.79</c:v>
                      </c:pt>
                      <c:pt idx="676">
                        <c:v>3.36</c:v>
                      </c:pt>
                      <c:pt idx="677">
                        <c:v>3.38</c:v>
                      </c:pt>
                      <c:pt idx="678">
                        <c:v>3.88</c:v>
                      </c:pt>
                      <c:pt idx="679">
                        <c:v>4.4000000000000004</c:v>
                      </c:pt>
                      <c:pt idx="680">
                        <c:v>3.98</c:v>
                      </c:pt>
                      <c:pt idx="681">
                        <c:v>4.0999999999999996</c:v>
                      </c:pt>
                      <c:pt idx="682">
                        <c:v>4.74</c:v>
                      </c:pt>
                      <c:pt idx="683">
                        <c:v>4.8600000000000003</c:v>
                      </c:pt>
                      <c:pt idx="684">
                        <c:v>4.16</c:v>
                      </c:pt>
                      <c:pt idx="685">
                        <c:v>3.96</c:v>
                      </c:pt>
                      <c:pt idx="686">
                        <c:v>4.5599999999999996</c:v>
                      </c:pt>
                      <c:pt idx="687">
                        <c:v>4.5</c:v>
                      </c:pt>
                      <c:pt idx="688">
                        <c:v>4.5199999999999996</c:v>
                      </c:pt>
                      <c:pt idx="689">
                        <c:v>4.4000000000000004</c:v>
                      </c:pt>
                      <c:pt idx="690">
                        <c:v>4.3</c:v>
                      </c:pt>
                      <c:pt idx="691">
                        <c:v>4.28</c:v>
                      </c:pt>
                      <c:pt idx="692">
                        <c:v>4.82</c:v>
                      </c:pt>
                      <c:pt idx="693">
                        <c:v>4.9800000000000004</c:v>
                      </c:pt>
                      <c:pt idx="694">
                        <c:v>4.5199999999999996</c:v>
                      </c:pt>
                      <c:pt idx="695">
                        <c:v>4.3600000000000003</c:v>
                      </c:pt>
                      <c:pt idx="696">
                        <c:v>4.16</c:v>
                      </c:pt>
                      <c:pt idx="697">
                        <c:v>4.0999999999999996</c:v>
                      </c:pt>
                      <c:pt idx="698">
                        <c:v>4.04</c:v>
                      </c:pt>
                      <c:pt idx="699">
                        <c:v>3.34</c:v>
                      </c:pt>
                      <c:pt idx="700">
                        <c:v>3.98</c:v>
                      </c:pt>
                      <c:pt idx="701">
                        <c:v>4.08</c:v>
                      </c:pt>
                      <c:pt idx="702">
                        <c:v>4.22</c:v>
                      </c:pt>
                      <c:pt idx="703">
                        <c:v>4.78</c:v>
                      </c:pt>
                      <c:pt idx="704">
                        <c:v>3.98</c:v>
                      </c:pt>
                      <c:pt idx="705">
                        <c:v>3.86</c:v>
                      </c:pt>
                      <c:pt idx="706">
                        <c:v>3.8</c:v>
                      </c:pt>
                      <c:pt idx="707">
                        <c:v>3.98</c:v>
                      </c:pt>
                      <c:pt idx="708">
                        <c:v>4.68</c:v>
                      </c:pt>
                      <c:pt idx="709">
                        <c:v>4.55</c:v>
                      </c:pt>
                      <c:pt idx="710">
                        <c:v>4.28</c:v>
                      </c:pt>
                      <c:pt idx="711">
                        <c:v>4.55</c:v>
                      </c:pt>
                      <c:pt idx="712">
                        <c:v>4.28</c:v>
                      </c:pt>
                      <c:pt idx="713">
                        <c:v>3.74</c:v>
                      </c:pt>
                      <c:pt idx="714">
                        <c:v>3.54</c:v>
                      </c:pt>
                      <c:pt idx="715">
                        <c:v>3.8</c:v>
                      </c:pt>
                      <c:pt idx="716">
                        <c:v>3.46</c:v>
                      </c:pt>
                      <c:pt idx="717">
                        <c:v>3.4</c:v>
                      </c:pt>
                      <c:pt idx="718">
                        <c:v>3.62</c:v>
                      </c:pt>
                      <c:pt idx="719">
                        <c:v>3.89</c:v>
                      </c:pt>
                      <c:pt idx="720">
                        <c:v>3.86</c:v>
                      </c:pt>
                      <c:pt idx="721">
                        <c:v>3.9</c:v>
                      </c:pt>
                      <c:pt idx="722">
                        <c:v>3.68</c:v>
                      </c:pt>
                      <c:pt idx="723">
                        <c:v>3.54</c:v>
                      </c:pt>
                      <c:pt idx="724">
                        <c:v>3.48</c:v>
                      </c:pt>
                      <c:pt idx="725">
                        <c:v>3.7</c:v>
                      </c:pt>
                      <c:pt idx="726">
                        <c:v>3.16</c:v>
                      </c:pt>
                      <c:pt idx="727">
                        <c:v>3.2</c:v>
                      </c:pt>
                      <c:pt idx="728">
                        <c:v>3.04</c:v>
                      </c:pt>
                      <c:pt idx="729">
                        <c:v>3.05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4EB-4269-B900-F78E3F18A5CB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3.04</c:v>
                      </c:pt>
                      <c:pt idx="1">
                        <c:v>2.94</c:v>
                      </c:pt>
                      <c:pt idx="2">
                        <c:v>3</c:v>
                      </c:pt>
                      <c:pt idx="3">
                        <c:v>3.05</c:v>
                      </c:pt>
                      <c:pt idx="4">
                        <c:v>3</c:v>
                      </c:pt>
                      <c:pt idx="5">
                        <c:v>2.78</c:v>
                      </c:pt>
                      <c:pt idx="6">
                        <c:v>2.72</c:v>
                      </c:pt>
                      <c:pt idx="7">
                        <c:v>2.73</c:v>
                      </c:pt>
                      <c:pt idx="8">
                        <c:v>2.84</c:v>
                      </c:pt>
                      <c:pt idx="9">
                        <c:v>2.73</c:v>
                      </c:pt>
                      <c:pt idx="10">
                        <c:v>2.84</c:v>
                      </c:pt>
                      <c:pt idx="11">
                        <c:v>2.82</c:v>
                      </c:pt>
                      <c:pt idx="12">
                        <c:v>2.86</c:v>
                      </c:pt>
                      <c:pt idx="13">
                        <c:v>2.82</c:v>
                      </c:pt>
                      <c:pt idx="14">
                        <c:v>3.3</c:v>
                      </c:pt>
                      <c:pt idx="15">
                        <c:v>3.54</c:v>
                      </c:pt>
                      <c:pt idx="16">
                        <c:v>3.48</c:v>
                      </c:pt>
                      <c:pt idx="17">
                        <c:v>3.2</c:v>
                      </c:pt>
                      <c:pt idx="18">
                        <c:v>3.38</c:v>
                      </c:pt>
                      <c:pt idx="19">
                        <c:v>3.46</c:v>
                      </c:pt>
                      <c:pt idx="20">
                        <c:v>3.32</c:v>
                      </c:pt>
                      <c:pt idx="21">
                        <c:v>3.33</c:v>
                      </c:pt>
                      <c:pt idx="22">
                        <c:v>3.1</c:v>
                      </c:pt>
                      <c:pt idx="23">
                        <c:v>3.06</c:v>
                      </c:pt>
                      <c:pt idx="24">
                        <c:v>3.06</c:v>
                      </c:pt>
                      <c:pt idx="25">
                        <c:v>3.15</c:v>
                      </c:pt>
                      <c:pt idx="26">
                        <c:v>3.1</c:v>
                      </c:pt>
                      <c:pt idx="27">
                        <c:v>3.09</c:v>
                      </c:pt>
                      <c:pt idx="28">
                        <c:v>3.16</c:v>
                      </c:pt>
                      <c:pt idx="29">
                        <c:v>2.8</c:v>
                      </c:pt>
                      <c:pt idx="30">
                        <c:v>2.9</c:v>
                      </c:pt>
                      <c:pt idx="31">
                        <c:v>3</c:v>
                      </c:pt>
                      <c:pt idx="32">
                        <c:v>3.08</c:v>
                      </c:pt>
                      <c:pt idx="33">
                        <c:v>2.88</c:v>
                      </c:pt>
                      <c:pt idx="34">
                        <c:v>2.96</c:v>
                      </c:pt>
                      <c:pt idx="35">
                        <c:v>2.6</c:v>
                      </c:pt>
                      <c:pt idx="36">
                        <c:v>2.72</c:v>
                      </c:pt>
                      <c:pt idx="37">
                        <c:v>2.84</c:v>
                      </c:pt>
                      <c:pt idx="38">
                        <c:v>3.26</c:v>
                      </c:pt>
                      <c:pt idx="39">
                        <c:v>3.1</c:v>
                      </c:pt>
                      <c:pt idx="40">
                        <c:v>3.54</c:v>
                      </c:pt>
                      <c:pt idx="41">
                        <c:v>2.98</c:v>
                      </c:pt>
                      <c:pt idx="42">
                        <c:v>2.86</c:v>
                      </c:pt>
                      <c:pt idx="43">
                        <c:v>2.38</c:v>
                      </c:pt>
                      <c:pt idx="44">
                        <c:v>2.42</c:v>
                      </c:pt>
                      <c:pt idx="45">
                        <c:v>2.78</c:v>
                      </c:pt>
                      <c:pt idx="46">
                        <c:v>2.68</c:v>
                      </c:pt>
                      <c:pt idx="47">
                        <c:v>2.66</c:v>
                      </c:pt>
                      <c:pt idx="48">
                        <c:v>2.64</c:v>
                      </c:pt>
                      <c:pt idx="49">
                        <c:v>2.8</c:v>
                      </c:pt>
                      <c:pt idx="50">
                        <c:v>2.88</c:v>
                      </c:pt>
                      <c:pt idx="51">
                        <c:v>3.42</c:v>
                      </c:pt>
                      <c:pt idx="52">
                        <c:v>3.16</c:v>
                      </c:pt>
                      <c:pt idx="53">
                        <c:v>3.64</c:v>
                      </c:pt>
                      <c:pt idx="54">
                        <c:v>3.4</c:v>
                      </c:pt>
                      <c:pt idx="55">
                        <c:v>3.2</c:v>
                      </c:pt>
                      <c:pt idx="56">
                        <c:v>3.4</c:v>
                      </c:pt>
                      <c:pt idx="57">
                        <c:v>3.04</c:v>
                      </c:pt>
                      <c:pt idx="58">
                        <c:v>3.06</c:v>
                      </c:pt>
                      <c:pt idx="59">
                        <c:v>2.8</c:v>
                      </c:pt>
                      <c:pt idx="60">
                        <c:v>2.88</c:v>
                      </c:pt>
                      <c:pt idx="61">
                        <c:v>2.82</c:v>
                      </c:pt>
                      <c:pt idx="62">
                        <c:v>2.82</c:v>
                      </c:pt>
                      <c:pt idx="63">
                        <c:v>3.05</c:v>
                      </c:pt>
                      <c:pt idx="64">
                        <c:v>3.42</c:v>
                      </c:pt>
                      <c:pt idx="65">
                        <c:v>3.44</c:v>
                      </c:pt>
                      <c:pt idx="66">
                        <c:v>2.88</c:v>
                      </c:pt>
                      <c:pt idx="67">
                        <c:v>2.83</c:v>
                      </c:pt>
                      <c:pt idx="68">
                        <c:v>2.85</c:v>
                      </c:pt>
                      <c:pt idx="69">
                        <c:v>2.74</c:v>
                      </c:pt>
                      <c:pt idx="70">
                        <c:v>2.64</c:v>
                      </c:pt>
                      <c:pt idx="71">
                        <c:v>2.56</c:v>
                      </c:pt>
                      <c:pt idx="72">
                        <c:v>2.82</c:v>
                      </c:pt>
                      <c:pt idx="73">
                        <c:v>2.6</c:v>
                      </c:pt>
                      <c:pt idx="74">
                        <c:v>2.72</c:v>
                      </c:pt>
                      <c:pt idx="75">
                        <c:v>2.72</c:v>
                      </c:pt>
                      <c:pt idx="76">
                        <c:v>2.8</c:v>
                      </c:pt>
                      <c:pt idx="77">
                        <c:v>2.62</c:v>
                      </c:pt>
                      <c:pt idx="78">
                        <c:v>2.82</c:v>
                      </c:pt>
                      <c:pt idx="79">
                        <c:v>2.58</c:v>
                      </c:pt>
                      <c:pt idx="80">
                        <c:v>2.8</c:v>
                      </c:pt>
                      <c:pt idx="81">
                        <c:v>2.62</c:v>
                      </c:pt>
                      <c:pt idx="82">
                        <c:v>2.9</c:v>
                      </c:pt>
                      <c:pt idx="83">
                        <c:v>2.72</c:v>
                      </c:pt>
                      <c:pt idx="84">
                        <c:v>2.98</c:v>
                      </c:pt>
                      <c:pt idx="85">
                        <c:v>2.65</c:v>
                      </c:pt>
                      <c:pt idx="86">
                        <c:v>2.88</c:v>
                      </c:pt>
                      <c:pt idx="87">
                        <c:v>2.61</c:v>
                      </c:pt>
                      <c:pt idx="88">
                        <c:v>3.08</c:v>
                      </c:pt>
                      <c:pt idx="89">
                        <c:v>3.38</c:v>
                      </c:pt>
                      <c:pt idx="90">
                        <c:v>2.98</c:v>
                      </c:pt>
                      <c:pt idx="91">
                        <c:v>2.5</c:v>
                      </c:pt>
                      <c:pt idx="92">
                        <c:v>2.74</c:v>
                      </c:pt>
                      <c:pt idx="93">
                        <c:v>2.6</c:v>
                      </c:pt>
                      <c:pt idx="94">
                        <c:v>2.83</c:v>
                      </c:pt>
                      <c:pt idx="95">
                        <c:v>2.38</c:v>
                      </c:pt>
                      <c:pt idx="96">
                        <c:v>2.64</c:v>
                      </c:pt>
                      <c:pt idx="97">
                        <c:v>2.4</c:v>
                      </c:pt>
                      <c:pt idx="98">
                        <c:v>2.6</c:v>
                      </c:pt>
                      <c:pt idx="99">
                        <c:v>2.48</c:v>
                      </c:pt>
                      <c:pt idx="100">
                        <c:v>2.64</c:v>
                      </c:pt>
                      <c:pt idx="101">
                        <c:v>2.75</c:v>
                      </c:pt>
                      <c:pt idx="102">
                        <c:v>2.7</c:v>
                      </c:pt>
                      <c:pt idx="103">
                        <c:v>2.48</c:v>
                      </c:pt>
                      <c:pt idx="104">
                        <c:v>2.66</c:v>
                      </c:pt>
                      <c:pt idx="105">
                        <c:v>2.4</c:v>
                      </c:pt>
                      <c:pt idx="106">
                        <c:v>2.2599999999999998</c:v>
                      </c:pt>
                      <c:pt idx="107">
                        <c:v>2.3199999999999998</c:v>
                      </c:pt>
                      <c:pt idx="108">
                        <c:v>2.2599999999999998</c:v>
                      </c:pt>
                      <c:pt idx="109">
                        <c:v>2.2799999999999998</c:v>
                      </c:pt>
                      <c:pt idx="110">
                        <c:v>2.44</c:v>
                      </c:pt>
                      <c:pt idx="111">
                        <c:v>2.36</c:v>
                      </c:pt>
                      <c:pt idx="112">
                        <c:v>2.38</c:v>
                      </c:pt>
                      <c:pt idx="113">
                        <c:v>2.3199999999999998</c:v>
                      </c:pt>
                      <c:pt idx="114">
                        <c:v>2.2400000000000002</c:v>
                      </c:pt>
                      <c:pt idx="115">
                        <c:v>2.2599999999999998</c:v>
                      </c:pt>
                      <c:pt idx="116">
                        <c:v>2.3199999999999998</c:v>
                      </c:pt>
                      <c:pt idx="117">
                        <c:v>2.44</c:v>
                      </c:pt>
                      <c:pt idx="118">
                        <c:v>2.46</c:v>
                      </c:pt>
                      <c:pt idx="119">
                        <c:v>2.33</c:v>
                      </c:pt>
                      <c:pt idx="120">
                        <c:v>2.2599999999999998</c:v>
                      </c:pt>
                      <c:pt idx="121">
                        <c:v>2.2000000000000002</c:v>
                      </c:pt>
                      <c:pt idx="122">
                        <c:v>2</c:v>
                      </c:pt>
                      <c:pt idx="123">
                        <c:v>2.04</c:v>
                      </c:pt>
                      <c:pt idx="124">
                        <c:v>2.0699999999999998</c:v>
                      </c:pt>
                      <c:pt idx="125">
                        <c:v>2.14</c:v>
                      </c:pt>
                      <c:pt idx="126">
                        <c:v>2.14</c:v>
                      </c:pt>
                      <c:pt idx="127">
                        <c:v>2.2000000000000002</c:v>
                      </c:pt>
                      <c:pt idx="128">
                        <c:v>2.1800000000000002</c:v>
                      </c:pt>
                      <c:pt idx="129">
                        <c:v>2.16</c:v>
                      </c:pt>
                      <c:pt idx="130">
                        <c:v>2.25</c:v>
                      </c:pt>
                      <c:pt idx="131">
                        <c:v>2.2599999999999998</c:v>
                      </c:pt>
                      <c:pt idx="132">
                        <c:v>2.34</c:v>
                      </c:pt>
                      <c:pt idx="133">
                        <c:v>2.48</c:v>
                      </c:pt>
                      <c:pt idx="134">
                        <c:v>2.46</c:v>
                      </c:pt>
                      <c:pt idx="135">
                        <c:v>2.38</c:v>
                      </c:pt>
                      <c:pt idx="136">
                        <c:v>2.2200000000000002</c:v>
                      </c:pt>
                      <c:pt idx="137">
                        <c:v>2.2999999999999998</c:v>
                      </c:pt>
                      <c:pt idx="138">
                        <c:v>2.2999999999999998</c:v>
                      </c:pt>
                      <c:pt idx="139">
                        <c:v>2.3199999999999998</c:v>
                      </c:pt>
                      <c:pt idx="140">
                        <c:v>2.67</c:v>
                      </c:pt>
                      <c:pt idx="141">
                        <c:v>2.63</c:v>
                      </c:pt>
                      <c:pt idx="142">
                        <c:v>2.5</c:v>
                      </c:pt>
                      <c:pt idx="143">
                        <c:v>2.44</c:v>
                      </c:pt>
                      <c:pt idx="144">
                        <c:v>2.46</c:v>
                      </c:pt>
                      <c:pt idx="145">
                        <c:v>2.4</c:v>
                      </c:pt>
                      <c:pt idx="146">
                        <c:v>2.54</c:v>
                      </c:pt>
                      <c:pt idx="147">
                        <c:v>2.6</c:v>
                      </c:pt>
                      <c:pt idx="148">
                        <c:v>2.88</c:v>
                      </c:pt>
                      <c:pt idx="149">
                        <c:v>2.74</c:v>
                      </c:pt>
                      <c:pt idx="150">
                        <c:v>2.87</c:v>
                      </c:pt>
                      <c:pt idx="151">
                        <c:v>2.78</c:v>
                      </c:pt>
                      <c:pt idx="152">
                        <c:v>3.3</c:v>
                      </c:pt>
                      <c:pt idx="153">
                        <c:v>2.85</c:v>
                      </c:pt>
                      <c:pt idx="154">
                        <c:v>2.8</c:v>
                      </c:pt>
                      <c:pt idx="155">
                        <c:v>3.1</c:v>
                      </c:pt>
                      <c:pt idx="156">
                        <c:v>3.47</c:v>
                      </c:pt>
                      <c:pt idx="157">
                        <c:v>3.25</c:v>
                      </c:pt>
                      <c:pt idx="158">
                        <c:v>2.8</c:v>
                      </c:pt>
                      <c:pt idx="159">
                        <c:v>2.73</c:v>
                      </c:pt>
                      <c:pt idx="160">
                        <c:v>2.66</c:v>
                      </c:pt>
                      <c:pt idx="161">
                        <c:v>2.6</c:v>
                      </c:pt>
                      <c:pt idx="162">
                        <c:v>2.54</c:v>
                      </c:pt>
                      <c:pt idx="163">
                        <c:v>2.68</c:v>
                      </c:pt>
                      <c:pt idx="164">
                        <c:v>2.95</c:v>
                      </c:pt>
                      <c:pt idx="165">
                        <c:v>3.33</c:v>
                      </c:pt>
                      <c:pt idx="166">
                        <c:v>3.77</c:v>
                      </c:pt>
                      <c:pt idx="167">
                        <c:v>4.3</c:v>
                      </c:pt>
                      <c:pt idx="168">
                        <c:v>3.98</c:v>
                      </c:pt>
                      <c:pt idx="169">
                        <c:v>3.8</c:v>
                      </c:pt>
                      <c:pt idx="170">
                        <c:v>3.82</c:v>
                      </c:pt>
                      <c:pt idx="171">
                        <c:v>3.68</c:v>
                      </c:pt>
                      <c:pt idx="172">
                        <c:v>3.3</c:v>
                      </c:pt>
                      <c:pt idx="173">
                        <c:v>3.2</c:v>
                      </c:pt>
                      <c:pt idx="174">
                        <c:v>3.92</c:v>
                      </c:pt>
                      <c:pt idx="175">
                        <c:v>4.0599999999999996</c:v>
                      </c:pt>
                      <c:pt idx="176">
                        <c:v>4.12</c:v>
                      </c:pt>
                      <c:pt idx="177">
                        <c:v>4.0999999999999996</c:v>
                      </c:pt>
                      <c:pt idx="178">
                        <c:v>3.83</c:v>
                      </c:pt>
                      <c:pt idx="179">
                        <c:v>3.9</c:v>
                      </c:pt>
                      <c:pt idx="180">
                        <c:v>3.74</c:v>
                      </c:pt>
                      <c:pt idx="181">
                        <c:v>3.54</c:v>
                      </c:pt>
                      <c:pt idx="182">
                        <c:v>3.94</c:v>
                      </c:pt>
                      <c:pt idx="183">
                        <c:v>3.5</c:v>
                      </c:pt>
                      <c:pt idx="184">
                        <c:v>3.5</c:v>
                      </c:pt>
                      <c:pt idx="185">
                        <c:v>3.14</c:v>
                      </c:pt>
                      <c:pt idx="186">
                        <c:v>3.25</c:v>
                      </c:pt>
                      <c:pt idx="187">
                        <c:v>3.44</c:v>
                      </c:pt>
                      <c:pt idx="188">
                        <c:v>3.52</c:v>
                      </c:pt>
                      <c:pt idx="189">
                        <c:v>4.0999999999999996</c:v>
                      </c:pt>
                      <c:pt idx="190">
                        <c:v>4.3499999999999996</c:v>
                      </c:pt>
                      <c:pt idx="191">
                        <c:v>4.42</c:v>
                      </c:pt>
                      <c:pt idx="192">
                        <c:v>4.5599999999999996</c:v>
                      </c:pt>
                      <c:pt idx="193">
                        <c:v>4.8</c:v>
                      </c:pt>
                      <c:pt idx="194">
                        <c:v>4.84</c:v>
                      </c:pt>
                      <c:pt idx="195">
                        <c:v>4.78</c:v>
                      </c:pt>
                      <c:pt idx="196">
                        <c:v>4.04</c:v>
                      </c:pt>
                      <c:pt idx="197">
                        <c:v>3.7</c:v>
                      </c:pt>
                      <c:pt idx="198">
                        <c:v>4.1399999999999997</c:v>
                      </c:pt>
                      <c:pt idx="199">
                        <c:v>3.98</c:v>
                      </c:pt>
                      <c:pt idx="200">
                        <c:v>3.76</c:v>
                      </c:pt>
                      <c:pt idx="201">
                        <c:v>4.42</c:v>
                      </c:pt>
                      <c:pt idx="202">
                        <c:v>3.9</c:v>
                      </c:pt>
                      <c:pt idx="203">
                        <c:v>4.3</c:v>
                      </c:pt>
                      <c:pt idx="204">
                        <c:v>3.42</c:v>
                      </c:pt>
                      <c:pt idx="205">
                        <c:v>3.26</c:v>
                      </c:pt>
                      <c:pt idx="206">
                        <c:v>3.78</c:v>
                      </c:pt>
                      <c:pt idx="207">
                        <c:v>3.9</c:v>
                      </c:pt>
                      <c:pt idx="208">
                        <c:v>3.45</c:v>
                      </c:pt>
                      <c:pt idx="209">
                        <c:v>3.36</c:v>
                      </c:pt>
                      <c:pt idx="210">
                        <c:v>3.42</c:v>
                      </c:pt>
                      <c:pt idx="211">
                        <c:v>3.51</c:v>
                      </c:pt>
                      <c:pt idx="212">
                        <c:v>4.45</c:v>
                      </c:pt>
                      <c:pt idx="213">
                        <c:v>4.62</c:v>
                      </c:pt>
                      <c:pt idx="214">
                        <c:v>3.98</c:v>
                      </c:pt>
                      <c:pt idx="215">
                        <c:v>4.4000000000000004</c:v>
                      </c:pt>
                      <c:pt idx="216">
                        <c:v>3.48</c:v>
                      </c:pt>
                      <c:pt idx="217">
                        <c:v>4.38</c:v>
                      </c:pt>
                      <c:pt idx="218">
                        <c:v>5.7</c:v>
                      </c:pt>
                      <c:pt idx="219">
                        <c:v>4.5</c:v>
                      </c:pt>
                      <c:pt idx="220">
                        <c:v>5</c:v>
                      </c:pt>
                      <c:pt idx="221">
                        <c:v>4.8</c:v>
                      </c:pt>
                      <c:pt idx="222">
                        <c:v>5.36</c:v>
                      </c:pt>
                      <c:pt idx="223">
                        <c:v>5.32</c:v>
                      </c:pt>
                      <c:pt idx="224">
                        <c:v>5.34</c:v>
                      </c:pt>
                      <c:pt idx="225">
                        <c:v>5.32</c:v>
                      </c:pt>
                      <c:pt idx="226">
                        <c:v>4.5999999999999996</c:v>
                      </c:pt>
                      <c:pt idx="227">
                        <c:v>4.24</c:v>
                      </c:pt>
                      <c:pt idx="228">
                        <c:v>5.12</c:v>
                      </c:pt>
                      <c:pt idx="229">
                        <c:v>5.0199999999999996</c:v>
                      </c:pt>
                      <c:pt idx="230">
                        <c:v>5.22</c:v>
                      </c:pt>
                      <c:pt idx="231">
                        <c:v>5.28</c:v>
                      </c:pt>
                      <c:pt idx="232">
                        <c:v>5.3</c:v>
                      </c:pt>
                      <c:pt idx="233">
                        <c:v>5.52</c:v>
                      </c:pt>
                      <c:pt idx="234">
                        <c:v>5.7</c:v>
                      </c:pt>
                      <c:pt idx="235">
                        <c:v>5.7</c:v>
                      </c:pt>
                      <c:pt idx="236">
                        <c:v>5.5</c:v>
                      </c:pt>
                      <c:pt idx="237">
                        <c:v>5.16</c:v>
                      </c:pt>
                      <c:pt idx="238">
                        <c:v>5.04</c:v>
                      </c:pt>
                      <c:pt idx="239">
                        <c:v>5.0999999999999996</c:v>
                      </c:pt>
                      <c:pt idx="240">
                        <c:v>4.78</c:v>
                      </c:pt>
                      <c:pt idx="241">
                        <c:v>4.58</c:v>
                      </c:pt>
                      <c:pt idx="242">
                        <c:v>4.4000000000000004</c:v>
                      </c:pt>
                      <c:pt idx="243">
                        <c:v>4.7</c:v>
                      </c:pt>
                      <c:pt idx="244">
                        <c:v>4.42</c:v>
                      </c:pt>
                      <c:pt idx="245">
                        <c:v>4.37</c:v>
                      </c:pt>
                      <c:pt idx="246">
                        <c:v>4.3</c:v>
                      </c:pt>
                      <c:pt idx="247">
                        <c:v>4.2</c:v>
                      </c:pt>
                      <c:pt idx="248">
                        <c:v>3.9</c:v>
                      </c:pt>
                      <c:pt idx="249">
                        <c:v>4</c:v>
                      </c:pt>
                      <c:pt idx="250">
                        <c:v>3.86</c:v>
                      </c:pt>
                      <c:pt idx="251">
                        <c:v>4.5199999999999996</c:v>
                      </c:pt>
                      <c:pt idx="252">
                        <c:v>4.32</c:v>
                      </c:pt>
                      <c:pt idx="253">
                        <c:v>4.58</c:v>
                      </c:pt>
                      <c:pt idx="254">
                        <c:v>4.58</c:v>
                      </c:pt>
                      <c:pt idx="255">
                        <c:v>5.14</c:v>
                      </c:pt>
                      <c:pt idx="256">
                        <c:v>5.0999999999999996</c:v>
                      </c:pt>
                      <c:pt idx="257">
                        <c:v>4.58</c:v>
                      </c:pt>
                      <c:pt idx="258">
                        <c:v>4.0999999999999996</c:v>
                      </c:pt>
                      <c:pt idx="259">
                        <c:v>4.2</c:v>
                      </c:pt>
                      <c:pt idx="260">
                        <c:v>4.74</c:v>
                      </c:pt>
                      <c:pt idx="261">
                        <c:v>4.24</c:v>
                      </c:pt>
                      <c:pt idx="262">
                        <c:v>4.0599999999999996</c:v>
                      </c:pt>
                      <c:pt idx="263">
                        <c:v>4.42</c:v>
                      </c:pt>
                      <c:pt idx="264">
                        <c:v>4.46</c:v>
                      </c:pt>
                      <c:pt idx="265">
                        <c:v>4.42</c:v>
                      </c:pt>
                      <c:pt idx="266">
                        <c:v>4.32</c:v>
                      </c:pt>
                      <c:pt idx="267">
                        <c:v>4.18</c:v>
                      </c:pt>
                      <c:pt idx="268">
                        <c:v>3.9</c:v>
                      </c:pt>
                      <c:pt idx="269">
                        <c:v>4.04</c:v>
                      </c:pt>
                      <c:pt idx="270">
                        <c:v>3.84</c:v>
                      </c:pt>
                      <c:pt idx="271">
                        <c:v>4.04</c:v>
                      </c:pt>
                      <c:pt idx="272">
                        <c:v>3.48</c:v>
                      </c:pt>
                      <c:pt idx="273">
                        <c:v>4.08</c:v>
                      </c:pt>
                      <c:pt idx="274">
                        <c:v>3.92</c:v>
                      </c:pt>
                      <c:pt idx="275">
                        <c:v>4.16</c:v>
                      </c:pt>
                      <c:pt idx="276">
                        <c:v>4.9000000000000004</c:v>
                      </c:pt>
                      <c:pt idx="277">
                        <c:v>4.8</c:v>
                      </c:pt>
                      <c:pt idx="278">
                        <c:v>4</c:v>
                      </c:pt>
                      <c:pt idx="279">
                        <c:v>4.08</c:v>
                      </c:pt>
                      <c:pt idx="280">
                        <c:v>4.0999999999999996</c:v>
                      </c:pt>
                      <c:pt idx="281">
                        <c:v>4.5199999999999996</c:v>
                      </c:pt>
                      <c:pt idx="282">
                        <c:v>5.0599999999999996</c:v>
                      </c:pt>
                      <c:pt idx="283">
                        <c:v>4.9800000000000004</c:v>
                      </c:pt>
                      <c:pt idx="284">
                        <c:v>4.5599999999999996</c:v>
                      </c:pt>
                      <c:pt idx="285">
                        <c:v>4.76</c:v>
                      </c:pt>
                      <c:pt idx="286">
                        <c:v>4.4400000000000004</c:v>
                      </c:pt>
                      <c:pt idx="287">
                        <c:v>4.34</c:v>
                      </c:pt>
                      <c:pt idx="288">
                        <c:v>4.3600000000000003</c:v>
                      </c:pt>
                      <c:pt idx="289">
                        <c:v>4.34</c:v>
                      </c:pt>
                      <c:pt idx="290">
                        <c:v>4.38</c:v>
                      </c:pt>
                      <c:pt idx="291">
                        <c:v>4.78</c:v>
                      </c:pt>
                      <c:pt idx="292">
                        <c:v>4.5199999999999996</c:v>
                      </c:pt>
                      <c:pt idx="293">
                        <c:v>4.3600000000000003</c:v>
                      </c:pt>
                      <c:pt idx="294">
                        <c:v>4.32</c:v>
                      </c:pt>
                      <c:pt idx="295">
                        <c:v>4.0999999999999996</c:v>
                      </c:pt>
                      <c:pt idx="296">
                        <c:v>4.58</c:v>
                      </c:pt>
                      <c:pt idx="297">
                        <c:v>4.78</c:v>
                      </c:pt>
                      <c:pt idx="298">
                        <c:v>4.7</c:v>
                      </c:pt>
                      <c:pt idx="299">
                        <c:v>4.68</c:v>
                      </c:pt>
                      <c:pt idx="300">
                        <c:v>4.42</c:v>
                      </c:pt>
                      <c:pt idx="301">
                        <c:v>4.5999999999999996</c:v>
                      </c:pt>
                      <c:pt idx="302">
                        <c:v>4.9000000000000004</c:v>
                      </c:pt>
                      <c:pt idx="303">
                        <c:v>4.9000000000000004</c:v>
                      </c:pt>
                      <c:pt idx="304">
                        <c:v>4.8</c:v>
                      </c:pt>
                      <c:pt idx="305">
                        <c:v>4.75</c:v>
                      </c:pt>
                      <c:pt idx="306">
                        <c:v>4.78</c:v>
                      </c:pt>
                      <c:pt idx="307">
                        <c:v>5</c:v>
                      </c:pt>
                      <c:pt idx="308">
                        <c:v>4.8600000000000003</c:v>
                      </c:pt>
                      <c:pt idx="309">
                        <c:v>5.0599999999999996</c:v>
                      </c:pt>
                      <c:pt idx="310">
                        <c:v>5</c:v>
                      </c:pt>
                      <c:pt idx="311">
                        <c:v>4.84</c:v>
                      </c:pt>
                      <c:pt idx="312">
                        <c:v>4.66</c:v>
                      </c:pt>
                      <c:pt idx="313">
                        <c:v>4.5</c:v>
                      </c:pt>
                      <c:pt idx="314">
                        <c:v>4.5</c:v>
                      </c:pt>
                      <c:pt idx="315">
                        <c:v>4.4000000000000004</c:v>
                      </c:pt>
                      <c:pt idx="316">
                        <c:v>4.4400000000000004</c:v>
                      </c:pt>
                      <c:pt idx="317">
                        <c:v>4.4400000000000004</c:v>
                      </c:pt>
                      <c:pt idx="318">
                        <c:v>4.3</c:v>
                      </c:pt>
                      <c:pt idx="319">
                        <c:v>4.34</c:v>
                      </c:pt>
                      <c:pt idx="320">
                        <c:v>4.3600000000000003</c:v>
                      </c:pt>
                      <c:pt idx="321">
                        <c:v>4.38</c:v>
                      </c:pt>
                      <c:pt idx="322">
                        <c:v>4.3</c:v>
                      </c:pt>
                      <c:pt idx="323">
                        <c:v>4.54</c:v>
                      </c:pt>
                      <c:pt idx="324">
                        <c:v>4.62</c:v>
                      </c:pt>
                      <c:pt idx="325">
                        <c:v>4.38</c:v>
                      </c:pt>
                      <c:pt idx="326">
                        <c:v>4.46</c:v>
                      </c:pt>
                      <c:pt idx="327">
                        <c:v>4.4000000000000004</c:v>
                      </c:pt>
                      <c:pt idx="328">
                        <c:v>4.12</c:v>
                      </c:pt>
                      <c:pt idx="329">
                        <c:v>4.08</c:v>
                      </c:pt>
                      <c:pt idx="330">
                        <c:v>3.92</c:v>
                      </c:pt>
                      <c:pt idx="331">
                        <c:v>3.86</c:v>
                      </c:pt>
                      <c:pt idx="332">
                        <c:v>4.16</c:v>
                      </c:pt>
                      <c:pt idx="333">
                        <c:v>4.42</c:v>
                      </c:pt>
                      <c:pt idx="334">
                        <c:v>4.5999999999999996</c:v>
                      </c:pt>
                      <c:pt idx="335">
                        <c:v>4.6500000000000004</c:v>
                      </c:pt>
                      <c:pt idx="336">
                        <c:v>4.58</c:v>
                      </c:pt>
                      <c:pt idx="337">
                        <c:v>4.54</c:v>
                      </c:pt>
                      <c:pt idx="338">
                        <c:v>4.28</c:v>
                      </c:pt>
                      <c:pt idx="339">
                        <c:v>4.24</c:v>
                      </c:pt>
                      <c:pt idx="340">
                        <c:v>4.0599999999999996</c:v>
                      </c:pt>
                      <c:pt idx="341">
                        <c:v>3.94</c:v>
                      </c:pt>
                      <c:pt idx="342">
                        <c:v>3.94</c:v>
                      </c:pt>
                      <c:pt idx="343">
                        <c:v>4</c:v>
                      </c:pt>
                      <c:pt idx="344">
                        <c:v>3.9</c:v>
                      </c:pt>
                      <c:pt idx="345">
                        <c:v>3.96</c:v>
                      </c:pt>
                      <c:pt idx="346">
                        <c:v>3.9</c:v>
                      </c:pt>
                      <c:pt idx="347">
                        <c:v>3.98</c:v>
                      </c:pt>
                      <c:pt idx="348">
                        <c:v>4.0599999999999996</c:v>
                      </c:pt>
                      <c:pt idx="349">
                        <c:v>3.96</c:v>
                      </c:pt>
                      <c:pt idx="350">
                        <c:v>4.22</c:v>
                      </c:pt>
                      <c:pt idx="351">
                        <c:v>4.38</c:v>
                      </c:pt>
                      <c:pt idx="352">
                        <c:v>4.3600000000000003</c:v>
                      </c:pt>
                      <c:pt idx="353">
                        <c:v>4.38</c:v>
                      </c:pt>
                      <c:pt idx="354">
                        <c:v>4.9000000000000004</c:v>
                      </c:pt>
                      <c:pt idx="355">
                        <c:v>4.78</c:v>
                      </c:pt>
                      <c:pt idx="356">
                        <c:v>4.88</c:v>
                      </c:pt>
                      <c:pt idx="357">
                        <c:v>5.0999999999999996</c:v>
                      </c:pt>
                      <c:pt idx="358">
                        <c:v>5.04</c:v>
                      </c:pt>
                      <c:pt idx="359">
                        <c:v>4.92</c:v>
                      </c:pt>
                      <c:pt idx="360">
                        <c:v>4.8600000000000003</c:v>
                      </c:pt>
                      <c:pt idx="361">
                        <c:v>4.78</c:v>
                      </c:pt>
                      <c:pt idx="362">
                        <c:v>4.66</c:v>
                      </c:pt>
                      <c:pt idx="363">
                        <c:v>4.49</c:v>
                      </c:pt>
                      <c:pt idx="364">
                        <c:v>4.26</c:v>
                      </c:pt>
                      <c:pt idx="365">
                        <c:v>4.29</c:v>
                      </c:pt>
                      <c:pt idx="366">
                        <c:v>4.16</c:v>
                      </c:pt>
                      <c:pt idx="367">
                        <c:v>4.1100000000000003</c:v>
                      </c:pt>
                      <c:pt idx="368">
                        <c:v>3.92</c:v>
                      </c:pt>
                      <c:pt idx="369">
                        <c:v>3.9</c:v>
                      </c:pt>
                      <c:pt idx="370">
                        <c:v>3.79</c:v>
                      </c:pt>
                      <c:pt idx="371">
                        <c:v>3.73</c:v>
                      </c:pt>
                      <c:pt idx="372">
                        <c:v>3.63</c:v>
                      </c:pt>
                      <c:pt idx="373">
                        <c:v>3.5</c:v>
                      </c:pt>
                      <c:pt idx="374">
                        <c:v>3.31</c:v>
                      </c:pt>
                      <c:pt idx="375">
                        <c:v>3.22</c:v>
                      </c:pt>
                      <c:pt idx="376">
                        <c:v>3.19</c:v>
                      </c:pt>
                      <c:pt idx="377">
                        <c:v>3</c:v>
                      </c:pt>
                      <c:pt idx="378">
                        <c:v>3.06</c:v>
                      </c:pt>
                      <c:pt idx="379">
                        <c:v>3</c:v>
                      </c:pt>
                      <c:pt idx="380">
                        <c:v>3.06</c:v>
                      </c:pt>
                      <c:pt idx="381">
                        <c:v>3.76</c:v>
                      </c:pt>
                      <c:pt idx="382">
                        <c:v>3.62</c:v>
                      </c:pt>
                      <c:pt idx="383">
                        <c:v>3.58</c:v>
                      </c:pt>
                      <c:pt idx="384">
                        <c:v>3.5</c:v>
                      </c:pt>
                      <c:pt idx="385">
                        <c:v>3.46</c:v>
                      </c:pt>
                      <c:pt idx="386">
                        <c:v>3.5</c:v>
                      </c:pt>
                      <c:pt idx="387">
                        <c:v>3.52</c:v>
                      </c:pt>
                      <c:pt idx="388">
                        <c:v>3.76</c:v>
                      </c:pt>
                      <c:pt idx="389">
                        <c:v>3.8</c:v>
                      </c:pt>
                      <c:pt idx="390">
                        <c:v>3.4</c:v>
                      </c:pt>
                      <c:pt idx="391">
                        <c:v>3.7</c:v>
                      </c:pt>
                      <c:pt idx="392">
                        <c:v>3.1</c:v>
                      </c:pt>
                      <c:pt idx="393">
                        <c:v>3</c:v>
                      </c:pt>
                      <c:pt idx="394">
                        <c:v>3.22</c:v>
                      </c:pt>
                      <c:pt idx="395">
                        <c:v>3.18</c:v>
                      </c:pt>
                      <c:pt idx="396">
                        <c:v>3.22</c:v>
                      </c:pt>
                      <c:pt idx="397">
                        <c:v>3.9</c:v>
                      </c:pt>
                      <c:pt idx="398">
                        <c:v>3.64</c:v>
                      </c:pt>
                      <c:pt idx="399">
                        <c:v>3.9</c:v>
                      </c:pt>
                      <c:pt idx="400">
                        <c:v>3.64</c:v>
                      </c:pt>
                      <c:pt idx="401">
                        <c:v>3.88</c:v>
                      </c:pt>
                      <c:pt idx="402">
                        <c:v>3.4</c:v>
                      </c:pt>
                      <c:pt idx="403">
                        <c:v>3.76</c:v>
                      </c:pt>
                      <c:pt idx="404">
                        <c:v>3.64</c:v>
                      </c:pt>
                      <c:pt idx="405">
                        <c:v>3.72</c:v>
                      </c:pt>
                      <c:pt idx="406">
                        <c:v>3.78</c:v>
                      </c:pt>
                      <c:pt idx="407">
                        <c:v>3.83</c:v>
                      </c:pt>
                      <c:pt idx="408">
                        <c:v>3.74</c:v>
                      </c:pt>
                      <c:pt idx="409">
                        <c:v>4.3499999999999996</c:v>
                      </c:pt>
                      <c:pt idx="410">
                        <c:v>4.05</c:v>
                      </c:pt>
                      <c:pt idx="411">
                        <c:v>3.58</c:v>
                      </c:pt>
                      <c:pt idx="412">
                        <c:v>3.36</c:v>
                      </c:pt>
                      <c:pt idx="413">
                        <c:v>3.3</c:v>
                      </c:pt>
                      <c:pt idx="414">
                        <c:v>3.24</c:v>
                      </c:pt>
                      <c:pt idx="415">
                        <c:v>3</c:v>
                      </c:pt>
                      <c:pt idx="416">
                        <c:v>3.7</c:v>
                      </c:pt>
                      <c:pt idx="417">
                        <c:v>3.6</c:v>
                      </c:pt>
                      <c:pt idx="418">
                        <c:v>3.42</c:v>
                      </c:pt>
                      <c:pt idx="419">
                        <c:v>3.46</c:v>
                      </c:pt>
                      <c:pt idx="420">
                        <c:v>3.17</c:v>
                      </c:pt>
                      <c:pt idx="421">
                        <c:v>2.98</c:v>
                      </c:pt>
                      <c:pt idx="422">
                        <c:v>3</c:v>
                      </c:pt>
                      <c:pt idx="423">
                        <c:v>3</c:v>
                      </c:pt>
                      <c:pt idx="424">
                        <c:v>2.98</c:v>
                      </c:pt>
                      <c:pt idx="425">
                        <c:v>2.84</c:v>
                      </c:pt>
                      <c:pt idx="426">
                        <c:v>2.98</c:v>
                      </c:pt>
                      <c:pt idx="427">
                        <c:v>3.09</c:v>
                      </c:pt>
                      <c:pt idx="428">
                        <c:v>3.1</c:v>
                      </c:pt>
                      <c:pt idx="429">
                        <c:v>3.14</c:v>
                      </c:pt>
                      <c:pt idx="430">
                        <c:v>3.1</c:v>
                      </c:pt>
                      <c:pt idx="431">
                        <c:v>2.94</c:v>
                      </c:pt>
                      <c:pt idx="432">
                        <c:v>2.82</c:v>
                      </c:pt>
                      <c:pt idx="433">
                        <c:v>2.74</c:v>
                      </c:pt>
                      <c:pt idx="434">
                        <c:v>3.05</c:v>
                      </c:pt>
                      <c:pt idx="435">
                        <c:v>2.98</c:v>
                      </c:pt>
                      <c:pt idx="436">
                        <c:v>3.28</c:v>
                      </c:pt>
                      <c:pt idx="437">
                        <c:v>3.74</c:v>
                      </c:pt>
                      <c:pt idx="438">
                        <c:v>3.46</c:v>
                      </c:pt>
                      <c:pt idx="439">
                        <c:v>3.6</c:v>
                      </c:pt>
                      <c:pt idx="440">
                        <c:v>3.22</c:v>
                      </c:pt>
                      <c:pt idx="441">
                        <c:v>3.38</c:v>
                      </c:pt>
                      <c:pt idx="442">
                        <c:v>3.34</c:v>
                      </c:pt>
                      <c:pt idx="443">
                        <c:v>3.68</c:v>
                      </c:pt>
                      <c:pt idx="444">
                        <c:v>3.3</c:v>
                      </c:pt>
                      <c:pt idx="445">
                        <c:v>3.32</c:v>
                      </c:pt>
                      <c:pt idx="446">
                        <c:v>3</c:v>
                      </c:pt>
                      <c:pt idx="447">
                        <c:v>2.66</c:v>
                      </c:pt>
                      <c:pt idx="448">
                        <c:v>2.74</c:v>
                      </c:pt>
                      <c:pt idx="449">
                        <c:v>3.14</c:v>
                      </c:pt>
                      <c:pt idx="450">
                        <c:v>3.1</c:v>
                      </c:pt>
                      <c:pt idx="451">
                        <c:v>3.64</c:v>
                      </c:pt>
                      <c:pt idx="452">
                        <c:v>3.2</c:v>
                      </c:pt>
                      <c:pt idx="453">
                        <c:v>3.15</c:v>
                      </c:pt>
                      <c:pt idx="454">
                        <c:v>3.08</c:v>
                      </c:pt>
                      <c:pt idx="455">
                        <c:v>2.81</c:v>
                      </c:pt>
                      <c:pt idx="456">
                        <c:v>3.12</c:v>
                      </c:pt>
                      <c:pt idx="457">
                        <c:v>3.1</c:v>
                      </c:pt>
                      <c:pt idx="458">
                        <c:v>3.06</c:v>
                      </c:pt>
                      <c:pt idx="459">
                        <c:v>3.1</c:v>
                      </c:pt>
                      <c:pt idx="460">
                        <c:v>3.3</c:v>
                      </c:pt>
                      <c:pt idx="461">
                        <c:v>3.02</c:v>
                      </c:pt>
                      <c:pt idx="462">
                        <c:v>2.96</c:v>
                      </c:pt>
                      <c:pt idx="463">
                        <c:v>2.86</c:v>
                      </c:pt>
                      <c:pt idx="464">
                        <c:v>3.05</c:v>
                      </c:pt>
                      <c:pt idx="465">
                        <c:v>2.88</c:v>
                      </c:pt>
                      <c:pt idx="466">
                        <c:v>3.08</c:v>
                      </c:pt>
                      <c:pt idx="467">
                        <c:v>3.68</c:v>
                      </c:pt>
                      <c:pt idx="468">
                        <c:v>3.75</c:v>
                      </c:pt>
                      <c:pt idx="469">
                        <c:v>3.99</c:v>
                      </c:pt>
                      <c:pt idx="470">
                        <c:v>3.4</c:v>
                      </c:pt>
                      <c:pt idx="471">
                        <c:v>3.59</c:v>
                      </c:pt>
                      <c:pt idx="472">
                        <c:v>3.24</c:v>
                      </c:pt>
                      <c:pt idx="473">
                        <c:v>3.58</c:v>
                      </c:pt>
                      <c:pt idx="474">
                        <c:v>3.4</c:v>
                      </c:pt>
                      <c:pt idx="475">
                        <c:v>3.84</c:v>
                      </c:pt>
                      <c:pt idx="476">
                        <c:v>3.94</c:v>
                      </c:pt>
                      <c:pt idx="477">
                        <c:v>4.0999999999999996</c:v>
                      </c:pt>
                      <c:pt idx="478">
                        <c:v>3.72</c:v>
                      </c:pt>
                      <c:pt idx="479">
                        <c:v>3.94</c:v>
                      </c:pt>
                      <c:pt idx="480">
                        <c:v>3.75</c:v>
                      </c:pt>
                      <c:pt idx="481">
                        <c:v>3.45</c:v>
                      </c:pt>
                      <c:pt idx="482">
                        <c:v>3.3</c:v>
                      </c:pt>
                      <c:pt idx="483">
                        <c:v>3.72</c:v>
                      </c:pt>
                      <c:pt idx="484">
                        <c:v>3.48</c:v>
                      </c:pt>
                      <c:pt idx="485">
                        <c:v>3.77</c:v>
                      </c:pt>
                      <c:pt idx="486">
                        <c:v>3.32</c:v>
                      </c:pt>
                      <c:pt idx="487">
                        <c:v>3.3</c:v>
                      </c:pt>
                      <c:pt idx="488">
                        <c:v>3.07</c:v>
                      </c:pt>
                      <c:pt idx="489">
                        <c:v>2.75</c:v>
                      </c:pt>
                      <c:pt idx="490">
                        <c:v>2.9</c:v>
                      </c:pt>
                      <c:pt idx="491">
                        <c:v>2.78</c:v>
                      </c:pt>
                      <c:pt idx="492">
                        <c:v>3.26</c:v>
                      </c:pt>
                      <c:pt idx="493">
                        <c:v>3.53</c:v>
                      </c:pt>
                      <c:pt idx="494">
                        <c:v>3.38</c:v>
                      </c:pt>
                      <c:pt idx="495">
                        <c:v>3.8</c:v>
                      </c:pt>
                      <c:pt idx="496">
                        <c:v>3.02</c:v>
                      </c:pt>
                      <c:pt idx="497">
                        <c:v>2.6</c:v>
                      </c:pt>
                      <c:pt idx="498">
                        <c:v>2.83</c:v>
                      </c:pt>
                      <c:pt idx="499">
                        <c:v>2.62</c:v>
                      </c:pt>
                      <c:pt idx="500">
                        <c:v>2.9</c:v>
                      </c:pt>
                      <c:pt idx="501">
                        <c:v>2.63</c:v>
                      </c:pt>
                      <c:pt idx="502">
                        <c:v>2.96</c:v>
                      </c:pt>
                      <c:pt idx="503">
                        <c:v>3</c:v>
                      </c:pt>
                      <c:pt idx="504">
                        <c:v>3.1</c:v>
                      </c:pt>
                      <c:pt idx="505">
                        <c:v>3.1</c:v>
                      </c:pt>
                      <c:pt idx="506">
                        <c:v>3.4</c:v>
                      </c:pt>
                      <c:pt idx="507">
                        <c:v>3.39</c:v>
                      </c:pt>
                      <c:pt idx="508">
                        <c:v>3.2</c:v>
                      </c:pt>
                      <c:pt idx="509">
                        <c:v>2.94</c:v>
                      </c:pt>
                      <c:pt idx="510">
                        <c:v>3.05</c:v>
                      </c:pt>
                      <c:pt idx="511">
                        <c:v>2.62</c:v>
                      </c:pt>
                      <c:pt idx="512">
                        <c:v>2.94</c:v>
                      </c:pt>
                      <c:pt idx="513">
                        <c:v>3.29</c:v>
                      </c:pt>
                      <c:pt idx="514">
                        <c:v>3.05</c:v>
                      </c:pt>
                      <c:pt idx="515">
                        <c:v>2.7</c:v>
                      </c:pt>
                      <c:pt idx="516">
                        <c:v>3.08</c:v>
                      </c:pt>
                      <c:pt idx="517">
                        <c:v>2.64</c:v>
                      </c:pt>
                      <c:pt idx="518">
                        <c:v>3.08</c:v>
                      </c:pt>
                      <c:pt idx="519">
                        <c:v>2.96</c:v>
                      </c:pt>
                      <c:pt idx="520">
                        <c:v>3.2</c:v>
                      </c:pt>
                      <c:pt idx="521">
                        <c:v>3.1</c:v>
                      </c:pt>
                      <c:pt idx="522">
                        <c:v>3.3</c:v>
                      </c:pt>
                      <c:pt idx="523">
                        <c:v>3.1</c:v>
                      </c:pt>
                      <c:pt idx="524">
                        <c:v>3.08</c:v>
                      </c:pt>
                      <c:pt idx="525">
                        <c:v>2.9</c:v>
                      </c:pt>
                      <c:pt idx="526">
                        <c:v>3</c:v>
                      </c:pt>
                      <c:pt idx="527">
                        <c:v>3.06</c:v>
                      </c:pt>
                      <c:pt idx="528">
                        <c:v>3.04</c:v>
                      </c:pt>
                      <c:pt idx="529">
                        <c:v>2.78</c:v>
                      </c:pt>
                      <c:pt idx="530">
                        <c:v>2.9</c:v>
                      </c:pt>
                      <c:pt idx="531">
                        <c:v>2.78</c:v>
                      </c:pt>
                      <c:pt idx="532">
                        <c:v>2.93</c:v>
                      </c:pt>
                      <c:pt idx="533">
                        <c:v>2.82</c:v>
                      </c:pt>
                      <c:pt idx="534">
                        <c:v>3.06</c:v>
                      </c:pt>
                      <c:pt idx="535">
                        <c:v>2.9</c:v>
                      </c:pt>
                      <c:pt idx="536">
                        <c:v>2.85</c:v>
                      </c:pt>
                      <c:pt idx="537">
                        <c:v>2.8</c:v>
                      </c:pt>
                      <c:pt idx="538">
                        <c:v>2.74</c:v>
                      </c:pt>
                      <c:pt idx="539">
                        <c:v>2.76</c:v>
                      </c:pt>
                      <c:pt idx="540">
                        <c:v>2.85</c:v>
                      </c:pt>
                      <c:pt idx="541">
                        <c:v>3.2</c:v>
                      </c:pt>
                      <c:pt idx="542">
                        <c:v>3.18</c:v>
                      </c:pt>
                      <c:pt idx="543">
                        <c:v>2.86</c:v>
                      </c:pt>
                      <c:pt idx="544">
                        <c:v>3</c:v>
                      </c:pt>
                      <c:pt idx="545">
                        <c:v>2.93</c:v>
                      </c:pt>
                      <c:pt idx="546">
                        <c:v>2.93</c:v>
                      </c:pt>
                      <c:pt idx="547">
                        <c:v>2.64</c:v>
                      </c:pt>
                      <c:pt idx="548">
                        <c:v>2.77</c:v>
                      </c:pt>
                      <c:pt idx="549">
                        <c:v>2.6</c:v>
                      </c:pt>
                      <c:pt idx="550">
                        <c:v>2.4900000000000002</c:v>
                      </c:pt>
                      <c:pt idx="551">
                        <c:v>2.6</c:v>
                      </c:pt>
                      <c:pt idx="552">
                        <c:v>2.62</c:v>
                      </c:pt>
                      <c:pt idx="553">
                        <c:v>2.77</c:v>
                      </c:pt>
                      <c:pt idx="554">
                        <c:v>2.7</c:v>
                      </c:pt>
                      <c:pt idx="555">
                        <c:v>2.68</c:v>
                      </c:pt>
                      <c:pt idx="556">
                        <c:v>2.94</c:v>
                      </c:pt>
                      <c:pt idx="557">
                        <c:v>2.63</c:v>
                      </c:pt>
                      <c:pt idx="558">
                        <c:v>2.75</c:v>
                      </c:pt>
                      <c:pt idx="559">
                        <c:v>2.7</c:v>
                      </c:pt>
                      <c:pt idx="560">
                        <c:v>3.56</c:v>
                      </c:pt>
                      <c:pt idx="561">
                        <c:v>3.17</c:v>
                      </c:pt>
                      <c:pt idx="562">
                        <c:v>3.66</c:v>
                      </c:pt>
                      <c:pt idx="563">
                        <c:v>3.54</c:v>
                      </c:pt>
                      <c:pt idx="564">
                        <c:v>3.87</c:v>
                      </c:pt>
                      <c:pt idx="565">
                        <c:v>4</c:v>
                      </c:pt>
                      <c:pt idx="566">
                        <c:v>4</c:v>
                      </c:pt>
                      <c:pt idx="567">
                        <c:v>3.6</c:v>
                      </c:pt>
                      <c:pt idx="568">
                        <c:v>3.14</c:v>
                      </c:pt>
                      <c:pt idx="569">
                        <c:v>3.46</c:v>
                      </c:pt>
                      <c:pt idx="570">
                        <c:v>3.41</c:v>
                      </c:pt>
                      <c:pt idx="571">
                        <c:v>3.49</c:v>
                      </c:pt>
                      <c:pt idx="572">
                        <c:v>3.47</c:v>
                      </c:pt>
                      <c:pt idx="573">
                        <c:v>3.9</c:v>
                      </c:pt>
                      <c:pt idx="574">
                        <c:v>3.88</c:v>
                      </c:pt>
                      <c:pt idx="575">
                        <c:v>4.46</c:v>
                      </c:pt>
                      <c:pt idx="576">
                        <c:v>4.5</c:v>
                      </c:pt>
                      <c:pt idx="577">
                        <c:v>4.4800000000000004</c:v>
                      </c:pt>
                      <c:pt idx="578">
                        <c:v>3.88</c:v>
                      </c:pt>
                      <c:pt idx="579">
                        <c:v>4.04</c:v>
                      </c:pt>
                      <c:pt idx="580">
                        <c:v>3.95</c:v>
                      </c:pt>
                      <c:pt idx="581">
                        <c:v>3.8</c:v>
                      </c:pt>
                      <c:pt idx="582">
                        <c:v>3.83</c:v>
                      </c:pt>
                      <c:pt idx="583">
                        <c:v>3.76</c:v>
                      </c:pt>
                      <c:pt idx="584">
                        <c:v>4.12</c:v>
                      </c:pt>
                      <c:pt idx="585">
                        <c:v>4.5</c:v>
                      </c:pt>
                      <c:pt idx="586">
                        <c:v>4.88</c:v>
                      </c:pt>
                      <c:pt idx="587">
                        <c:v>5.0599999999999996</c:v>
                      </c:pt>
                      <c:pt idx="588">
                        <c:v>4.91</c:v>
                      </c:pt>
                      <c:pt idx="589">
                        <c:v>4.5</c:v>
                      </c:pt>
                      <c:pt idx="590">
                        <c:v>4.8</c:v>
                      </c:pt>
                      <c:pt idx="591">
                        <c:v>5.19</c:v>
                      </c:pt>
                      <c:pt idx="592">
                        <c:v>4.8099999999999996</c:v>
                      </c:pt>
                      <c:pt idx="593">
                        <c:v>4.42</c:v>
                      </c:pt>
                      <c:pt idx="594">
                        <c:v>4.3099999999999996</c:v>
                      </c:pt>
                      <c:pt idx="595">
                        <c:v>4.42</c:v>
                      </c:pt>
                      <c:pt idx="596">
                        <c:v>4.5199999999999996</c:v>
                      </c:pt>
                      <c:pt idx="597">
                        <c:v>4.74</c:v>
                      </c:pt>
                      <c:pt idx="598">
                        <c:v>4.34</c:v>
                      </c:pt>
                      <c:pt idx="599">
                        <c:v>4.6100000000000003</c:v>
                      </c:pt>
                      <c:pt idx="600">
                        <c:v>4.57</c:v>
                      </c:pt>
                      <c:pt idx="601">
                        <c:v>4.3499999999999996</c:v>
                      </c:pt>
                      <c:pt idx="602">
                        <c:v>4.8099999999999996</c:v>
                      </c:pt>
                      <c:pt idx="603">
                        <c:v>4.9400000000000004</c:v>
                      </c:pt>
                      <c:pt idx="604">
                        <c:v>4.83</c:v>
                      </c:pt>
                      <c:pt idx="605">
                        <c:v>5.04</c:v>
                      </c:pt>
                      <c:pt idx="606">
                        <c:v>5.08</c:v>
                      </c:pt>
                      <c:pt idx="607">
                        <c:v>4.9800000000000004</c:v>
                      </c:pt>
                      <c:pt idx="608">
                        <c:v>4.75</c:v>
                      </c:pt>
                      <c:pt idx="609">
                        <c:v>4.78</c:v>
                      </c:pt>
                      <c:pt idx="610">
                        <c:v>4.8</c:v>
                      </c:pt>
                      <c:pt idx="611">
                        <c:v>5.04</c:v>
                      </c:pt>
                      <c:pt idx="612">
                        <c:v>4.8</c:v>
                      </c:pt>
                      <c:pt idx="613">
                        <c:v>4.88</c:v>
                      </c:pt>
                      <c:pt idx="614">
                        <c:v>4.4000000000000004</c:v>
                      </c:pt>
                      <c:pt idx="615">
                        <c:v>4.68</c:v>
                      </c:pt>
                      <c:pt idx="616">
                        <c:v>4.6399999999999997</c:v>
                      </c:pt>
                      <c:pt idx="617">
                        <c:v>4.58</c:v>
                      </c:pt>
                      <c:pt idx="618">
                        <c:v>4.67</c:v>
                      </c:pt>
                      <c:pt idx="619">
                        <c:v>4.6399999999999997</c:v>
                      </c:pt>
                      <c:pt idx="620">
                        <c:v>4.59</c:v>
                      </c:pt>
                      <c:pt idx="621">
                        <c:v>4.8600000000000003</c:v>
                      </c:pt>
                      <c:pt idx="622">
                        <c:v>5.03</c:v>
                      </c:pt>
                      <c:pt idx="623">
                        <c:v>5.22</c:v>
                      </c:pt>
                      <c:pt idx="624">
                        <c:v>5.31</c:v>
                      </c:pt>
                      <c:pt idx="625">
                        <c:v>5.29</c:v>
                      </c:pt>
                      <c:pt idx="626">
                        <c:v>5.24</c:v>
                      </c:pt>
                      <c:pt idx="627">
                        <c:v>5.29</c:v>
                      </c:pt>
                      <c:pt idx="628">
                        <c:v>5.18</c:v>
                      </c:pt>
                      <c:pt idx="629">
                        <c:v>5.0199999999999996</c:v>
                      </c:pt>
                      <c:pt idx="630">
                        <c:v>4.4000000000000004</c:v>
                      </c:pt>
                      <c:pt idx="631">
                        <c:v>4.5199999999999996</c:v>
                      </c:pt>
                      <c:pt idx="632">
                        <c:v>4.71</c:v>
                      </c:pt>
                      <c:pt idx="633">
                        <c:v>4.8099999999999996</c:v>
                      </c:pt>
                      <c:pt idx="634">
                        <c:v>5.0199999999999996</c:v>
                      </c:pt>
                      <c:pt idx="635">
                        <c:v>4.8099999999999996</c:v>
                      </c:pt>
                      <c:pt idx="636">
                        <c:v>5</c:v>
                      </c:pt>
                      <c:pt idx="637">
                        <c:v>5.09</c:v>
                      </c:pt>
                      <c:pt idx="638">
                        <c:v>4.75</c:v>
                      </c:pt>
                      <c:pt idx="639">
                        <c:v>4.68</c:v>
                      </c:pt>
                      <c:pt idx="640">
                        <c:v>4.8499999999999996</c:v>
                      </c:pt>
                      <c:pt idx="641">
                        <c:v>4.78</c:v>
                      </c:pt>
                      <c:pt idx="642">
                        <c:v>4.53</c:v>
                      </c:pt>
                      <c:pt idx="643">
                        <c:v>4.72</c:v>
                      </c:pt>
                      <c:pt idx="644">
                        <c:v>4.74</c:v>
                      </c:pt>
                      <c:pt idx="645">
                        <c:v>4.38</c:v>
                      </c:pt>
                      <c:pt idx="646">
                        <c:v>3.65</c:v>
                      </c:pt>
                      <c:pt idx="647">
                        <c:v>3.3</c:v>
                      </c:pt>
                      <c:pt idx="648">
                        <c:v>3.27</c:v>
                      </c:pt>
                      <c:pt idx="649">
                        <c:v>3.36</c:v>
                      </c:pt>
                      <c:pt idx="650">
                        <c:v>3.55</c:v>
                      </c:pt>
                      <c:pt idx="651">
                        <c:v>3.26</c:v>
                      </c:pt>
                      <c:pt idx="652">
                        <c:v>3.56</c:v>
                      </c:pt>
                      <c:pt idx="653">
                        <c:v>3.29</c:v>
                      </c:pt>
                      <c:pt idx="654">
                        <c:v>3.74</c:v>
                      </c:pt>
                      <c:pt idx="655">
                        <c:v>3.9</c:v>
                      </c:pt>
                      <c:pt idx="656">
                        <c:v>4.16</c:v>
                      </c:pt>
                      <c:pt idx="657">
                        <c:v>4.4000000000000004</c:v>
                      </c:pt>
                      <c:pt idx="658">
                        <c:v>3.96</c:v>
                      </c:pt>
                      <c:pt idx="659">
                        <c:v>4.0999999999999996</c:v>
                      </c:pt>
                      <c:pt idx="660">
                        <c:v>4.2699999999999996</c:v>
                      </c:pt>
                      <c:pt idx="661">
                        <c:v>4.12</c:v>
                      </c:pt>
                      <c:pt idx="662">
                        <c:v>3.84</c:v>
                      </c:pt>
                      <c:pt idx="663">
                        <c:v>4.2</c:v>
                      </c:pt>
                      <c:pt idx="664">
                        <c:v>3.54</c:v>
                      </c:pt>
                      <c:pt idx="665">
                        <c:v>3.94</c:v>
                      </c:pt>
                      <c:pt idx="666">
                        <c:v>3.94</c:v>
                      </c:pt>
                      <c:pt idx="667">
                        <c:v>4</c:v>
                      </c:pt>
                      <c:pt idx="668">
                        <c:v>3.68</c:v>
                      </c:pt>
                      <c:pt idx="669">
                        <c:v>3.9</c:v>
                      </c:pt>
                      <c:pt idx="670">
                        <c:v>3.98</c:v>
                      </c:pt>
                      <c:pt idx="671">
                        <c:v>3.32</c:v>
                      </c:pt>
                      <c:pt idx="672">
                        <c:v>3.44</c:v>
                      </c:pt>
                      <c:pt idx="673">
                        <c:v>3.34</c:v>
                      </c:pt>
                      <c:pt idx="674">
                        <c:v>3.43</c:v>
                      </c:pt>
                      <c:pt idx="675">
                        <c:v>3.36</c:v>
                      </c:pt>
                      <c:pt idx="676">
                        <c:v>3.38</c:v>
                      </c:pt>
                      <c:pt idx="677">
                        <c:v>3.3</c:v>
                      </c:pt>
                      <c:pt idx="678">
                        <c:v>3.26</c:v>
                      </c:pt>
                      <c:pt idx="679">
                        <c:v>3.1</c:v>
                      </c:pt>
                      <c:pt idx="680">
                        <c:v>3</c:v>
                      </c:pt>
                      <c:pt idx="681">
                        <c:v>3.09</c:v>
                      </c:pt>
                      <c:pt idx="682">
                        <c:v>3.1</c:v>
                      </c:pt>
                      <c:pt idx="683">
                        <c:v>3</c:v>
                      </c:pt>
                      <c:pt idx="684">
                        <c:v>3.3</c:v>
                      </c:pt>
                      <c:pt idx="685">
                        <c:v>3.43</c:v>
                      </c:pt>
                      <c:pt idx="686">
                        <c:v>3.88</c:v>
                      </c:pt>
                      <c:pt idx="687">
                        <c:v>3.9</c:v>
                      </c:pt>
                      <c:pt idx="688">
                        <c:v>3.72</c:v>
                      </c:pt>
                      <c:pt idx="689">
                        <c:v>3.38</c:v>
                      </c:pt>
                      <c:pt idx="690">
                        <c:v>3.58</c:v>
                      </c:pt>
                      <c:pt idx="691">
                        <c:v>3.62</c:v>
                      </c:pt>
                      <c:pt idx="692">
                        <c:v>3.36</c:v>
                      </c:pt>
                      <c:pt idx="693">
                        <c:v>3.32</c:v>
                      </c:pt>
                      <c:pt idx="694">
                        <c:v>3.3</c:v>
                      </c:pt>
                      <c:pt idx="695">
                        <c:v>3.78</c:v>
                      </c:pt>
                      <c:pt idx="696">
                        <c:v>3.96</c:v>
                      </c:pt>
                      <c:pt idx="697">
                        <c:v>3.98</c:v>
                      </c:pt>
                      <c:pt idx="698">
                        <c:v>4.08</c:v>
                      </c:pt>
                      <c:pt idx="699">
                        <c:v>3.96</c:v>
                      </c:pt>
                      <c:pt idx="700">
                        <c:v>4.0999999999999996</c:v>
                      </c:pt>
                      <c:pt idx="701">
                        <c:v>4.3</c:v>
                      </c:pt>
                      <c:pt idx="702">
                        <c:v>4.38</c:v>
                      </c:pt>
                      <c:pt idx="703">
                        <c:v>4.88</c:v>
                      </c:pt>
                      <c:pt idx="704">
                        <c:v>5.12</c:v>
                      </c:pt>
                      <c:pt idx="705">
                        <c:v>5.24</c:v>
                      </c:pt>
                      <c:pt idx="706">
                        <c:v>5.3</c:v>
                      </c:pt>
                      <c:pt idx="707">
                        <c:v>5.28</c:v>
                      </c:pt>
                      <c:pt idx="708">
                        <c:v>4.28</c:v>
                      </c:pt>
                      <c:pt idx="709">
                        <c:v>4.78</c:v>
                      </c:pt>
                      <c:pt idx="710">
                        <c:v>4.87</c:v>
                      </c:pt>
                      <c:pt idx="711">
                        <c:v>4.67</c:v>
                      </c:pt>
                      <c:pt idx="712">
                        <c:v>4.66</c:v>
                      </c:pt>
                      <c:pt idx="713">
                        <c:v>4.8099999999999996</c:v>
                      </c:pt>
                      <c:pt idx="714">
                        <c:v>4.5</c:v>
                      </c:pt>
                      <c:pt idx="715">
                        <c:v>4.1449999999999996</c:v>
                      </c:pt>
                      <c:pt idx="716">
                        <c:v>4.68</c:v>
                      </c:pt>
                      <c:pt idx="717">
                        <c:v>4.9800000000000004</c:v>
                      </c:pt>
                      <c:pt idx="718">
                        <c:v>5</c:v>
                      </c:pt>
                      <c:pt idx="719">
                        <c:v>4.92</c:v>
                      </c:pt>
                      <c:pt idx="720">
                        <c:v>4.76</c:v>
                      </c:pt>
                      <c:pt idx="721">
                        <c:v>4.8</c:v>
                      </c:pt>
                      <c:pt idx="722">
                        <c:v>4.71</c:v>
                      </c:pt>
                      <c:pt idx="723">
                        <c:v>4.79</c:v>
                      </c:pt>
                      <c:pt idx="724">
                        <c:v>5.07</c:v>
                      </c:pt>
                      <c:pt idx="725">
                        <c:v>4.8</c:v>
                      </c:pt>
                      <c:pt idx="726">
                        <c:v>4.3</c:v>
                      </c:pt>
                      <c:pt idx="727">
                        <c:v>4.55</c:v>
                      </c:pt>
                      <c:pt idx="728">
                        <c:v>4.7</c:v>
                      </c:pt>
                      <c:pt idx="729">
                        <c:v>4.53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F4EB-4269-B900-F78E3F18A5CB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4.22</c:v>
                      </c:pt>
                      <c:pt idx="1">
                        <c:v>4.45</c:v>
                      </c:pt>
                      <c:pt idx="2">
                        <c:v>4.42</c:v>
                      </c:pt>
                      <c:pt idx="3">
                        <c:v>4.25</c:v>
                      </c:pt>
                      <c:pt idx="4">
                        <c:v>4.12</c:v>
                      </c:pt>
                      <c:pt idx="5">
                        <c:v>4.22</c:v>
                      </c:pt>
                      <c:pt idx="6">
                        <c:v>3.58</c:v>
                      </c:pt>
                      <c:pt idx="7">
                        <c:v>3.7</c:v>
                      </c:pt>
                      <c:pt idx="8">
                        <c:v>3.62</c:v>
                      </c:pt>
                      <c:pt idx="9">
                        <c:v>3.74</c:v>
                      </c:pt>
                      <c:pt idx="10">
                        <c:v>3.5</c:v>
                      </c:pt>
                      <c:pt idx="11">
                        <c:v>3.38</c:v>
                      </c:pt>
                      <c:pt idx="12">
                        <c:v>3.44</c:v>
                      </c:pt>
                      <c:pt idx="13">
                        <c:v>3.63</c:v>
                      </c:pt>
                      <c:pt idx="14">
                        <c:v>3.63</c:v>
                      </c:pt>
                      <c:pt idx="15">
                        <c:v>3.3</c:v>
                      </c:pt>
                      <c:pt idx="16">
                        <c:v>3.53</c:v>
                      </c:pt>
                      <c:pt idx="17">
                        <c:v>3.9</c:v>
                      </c:pt>
                      <c:pt idx="18">
                        <c:v>3.98</c:v>
                      </c:pt>
                      <c:pt idx="19">
                        <c:v>4.7</c:v>
                      </c:pt>
                      <c:pt idx="20">
                        <c:v>4.28</c:v>
                      </c:pt>
                      <c:pt idx="21">
                        <c:v>3.8</c:v>
                      </c:pt>
                      <c:pt idx="22">
                        <c:v>3.68</c:v>
                      </c:pt>
                      <c:pt idx="23">
                        <c:v>3.6</c:v>
                      </c:pt>
                      <c:pt idx="24">
                        <c:v>3.45</c:v>
                      </c:pt>
                      <c:pt idx="25">
                        <c:v>3.18</c:v>
                      </c:pt>
                      <c:pt idx="26">
                        <c:v>3.26</c:v>
                      </c:pt>
                      <c:pt idx="27">
                        <c:v>3.01</c:v>
                      </c:pt>
                      <c:pt idx="28">
                        <c:v>3.82</c:v>
                      </c:pt>
                      <c:pt idx="29">
                        <c:v>4.0199999999999996</c:v>
                      </c:pt>
                      <c:pt idx="30">
                        <c:v>3.6</c:v>
                      </c:pt>
                      <c:pt idx="31">
                        <c:v>3.34</c:v>
                      </c:pt>
                      <c:pt idx="32">
                        <c:v>4.1399999999999997</c:v>
                      </c:pt>
                      <c:pt idx="33">
                        <c:v>4.46</c:v>
                      </c:pt>
                      <c:pt idx="34">
                        <c:v>4.2699999999999996</c:v>
                      </c:pt>
                      <c:pt idx="35">
                        <c:v>4.3</c:v>
                      </c:pt>
                      <c:pt idx="36">
                        <c:v>3.7</c:v>
                      </c:pt>
                      <c:pt idx="37">
                        <c:v>3.78</c:v>
                      </c:pt>
                      <c:pt idx="38">
                        <c:v>3.83</c:v>
                      </c:pt>
                      <c:pt idx="39">
                        <c:v>3.27</c:v>
                      </c:pt>
                      <c:pt idx="40">
                        <c:v>3.27</c:v>
                      </c:pt>
                      <c:pt idx="41">
                        <c:v>3.07</c:v>
                      </c:pt>
                      <c:pt idx="42">
                        <c:v>3.11</c:v>
                      </c:pt>
                      <c:pt idx="43">
                        <c:v>3.06</c:v>
                      </c:pt>
                      <c:pt idx="44">
                        <c:v>3.27</c:v>
                      </c:pt>
                      <c:pt idx="45">
                        <c:v>3.3</c:v>
                      </c:pt>
                      <c:pt idx="46">
                        <c:v>3.27</c:v>
                      </c:pt>
                      <c:pt idx="47">
                        <c:v>3.1</c:v>
                      </c:pt>
                      <c:pt idx="48">
                        <c:v>3.2</c:v>
                      </c:pt>
                      <c:pt idx="49">
                        <c:v>3.1</c:v>
                      </c:pt>
                      <c:pt idx="50">
                        <c:v>3.3</c:v>
                      </c:pt>
                      <c:pt idx="51">
                        <c:v>3.5</c:v>
                      </c:pt>
                      <c:pt idx="52">
                        <c:v>3.9</c:v>
                      </c:pt>
                      <c:pt idx="53">
                        <c:v>4</c:v>
                      </c:pt>
                      <c:pt idx="54">
                        <c:v>3.5</c:v>
                      </c:pt>
                      <c:pt idx="55">
                        <c:v>3.24</c:v>
                      </c:pt>
                      <c:pt idx="56">
                        <c:v>3.36</c:v>
                      </c:pt>
                      <c:pt idx="57">
                        <c:v>3.27</c:v>
                      </c:pt>
                      <c:pt idx="58">
                        <c:v>3.18</c:v>
                      </c:pt>
                      <c:pt idx="59">
                        <c:v>3.28</c:v>
                      </c:pt>
                      <c:pt idx="60">
                        <c:v>3.72</c:v>
                      </c:pt>
                      <c:pt idx="61">
                        <c:v>3.65</c:v>
                      </c:pt>
                      <c:pt idx="62">
                        <c:v>3.16</c:v>
                      </c:pt>
                      <c:pt idx="63">
                        <c:v>3.21</c:v>
                      </c:pt>
                      <c:pt idx="64">
                        <c:v>3.19</c:v>
                      </c:pt>
                      <c:pt idx="65">
                        <c:v>2.65</c:v>
                      </c:pt>
                      <c:pt idx="66">
                        <c:v>3.12</c:v>
                      </c:pt>
                      <c:pt idx="67">
                        <c:v>3.18</c:v>
                      </c:pt>
                      <c:pt idx="68">
                        <c:v>3.13</c:v>
                      </c:pt>
                      <c:pt idx="69">
                        <c:v>2.75</c:v>
                      </c:pt>
                      <c:pt idx="70">
                        <c:v>2.9</c:v>
                      </c:pt>
                      <c:pt idx="71">
                        <c:v>2.72</c:v>
                      </c:pt>
                      <c:pt idx="72">
                        <c:v>2.9</c:v>
                      </c:pt>
                      <c:pt idx="73">
                        <c:v>3.54</c:v>
                      </c:pt>
                      <c:pt idx="74">
                        <c:v>3.2</c:v>
                      </c:pt>
                      <c:pt idx="75">
                        <c:v>3.28</c:v>
                      </c:pt>
                      <c:pt idx="76">
                        <c:v>3.1</c:v>
                      </c:pt>
                      <c:pt idx="77">
                        <c:v>3.13</c:v>
                      </c:pt>
                      <c:pt idx="78">
                        <c:v>3.12</c:v>
                      </c:pt>
                      <c:pt idx="79">
                        <c:v>2.71</c:v>
                      </c:pt>
                      <c:pt idx="80">
                        <c:v>2.19</c:v>
                      </c:pt>
                      <c:pt idx="81">
                        <c:v>3.2</c:v>
                      </c:pt>
                      <c:pt idx="82">
                        <c:v>3.4</c:v>
                      </c:pt>
                      <c:pt idx="83">
                        <c:v>3</c:v>
                      </c:pt>
                      <c:pt idx="84">
                        <c:v>3.02</c:v>
                      </c:pt>
                      <c:pt idx="85">
                        <c:v>2.71</c:v>
                      </c:pt>
                      <c:pt idx="86">
                        <c:v>2.74</c:v>
                      </c:pt>
                      <c:pt idx="87">
                        <c:v>2.72</c:v>
                      </c:pt>
                      <c:pt idx="88">
                        <c:v>3.1</c:v>
                      </c:pt>
                      <c:pt idx="89">
                        <c:v>2.66</c:v>
                      </c:pt>
                      <c:pt idx="90">
                        <c:v>3.28</c:v>
                      </c:pt>
                      <c:pt idx="91">
                        <c:v>3.1</c:v>
                      </c:pt>
                      <c:pt idx="92">
                        <c:v>3.17</c:v>
                      </c:pt>
                      <c:pt idx="93">
                        <c:v>2.81</c:v>
                      </c:pt>
                      <c:pt idx="94">
                        <c:v>3.38</c:v>
                      </c:pt>
                      <c:pt idx="95">
                        <c:v>3.1</c:v>
                      </c:pt>
                      <c:pt idx="96">
                        <c:v>3.3</c:v>
                      </c:pt>
                      <c:pt idx="97">
                        <c:v>3.68</c:v>
                      </c:pt>
                      <c:pt idx="98">
                        <c:v>3.97</c:v>
                      </c:pt>
                      <c:pt idx="99">
                        <c:v>3.98</c:v>
                      </c:pt>
                      <c:pt idx="100">
                        <c:v>4.18</c:v>
                      </c:pt>
                      <c:pt idx="101">
                        <c:v>4.4000000000000004</c:v>
                      </c:pt>
                      <c:pt idx="102">
                        <c:v>4.3600000000000003</c:v>
                      </c:pt>
                      <c:pt idx="103">
                        <c:v>4.74</c:v>
                      </c:pt>
                      <c:pt idx="104">
                        <c:v>4.82</c:v>
                      </c:pt>
                      <c:pt idx="105">
                        <c:v>4.96</c:v>
                      </c:pt>
                      <c:pt idx="106">
                        <c:v>5.15</c:v>
                      </c:pt>
                      <c:pt idx="107">
                        <c:v>4.9400000000000004</c:v>
                      </c:pt>
                      <c:pt idx="108">
                        <c:v>4.8600000000000003</c:v>
                      </c:pt>
                      <c:pt idx="109">
                        <c:v>4.8600000000000003</c:v>
                      </c:pt>
                      <c:pt idx="110">
                        <c:v>4.76</c:v>
                      </c:pt>
                      <c:pt idx="111">
                        <c:v>4.7</c:v>
                      </c:pt>
                      <c:pt idx="112">
                        <c:v>4.5599999999999996</c:v>
                      </c:pt>
                      <c:pt idx="113">
                        <c:v>4.4000000000000004</c:v>
                      </c:pt>
                      <c:pt idx="114">
                        <c:v>4.0999999999999996</c:v>
                      </c:pt>
                      <c:pt idx="115">
                        <c:v>4.21</c:v>
                      </c:pt>
                      <c:pt idx="116">
                        <c:v>4.2699999999999996</c:v>
                      </c:pt>
                      <c:pt idx="117">
                        <c:v>4.08</c:v>
                      </c:pt>
                      <c:pt idx="118">
                        <c:v>4.0999999999999996</c:v>
                      </c:pt>
                      <c:pt idx="119">
                        <c:v>4.38</c:v>
                      </c:pt>
                      <c:pt idx="120">
                        <c:v>4.22</c:v>
                      </c:pt>
                      <c:pt idx="121">
                        <c:v>3.9</c:v>
                      </c:pt>
                      <c:pt idx="122">
                        <c:v>3.8</c:v>
                      </c:pt>
                      <c:pt idx="123">
                        <c:v>3.82</c:v>
                      </c:pt>
                      <c:pt idx="124">
                        <c:v>3.76</c:v>
                      </c:pt>
                      <c:pt idx="125">
                        <c:v>3.73</c:v>
                      </c:pt>
                      <c:pt idx="126">
                        <c:v>3.46</c:v>
                      </c:pt>
                      <c:pt idx="127">
                        <c:v>3.48</c:v>
                      </c:pt>
                      <c:pt idx="128">
                        <c:v>3.45</c:v>
                      </c:pt>
                      <c:pt idx="129">
                        <c:v>4</c:v>
                      </c:pt>
                      <c:pt idx="130">
                        <c:v>3.75</c:v>
                      </c:pt>
                      <c:pt idx="131">
                        <c:v>3.74</c:v>
                      </c:pt>
                      <c:pt idx="132">
                        <c:v>4</c:v>
                      </c:pt>
                      <c:pt idx="133">
                        <c:v>3.84</c:v>
                      </c:pt>
                      <c:pt idx="134">
                        <c:v>3.9</c:v>
                      </c:pt>
                      <c:pt idx="135">
                        <c:v>3.9</c:v>
                      </c:pt>
                      <c:pt idx="136">
                        <c:v>3.7</c:v>
                      </c:pt>
                      <c:pt idx="137">
                        <c:v>3.65</c:v>
                      </c:pt>
                      <c:pt idx="138">
                        <c:v>4.4000000000000004</c:v>
                      </c:pt>
                      <c:pt idx="139">
                        <c:v>4.25</c:v>
                      </c:pt>
                      <c:pt idx="140">
                        <c:v>4.16</c:v>
                      </c:pt>
                      <c:pt idx="141">
                        <c:v>3.98</c:v>
                      </c:pt>
                      <c:pt idx="142">
                        <c:v>4.08</c:v>
                      </c:pt>
                      <c:pt idx="143">
                        <c:v>4.45</c:v>
                      </c:pt>
                      <c:pt idx="144">
                        <c:v>4.42</c:v>
                      </c:pt>
                      <c:pt idx="145">
                        <c:v>4.7</c:v>
                      </c:pt>
                      <c:pt idx="146">
                        <c:v>4.46</c:v>
                      </c:pt>
                      <c:pt idx="147">
                        <c:v>4.8</c:v>
                      </c:pt>
                      <c:pt idx="148">
                        <c:v>5.04</c:v>
                      </c:pt>
                      <c:pt idx="149">
                        <c:v>4.9400000000000004</c:v>
                      </c:pt>
                      <c:pt idx="150">
                        <c:v>4.9800000000000004</c:v>
                      </c:pt>
                      <c:pt idx="151">
                        <c:v>5.0999999999999996</c:v>
                      </c:pt>
                      <c:pt idx="152">
                        <c:v>4.95</c:v>
                      </c:pt>
                      <c:pt idx="153">
                        <c:v>4.75</c:v>
                      </c:pt>
                      <c:pt idx="154">
                        <c:v>4.78</c:v>
                      </c:pt>
                      <c:pt idx="155">
                        <c:v>4.6399999999999997</c:v>
                      </c:pt>
                      <c:pt idx="156">
                        <c:v>4.0999999999999996</c:v>
                      </c:pt>
                      <c:pt idx="157">
                        <c:v>3.96</c:v>
                      </c:pt>
                      <c:pt idx="158">
                        <c:v>3.8</c:v>
                      </c:pt>
                      <c:pt idx="159">
                        <c:v>3.82</c:v>
                      </c:pt>
                      <c:pt idx="160">
                        <c:v>3.95</c:v>
                      </c:pt>
                      <c:pt idx="161">
                        <c:v>3.8</c:v>
                      </c:pt>
                      <c:pt idx="162">
                        <c:v>3.9</c:v>
                      </c:pt>
                      <c:pt idx="163">
                        <c:v>3.85</c:v>
                      </c:pt>
                      <c:pt idx="164">
                        <c:v>3.9</c:v>
                      </c:pt>
                      <c:pt idx="165">
                        <c:v>3.78</c:v>
                      </c:pt>
                      <c:pt idx="166">
                        <c:v>3.7</c:v>
                      </c:pt>
                      <c:pt idx="167">
                        <c:v>3.56</c:v>
                      </c:pt>
                      <c:pt idx="168">
                        <c:v>3.35</c:v>
                      </c:pt>
                      <c:pt idx="169">
                        <c:v>3.65</c:v>
                      </c:pt>
                      <c:pt idx="170">
                        <c:v>3.7</c:v>
                      </c:pt>
                      <c:pt idx="171">
                        <c:v>3.6</c:v>
                      </c:pt>
                      <c:pt idx="172">
                        <c:v>3.5</c:v>
                      </c:pt>
                      <c:pt idx="173">
                        <c:v>3.52</c:v>
                      </c:pt>
                      <c:pt idx="174">
                        <c:v>3.33</c:v>
                      </c:pt>
                      <c:pt idx="175">
                        <c:v>3.2</c:v>
                      </c:pt>
                      <c:pt idx="176">
                        <c:v>3.19</c:v>
                      </c:pt>
                      <c:pt idx="177">
                        <c:v>3.29</c:v>
                      </c:pt>
                      <c:pt idx="178">
                        <c:v>3.5</c:v>
                      </c:pt>
                      <c:pt idx="179">
                        <c:v>3.56</c:v>
                      </c:pt>
                      <c:pt idx="180">
                        <c:v>4.0599999999999996</c:v>
                      </c:pt>
                      <c:pt idx="181">
                        <c:v>3.6</c:v>
                      </c:pt>
                      <c:pt idx="182">
                        <c:v>3.69</c:v>
                      </c:pt>
                      <c:pt idx="183">
                        <c:v>3.69</c:v>
                      </c:pt>
                      <c:pt idx="184">
                        <c:v>4.57</c:v>
                      </c:pt>
                      <c:pt idx="185">
                        <c:v>4.72</c:v>
                      </c:pt>
                      <c:pt idx="186">
                        <c:v>4.93</c:v>
                      </c:pt>
                      <c:pt idx="187">
                        <c:v>4.7</c:v>
                      </c:pt>
                      <c:pt idx="188">
                        <c:v>4.12</c:v>
                      </c:pt>
                      <c:pt idx="189">
                        <c:v>4.0999999999999996</c:v>
                      </c:pt>
                      <c:pt idx="190">
                        <c:v>3.85</c:v>
                      </c:pt>
                      <c:pt idx="191">
                        <c:v>3.99</c:v>
                      </c:pt>
                      <c:pt idx="192">
                        <c:v>4.0999999999999996</c:v>
                      </c:pt>
                      <c:pt idx="193">
                        <c:v>4.09</c:v>
                      </c:pt>
                      <c:pt idx="194">
                        <c:v>4.12</c:v>
                      </c:pt>
                      <c:pt idx="195">
                        <c:v>4.0999999999999996</c:v>
                      </c:pt>
                      <c:pt idx="196">
                        <c:v>4.22</c:v>
                      </c:pt>
                      <c:pt idx="197">
                        <c:v>4.45</c:v>
                      </c:pt>
                      <c:pt idx="198">
                        <c:v>4.6500000000000004</c:v>
                      </c:pt>
                      <c:pt idx="199">
                        <c:v>4.2</c:v>
                      </c:pt>
                      <c:pt idx="200">
                        <c:v>4.2</c:v>
                      </c:pt>
                      <c:pt idx="201">
                        <c:v>4.1500000000000004</c:v>
                      </c:pt>
                      <c:pt idx="202">
                        <c:v>4.32</c:v>
                      </c:pt>
                      <c:pt idx="203">
                        <c:v>4.5599999999999996</c:v>
                      </c:pt>
                      <c:pt idx="204">
                        <c:v>4.68</c:v>
                      </c:pt>
                      <c:pt idx="205">
                        <c:v>3.9</c:v>
                      </c:pt>
                      <c:pt idx="206">
                        <c:v>3.54</c:v>
                      </c:pt>
                      <c:pt idx="207">
                        <c:v>4.4400000000000004</c:v>
                      </c:pt>
                      <c:pt idx="208">
                        <c:v>4.3</c:v>
                      </c:pt>
                      <c:pt idx="209">
                        <c:v>4.37</c:v>
                      </c:pt>
                      <c:pt idx="210">
                        <c:v>4.8600000000000003</c:v>
                      </c:pt>
                      <c:pt idx="211">
                        <c:v>3.46</c:v>
                      </c:pt>
                      <c:pt idx="212">
                        <c:v>3.44</c:v>
                      </c:pt>
                      <c:pt idx="213">
                        <c:v>4.9000000000000004</c:v>
                      </c:pt>
                      <c:pt idx="214">
                        <c:v>4.91</c:v>
                      </c:pt>
                      <c:pt idx="215">
                        <c:v>5.07</c:v>
                      </c:pt>
                      <c:pt idx="216">
                        <c:v>4.38</c:v>
                      </c:pt>
                      <c:pt idx="217">
                        <c:v>3.8</c:v>
                      </c:pt>
                      <c:pt idx="218">
                        <c:v>4.18</c:v>
                      </c:pt>
                      <c:pt idx="219">
                        <c:v>4.0999999999999996</c:v>
                      </c:pt>
                      <c:pt idx="220">
                        <c:v>3.98</c:v>
                      </c:pt>
                      <c:pt idx="221">
                        <c:v>4</c:v>
                      </c:pt>
                      <c:pt idx="222">
                        <c:v>3.92</c:v>
                      </c:pt>
                      <c:pt idx="223">
                        <c:v>3.87</c:v>
                      </c:pt>
                      <c:pt idx="224">
                        <c:v>4</c:v>
                      </c:pt>
                      <c:pt idx="225">
                        <c:v>3.98</c:v>
                      </c:pt>
                      <c:pt idx="226">
                        <c:v>4</c:v>
                      </c:pt>
                      <c:pt idx="227">
                        <c:v>4.0999999999999996</c:v>
                      </c:pt>
                      <c:pt idx="228">
                        <c:v>3.8</c:v>
                      </c:pt>
                      <c:pt idx="229">
                        <c:v>3.98</c:v>
                      </c:pt>
                      <c:pt idx="230">
                        <c:v>3.78</c:v>
                      </c:pt>
                      <c:pt idx="231">
                        <c:v>3.76</c:v>
                      </c:pt>
                      <c:pt idx="232">
                        <c:v>3.79</c:v>
                      </c:pt>
                      <c:pt idx="233">
                        <c:v>3.98</c:v>
                      </c:pt>
                      <c:pt idx="234">
                        <c:v>4.58</c:v>
                      </c:pt>
                      <c:pt idx="235">
                        <c:v>5.09</c:v>
                      </c:pt>
                      <c:pt idx="236">
                        <c:v>5.44</c:v>
                      </c:pt>
                      <c:pt idx="237">
                        <c:v>5.2</c:v>
                      </c:pt>
                      <c:pt idx="238">
                        <c:v>5.04</c:v>
                      </c:pt>
                      <c:pt idx="239">
                        <c:v>4.72</c:v>
                      </c:pt>
                      <c:pt idx="240">
                        <c:v>4.5199999999999996</c:v>
                      </c:pt>
                      <c:pt idx="241">
                        <c:v>4.3</c:v>
                      </c:pt>
                      <c:pt idx="242">
                        <c:v>3.9</c:v>
                      </c:pt>
                      <c:pt idx="243">
                        <c:v>4.3</c:v>
                      </c:pt>
                      <c:pt idx="244">
                        <c:v>4.28</c:v>
                      </c:pt>
                      <c:pt idx="245">
                        <c:v>4.9000000000000004</c:v>
                      </c:pt>
                      <c:pt idx="246">
                        <c:v>5.0999999999999996</c:v>
                      </c:pt>
                      <c:pt idx="247">
                        <c:v>5.26</c:v>
                      </c:pt>
                      <c:pt idx="248">
                        <c:v>5.0999999999999996</c:v>
                      </c:pt>
                      <c:pt idx="249">
                        <c:v>5.3</c:v>
                      </c:pt>
                      <c:pt idx="250">
                        <c:v>5.29</c:v>
                      </c:pt>
                      <c:pt idx="251">
                        <c:v>5.0999999999999996</c:v>
                      </c:pt>
                      <c:pt idx="252">
                        <c:v>4.5999999999999996</c:v>
                      </c:pt>
                      <c:pt idx="253">
                        <c:v>5</c:v>
                      </c:pt>
                      <c:pt idx="254">
                        <c:v>5.2</c:v>
                      </c:pt>
                      <c:pt idx="255">
                        <c:v>4.5999999999999996</c:v>
                      </c:pt>
                      <c:pt idx="256">
                        <c:v>4.3</c:v>
                      </c:pt>
                      <c:pt idx="257">
                        <c:v>4</c:v>
                      </c:pt>
                      <c:pt idx="258">
                        <c:v>3.97</c:v>
                      </c:pt>
                      <c:pt idx="259">
                        <c:v>4</c:v>
                      </c:pt>
                      <c:pt idx="260">
                        <c:v>3.98</c:v>
                      </c:pt>
                      <c:pt idx="261">
                        <c:v>3.9</c:v>
                      </c:pt>
                      <c:pt idx="262">
                        <c:v>3.95</c:v>
                      </c:pt>
                      <c:pt idx="263">
                        <c:v>3.9</c:v>
                      </c:pt>
                      <c:pt idx="264">
                        <c:v>3.96</c:v>
                      </c:pt>
                      <c:pt idx="265">
                        <c:v>3.5</c:v>
                      </c:pt>
                      <c:pt idx="266">
                        <c:v>3.4</c:v>
                      </c:pt>
                      <c:pt idx="267">
                        <c:v>3.42</c:v>
                      </c:pt>
                      <c:pt idx="268">
                        <c:v>3.38</c:v>
                      </c:pt>
                      <c:pt idx="269">
                        <c:v>3.52</c:v>
                      </c:pt>
                      <c:pt idx="270">
                        <c:v>3.42</c:v>
                      </c:pt>
                      <c:pt idx="271">
                        <c:v>3.48</c:v>
                      </c:pt>
                      <c:pt idx="272">
                        <c:v>3.78</c:v>
                      </c:pt>
                      <c:pt idx="273">
                        <c:v>3.65</c:v>
                      </c:pt>
                      <c:pt idx="274">
                        <c:v>3.7</c:v>
                      </c:pt>
                      <c:pt idx="275">
                        <c:v>4.0999999999999996</c:v>
                      </c:pt>
                      <c:pt idx="276">
                        <c:v>3.4</c:v>
                      </c:pt>
                      <c:pt idx="277">
                        <c:v>3.88</c:v>
                      </c:pt>
                      <c:pt idx="278">
                        <c:v>3.94</c:v>
                      </c:pt>
                      <c:pt idx="279">
                        <c:v>4.0999999999999996</c:v>
                      </c:pt>
                      <c:pt idx="280">
                        <c:v>4</c:v>
                      </c:pt>
                      <c:pt idx="281">
                        <c:v>3.94</c:v>
                      </c:pt>
                      <c:pt idx="282">
                        <c:v>4</c:v>
                      </c:pt>
                      <c:pt idx="283">
                        <c:v>4.54</c:v>
                      </c:pt>
                      <c:pt idx="284">
                        <c:v>4.5999999999999996</c:v>
                      </c:pt>
                      <c:pt idx="285">
                        <c:v>5</c:v>
                      </c:pt>
                      <c:pt idx="286">
                        <c:v>5.18</c:v>
                      </c:pt>
                      <c:pt idx="287">
                        <c:v>5.0199999999999996</c:v>
                      </c:pt>
                      <c:pt idx="288">
                        <c:v>5.2</c:v>
                      </c:pt>
                      <c:pt idx="289">
                        <c:v>5.62</c:v>
                      </c:pt>
                      <c:pt idx="290">
                        <c:v>5.7</c:v>
                      </c:pt>
                      <c:pt idx="291">
                        <c:v>5.7</c:v>
                      </c:pt>
                      <c:pt idx="292">
                        <c:v>5.76</c:v>
                      </c:pt>
                      <c:pt idx="293">
                        <c:v>6</c:v>
                      </c:pt>
                      <c:pt idx="294">
                        <c:v>6.15</c:v>
                      </c:pt>
                      <c:pt idx="295">
                        <c:v>6.15</c:v>
                      </c:pt>
                      <c:pt idx="296">
                        <c:v>6.1</c:v>
                      </c:pt>
                      <c:pt idx="297">
                        <c:v>6.06</c:v>
                      </c:pt>
                      <c:pt idx="298">
                        <c:v>6.17</c:v>
                      </c:pt>
                      <c:pt idx="299">
                        <c:v>6.04</c:v>
                      </c:pt>
                      <c:pt idx="300">
                        <c:v>6.03</c:v>
                      </c:pt>
                      <c:pt idx="301">
                        <c:v>5.98</c:v>
                      </c:pt>
                      <c:pt idx="302">
                        <c:v>5.7</c:v>
                      </c:pt>
                      <c:pt idx="303">
                        <c:v>5.38</c:v>
                      </c:pt>
                      <c:pt idx="304">
                        <c:v>5.39</c:v>
                      </c:pt>
                      <c:pt idx="305">
                        <c:v>5.0999999999999996</c:v>
                      </c:pt>
                      <c:pt idx="306">
                        <c:v>4.5599999999999996</c:v>
                      </c:pt>
                      <c:pt idx="307">
                        <c:v>4.62</c:v>
                      </c:pt>
                      <c:pt idx="308">
                        <c:v>4.5</c:v>
                      </c:pt>
                      <c:pt idx="309">
                        <c:v>4.47</c:v>
                      </c:pt>
                      <c:pt idx="310">
                        <c:v>4.5199999999999996</c:v>
                      </c:pt>
                      <c:pt idx="311">
                        <c:v>4.5599999999999996</c:v>
                      </c:pt>
                      <c:pt idx="312">
                        <c:v>4.54</c:v>
                      </c:pt>
                      <c:pt idx="313">
                        <c:v>4.6500000000000004</c:v>
                      </c:pt>
                      <c:pt idx="314">
                        <c:v>4.78</c:v>
                      </c:pt>
                      <c:pt idx="315">
                        <c:v>4.4400000000000004</c:v>
                      </c:pt>
                      <c:pt idx="316">
                        <c:v>4.26</c:v>
                      </c:pt>
                      <c:pt idx="317">
                        <c:v>4.4400000000000004</c:v>
                      </c:pt>
                      <c:pt idx="318">
                        <c:v>4.34</c:v>
                      </c:pt>
                      <c:pt idx="319">
                        <c:v>4.1500000000000004</c:v>
                      </c:pt>
                      <c:pt idx="320">
                        <c:v>4.2</c:v>
                      </c:pt>
                      <c:pt idx="321">
                        <c:v>4.28</c:v>
                      </c:pt>
                      <c:pt idx="322">
                        <c:v>4.34</c:v>
                      </c:pt>
                      <c:pt idx="323">
                        <c:v>4.3</c:v>
                      </c:pt>
                      <c:pt idx="324">
                        <c:v>4.09</c:v>
                      </c:pt>
                      <c:pt idx="325">
                        <c:v>4.4400000000000004</c:v>
                      </c:pt>
                      <c:pt idx="326">
                        <c:v>4.26</c:v>
                      </c:pt>
                      <c:pt idx="327">
                        <c:v>4.2</c:v>
                      </c:pt>
                      <c:pt idx="328">
                        <c:v>4.0999999999999996</c:v>
                      </c:pt>
                      <c:pt idx="329">
                        <c:v>3.98</c:v>
                      </c:pt>
                      <c:pt idx="330">
                        <c:v>3.82</c:v>
                      </c:pt>
                      <c:pt idx="331">
                        <c:v>4</c:v>
                      </c:pt>
                      <c:pt idx="332">
                        <c:v>3.9</c:v>
                      </c:pt>
                      <c:pt idx="333">
                        <c:v>3.82</c:v>
                      </c:pt>
                      <c:pt idx="334">
                        <c:v>4.0199999999999996</c:v>
                      </c:pt>
                      <c:pt idx="335">
                        <c:v>3.74</c:v>
                      </c:pt>
                      <c:pt idx="336">
                        <c:v>3.68</c:v>
                      </c:pt>
                      <c:pt idx="337">
                        <c:v>3.9</c:v>
                      </c:pt>
                      <c:pt idx="338">
                        <c:v>4.0599999999999996</c:v>
                      </c:pt>
                      <c:pt idx="339">
                        <c:v>3.94</c:v>
                      </c:pt>
                      <c:pt idx="340">
                        <c:v>3.98</c:v>
                      </c:pt>
                      <c:pt idx="341">
                        <c:v>4</c:v>
                      </c:pt>
                      <c:pt idx="342">
                        <c:v>3.98</c:v>
                      </c:pt>
                      <c:pt idx="343">
                        <c:v>4.0999999999999996</c:v>
                      </c:pt>
                      <c:pt idx="344">
                        <c:v>4.3</c:v>
                      </c:pt>
                      <c:pt idx="345">
                        <c:v>4.16</c:v>
                      </c:pt>
                      <c:pt idx="346">
                        <c:v>3.98</c:v>
                      </c:pt>
                      <c:pt idx="347">
                        <c:v>3.96</c:v>
                      </c:pt>
                      <c:pt idx="348">
                        <c:v>4.16</c:v>
                      </c:pt>
                      <c:pt idx="349">
                        <c:v>4.34</c:v>
                      </c:pt>
                      <c:pt idx="350">
                        <c:v>4.38</c:v>
                      </c:pt>
                      <c:pt idx="351">
                        <c:v>4.34</c:v>
                      </c:pt>
                      <c:pt idx="352">
                        <c:v>4.0999999999999996</c:v>
                      </c:pt>
                      <c:pt idx="353">
                        <c:v>4.2</c:v>
                      </c:pt>
                      <c:pt idx="354">
                        <c:v>4.0999999999999996</c:v>
                      </c:pt>
                      <c:pt idx="355">
                        <c:v>4.0599999999999996</c:v>
                      </c:pt>
                      <c:pt idx="356">
                        <c:v>3.96</c:v>
                      </c:pt>
                      <c:pt idx="357">
                        <c:v>4</c:v>
                      </c:pt>
                      <c:pt idx="358">
                        <c:v>4.5199999999999996</c:v>
                      </c:pt>
                      <c:pt idx="359">
                        <c:v>4.3</c:v>
                      </c:pt>
                      <c:pt idx="360">
                        <c:v>4</c:v>
                      </c:pt>
                      <c:pt idx="361">
                        <c:v>4.0199999999999996</c:v>
                      </c:pt>
                      <c:pt idx="362">
                        <c:v>4.16</c:v>
                      </c:pt>
                      <c:pt idx="363">
                        <c:v>4.3</c:v>
                      </c:pt>
                      <c:pt idx="364">
                        <c:v>4.2</c:v>
                      </c:pt>
                      <c:pt idx="365">
                        <c:v>4</c:v>
                      </c:pt>
                      <c:pt idx="366">
                        <c:v>3.94</c:v>
                      </c:pt>
                      <c:pt idx="367">
                        <c:v>3.98</c:v>
                      </c:pt>
                      <c:pt idx="368">
                        <c:v>4.0199999999999996</c:v>
                      </c:pt>
                      <c:pt idx="369">
                        <c:v>4.0999999999999996</c:v>
                      </c:pt>
                      <c:pt idx="370">
                        <c:v>4.26</c:v>
                      </c:pt>
                      <c:pt idx="371">
                        <c:v>4.0199999999999996</c:v>
                      </c:pt>
                      <c:pt idx="372">
                        <c:v>4.24</c:v>
                      </c:pt>
                      <c:pt idx="373">
                        <c:v>4.18</c:v>
                      </c:pt>
                      <c:pt idx="374">
                        <c:v>4.12</c:v>
                      </c:pt>
                      <c:pt idx="375">
                        <c:v>4.08</c:v>
                      </c:pt>
                      <c:pt idx="376">
                        <c:v>4.0199999999999996</c:v>
                      </c:pt>
                      <c:pt idx="377">
                        <c:v>4.0599999999999996</c:v>
                      </c:pt>
                      <c:pt idx="378">
                        <c:v>3.94</c:v>
                      </c:pt>
                      <c:pt idx="379">
                        <c:v>4.0599999999999996</c:v>
                      </c:pt>
                      <c:pt idx="380">
                        <c:v>3.1</c:v>
                      </c:pt>
                      <c:pt idx="381">
                        <c:v>3.43</c:v>
                      </c:pt>
                      <c:pt idx="382">
                        <c:v>4.26</c:v>
                      </c:pt>
                      <c:pt idx="383">
                        <c:v>4.62</c:v>
                      </c:pt>
                      <c:pt idx="384">
                        <c:v>4.22</c:v>
                      </c:pt>
                      <c:pt idx="385">
                        <c:v>4.26</c:v>
                      </c:pt>
                      <c:pt idx="386">
                        <c:v>4.3</c:v>
                      </c:pt>
                      <c:pt idx="387">
                        <c:v>4.2</c:v>
                      </c:pt>
                      <c:pt idx="388">
                        <c:v>4.34</c:v>
                      </c:pt>
                      <c:pt idx="389">
                        <c:v>4.38</c:v>
                      </c:pt>
                      <c:pt idx="390">
                        <c:v>4.24</c:v>
                      </c:pt>
                      <c:pt idx="391">
                        <c:v>4.22</c:v>
                      </c:pt>
                      <c:pt idx="392">
                        <c:v>4.5999999999999996</c:v>
                      </c:pt>
                      <c:pt idx="393">
                        <c:v>4.9800000000000004</c:v>
                      </c:pt>
                      <c:pt idx="394">
                        <c:v>4.88</c:v>
                      </c:pt>
                      <c:pt idx="395">
                        <c:v>4.3</c:v>
                      </c:pt>
                      <c:pt idx="396">
                        <c:v>3.96</c:v>
                      </c:pt>
                      <c:pt idx="397">
                        <c:v>3.88</c:v>
                      </c:pt>
                      <c:pt idx="398">
                        <c:v>4.22</c:v>
                      </c:pt>
                      <c:pt idx="399">
                        <c:v>4.12</c:v>
                      </c:pt>
                      <c:pt idx="400">
                        <c:v>4</c:v>
                      </c:pt>
                      <c:pt idx="401">
                        <c:v>4.42</c:v>
                      </c:pt>
                      <c:pt idx="402">
                        <c:v>4.5999999999999996</c:v>
                      </c:pt>
                      <c:pt idx="403">
                        <c:v>4.5999999999999996</c:v>
                      </c:pt>
                      <c:pt idx="404">
                        <c:v>4.24</c:v>
                      </c:pt>
                      <c:pt idx="405">
                        <c:v>4</c:v>
                      </c:pt>
                      <c:pt idx="406">
                        <c:v>3.98</c:v>
                      </c:pt>
                      <c:pt idx="407">
                        <c:v>4</c:v>
                      </c:pt>
                      <c:pt idx="408">
                        <c:v>4.24</c:v>
                      </c:pt>
                      <c:pt idx="409">
                        <c:v>4.2</c:v>
                      </c:pt>
                      <c:pt idx="410">
                        <c:v>4</c:v>
                      </c:pt>
                      <c:pt idx="411">
                        <c:v>3.8</c:v>
                      </c:pt>
                      <c:pt idx="412">
                        <c:v>3.5</c:v>
                      </c:pt>
                      <c:pt idx="413">
                        <c:v>3.64</c:v>
                      </c:pt>
                      <c:pt idx="414">
                        <c:v>3.6</c:v>
                      </c:pt>
                      <c:pt idx="415">
                        <c:v>3.84</c:v>
                      </c:pt>
                      <c:pt idx="416">
                        <c:v>3.6</c:v>
                      </c:pt>
                      <c:pt idx="417">
                        <c:v>3.64</c:v>
                      </c:pt>
                      <c:pt idx="418">
                        <c:v>3.8</c:v>
                      </c:pt>
                      <c:pt idx="419">
                        <c:v>3.82</c:v>
                      </c:pt>
                      <c:pt idx="420">
                        <c:v>3.77</c:v>
                      </c:pt>
                      <c:pt idx="421">
                        <c:v>3.84</c:v>
                      </c:pt>
                      <c:pt idx="422">
                        <c:v>3.84</c:v>
                      </c:pt>
                      <c:pt idx="423">
                        <c:v>3.8</c:v>
                      </c:pt>
                      <c:pt idx="424">
                        <c:v>3.9</c:v>
                      </c:pt>
                      <c:pt idx="425">
                        <c:v>3.96</c:v>
                      </c:pt>
                      <c:pt idx="426">
                        <c:v>3.84</c:v>
                      </c:pt>
                      <c:pt idx="427">
                        <c:v>3.76</c:v>
                      </c:pt>
                      <c:pt idx="428">
                        <c:v>3.78</c:v>
                      </c:pt>
                      <c:pt idx="429">
                        <c:v>3.96</c:v>
                      </c:pt>
                      <c:pt idx="430">
                        <c:v>3.98</c:v>
                      </c:pt>
                      <c:pt idx="431">
                        <c:v>4</c:v>
                      </c:pt>
                      <c:pt idx="432">
                        <c:v>4.12</c:v>
                      </c:pt>
                      <c:pt idx="433">
                        <c:v>4</c:v>
                      </c:pt>
                      <c:pt idx="434">
                        <c:v>3.8</c:v>
                      </c:pt>
                      <c:pt idx="435">
                        <c:v>3.9</c:v>
                      </c:pt>
                      <c:pt idx="436">
                        <c:v>3.62</c:v>
                      </c:pt>
                      <c:pt idx="437">
                        <c:v>3.84</c:v>
                      </c:pt>
                      <c:pt idx="438">
                        <c:v>3.76</c:v>
                      </c:pt>
                      <c:pt idx="439">
                        <c:v>3.86</c:v>
                      </c:pt>
                      <c:pt idx="440">
                        <c:v>3.66</c:v>
                      </c:pt>
                      <c:pt idx="441">
                        <c:v>3.58</c:v>
                      </c:pt>
                      <c:pt idx="442">
                        <c:v>3.46</c:v>
                      </c:pt>
                      <c:pt idx="443">
                        <c:v>3.46</c:v>
                      </c:pt>
                      <c:pt idx="444">
                        <c:v>3.2</c:v>
                      </c:pt>
                      <c:pt idx="445">
                        <c:v>3.12</c:v>
                      </c:pt>
                      <c:pt idx="446">
                        <c:v>3.1</c:v>
                      </c:pt>
                      <c:pt idx="447">
                        <c:v>3.4</c:v>
                      </c:pt>
                      <c:pt idx="448">
                        <c:v>3.2</c:v>
                      </c:pt>
                      <c:pt idx="449">
                        <c:v>3.4</c:v>
                      </c:pt>
                      <c:pt idx="450">
                        <c:v>3.4</c:v>
                      </c:pt>
                      <c:pt idx="451">
                        <c:v>3.28</c:v>
                      </c:pt>
                      <c:pt idx="452">
                        <c:v>3.4</c:v>
                      </c:pt>
                      <c:pt idx="453">
                        <c:v>3.7</c:v>
                      </c:pt>
                      <c:pt idx="454">
                        <c:v>3.2</c:v>
                      </c:pt>
                      <c:pt idx="455">
                        <c:v>3.2</c:v>
                      </c:pt>
                      <c:pt idx="456">
                        <c:v>3.3</c:v>
                      </c:pt>
                      <c:pt idx="457">
                        <c:v>3.2</c:v>
                      </c:pt>
                      <c:pt idx="458">
                        <c:v>3.18</c:v>
                      </c:pt>
                      <c:pt idx="459">
                        <c:v>3.1</c:v>
                      </c:pt>
                      <c:pt idx="460">
                        <c:v>3.54</c:v>
                      </c:pt>
                      <c:pt idx="461">
                        <c:v>3.88</c:v>
                      </c:pt>
                      <c:pt idx="462">
                        <c:v>3.65</c:v>
                      </c:pt>
                      <c:pt idx="463">
                        <c:v>3.2</c:v>
                      </c:pt>
                      <c:pt idx="464">
                        <c:v>3.28</c:v>
                      </c:pt>
                      <c:pt idx="465">
                        <c:v>3.24</c:v>
                      </c:pt>
                      <c:pt idx="466">
                        <c:v>3.48</c:v>
                      </c:pt>
                      <c:pt idx="467">
                        <c:v>3.24</c:v>
                      </c:pt>
                      <c:pt idx="468">
                        <c:v>4</c:v>
                      </c:pt>
                      <c:pt idx="469">
                        <c:v>4</c:v>
                      </c:pt>
                      <c:pt idx="470">
                        <c:v>4.05</c:v>
                      </c:pt>
                      <c:pt idx="471">
                        <c:v>4.5</c:v>
                      </c:pt>
                      <c:pt idx="472">
                        <c:v>4.62</c:v>
                      </c:pt>
                      <c:pt idx="473">
                        <c:v>4.9400000000000004</c:v>
                      </c:pt>
                      <c:pt idx="474">
                        <c:v>4.9800000000000004</c:v>
                      </c:pt>
                      <c:pt idx="475">
                        <c:v>4.9800000000000004</c:v>
                      </c:pt>
                      <c:pt idx="476">
                        <c:v>4.0999999999999996</c:v>
                      </c:pt>
                      <c:pt idx="477">
                        <c:v>4.2</c:v>
                      </c:pt>
                      <c:pt idx="478">
                        <c:v>3.8</c:v>
                      </c:pt>
                      <c:pt idx="479">
                        <c:v>3.78</c:v>
                      </c:pt>
                      <c:pt idx="480">
                        <c:v>3.68</c:v>
                      </c:pt>
                      <c:pt idx="481">
                        <c:v>3.98</c:v>
                      </c:pt>
                      <c:pt idx="482">
                        <c:v>3.5</c:v>
                      </c:pt>
                      <c:pt idx="483">
                        <c:v>3.62</c:v>
                      </c:pt>
                      <c:pt idx="484">
                        <c:v>3.68</c:v>
                      </c:pt>
                      <c:pt idx="485">
                        <c:v>4.0999999999999996</c:v>
                      </c:pt>
                      <c:pt idx="486">
                        <c:v>3.84</c:v>
                      </c:pt>
                      <c:pt idx="487">
                        <c:v>3.78</c:v>
                      </c:pt>
                      <c:pt idx="488">
                        <c:v>3.6</c:v>
                      </c:pt>
                      <c:pt idx="489">
                        <c:v>3.62</c:v>
                      </c:pt>
                      <c:pt idx="490">
                        <c:v>4</c:v>
                      </c:pt>
                      <c:pt idx="491">
                        <c:v>3.62</c:v>
                      </c:pt>
                      <c:pt idx="492">
                        <c:v>3.72</c:v>
                      </c:pt>
                      <c:pt idx="493">
                        <c:v>3.5</c:v>
                      </c:pt>
                      <c:pt idx="494">
                        <c:v>3.65</c:v>
                      </c:pt>
                      <c:pt idx="495">
                        <c:v>3.96</c:v>
                      </c:pt>
                      <c:pt idx="496">
                        <c:v>3.56</c:v>
                      </c:pt>
                      <c:pt idx="497">
                        <c:v>4.4000000000000004</c:v>
                      </c:pt>
                      <c:pt idx="498">
                        <c:v>4.1399999999999997</c:v>
                      </c:pt>
                      <c:pt idx="499">
                        <c:v>4</c:v>
                      </c:pt>
                      <c:pt idx="500">
                        <c:v>3.78</c:v>
                      </c:pt>
                      <c:pt idx="501">
                        <c:v>3.78</c:v>
                      </c:pt>
                      <c:pt idx="502">
                        <c:v>3.98</c:v>
                      </c:pt>
                      <c:pt idx="503">
                        <c:v>3.96</c:v>
                      </c:pt>
                      <c:pt idx="504">
                        <c:v>3.9</c:v>
                      </c:pt>
                      <c:pt idx="505">
                        <c:v>3.58</c:v>
                      </c:pt>
                      <c:pt idx="506">
                        <c:v>3.3</c:v>
                      </c:pt>
                      <c:pt idx="507">
                        <c:v>3.3</c:v>
                      </c:pt>
                      <c:pt idx="508">
                        <c:v>3.18</c:v>
                      </c:pt>
                      <c:pt idx="509">
                        <c:v>3.6</c:v>
                      </c:pt>
                      <c:pt idx="510">
                        <c:v>2.98</c:v>
                      </c:pt>
                      <c:pt idx="511">
                        <c:v>3.05</c:v>
                      </c:pt>
                      <c:pt idx="512">
                        <c:v>3.04</c:v>
                      </c:pt>
                      <c:pt idx="513">
                        <c:v>3.06</c:v>
                      </c:pt>
                      <c:pt idx="514">
                        <c:v>2.96</c:v>
                      </c:pt>
                      <c:pt idx="515">
                        <c:v>2.7</c:v>
                      </c:pt>
                      <c:pt idx="516">
                        <c:v>2.84</c:v>
                      </c:pt>
                      <c:pt idx="517">
                        <c:v>2.76</c:v>
                      </c:pt>
                      <c:pt idx="518">
                        <c:v>3.05</c:v>
                      </c:pt>
                      <c:pt idx="519">
                        <c:v>2.76</c:v>
                      </c:pt>
                      <c:pt idx="520">
                        <c:v>2.96</c:v>
                      </c:pt>
                      <c:pt idx="521">
                        <c:v>3.48</c:v>
                      </c:pt>
                      <c:pt idx="522">
                        <c:v>3.76</c:v>
                      </c:pt>
                      <c:pt idx="523">
                        <c:v>3.61</c:v>
                      </c:pt>
                      <c:pt idx="524">
                        <c:v>3.5</c:v>
                      </c:pt>
                      <c:pt idx="525">
                        <c:v>3.49</c:v>
                      </c:pt>
                      <c:pt idx="526">
                        <c:v>3.55</c:v>
                      </c:pt>
                      <c:pt idx="527">
                        <c:v>3.81</c:v>
                      </c:pt>
                      <c:pt idx="528">
                        <c:v>3.5</c:v>
                      </c:pt>
                      <c:pt idx="529">
                        <c:v>3.4</c:v>
                      </c:pt>
                      <c:pt idx="530">
                        <c:v>3.1</c:v>
                      </c:pt>
                      <c:pt idx="531">
                        <c:v>3.1</c:v>
                      </c:pt>
                      <c:pt idx="532">
                        <c:v>3.5</c:v>
                      </c:pt>
                      <c:pt idx="533">
                        <c:v>3.2</c:v>
                      </c:pt>
                      <c:pt idx="534">
                        <c:v>3.24</c:v>
                      </c:pt>
                      <c:pt idx="535">
                        <c:v>3.15</c:v>
                      </c:pt>
                      <c:pt idx="536">
                        <c:v>3.32</c:v>
                      </c:pt>
                      <c:pt idx="537">
                        <c:v>3.5</c:v>
                      </c:pt>
                      <c:pt idx="538">
                        <c:v>4.0999999999999996</c:v>
                      </c:pt>
                      <c:pt idx="539">
                        <c:v>4.0999999999999996</c:v>
                      </c:pt>
                      <c:pt idx="540">
                        <c:v>3.86</c:v>
                      </c:pt>
                      <c:pt idx="541">
                        <c:v>3.86</c:v>
                      </c:pt>
                      <c:pt idx="542">
                        <c:v>3.45</c:v>
                      </c:pt>
                      <c:pt idx="543">
                        <c:v>3.54</c:v>
                      </c:pt>
                      <c:pt idx="544">
                        <c:v>3</c:v>
                      </c:pt>
                      <c:pt idx="545">
                        <c:v>3.4</c:v>
                      </c:pt>
                      <c:pt idx="546">
                        <c:v>3.2</c:v>
                      </c:pt>
                      <c:pt idx="547">
                        <c:v>3.3</c:v>
                      </c:pt>
                      <c:pt idx="548">
                        <c:v>3.26</c:v>
                      </c:pt>
                      <c:pt idx="549">
                        <c:v>3.38</c:v>
                      </c:pt>
                      <c:pt idx="550">
                        <c:v>3.42</c:v>
                      </c:pt>
                      <c:pt idx="551">
                        <c:v>3.7</c:v>
                      </c:pt>
                      <c:pt idx="552">
                        <c:v>3.16</c:v>
                      </c:pt>
                      <c:pt idx="553">
                        <c:v>3.12</c:v>
                      </c:pt>
                      <c:pt idx="554">
                        <c:v>3</c:v>
                      </c:pt>
                      <c:pt idx="555">
                        <c:v>3.1</c:v>
                      </c:pt>
                      <c:pt idx="556">
                        <c:v>3.2</c:v>
                      </c:pt>
                      <c:pt idx="557">
                        <c:v>3.15</c:v>
                      </c:pt>
                      <c:pt idx="558">
                        <c:v>3.1</c:v>
                      </c:pt>
                      <c:pt idx="559">
                        <c:v>3.45</c:v>
                      </c:pt>
                      <c:pt idx="560">
                        <c:v>3.4</c:v>
                      </c:pt>
                      <c:pt idx="561">
                        <c:v>3.75</c:v>
                      </c:pt>
                      <c:pt idx="562">
                        <c:v>4.08</c:v>
                      </c:pt>
                      <c:pt idx="563">
                        <c:v>4</c:v>
                      </c:pt>
                      <c:pt idx="564">
                        <c:v>3.98</c:v>
                      </c:pt>
                      <c:pt idx="565">
                        <c:v>3.45</c:v>
                      </c:pt>
                      <c:pt idx="566">
                        <c:v>3.5</c:v>
                      </c:pt>
                      <c:pt idx="567">
                        <c:v>3.2</c:v>
                      </c:pt>
                      <c:pt idx="568">
                        <c:v>3.1</c:v>
                      </c:pt>
                      <c:pt idx="569">
                        <c:v>3.55</c:v>
                      </c:pt>
                      <c:pt idx="570">
                        <c:v>3.5</c:v>
                      </c:pt>
                      <c:pt idx="571">
                        <c:v>4</c:v>
                      </c:pt>
                      <c:pt idx="572">
                        <c:v>3.9</c:v>
                      </c:pt>
                      <c:pt idx="573">
                        <c:v>4.5999999999999996</c:v>
                      </c:pt>
                      <c:pt idx="574">
                        <c:v>4.38</c:v>
                      </c:pt>
                      <c:pt idx="575">
                        <c:v>4.0999999999999996</c:v>
                      </c:pt>
                      <c:pt idx="576">
                        <c:v>4.3</c:v>
                      </c:pt>
                      <c:pt idx="577">
                        <c:v>4.5</c:v>
                      </c:pt>
                      <c:pt idx="578">
                        <c:v>4.5</c:v>
                      </c:pt>
                      <c:pt idx="579">
                        <c:v>4.55</c:v>
                      </c:pt>
                      <c:pt idx="580">
                        <c:v>4.6500000000000004</c:v>
                      </c:pt>
                      <c:pt idx="581">
                        <c:v>3.2</c:v>
                      </c:pt>
                      <c:pt idx="582">
                        <c:v>3.48</c:v>
                      </c:pt>
                      <c:pt idx="583">
                        <c:v>3.55</c:v>
                      </c:pt>
                      <c:pt idx="584">
                        <c:v>3.88</c:v>
                      </c:pt>
                      <c:pt idx="585">
                        <c:v>4.0999999999999996</c:v>
                      </c:pt>
                      <c:pt idx="586">
                        <c:v>3.9</c:v>
                      </c:pt>
                      <c:pt idx="587">
                        <c:v>3.88</c:v>
                      </c:pt>
                      <c:pt idx="588">
                        <c:v>3.55</c:v>
                      </c:pt>
                      <c:pt idx="589">
                        <c:v>3.4</c:v>
                      </c:pt>
                      <c:pt idx="590">
                        <c:v>3.35</c:v>
                      </c:pt>
                      <c:pt idx="591">
                        <c:v>3.5</c:v>
                      </c:pt>
                      <c:pt idx="592">
                        <c:v>3.96</c:v>
                      </c:pt>
                      <c:pt idx="593">
                        <c:v>3.77</c:v>
                      </c:pt>
                      <c:pt idx="594">
                        <c:v>3.45</c:v>
                      </c:pt>
                      <c:pt idx="595">
                        <c:v>3.4</c:v>
                      </c:pt>
                      <c:pt idx="596">
                        <c:v>3.55</c:v>
                      </c:pt>
                      <c:pt idx="597">
                        <c:v>3.35</c:v>
                      </c:pt>
                      <c:pt idx="598">
                        <c:v>3.3</c:v>
                      </c:pt>
                      <c:pt idx="599">
                        <c:v>3.3</c:v>
                      </c:pt>
                      <c:pt idx="600">
                        <c:v>3.32</c:v>
                      </c:pt>
                      <c:pt idx="601">
                        <c:v>3.18</c:v>
                      </c:pt>
                      <c:pt idx="602">
                        <c:v>3.5</c:v>
                      </c:pt>
                      <c:pt idx="603">
                        <c:v>3.9</c:v>
                      </c:pt>
                      <c:pt idx="604">
                        <c:v>3.48</c:v>
                      </c:pt>
                      <c:pt idx="605">
                        <c:v>4.0999999999999996</c:v>
                      </c:pt>
                      <c:pt idx="606">
                        <c:v>4.9000000000000004</c:v>
                      </c:pt>
                      <c:pt idx="607">
                        <c:v>4.7</c:v>
                      </c:pt>
                      <c:pt idx="608">
                        <c:v>4.3</c:v>
                      </c:pt>
                      <c:pt idx="609">
                        <c:v>4.3</c:v>
                      </c:pt>
                      <c:pt idx="610">
                        <c:v>4.3499999999999996</c:v>
                      </c:pt>
                      <c:pt idx="611">
                        <c:v>4.5999999999999996</c:v>
                      </c:pt>
                      <c:pt idx="612">
                        <c:v>4.5</c:v>
                      </c:pt>
                      <c:pt idx="613">
                        <c:v>4.76</c:v>
                      </c:pt>
                      <c:pt idx="614">
                        <c:v>4.8499999999999996</c:v>
                      </c:pt>
                      <c:pt idx="615">
                        <c:v>4.8600000000000003</c:v>
                      </c:pt>
                      <c:pt idx="616">
                        <c:v>4.96</c:v>
                      </c:pt>
                      <c:pt idx="617">
                        <c:v>5.0999999999999996</c:v>
                      </c:pt>
                      <c:pt idx="618">
                        <c:v>5.2</c:v>
                      </c:pt>
                      <c:pt idx="619">
                        <c:v>5.0999999999999996</c:v>
                      </c:pt>
                      <c:pt idx="620">
                        <c:v>5.2</c:v>
                      </c:pt>
                      <c:pt idx="621">
                        <c:v>4.9000000000000004</c:v>
                      </c:pt>
                      <c:pt idx="622">
                        <c:v>4.58</c:v>
                      </c:pt>
                      <c:pt idx="623">
                        <c:v>4.42</c:v>
                      </c:pt>
                      <c:pt idx="624">
                        <c:v>4.3600000000000003</c:v>
                      </c:pt>
                      <c:pt idx="625">
                        <c:v>4.5</c:v>
                      </c:pt>
                      <c:pt idx="626">
                        <c:v>4.82</c:v>
                      </c:pt>
                      <c:pt idx="627">
                        <c:v>4.9000000000000004</c:v>
                      </c:pt>
                      <c:pt idx="628">
                        <c:v>4.46</c:v>
                      </c:pt>
                      <c:pt idx="629">
                        <c:v>4.3</c:v>
                      </c:pt>
                      <c:pt idx="630">
                        <c:v>4.0599999999999996</c:v>
                      </c:pt>
                      <c:pt idx="631">
                        <c:v>3.9</c:v>
                      </c:pt>
                      <c:pt idx="632">
                        <c:v>4.26</c:v>
                      </c:pt>
                      <c:pt idx="633">
                        <c:v>3.7</c:v>
                      </c:pt>
                      <c:pt idx="634">
                        <c:v>3.58</c:v>
                      </c:pt>
                      <c:pt idx="635">
                        <c:v>4.4000000000000004</c:v>
                      </c:pt>
                      <c:pt idx="636">
                        <c:v>4.3600000000000003</c:v>
                      </c:pt>
                      <c:pt idx="637">
                        <c:v>4.9000000000000004</c:v>
                      </c:pt>
                      <c:pt idx="638">
                        <c:v>5.3</c:v>
                      </c:pt>
                      <c:pt idx="639">
                        <c:v>5.14</c:v>
                      </c:pt>
                      <c:pt idx="640">
                        <c:v>5.72</c:v>
                      </c:pt>
                      <c:pt idx="641">
                        <c:v>5.4</c:v>
                      </c:pt>
                      <c:pt idx="642">
                        <c:v>5.46</c:v>
                      </c:pt>
                      <c:pt idx="643">
                        <c:v>5.66</c:v>
                      </c:pt>
                      <c:pt idx="644">
                        <c:v>5.54</c:v>
                      </c:pt>
                      <c:pt idx="645">
                        <c:v>6</c:v>
                      </c:pt>
                      <c:pt idx="646">
                        <c:v>5.25</c:v>
                      </c:pt>
                      <c:pt idx="647">
                        <c:v>5.0599999999999996</c:v>
                      </c:pt>
                      <c:pt idx="648">
                        <c:v>4.8600000000000003</c:v>
                      </c:pt>
                      <c:pt idx="649">
                        <c:v>4.74</c:v>
                      </c:pt>
                      <c:pt idx="650">
                        <c:v>4.8</c:v>
                      </c:pt>
                      <c:pt idx="651">
                        <c:v>5.12</c:v>
                      </c:pt>
                      <c:pt idx="652">
                        <c:v>5.16</c:v>
                      </c:pt>
                      <c:pt idx="653">
                        <c:v>5.3</c:v>
                      </c:pt>
                      <c:pt idx="654">
                        <c:v>5.64</c:v>
                      </c:pt>
                      <c:pt idx="655">
                        <c:v>5.6</c:v>
                      </c:pt>
                      <c:pt idx="656">
                        <c:v>5.54</c:v>
                      </c:pt>
                      <c:pt idx="657">
                        <c:v>5.68</c:v>
                      </c:pt>
                      <c:pt idx="658">
                        <c:v>5.62</c:v>
                      </c:pt>
                      <c:pt idx="659">
                        <c:v>5.54</c:v>
                      </c:pt>
                      <c:pt idx="660">
                        <c:v>5.96</c:v>
                      </c:pt>
                      <c:pt idx="661">
                        <c:v>5.58</c:v>
                      </c:pt>
                      <c:pt idx="662">
                        <c:v>5.7</c:v>
                      </c:pt>
                      <c:pt idx="663">
                        <c:v>5.96</c:v>
                      </c:pt>
                      <c:pt idx="664">
                        <c:v>6.36</c:v>
                      </c:pt>
                      <c:pt idx="665">
                        <c:v>6.38</c:v>
                      </c:pt>
                      <c:pt idx="666">
                        <c:v>6.26</c:v>
                      </c:pt>
                      <c:pt idx="667">
                        <c:v>5.0999999999999996</c:v>
                      </c:pt>
                      <c:pt idx="668">
                        <c:v>5.2</c:v>
                      </c:pt>
                      <c:pt idx="669">
                        <c:v>5.26</c:v>
                      </c:pt>
                      <c:pt idx="670">
                        <c:v>5.3</c:v>
                      </c:pt>
                      <c:pt idx="671">
                        <c:v>5.46</c:v>
                      </c:pt>
                      <c:pt idx="672">
                        <c:v>5.4</c:v>
                      </c:pt>
                      <c:pt idx="673">
                        <c:v>5.52</c:v>
                      </c:pt>
                      <c:pt idx="674">
                        <c:v>5.42</c:v>
                      </c:pt>
                      <c:pt idx="675">
                        <c:v>5.55</c:v>
                      </c:pt>
                      <c:pt idx="676">
                        <c:v>5.8</c:v>
                      </c:pt>
                      <c:pt idx="677">
                        <c:v>6.12</c:v>
                      </c:pt>
                      <c:pt idx="678">
                        <c:v>6.1</c:v>
                      </c:pt>
                      <c:pt idx="679">
                        <c:v>5.82</c:v>
                      </c:pt>
                      <c:pt idx="680">
                        <c:v>5.7</c:v>
                      </c:pt>
                      <c:pt idx="681">
                        <c:v>4.76</c:v>
                      </c:pt>
                      <c:pt idx="682">
                        <c:v>4.8600000000000003</c:v>
                      </c:pt>
                      <c:pt idx="683">
                        <c:v>4.78</c:v>
                      </c:pt>
                      <c:pt idx="684">
                        <c:v>5.3</c:v>
                      </c:pt>
                      <c:pt idx="685">
                        <c:v>4.9400000000000004</c:v>
                      </c:pt>
                      <c:pt idx="686">
                        <c:v>4.5</c:v>
                      </c:pt>
                      <c:pt idx="687">
                        <c:v>4.42</c:v>
                      </c:pt>
                      <c:pt idx="688">
                        <c:v>4.3600000000000003</c:v>
                      </c:pt>
                      <c:pt idx="689">
                        <c:v>4</c:v>
                      </c:pt>
                      <c:pt idx="690">
                        <c:v>3.94</c:v>
                      </c:pt>
                      <c:pt idx="691">
                        <c:v>3.98</c:v>
                      </c:pt>
                      <c:pt idx="692">
                        <c:v>4</c:v>
                      </c:pt>
                      <c:pt idx="693">
                        <c:v>3.96</c:v>
                      </c:pt>
                      <c:pt idx="694">
                        <c:v>3.9</c:v>
                      </c:pt>
                      <c:pt idx="695">
                        <c:v>3.94</c:v>
                      </c:pt>
                      <c:pt idx="696">
                        <c:v>4</c:v>
                      </c:pt>
                      <c:pt idx="697">
                        <c:v>3.84</c:v>
                      </c:pt>
                      <c:pt idx="698">
                        <c:v>3.76</c:v>
                      </c:pt>
                      <c:pt idx="699">
                        <c:v>3.9</c:v>
                      </c:pt>
                      <c:pt idx="700">
                        <c:v>3.8</c:v>
                      </c:pt>
                      <c:pt idx="701">
                        <c:v>3.92</c:v>
                      </c:pt>
                      <c:pt idx="702">
                        <c:v>4.2</c:v>
                      </c:pt>
                      <c:pt idx="703">
                        <c:v>4.0999999999999996</c:v>
                      </c:pt>
                      <c:pt idx="704">
                        <c:v>3.86</c:v>
                      </c:pt>
                      <c:pt idx="705">
                        <c:v>3.76</c:v>
                      </c:pt>
                      <c:pt idx="706">
                        <c:v>3.84</c:v>
                      </c:pt>
                      <c:pt idx="707">
                        <c:v>3.89</c:v>
                      </c:pt>
                      <c:pt idx="708">
                        <c:v>3.85</c:v>
                      </c:pt>
                      <c:pt idx="709">
                        <c:v>3.9</c:v>
                      </c:pt>
                      <c:pt idx="710">
                        <c:v>3.95</c:v>
                      </c:pt>
                      <c:pt idx="711">
                        <c:v>3.94</c:v>
                      </c:pt>
                      <c:pt idx="712">
                        <c:v>3.96</c:v>
                      </c:pt>
                      <c:pt idx="713">
                        <c:v>3.94</c:v>
                      </c:pt>
                      <c:pt idx="714">
                        <c:v>4</c:v>
                      </c:pt>
                      <c:pt idx="715">
                        <c:v>4</c:v>
                      </c:pt>
                      <c:pt idx="716">
                        <c:v>3.94</c:v>
                      </c:pt>
                      <c:pt idx="717">
                        <c:v>3.96</c:v>
                      </c:pt>
                      <c:pt idx="718">
                        <c:v>3.92</c:v>
                      </c:pt>
                      <c:pt idx="719">
                        <c:v>3.95</c:v>
                      </c:pt>
                      <c:pt idx="720">
                        <c:v>3.8</c:v>
                      </c:pt>
                      <c:pt idx="721">
                        <c:v>3.7</c:v>
                      </c:pt>
                      <c:pt idx="722">
                        <c:v>3.67</c:v>
                      </c:pt>
                      <c:pt idx="723">
                        <c:v>3.64</c:v>
                      </c:pt>
                      <c:pt idx="724">
                        <c:v>3.66</c:v>
                      </c:pt>
                      <c:pt idx="725">
                        <c:v>3.66</c:v>
                      </c:pt>
                      <c:pt idx="726">
                        <c:v>3.6</c:v>
                      </c:pt>
                      <c:pt idx="727">
                        <c:v>3.74</c:v>
                      </c:pt>
                      <c:pt idx="728">
                        <c:v>3.5</c:v>
                      </c:pt>
                      <c:pt idx="729">
                        <c:v>3.56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F4EB-4269-B900-F78E3F18A5CB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3.48</c:v>
                      </c:pt>
                      <c:pt idx="1">
                        <c:v>3.52</c:v>
                      </c:pt>
                      <c:pt idx="2">
                        <c:v>3.52</c:v>
                      </c:pt>
                      <c:pt idx="3">
                        <c:v>3.56</c:v>
                      </c:pt>
                      <c:pt idx="4">
                        <c:v>3.22</c:v>
                      </c:pt>
                      <c:pt idx="5">
                        <c:v>3.22</c:v>
                      </c:pt>
                      <c:pt idx="6">
                        <c:v>3.18</c:v>
                      </c:pt>
                      <c:pt idx="7">
                        <c:v>3.24</c:v>
                      </c:pt>
                      <c:pt idx="8">
                        <c:v>3.44</c:v>
                      </c:pt>
                      <c:pt idx="9">
                        <c:v>3.42</c:v>
                      </c:pt>
                      <c:pt idx="10">
                        <c:v>3.4</c:v>
                      </c:pt>
                      <c:pt idx="11">
                        <c:v>3.74</c:v>
                      </c:pt>
                      <c:pt idx="12">
                        <c:v>3.8</c:v>
                      </c:pt>
                      <c:pt idx="13">
                        <c:v>3.56</c:v>
                      </c:pt>
                      <c:pt idx="14">
                        <c:v>3.44</c:v>
                      </c:pt>
                      <c:pt idx="15">
                        <c:v>3.52</c:v>
                      </c:pt>
                      <c:pt idx="16">
                        <c:v>3.62</c:v>
                      </c:pt>
                      <c:pt idx="17">
                        <c:v>3.75</c:v>
                      </c:pt>
                      <c:pt idx="18">
                        <c:v>3.7</c:v>
                      </c:pt>
                      <c:pt idx="19">
                        <c:v>3.8</c:v>
                      </c:pt>
                      <c:pt idx="20">
                        <c:v>3.82</c:v>
                      </c:pt>
                      <c:pt idx="21">
                        <c:v>3.6</c:v>
                      </c:pt>
                      <c:pt idx="22">
                        <c:v>3.42</c:v>
                      </c:pt>
                      <c:pt idx="23">
                        <c:v>3.6</c:v>
                      </c:pt>
                      <c:pt idx="24">
                        <c:v>3.52</c:v>
                      </c:pt>
                      <c:pt idx="25">
                        <c:v>3.46</c:v>
                      </c:pt>
                      <c:pt idx="26">
                        <c:v>3.48</c:v>
                      </c:pt>
                      <c:pt idx="27">
                        <c:v>3.7</c:v>
                      </c:pt>
                      <c:pt idx="28">
                        <c:v>3.65</c:v>
                      </c:pt>
                      <c:pt idx="29">
                        <c:v>3.65</c:v>
                      </c:pt>
                      <c:pt idx="30">
                        <c:v>3.7</c:v>
                      </c:pt>
                      <c:pt idx="31">
                        <c:v>3.6</c:v>
                      </c:pt>
                      <c:pt idx="32">
                        <c:v>3.76</c:v>
                      </c:pt>
                      <c:pt idx="33">
                        <c:v>3.7</c:v>
                      </c:pt>
                      <c:pt idx="34">
                        <c:v>4.0999999999999996</c:v>
                      </c:pt>
                      <c:pt idx="35">
                        <c:v>3.4</c:v>
                      </c:pt>
                      <c:pt idx="36">
                        <c:v>3.42</c:v>
                      </c:pt>
                      <c:pt idx="37">
                        <c:v>4</c:v>
                      </c:pt>
                      <c:pt idx="38">
                        <c:v>3.98</c:v>
                      </c:pt>
                      <c:pt idx="39">
                        <c:v>4.3</c:v>
                      </c:pt>
                      <c:pt idx="40">
                        <c:v>4.34</c:v>
                      </c:pt>
                      <c:pt idx="41">
                        <c:v>4.76</c:v>
                      </c:pt>
                      <c:pt idx="42">
                        <c:v>4.5199999999999996</c:v>
                      </c:pt>
                      <c:pt idx="43">
                        <c:v>4.12</c:v>
                      </c:pt>
                      <c:pt idx="44">
                        <c:v>4.16</c:v>
                      </c:pt>
                      <c:pt idx="45">
                        <c:v>4.5</c:v>
                      </c:pt>
                      <c:pt idx="46">
                        <c:v>4.76</c:v>
                      </c:pt>
                      <c:pt idx="47">
                        <c:v>5</c:v>
                      </c:pt>
                      <c:pt idx="48">
                        <c:v>4.66</c:v>
                      </c:pt>
                      <c:pt idx="49">
                        <c:v>4.3</c:v>
                      </c:pt>
                      <c:pt idx="50">
                        <c:v>4.24</c:v>
                      </c:pt>
                      <c:pt idx="51">
                        <c:v>4.24</c:v>
                      </c:pt>
                      <c:pt idx="52">
                        <c:v>4.26</c:v>
                      </c:pt>
                      <c:pt idx="53">
                        <c:v>4</c:v>
                      </c:pt>
                      <c:pt idx="54">
                        <c:v>4</c:v>
                      </c:pt>
                      <c:pt idx="55">
                        <c:v>4</c:v>
                      </c:pt>
                      <c:pt idx="56">
                        <c:v>4.04</c:v>
                      </c:pt>
                      <c:pt idx="57">
                        <c:v>4</c:v>
                      </c:pt>
                      <c:pt idx="58">
                        <c:v>3.86</c:v>
                      </c:pt>
                      <c:pt idx="59">
                        <c:v>3.94</c:v>
                      </c:pt>
                      <c:pt idx="60">
                        <c:v>4.0199999999999996</c:v>
                      </c:pt>
                      <c:pt idx="61">
                        <c:v>3.96</c:v>
                      </c:pt>
                      <c:pt idx="62">
                        <c:v>3.6</c:v>
                      </c:pt>
                      <c:pt idx="63">
                        <c:v>4</c:v>
                      </c:pt>
                      <c:pt idx="64">
                        <c:v>4.4000000000000004</c:v>
                      </c:pt>
                      <c:pt idx="65">
                        <c:v>4</c:v>
                      </c:pt>
                      <c:pt idx="66">
                        <c:v>3.78</c:v>
                      </c:pt>
                      <c:pt idx="67">
                        <c:v>3.68</c:v>
                      </c:pt>
                      <c:pt idx="68">
                        <c:v>3.6</c:v>
                      </c:pt>
                      <c:pt idx="69">
                        <c:v>3.62</c:v>
                      </c:pt>
                      <c:pt idx="70">
                        <c:v>3.68</c:v>
                      </c:pt>
                      <c:pt idx="71">
                        <c:v>3.62</c:v>
                      </c:pt>
                      <c:pt idx="72">
                        <c:v>3.68</c:v>
                      </c:pt>
                      <c:pt idx="73">
                        <c:v>3.98</c:v>
                      </c:pt>
                      <c:pt idx="74">
                        <c:v>3.5</c:v>
                      </c:pt>
                      <c:pt idx="75">
                        <c:v>3.8</c:v>
                      </c:pt>
                      <c:pt idx="76">
                        <c:v>3.42</c:v>
                      </c:pt>
                      <c:pt idx="77">
                        <c:v>3.54</c:v>
                      </c:pt>
                      <c:pt idx="78">
                        <c:v>3.7</c:v>
                      </c:pt>
                      <c:pt idx="79">
                        <c:v>3.74</c:v>
                      </c:pt>
                      <c:pt idx="80">
                        <c:v>3.47</c:v>
                      </c:pt>
                      <c:pt idx="81">
                        <c:v>3.42</c:v>
                      </c:pt>
                      <c:pt idx="82">
                        <c:v>3.48</c:v>
                      </c:pt>
                      <c:pt idx="83">
                        <c:v>3.72</c:v>
                      </c:pt>
                      <c:pt idx="84">
                        <c:v>3.4</c:v>
                      </c:pt>
                      <c:pt idx="85">
                        <c:v>3.48</c:v>
                      </c:pt>
                      <c:pt idx="86">
                        <c:v>3.52</c:v>
                      </c:pt>
                      <c:pt idx="87">
                        <c:v>3.7</c:v>
                      </c:pt>
                      <c:pt idx="88">
                        <c:v>3.8</c:v>
                      </c:pt>
                      <c:pt idx="89">
                        <c:v>3.68</c:v>
                      </c:pt>
                      <c:pt idx="90">
                        <c:v>3.78</c:v>
                      </c:pt>
                      <c:pt idx="91">
                        <c:v>3.64</c:v>
                      </c:pt>
                      <c:pt idx="92">
                        <c:v>3.86</c:v>
                      </c:pt>
                      <c:pt idx="93">
                        <c:v>3.68</c:v>
                      </c:pt>
                      <c:pt idx="94">
                        <c:v>3.78</c:v>
                      </c:pt>
                      <c:pt idx="95">
                        <c:v>3.64</c:v>
                      </c:pt>
                      <c:pt idx="96">
                        <c:v>3.72</c:v>
                      </c:pt>
                      <c:pt idx="97">
                        <c:v>4</c:v>
                      </c:pt>
                      <c:pt idx="98">
                        <c:v>3.98</c:v>
                      </c:pt>
                      <c:pt idx="99">
                        <c:v>4</c:v>
                      </c:pt>
                      <c:pt idx="100">
                        <c:v>3.9</c:v>
                      </c:pt>
                      <c:pt idx="101">
                        <c:v>3.88</c:v>
                      </c:pt>
                      <c:pt idx="102">
                        <c:v>3.78</c:v>
                      </c:pt>
                      <c:pt idx="103">
                        <c:v>4</c:v>
                      </c:pt>
                      <c:pt idx="104">
                        <c:v>4.0599999999999996</c:v>
                      </c:pt>
                      <c:pt idx="105">
                        <c:v>3.6</c:v>
                      </c:pt>
                      <c:pt idx="106">
                        <c:v>3.4</c:v>
                      </c:pt>
                      <c:pt idx="107">
                        <c:v>3.6</c:v>
                      </c:pt>
                      <c:pt idx="108">
                        <c:v>3.56</c:v>
                      </c:pt>
                      <c:pt idx="109">
                        <c:v>3.76</c:v>
                      </c:pt>
                      <c:pt idx="110">
                        <c:v>3.79</c:v>
                      </c:pt>
                      <c:pt idx="111">
                        <c:v>3.8</c:v>
                      </c:pt>
                      <c:pt idx="112">
                        <c:v>3.6</c:v>
                      </c:pt>
                      <c:pt idx="113">
                        <c:v>3.6</c:v>
                      </c:pt>
                      <c:pt idx="114">
                        <c:v>3.5</c:v>
                      </c:pt>
                      <c:pt idx="115">
                        <c:v>4</c:v>
                      </c:pt>
                      <c:pt idx="116">
                        <c:v>3.92</c:v>
                      </c:pt>
                      <c:pt idx="117">
                        <c:v>4.3</c:v>
                      </c:pt>
                      <c:pt idx="118">
                        <c:v>4</c:v>
                      </c:pt>
                      <c:pt idx="119">
                        <c:v>3.8</c:v>
                      </c:pt>
                      <c:pt idx="120">
                        <c:v>3.72</c:v>
                      </c:pt>
                      <c:pt idx="121">
                        <c:v>3.6</c:v>
                      </c:pt>
                      <c:pt idx="122">
                        <c:v>3.4</c:v>
                      </c:pt>
                      <c:pt idx="123">
                        <c:v>3.6</c:v>
                      </c:pt>
                      <c:pt idx="124">
                        <c:v>4.3</c:v>
                      </c:pt>
                      <c:pt idx="125">
                        <c:v>4.28</c:v>
                      </c:pt>
                      <c:pt idx="126">
                        <c:v>4.0999999999999996</c:v>
                      </c:pt>
                      <c:pt idx="127">
                        <c:v>4.3</c:v>
                      </c:pt>
                      <c:pt idx="128">
                        <c:v>4.03</c:v>
                      </c:pt>
                      <c:pt idx="129">
                        <c:v>3.6</c:v>
                      </c:pt>
                      <c:pt idx="130">
                        <c:v>3.8</c:v>
                      </c:pt>
                      <c:pt idx="131">
                        <c:v>3.74</c:v>
                      </c:pt>
                      <c:pt idx="132">
                        <c:v>3.68</c:v>
                      </c:pt>
                      <c:pt idx="133">
                        <c:v>3.5</c:v>
                      </c:pt>
                      <c:pt idx="134">
                        <c:v>3.64</c:v>
                      </c:pt>
                      <c:pt idx="135">
                        <c:v>3.58</c:v>
                      </c:pt>
                      <c:pt idx="136">
                        <c:v>3.66</c:v>
                      </c:pt>
                      <c:pt idx="137">
                        <c:v>3.62</c:v>
                      </c:pt>
                      <c:pt idx="138">
                        <c:v>3.6</c:v>
                      </c:pt>
                      <c:pt idx="139">
                        <c:v>3.64</c:v>
                      </c:pt>
                      <c:pt idx="140">
                        <c:v>3.66</c:v>
                      </c:pt>
                      <c:pt idx="141">
                        <c:v>3.92</c:v>
                      </c:pt>
                      <c:pt idx="142">
                        <c:v>3.6</c:v>
                      </c:pt>
                      <c:pt idx="143">
                        <c:v>3.8</c:v>
                      </c:pt>
                      <c:pt idx="144">
                        <c:v>3.6</c:v>
                      </c:pt>
                      <c:pt idx="145">
                        <c:v>3.62</c:v>
                      </c:pt>
                      <c:pt idx="146">
                        <c:v>3.74</c:v>
                      </c:pt>
                      <c:pt idx="147">
                        <c:v>4.2</c:v>
                      </c:pt>
                      <c:pt idx="148">
                        <c:v>4</c:v>
                      </c:pt>
                      <c:pt idx="149">
                        <c:v>3.92</c:v>
                      </c:pt>
                      <c:pt idx="150">
                        <c:v>3.9</c:v>
                      </c:pt>
                      <c:pt idx="151">
                        <c:v>3.62</c:v>
                      </c:pt>
                      <c:pt idx="152">
                        <c:v>3.56</c:v>
                      </c:pt>
                      <c:pt idx="153">
                        <c:v>3.52</c:v>
                      </c:pt>
                      <c:pt idx="154">
                        <c:v>4.3600000000000003</c:v>
                      </c:pt>
                      <c:pt idx="155">
                        <c:v>4.5999999999999996</c:v>
                      </c:pt>
                      <c:pt idx="156">
                        <c:v>4.5</c:v>
                      </c:pt>
                      <c:pt idx="157">
                        <c:v>5.04</c:v>
                      </c:pt>
                      <c:pt idx="158">
                        <c:v>4.92</c:v>
                      </c:pt>
                      <c:pt idx="159">
                        <c:v>4.68</c:v>
                      </c:pt>
                      <c:pt idx="160">
                        <c:v>4.0599999999999996</c:v>
                      </c:pt>
                      <c:pt idx="161">
                        <c:v>4.2</c:v>
                      </c:pt>
                      <c:pt idx="162">
                        <c:v>4.04</c:v>
                      </c:pt>
                      <c:pt idx="163">
                        <c:v>4.7</c:v>
                      </c:pt>
                      <c:pt idx="164">
                        <c:v>4.76</c:v>
                      </c:pt>
                      <c:pt idx="165">
                        <c:v>4.72</c:v>
                      </c:pt>
                      <c:pt idx="166">
                        <c:v>4.5199999999999996</c:v>
                      </c:pt>
                      <c:pt idx="167">
                        <c:v>4.5</c:v>
                      </c:pt>
                      <c:pt idx="168">
                        <c:v>4.82</c:v>
                      </c:pt>
                      <c:pt idx="169">
                        <c:v>5.4</c:v>
                      </c:pt>
                      <c:pt idx="170">
                        <c:v>5.26</c:v>
                      </c:pt>
                      <c:pt idx="171">
                        <c:v>4.95</c:v>
                      </c:pt>
                      <c:pt idx="172">
                        <c:v>4.76</c:v>
                      </c:pt>
                      <c:pt idx="173">
                        <c:v>4.63</c:v>
                      </c:pt>
                      <c:pt idx="174">
                        <c:v>4.5199999999999996</c:v>
                      </c:pt>
                      <c:pt idx="175">
                        <c:v>4.58</c:v>
                      </c:pt>
                      <c:pt idx="176">
                        <c:v>4.78</c:v>
                      </c:pt>
                      <c:pt idx="177">
                        <c:v>4.7</c:v>
                      </c:pt>
                      <c:pt idx="178">
                        <c:v>4.88</c:v>
                      </c:pt>
                      <c:pt idx="179">
                        <c:v>4.9000000000000004</c:v>
                      </c:pt>
                      <c:pt idx="180">
                        <c:v>5.0999999999999996</c:v>
                      </c:pt>
                      <c:pt idx="181">
                        <c:v>4.92</c:v>
                      </c:pt>
                      <c:pt idx="182">
                        <c:v>5.0999999999999996</c:v>
                      </c:pt>
                      <c:pt idx="183">
                        <c:v>5.36</c:v>
                      </c:pt>
                      <c:pt idx="184">
                        <c:v>5.36</c:v>
                      </c:pt>
                      <c:pt idx="185">
                        <c:v>5.66</c:v>
                      </c:pt>
                      <c:pt idx="186">
                        <c:v>5.38</c:v>
                      </c:pt>
                      <c:pt idx="187">
                        <c:v>4.8899999999999997</c:v>
                      </c:pt>
                      <c:pt idx="188">
                        <c:v>4.54</c:v>
                      </c:pt>
                      <c:pt idx="189">
                        <c:v>4.5</c:v>
                      </c:pt>
                      <c:pt idx="190">
                        <c:v>4.68</c:v>
                      </c:pt>
                      <c:pt idx="191">
                        <c:v>4.2</c:v>
                      </c:pt>
                      <c:pt idx="192">
                        <c:v>3.82</c:v>
                      </c:pt>
                      <c:pt idx="193">
                        <c:v>3.74</c:v>
                      </c:pt>
                      <c:pt idx="194">
                        <c:v>4.18</c:v>
                      </c:pt>
                      <c:pt idx="195">
                        <c:v>4</c:v>
                      </c:pt>
                      <c:pt idx="196">
                        <c:v>4.4000000000000004</c:v>
                      </c:pt>
                      <c:pt idx="197">
                        <c:v>5</c:v>
                      </c:pt>
                      <c:pt idx="198">
                        <c:v>5.18</c:v>
                      </c:pt>
                      <c:pt idx="199">
                        <c:v>5.0599999999999996</c:v>
                      </c:pt>
                      <c:pt idx="200">
                        <c:v>4.5999999999999996</c:v>
                      </c:pt>
                      <c:pt idx="201">
                        <c:v>4.8600000000000003</c:v>
                      </c:pt>
                      <c:pt idx="202">
                        <c:v>4.92</c:v>
                      </c:pt>
                      <c:pt idx="203">
                        <c:v>4.7</c:v>
                      </c:pt>
                      <c:pt idx="204">
                        <c:v>4.92</c:v>
                      </c:pt>
                      <c:pt idx="205">
                        <c:v>4.8899999999999997</c:v>
                      </c:pt>
                      <c:pt idx="206">
                        <c:v>5.08</c:v>
                      </c:pt>
                      <c:pt idx="207">
                        <c:v>5.08</c:v>
                      </c:pt>
                      <c:pt idx="208">
                        <c:v>4.04</c:v>
                      </c:pt>
                      <c:pt idx="209">
                        <c:v>4.0999999999999996</c:v>
                      </c:pt>
                      <c:pt idx="210">
                        <c:v>4.18</c:v>
                      </c:pt>
                      <c:pt idx="211">
                        <c:v>4.16</c:v>
                      </c:pt>
                      <c:pt idx="212">
                        <c:v>3.92</c:v>
                      </c:pt>
                      <c:pt idx="213">
                        <c:v>3.92</c:v>
                      </c:pt>
                      <c:pt idx="214">
                        <c:v>3.9</c:v>
                      </c:pt>
                      <c:pt idx="215">
                        <c:v>3.82</c:v>
                      </c:pt>
                      <c:pt idx="216">
                        <c:v>3.54</c:v>
                      </c:pt>
                      <c:pt idx="217">
                        <c:v>3.38</c:v>
                      </c:pt>
                      <c:pt idx="218">
                        <c:v>3.32</c:v>
                      </c:pt>
                      <c:pt idx="219">
                        <c:v>3.38</c:v>
                      </c:pt>
                      <c:pt idx="220">
                        <c:v>3.28</c:v>
                      </c:pt>
                      <c:pt idx="221">
                        <c:v>3.8</c:v>
                      </c:pt>
                      <c:pt idx="222">
                        <c:v>3.94</c:v>
                      </c:pt>
                      <c:pt idx="223">
                        <c:v>4.0999999999999996</c:v>
                      </c:pt>
                      <c:pt idx="224">
                        <c:v>3.88</c:v>
                      </c:pt>
                      <c:pt idx="225">
                        <c:v>3.8</c:v>
                      </c:pt>
                      <c:pt idx="226">
                        <c:v>3.7</c:v>
                      </c:pt>
                      <c:pt idx="227">
                        <c:v>3.7</c:v>
                      </c:pt>
                      <c:pt idx="228">
                        <c:v>3.6</c:v>
                      </c:pt>
                      <c:pt idx="229">
                        <c:v>3.22</c:v>
                      </c:pt>
                      <c:pt idx="230">
                        <c:v>3.1</c:v>
                      </c:pt>
                      <c:pt idx="231">
                        <c:v>3.42</c:v>
                      </c:pt>
                      <c:pt idx="232">
                        <c:v>3.24</c:v>
                      </c:pt>
                      <c:pt idx="233">
                        <c:v>3.4</c:v>
                      </c:pt>
                      <c:pt idx="234">
                        <c:v>3.16</c:v>
                      </c:pt>
                      <c:pt idx="235">
                        <c:v>3.2</c:v>
                      </c:pt>
                      <c:pt idx="236">
                        <c:v>3.18</c:v>
                      </c:pt>
                      <c:pt idx="237">
                        <c:v>3.6</c:v>
                      </c:pt>
                      <c:pt idx="238">
                        <c:v>3.24</c:v>
                      </c:pt>
                      <c:pt idx="239">
                        <c:v>3.4</c:v>
                      </c:pt>
                      <c:pt idx="240">
                        <c:v>3.44</c:v>
                      </c:pt>
                      <c:pt idx="241">
                        <c:v>4.0199999999999996</c:v>
                      </c:pt>
                      <c:pt idx="242">
                        <c:v>3.76</c:v>
                      </c:pt>
                      <c:pt idx="243">
                        <c:v>3.92</c:v>
                      </c:pt>
                      <c:pt idx="244">
                        <c:v>3.84</c:v>
                      </c:pt>
                      <c:pt idx="245">
                        <c:v>4.4800000000000004</c:v>
                      </c:pt>
                      <c:pt idx="246">
                        <c:v>4.4400000000000004</c:v>
                      </c:pt>
                      <c:pt idx="247">
                        <c:v>3.94</c:v>
                      </c:pt>
                      <c:pt idx="248">
                        <c:v>4.0199999999999996</c:v>
                      </c:pt>
                      <c:pt idx="249">
                        <c:v>4.54</c:v>
                      </c:pt>
                      <c:pt idx="250">
                        <c:v>4.5599999999999996</c:v>
                      </c:pt>
                      <c:pt idx="251">
                        <c:v>4.22</c:v>
                      </c:pt>
                      <c:pt idx="252">
                        <c:v>4.16</c:v>
                      </c:pt>
                      <c:pt idx="253">
                        <c:v>4.42</c:v>
                      </c:pt>
                      <c:pt idx="254">
                        <c:v>4.62</c:v>
                      </c:pt>
                      <c:pt idx="255">
                        <c:v>4.46</c:v>
                      </c:pt>
                      <c:pt idx="256">
                        <c:v>4.42</c:v>
                      </c:pt>
                      <c:pt idx="257">
                        <c:v>4.4000000000000004</c:v>
                      </c:pt>
                      <c:pt idx="258">
                        <c:v>4.3600000000000003</c:v>
                      </c:pt>
                      <c:pt idx="259">
                        <c:v>3.46</c:v>
                      </c:pt>
                      <c:pt idx="260">
                        <c:v>3.32</c:v>
                      </c:pt>
                      <c:pt idx="261">
                        <c:v>3.46</c:v>
                      </c:pt>
                      <c:pt idx="262">
                        <c:v>3.36</c:v>
                      </c:pt>
                      <c:pt idx="263">
                        <c:v>3.32</c:v>
                      </c:pt>
                      <c:pt idx="264">
                        <c:v>3.42</c:v>
                      </c:pt>
                      <c:pt idx="265">
                        <c:v>4.0199999999999996</c:v>
                      </c:pt>
                      <c:pt idx="266">
                        <c:v>3.78</c:v>
                      </c:pt>
                      <c:pt idx="267">
                        <c:v>3.61</c:v>
                      </c:pt>
                      <c:pt idx="268">
                        <c:v>3.53</c:v>
                      </c:pt>
                      <c:pt idx="269">
                        <c:v>3.64</c:v>
                      </c:pt>
                      <c:pt idx="270">
                        <c:v>3.5</c:v>
                      </c:pt>
                      <c:pt idx="271">
                        <c:v>3.32</c:v>
                      </c:pt>
                      <c:pt idx="272">
                        <c:v>3.2</c:v>
                      </c:pt>
                      <c:pt idx="273">
                        <c:v>3.52</c:v>
                      </c:pt>
                      <c:pt idx="274">
                        <c:v>3.96</c:v>
                      </c:pt>
                      <c:pt idx="275">
                        <c:v>3.52</c:v>
                      </c:pt>
                      <c:pt idx="276">
                        <c:v>3.22</c:v>
                      </c:pt>
                      <c:pt idx="277">
                        <c:v>3.18</c:v>
                      </c:pt>
                      <c:pt idx="278">
                        <c:v>3.2</c:v>
                      </c:pt>
                      <c:pt idx="279">
                        <c:v>3.3</c:v>
                      </c:pt>
                      <c:pt idx="280">
                        <c:v>3.44</c:v>
                      </c:pt>
                      <c:pt idx="281">
                        <c:v>3.59</c:v>
                      </c:pt>
                      <c:pt idx="282">
                        <c:v>3.42</c:v>
                      </c:pt>
                      <c:pt idx="283">
                        <c:v>3.2</c:v>
                      </c:pt>
                      <c:pt idx="284">
                        <c:v>2.94</c:v>
                      </c:pt>
                      <c:pt idx="285">
                        <c:v>2.9</c:v>
                      </c:pt>
                      <c:pt idx="286">
                        <c:v>2.92</c:v>
                      </c:pt>
                      <c:pt idx="287">
                        <c:v>2.94</c:v>
                      </c:pt>
                      <c:pt idx="288">
                        <c:v>2.8</c:v>
                      </c:pt>
                      <c:pt idx="289">
                        <c:v>2.6</c:v>
                      </c:pt>
                      <c:pt idx="290">
                        <c:v>2.62</c:v>
                      </c:pt>
                      <c:pt idx="291">
                        <c:v>2.66</c:v>
                      </c:pt>
                      <c:pt idx="292">
                        <c:v>2.68</c:v>
                      </c:pt>
                      <c:pt idx="293">
                        <c:v>2.7</c:v>
                      </c:pt>
                      <c:pt idx="294">
                        <c:v>2.74</c:v>
                      </c:pt>
                      <c:pt idx="295">
                        <c:v>3.04</c:v>
                      </c:pt>
                      <c:pt idx="296">
                        <c:v>2.94</c:v>
                      </c:pt>
                      <c:pt idx="297">
                        <c:v>2.66</c:v>
                      </c:pt>
                      <c:pt idx="298">
                        <c:v>2.74</c:v>
                      </c:pt>
                      <c:pt idx="299">
                        <c:v>2.88</c:v>
                      </c:pt>
                      <c:pt idx="300">
                        <c:v>2.86</c:v>
                      </c:pt>
                      <c:pt idx="301">
                        <c:v>2.71</c:v>
                      </c:pt>
                      <c:pt idx="302">
                        <c:v>2.6</c:v>
                      </c:pt>
                      <c:pt idx="303">
                        <c:v>2.64</c:v>
                      </c:pt>
                      <c:pt idx="304">
                        <c:v>2.68</c:v>
                      </c:pt>
                      <c:pt idx="305">
                        <c:v>2.66</c:v>
                      </c:pt>
                      <c:pt idx="306">
                        <c:v>2.52</c:v>
                      </c:pt>
                      <c:pt idx="307">
                        <c:v>2.54</c:v>
                      </c:pt>
                      <c:pt idx="308">
                        <c:v>2.42</c:v>
                      </c:pt>
                      <c:pt idx="309">
                        <c:v>2.56</c:v>
                      </c:pt>
                      <c:pt idx="310">
                        <c:v>2.76</c:v>
                      </c:pt>
                      <c:pt idx="311">
                        <c:v>2.98</c:v>
                      </c:pt>
                      <c:pt idx="312">
                        <c:v>2.62</c:v>
                      </c:pt>
                      <c:pt idx="313">
                        <c:v>2.7</c:v>
                      </c:pt>
                      <c:pt idx="314">
                        <c:v>2.98</c:v>
                      </c:pt>
                      <c:pt idx="315">
                        <c:v>3.34</c:v>
                      </c:pt>
                      <c:pt idx="316">
                        <c:v>3.66</c:v>
                      </c:pt>
                      <c:pt idx="317">
                        <c:v>3.7</c:v>
                      </c:pt>
                      <c:pt idx="318">
                        <c:v>3.72</c:v>
                      </c:pt>
                      <c:pt idx="319">
                        <c:v>3.82</c:v>
                      </c:pt>
                      <c:pt idx="320">
                        <c:v>3.96</c:v>
                      </c:pt>
                      <c:pt idx="321">
                        <c:v>3.86</c:v>
                      </c:pt>
                      <c:pt idx="322">
                        <c:v>3.89</c:v>
                      </c:pt>
                      <c:pt idx="323">
                        <c:v>3.85</c:v>
                      </c:pt>
                      <c:pt idx="324">
                        <c:v>3.89</c:v>
                      </c:pt>
                      <c:pt idx="325">
                        <c:v>4.0999999999999996</c:v>
                      </c:pt>
                      <c:pt idx="326">
                        <c:v>4</c:v>
                      </c:pt>
                      <c:pt idx="327">
                        <c:v>3.88</c:v>
                      </c:pt>
                      <c:pt idx="328">
                        <c:v>3.66</c:v>
                      </c:pt>
                      <c:pt idx="329">
                        <c:v>3.72</c:v>
                      </c:pt>
                      <c:pt idx="330">
                        <c:v>3.68</c:v>
                      </c:pt>
                      <c:pt idx="331">
                        <c:v>3.68</c:v>
                      </c:pt>
                      <c:pt idx="332">
                        <c:v>3.46</c:v>
                      </c:pt>
                      <c:pt idx="333">
                        <c:v>3.48</c:v>
                      </c:pt>
                      <c:pt idx="334">
                        <c:v>3.54</c:v>
                      </c:pt>
                      <c:pt idx="335">
                        <c:v>3.46</c:v>
                      </c:pt>
                      <c:pt idx="336">
                        <c:v>3.56</c:v>
                      </c:pt>
                      <c:pt idx="337">
                        <c:v>3.2</c:v>
                      </c:pt>
                      <c:pt idx="338">
                        <c:v>3.49</c:v>
                      </c:pt>
                      <c:pt idx="339">
                        <c:v>3.48</c:v>
                      </c:pt>
                      <c:pt idx="340">
                        <c:v>3.56</c:v>
                      </c:pt>
                      <c:pt idx="341">
                        <c:v>3.48</c:v>
                      </c:pt>
                      <c:pt idx="342">
                        <c:v>3.44</c:v>
                      </c:pt>
                      <c:pt idx="343">
                        <c:v>3.34</c:v>
                      </c:pt>
                      <c:pt idx="344">
                        <c:v>2.94</c:v>
                      </c:pt>
                      <c:pt idx="345">
                        <c:v>2.98</c:v>
                      </c:pt>
                      <c:pt idx="346">
                        <c:v>3.18</c:v>
                      </c:pt>
                      <c:pt idx="347">
                        <c:v>3.24</c:v>
                      </c:pt>
                      <c:pt idx="348">
                        <c:v>3.46</c:v>
                      </c:pt>
                      <c:pt idx="349">
                        <c:v>3.32</c:v>
                      </c:pt>
                      <c:pt idx="350">
                        <c:v>3.28</c:v>
                      </c:pt>
                      <c:pt idx="351">
                        <c:v>3.32</c:v>
                      </c:pt>
                      <c:pt idx="352">
                        <c:v>2.9</c:v>
                      </c:pt>
                      <c:pt idx="353">
                        <c:v>3.18</c:v>
                      </c:pt>
                      <c:pt idx="354">
                        <c:v>2.84</c:v>
                      </c:pt>
                      <c:pt idx="355">
                        <c:v>2.92</c:v>
                      </c:pt>
                      <c:pt idx="356">
                        <c:v>2.9</c:v>
                      </c:pt>
                      <c:pt idx="357">
                        <c:v>3.26</c:v>
                      </c:pt>
                      <c:pt idx="358">
                        <c:v>3.34</c:v>
                      </c:pt>
                      <c:pt idx="359">
                        <c:v>2.94</c:v>
                      </c:pt>
                      <c:pt idx="360">
                        <c:v>2.9</c:v>
                      </c:pt>
                      <c:pt idx="361">
                        <c:v>2.84</c:v>
                      </c:pt>
                      <c:pt idx="362">
                        <c:v>2.8</c:v>
                      </c:pt>
                      <c:pt idx="363">
                        <c:v>2.12</c:v>
                      </c:pt>
                      <c:pt idx="364">
                        <c:v>2.9</c:v>
                      </c:pt>
                      <c:pt idx="365">
                        <c:v>3.2</c:v>
                      </c:pt>
                      <c:pt idx="366">
                        <c:v>3.4</c:v>
                      </c:pt>
                      <c:pt idx="367">
                        <c:v>3.22</c:v>
                      </c:pt>
                      <c:pt idx="368">
                        <c:v>2.94</c:v>
                      </c:pt>
                      <c:pt idx="369">
                        <c:v>3</c:v>
                      </c:pt>
                      <c:pt idx="370">
                        <c:v>3.12</c:v>
                      </c:pt>
                      <c:pt idx="371">
                        <c:v>3.02</c:v>
                      </c:pt>
                      <c:pt idx="372">
                        <c:v>2.94</c:v>
                      </c:pt>
                      <c:pt idx="373">
                        <c:v>2.92</c:v>
                      </c:pt>
                      <c:pt idx="374">
                        <c:v>2.86</c:v>
                      </c:pt>
                      <c:pt idx="375">
                        <c:v>2.64</c:v>
                      </c:pt>
                      <c:pt idx="376">
                        <c:v>3.16</c:v>
                      </c:pt>
                      <c:pt idx="377">
                        <c:v>3</c:v>
                      </c:pt>
                      <c:pt idx="378">
                        <c:v>2.94</c:v>
                      </c:pt>
                      <c:pt idx="379">
                        <c:v>3.48</c:v>
                      </c:pt>
                      <c:pt idx="380">
                        <c:v>3.78</c:v>
                      </c:pt>
                      <c:pt idx="381">
                        <c:v>3.65</c:v>
                      </c:pt>
                      <c:pt idx="382">
                        <c:v>3.7429999999999999</c:v>
                      </c:pt>
                      <c:pt idx="383">
                        <c:v>3.62</c:v>
                      </c:pt>
                      <c:pt idx="384">
                        <c:v>3.56</c:v>
                      </c:pt>
                      <c:pt idx="385">
                        <c:v>3.2</c:v>
                      </c:pt>
                      <c:pt idx="386">
                        <c:v>3.44</c:v>
                      </c:pt>
                      <c:pt idx="387">
                        <c:v>3.24</c:v>
                      </c:pt>
                      <c:pt idx="388">
                        <c:v>3.38</c:v>
                      </c:pt>
                      <c:pt idx="389">
                        <c:v>3.2</c:v>
                      </c:pt>
                      <c:pt idx="390">
                        <c:v>3.16</c:v>
                      </c:pt>
                      <c:pt idx="391">
                        <c:v>3.1</c:v>
                      </c:pt>
                      <c:pt idx="392">
                        <c:v>2.86</c:v>
                      </c:pt>
                      <c:pt idx="393">
                        <c:v>3.1</c:v>
                      </c:pt>
                      <c:pt idx="394">
                        <c:v>2.88</c:v>
                      </c:pt>
                      <c:pt idx="395">
                        <c:v>2.68</c:v>
                      </c:pt>
                      <c:pt idx="396">
                        <c:v>3.06</c:v>
                      </c:pt>
                      <c:pt idx="397">
                        <c:v>3.26</c:v>
                      </c:pt>
                      <c:pt idx="398">
                        <c:v>2.86</c:v>
                      </c:pt>
                      <c:pt idx="399">
                        <c:v>2.2999999999999998</c:v>
                      </c:pt>
                      <c:pt idx="400">
                        <c:v>3.06</c:v>
                      </c:pt>
                      <c:pt idx="401">
                        <c:v>3.25</c:v>
                      </c:pt>
                      <c:pt idx="402">
                        <c:v>2.68</c:v>
                      </c:pt>
                      <c:pt idx="403">
                        <c:v>2.62</c:v>
                      </c:pt>
                      <c:pt idx="404">
                        <c:v>3.24</c:v>
                      </c:pt>
                      <c:pt idx="405">
                        <c:v>3</c:v>
                      </c:pt>
                      <c:pt idx="406">
                        <c:v>3.02</c:v>
                      </c:pt>
                      <c:pt idx="407">
                        <c:v>3.24</c:v>
                      </c:pt>
                      <c:pt idx="408">
                        <c:v>3.36</c:v>
                      </c:pt>
                      <c:pt idx="409">
                        <c:v>3.26</c:v>
                      </c:pt>
                      <c:pt idx="410">
                        <c:v>3.3</c:v>
                      </c:pt>
                      <c:pt idx="411">
                        <c:v>3.26</c:v>
                      </c:pt>
                      <c:pt idx="412">
                        <c:v>3</c:v>
                      </c:pt>
                      <c:pt idx="413">
                        <c:v>3.28</c:v>
                      </c:pt>
                      <c:pt idx="414">
                        <c:v>3.22</c:v>
                      </c:pt>
                      <c:pt idx="415">
                        <c:v>3.02</c:v>
                      </c:pt>
                      <c:pt idx="416">
                        <c:v>2.76</c:v>
                      </c:pt>
                      <c:pt idx="417">
                        <c:v>2.64</c:v>
                      </c:pt>
                      <c:pt idx="418">
                        <c:v>2.48</c:v>
                      </c:pt>
                      <c:pt idx="419">
                        <c:v>2.66</c:v>
                      </c:pt>
                      <c:pt idx="420">
                        <c:v>2.74</c:v>
                      </c:pt>
                      <c:pt idx="421">
                        <c:v>2.86</c:v>
                      </c:pt>
                      <c:pt idx="422">
                        <c:v>3</c:v>
                      </c:pt>
                      <c:pt idx="423">
                        <c:v>3.2</c:v>
                      </c:pt>
                      <c:pt idx="424">
                        <c:v>2.92</c:v>
                      </c:pt>
                      <c:pt idx="425">
                        <c:v>3.2</c:v>
                      </c:pt>
                      <c:pt idx="426">
                        <c:v>3.16</c:v>
                      </c:pt>
                      <c:pt idx="427">
                        <c:v>3.12</c:v>
                      </c:pt>
                      <c:pt idx="428">
                        <c:v>2.72</c:v>
                      </c:pt>
                      <c:pt idx="429">
                        <c:v>2.74</c:v>
                      </c:pt>
                      <c:pt idx="430">
                        <c:v>2.7</c:v>
                      </c:pt>
                      <c:pt idx="431">
                        <c:v>2.93</c:v>
                      </c:pt>
                      <c:pt idx="432">
                        <c:v>2.6</c:v>
                      </c:pt>
                      <c:pt idx="433">
                        <c:v>2.62</c:v>
                      </c:pt>
                      <c:pt idx="434">
                        <c:v>2.6</c:v>
                      </c:pt>
                      <c:pt idx="435">
                        <c:v>2.68</c:v>
                      </c:pt>
                      <c:pt idx="436">
                        <c:v>2.74</c:v>
                      </c:pt>
                      <c:pt idx="437">
                        <c:v>2.78</c:v>
                      </c:pt>
                      <c:pt idx="438">
                        <c:v>2.9</c:v>
                      </c:pt>
                      <c:pt idx="439">
                        <c:v>2.86</c:v>
                      </c:pt>
                      <c:pt idx="440">
                        <c:v>2.82</c:v>
                      </c:pt>
                      <c:pt idx="441">
                        <c:v>2.84</c:v>
                      </c:pt>
                      <c:pt idx="442">
                        <c:v>3.04</c:v>
                      </c:pt>
                      <c:pt idx="443">
                        <c:v>3.1</c:v>
                      </c:pt>
                      <c:pt idx="444">
                        <c:v>3.26</c:v>
                      </c:pt>
                      <c:pt idx="445">
                        <c:v>2.88</c:v>
                      </c:pt>
                      <c:pt idx="446">
                        <c:v>3.26</c:v>
                      </c:pt>
                      <c:pt idx="447">
                        <c:v>3.18</c:v>
                      </c:pt>
                      <c:pt idx="448">
                        <c:v>3.28</c:v>
                      </c:pt>
                      <c:pt idx="449">
                        <c:v>3.22</c:v>
                      </c:pt>
                      <c:pt idx="450">
                        <c:v>3.3</c:v>
                      </c:pt>
                      <c:pt idx="451">
                        <c:v>3.2</c:v>
                      </c:pt>
                      <c:pt idx="452">
                        <c:v>2.9</c:v>
                      </c:pt>
                      <c:pt idx="453">
                        <c:v>2.98</c:v>
                      </c:pt>
                      <c:pt idx="454">
                        <c:v>2.9</c:v>
                      </c:pt>
                      <c:pt idx="455">
                        <c:v>3</c:v>
                      </c:pt>
                      <c:pt idx="456">
                        <c:v>2.72</c:v>
                      </c:pt>
                      <c:pt idx="457">
                        <c:v>2.68</c:v>
                      </c:pt>
                      <c:pt idx="458">
                        <c:v>2.66</c:v>
                      </c:pt>
                      <c:pt idx="459">
                        <c:v>2.8</c:v>
                      </c:pt>
                      <c:pt idx="460">
                        <c:v>3.1</c:v>
                      </c:pt>
                      <c:pt idx="461">
                        <c:v>2.92</c:v>
                      </c:pt>
                      <c:pt idx="462">
                        <c:v>2.8</c:v>
                      </c:pt>
                      <c:pt idx="463">
                        <c:v>2.88</c:v>
                      </c:pt>
                      <c:pt idx="464">
                        <c:v>2.86</c:v>
                      </c:pt>
                      <c:pt idx="465">
                        <c:v>2.74</c:v>
                      </c:pt>
                      <c:pt idx="466">
                        <c:v>2.64</c:v>
                      </c:pt>
                      <c:pt idx="467">
                        <c:v>2.98</c:v>
                      </c:pt>
                      <c:pt idx="468">
                        <c:v>3.1</c:v>
                      </c:pt>
                      <c:pt idx="469">
                        <c:v>3.04</c:v>
                      </c:pt>
                      <c:pt idx="470">
                        <c:v>2.66</c:v>
                      </c:pt>
                      <c:pt idx="471">
                        <c:v>2.52</c:v>
                      </c:pt>
                      <c:pt idx="472">
                        <c:v>2.54</c:v>
                      </c:pt>
                      <c:pt idx="473">
                        <c:v>2.78</c:v>
                      </c:pt>
                      <c:pt idx="474">
                        <c:v>2.76</c:v>
                      </c:pt>
                      <c:pt idx="475">
                        <c:v>2.5</c:v>
                      </c:pt>
                      <c:pt idx="476">
                        <c:v>2.68</c:v>
                      </c:pt>
                      <c:pt idx="477">
                        <c:v>2.9</c:v>
                      </c:pt>
                      <c:pt idx="478">
                        <c:v>2.88</c:v>
                      </c:pt>
                      <c:pt idx="479">
                        <c:v>2.88</c:v>
                      </c:pt>
                      <c:pt idx="480">
                        <c:v>2.74</c:v>
                      </c:pt>
                      <c:pt idx="481">
                        <c:v>2.58</c:v>
                      </c:pt>
                      <c:pt idx="482">
                        <c:v>2.56</c:v>
                      </c:pt>
                      <c:pt idx="483">
                        <c:v>2.5</c:v>
                      </c:pt>
                      <c:pt idx="484">
                        <c:v>2.74</c:v>
                      </c:pt>
                      <c:pt idx="485">
                        <c:v>2.86</c:v>
                      </c:pt>
                      <c:pt idx="486">
                        <c:v>2.84</c:v>
                      </c:pt>
                      <c:pt idx="487">
                        <c:v>2.9</c:v>
                      </c:pt>
                      <c:pt idx="488">
                        <c:v>2.88</c:v>
                      </c:pt>
                      <c:pt idx="489">
                        <c:v>2.76</c:v>
                      </c:pt>
                      <c:pt idx="490">
                        <c:v>2.8</c:v>
                      </c:pt>
                      <c:pt idx="491">
                        <c:v>2.74</c:v>
                      </c:pt>
                      <c:pt idx="492">
                        <c:v>2.68</c:v>
                      </c:pt>
                      <c:pt idx="493">
                        <c:v>2.6</c:v>
                      </c:pt>
                      <c:pt idx="494">
                        <c:v>2.4</c:v>
                      </c:pt>
                      <c:pt idx="495">
                        <c:v>2.52</c:v>
                      </c:pt>
                      <c:pt idx="496">
                        <c:v>2.48</c:v>
                      </c:pt>
                      <c:pt idx="497">
                        <c:v>2.42</c:v>
                      </c:pt>
                      <c:pt idx="498">
                        <c:v>2.68</c:v>
                      </c:pt>
                      <c:pt idx="499">
                        <c:v>2.57</c:v>
                      </c:pt>
                      <c:pt idx="500">
                        <c:v>2.38</c:v>
                      </c:pt>
                      <c:pt idx="501">
                        <c:v>2.4</c:v>
                      </c:pt>
                      <c:pt idx="502">
                        <c:v>2.36</c:v>
                      </c:pt>
                      <c:pt idx="503">
                        <c:v>2.72</c:v>
                      </c:pt>
                      <c:pt idx="504">
                        <c:v>3</c:v>
                      </c:pt>
                      <c:pt idx="505">
                        <c:v>2.8</c:v>
                      </c:pt>
                      <c:pt idx="506">
                        <c:v>2.66</c:v>
                      </c:pt>
                      <c:pt idx="507">
                        <c:v>2.54</c:v>
                      </c:pt>
                      <c:pt idx="508">
                        <c:v>2.68</c:v>
                      </c:pt>
                      <c:pt idx="509">
                        <c:v>2.48</c:v>
                      </c:pt>
                      <c:pt idx="510">
                        <c:v>2.38</c:v>
                      </c:pt>
                      <c:pt idx="511">
                        <c:v>2.42</c:v>
                      </c:pt>
                      <c:pt idx="512">
                        <c:v>2.38</c:v>
                      </c:pt>
                      <c:pt idx="513">
                        <c:v>2.36</c:v>
                      </c:pt>
                      <c:pt idx="514">
                        <c:v>2.38</c:v>
                      </c:pt>
                      <c:pt idx="515">
                        <c:v>2.36</c:v>
                      </c:pt>
                      <c:pt idx="516">
                        <c:v>2.2999999999999998</c:v>
                      </c:pt>
                      <c:pt idx="517">
                        <c:v>2.7</c:v>
                      </c:pt>
                      <c:pt idx="518">
                        <c:v>2.84</c:v>
                      </c:pt>
                      <c:pt idx="519">
                        <c:v>2.78</c:v>
                      </c:pt>
                      <c:pt idx="520">
                        <c:v>2.86</c:v>
                      </c:pt>
                      <c:pt idx="521">
                        <c:v>2.8</c:v>
                      </c:pt>
                      <c:pt idx="522">
                        <c:v>2.84</c:v>
                      </c:pt>
                      <c:pt idx="523">
                        <c:v>2.78</c:v>
                      </c:pt>
                      <c:pt idx="524">
                        <c:v>2.74</c:v>
                      </c:pt>
                      <c:pt idx="525">
                        <c:v>2.44</c:v>
                      </c:pt>
                      <c:pt idx="526">
                        <c:v>2.3199999999999998</c:v>
                      </c:pt>
                      <c:pt idx="527">
                        <c:v>2.34</c:v>
                      </c:pt>
                      <c:pt idx="528">
                        <c:v>2.2999999999999998</c:v>
                      </c:pt>
                      <c:pt idx="529">
                        <c:v>2.44</c:v>
                      </c:pt>
                      <c:pt idx="530">
                        <c:v>2.23</c:v>
                      </c:pt>
                      <c:pt idx="531">
                        <c:v>2.2000000000000002</c:v>
                      </c:pt>
                      <c:pt idx="532">
                        <c:v>2.15</c:v>
                      </c:pt>
                      <c:pt idx="533">
                        <c:v>2.78</c:v>
                      </c:pt>
                      <c:pt idx="534">
                        <c:v>2.58</c:v>
                      </c:pt>
                      <c:pt idx="535">
                        <c:v>2.12</c:v>
                      </c:pt>
                      <c:pt idx="536">
                        <c:v>1.94</c:v>
                      </c:pt>
                      <c:pt idx="537">
                        <c:v>1.9</c:v>
                      </c:pt>
                      <c:pt idx="538">
                        <c:v>2.2000000000000002</c:v>
                      </c:pt>
                      <c:pt idx="539">
                        <c:v>2.1</c:v>
                      </c:pt>
                      <c:pt idx="540">
                        <c:v>2.2999999999999998</c:v>
                      </c:pt>
                      <c:pt idx="541">
                        <c:v>2.5</c:v>
                      </c:pt>
                      <c:pt idx="542">
                        <c:v>2.4</c:v>
                      </c:pt>
                      <c:pt idx="543">
                        <c:v>2.48</c:v>
                      </c:pt>
                      <c:pt idx="544">
                        <c:v>2.54</c:v>
                      </c:pt>
                      <c:pt idx="545">
                        <c:v>2.4</c:v>
                      </c:pt>
                      <c:pt idx="546">
                        <c:v>2.38</c:v>
                      </c:pt>
                      <c:pt idx="547">
                        <c:v>2.2999999999999998</c:v>
                      </c:pt>
                      <c:pt idx="548">
                        <c:v>2.2999999999999998</c:v>
                      </c:pt>
                      <c:pt idx="549">
                        <c:v>2.34</c:v>
                      </c:pt>
                      <c:pt idx="550">
                        <c:v>2.3199999999999998</c:v>
                      </c:pt>
                      <c:pt idx="551">
                        <c:v>2.56</c:v>
                      </c:pt>
                      <c:pt idx="552">
                        <c:v>2.46</c:v>
                      </c:pt>
                      <c:pt idx="553">
                        <c:v>2.2200000000000002</c:v>
                      </c:pt>
                      <c:pt idx="554">
                        <c:v>2</c:v>
                      </c:pt>
                      <c:pt idx="555">
                        <c:v>2.1</c:v>
                      </c:pt>
                      <c:pt idx="556">
                        <c:v>2.12</c:v>
                      </c:pt>
                      <c:pt idx="557">
                        <c:v>2.15</c:v>
                      </c:pt>
                      <c:pt idx="558">
                        <c:v>2</c:v>
                      </c:pt>
                      <c:pt idx="559">
                        <c:v>2.0499999999999998</c:v>
                      </c:pt>
                      <c:pt idx="560">
                        <c:v>2.2000000000000002</c:v>
                      </c:pt>
                      <c:pt idx="561">
                        <c:v>2.08</c:v>
                      </c:pt>
                      <c:pt idx="562">
                        <c:v>2.15</c:v>
                      </c:pt>
                      <c:pt idx="563">
                        <c:v>2.1</c:v>
                      </c:pt>
                      <c:pt idx="564">
                        <c:v>2</c:v>
                      </c:pt>
                      <c:pt idx="565">
                        <c:v>2.0499999999999998</c:v>
                      </c:pt>
                      <c:pt idx="566">
                        <c:v>2.15</c:v>
                      </c:pt>
                      <c:pt idx="567">
                        <c:v>2.0499999999999998</c:v>
                      </c:pt>
                      <c:pt idx="568">
                        <c:v>1.9</c:v>
                      </c:pt>
                      <c:pt idx="569">
                        <c:v>2</c:v>
                      </c:pt>
                      <c:pt idx="570">
                        <c:v>2.0499999999999998</c:v>
                      </c:pt>
                      <c:pt idx="571">
                        <c:v>2</c:v>
                      </c:pt>
                      <c:pt idx="572">
                        <c:v>2.1</c:v>
                      </c:pt>
                      <c:pt idx="573">
                        <c:v>2.2799999999999998</c:v>
                      </c:pt>
                      <c:pt idx="574">
                        <c:v>2.5</c:v>
                      </c:pt>
                      <c:pt idx="575">
                        <c:v>2.88</c:v>
                      </c:pt>
                      <c:pt idx="576">
                        <c:v>3</c:v>
                      </c:pt>
                      <c:pt idx="577">
                        <c:v>3.06</c:v>
                      </c:pt>
                      <c:pt idx="578">
                        <c:v>3</c:v>
                      </c:pt>
                      <c:pt idx="579">
                        <c:v>2.68</c:v>
                      </c:pt>
                      <c:pt idx="580">
                        <c:v>2.48</c:v>
                      </c:pt>
                      <c:pt idx="581">
                        <c:v>3</c:v>
                      </c:pt>
                      <c:pt idx="582">
                        <c:v>2.86</c:v>
                      </c:pt>
                      <c:pt idx="583">
                        <c:v>2.92</c:v>
                      </c:pt>
                      <c:pt idx="584">
                        <c:v>2.94</c:v>
                      </c:pt>
                      <c:pt idx="585">
                        <c:v>3</c:v>
                      </c:pt>
                      <c:pt idx="586">
                        <c:v>3.05</c:v>
                      </c:pt>
                      <c:pt idx="587">
                        <c:v>2.84</c:v>
                      </c:pt>
                      <c:pt idx="588">
                        <c:v>2.68</c:v>
                      </c:pt>
                      <c:pt idx="589">
                        <c:v>2.6</c:v>
                      </c:pt>
                      <c:pt idx="590">
                        <c:v>2.44</c:v>
                      </c:pt>
                      <c:pt idx="591">
                        <c:v>2.58</c:v>
                      </c:pt>
                      <c:pt idx="592">
                        <c:v>3.6</c:v>
                      </c:pt>
                      <c:pt idx="593">
                        <c:v>3.54</c:v>
                      </c:pt>
                      <c:pt idx="594">
                        <c:v>3.04</c:v>
                      </c:pt>
                      <c:pt idx="595">
                        <c:v>3.58</c:v>
                      </c:pt>
                      <c:pt idx="596">
                        <c:v>3.42</c:v>
                      </c:pt>
                      <c:pt idx="597">
                        <c:v>3.62</c:v>
                      </c:pt>
                      <c:pt idx="598">
                        <c:v>3.58</c:v>
                      </c:pt>
                      <c:pt idx="599">
                        <c:v>2.92</c:v>
                      </c:pt>
                      <c:pt idx="600">
                        <c:v>2.64</c:v>
                      </c:pt>
                      <c:pt idx="601">
                        <c:v>2.46</c:v>
                      </c:pt>
                      <c:pt idx="602">
                        <c:v>2.64</c:v>
                      </c:pt>
                      <c:pt idx="603">
                        <c:v>2.92</c:v>
                      </c:pt>
                      <c:pt idx="604">
                        <c:v>3.04</c:v>
                      </c:pt>
                      <c:pt idx="605">
                        <c:v>3.18</c:v>
                      </c:pt>
                      <c:pt idx="606">
                        <c:v>2.88</c:v>
                      </c:pt>
                      <c:pt idx="607">
                        <c:v>2.9</c:v>
                      </c:pt>
                      <c:pt idx="608">
                        <c:v>3</c:v>
                      </c:pt>
                      <c:pt idx="609">
                        <c:v>2.25</c:v>
                      </c:pt>
                      <c:pt idx="610">
                        <c:v>2</c:v>
                      </c:pt>
                      <c:pt idx="611">
                        <c:v>2.0499999999999998</c:v>
                      </c:pt>
                      <c:pt idx="612">
                        <c:v>2.2000000000000002</c:v>
                      </c:pt>
                      <c:pt idx="613">
                        <c:v>2.0499999999999998</c:v>
                      </c:pt>
                      <c:pt idx="614">
                        <c:v>3.3</c:v>
                      </c:pt>
                      <c:pt idx="615">
                        <c:v>3.03</c:v>
                      </c:pt>
                      <c:pt idx="616">
                        <c:v>3.05</c:v>
                      </c:pt>
                      <c:pt idx="617">
                        <c:v>3.18</c:v>
                      </c:pt>
                      <c:pt idx="618">
                        <c:v>2.86</c:v>
                      </c:pt>
                      <c:pt idx="619">
                        <c:v>3.45</c:v>
                      </c:pt>
                      <c:pt idx="620">
                        <c:v>3.38</c:v>
                      </c:pt>
                      <c:pt idx="621">
                        <c:v>3.06</c:v>
                      </c:pt>
                      <c:pt idx="622">
                        <c:v>3.18</c:v>
                      </c:pt>
                      <c:pt idx="623">
                        <c:v>3.26</c:v>
                      </c:pt>
                      <c:pt idx="624">
                        <c:v>2.98</c:v>
                      </c:pt>
                      <c:pt idx="625">
                        <c:v>2.92</c:v>
                      </c:pt>
                      <c:pt idx="626">
                        <c:v>2.86</c:v>
                      </c:pt>
                      <c:pt idx="627">
                        <c:v>3</c:v>
                      </c:pt>
                      <c:pt idx="628">
                        <c:v>2.94</c:v>
                      </c:pt>
                      <c:pt idx="629">
                        <c:v>2.95</c:v>
                      </c:pt>
                      <c:pt idx="630">
                        <c:v>3</c:v>
                      </c:pt>
                      <c:pt idx="631">
                        <c:v>3.1</c:v>
                      </c:pt>
                      <c:pt idx="632">
                        <c:v>3.22</c:v>
                      </c:pt>
                      <c:pt idx="633">
                        <c:v>2.92</c:v>
                      </c:pt>
                      <c:pt idx="634">
                        <c:v>2.84</c:v>
                      </c:pt>
                      <c:pt idx="635">
                        <c:v>2.72</c:v>
                      </c:pt>
                      <c:pt idx="636">
                        <c:v>2.64</c:v>
                      </c:pt>
                      <c:pt idx="637">
                        <c:v>2.54</c:v>
                      </c:pt>
                      <c:pt idx="638">
                        <c:v>2.2999999999999998</c:v>
                      </c:pt>
                      <c:pt idx="639">
                        <c:v>2.2999999999999998</c:v>
                      </c:pt>
                      <c:pt idx="640">
                        <c:v>2.36</c:v>
                      </c:pt>
                      <c:pt idx="641">
                        <c:v>2.44</c:v>
                      </c:pt>
                      <c:pt idx="642">
                        <c:v>2.44</c:v>
                      </c:pt>
                      <c:pt idx="643">
                        <c:v>3.02</c:v>
                      </c:pt>
                      <c:pt idx="644">
                        <c:v>3.2</c:v>
                      </c:pt>
                      <c:pt idx="645">
                        <c:v>3.16</c:v>
                      </c:pt>
                      <c:pt idx="646">
                        <c:v>3.22</c:v>
                      </c:pt>
                      <c:pt idx="647">
                        <c:v>3</c:v>
                      </c:pt>
                      <c:pt idx="648">
                        <c:v>2.98</c:v>
                      </c:pt>
                      <c:pt idx="649">
                        <c:v>2.8</c:v>
                      </c:pt>
                      <c:pt idx="650">
                        <c:v>2.84</c:v>
                      </c:pt>
                      <c:pt idx="651">
                        <c:v>2.74</c:v>
                      </c:pt>
                      <c:pt idx="652">
                        <c:v>2.7</c:v>
                      </c:pt>
                      <c:pt idx="653">
                        <c:v>2.42</c:v>
                      </c:pt>
                      <c:pt idx="654">
                        <c:v>2.2999999999999998</c:v>
                      </c:pt>
                      <c:pt idx="655">
                        <c:v>2.2000000000000002</c:v>
                      </c:pt>
                      <c:pt idx="656">
                        <c:v>1.96</c:v>
                      </c:pt>
                      <c:pt idx="657">
                        <c:v>2.1</c:v>
                      </c:pt>
                      <c:pt idx="658">
                        <c:v>2.3199999999999998</c:v>
                      </c:pt>
                      <c:pt idx="659">
                        <c:v>2.3199999999999998</c:v>
                      </c:pt>
                      <c:pt idx="660">
                        <c:v>2.15</c:v>
                      </c:pt>
                      <c:pt idx="661">
                        <c:v>2.4</c:v>
                      </c:pt>
                      <c:pt idx="662">
                        <c:v>2.7</c:v>
                      </c:pt>
                      <c:pt idx="663">
                        <c:v>2.84</c:v>
                      </c:pt>
                      <c:pt idx="664">
                        <c:v>2.8</c:v>
                      </c:pt>
                      <c:pt idx="665">
                        <c:v>2.84</c:v>
                      </c:pt>
                      <c:pt idx="666">
                        <c:v>2.7</c:v>
                      </c:pt>
                      <c:pt idx="667">
                        <c:v>2.68</c:v>
                      </c:pt>
                      <c:pt idx="668">
                        <c:v>2.72</c:v>
                      </c:pt>
                      <c:pt idx="669">
                        <c:v>2.62</c:v>
                      </c:pt>
                      <c:pt idx="670">
                        <c:v>2.54</c:v>
                      </c:pt>
                      <c:pt idx="671">
                        <c:v>2.48</c:v>
                      </c:pt>
                      <c:pt idx="672">
                        <c:v>2.46</c:v>
                      </c:pt>
                      <c:pt idx="673">
                        <c:v>2.58</c:v>
                      </c:pt>
                      <c:pt idx="674">
                        <c:v>2.38</c:v>
                      </c:pt>
                      <c:pt idx="675">
                        <c:v>2.42</c:v>
                      </c:pt>
                      <c:pt idx="676">
                        <c:v>2.86</c:v>
                      </c:pt>
                      <c:pt idx="677">
                        <c:v>2.72</c:v>
                      </c:pt>
                      <c:pt idx="678">
                        <c:v>2.68</c:v>
                      </c:pt>
                      <c:pt idx="679">
                        <c:v>2.36</c:v>
                      </c:pt>
                      <c:pt idx="680">
                        <c:v>2.2000000000000002</c:v>
                      </c:pt>
                      <c:pt idx="681">
                        <c:v>2</c:v>
                      </c:pt>
                      <c:pt idx="682">
                        <c:v>1.95</c:v>
                      </c:pt>
                      <c:pt idx="683">
                        <c:v>1.95</c:v>
                      </c:pt>
                      <c:pt idx="684">
                        <c:v>2</c:v>
                      </c:pt>
                      <c:pt idx="685">
                        <c:v>2.1</c:v>
                      </c:pt>
                      <c:pt idx="686">
                        <c:v>2.25</c:v>
                      </c:pt>
                      <c:pt idx="687">
                        <c:v>2.08</c:v>
                      </c:pt>
                      <c:pt idx="688">
                        <c:v>2.2200000000000002</c:v>
                      </c:pt>
                      <c:pt idx="689">
                        <c:v>2.2000000000000002</c:v>
                      </c:pt>
                      <c:pt idx="690">
                        <c:v>2.2799999999999998</c:v>
                      </c:pt>
                      <c:pt idx="691">
                        <c:v>2.1</c:v>
                      </c:pt>
                      <c:pt idx="692">
                        <c:v>2</c:v>
                      </c:pt>
                      <c:pt idx="693">
                        <c:v>2.56</c:v>
                      </c:pt>
                      <c:pt idx="694">
                        <c:v>2.52</c:v>
                      </c:pt>
                      <c:pt idx="695">
                        <c:v>1.98</c:v>
                      </c:pt>
                      <c:pt idx="696">
                        <c:v>2.02</c:v>
                      </c:pt>
                      <c:pt idx="697">
                        <c:v>2.04</c:v>
                      </c:pt>
                      <c:pt idx="698">
                        <c:v>2</c:v>
                      </c:pt>
                      <c:pt idx="699">
                        <c:v>1.85</c:v>
                      </c:pt>
                      <c:pt idx="700">
                        <c:v>1.82</c:v>
                      </c:pt>
                      <c:pt idx="701">
                        <c:v>1.78</c:v>
                      </c:pt>
                      <c:pt idx="702">
                        <c:v>2.02</c:v>
                      </c:pt>
                      <c:pt idx="703">
                        <c:v>2.04</c:v>
                      </c:pt>
                      <c:pt idx="704">
                        <c:v>2.1</c:v>
                      </c:pt>
                      <c:pt idx="705">
                        <c:v>2.4500000000000002</c:v>
                      </c:pt>
                      <c:pt idx="706">
                        <c:v>2.54</c:v>
                      </c:pt>
                      <c:pt idx="707">
                        <c:v>2.68</c:v>
                      </c:pt>
                      <c:pt idx="708">
                        <c:v>2.74</c:v>
                      </c:pt>
                      <c:pt idx="709">
                        <c:v>2.38</c:v>
                      </c:pt>
                      <c:pt idx="710">
                        <c:v>2.04</c:v>
                      </c:pt>
                      <c:pt idx="711">
                        <c:v>2.3199999999999998</c:v>
                      </c:pt>
                      <c:pt idx="712">
                        <c:v>2.36</c:v>
                      </c:pt>
                      <c:pt idx="713">
                        <c:v>2.34</c:v>
                      </c:pt>
                      <c:pt idx="714">
                        <c:v>2.35</c:v>
                      </c:pt>
                      <c:pt idx="715">
                        <c:v>2.35</c:v>
                      </c:pt>
                      <c:pt idx="716">
                        <c:v>2.3199999999999998</c:v>
                      </c:pt>
                      <c:pt idx="717">
                        <c:v>2.1</c:v>
                      </c:pt>
                      <c:pt idx="718">
                        <c:v>2.34</c:v>
                      </c:pt>
                      <c:pt idx="719">
                        <c:v>2.54</c:v>
                      </c:pt>
                      <c:pt idx="720">
                        <c:v>2.74</c:v>
                      </c:pt>
                      <c:pt idx="721">
                        <c:v>3</c:v>
                      </c:pt>
                      <c:pt idx="722">
                        <c:v>2.6</c:v>
                      </c:pt>
                      <c:pt idx="723">
                        <c:v>2.66</c:v>
                      </c:pt>
                      <c:pt idx="724">
                        <c:v>2.74</c:v>
                      </c:pt>
                      <c:pt idx="725">
                        <c:v>2.5</c:v>
                      </c:pt>
                      <c:pt idx="726">
                        <c:v>2.54</c:v>
                      </c:pt>
                      <c:pt idx="727">
                        <c:v>2.2200000000000002</c:v>
                      </c:pt>
                      <c:pt idx="728">
                        <c:v>2.1</c:v>
                      </c:pt>
                      <c:pt idx="729">
                        <c:v>2.12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F4EB-4269-B900-F78E3F18A5CB}"/>
                  </c:ext>
                </c:extLst>
              </c15:ser>
            </c15:filteredLineSeries>
          </c:ext>
        </c:extLst>
      </c:lineChart>
      <c:dateAx>
        <c:axId val="479960064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480027776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480027776"/>
        <c:scaling>
          <c:orientation val="minMax"/>
          <c:max val="7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479960064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ARRANCAPLUMAS - RIO MAGDALENA</a:t>
            </a:r>
            <a:r>
              <a:rPr lang="en-US" sz="1400" b="1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0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HONDA - Tolima)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1.97</c:v>
                </c:pt>
                <c:pt idx="1">
                  <c:v>1.81</c:v>
                </c:pt>
                <c:pt idx="2">
                  <c:v>1.65</c:v>
                </c:pt>
                <c:pt idx="3">
                  <c:v>1.7</c:v>
                </c:pt>
                <c:pt idx="4">
                  <c:v>1.73</c:v>
                </c:pt>
                <c:pt idx="5">
                  <c:v>1.62</c:v>
                </c:pt>
                <c:pt idx="6">
                  <c:v>1.6</c:v>
                </c:pt>
                <c:pt idx="7">
                  <c:v>2.23</c:v>
                </c:pt>
                <c:pt idx="8">
                  <c:v>2.48</c:v>
                </c:pt>
                <c:pt idx="9">
                  <c:v>2.09</c:v>
                </c:pt>
                <c:pt idx="10">
                  <c:v>1.33</c:v>
                </c:pt>
                <c:pt idx="11">
                  <c:v>1.53</c:v>
                </c:pt>
                <c:pt idx="12">
                  <c:v>1.42</c:v>
                </c:pt>
                <c:pt idx="13">
                  <c:v>1.3</c:v>
                </c:pt>
                <c:pt idx="14">
                  <c:v>1.23</c:v>
                </c:pt>
                <c:pt idx="15">
                  <c:v>1.35</c:v>
                </c:pt>
                <c:pt idx="16">
                  <c:v>1.2</c:v>
                </c:pt>
                <c:pt idx="17">
                  <c:v>1.35</c:v>
                </c:pt>
                <c:pt idx="18">
                  <c:v>1.3</c:v>
                </c:pt>
                <c:pt idx="19">
                  <c:v>1.42</c:v>
                </c:pt>
                <c:pt idx="20">
                  <c:v>1.34</c:v>
                </c:pt>
                <c:pt idx="21">
                  <c:v>1.31</c:v>
                </c:pt>
                <c:pt idx="22">
                  <c:v>1.3</c:v>
                </c:pt>
                <c:pt idx="23">
                  <c:v>1.32</c:v>
                </c:pt>
                <c:pt idx="24">
                  <c:v>1.44</c:v>
                </c:pt>
                <c:pt idx="25">
                  <c:v>1.4</c:v>
                </c:pt>
                <c:pt idx="26">
                  <c:v>1.31</c:v>
                </c:pt>
                <c:pt idx="27">
                  <c:v>1.28</c:v>
                </c:pt>
                <c:pt idx="28">
                  <c:v>1.33</c:v>
                </c:pt>
                <c:pt idx="29">
                  <c:v>1.36</c:v>
                </c:pt>
                <c:pt idx="30">
                  <c:v>1.27</c:v>
                </c:pt>
                <c:pt idx="31">
                  <c:v>1.2</c:v>
                </c:pt>
                <c:pt idx="32">
                  <c:v>1.05</c:v>
                </c:pt>
                <c:pt idx="33">
                  <c:v>1</c:v>
                </c:pt>
                <c:pt idx="34">
                  <c:v>1.4</c:v>
                </c:pt>
                <c:pt idx="35">
                  <c:v>1.5</c:v>
                </c:pt>
                <c:pt idx="36">
                  <c:v>1.43</c:v>
                </c:pt>
                <c:pt idx="37">
                  <c:v>1.45</c:v>
                </c:pt>
                <c:pt idx="38">
                  <c:v>1.38</c:v>
                </c:pt>
                <c:pt idx="39">
                  <c:v>1.3</c:v>
                </c:pt>
                <c:pt idx="40">
                  <c:v>1.21</c:v>
                </c:pt>
                <c:pt idx="41">
                  <c:v>1.2</c:v>
                </c:pt>
                <c:pt idx="42">
                  <c:v>1.17</c:v>
                </c:pt>
                <c:pt idx="43">
                  <c:v>1.19</c:v>
                </c:pt>
                <c:pt idx="44">
                  <c:v>1.22</c:v>
                </c:pt>
                <c:pt idx="45">
                  <c:v>1.2</c:v>
                </c:pt>
                <c:pt idx="46">
                  <c:v>1.1000000000000001</c:v>
                </c:pt>
                <c:pt idx="47">
                  <c:v>1.08</c:v>
                </c:pt>
                <c:pt idx="48">
                  <c:v>1.1100000000000001</c:v>
                </c:pt>
                <c:pt idx="49">
                  <c:v>1.39</c:v>
                </c:pt>
                <c:pt idx="50">
                  <c:v>1.95</c:v>
                </c:pt>
                <c:pt idx="51">
                  <c:v>2.2799999999999998</c:v>
                </c:pt>
                <c:pt idx="52">
                  <c:v>1.7</c:v>
                </c:pt>
                <c:pt idx="53">
                  <c:v>1.99</c:v>
                </c:pt>
                <c:pt idx="54">
                  <c:v>1.88</c:v>
                </c:pt>
                <c:pt idx="55">
                  <c:v>2.02</c:v>
                </c:pt>
                <c:pt idx="56">
                  <c:v>2.1800000000000002</c:v>
                </c:pt>
                <c:pt idx="57">
                  <c:v>2.2000000000000002</c:v>
                </c:pt>
                <c:pt idx="58">
                  <c:v>2</c:v>
                </c:pt>
                <c:pt idx="59">
                  <c:v>2.04</c:v>
                </c:pt>
                <c:pt idx="60">
                  <c:v>1.93</c:v>
                </c:pt>
                <c:pt idx="61">
                  <c:v>1.9</c:v>
                </c:pt>
                <c:pt idx="62">
                  <c:v>1.42</c:v>
                </c:pt>
                <c:pt idx="63">
                  <c:v>1.4</c:v>
                </c:pt>
                <c:pt idx="64">
                  <c:v>1.31</c:v>
                </c:pt>
                <c:pt idx="65">
                  <c:v>1.32</c:v>
                </c:pt>
                <c:pt idx="66">
                  <c:v>1.2</c:v>
                </c:pt>
                <c:pt idx="67">
                  <c:v>1.22</c:v>
                </c:pt>
                <c:pt idx="68">
                  <c:v>1.17</c:v>
                </c:pt>
                <c:pt idx="69">
                  <c:v>1.08</c:v>
                </c:pt>
                <c:pt idx="70">
                  <c:v>1.05</c:v>
                </c:pt>
                <c:pt idx="71">
                  <c:v>1.1200000000000001</c:v>
                </c:pt>
                <c:pt idx="72">
                  <c:v>1.0900000000000001</c:v>
                </c:pt>
                <c:pt idx="73">
                  <c:v>1</c:v>
                </c:pt>
                <c:pt idx="74">
                  <c:v>1.1000000000000001</c:v>
                </c:pt>
                <c:pt idx="75">
                  <c:v>0.96</c:v>
                </c:pt>
                <c:pt idx="76">
                  <c:v>1.1000000000000001</c:v>
                </c:pt>
                <c:pt idx="77">
                  <c:v>1.38</c:v>
                </c:pt>
                <c:pt idx="78">
                  <c:v>1.81</c:v>
                </c:pt>
                <c:pt idx="79">
                  <c:v>1.8</c:v>
                </c:pt>
                <c:pt idx="80">
                  <c:v>1.63</c:v>
                </c:pt>
                <c:pt idx="81">
                  <c:v>1.82</c:v>
                </c:pt>
                <c:pt idx="82">
                  <c:v>2.4900000000000002</c:v>
                </c:pt>
                <c:pt idx="83">
                  <c:v>2.1</c:v>
                </c:pt>
                <c:pt idx="84">
                  <c:v>2.2999999999999998</c:v>
                </c:pt>
                <c:pt idx="85">
                  <c:v>2.5099999999999998</c:v>
                </c:pt>
                <c:pt idx="86">
                  <c:v>1.9</c:v>
                </c:pt>
                <c:pt idx="87">
                  <c:v>1.84</c:v>
                </c:pt>
                <c:pt idx="88">
                  <c:v>1.92</c:v>
                </c:pt>
                <c:pt idx="89">
                  <c:v>1.9</c:v>
                </c:pt>
                <c:pt idx="90">
                  <c:v>1.42</c:v>
                </c:pt>
                <c:pt idx="91">
                  <c:v>1.36</c:v>
                </c:pt>
                <c:pt idx="92">
                  <c:v>1.3</c:v>
                </c:pt>
                <c:pt idx="93">
                  <c:v>1.1000000000000001</c:v>
                </c:pt>
                <c:pt idx="94">
                  <c:v>1.05</c:v>
                </c:pt>
                <c:pt idx="95">
                  <c:v>1.31</c:v>
                </c:pt>
                <c:pt idx="96">
                  <c:v>2.0299999999999998</c:v>
                </c:pt>
                <c:pt idx="97">
                  <c:v>2.4900000000000002</c:v>
                </c:pt>
                <c:pt idx="98">
                  <c:v>2.2000000000000002</c:v>
                </c:pt>
                <c:pt idx="99">
                  <c:v>2.14</c:v>
                </c:pt>
                <c:pt idx="100">
                  <c:v>1.8</c:v>
                </c:pt>
                <c:pt idx="101">
                  <c:v>1.4</c:v>
                </c:pt>
                <c:pt idx="102">
                  <c:v>1.65</c:v>
                </c:pt>
                <c:pt idx="103">
                  <c:v>2.0499999999999998</c:v>
                </c:pt>
                <c:pt idx="104">
                  <c:v>1.08</c:v>
                </c:pt>
                <c:pt idx="105">
                  <c:v>1.19</c:v>
                </c:pt>
                <c:pt idx="106">
                  <c:v>1.05</c:v>
                </c:pt>
                <c:pt idx="107">
                  <c:v>2.4300000000000002</c:v>
                </c:pt>
                <c:pt idx="108">
                  <c:v>2.29</c:v>
                </c:pt>
                <c:pt idx="109">
                  <c:v>2.34</c:v>
                </c:pt>
                <c:pt idx="110">
                  <c:v>2.2000000000000002</c:v>
                </c:pt>
                <c:pt idx="111">
                  <c:v>2.44</c:v>
                </c:pt>
                <c:pt idx="112">
                  <c:v>2.31</c:v>
                </c:pt>
                <c:pt idx="113">
                  <c:v>2.2999999999999998</c:v>
                </c:pt>
                <c:pt idx="114">
                  <c:v>1.83</c:v>
                </c:pt>
                <c:pt idx="115">
                  <c:v>1.8</c:v>
                </c:pt>
                <c:pt idx="116">
                  <c:v>1.7</c:v>
                </c:pt>
                <c:pt idx="117">
                  <c:v>1.91</c:v>
                </c:pt>
                <c:pt idx="118">
                  <c:v>2.0299999999999998</c:v>
                </c:pt>
                <c:pt idx="119">
                  <c:v>2.08</c:v>
                </c:pt>
                <c:pt idx="120">
                  <c:v>2.15</c:v>
                </c:pt>
                <c:pt idx="121">
                  <c:v>2</c:v>
                </c:pt>
                <c:pt idx="122">
                  <c:v>1.7</c:v>
                </c:pt>
                <c:pt idx="123">
                  <c:v>1.75</c:v>
                </c:pt>
                <c:pt idx="124">
                  <c:v>2</c:v>
                </c:pt>
                <c:pt idx="125">
                  <c:v>2.0299999999999998</c:v>
                </c:pt>
                <c:pt idx="126">
                  <c:v>1.94</c:v>
                </c:pt>
                <c:pt idx="127">
                  <c:v>1.9</c:v>
                </c:pt>
                <c:pt idx="128">
                  <c:v>1.95</c:v>
                </c:pt>
                <c:pt idx="129">
                  <c:v>1.9</c:v>
                </c:pt>
                <c:pt idx="130">
                  <c:v>2.38</c:v>
                </c:pt>
                <c:pt idx="131">
                  <c:v>3.4</c:v>
                </c:pt>
                <c:pt idx="132">
                  <c:v>2.44</c:v>
                </c:pt>
                <c:pt idx="133">
                  <c:v>2.0299999999999998</c:v>
                </c:pt>
                <c:pt idx="134">
                  <c:v>1.82</c:v>
                </c:pt>
                <c:pt idx="135">
                  <c:v>1.98</c:v>
                </c:pt>
                <c:pt idx="136">
                  <c:v>1.8</c:v>
                </c:pt>
                <c:pt idx="137">
                  <c:v>1.74</c:v>
                </c:pt>
                <c:pt idx="138">
                  <c:v>1.9</c:v>
                </c:pt>
                <c:pt idx="139">
                  <c:v>1.97</c:v>
                </c:pt>
                <c:pt idx="140">
                  <c:v>2.02</c:v>
                </c:pt>
                <c:pt idx="141">
                  <c:v>2.1</c:v>
                </c:pt>
                <c:pt idx="142">
                  <c:v>2.39</c:v>
                </c:pt>
                <c:pt idx="143">
                  <c:v>2.48</c:v>
                </c:pt>
                <c:pt idx="144">
                  <c:v>2.77</c:v>
                </c:pt>
                <c:pt idx="145">
                  <c:v>2.7</c:v>
                </c:pt>
                <c:pt idx="146">
                  <c:v>2.84</c:v>
                </c:pt>
                <c:pt idx="147">
                  <c:v>2.89</c:v>
                </c:pt>
                <c:pt idx="148">
                  <c:v>2.9</c:v>
                </c:pt>
                <c:pt idx="149">
                  <c:v>2.7</c:v>
                </c:pt>
                <c:pt idx="150">
                  <c:v>2.94</c:v>
                </c:pt>
                <c:pt idx="151">
                  <c:v>2.65</c:v>
                </c:pt>
                <c:pt idx="152">
                  <c:v>2.1</c:v>
                </c:pt>
                <c:pt idx="153">
                  <c:v>2.08</c:v>
                </c:pt>
                <c:pt idx="154">
                  <c:v>2.99</c:v>
                </c:pt>
                <c:pt idx="155">
                  <c:v>2.7</c:v>
                </c:pt>
                <c:pt idx="156">
                  <c:v>2.38</c:v>
                </c:pt>
                <c:pt idx="157">
                  <c:v>2.2999999999999998</c:v>
                </c:pt>
                <c:pt idx="158">
                  <c:v>2.44</c:v>
                </c:pt>
                <c:pt idx="159">
                  <c:v>2.0699999999999998</c:v>
                </c:pt>
                <c:pt idx="160">
                  <c:v>2.1</c:v>
                </c:pt>
                <c:pt idx="161">
                  <c:v>1.9</c:v>
                </c:pt>
                <c:pt idx="162">
                  <c:v>1.77</c:v>
                </c:pt>
                <c:pt idx="163">
                  <c:v>1.7</c:v>
                </c:pt>
                <c:pt idx="164">
                  <c:v>1.65</c:v>
                </c:pt>
                <c:pt idx="165">
                  <c:v>1.73</c:v>
                </c:pt>
                <c:pt idx="166">
                  <c:v>1.84</c:v>
                </c:pt>
                <c:pt idx="167">
                  <c:v>1.8</c:v>
                </c:pt>
                <c:pt idx="168">
                  <c:v>1.71</c:v>
                </c:pt>
                <c:pt idx="169">
                  <c:v>2.08</c:v>
                </c:pt>
                <c:pt idx="170">
                  <c:v>2.7</c:v>
                </c:pt>
                <c:pt idx="171">
                  <c:v>2.93</c:v>
                </c:pt>
                <c:pt idx="172">
                  <c:v>2.84</c:v>
                </c:pt>
                <c:pt idx="173">
                  <c:v>2.1</c:v>
                </c:pt>
                <c:pt idx="174">
                  <c:v>2</c:v>
                </c:pt>
                <c:pt idx="175">
                  <c:v>2.38</c:v>
                </c:pt>
                <c:pt idx="176">
                  <c:v>3</c:v>
                </c:pt>
                <c:pt idx="177">
                  <c:v>3.07</c:v>
                </c:pt>
                <c:pt idx="178">
                  <c:v>3.15</c:v>
                </c:pt>
                <c:pt idx="179">
                  <c:v>3.02</c:v>
                </c:pt>
                <c:pt idx="180">
                  <c:v>2.2999999999999998</c:v>
                </c:pt>
                <c:pt idx="181">
                  <c:v>2</c:v>
                </c:pt>
                <c:pt idx="182">
                  <c:v>1.92</c:v>
                </c:pt>
                <c:pt idx="183">
                  <c:v>1.99</c:v>
                </c:pt>
                <c:pt idx="184">
                  <c:v>1.8</c:v>
                </c:pt>
                <c:pt idx="185">
                  <c:v>1.84</c:v>
                </c:pt>
                <c:pt idx="186">
                  <c:v>1.73</c:v>
                </c:pt>
                <c:pt idx="187">
                  <c:v>1.8</c:v>
                </c:pt>
                <c:pt idx="188">
                  <c:v>1.89</c:v>
                </c:pt>
                <c:pt idx="189">
                  <c:v>2.44</c:v>
                </c:pt>
                <c:pt idx="190">
                  <c:v>2.2799999999999998</c:v>
                </c:pt>
                <c:pt idx="191">
                  <c:v>3.2</c:v>
                </c:pt>
                <c:pt idx="192">
                  <c:v>3.68</c:v>
                </c:pt>
                <c:pt idx="193">
                  <c:v>4.3600000000000003</c:v>
                </c:pt>
                <c:pt idx="194">
                  <c:v>4.59</c:v>
                </c:pt>
                <c:pt idx="195">
                  <c:v>5.19</c:v>
                </c:pt>
                <c:pt idx="196">
                  <c:v>6</c:v>
                </c:pt>
                <c:pt idx="197">
                  <c:v>5.18</c:v>
                </c:pt>
                <c:pt idx="198">
                  <c:v>5.61</c:v>
                </c:pt>
                <c:pt idx="199">
                  <c:v>5.73</c:v>
                </c:pt>
                <c:pt idx="200">
                  <c:v>6.7</c:v>
                </c:pt>
                <c:pt idx="201">
                  <c:v>5.59</c:v>
                </c:pt>
                <c:pt idx="202">
                  <c:v>4.8</c:v>
                </c:pt>
                <c:pt idx="203">
                  <c:v>6</c:v>
                </c:pt>
                <c:pt idx="204">
                  <c:v>6.5</c:v>
                </c:pt>
                <c:pt idx="205">
                  <c:v>5.9</c:v>
                </c:pt>
                <c:pt idx="206">
                  <c:v>4.67</c:v>
                </c:pt>
                <c:pt idx="207">
                  <c:v>4.59</c:v>
                </c:pt>
                <c:pt idx="208">
                  <c:v>6.6</c:v>
                </c:pt>
                <c:pt idx="209">
                  <c:v>7.7</c:v>
                </c:pt>
                <c:pt idx="210">
                  <c:v>8.77</c:v>
                </c:pt>
                <c:pt idx="211">
                  <c:v>7.7</c:v>
                </c:pt>
                <c:pt idx="212">
                  <c:v>6.3</c:v>
                </c:pt>
                <c:pt idx="213">
                  <c:v>7.19</c:v>
                </c:pt>
                <c:pt idx="214">
                  <c:v>7</c:v>
                </c:pt>
                <c:pt idx="215">
                  <c:v>7.25</c:v>
                </c:pt>
                <c:pt idx="216">
                  <c:v>5.75</c:v>
                </c:pt>
                <c:pt idx="217">
                  <c:v>5.9</c:v>
                </c:pt>
                <c:pt idx="218">
                  <c:v>5.23</c:v>
                </c:pt>
                <c:pt idx="219">
                  <c:v>5.72</c:v>
                </c:pt>
                <c:pt idx="220">
                  <c:v>6.81</c:v>
                </c:pt>
                <c:pt idx="221">
                  <c:v>8</c:v>
                </c:pt>
                <c:pt idx="222">
                  <c:v>7.98</c:v>
                </c:pt>
                <c:pt idx="223">
                  <c:v>7.12</c:v>
                </c:pt>
                <c:pt idx="224">
                  <c:v>6.09</c:v>
                </c:pt>
                <c:pt idx="225">
                  <c:v>5.29</c:v>
                </c:pt>
                <c:pt idx="226">
                  <c:v>4.8</c:v>
                </c:pt>
                <c:pt idx="227">
                  <c:v>4.38</c:v>
                </c:pt>
                <c:pt idx="228">
                  <c:v>4.63</c:v>
                </c:pt>
                <c:pt idx="229">
                  <c:v>4.2</c:v>
                </c:pt>
                <c:pt idx="230">
                  <c:v>4.0999999999999996</c:v>
                </c:pt>
                <c:pt idx="231">
                  <c:v>3.8</c:v>
                </c:pt>
                <c:pt idx="232">
                  <c:v>3.82</c:v>
                </c:pt>
                <c:pt idx="233">
                  <c:v>3.64</c:v>
                </c:pt>
                <c:pt idx="234">
                  <c:v>4.71</c:v>
                </c:pt>
                <c:pt idx="235">
                  <c:v>5</c:v>
                </c:pt>
                <c:pt idx="236">
                  <c:v>4.28</c:v>
                </c:pt>
                <c:pt idx="237">
                  <c:v>4.72</c:v>
                </c:pt>
                <c:pt idx="238">
                  <c:v>5.8</c:v>
                </c:pt>
                <c:pt idx="239">
                  <c:v>5.4</c:v>
                </c:pt>
                <c:pt idx="240">
                  <c:v>5.76</c:v>
                </c:pt>
                <c:pt idx="241">
                  <c:v>6.7</c:v>
                </c:pt>
                <c:pt idx="242">
                  <c:v>6.5</c:v>
                </c:pt>
                <c:pt idx="243">
                  <c:v>7.1</c:v>
                </c:pt>
                <c:pt idx="244">
                  <c:v>6.81</c:v>
                </c:pt>
                <c:pt idx="245">
                  <c:v>6.02</c:v>
                </c:pt>
                <c:pt idx="246">
                  <c:v>5.0999999999999996</c:v>
                </c:pt>
                <c:pt idx="247">
                  <c:v>5.74</c:v>
                </c:pt>
                <c:pt idx="248">
                  <c:v>6.56</c:v>
                </c:pt>
                <c:pt idx="249">
                  <c:v>7.51</c:v>
                </c:pt>
                <c:pt idx="250">
                  <c:v>7.33</c:v>
                </c:pt>
                <c:pt idx="251">
                  <c:v>6.62</c:v>
                </c:pt>
                <c:pt idx="252">
                  <c:v>5.89</c:v>
                </c:pt>
                <c:pt idx="253">
                  <c:v>5.7</c:v>
                </c:pt>
                <c:pt idx="254">
                  <c:v>7.1</c:v>
                </c:pt>
                <c:pt idx="255">
                  <c:v>7.84</c:v>
                </c:pt>
                <c:pt idx="256">
                  <c:v>7</c:v>
                </c:pt>
                <c:pt idx="257">
                  <c:v>6.48</c:v>
                </c:pt>
                <c:pt idx="258">
                  <c:v>5.88</c:v>
                </c:pt>
                <c:pt idx="259">
                  <c:v>5.14</c:v>
                </c:pt>
                <c:pt idx="260">
                  <c:v>4.58</c:v>
                </c:pt>
                <c:pt idx="261">
                  <c:v>4.5</c:v>
                </c:pt>
                <c:pt idx="262">
                  <c:v>4.8899999999999997</c:v>
                </c:pt>
                <c:pt idx="263">
                  <c:v>4.0999999999999996</c:v>
                </c:pt>
                <c:pt idx="264">
                  <c:v>3.5</c:v>
                </c:pt>
                <c:pt idx="265">
                  <c:v>3.48</c:v>
                </c:pt>
                <c:pt idx="266">
                  <c:v>3.1</c:v>
                </c:pt>
                <c:pt idx="267">
                  <c:v>3.88</c:v>
                </c:pt>
                <c:pt idx="268">
                  <c:v>4.3899999999999997</c:v>
                </c:pt>
                <c:pt idx="269">
                  <c:v>3.03</c:v>
                </c:pt>
                <c:pt idx="270">
                  <c:v>3.49</c:v>
                </c:pt>
                <c:pt idx="271">
                  <c:v>3.77</c:v>
                </c:pt>
                <c:pt idx="272">
                  <c:v>3.27</c:v>
                </c:pt>
                <c:pt idx="273">
                  <c:v>3.68</c:v>
                </c:pt>
                <c:pt idx="274">
                  <c:v>4.1500000000000004</c:v>
                </c:pt>
                <c:pt idx="275">
                  <c:v>4.03</c:v>
                </c:pt>
                <c:pt idx="276">
                  <c:v>3.1</c:v>
                </c:pt>
                <c:pt idx="277">
                  <c:v>3.41</c:v>
                </c:pt>
                <c:pt idx="278">
                  <c:v>2.8</c:v>
                </c:pt>
                <c:pt idx="279">
                  <c:v>2.73</c:v>
                </c:pt>
                <c:pt idx="280">
                  <c:v>2.64</c:v>
                </c:pt>
                <c:pt idx="281">
                  <c:v>2.7</c:v>
                </c:pt>
                <c:pt idx="282">
                  <c:v>3.5</c:v>
                </c:pt>
                <c:pt idx="283">
                  <c:v>4.28</c:v>
                </c:pt>
                <c:pt idx="284">
                  <c:v>4.59</c:v>
                </c:pt>
                <c:pt idx="285">
                  <c:v>5.48</c:v>
                </c:pt>
                <c:pt idx="286">
                  <c:v>5.69</c:v>
                </c:pt>
                <c:pt idx="287">
                  <c:v>5.8</c:v>
                </c:pt>
                <c:pt idx="288">
                  <c:v>5.2</c:v>
                </c:pt>
                <c:pt idx="289">
                  <c:v>5.05</c:v>
                </c:pt>
                <c:pt idx="290">
                  <c:v>5.61</c:v>
                </c:pt>
                <c:pt idx="291">
                  <c:v>5.09</c:v>
                </c:pt>
                <c:pt idx="292">
                  <c:v>3.66</c:v>
                </c:pt>
                <c:pt idx="293">
                  <c:v>6.4</c:v>
                </c:pt>
                <c:pt idx="294">
                  <c:v>6.23</c:v>
                </c:pt>
                <c:pt idx="295">
                  <c:v>7.5</c:v>
                </c:pt>
                <c:pt idx="296">
                  <c:v>8.52</c:v>
                </c:pt>
                <c:pt idx="297">
                  <c:v>8.5</c:v>
                </c:pt>
                <c:pt idx="298">
                  <c:v>6.3</c:v>
                </c:pt>
                <c:pt idx="299">
                  <c:v>5.43</c:v>
                </c:pt>
                <c:pt idx="300">
                  <c:v>5.12</c:v>
                </c:pt>
                <c:pt idx="301">
                  <c:v>5.51</c:v>
                </c:pt>
                <c:pt idx="302">
                  <c:v>5.69</c:v>
                </c:pt>
                <c:pt idx="303">
                  <c:v>5.12</c:v>
                </c:pt>
                <c:pt idx="304">
                  <c:v>4.68</c:v>
                </c:pt>
                <c:pt idx="305">
                  <c:v>4.5999999999999996</c:v>
                </c:pt>
                <c:pt idx="306">
                  <c:v>4.51</c:v>
                </c:pt>
                <c:pt idx="307">
                  <c:v>4.2300000000000004</c:v>
                </c:pt>
                <c:pt idx="308">
                  <c:v>4.18</c:v>
                </c:pt>
                <c:pt idx="309">
                  <c:v>5.8</c:v>
                </c:pt>
                <c:pt idx="310">
                  <c:v>6.2</c:v>
                </c:pt>
                <c:pt idx="311">
                  <c:v>7.07</c:v>
                </c:pt>
                <c:pt idx="312">
                  <c:v>6.93</c:v>
                </c:pt>
                <c:pt idx="313">
                  <c:v>7.1</c:v>
                </c:pt>
                <c:pt idx="314">
                  <c:v>6.25</c:v>
                </c:pt>
                <c:pt idx="315">
                  <c:v>5.01</c:v>
                </c:pt>
                <c:pt idx="316">
                  <c:v>4.4400000000000004</c:v>
                </c:pt>
                <c:pt idx="317">
                  <c:v>4.99</c:v>
                </c:pt>
                <c:pt idx="318">
                  <c:v>5.3</c:v>
                </c:pt>
                <c:pt idx="319">
                  <c:v>5.29</c:v>
                </c:pt>
                <c:pt idx="320">
                  <c:v>5.2</c:v>
                </c:pt>
                <c:pt idx="321">
                  <c:v>4.2</c:v>
                </c:pt>
                <c:pt idx="322">
                  <c:v>3.69</c:v>
                </c:pt>
                <c:pt idx="323">
                  <c:v>3.1</c:v>
                </c:pt>
                <c:pt idx="324">
                  <c:v>3.38</c:v>
                </c:pt>
                <c:pt idx="325">
                  <c:v>3.09</c:v>
                </c:pt>
                <c:pt idx="326">
                  <c:v>3.68</c:v>
                </c:pt>
                <c:pt idx="327">
                  <c:v>3.2</c:v>
                </c:pt>
                <c:pt idx="328">
                  <c:v>3.15</c:v>
                </c:pt>
                <c:pt idx="329">
                  <c:v>3.27</c:v>
                </c:pt>
                <c:pt idx="330">
                  <c:v>3.79</c:v>
                </c:pt>
                <c:pt idx="331">
                  <c:v>3.6</c:v>
                </c:pt>
                <c:pt idx="332">
                  <c:v>4.3</c:v>
                </c:pt>
                <c:pt idx="333">
                  <c:v>4.63</c:v>
                </c:pt>
                <c:pt idx="334">
                  <c:v>4.51</c:v>
                </c:pt>
                <c:pt idx="335">
                  <c:v>4.5</c:v>
                </c:pt>
                <c:pt idx="336">
                  <c:v>5.3</c:v>
                </c:pt>
                <c:pt idx="337">
                  <c:v>5.44</c:v>
                </c:pt>
                <c:pt idx="338">
                  <c:v>5.29</c:v>
                </c:pt>
                <c:pt idx="339">
                  <c:v>5.67</c:v>
                </c:pt>
                <c:pt idx="340">
                  <c:v>5.48</c:v>
                </c:pt>
                <c:pt idx="341">
                  <c:v>5.53</c:v>
                </c:pt>
                <c:pt idx="342">
                  <c:v>6.18</c:v>
                </c:pt>
                <c:pt idx="343">
                  <c:v>5.76</c:v>
                </c:pt>
                <c:pt idx="344">
                  <c:v>5.4</c:v>
                </c:pt>
                <c:pt idx="345">
                  <c:v>6.1</c:v>
                </c:pt>
                <c:pt idx="346">
                  <c:v>6.35</c:v>
                </c:pt>
                <c:pt idx="347">
                  <c:v>6.03</c:v>
                </c:pt>
                <c:pt idx="348">
                  <c:v>5.28</c:v>
                </c:pt>
                <c:pt idx="349">
                  <c:v>5.32</c:v>
                </c:pt>
                <c:pt idx="350">
                  <c:v>5.4</c:v>
                </c:pt>
                <c:pt idx="351">
                  <c:v>5.2</c:v>
                </c:pt>
                <c:pt idx="352">
                  <c:v>4.78</c:v>
                </c:pt>
                <c:pt idx="353">
                  <c:v>4.29</c:v>
                </c:pt>
                <c:pt idx="354">
                  <c:v>3.8</c:v>
                </c:pt>
                <c:pt idx="355">
                  <c:v>3.11</c:v>
                </c:pt>
                <c:pt idx="356">
                  <c:v>3.02</c:v>
                </c:pt>
                <c:pt idx="357">
                  <c:v>2.84</c:v>
                </c:pt>
                <c:pt idx="358">
                  <c:v>2.6</c:v>
                </c:pt>
                <c:pt idx="359">
                  <c:v>3.08</c:v>
                </c:pt>
                <c:pt idx="360">
                  <c:v>3.43</c:v>
                </c:pt>
                <c:pt idx="361">
                  <c:v>3.48</c:v>
                </c:pt>
                <c:pt idx="362">
                  <c:v>3.5</c:v>
                </c:pt>
                <c:pt idx="363">
                  <c:v>3.48</c:v>
                </c:pt>
                <c:pt idx="364">
                  <c:v>3.68</c:v>
                </c:pt>
                <c:pt idx="365">
                  <c:v>4.0999999999999996</c:v>
                </c:pt>
                <c:pt idx="366">
                  <c:v>4.07</c:v>
                </c:pt>
                <c:pt idx="367">
                  <c:v>4.5</c:v>
                </c:pt>
                <c:pt idx="368">
                  <c:v>4.68</c:v>
                </c:pt>
                <c:pt idx="369">
                  <c:v>4.7300000000000004</c:v>
                </c:pt>
                <c:pt idx="370">
                  <c:v>4.5999999999999996</c:v>
                </c:pt>
                <c:pt idx="371">
                  <c:v>5.03</c:v>
                </c:pt>
                <c:pt idx="372">
                  <c:v>5.0999999999999996</c:v>
                </c:pt>
                <c:pt idx="373">
                  <c:v>5.15</c:v>
                </c:pt>
                <c:pt idx="374">
                  <c:v>5.22</c:v>
                </c:pt>
                <c:pt idx="375">
                  <c:v>5.13</c:v>
                </c:pt>
                <c:pt idx="376">
                  <c:v>6.02</c:v>
                </c:pt>
                <c:pt idx="377">
                  <c:v>6.18</c:v>
                </c:pt>
                <c:pt idx="378">
                  <c:v>6.39</c:v>
                </c:pt>
                <c:pt idx="379">
                  <c:v>6.68</c:v>
                </c:pt>
                <c:pt idx="380">
                  <c:v>7.2</c:v>
                </c:pt>
                <c:pt idx="381">
                  <c:v>7.31</c:v>
                </c:pt>
                <c:pt idx="382">
                  <c:v>6.84</c:v>
                </c:pt>
                <c:pt idx="383">
                  <c:v>6.99</c:v>
                </c:pt>
                <c:pt idx="384">
                  <c:v>6.72</c:v>
                </c:pt>
                <c:pt idx="385">
                  <c:v>6.56</c:v>
                </c:pt>
                <c:pt idx="386">
                  <c:v>6.09</c:v>
                </c:pt>
                <c:pt idx="387">
                  <c:v>6.03</c:v>
                </c:pt>
                <c:pt idx="388">
                  <c:v>5.5</c:v>
                </c:pt>
                <c:pt idx="389">
                  <c:v>5.43</c:v>
                </c:pt>
                <c:pt idx="390">
                  <c:v>7.03</c:v>
                </c:pt>
                <c:pt idx="391">
                  <c:v>6.7</c:v>
                </c:pt>
                <c:pt idx="392">
                  <c:v>6.53</c:v>
                </c:pt>
                <c:pt idx="393">
                  <c:v>6.78</c:v>
                </c:pt>
                <c:pt idx="394">
                  <c:v>6.15</c:v>
                </c:pt>
                <c:pt idx="395">
                  <c:v>6.8</c:v>
                </c:pt>
                <c:pt idx="396">
                  <c:v>8.15</c:v>
                </c:pt>
                <c:pt idx="397">
                  <c:v>8.6</c:v>
                </c:pt>
                <c:pt idx="398">
                  <c:v>8</c:v>
                </c:pt>
                <c:pt idx="399">
                  <c:v>7.33</c:v>
                </c:pt>
                <c:pt idx="400">
                  <c:v>6.35</c:v>
                </c:pt>
                <c:pt idx="401">
                  <c:v>6.16</c:v>
                </c:pt>
                <c:pt idx="402">
                  <c:v>6.3</c:v>
                </c:pt>
                <c:pt idx="403">
                  <c:v>6.48</c:v>
                </c:pt>
                <c:pt idx="404">
                  <c:v>6.23</c:v>
                </c:pt>
                <c:pt idx="405">
                  <c:v>6.03</c:v>
                </c:pt>
                <c:pt idx="406">
                  <c:v>5.3</c:v>
                </c:pt>
                <c:pt idx="407">
                  <c:v>5.39</c:v>
                </c:pt>
                <c:pt idx="408">
                  <c:v>5.0999999999999996</c:v>
                </c:pt>
                <c:pt idx="409">
                  <c:v>5.28</c:v>
                </c:pt>
                <c:pt idx="410">
                  <c:v>5.4</c:v>
                </c:pt>
                <c:pt idx="411">
                  <c:v>5.2</c:v>
                </c:pt>
                <c:pt idx="412">
                  <c:v>4.9000000000000004</c:v>
                </c:pt>
                <c:pt idx="413">
                  <c:v>4.68</c:v>
                </c:pt>
                <c:pt idx="414">
                  <c:v>4.29</c:v>
                </c:pt>
                <c:pt idx="415">
                  <c:v>4.8</c:v>
                </c:pt>
                <c:pt idx="416">
                  <c:v>4.67</c:v>
                </c:pt>
                <c:pt idx="417">
                  <c:v>4.13</c:v>
                </c:pt>
                <c:pt idx="418">
                  <c:v>3.88</c:v>
                </c:pt>
                <c:pt idx="419">
                  <c:v>4.4800000000000004</c:v>
                </c:pt>
                <c:pt idx="420">
                  <c:v>4.7300000000000004</c:v>
                </c:pt>
                <c:pt idx="421">
                  <c:v>4.5999999999999996</c:v>
                </c:pt>
                <c:pt idx="422">
                  <c:v>4.6900000000000004</c:v>
                </c:pt>
                <c:pt idx="423">
                  <c:v>4.5</c:v>
                </c:pt>
                <c:pt idx="424">
                  <c:v>4.68</c:v>
                </c:pt>
                <c:pt idx="425">
                  <c:v>3.49</c:v>
                </c:pt>
                <c:pt idx="426">
                  <c:v>3.31</c:v>
                </c:pt>
                <c:pt idx="427">
                  <c:v>4.03</c:v>
                </c:pt>
                <c:pt idx="428">
                  <c:v>5.0999999999999996</c:v>
                </c:pt>
                <c:pt idx="429">
                  <c:v>5.53</c:v>
                </c:pt>
                <c:pt idx="430">
                  <c:v>5.38</c:v>
                </c:pt>
                <c:pt idx="431">
                  <c:v>4.99</c:v>
                </c:pt>
                <c:pt idx="432">
                  <c:v>4.8</c:v>
                </c:pt>
                <c:pt idx="433">
                  <c:v>4.88</c:v>
                </c:pt>
                <c:pt idx="434">
                  <c:v>4.7</c:v>
                </c:pt>
                <c:pt idx="435">
                  <c:v>3.8</c:v>
                </c:pt>
                <c:pt idx="436">
                  <c:v>3.67</c:v>
                </c:pt>
                <c:pt idx="437">
                  <c:v>3.89</c:v>
                </c:pt>
                <c:pt idx="438">
                  <c:v>3.65</c:v>
                </c:pt>
                <c:pt idx="439">
                  <c:v>3.94</c:v>
                </c:pt>
                <c:pt idx="440">
                  <c:v>4.12</c:v>
                </c:pt>
                <c:pt idx="441">
                  <c:v>4.4400000000000004</c:v>
                </c:pt>
                <c:pt idx="442">
                  <c:v>4.03</c:v>
                </c:pt>
                <c:pt idx="443">
                  <c:v>4.1500000000000004</c:v>
                </c:pt>
                <c:pt idx="444">
                  <c:v>3.84</c:v>
                </c:pt>
                <c:pt idx="445">
                  <c:v>3.8</c:v>
                </c:pt>
                <c:pt idx="446">
                  <c:v>3.7</c:v>
                </c:pt>
                <c:pt idx="447">
                  <c:v>3.64</c:v>
                </c:pt>
                <c:pt idx="448">
                  <c:v>3.48</c:v>
                </c:pt>
                <c:pt idx="449">
                  <c:v>3.53</c:v>
                </c:pt>
                <c:pt idx="450">
                  <c:v>3.5</c:v>
                </c:pt>
                <c:pt idx="451">
                  <c:v>3.74</c:v>
                </c:pt>
                <c:pt idx="452">
                  <c:v>3.69</c:v>
                </c:pt>
                <c:pt idx="453">
                  <c:v>3</c:v>
                </c:pt>
                <c:pt idx="454">
                  <c:v>2.71</c:v>
                </c:pt>
                <c:pt idx="455">
                  <c:v>2.75</c:v>
                </c:pt>
                <c:pt idx="456">
                  <c:v>2.83</c:v>
                </c:pt>
                <c:pt idx="457">
                  <c:v>2.89</c:v>
                </c:pt>
                <c:pt idx="458">
                  <c:v>2.7</c:v>
                </c:pt>
                <c:pt idx="459">
                  <c:v>2.68</c:v>
                </c:pt>
                <c:pt idx="460">
                  <c:v>2.59</c:v>
                </c:pt>
                <c:pt idx="461">
                  <c:v>2.4300000000000002</c:v>
                </c:pt>
                <c:pt idx="462">
                  <c:v>2.78</c:v>
                </c:pt>
                <c:pt idx="463">
                  <c:v>2.6</c:v>
                </c:pt>
                <c:pt idx="464">
                  <c:v>2.54</c:v>
                </c:pt>
                <c:pt idx="465">
                  <c:v>2.63</c:v>
                </c:pt>
                <c:pt idx="466">
                  <c:v>3.08</c:v>
                </c:pt>
                <c:pt idx="467">
                  <c:v>3.19</c:v>
                </c:pt>
                <c:pt idx="468">
                  <c:v>2.2000000000000002</c:v>
                </c:pt>
                <c:pt idx="469">
                  <c:v>2.15</c:v>
                </c:pt>
                <c:pt idx="470">
                  <c:v>2.31</c:v>
                </c:pt>
                <c:pt idx="471">
                  <c:v>2.2000000000000002</c:v>
                </c:pt>
                <c:pt idx="472">
                  <c:v>2.2599999999999998</c:v>
                </c:pt>
                <c:pt idx="473">
                  <c:v>2.21</c:v>
                </c:pt>
                <c:pt idx="474">
                  <c:v>2.36</c:v>
                </c:pt>
                <c:pt idx="475">
                  <c:v>2.2999999999999998</c:v>
                </c:pt>
                <c:pt idx="476">
                  <c:v>2.41</c:v>
                </c:pt>
                <c:pt idx="477">
                  <c:v>2.38</c:v>
                </c:pt>
                <c:pt idx="478">
                  <c:v>2.2999999999999998</c:v>
                </c:pt>
                <c:pt idx="479">
                  <c:v>3.1</c:v>
                </c:pt>
                <c:pt idx="480">
                  <c:v>3.08</c:v>
                </c:pt>
                <c:pt idx="481">
                  <c:v>3</c:v>
                </c:pt>
                <c:pt idx="482">
                  <c:v>3.19</c:v>
                </c:pt>
                <c:pt idx="483">
                  <c:v>2.84</c:v>
                </c:pt>
                <c:pt idx="484">
                  <c:v>2.7</c:v>
                </c:pt>
                <c:pt idx="485">
                  <c:v>2.66</c:v>
                </c:pt>
                <c:pt idx="486">
                  <c:v>2.81</c:v>
                </c:pt>
                <c:pt idx="487">
                  <c:v>2.89</c:v>
                </c:pt>
                <c:pt idx="488">
                  <c:v>2.94</c:v>
                </c:pt>
                <c:pt idx="489">
                  <c:v>2.9</c:v>
                </c:pt>
                <c:pt idx="490">
                  <c:v>2.99</c:v>
                </c:pt>
                <c:pt idx="491">
                  <c:v>2.93</c:v>
                </c:pt>
                <c:pt idx="492">
                  <c:v>3.07</c:v>
                </c:pt>
                <c:pt idx="493">
                  <c:v>4.4000000000000004</c:v>
                </c:pt>
                <c:pt idx="494">
                  <c:v>4.21</c:v>
                </c:pt>
                <c:pt idx="495">
                  <c:v>4.43</c:v>
                </c:pt>
                <c:pt idx="496">
                  <c:v>4.58</c:v>
                </c:pt>
                <c:pt idx="497">
                  <c:v>4.1500000000000004</c:v>
                </c:pt>
                <c:pt idx="498">
                  <c:v>3.68</c:v>
                </c:pt>
                <c:pt idx="499">
                  <c:v>3.89</c:v>
                </c:pt>
                <c:pt idx="500">
                  <c:v>4.28</c:v>
                </c:pt>
                <c:pt idx="501">
                  <c:v>3.6</c:v>
                </c:pt>
                <c:pt idx="502">
                  <c:v>3.08</c:v>
                </c:pt>
                <c:pt idx="503">
                  <c:v>3</c:v>
                </c:pt>
                <c:pt idx="504">
                  <c:v>3.05</c:v>
                </c:pt>
                <c:pt idx="505">
                  <c:v>4.0999999999999996</c:v>
                </c:pt>
                <c:pt idx="506">
                  <c:v>3.55</c:v>
                </c:pt>
                <c:pt idx="507">
                  <c:v>3.5</c:v>
                </c:pt>
                <c:pt idx="508">
                  <c:v>3.23</c:v>
                </c:pt>
                <c:pt idx="509">
                  <c:v>3</c:v>
                </c:pt>
                <c:pt idx="510">
                  <c:v>2.94</c:v>
                </c:pt>
                <c:pt idx="511">
                  <c:v>2.98</c:v>
                </c:pt>
                <c:pt idx="512">
                  <c:v>4.25</c:v>
                </c:pt>
                <c:pt idx="513">
                  <c:v>4.3</c:v>
                </c:pt>
                <c:pt idx="514">
                  <c:v>4.1500000000000004</c:v>
                </c:pt>
                <c:pt idx="515">
                  <c:v>4.07</c:v>
                </c:pt>
                <c:pt idx="516">
                  <c:v>3.29</c:v>
                </c:pt>
                <c:pt idx="517">
                  <c:v>2.99</c:v>
                </c:pt>
                <c:pt idx="518">
                  <c:v>2.9</c:v>
                </c:pt>
                <c:pt idx="519">
                  <c:v>2.83</c:v>
                </c:pt>
                <c:pt idx="520">
                  <c:v>2.84</c:v>
                </c:pt>
                <c:pt idx="521">
                  <c:v>2.99</c:v>
                </c:pt>
                <c:pt idx="522">
                  <c:v>2.94</c:v>
                </c:pt>
                <c:pt idx="523">
                  <c:v>2.65</c:v>
                </c:pt>
                <c:pt idx="524">
                  <c:v>2.54</c:v>
                </c:pt>
                <c:pt idx="525">
                  <c:v>2.6</c:v>
                </c:pt>
                <c:pt idx="526">
                  <c:v>2.64</c:v>
                </c:pt>
                <c:pt idx="527">
                  <c:v>2.77</c:v>
                </c:pt>
                <c:pt idx="528">
                  <c:v>2.83</c:v>
                </c:pt>
                <c:pt idx="529">
                  <c:v>2.9</c:v>
                </c:pt>
                <c:pt idx="530">
                  <c:v>2.87</c:v>
                </c:pt>
                <c:pt idx="531">
                  <c:v>2.99</c:v>
                </c:pt>
                <c:pt idx="532">
                  <c:v>3.47</c:v>
                </c:pt>
                <c:pt idx="533">
                  <c:v>3.64</c:v>
                </c:pt>
                <c:pt idx="534">
                  <c:v>3.49</c:v>
                </c:pt>
                <c:pt idx="535">
                  <c:v>3.6</c:v>
                </c:pt>
                <c:pt idx="536">
                  <c:v>3.51</c:v>
                </c:pt>
                <c:pt idx="537">
                  <c:v>2.88</c:v>
                </c:pt>
                <c:pt idx="538">
                  <c:v>2.8</c:v>
                </c:pt>
                <c:pt idx="539">
                  <c:v>2.7</c:v>
                </c:pt>
                <c:pt idx="540">
                  <c:v>2.8</c:v>
                </c:pt>
                <c:pt idx="541">
                  <c:v>2.99</c:v>
                </c:pt>
                <c:pt idx="542">
                  <c:v>3.2</c:v>
                </c:pt>
                <c:pt idx="543">
                  <c:v>4.4800000000000004</c:v>
                </c:pt>
                <c:pt idx="544">
                  <c:v>3.53</c:v>
                </c:pt>
                <c:pt idx="545">
                  <c:v>3.6</c:v>
                </c:pt>
                <c:pt idx="546">
                  <c:v>3.15</c:v>
                </c:pt>
                <c:pt idx="547">
                  <c:v>3.29</c:v>
                </c:pt>
                <c:pt idx="548">
                  <c:v>3.68</c:v>
                </c:pt>
                <c:pt idx="549">
                  <c:v>3.48</c:v>
                </c:pt>
                <c:pt idx="550">
                  <c:v>3.63</c:v>
                </c:pt>
                <c:pt idx="551">
                  <c:v>3.49</c:v>
                </c:pt>
                <c:pt idx="552">
                  <c:v>3.4</c:v>
                </c:pt>
                <c:pt idx="553">
                  <c:v>3.65</c:v>
                </c:pt>
                <c:pt idx="554">
                  <c:v>3.94</c:v>
                </c:pt>
                <c:pt idx="555">
                  <c:v>4.24</c:v>
                </c:pt>
                <c:pt idx="556">
                  <c:v>5.41</c:v>
                </c:pt>
                <c:pt idx="557">
                  <c:v>5.75</c:v>
                </c:pt>
                <c:pt idx="558">
                  <c:v>5.49</c:v>
                </c:pt>
                <c:pt idx="559">
                  <c:v>4.2</c:v>
                </c:pt>
                <c:pt idx="560">
                  <c:v>4.5999999999999996</c:v>
                </c:pt>
                <c:pt idx="561">
                  <c:v>4.2300000000000004</c:v>
                </c:pt>
                <c:pt idx="562">
                  <c:v>5.62</c:v>
                </c:pt>
                <c:pt idx="563">
                  <c:v>5.13</c:v>
                </c:pt>
                <c:pt idx="564">
                  <c:v>3.83</c:v>
                </c:pt>
                <c:pt idx="565">
                  <c:v>3.15</c:v>
                </c:pt>
                <c:pt idx="566">
                  <c:v>3.23</c:v>
                </c:pt>
                <c:pt idx="567">
                  <c:v>3.3</c:v>
                </c:pt>
                <c:pt idx="568">
                  <c:v>3.19</c:v>
                </c:pt>
                <c:pt idx="569">
                  <c:v>3.07</c:v>
                </c:pt>
                <c:pt idx="570">
                  <c:v>3</c:v>
                </c:pt>
                <c:pt idx="571">
                  <c:v>2.93</c:v>
                </c:pt>
                <c:pt idx="572">
                  <c:v>2.6</c:v>
                </c:pt>
                <c:pt idx="573">
                  <c:v>2.5</c:v>
                </c:pt>
                <c:pt idx="574">
                  <c:v>2.31</c:v>
                </c:pt>
                <c:pt idx="575">
                  <c:v>2.2200000000000002</c:v>
                </c:pt>
                <c:pt idx="576">
                  <c:v>2.2000000000000002</c:v>
                </c:pt>
                <c:pt idx="577">
                  <c:v>2.15</c:v>
                </c:pt>
                <c:pt idx="578">
                  <c:v>2.13</c:v>
                </c:pt>
                <c:pt idx="579">
                  <c:v>2.6</c:v>
                </c:pt>
                <c:pt idx="580">
                  <c:v>2.71</c:v>
                </c:pt>
                <c:pt idx="581">
                  <c:v>2.5</c:v>
                </c:pt>
                <c:pt idx="582">
                  <c:v>2.67</c:v>
                </c:pt>
                <c:pt idx="583">
                  <c:v>2.1</c:v>
                </c:pt>
                <c:pt idx="584">
                  <c:v>2.7</c:v>
                </c:pt>
                <c:pt idx="585">
                  <c:v>2.88</c:v>
                </c:pt>
                <c:pt idx="586">
                  <c:v>2.85</c:v>
                </c:pt>
                <c:pt idx="587">
                  <c:v>3.6</c:v>
                </c:pt>
                <c:pt idx="588">
                  <c:v>3.45</c:v>
                </c:pt>
                <c:pt idx="589">
                  <c:v>3.55</c:v>
                </c:pt>
                <c:pt idx="590">
                  <c:v>3.4</c:v>
                </c:pt>
                <c:pt idx="591">
                  <c:v>3.5</c:v>
                </c:pt>
                <c:pt idx="592">
                  <c:v>3.73</c:v>
                </c:pt>
                <c:pt idx="593">
                  <c:v>3.64</c:v>
                </c:pt>
                <c:pt idx="594">
                  <c:v>4.05</c:v>
                </c:pt>
                <c:pt idx="595">
                  <c:v>4.13</c:v>
                </c:pt>
                <c:pt idx="596">
                  <c:v>3</c:v>
                </c:pt>
                <c:pt idx="597">
                  <c:v>3.03</c:v>
                </c:pt>
                <c:pt idx="598">
                  <c:v>2.81</c:v>
                </c:pt>
                <c:pt idx="599">
                  <c:v>2.88</c:v>
                </c:pt>
                <c:pt idx="600">
                  <c:v>2.75</c:v>
                </c:pt>
                <c:pt idx="601">
                  <c:v>3.63</c:v>
                </c:pt>
                <c:pt idx="602">
                  <c:v>3.84</c:v>
                </c:pt>
                <c:pt idx="603">
                  <c:v>3.75</c:v>
                </c:pt>
                <c:pt idx="604">
                  <c:v>3.2</c:v>
                </c:pt>
                <c:pt idx="605">
                  <c:v>4.0469999999999997</c:v>
                </c:pt>
                <c:pt idx="606">
                  <c:v>3.6</c:v>
                </c:pt>
                <c:pt idx="607">
                  <c:v>3.73</c:v>
                </c:pt>
                <c:pt idx="608">
                  <c:v>4</c:v>
                </c:pt>
                <c:pt idx="609">
                  <c:v>4.03</c:v>
                </c:pt>
                <c:pt idx="610">
                  <c:v>3.78</c:v>
                </c:pt>
                <c:pt idx="611">
                  <c:v>4.0999999999999996</c:v>
                </c:pt>
                <c:pt idx="612">
                  <c:v>4.07</c:v>
                </c:pt>
                <c:pt idx="613">
                  <c:v>4.3899999999999997</c:v>
                </c:pt>
                <c:pt idx="614">
                  <c:v>4.8899999999999997</c:v>
                </c:pt>
                <c:pt idx="615">
                  <c:v>4.63</c:v>
                </c:pt>
                <c:pt idx="616">
                  <c:v>5.13</c:v>
                </c:pt>
                <c:pt idx="617">
                  <c:v>5.5</c:v>
                </c:pt>
                <c:pt idx="618">
                  <c:v>5.4</c:v>
                </c:pt>
                <c:pt idx="619">
                  <c:v>5.55</c:v>
                </c:pt>
                <c:pt idx="620">
                  <c:v>6.68</c:v>
                </c:pt>
                <c:pt idx="621">
                  <c:v>6</c:v>
                </c:pt>
                <c:pt idx="622">
                  <c:v>6.07</c:v>
                </c:pt>
                <c:pt idx="623">
                  <c:v>7.71</c:v>
                </c:pt>
                <c:pt idx="624">
                  <c:v>8.1999999999999993</c:v>
                </c:pt>
                <c:pt idx="625">
                  <c:v>7.82</c:v>
                </c:pt>
                <c:pt idx="626">
                  <c:v>6.4</c:v>
                </c:pt>
                <c:pt idx="627">
                  <c:v>6.3</c:v>
                </c:pt>
                <c:pt idx="628">
                  <c:v>6.24</c:v>
                </c:pt>
                <c:pt idx="629">
                  <c:v>6.6</c:v>
                </c:pt>
                <c:pt idx="630">
                  <c:v>7.55</c:v>
                </c:pt>
                <c:pt idx="631">
                  <c:v>8.1999999999999993</c:v>
                </c:pt>
                <c:pt idx="632">
                  <c:v>8.6</c:v>
                </c:pt>
                <c:pt idx="633">
                  <c:v>8.9</c:v>
                </c:pt>
                <c:pt idx="634">
                  <c:v>8.61</c:v>
                </c:pt>
                <c:pt idx="635">
                  <c:v>7.55</c:v>
                </c:pt>
                <c:pt idx="636">
                  <c:v>6.78</c:v>
                </c:pt>
                <c:pt idx="637">
                  <c:v>6.93</c:v>
                </c:pt>
                <c:pt idx="638">
                  <c:v>8.3000000000000007</c:v>
                </c:pt>
                <c:pt idx="639">
                  <c:v>8.6</c:v>
                </c:pt>
                <c:pt idx="640">
                  <c:v>7.8</c:v>
                </c:pt>
                <c:pt idx="641">
                  <c:v>7.5</c:v>
                </c:pt>
                <c:pt idx="642">
                  <c:v>8.15</c:v>
                </c:pt>
                <c:pt idx="643">
                  <c:v>8.42</c:v>
                </c:pt>
                <c:pt idx="644">
                  <c:v>8.81</c:v>
                </c:pt>
                <c:pt idx="645">
                  <c:v>9.1</c:v>
                </c:pt>
                <c:pt idx="646">
                  <c:v>9</c:v>
                </c:pt>
                <c:pt idx="647">
                  <c:v>8.11</c:v>
                </c:pt>
                <c:pt idx="648">
                  <c:v>7.07</c:v>
                </c:pt>
                <c:pt idx="649">
                  <c:v>7.47</c:v>
                </c:pt>
                <c:pt idx="650">
                  <c:v>7.18</c:v>
                </c:pt>
                <c:pt idx="651">
                  <c:v>7.59</c:v>
                </c:pt>
                <c:pt idx="652">
                  <c:v>7.3</c:v>
                </c:pt>
                <c:pt idx="653">
                  <c:v>7.33</c:v>
                </c:pt>
                <c:pt idx="654">
                  <c:v>7.27</c:v>
                </c:pt>
                <c:pt idx="655">
                  <c:v>7.08</c:v>
                </c:pt>
                <c:pt idx="656">
                  <c:v>7</c:v>
                </c:pt>
                <c:pt idx="657">
                  <c:v>7.4</c:v>
                </c:pt>
                <c:pt idx="658">
                  <c:v>7.39</c:v>
                </c:pt>
                <c:pt idx="659">
                  <c:v>7.01</c:v>
                </c:pt>
                <c:pt idx="660">
                  <c:v>6.68</c:v>
                </c:pt>
                <c:pt idx="661">
                  <c:v>7.03</c:v>
                </c:pt>
                <c:pt idx="662">
                  <c:v>7.7</c:v>
                </c:pt>
                <c:pt idx="663">
                  <c:v>7</c:v>
                </c:pt>
                <c:pt idx="664">
                  <c:v>6.5</c:v>
                </c:pt>
                <c:pt idx="665">
                  <c:v>6.74</c:v>
                </c:pt>
                <c:pt idx="666">
                  <c:v>7.1</c:v>
                </c:pt>
                <c:pt idx="667">
                  <c:v>7.12</c:v>
                </c:pt>
                <c:pt idx="668">
                  <c:v>7.45</c:v>
                </c:pt>
                <c:pt idx="669">
                  <c:v>7.5</c:v>
                </c:pt>
                <c:pt idx="670">
                  <c:v>7.63</c:v>
                </c:pt>
                <c:pt idx="671">
                  <c:v>7.1</c:v>
                </c:pt>
                <c:pt idx="672">
                  <c:v>7.26</c:v>
                </c:pt>
                <c:pt idx="673">
                  <c:v>7.5</c:v>
                </c:pt>
                <c:pt idx="674">
                  <c:v>7.55</c:v>
                </c:pt>
                <c:pt idx="675">
                  <c:v>8.19</c:v>
                </c:pt>
                <c:pt idx="676">
                  <c:v>8.32</c:v>
                </c:pt>
                <c:pt idx="677">
                  <c:v>9.1199999999999992</c:v>
                </c:pt>
                <c:pt idx="678">
                  <c:v>9</c:v>
                </c:pt>
                <c:pt idx="679">
                  <c:v>9.1199999999999992</c:v>
                </c:pt>
                <c:pt idx="680">
                  <c:v>8.36</c:v>
                </c:pt>
                <c:pt idx="681">
                  <c:v>7.8</c:v>
                </c:pt>
                <c:pt idx="682">
                  <c:v>6.49</c:v>
                </c:pt>
                <c:pt idx="683">
                  <c:v>6.36</c:v>
                </c:pt>
                <c:pt idx="684">
                  <c:v>6.3</c:v>
                </c:pt>
                <c:pt idx="685">
                  <c:v>6.58</c:v>
                </c:pt>
                <c:pt idx="686">
                  <c:v>6.7</c:v>
                </c:pt>
                <c:pt idx="687">
                  <c:v>6.67</c:v>
                </c:pt>
                <c:pt idx="688">
                  <c:v>7.5</c:v>
                </c:pt>
                <c:pt idx="689">
                  <c:v>7.12</c:v>
                </c:pt>
                <c:pt idx="690">
                  <c:v>6.32</c:v>
                </c:pt>
                <c:pt idx="691">
                  <c:v>6.7</c:v>
                </c:pt>
                <c:pt idx="692">
                  <c:v>6.41</c:v>
                </c:pt>
                <c:pt idx="693">
                  <c:v>6.31</c:v>
                </c:pt>
                <c:pt idx="694">
                  <c:v>6.8</c:v>
                </c:pt>
                <c:pt idx="695">
                  <c:v>6.4</c:v>
                </c:pt>
                <c:pt idx="696">
                  <c:v>6.36</c:v>
                </c:pt>
                <c:pt idx="697">
                  <c:v>5.15</c:v>
                </c:pt>
                <c:pt idx="698">
                  <c:v>4.63</c:v>
                </c:pt>
                <c:pt idx="699">
                  <c:v>4.33</c:v>
                </c:pt>
                <c:pt idx="700">
                  <c:v>4.3</c:v>
                </c:pt>
                <c:pt idx="701">
                  <c:v>4.1500000000000004</c:v>
                </c:pt>
                <c:pt idx="702">
                  <c:v>7.35</c:v>
                </c:pt>
                <c:pt idx="703">
                  <c:v>7.01</c:v>
                </c:pt>
                <c:pt idx="704">
                  <c:v>5.37</c:v>
                </c:pt>
                <c:pt idx="705">
                  <c:v>5.44</c:v>
                </c:pt>
                <c:pt idx="706">
                  <c:v>5.2</c:v>
                </c:pt>
                <c:pt idx="707">
                  <c:v>5.65</c:v>
                </c:pt>
                <c:pt idx="708">
                  <c:v>6.31</c:v>
                </c:pt>
                <c:pt idx="709">
                  <c:v>6.8</c:v>
                </c:pt>
                <c:pt idx="710">
                  <c:v>7.1</c:v>
                </c:pt>
                <c:pt idx="711">
                  <c:v>5.69</c:v>
                </c:pt>
                <c:pt idx="712">
                  <c:v>5.35</c:v>
                </c:pt>
                <c:pt idx="713">
                  <c:v>5.3</c:v>
                </c:pt>
                <c:pt idx="714">
                  <c:v>5.2</c:v>
                </c:pt>
                <c:pt idx="715">
                  <c:v>5.29</c:v>
                </c:pt>
                <c:pt idx="716">
                  <c:v>5.38</c:v>
                </c:pt>
                <c:pt idx="717">
                  <c:v>5</c:v>
                </c:pt>
                <c:pt idx="718">
                  <c:v>5.1100000000000003</c:v>
                </c:pt>
                <c:pt idx="719">
                  <c:v>6.3</c:v>
                </c:pt>
                <c:pt idx="720">
                  <c:v>5.95</c:v>
                </c:pt>
                <c:pt idx="721">
                  <c:v>5.5</c:v>
                </c:pt>
                <c:pt idx="722">
                  <c:v>5.19</c:v>
                </c:pt>
                <c:pt idx="723">
                  <c:v>5.25</c:v>
                </c:pt>
                <c:pt idx="724">
                  <c:v>4.8</c:v>
                </c:pt>
                <c:pt idx="725">
                  <c:v>4.5</c:v>
                </c:pt>
                <c:pt idx="726">
                  <c:v>4.63</c:v>
                </c:pt>
                <c:pt idx="727">
                  <c:v>4.3</c:v>
                </c:pt>
                <c:pt idx="728">
                  <c:v>4.21</c:v>
                </c:pt>
                <c:pt idx="729">
                  <c:v>4.4000000000000004</c:v>
                </c:pt>
                <c:pt idx="730">
                  <c:v>4</c:v>
                </c:pt>
                <c:pt idx="731">
                  <c:v>3.1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9AF-4D79-94ED-C5A875AA537C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3.12</c:v>
                </c:pt>
                <c:pt idx="1">
                  <c:v>3.48</c:v>
                </c:pt>
                <c:pt idx="2">
                  <c:v>3.33</c:v>
                </c:pt>
                <c:pt idx="3">
                  <c:v>3.28</c:v>
                </c:pt>
                <c:pt idx="4">
                  <c:v>2.4700000000000002</c:v>
                </c:pt>
                <c:pt idx="5">
                  <c:v>3.3</c:v>
                </c:pt>
                <c:pt idx="6">
                  <c:v>2.63</c:v>
                </c:pt>
                <c:pt idx="7">
                  <c:v>2.5</c:v>
                </c:pt>
                <c:pt idx="8">
                  <c:v>2.48</c:v>
                </c:pt>
                <c:pt idx="9">
                  <c:v>3.07</c:v>
                </c:pt>
                <c:pt idx="10">
                  <c:v>2.88</c:v>
                </c:pt>
                <c:pt idx="11">
                  <c:v>3.63</c:v>
                </c:pt>
                <c:pt idx="12">
                  <c:v>4.7</c:v>
                </c:pt>
                <c:pt idx="13">
                  <c:v>4.7699999999999996</c:v>
                </c:pt>
                <c:pt idx="14">
                  <c:v>5.6</c:v>
                </c:pt>
                <c:pt idx="15">
                  <c:v>5.5</c:v>
                </c:pt>
                <c:pt idx="16">
                  <c:v>4.43</c:v>
                </c:pt>
                <c:pt idx="17">
                  <c:v>4.33</c:v>
                </c:pt>
                <c:pt idx="18">
                  <c:v>5.05</c:v>
                </c:pt>
                <c:pt idx="19">
                  <c:v>5.13</c:v>
                </c:pt>
                <c:pt idx="20">
                  <c:v>5.28</c:v>
                </c:pt>
                <c:pt idx="21">
                  <c:v>4.8899999999999997</c:v>
                </c:pt>
                <c:pt idx="22">
                  <c:v>4.03</c:v>
                </c:pt>
                <c:pt idx="23">
                  <c:v>4.0999999999999996</c:v>
                </c:pt>
                <c:pt idx="24">
                  <c:v>4.3</c:v>
                </c:pt>
                <c:pt idx="25">
                  <c:v>5.08</c:v>
                </c:pt>
                <c:pt idx="26">
                  <c:v>5.18</c:v>
                </c:pt>
                <c:pt idx="27">
                  <c:v>5</c:v>
                </c:pt>
                <c:pt idx="28">
                  <c:v>4.83</c:v>
                </c:pt>
                <c:pt idx="29">
                  <c:v>4.6500000000000004</c:v>
                </c:pt>
                <c:pt idx="30">
                  <c:v>4.7</c:v>
                </c:pt>
                <c:pt idx="31">
                  <c:v>4.3</c:v>
                </c:pt>
                <c:pt idx="32">
                  <c:v>4.43</c:v>
                </c:pt>
                <c:pt idx="33">
                  <c:v>5.0999999999999996</c:v>
                </c:pt>
                <c:pt idx="34">
                  <c:v>4.72</c:v>
                </c:pt>
                <c:pt idx="35">
                  <c:v>3.39</c:v>
                </c:pt>
                <c:pt idx="36">
                  <c:v>3.28</c:v>
                </c:pt>
                <c:pt idx="37">
                  <c:v>3.3</c:v>
                </c:pt>
                <c:pt idx="38">
                  <c:v>3.41</c:v>
                </c:pt>
                <c:pt idx="39">
                  <c:v>3.4</c:v>
                </c:pt>
                <c:pt idx="40">
                  <c:v>3.22</c:v>
                </c:pt>
                <c:pt idx="41">
                  <c:v>3.15</c:v>
                </c:pt>
                <c:pt idx="42">
                  <c:v>3.18</c:v>
                </c:pt>
                <c:pt idx="43">
                  <c:v>3</c:v>
                </c:pt>
                <c:pt idx="44">
                  <c:v>2.8</c:v>
                </c:pt>
                <c:pt idx="45">
                  <c:v>2.9</c:v>
                </c:pt>
                <c:pt idx="46">
                  <c:v>2.99</c:v>
                </c:pt>
                <c:pt idx="47">
                  <c:v>3.05</c:v>
                </c:pt>
                <c:pt idx="48">
                  <c:v>3.1</c:v>
                </c:pt>
                <c:pt idx="49">
                  <c:v>3</c:v>
                </c:pt>
                <c:pt idx="50">
                  <c:v>2.78</c:v>
                </c:pt>
                <c:pt idx="51">
                  <c:v>2.8</c:v>
                </c:pt>
                <c:pt idx="52">
                  <c:v>2.75</c:v>
                </c:pt>
                <c:pt idx="53">
                  <c:v>2.83</c:v>
                </c:pt>
                <c:pt idx="54">
                  <c:v>2.77</c:v>
                </c:pt>
                <c:pt idx="55">
                  <c:v>2.76</c:v>
                </c:pt>
                <c:pt idx="56">
                  <c:v>2.7</c:v>
                </c:pt>
                <c:pt idx="57">
                  <c:v>2.73</c:v>
                </c:pt>
                <c:pt idx="58">
                  <c:v>2.84</c:v>
                </c:pt>
                <c:pt idx="59">
                  <c:v>2.91</c:v>
                </c:pt>
                <c:pt idx="60">
                  <c:v>2.73</c:v>
                </c:pt>
                <c:pt idx="61">
                  <c:v>2.59</c:v>
                </c:pt>
                <c:pt idx="62">
                  <c:v>2.5</c:v>
                </c:pt>
                <c:pt idx="63">
                  <c:v>2.68</c:v>
                </c:pt>
                <c:pt idx="64">
                  <c:v>2.79</c:v>
                </c:pt>
                <c:pt idx="65">
                  <c:v>2.82</c:v>
                </c:pt>
                <c:pt idx="66">
                  <c:v>2.71</c:v>
                </c:pt>
                <c:pt idx="67">
                  <c:v>2.68</c:v>
                </c:pt>
                <c:pt idx="68">
                  <c:v>2.74</c:v>
                </c:pt>
                <c:pt idx="69">
                  <c:v>2.61</c:v>
                </c:pt>
                <c:pt idx="70">
                  <c:v>2.2999999999999998</c:v>
                </c:pt>
                <c:pt idx="71">
                  <c:v>2.3199999999999998</c:v>
                </c:pt>
                <c:pt idx="72">
                  <c:v>2.36</c:v>
                </c:pt>
                <c:pt idx="73">
                  <c:v>2.2799999999999998</c:v>
                </c:pt>
                <c:pt idx="74">
                  <c:v>2.35</c:v>
                </c:pt>
                <c:pt idx="75">
                  <c:v>3.49</c:v>
                </c:pt>
                <c:pt idx="76">
                  <c:v>3.1</c:v>
                </c:pt>
                <c:pt idx="77">
                  <c:v>3.15</c:v>
                </c:pt>
                <c:pt idx="78">
                  <c:v>3.18</c:v>
                </c:pt>
                <c:pt idx="79">
                  <c:v>3.65</c:v>
                </c:pt>
                <c:pt idx="80">
                  <c:v>3.86</c:v>
                </c:pt>
                <c:pt idx="81">
                  <c:v>3.7</c:v>
                </c:pt>
                <c:pt idx="82">
                  <c:v>3.43</c:v>
                </c:pt>
                <c:pt idx="83">
                  <c:v>3.08</c:v>
                </c:pt>
                <c:pt idx="84">
                  <c:v>3.17</c:v>
                </c:pt>
                <c:pt idx="85">
                  <c:v>3.69</c:v>
                </c:pt>
                <c:pt idx="86">
                  <c:v>4.3</c:v>
                </c:pt>
                <c:pt idx="87">
                  <c:v>4.08</c:v>
                </c:pt>
                <c:pt idx="88">
                  <c:v>3.95</c:v>
                </c:pt>
                <c:pt idx="89">
                  <c:v>3.5</c:v>
                </c:pt>
                <c:pt idx="90">
                  <c:v>3.31</c:v>
                </c:pt>
                <c:pt idx="91">
                  <c:v>3.99</c:v>
                </c:pt>
                <c:pt idx="92">
                  <c:v>4.08</c:v>
                </c:pt>
                <c:pt idx="93">
                  <c:v>3.9</c:v>
                </c:pt>
                <c:pt idx="94">
                  <c:v>4.1500000000000004</c:v>
                </c:pt>
                <c:pt idx="95">
                  <c:v>4.03</c:v>
                </c:pt>
                <c:pt idx="96">
                  <c:v>4.49</c:v>
                </c:pt>
                <c:pt idx="97">
                  <c:v>4.51</c:v>
                </c:pt>
                <c:pt idx="98">
                  <c:v>4.4000000000000004</c:v>
                </c:pt>
                <c:pt idx="99">
                  <c:v>3.48</c:v>
                </c:pt>
                <c:pt idx="100">
                  <c:v>3.5</c:v>
                </c:pt>
                <c:pt idx="101">
                  <c:v>4.18</c:v>
                </c:pt>
                <c:pt idx="102">
                  <c:v>4.09</c:v>
                </c:pt>
                <c:pt idx="103">
                  <c:v>4.07</c:v>
                </c:pt>
                <c:pt idx="104">
                  <c:v>4.1100000000000003</c:v>
                </c:pt>
                <c:pt idx="105">
                  <c:v>3.85</c:v>
                </c:pt>
                <c:pt idx="106">
                  <c:v>3.75</c:v>
                </c:pt>
                <c:pt idx="107">
                  <c:v>3.5</c:v>
                </c:pt>
                <c:pt idx="108">
                  <c:v>3.55</c:v>
                </c:pt>
                <c:pt idx="109">
                  <c:v>3.52</c:v>
                </c:pt>
                <c:pt idx="110">
                  <c:v>3.63</c:v>
                </c:pt>
                <c:pt idx="111">
                  <c:v>3.79</c:v>
                </c:pt>
                <c:pt idx="112">
                  <c:v>5.35</c:v>
                </c:pt>
                <c:pt idx="113">
                  <c:v>5.7</c:v>
                </c:pt>
                <c:pt idx="114">
                  <c:v>5.62</c:v>
                </c:pt>
                <c:pt idx="115">
                  <c:v>5.08</c:v>
                </c:pt>
                <c:pt idx="116">
                  <c:v>4.3</c:v>
                </c:pt>
                <c:pt idx="117">
                  <c:v>4.3899999999999997</c:v>
                </c:pt>
                <c:pt idx="118">
                  <c:v>4.42</c:v>
                </c:pt>
                <c:pt idx="119">
                  <c:v>4.5599999999999996</c:v>
                </c:pt>
                <c:pt idx="120">
                  <c:v>4.71</c:v>
                </c:pt>
                <c:pt idx="121">
                  <c:v>4.32</c:v>
                </c:pt>
                <c:pt idx="122">
                  <c:v>4.68</c:v>
                </c:pt>
                <c:pt idx="123">
                  <c:v>6.9</c:v>
                </c:pt>
                <c:pt idx="124">
                  <c:v>6.75</c:v>
                </c:pt>
                <c:pt idx="125">
                  <c:v>6.7</c:v>
                </c:pt>
                <c:pt idx="126">
                  <c:v>5.8</c:v>
                </c:pt>
                <c:pt idx="127">
                  <c:v>5.78</c:v>
                </c:pt>
                <c:pt idx="128">
                  <c:v>5.58</c:v>
                </c:pt>
                <c:pt idx="129">
                  <c:v>5.4</c:v>
                </c:pt>
                <c:pt idx="130">
                  <c:v>5.38</c:v>
                </c:pt>
                <c:pt idx="131">
                  <c:v>6.6</c:v>
                </c:pt>
                <c:pt idx="132">
                  <c:v>6.45</c:v>
                </c:pt>
                <c:pt idx="133">
                  <c:v>6.5</c:v>
                </c:pt>
                <c:pt idx="134">
                  <c:v>6.56</c:v>
                </c:pt>
                <c:pt idx="135">
                  <c:v>6.6</c:v>
                </c:pt>
                <c:pt idx="136">
                  <c:v>7.12</c:v>
                </c:pt>
                <c:pt idx="137">
                  <c:v>7.15</c:v>
                </c:pt>
                <c:pt idx="138">
                  <c:v>7.58</c:v>
                </c:pt>
                <c:pt idx="139">
                  <c:v>8</c:v>
                </c:pt>
                <c:pt idx="140">
                  <c:v>8.25</c:v>
                </c:pt>
                <c:pt idx="141">
                  <c:v>7.75</c:v>
                </c:pt>
                <c:pt idx="142">
                  <c:v>6.45</c:v>
                </c:pt>
                <c:pt idx="143">
                  <c:v>6.4</c:v>
                </c:pt>
                <c:pt idx="144">
                  <c:v>6.48</c:v>
                </c:pt>
                <c:pt idx="145">
                  <c:v>6.4</c:v>
                </c:pt>
                <c:pt idx="146">
                  <c:v>4.9000000000000004</c:v>
                </c:pt>
                <c:pt idx="147">
                  <c:v>4.93</c:v>
                </c:pt>
                <c:pt idx="148">
                  <c:v>3.88</c:v>
                </c:pt>
                <c:pt idx="149">
                  <c:v>3.8</c:v>
                </c:pt>
                <c:pt idx="150">
                  <c:v>3.72</c:v>
                </c:pt>
                <c:pt idx="151">
                  <c:v>4.05</c:v>
                </c:pt>
                <c:pt idx="152">
                  <c:v>3.7</c:v>
                </c:pt>
                <c:pt idx="153">
                  <c:v>3.9</c:v>
                </c:pt>
                <c:pt idx="154">
                  <c:v>3.85</c:v>
                </c:pt>
                <c:pt idx="155">
                  <c:v>3.66</c:v>
                </c:pt>
                <c:pt idx="156">
                  <c:v>3.7</c:v>
                </c:pt>
                <c:pt idx="157">
                  <c:v>3.73</c:v>
                </c:pt>
                <c:pt idx="158">
                  <c:v>4.0999999999999996</c:v>
                </c:pt>
                <c:pt idx="159">
                  <c:v>4.1900000000000004</c:v>
                </c:pt>
                <c:pt idx="160">
                  <c:v>4.0199999999999996</c:v>
                </c:pt>
                <c:pt idx="161">
                  <c:v>4.4800000000000004</c:v>
                </c:pt>
                <c:pt idx="162">
                  <c:v>5.61</c:v>
                </c:pt>
                <c:pt idx="163">
                  <c:v>6</c:v>
                </c:pt>
                <c:pt idx="164">
                  <c:v>5.4</c:v>
                </c:pt>
                <c:pt idx="165">
                  <c:v>5.83</c:v>
                </c:pt>
                <c:pt idx="166">
                  <c:v>6.7</c:v>
                </c:pt>
                <c:pt idx="167">
                  <c:v>7</c:v>
                </c:pt>
                <c:pt idx="168">
                  <c:v>6.75</c:v>
                </c:pt>
                <c:pt idx="169">
                  <c:v>6.99</c:v>
                </c:pt>
                <c:pt idx="170">
                  <c:v>7.15</c:v>
                </c:pt>
                <c:pt idx="171">
                  <c:v>7.2</c:v>
                </c:pt>
                <c:pt idx="172">
                  <c:v>8.0500000000000007</c:v>
                </c:pt>
                <c:pt idx="173">
                  <c:v>7.44</c:v>
                </c:pt>
                <c:pt idx="174">
                  <c:v>6.44</c:v>
                </c:pt>
                <c:pt idx="175">
                  <c:v>6.23</c:v>
                </c:pt>
                <c:pt idx="176">
                  <c:v>5.99</c:v>
                </c:pt>
                <c:pt idx="177">
                  <c:v>5.13</c:v>
                </c:pt>
                <c:pt idx="178">
                  <c:v>5.15</c:v>
                </c:pt>
                <c:pt idx="179">
                  <c:v>5.28</c:v>
                </c:pt>
                <c:pt idx="180">
                  <c:v>5.19</c:v>
                </c:pt>
                <c:pt idx="181">
                  <c:v>5.29</c:v>
                </c:pt>
                <c:pt idx="182">
                  <c:v>5.26</c:v>
                </c:pt>
                <c:pt idx="183">
                  <c:v>5.2</c:v>
                </c:pt>
                <c:pt idx="184">
                  <c:v>5.3</c:v>
                </c:pt>
                <c:pt idx="185">
                  <c:v>5.0999999999999996</c:v>
                </c:pt>
                <c:pt idx="186">
                  <c:v>5.2</c:v>
                </c:pt>
                <c:pt idx="187">
                  <c:v>5.45</c:v>
                </c:pt>
                <c:pt idx="188">
                  <c:v>4.59</c:v>
                </c:pt>
                <c:pt idx="189">
                  <c:v>4.5199999999999996</c:v>
                </c:pt>
                <c:pt idx="190">
                  <c:v>4.4000000000000004</c:v>
                </c:pt>
                <c:pt idx="191">
                  <c:v>5.0999999999999996</c:v>
                </c:pt>
                <c:pt idx="192">
                  <c:v>4.8899999999999997</c:v>
                </c:pt>
                <c:pt idx="193">
                  <c:v>4.8</c:v>
                </c:pt>
                <c:pt idx="194">
                  <c:v>7</c:v>
                </c:pt>
                <c:pt idx="195">
                  <c:v>7.3</c:v>
                </c:pt>
                <c:pt idx="196">
                  <c:v>5.5</c:v>
                </c:pt>
                <c:pt idx="197">
                  <c:v>5.3</c:v>
                </c:pt>
                <c:pt idx="198">
                  <c:v>6.06</c:v>
                </c:pt>
                <c:pt idx="199">
                  <c:v>6.03</c:v>
                </c:pt>
                <c:pt idx="200">
                  <c:v>7.2</c:v>
                </c:pt>
                <c:pt idx="201">
                  <c:v>7.39</c:v>
                </c:pt>
                <c:pt idx="202">
                  <c:v>8.6999999999999993</c:v>
                </c:pt>
                <c:pt idx="203">
                  <c:v>8.92</c:v>
                </c:pt>
                <c:pt idx="204">
                  <c:v>8.1</c:v>
                </c:pt>
                <c:pt idx="205">
                  <c:v>7.55</c:v>
                </c:pt>
                <c:pt idx="206">
                  <c:v>8.9700000000000006</c:v>
                </c:pt>
                <c:pt idx="207">
                  <c:v>9.35</c:v>
                </c:pt>
                <c:pt idx="208">
                  <c:v>9.81</c:v>
                </c:pt>
                <c:pt idx="209">
                  <c:v>10.119999999999999</c:v>
                </c:pt>
                <c:pt idx="210">
                  <c:v>10.1</c:v>
                </c:pt>
                <c:pt idx="211">
                  <c:v>9.5</c:v>
                </c:pt>
                <c:pt idx="212">
                  <c:v>9.1999999999999993</c:v>
                </c:pt>
                <c:pt idx="213">
                  <c:v>8.8000000000000007</c:v>
                </c:pt>
                <c:pt idx="214">
                  <c:v>9.5500000000000007</c:v>
                </c:pt>
                <c:pt idx="215">
                  <c:v>9.5</c:v>
                </c:pt>
                <c:pt idx="216">
                  <c:v>9.4499999999999993</c:v>
                </c:pt>
                <c:pt idx="217">
                  <c:v>10</c:v>
                </c:pt>
                <c:pt idx="218">
                  <c:v>10.68</c:v>
                </c:pt>
                <c:pt idx="219">
                  <c:v>10.53</c:v>
                </c:pt>
                <c:pt idx="220">
                  <c:v>10.7</c:v>
                </c:pt>
                <c:pt idx="221">
                  <c:v>11</c:v>
                </c:pt>
                <c:pt idx="222">
                  <c:v>11.5</c:v>
                </c:pt>
                <c:pt idx="223">
                  <c:v>11.55</c:v>
                </c:pt>
                <c:pt idx="224">
                  <c:v>11.45</c:v>
                </c:pt>
                <c:pt idx="225">
                  <c:v>10.65</c:v>
                </c:pt>
                <c:pt idx="226">
                  <c:v>10.8</c:v>
                </c:pt>
                <c:pt idx="227">
                  <c:v>10.5</c:v>
                </c:pt>
                <c:pt idx="228">
                  <c:v>11.05</c:v>
                </c:pt>
                <c:pt idx="229">
                  <c:v>11.2</c:v>
                </c:pt>
                <c:pt idx="230">
                  <c:v>11.3</c:v>
                </c:pt>
                <c:pt idx="231">
                  <c:v>10.8</c:v>
                </c:pt>
                <c:pt idx="232">
                  <c:v>10.25</c:v>
                </c:pt>
                <c:pt idx="233">
                  <c:v>10.050000000000001</c:v>
                </c:pt>
                <c:pt idx="234">
                  <c:v>9.35</c:v>
                </c:pt>
                <c:pt idx="235">
                  <c:v>9</c:v>
                </c:pt>
                <c:pt idx="236">
                  <c:v>9.1</c:v>
                </c:pt>
                <c:pt idx="237">
                  <c:v>9.1</c:v>
                </c:pt>
                <c:pt idx="238">
                  <c:v>8.5</c:v>
                </c:pt>
                <c:pt idx="239">
                  <c:v>8.3000000000000007</c:v>
                </c:pt>
                <c:pt idx="240">
                  <c:v>8.1</c:v>
                </c:pt>
                <c:pt idx="241">
                  <c:v>8.1999999999999993</c:v>
                </c:pt>
                <c:pt idx="242">
                  <c:v>8.3000000000000007</c:v>
                </c:pt>
                <c:pt idx="243">
                  <c:v>8.5</c:v>
                </c:pt>
                <c:pt idx="244">
                  <c:v>8.1999999999999993</c:v>
                </c:pt>
                <c:pt idx="245">
                  <c:v>8.5</c:v>
                </c:pt>
                <c:pt idx="246">
                  <c:v>9</c:v>
                </c:pt>
                <c:pt idx="247">
                  <c:v>8.9</c:v>
                </c:pt>
                <c:pt idx="248">
                  <c:v>8.8000000000000007</c:v>
                </c:pt>
                <c:pt idx="249">
                  <c:v>8.65</c:v>
                </c:pt>
                <c:pt idx="250">
                  <c:v>8.5</c:v>
                </c:pt>
                <c:pt idx="251">
                  <c:v>8</c:v>
                </c:pt>
                <c:pt idx="252">
                  <c:v>7.5</c:v>
                </c:pt>
                <c:pt idx="253">
                  <c:v>7.25</c:v>
                </c:pt>
                <c:pt idx="254">
                  <c:v>7</c:v>
                </c:pt>
                <c:pt idx="255">
                  <c:v>6.96</c:v>
                </c:pt>
                <c:pt idx="256">
                  <c:v>6.91</c:v>
                </c:pt>
                <c:pt idx="257">
                  <c:v>6.88</c:v>
                </c:pt>
                <c:pt idx="258">
                  <c:v>6.86</c:v>
                </c:pt>
                <c:pt idx="259">
                  <c:v>6.85</c:v>
                </c:pt>
                <c:pt idx="260">
                  <c:v>6.87</c:v>
                </c:pt>
                <c:pt idx="261">
                  <c:v>6.92</c:v>
                </c:pt>
                <c:pt idx="262">
                  <c:v>7</c:v>
                </c:pt>
                <c:pt idx="263">
                  <c:v>7.06</c:v>
                </c:pt>
                <c:pt idx="264">
                  <c:v>7.15</c:v>
                </c:pt>
                <c:pt idx="265">
                  <c:v>7.33</c:v>
                </c:pt>
                <c:pt idx="266">
                  <c:v>7.5</c:v>
                </c:pt>
                <c:pt idx="267">
                  <c:v>7.45</c:v>
                </c:pt>
                <c:pt idx="268">
                  <c:v>7.4</c:v>
                </c:pt>
                <c:pt idx="269">
                  <c:v>7.6</c:v>
                </c:pt>
                <c:pt idx="270">
                  <c:v>7.8</c:v>
                </c:pt>
                <c:pt idx="271">
                  <c:v>8</c:v>
                </c:pt>
                <c:pt idx="272">
                  <c:v>8.1</c:v>
                </c:pt>
                <c:pt idx="273">
                  <c:v>8.15</c:v>
                </c:pt>
                <c:pt idx="274">
                  <c:v>8.1999999999999993</c:v>
                </c:pt>
                <c:pt idx="275">
                  <c:v>8.6</c:v>
                </c:pt>
                <c:pt idx="276">
                  <c:v>9.1</c:v>
                </c:pt>
                <c:pt idx="277">
                  <c:v>9.0500000000000007</c:v>
                </c:pt>
                <c:pt idx="278">
                  <c:v>9</c:v>
                </c:pt>
                <c:pt idx="279">
                  <c:v>8.6</c:v>
                </c:pt>
                <c:pt idx="280">
                  <c:v>8.1999999999999993</c:v>
                </c:pt>
                <c:pt idx="281">
                  <c:v>7.98</c:v>
                </c:pt>
                <c:pt idx="282">
                  <c:v>7.54</c:v>
                </c:pt>
                <c:pt idx="283">
                  <c:v>7.26</c:v>
                </c:pt>
                <c:pt idx="284">
                  <c:v>7</c:v>
                </c:pt>
                <c:pt idx="285">
                  <c:v>7.7</c:v>
                </c:pt>
                <c:pt idx="286">
                  <c:v>8.1999999999999993</c:v>
                </c:pt>
                <c:pt idx="287">
                  <c:v>8.2200000000000006</c:v>
                </c:pt>
                <c:pt idx="288">
                  <c:v>8.25</c:v>
                </c:pt>
                <c:pt idx="289">
                  <c:v>7.8</c:v>
                </c:pt>
                <c:pt idx="290">
                  <c:v>7.3</c:v>
                </c:pt>
                <c:pt idx="291">
                  <c:v>7.4</c:v>
                </c:pt>
                <c:pt idx="292">
                  <c:v>7.5</c:v>
                </c:pt>
                <c:pt idx="293">
                  <c:v>7.55</c:v>
                </c:pt>
                <c:pt idx="294">
                  <c:v>7.6</c:v>
                </c:pt>
                <c:pt idx="295">
                  <c:v>7.58</c:v>
                </c:pt>
                <c:pt idx="296">
                  <c:v>7.56</c:v>
                </c:pt>
                <c:pt idx="297">
                  <c:v>7.53</c:v>
                </c:pt>
                <c:pt idx="298">
                  <c:v>7.51</c:v>
                </c:pt>
                <c:pt idx="299">
                  <c:v>7.5</c:v>
                </c:pt>
                <c:pt idx="300">
                  <c:v>7.4</c:v>
                </c:pt>
                <c:pt idx="301">
                  <c:v>7.3</c:v>
                </c:pt>
                <c:pt idx="302">
                  <c:v>7.1</c:v>
                </c:pt>
                <c:pt idx="303">
                  <c:v>7.3</c:v>
                </c:pt>
                <c:pt idx="304">
                  <c:v>7.4</c:v>
                </c:pt>
                <c:pt idx="305">
                  <c:v>7.5</c:v>
                </c:pt>
                <c:pt idx="306">
                  <c:v>7.5</c:v>
                </c:pt>
                <c:pt idx="307">
                  <c:v>7.65</c:v>
                </c:pt>
                <c:pt idx="308">
                  <c:v>7.8</c:v>
                </c:pt>
                <c:pt idx="309">
                  <c:v>7.95</c:v>
                </c:pt>
                <c:pt idx="310">
                  <c:v>8.1</c:v>
                </c:pt>
                <c:pt idx="311">
                  <c:v>8.3000000000000007</c:v>
                </c:pt>
                <c:pt idx="312">
                  <c:v>8.4</c:v>
                </c:pt>
                <c:pt idx="313">
                  <c:v>8.2200000000000006</c:v>
                </c:pt>
                <c:pt idx="314">
                  <c:v>8.07</c:v>
                </c:pt>
                <c:pt idx="315">
                  <c:v>7.74</c:v>
                </c:pt>
                <c:pt idx="316">
                  <c:v>7.33</c:v>
                </c:pt>
                <c:pt idx="317">
                  <c:v>6.61</c:v>
                </c:pt>
                <c:pt idx="318">
                  <c:v>6.26</c:v>
                </c:pt>
                <c:pt idx="319">
                  <c:v>5.87</c:v>
                </c:pt>
                <c:pt idx="320">
                  <c:v>5.54</c:v>
                </c:pt>
                <c:pt idx="321">
                  <c:v>5.1100000000000003</c:v>
                </c:pt>
                <c:pt idx="322">
                  <c:v>4.88</c:v>
                </c:pt>
                <c:pt idx="323">
                  <c:v>4.71</c:v>
                </c:pt>
                <c:pt idx="324">
                  <c:v>4.5</c:v>
                </c:pt>
                <c:pt idx="400">
                  <c:v>4.8099999999999996</c:v>
                </c:pt>
                <c:pt idx="401">
                  <c:v>4.45</c:v>
                </c:pt>
                <c:pt idx="402">
                  <c:v>3.83</c:v>
                </c:pt>
                <c:pt idx="403">
                  <c:v>3.93</c:v>
                </c:pt>
                <c:pt idx="404">
                  <c:v>3.61</c:v>
                </c:pt>
                <c:pt idx="405">
                  <c:v>3.7</c:v>
                </c:pt>
                <c:pt idx="406">
                  <c:v>3.3</c:v>
                </c:pt>
                <c:pt idx="407">
                  <c:v>3.41</c:v>
                </c:pt>
                <c:pt idx="408">
                  <c:v>3.1</c:v>
                </c:pt>
                <c:pt idx="409">
                  <c:v>3.52</c:v>
                </c:pt>
                <c:pt idx="410">
                  <c:v>3.12</c:v>
                </c:pt>
                <c:pt idx="411">
                  <c:v>4</c:v>
                </c:pt>
                <c:pt idx="412">
                  <c:v>4.5999999999999996</c:v>
                </c:pt>
                <c:pt idx="413">
                  <c:v>4.13</c:v>
                </c:pt>
                <c:pt idx="414">
                  <c:v>3.34</c:v>
                </c:pt>
                <c:pt idx="415">
                  <c:v>3.69</c:v>
                </c:pt>
                <c:pt idx="416">
                  <c:v>4.63</c:v>
                </c:pt>
                <c:pt idx="417">
                  <c:v>4.97</c:v>
                </c:pt>
                <c:pt idx="418">
                  <c:v>4.87</c:v>
                </c:pt>
                <c:pt idx="419">
                  <c:v>4.59</c:v>
                </c:pt>
                <c:pt idx="420">
                  <c:v>4.6100000000000003</c:v>
                </c:pt>
                <c:pt idx="421">
                  <c:v>4.59</c:v>
                </c:pt>
                <c:pt idx="422">
                  <c:v>4.5599999999999996</c:v>
                </c:pt>
                <c:pt idx="423">
                  <c:v>4.47</c:v>
                </c:pt>
                <c:pt idx="424">
                  <c:v>4.8099999999999996</c:v>
                </c:pt>
                <c:pt idx="425">
                  <c:v>4.58</c:v>
                </c:pt>
                <c:pt idx="426">
                  <c:v>5.67</c:v>
                </c:pt>
                <c:pt idx="427">
                  <c:v>5.8</c:v>
                </c:pt>
                <c:pt idx="428">
                  <c:v>5.18</c:v>
                </c:pt>
                <c:pt idx="429">
                  <c:v>5.01</c:v>
                </c:pt>
                <c:pt idx="430">
                  <c:v>4.7699999999999996</c:v>
                </c:pt>
                <c:pt idx="431">
                  <c:v>4.3499999999999996</c:v>
                </c:pt>
                <c:pt idx="432">
                  <c:v>4.5</c:v>
                </c:pt>
                <c:pt idx="433">
                  <c:v>4.53</c:v>
                </c:pt>
                <c:pt idx="434">
                  <c:v>4.49</c:v>
                </c:pt>
                <c:pt idx="435">
                  <c:v>4.33</c:v>
                </c:pt>
                <c:pt idx="436">
                  <c:v>4.26</c:v>
                </c:pt>
                <c:pt idx="437">
                  <c:v>4.16</c:v>
                </c:pt>
                <c:pt idx="438">
                  <c:v>4.2300000000000004</c:v>
                </c:pt>
                <c:pt idx="439">
                  <c:v>4.34</c:v>
                </c:pt>
                <c:pt idx="440">
                  <c:v>4.12</c:v>
                </c:pt>
                <c:pt idx="441">
                  <c:v>4</c:v>
                </c:pt>
                <c:pt idx="442">
                  <c:v>3.82</c:v>
                </c:pt>
                <c:pt idx="443">
                  <c:v>4.08</c:v>
                </c:pt>
                <c:pt idx="444">
                  <c:v>3.98</c:v>
                </c:pt>
                <c:pt idx="445">
                  <c:v>4.0999999999999996</c:v>
                </c:pt>
                <c:pt idx="446">
                  <c:v>4.22</c:v>
                </c:pt>
                <c:pt idx="447">
                  <c:v>4.12</c:v>
                </c:pt>
                <c:pt idx="448">
                  <c:v>3.88</c:v>
                </c:pt>
                <c:pt idx="449">
                  <c:v>3.83</c:v>
                </c:pt>
                <c:pt idx="450">
                  <c:v>3</c:v>
                </c:pt>
                <c:pt idx="451">
                  <c:v>3.15</c:v>
                </c:pt>
                <c:pt idx="452">
                  <c:v>3.15</c:v>
                </c:pt>
                <c:pt idx="453">
                  <c:v>3.49</c:v>
                </c:pt>
                <c:pt idx="454">
                  <c:v>3.04</c:v>
                </c:pt>
                <c:pt idx="455">
                  <c:v>3.37</c:v>
                </c:pt>
                <c:pt idx="456">
                  <c:v>2.81</c:v>
                </c:pt>
                <c:pt idx="457">
                  <c:v>2.83</c:v>
                </c:pt>
                <c:pt idx="458">
                  <c:v>2.8</c:v>
                </c:pt>
                <c:pt idx="459">
                  <c:v>3.27</c:v>
                </c:pt>
                <c:pt idx="460">
                  <c:v>3.24</c:v>
                </c:pt>
                <c:pt idx="461">
                  <c:v>3.36</c:v>
                </c:pt>
                <c:pt idx="462">
                  <c:v>2.93</c:v>
                </c:pt>
                <c:pt idx="463">
                  <c:v>2.98</c:v>
                </c:pt>
                <c:pt idx="464">
                  <c:v>2.92</c:v>
                </c:pt>
                <c:pt idx="465">
                  <c:v>3.43</c:v>
                </c:pt>
                <c:pt idx="466">
                  <c:v>3.05</c:v>
                </c:pt>
                <c:pt idx="467">
                  <c:v>3.37</c:v>
                </c:pt>
                <c:pt idx="468">
                  <c:v>3.43</c:v>
                </c:pt>
                <c:pt idx="469">
                  <c:v>3.4</c:v>
                </c:pt>
                <c:pt idx="470">
                  <c:v>3.11</c:v>
                </c:pt>
                <c:pt idx="471">
                  <c:v>3.1</c:v>
                </c:pt>
                <c:pt idx="472">
                  <c:v>3.09</c:v>
                </c:pt>
                <c:pt idx="473">
                  <c:v>3.4</c:v>
                </c:pt>
                <c:pt idx="474">
                  <c:v>3.13</c:v>
                </c:pt>
                <c:pt idx="475">
                  <c:v>3.46</c:v>
                </c:pt>
                <c:pt idx="476">
                  <c:v>3.19</c:v>
                </c:pt>
                <c:pt idx="477">
                  <c:v>3.28</c:v>
                </c:pt>
                <c:pt idx="478">
                  <c:v>2.85</c:v>
                </c:pt>
                <c:pt idx="479">
                  <c:v>2.78</c:v>
                </c:pt>
                <c:pt idx="480">
                  <c:v>2.59</c:v>
                </c:pt>
                <c:pt idx="481">
                  <c:v>2.67</c:v>
                </c:pt>
                <c:pt idx="482">
                  <c:v>2.76</c:v>
                </c:pt>
                <c:pt idx="483">
                  <c:v>2.61</c:v>
                </c:pt>
                <c:pt idx="484">
                  <c:v>2.81</c:v>
                </c:pt>
                <c:pt idx="485">
                  <c:v>2.67</c:v>
                </c:pt>
                <c:pt idx="486">
                  <c:v>2.9</c:v>
                </c:pt>
                <c:pt idx="487">
                  <c:v>2.7</c:v>
                </c:pt>
                <c:pt idx="488">
                  <c:v>2.6</c:v>
                </c:pt>
                <c:pt idx="489">
                  <c:v>2.4300000000000002</c:v>
                </c:pt>
                <c:pt idx="490">
                  <c:v>2.52</c:v>
                </c:pt>
                <c:pt idx="491">
                  <c:v>2.59</c:v>
                </c:pt>
                <c:pt idx="492">
                  <c:v>2.6</c:v>
                </c:pt>
                <c:pt idx="493">
                  <c:v>2.3199999999999998</c:v>
                </c:pt>
                <c:pt idx="494">
                  <c:v>2.52</c:v>
                </c:pt>
                <c:pt idx="495">
                  <c:v>2.58</c:v>
                </c:pt>
                <c:pt idx="496">
                  <c:v>2.56</c:v>
                </c:pt>
                <c:pt idx="497">
                  <c:v>2.14</c:v>
                </c:pt>
                <c:pt idx="498">
                  <c:v>2.38</c:v>
                </c:pt>
                <c:pt idx="499">
                  <c:v>2.2000000000000002</c:v>
                </c:pt>
                <c:pt idx="500">
                  <c:v>2.35</c:v>
                </c:pt>
                <c:pt idx="501">
                  <c:v>2.29</c:v>
                </c:pt>
                <c:pt idx="502">
                  <c:v>2.5</c:v>
                </c:pt>
                <c:pt idx="503">
                  <c:v>2.42</c:v>
                </c:pt>
                <c:pt idx="504">
                  <c:v>2.56</c:v>
                </c:pt>
                <c:pt idx="505">
                  <c:v>2.56</c:v>
                </c:pt>
                <c:pt idx="506">
                  <c:v>2.69</c:v>
                </c:pt>
                <c:pt idx="507">
                  <c:v>3.61</c:v>
                </c:pt>
                <c:pt idx="508">
                  <c:v>3.26</c:v>
                </c:pt>
                <c:pt idx="509">
                  <c:v>3.41</c:v>
                </c:pt>
                <c:pt idx="510">
                  <c:v>3.12</c:v>
                </c:pt>
                <c:pt idx="511">
                  <c:v>3.37</c:v>
                </c:pt>
                <c:pt idx="512">
                  <c:v>3.29</c:v>
                </c:pt>
                <c:pt idx="513">
                  <c:v>3.45</c:v>
                </c:pt>
                <c:pt idx="514">
                  <c:v>3.38</c:v>
                </c:pt>
                <c:pt idx="515">
                  <c:v>3.1</c:v>
                </c:pt>
                <c:pt idx="516">
                  <c:v>2.89</c:v>
                </c:pt>
                <c:pt idx="517">
                  <c:v>2.5</c:v>
                </c:pt>
                <c:pt idx="518">
                  <c:v>2.52</c:v>
                </c:pt>
                <c:pt idx="519">
                  <c:v>2.37</c:v>
                </c:pt>
                <c:pt idx="520">
                  <c:v>2.62</c:v>
                </c:pt>
                <c:pt idx="521">
                  <c:v>3.53</c:v>
                </c:pt>
                <c:pt idx="522">
                  <c:v>3.66</c:v>
                </c:pt>
                <c:pt idx="523">
                  <c:v>3.19</c:v>
                </c:pt>
                <c:pt idx="524">
                  <c:v>3.18</c:v>
                </c:pt>
                <c:pt idx="525">
                  <c:v>3.06</c:v>
                </c:pt>
                <c:pt idx="526">
                  <c:v>3.47</c:v>
                </c:pt>
                <c:pt idx="527">
                  <c:v>3.68</c:v>
                </c:pt>
                <c:pt idx="528">
                  <c:v>3.25</c:v>
                </c:pt>
                <c:pt idx="529">
                  <c:v>3.1</c:v>
                </c:pt>
                <c:pt idx="530">
                  <c:v>2.84</c:v>
                </c:pt>
                <c:pt idx="531">
                  <c:v>2.31</c:v>
                </c:pt>
                <c:pt idx="532">
                  <c:v>2.4500000000000002</c:v>
                </c:pt>
                <c:pt idx="533">
                  <c:v>2.48</c:v>
                </c:pt>
                <c:pt idx="534">
                  <c:v>2.84</c:v>
                </c:pt>
                <c:pt idx="535">
                  <c:v>2.58</c:v>
                </c:pt>
                <c:pt idx="536">
                  <c:v>2.68</c:v>
                </c:pt>
                <c:pt idx="537">
                  <c:v>2.7</c:v>
                </c:pt>
                <c:pt idx="538">
                  <c:v>3.72</c:v>
                </c:pt>
                <c:pt idx="539">
                  <c:v>3.91</c:v>
                </c:pt>
                <c:pt idx="540">
                  <c:v>4.2300000000000004</c:v>
                </c:pt>
                <c:pt idx="541">
                  <c:v>4.49</c:v>
                </c:pt>
                <c:pt idx="542">
                  <c:v>3.95</c:v>
                </c:pt>
                <c:pt idx="543">
                  <c:v>3.73</c:v>
                </c:pt>
                <c:pt idx="544">
                  <c:v>3.68</c:v>
                </c:pt>
                <c:pt idx="545">
                  <c:v>3.7</c:v>
                </c:pt>
                <c:pt idx="546">
                  <c:v>3.34</c:v>
                </c:pt>
                <c:pt idx="547">
                  <c:v>3.58</c:v>
                </c:pt>
                <c:pt idx="548">
                  <c:v>3.34</c:v>
                </c:pt>
                <c:pt idx="549">
                  <c:v>3.39</c:v>
                </c:pt>
                <c:pt idx="550">
                  <c:v>3.35</c:v>
                </c:pt>
                <c:pt idx="551">
                  <c:v>3.52</c:v>
                </c:pt>
                <c:pt idx="552">
                  <c:v>3.48</c:v>
                </c:pt>
                <c:pt idx="553">
                  <c:v>4.04</c:v>
                </c:pt>
                <c:pt idx="554">
                  <c:v>3.9</c:v>
                </c:pt>
                <c:pt idx="555">
                  <c:v>3.96</c:v>
                </c:pt>
                <c:pt idx="556">
                  <c:v>3.58</c:v>
                </c:pt>
                <c:pt idx="557">
                  <c:v>4.2</c:v>
                </c:pt>
                <c:pt idx="558">
                  <c:v>4.4800000000000004</c:v>
                </c:pt>
                <c:pt idx="559">
                  <c:v>4.5999999999999996</c:v>
                </c:pt>
                <c:pt idx="560">
                  <c:v>3.82</c:v>
                </c:pt>
                <c:pt idx="561">
                  <c:v>4.21</c:v>
                </c:pt>
                <c:pt idx="562">
                  <c:v>3.95</c:v>
                </c:pt>
                <c:pt idx="563">
                  <c:v>4.2</c:v>
                </c:pt>
                <c:pt idx="564">
                  <c:v>3.95</c:v>
                </c:pt>
                <c:pt idx="565">
                  <c:v>3.87</c:v>
                </c:pt>
                <c:pt idx="566">
                  <c:v>3.47</c:v>
                </c:pt>
                <c:pt idx="567">
                  <c:v>3.89</c:v>
                </c:pt>
                <c:pt idx="568">
                  <c:v>5.32</c:v>
                </c:pt>
                <c:pt idx="569">
                  <c:v>4.74</c:v>
                </c:pt>
                <c:pt idx="570">
                  <c:v>4.22</c:v>
                </c:pt>
                <c:pt idx="571">
                  <c:v>4.2699999999999996</c:v>
                </c:pt>
                <c:pt idx="572">
                  <c:v>4.9400000000000004</c:v>
                </c:pt>
                <c:pt idx="573">
                  <c:v>5.91</c:v>
                </c:pt>
                <c:pt idx="574">
                  <c:v>5.97</c:v>
                </c:pt>
                <c:pt idx="575">
                  <c:v>5.22</c:v>
                </c:pt>
                <c:pt idx="576">
                  <c:v>3.93</c:v>
                </c:pt>
                <c:pt idx="577">
                  <c:v>4.74</c:v>
                </c:pt>
                <c:pt idx="578">
                  <c:v>5.25</c:v>
                </c:pt>
                <c:pt idx="579">
                  <c:v>5.26</c:v>
                </c:pt>
                <c:pt idx="580">
                  <c:v>4.7300000000000004</c:v>
                </c:pt>
                <c:pt idx="581">
                  <c:v>5.41</c:v>
                </c:pt>
                <c:pt idx="582">
                  <c:v>5.66</c:v>
                </c:pt>
                <c:pt idx="583">
                  <c:v>6.08</c:v>
                </c:pt>
                <c:pt idx="584">
                  <c:v>6.44</c:v>
                </c:pt>
                <c:pt idx="585">
                  <c:v>6.4</c:v>
                </c:pt>
                <c:pt idx="586">
                  <c:v>5.6</c:v>
                </c:pt>
                <c:pt idx="587">
                  <c:v>5.67</c:v>
                </c:pt>
                <c:pt idx="588">
                  <c:v>5.62</c:v>
                </c:pt>
                <c:pt idx="589">
                  <c:v>5.67</c:v>
                </c:pt>
                <c:pt idx="590">
                  <c:v>5.42</c:v>
                </c:pt>
                <c:pt idx="591">
                  <c:v>5.01</c:v>
                </c:pt>
                <c:pt idx="592">
                  <c:v>4.22</c:v>
                </c:pt>
                <c:pt idx="593">
                  <c:v>4.87</c:v>
                </c:pt>
                <c:pt idx="594">
                  <c:v>5.4</c:v>
                </c:pt>
                <c:pt idx="595">
                  <c:v>3.58</c:v>
                </c:pt>
                <c:pt idx="596">
                  <c:v>3.82</c:v>
                </c:pt>
                <c:pt idx="597">
                  <c:v>4.05</c:v>
                </c:pt>
                <c:pt idx="598">
                  <c:v>4.2</c:v>
                </c:pt>
                <c:pt idx="599">
                  <c:v>4.09</c:v>
                </c:pt>
                <c:pt idx="600">
                  <c:v>4.0599999999999996</c:v>
                </c:pt>
                <c:pt idx="601">
                  <c:v>4.16</c:v>
                </c:pt>
                <c:pt idx="602">
                  <c:v>2.95</c:v>
                </c:pt>
                <c:pt idx="603">
                  <c:v>3.21</c:v>
                </c:pt>
                <c:pt idx="604">
                  <c:v>3.62</c:v>
                </c:pt>
                <c:pt idx="605">
                  <c:v>3.73</c:v>
                </c:pt>
                <c:pt idx="606">
                  <c:v>4.0199999999999996</c:v>
                </c:pt>
                <c:pt idx="607">
                  <c:v>4.17</c:v>
                </c:pt>
                <c:pt idx="608">
                  <c:v>3.87</c:v>
                </c:pt>
                <c:pt idx="609">
                  <c:v>3.75</c:v>
                </c:pt>
                <c:pt idx="610">
                  <c:v>3.75</c:v>
                </c:pt>
                <c:pt idx="611">
                  <c:v>3.62</c:v>
                </c:pt>
                <c:pt idx="612">
                  <c:v>3.51</c:v>
                </c:pt>
                <c:pt idx="613">
                  <c:v>3.59</c:v>
                </c:pt>
                <c:pt idx="614">
                  <c:v>3.34</c:v>
                </c:pt>
                <c:pt idx="615">
                  <c:v>3.03</c:v>
                </c:pt>
                <c:pt idx="636">
                  <c:v>7.52</c:v>
                </c:pt>
                <c:pt idx="637">
                  <c:v>7.08</c:v>
                </c:pt>
                <c:pt idx="638">
                  <c:v>5.69</c:v>
                </c:pt>
                <c:pt idx="639">
                  <c:v>5.3</c:v>
                </c:pt>
                <c:pt idx="640">
                  <c:v>5.44</c:v>
                </c:pt>
                <c:pt idx="641">
                  <c:v>5.67</c:v>
                </c:pt>
                <c:pt idx="642">
                  <c:v>5.96</c:v>
                </c:pt>
                <c:pt idx="643">
                  <c:v>5.61</c:v>
                </c:pt>
                <c:pt idx="644">
                  <c:v>6.32</c:v>
                </c:pt>
                <c:pt idx="645">
                  <c:v>6.59</c:v>
                </c:pt>
                <c:pt idx="646">
                  <c:v>7.3</c:v>
                </c:pt>
                <c:pt idx="647">
                  <c:v>7.57</c:v>
                </c:pt>
                <c:pt idx="648">
                  <c:v>7.41</c:v>
                </c:pt>
                <c:pt idx="649">
                  <c:v>7.15</c:v>
                </c:pt>
                <c:pt idx="650">
                  <c:v>7.01</c:v>
                </c:pt>
                <c:pt idx="651">
                  <c:v>7.38</c:v>
                </c:pt>
                <c:pt idx="652">
                  <c:v>7.1</c:v>
                </c:pt>
                <c:pt idx="653">
                  <c:v>6.62</c:v>
                </c:pt>
                <c:pt idx="654">
                  <c:v>6.69</c:v>
                </c:pt>
                <c:pt idx="655">
                  <c:v>7.23</c:v>
                </c:pt>
                <c:pt idx="656">
                  <c:v>7.28</c:v>
                </c:pt>
                <c:pt idx="657">
                  <c:v>6.94</c:v>
                </c:pt>
                <c:pt idx="658">
                  <c:v>7.2</c:v>
                </c:pt>
                <c:pt idx="659">
                  <c:v>7.2</c:v>
                </c:pt>
                <c:pt idx="660">
                  <c:v>6.73</c:v>
                </c:pt>
                <c:pt idx="661">
                  <c:v>6.08</c:v>
                </c:pt>
                <c:pt idx="662">
                  <c:v>6.01</c:v>
                </c:pt>
                <c:pt idx="663">
                  <c:v>5.97</c:v>
                </c:pt>
                <c:pt idx="664">
                  <c:v>6.31</c:v>
                </c:pt>
                <c:pt idx="665">
                  <c:v>6.82</c:v>
                </c:pt>
                <c:pt idx="666">
                  <c:v>7.24</c:v>
                </c:pt>
                <c:pt idx="667">
                  <c:v>7.4</c:v>
                </c:pt>
                <c:pt idx="668">
                  <c:v>7.1</c:v>
                </c:pt>
                <c:pt idx="669">
                  <c:v>7.01</c:v>
                </c:pt>
                <c:pt idx="670">
                  <c:v>7.21</c:v>
                </c:pt>
                <c:pt idx="671">
                  <c:v>7.35</c:v>
                </c:pt>
                <c:pt idx="672">
                  <c:v>6.82</c:v>
                </c:pt>
                <c:pt idx="673">
                  <c:v>7.18</c:v>
                </c:pt>
                <c:pt idx="674">
                  <c:v>7.39</c:v>
                </c:pt>
                <c:pt idx="675">
                  <c:v>7.58</c:v>
                </c:pt>
                <c:pt idx="676">
                  <c:v>7.69</c:v>
                </c:pt>
                <c:pt idx="677">
                  <c:v>6.92</c:v>
                </c:pt>
                <c:pt idx="678">
                  <c:v>6.81</c:v>
                </c:pt>
                <c:pt idx="679">
                  <c:v>6.63</c:v>
                </c:pt>
                <c:pt idx="680">
                  <c:v>6.43</c:v>
                </c:pt>
                <c:pt idx="681">
                  <c:v>7.05</c:v>
                </c:pt>
                <c:pt idx="682">
                  <c:v>7.36</c:v>
                </c:pt>
                <c:pt idx="683">
                  <c:v>7.64</c:v>
                </c:pt>
                <c:pt idx="684">
                  <c:v>8.25</c:v>
                </c:pt>
                <c:pt idx="685">
                  <c:v>8.2100000000000009</c:v>
                </c:pt>
                <c:pt idx="686">
                  <c:v>8.1999999999999993</c:v>
                </c:pt>
                <c:pt idx="687">
                  <c:v>8.19</c:v>
                </c:pt>
                <c:pt idx="688">
                  <c:v>8.35</c:v>
                </c:pt>
                <c:pt idx="689">
                  <c:v>8.52</c:v>
                </c:pt>
                <c:pt idx="690">
                  <c:v>8.66</c:v>
                </c:pt>
                <c:pt idx="691">
                  <c:v>8.23</c:v>
                </c:pt>
                <c:pt idx="692">
                  <c:v>7.73</c:v>
                </c:pt>
                <c:pt idx="693">
                  <c:v>7.23</c:v>
                </c:pt>
                <c:pt idx="694">
                  <c:v>7.15</c:v>
                </c:pt>
                <c:pt idx="695">
                  <c:v>7.36</c:v>
                </c:pt>
                <c:pt idx="696">
                  <c:v>7.41</c:v>
                </c:pt>
                <c:pt idx="697">
                  <c:v>7.33</c:v>
                </c:pt>
                <c:pt idx="698">
                  <c:v>7.45</c:v>
                </c:pt>
                <c:pt idx="699">
                  <c:v>7.62</c:v>
                </c:pt>
                <c:pt idx="700">
                  <c:v>7.65</c:v>
                </c:pt>
                <c:pt idx="701">
                  <c:v>7.75</c:v>
                </c:pt>
                <c:pt idx="702">
                  <c:v>7.84</c:v>
                </c:pt>
                <c:pt idx="703">
                  <c:v>7.71</c:v>
                </c:pt>
                <c:pt idx="704">
                  <c:v>7.88</c:v>
                </c:pt>
                <c:pt idx="705">
                  <c:v>8.33</c:v>
                </c:pt>
                <c:pt idx="706">
                  <c:v>8.7200000000000006</c:v>
                </c:pt>
                <c:pt idx="707">
                  <c:v>8.57</c:v>
                </c:pt>
                <c:pt idx="708">
                  <c:v>8.0299999999999994</c:v>
                </c:pt>
                <c:pt idx="709">
                  <c:v>7.67</c:v>
                </c:pt>
                <c:pt idx="710">
                  <c:v>7.89</c:v>
                </c:pt>
                <c:pt idx="711">
                  <c:v>7.93</c:v>
                </c:pt>
                <c:pt idx="712">
                  <c:v>7.8</c:v>
                </c:pt>
                <c:pt idx="713">
                  <c:v>7.21</c:v>
                </c:pt>
                <c:pt idx="714">
                  <c:v>6.42</c:v>
                </c:pt>
                <c:pt idx="715">
                  <c:v>6.04</c:v>
                </c:pt>
                <c:pt idx="716">
                  <c:v>5.8</c:v>
                </c:pt>
                <c:pt idx="717">
                  <c:v>5.67</c:v>
                </c:pt>
                <c:pt idx="718">
                  <c:v>6</c:v>
                </c:pt>
                <c:pt idx="719">
                  <c:v>5.71</c:v>
                </c:pt>
                <c:pt idx="720">
                  <c:v>5.51</c:v>
                </c:pt>
                <c:pt idx="721">
                  <c:v>5.27</c:v>
                </c:pt>
                <c:pt idx="722">
                  <c:v>4.62</c:v>
                </c:pt>
                <c:pt idx="723">
                  <c:v>4.45</c:v>
                </c:pt>
                <c:pt idx="724">
                  <c:v>4.05</c:v>
                </c:pt>
                <c:pt idx="725">
                  <c:v>4.21</c:v>
                </c:pt>
                <c:pt idx="726">
                  <c:v>3.9</c:v>
                </c:pt>
                <c:pt idx="727">
                  <c:v>4.01</c:v>
                </c:pt>
                <c:pt idx="728">
                  <c:v>3.85</c:v>
                </c:pt>
                <c:pt idx="729">
                  <c:v>4.25</c:v>
                </c:pt>
                <c:pt idx="730">
                  <c:v>4.78</c:v>
                </c:pt>
                <c:pt idx="731">
                  <c:v>4.37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9AF-4D79-94ED-C5A875AA537C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4.1100000000000003</c:v>
                </c:pt>
                <c:pt idx="1">
                  <c:v>3.92</c:v>
                </c:pt>
                <c:pt idx="2">
                  <c:v>3.85</c:v>
                </c:pt>
                <c:pt idx="3">
                  <c:v>4.01</c:v>
                </c:pt>
                <c:pt idx="4">
                  <c:v>4.05</c:v>
                </c:pt>
                <c:pt idx="5">
                  <c:v>4.09</c:v>
                </c:pt>
                <c:pt idx="6">
                  <c:v>4.12</c:v>
                </c:pt>
                <c:pt idx="7">
                  <c:v>4.1500000000000004</c:v>
                </c:pt>
                <c:pt idx="8">
                  <c:v>5.2</c:v>
                </c:pt>
                <c:pt idx="9">
                  <c:v>5.48</c:v>
                </c:pt>
                <c:pt idx="10">
                  <c:v>5.16</c:v>
                </c:pt>
                <c:pt idx="11">
                  <c:v>4.46</c:v>
                </c:pt>
                <c:pt idx="12">
                  <c:v>4.26</c:v>
                </c:pt>
                <c:pt idx="13">
                  <c:v>4.92</c:v>
                </c:pt>
                <c:pt idx="14">
                  <c:v>5.54</c:v>
                </c:pt>
                <c:pt idx="15">
                  <c:v>5.18</c:v>
                </c:pt>
                <c:pt idx="16">
                  <c:v>5.33</c:v>
                </c:pt>
                <c:pt idx="17">
                  <c:v>5.25</c:v>
                </c:pt>
                <c:pt idx="18">
                  <c:v>5.37</c:v>
                </c:pt>
                <c:pt idx="19">
                  <c:v>4.7</c:v>
                </c:pt>
                <c:pt idx="20">
                  <c:v>4.49</c:v>
                </c:pt>
                <c:pt idx="21">
                  <c:v>4.78</c:v>
                </c:pt>
                <c:pt idx="22">
                  <c:v>4.7699999999999996</c:v>
                </c:pt>
                <c:pt idx="23">
                  <c:v>4.5</c:v>
                </c:pt>
                <c:pt idx="24">
                  <c:v>3.91</c:v>
                </c:pt>
                <c:pt idx="25">
                  <c:v>4.42</c:v>
                </c:pt>
                <c:pt idx="26">
                  <c:v>4.66</c:v>
                </c:pt>
                <c:pt idx="27">
                  <c:v>4.63</c:v>
                </c:pt>
                <c:pt idx="28">
                  <c:v>4.75</c:v>
                </c:pt>
                <c:pt idx="29">
                  <c:v>4.47</c:v>
                </c:pt>
                <c:pt idx="30">
                  <c:v>4.46</c:v>
                </c:pt>
                <c:pt idx="31">
                  <c:v>4.17</c:v>
                </c:pt>
                <c:pt idx="32">
                  <c:v>3.78</c:v>
                </c:pt>
                <c:pt idx="33">
                  <c:v>3.52</c:v>
                </c:pt>
                <c:pt idx="34">
                  <c:v>3.66</c:v>
                </c:pt>
                <c:pt idx="35">
                  <c:v>3.75</c:v>
                </c:pt>
                <c:pt idx="36">
                  <c:v>4.62</c:v>
                </c:pt>
                <c:pt idx="37">
                  <c:v>4.6399999999999997</c:v>
                </c:pt>
                <c:pt idx="38">
                  <c:v>4.7699999999999996</c:v>
                </c:pt>
                <c:pt idx="39">
                  <c:v>5.67</c:v>
                </c:pt>
                <c:pt idx="40">
                  <c:v>4.9000000000000004</c:v>
                </c:pt>
                <c:pt idx="41">
                  <c:v>4.7699999999999996</c:v>
                </c:pt>
                <c:pt idx="42">
                  <c:v>4.99</c:v>
                </c:pt>
                <c:pt idx="43">
                  <c:v>4.96</c:v>
                </c:pt>
                <c:pt idx="44">
                  <c:v>5.15</c:v>
                </c:pt>
                <c:pt idx="45">
                  <c:v>5.3</c:v>
                </c:pt>
                <c:pt idx="46">
                  <c:v>5.7</c:v>
                </c:pt>
                <c:pt idx="47">
                  <c:v>6.05</c:v>
                </c:pt>
                <c:pt idx="48">
                  <c:v>5.65</c:v>
                </c:pt>
                <c:pt idx="49">
                  <c:v>5.41</c:v>
                </c:pt>
                <c:pt idx="50">
                  <c:v>5.47</c:v>
                </c:pt>
                <c:pt idx="51">
                  <c:v>5.12</c:v>
                </c:pt>
                <c:pt idx="52">
                  <c:v>4.12</c:v>
                </c:pt>
                <c:pt idx="53">
                  <c:v>4.6100000000000003</c:v>
                </c:pt>
                <c:pt idx="54">
                  <c:v>5.22</c:v>
                </c:pt>
                <c:pt idx="55">
                  <c:v>5.15</c:v>
                </c:pt>
                <c:pt idx="56">
                  <c:v>4.9400000000000004</c:v>
                </c:pt>
                <c:pt idx="57">
                  <c:v>4.9400000000000004</c:v>
                </c:pt>
                <c:pt idx="58">
                  <c:v>5.13</c:v>
                </c:pt>
                <c:pt idx="59">
                  <c:v>4.67</c:v>
                </c:pt>
                <c:pt idx="60">
                  <c:v>3.85</c:v>
                </c:pt>
                <c:pt idx="61">
                  <c:v>3.91</c:v>
                </c:pt>
                <c:pt idx="62">
                  <c:v>3.83</c:v>
                </c:pt>
                <c:pt idx="63">
                  <c:v>3.86</c:v>
                </c:pt>
                <c:pt idx="64">
                  <c:v>3.63</c:v>
                </c:pt>
                <c:pt idx="65">
                  <c:v>3.96</c:v>
                </c:pt>
                <c:pt idx="66">
                  <c:v>3.8</c:v>
                </c:pt>
                <c:pt idx="67">
                  <c:v>3.93</c:v>
                </c:pt>
                <c:pt idx="68">
                  <c:v>3.79</c:v>
                </c:pt>
                <c:pt idx="69">
                  <c:v>3.71</c:v>
                </c:pt>
                <c:pt idx="70">
                  <c:v>4.05</c:v>
                </c:pt>
                <c:pt idx="71">
                  <c:v>4.05</c:v>
                </c:pt>
                <c:pt idx="72">
                  <c:v>3.88</c:v>
                </c:pt>
                <c:pt idx="78">
                  <c:v>4.6500000000000004</c:v>
                </c:pt>
                <c:pt idx="79">
                  <c:v>4.2699999999999996</c:v>
                </c:pt>
                <c:pt idx="80">
                  <c:v>5.2</c:v>
                </c:pt>
                <c:pt idx="128">
                  <c:v>3.56</c:v>
                </c:pt>
                <c:pt idx="129">
                  <c:v>3.65</c:v>
                </c:pt>
                <c:pt idx="130">
                  <c:v>3.55</c:v>
                </c:pt>
                <c:pt idx="131">
                  <c:v>3.49</c:v>
                </c:pt>
                <c:pt idx="132">
                  <c:v>3.76</c:v>
                </c:pt>
                <c:pt idx="133">
                  <c:v>4.04</c:v>
                </c:pt>
                <c:pt idx="134">
                  <c:v>4.0999999999999996</c:v>
                </c:pt>
                <c:pt idx="135">
                  <c:v>3.87</c:v>
                </c:pt>
                <c:pt idx="136">
                  <c:v>3.7</c:v>
                </c:pt>
                <c:pt idx="137">
                  <c:v>3.64</c:v>
                </c:pt>
                <c:pt idx="138">
                  <c:v>3.59</c:v>
                </c:pt>
                <c:pt idx="139">
                  <c:v>3.53</c:v>
                </c:pt>
                <c:pt idx="140">
                  <c:v>3.67</c:v>
                </c:pt>
                <c:pt idx="141">
                  <c:v>3.26</c:v>
                </c:pt>
                <c:pt idx="142">
                  <c:v>3.99</c:v>
                </c:pt>
                <c:pt idx="143">
                  <c:v>4.3099999999999996</c:v>
                </c:pt>
                <c:pt idx="144">
                  <c:v>3.99</c:v>
                </c:pt>
                <c:pt idx="145">
                  <c:v>4.3099999999999996</c:v>
                </c:pt>
                <c:pt idx="146">
                  <c:v>3.92</c:v>
                </c:pt>
                <c:pt idx="147">
                  <c:v>3.7</c:v>
                </c:pt>
                <c:pt idx="148">
                  <c:v>3.71</c:v>
                </c:pt>
                <c:pt idx="149">
                  <c:v>3.59</c:v>
                </c:pt>
                <c:pt idx="150">
                  <c:v>3.58</c:v>
                </c:pt>
                <c:pt idx="151">
                  <c:v>3.54</c:v>
                </c:pt>
                <c:pt idx="152">
                  <c:v>3.66</c:v>
                </c:pt>
                <c:pt idx="153">
                  <c:v>3.5</c:v>
                </c:pt>
                <c:pt idx="154">
                  <c:v>3.5</c:v>
                </c:pt>
                <c:pt idx="155">
                  <c:v>3.6</c:v>
                </c:pt>
                <c:pt idx="156">
                  <c:v>3.65</c:v>
                </c:pt>
                <c:pt idx="157">
                  <c:v>3.47</c:v>
                </c:pt>
                <c:pt idx="158">
                  <c:v>4.34</c:v>
                </c:pt>
                <c:pt idx="159">
                  <c:v>4.32</c:v>
                </c:pt>
                <c:pt idx="160">
                  <c:v>3.99</c:v>
                </c:pt>
                <c:pt idx="161">
                  <c:v>3.71</c:v>
                </c:pt>
                <c:pt idx="162">
                  <c:v>4.1399999999999997</c:v>
                </c:pt>
                <c:pt idx="163">
                  <c:v>4.43</c:v>
                </c:pt>
                <c:pt idx="164">
                  <c:v>5.31</c:v>
                </c:pt>
                <c:pt idx="165">
                  <c:v>5.25</c:v>
                </c:pt>
                <c:pt idx="166">
                  <c:v>5.24</c:v>
                </c:pt>
                <c:pt idx="167">
                  <c:v>4.5999999999999996</c:v>
                </c:pt>
                <c:pt idx="168">
                  <c:v>4.42</c:v>
                </c:pt>
                <c:pt idx="169">
                  <c:v>4.78</c:v>
                </c:pt>
                <c:pt idx="170">
                  <c:v>6.01</c:v>
                </c:pt>
                <c:pt idx="171">
                  <c:v>5.86</c:v>
                </c:pt>
                <c:pt idx="172">
                  <c:v>5.58</c:v>
                </c:pt>
                <c:pt idx="173">
                  <c:v>5.7</c:v>
                </c:pt>
                <c:pt idx="174">
                  <c:v>5.71</c:v>
                </c:pt>
                <c:pt idx="175">
                  <c:v>5.66</c:v>
                </c:pt>
                <c:pt idx="176">
                  <c:v>5.69</c:v>
                </c:pt>
                <c:pt idx="177">
                  <c:v>5.65</c:v>
                </c:pt>
                <c:pt idx="178">
                  <c:v>5.18</c:v>
                </c:pt>
                <c:pt idx="179">
                  <c:v>4.95</c:v>
                </c:pt>
                <c:pt idx="180">
                  <c:v>4.74</c:v>
                </c:pt>
                <c:pt idx="181">
                  <c:v>4.5999999999999996</c:v>
                </c:pt>
                <c:pt idx="182">
                  <c:v>4.8</c:v>
                </c:pt>
                <c:pt idx="183">
                  <c:v>4.91</c:v>
                </c:pt>
                <c:pt idx="184">
                  <c:v>4.6500000000000004</c:v>
                </c:pt>
                <c:pt idx="185">
                  <c:v>4.7</c:v>
                </c:pt>
                <c:pt idx="186">
                  <c:v>4.78</c:v>
                </c:pt>
                <c:pt idx="187">
                  <c:v>4.6399999999999997</c:v>
                </c:pt>
                <c:pt idx="188">
                  <c:v>4.57</c:v>
                </c:pt>
                <c:pt idx="189">
                  <c:v>4.3600000000000003</c:v>
                </c:pt>
                <c:pt idx="190">
                  <c:v>4.71</c:v>
                </c:pt>
                <c:pt idx="191">
                  <c:v>4.54</c:v>
                </c:pt>
                <c:pt idx="192">
                  <c:v>4.49</c:v>
                </c:pt>
                <c:pt idx="193">
                  <c:v>4.37</c:v>
                </c:pt>
                <c:pt idx="194">
                  <c:v>4.46</c:v>
                </c:pt>
                <c:pt idx="195">
                  <c:v>4.75</c:v>
                </c:pt>
                <c:pt idx="196">
                  <c:v>5.39</c:v>
                </c:pt>
                <c:pt idx="197">
                  <c:v>5.48</c:v>
                </c:pt>
                <c:pt idx="198">
                  <c:v>5.55</c:v>
                </c:pt>
                <c:pt idx="199">
                  <c:v>4.92</c:v>
                </c:pt>
                <c:pt idx="200">
                  <c:v>5.12</c:v>
                </c:pt>
                <c:pt idx="201">
                  <c:v>4.83</c:v>
                </c:pt>
                <c:pt idx="202">
                  <c:v>4.53</c:v>
                </c:pt>
                <c:pt idx="203">
                  <c:v>5.17</c:v>
                </c:pt>
                <c:pt idx="204">
                  <c:v>5.95</c:v>
                </c:pt>
                <c:pt idx="205">
                  <c:v>6.91</c:v>
                </c:pt>
                <c:pt idx="206">
                  <c:v>6.75</c:v>
                </c:pt>
                <c:pt idx="207">
                  <c:v>6.81</c:v>
                </c:pt>
                <c:pt idx="208">
                  <c:v>6.79</c:v>
                </c:pt>
                <c:pt idx="209">
                  <c:v>6.21</c:v>
                </c:pt>
                <c:pt idx="210">
                  <c:v>5.04</c:v>
                </c:pt>
                <c:pt idx="211">
                  <c:v>5.23</c:v>
                </c:pt>
                <c:pt idx="212">
                  <c:v>5.75</c:v>
                </c:pt>
                <c:pt idx="213">
                  <c:v>5.73</c:v>
                </c:pt>
                <c:pt idx="214">
                  <c:v>5.0199999999999996</c:v>
                </c:pt>
                <c:pt idx="215">
                  <c:v>5.47</c:v>
                </c:pt>
                <c:pt idx="216">
                  <c:v>5.84</c:v>
                </c:pt>
                <c:pt idx="217">
                  <c:v>5.62</c:v>
                </c:pt>
                <c:pt idx="218">
                  <c:v>6.62</c:v>
                </c:pt>
                <c:pt idx="219">
                  <c:v>6.76</c:v>
                </c:pt>
                <c:pt idx="220">
                  <c:v>6.78</c:v>
                </c:pt>
                <c:pt idx="221">
                  <c:v>6.37</c:v>
                </c:pt>
                <c:pt idx="222">
                  <c:v>6.39</c:v>
                </c:pt>
                <c:pt idx="223">
                  <c:v>6.08</c:v>
                </c:pt>
                <c:pt idx="224">
                  <c:v>7.26</c:v>
                </c:pt>
                <c:pt idx="225">
                  <c:v>7.76</c:v>
                </c:pt>
                <c:pt idx="226">
                  <c:v>7.95</c:v>
                </c:pt>
                <c:pt idx="227">
                  <c:v>7.91</c:v>
                </c:pt>
                <c:pt idx="228">
                  <c:v>6.55</c:v>
                </c:pt>
                <c:pt idx="229">
                  <c:v>6.13</c:v>
                </c:pt>
                <c:pt idx="230">
                  <c:v>5.86</c:v>
                </c:pt>
                <c:pt idx="231">
                  <c:v>5.2</c:v>
                </c:pt>
                <c:pt idx="232">
                  <c:v>4.8899999999999997</c:v>
                </c:pt>
                <c:pt idx="233">
                  <c:v>4.8499999999999996</c:v>
                </c:pt>
                <c:pt idx="234">
                  <c:v>4.8600000000000003</c:v>
                </c:pt>
                <c:pt idx="235">
                  <c:v>4.67</c:v>
                </c:pt>
                <c:pt idx="236">
                  <c:v>4.71</c:v>
                </c:pt>
                <c:pt idx="237">
                  <c:v>5.51</c:v>
                </c:pt>
                <c:pt idx="238">
                  <c:v>6.39</c:v>
                </c:pt>
                <c:pt idx="239">
                  <c:v>5.49</c:v>
                </c:pt>
                <c:pt idx="240">
                  <c:v>5.66</c:v>
                </c:pt>
                <c:pt idx="241">
                  <c:v>5.84</c:v>
                </c:pt>
                <c:pt idx="242">
                  <c:v>5.99</c:v>
                </c:pt>
                <c:pt idx="243">
                  <c:v>5.82</c:v>
                </c:pt>
                <c:pt idx="244">
                  <c:v>5.79</c:v>
                </c:pt>
                <c:pt idx="245">
                  <c:v>6.06</c:v>
                </c:pt>
                <c:pt idx="246">
                  <c:v>5.61</c:v>
                </c:pt>
                <c:pt idx="247">
                  <c:v>5.33</c:v>
                </c:pt>
                <c:pt idx="248">
                  <c:v>4.7699999999999996</c:v>
                </c:pt>
                <c:pt idx="249">
                  <c:v>5.0199999999999996</c:v>
                </c:pt>
                <c:pt idx="250">
                  <c:v>5.2</c:v>
                </c:pt>
                <c:pt idx="251">
                  <c:v>5.1100000000000003</c:v>
                </c:pt>
                <c:pt idx="252">
                  <c:v>5.0999999999999996</c:v>
                </c:pt>
                <c:pt idx="253">
                  <c:v>5.33</c:v>
                </c:pt>
                <c:pt idx="254">
                  <c:v>5.28</c:v>
                </c:pt>
                <c:pt idx="255">
                  <c:v>5.5</c:v>
                </c:pt>
                <c:pt idx="256">
                  <c:v>5.34</c:v>
                </c:pt>
                <c:pt idx="257">
                  <c:v>5.09</c:v>
                </c:pt>
                <c:pt idx="258">
                  <c:v>5.01</c:v>
                </c:pt>
                <c:pt idx="259">
                  <c:v>4.79</c:v>
                </c:pt>
                <c:pt idx="260">
                  <c:v>4.04</c:v>
                </c:pt>
                <c:pt idx="261">
                  <c:v>4.04</c:v>
                </c:pt>
                <c:pt idx="262">
                  <c:v>4.26</c:v>
                </c:pt>
                <c:pt idx="263">
                  <c:v>4.18</c:v>
                </c:pt>
                <c:pt idx="264">
                  <c:v>3.7</c:v>
                </c:pt>
                <c:pt idx="265">
                  <c:v>3.82</c:v>
                </c:pt>
                <c:pt idx="266">
                  <c:v>3.82</c:v>
                </c:pt>
                <c:pt idx="267">
                  <c:v>5.04</c:v>
                </c:pt>
                <c:pt idx="268">
                  <c:v>4.6500000000000004</c:v>
                </c:pt>
                <c:pt idx="269">
                  <c:v>5.16</c:v>
                </c:pt>
                <c:pt idx="270">
                  <c:v>5.03</c:v>
                </c:pt>
                <c:pt idx="271">
                  <c:v>4.7699999999999996</c:v>
                </c:pt>
                <c:pt idx="272">
                  <c:v>4.55</c:v>
                </c:pt>
                <c:pt idx="273">
                  <c:v>4.5999999999999996</c:v>
                </c:pt>
                <c:pt idx="274">
                  <c:v>3.78</c:v>
                </c:pt>
                <c:pt idx="275">
                  <c:v>3.71</c:v>
                </c:pt>
                <c:pt idx="276">
                  <c:v>3.71</c:v>
                </c:pt>
                <c:pt idx="277">
                  <c:v>3.95</c:v>
                </c:pt>
                <c:pt idx="278">
                  <c:v>4.09</c:v>
                </c:pt>
                <c:pt idx="279">
                  <c:v>3.47</c:v>
                </c:pt>
                <c:pt idx="280">
                  <c:v>4.21</c:v>
                </c:pt>
                <c:pt idx="281">
                  <c:v>3.81</c:v>
                </c:pt>
                <c:pt idx="282">
                  <c:v>3.85</c:v>
                </c:pt>
                <c:pt idx="283">
                  <c:v>4.55</c:v>
                </c:pt>
                <c:pt idx="284">
                  <c:v>4.82</c:v>
                </c:pt>
                <c:pt idx="285">
                  <c:v>4.79</c:v>
                </c:pt>
                <c:pt idx="286">
                  <c:v>4.03</c:v>
                </c:pt>
                <c:pt idx="287">
                  <c:v>3.95</c:v>
                </c:pt>
                <c:pt idx="288">
                  <c:v>4.6100000000000003</c:v>
                </c:pt>
                <c:pt idx="289">
                  <c:v>4.32</c:v>
                </c:pt>
                <c:pt idx="290">
                  <c:v>3.37</c:v>
                </c:pt>
                <c:pt idx="291">
                  <c:v>3.51</c:v>
                </c:pt>
                <c:pt idx="292">
                  <c:v>3.48</c:v>
                </c:pt>
                <c:pt idx="293">
                  <c:v>3.66</c:v>
                </c:pt>
                <c:pt idx="294">
                  <c:v>4.05</c:v>
                </c:pt>
                <c:pt idx="295">
                  <c:v>3.94</c:v>
                </c:pt>
                <c:pt idx="296">
                  <c:v>3.85</c:v>
                </c:pt>
                <c:pt idx="297">
                  <c:v>3.96</c:v>
                </c:pt>
                <c:pt idx="298">
                  <c:v>3.01</c:v>
                </c:pt>
                <c:pt idx="299">
                  <c:v>2.73</c:v>
                </c:pt>
                <c:pt idx="300">
                  <c:v>2.74</c:v>
                </c:pt>
                <c:pt idx="301">
                  <c:v>3.23</c:v>
                </c:pt>
                <c:pt idx="302">
                  <c:v>2.91</c:v>
                </c:pt>
                <c:pt idx="303">
                  <c:v>3.08</c:v>
                </c:pt>
                <c:pt idx="304">
                  <c:v>2.79</c:v>
                </c:pt>
                <c:pt idx="305">
                  <c:v>2.64</c:v>
                </c:pt>
                <c:pt idx="306">
                  <c:v>3.88</c:v>
                </c:pt>
                <c:pt idx="307">
                  <c:v>3.87</c:v>
                </c:pt>
                <c:pt idx="308">
                  <c:v>4</c:v>
                </c:pt>
                <c:pt idx="309">
                  <c:v>4.3899999999999997</c:v>
                </c:pt>
                <c:pt idx="310">
                  <c:v>4.3499999999999996</c:v>
                </c:pt>
                <c:pt idx="311">
                  <c:v>4.08</c:v>
                </c:pt>
                <c:pt idx="312">
                  <c:v>3.97</c:v>
                </c:pt>
                <c:pt idx="313">
                  <c:v>3.25</c:v>
                </c:pt>
                <c:pt idx="314">
                  <c:v>3.98</c:v>
                </c:pt>
                <c:pt idx="315">
                  <c:v>3.84</c:v>
                </c:pt>
                <c:pt idx="316">
                  <c:v>3.9</c:v>
                </c:pt>
                <c:pt idx="317">
                  <c:v>3.85</c:v>
                </c:pt>
                <c:pt idx="318">
                  <c:v>3.76</c:v>
                </c:pt>
                <c:pt idx="319">
                  <c:v>3.72</c:v>
                </c:pt>
                <c:pt idx="320">
                  <c:v>2.71</c:v>
                </c:pt>
                <c:pt idx="321">
                  <c:v>2.91</c:v>
                </c:pt>
                <c:pt idx="322">
                  <c:v>2.72</c:v>
                </c:pt>
                <c:pt idx="323">
                  <c:v>2.82</c:v>
                </c:pt>
                <c:pt idx="324">
                  <c:v>2.78</c:v>
                </c:pt>
                <c:pt idx="325">
                  <c:v>3.34</c:v>
                </c:pt>
                <c:pt idx="326">
                  <c:v>3.41</c:v>
                </c:pt>
                <c:pt idx="327">
                  <c:v>3.18</c:v>
                </c:pt>
                <c:pt idx="328">
                  <c:v>3.13</c:v>
                </c:pt>
                <c:pt idx="329">
                  <c:v>4.1399999999999997</c:v>
                </c:pt>
                <c:pt idx="330">
                  <c:v>4.33</c:v>
                </c:pt>
                <c:pt idx="331">
                  <c:v>4.46</c:v>
                </c:pt>
                <c:pt idx="332">
                  <c:v>4.7</c:v>
                </c:pt>
                <c:pt idx="333">
                  <c:v>4.49</c:v>
                </c:pt>
                <c:pt idx="334">
                  <c:v>4.51</c:v>
                </c:pt>
                <c:pt idx="335">
                  <c:v>4.4800000000000004</c:v>
                </c:pt>
                <c:pt idx="336">
                  <c:v>4.43</c:v>
                </c:pt>
                <c:pt idx="337">
                  <c:v>4.22</c:v>
                </c:pt>
                <c:pt idx="338">
                  <c:v>3.35</c:v>
                </c:pt>
                <c:pt idx="339">
                  <c:v>3.08</c:v>
                </c:pt>
                <c:pt idx="340">
                  <c:v>3.63</c:v>
                </c:pt>
                <c:pt idx="341">
                  <c:v>3.71</c:v>
                </c:pt>
                <c:pt idx="342">
                  <c:v>2.96</c:v>
                </c:pt>
                <c:pt idx="343">
                  <c:v>3.11</c:v>
                </c:pt>
                <c:pt idx="344">
                  <c:v>3.57</c:v>
                </c:pt>
                <c:pt idx="345">
                  <c:v>3.71</c:v>
                </c:pt>
                <c:pt idx="346">
                  <c:v>2.96</c:v>
                </c:pt>
                <c:pt idx="347">
                  <c:v>3.16</c:v>
                </c:pt>
                <c:pt idx="348">
                  <c:v>3.9</c:v>
                </c:pt>
                <c:pt idx="349">
                  <c:v>3.79</c:v>
                </c:pt>
                <c:pt idx="350">
                  <c:v>3.34</c:v>
                </c:pt>
                <c:pt idx="351">
                  <c:v>3.19</c:v>
                </c:pt>
                <c:pt idx="352">
                  <c:v>2.64</c:v>
                </c:pt>
                <c:pt idx="353">
                  <c:v>3.09</c:v>
                </c:pt>
                <c:pt idx="354">
                  <c:v>2.48</c:v>
                </c:pt>
                <c:pt idx="355">
                  <c:v>2.19</c:v>
                </c:pt>
                <c:pt idx="356">
                  <c:v>2.17</c:v>
                </c:pt>
                <c:pt idx="357">
                  <c:v>2.25</c:v>
                </c:pt>
                <c:pt idx="358">
                  <c:v>2.33</c:v>
                </c:pt>
                <c:pt idx="359">
                  <c:v>2.33</c:v>
                </c:pt>
                <c:pt idx="360">
                  <c:v>2.44</c:v>
                </c:pt>
                <c:pt idx="361">
                  <c:v>2.19</c:v>
                </c:pt>
                <c:pt idx="362">
                  <c:v>2.2599999999999998</c:v>
                </c:pt>
                <c:pt idx="363">
                  <c:v>2.33</c:v>
                </c:pt>
                <c:pt idx="364">
                  <c:v>2.38</c:v>
                </c:pt>
                <c:pt idx="365">
                  <c:v>2.6</c:v>
                </c:pt>
                <c:pt idx="366">
                  <c:v>4.22</c:v>
                </c:pt>
                <c:pt idx="367">
                  <c:v>4.45</c:v>
                </c:pt>
                <c:pt idx="368">
                  <c:v>4.22</c:v>
                </c:pt>
                <c:pt idx="369">
                  <c:v>4</c:v>
                </c:pt>
                <c:pt idx="370">
                  <c:v>3.98</c:v>
                </c:pt>
                <c:pt idx="371">
                  <c:v>3.94</c:v>
                </c:pt>
                <c:pt idx="372">
                  <c:v>4.05</c:v>
                </c:pt>
                <c:pt idx="373">
                  <c:v>3.85</c:v>
                </c:pt>
                <c:pt idx="374">
                  <c:v>3.9</c:v>
                </c:pt>
                <c:pt idx="375">
                  <c:v>3.74</c:v>
                </c:pt>
                <c:pt idx="376">
                  <c:v>3.02</c:v>
                </c:pt>
                <c:pt idx="377">
                  <c:v>3.12</c:v>
                </c:pt>
                <c:pt idx="378">
                  <c:v>2.61</c:v>
                </c:pt>
                <c:pt idx="379">
                  <c:v>2.87</c:v>
                </c:pt>
                <c:pt idx="380">
                  <c:v>2.4900000000000002</c:v>
                </c:pt>
                <c:pt idx="381">
                  <c:v>2.2799999999999998</c:v>
                </c:pt>
                <c:pt idx="382">
                  <c:v>2.5099999999999998</c:v>
                </c:pt>
                <c:pt idx="383">
                  <c:v>2.86</c:v>
                </c:pt>
                <c:pt idx="384">
                  <c:v>3.63</c:v>
                </c:pt>
                <c:pt idx="385">
                  <c:v>3.54</c:v>
                </c:pt>
                <c:pt idx="386">
                  <c:v>2.58</c:v>
                </c:pt>
                <c:pt idx="387">
                  <c:v>2.2000000000000002</c:v>
                </c:pt>
                <c:pt idx="388">
                  <c:v>3.39</c:v>
                </c:pt>
                <c:pt idx="389">
                  <c:v>3.76</c:v>
                </c:pt>
                <c:pt idx="390">
                  <c:v>3.58</c:v>
                </c:pt>
                <c:pt idx="391">
                  <c:v>3.91</c:v>
                </c:pt>
                <c:pt idx="392">
                  <c:v>4.09</c:v>
                </c:pt>
                <c:pt idx="393">
                  <c:v>4.12</c:v>
                </c:pt>
                <c:pt idx="394">
                  <c:v>4.1399999999999997</c:v>
                </c:pt>
                <c:pt idx="395">
                  <c:v>4.21</c:v>
                </c:pt>
                <c:pt idx="396">
                  <c:v>4.37</c:v>
                </c:pt>
                <c:pt idx="397">
                  <c:v>4.12</c:v>
                </c:pt>
                <c:pt idx="398">
                  <c:v>3.05</c:v>
                </c:pt>
                <c:pt idx="399">
                  <c:v>2.67</c:v>
                </c:pt>
                <c:pt idx="400">
                  <c:v>2.61</c:v>
                </c:pt>
                <c:pt idx="401">
                  <c:v>2.5</c:v>
                </c:pt>
                <c:pt idx="402">
                  <c:v>2.5499999999999998</c:v>
                </c:pt>
                <c:pt idx="403">
                  <c:v>2.48</c:v>
                </c:pt>
                <c:pt idx="404">
                  <c:v>2.89</c:v>
                </c:pt>
                <c:pt idx="405">
                  <c:v>2.79</c:v>
                </c:pt>
                <c:pt idx="406">
                  <c:v>2.5299999999999998</c:v>
                </c:pt>
                <c:pt idx="407">
                  <c:v>2.1800000000000002</c:v>
                </c:pt>
                <c:pt idx="408">
                  <c:v>2.13</c:v>
                </c:pt>
                <c:pt idx="409">
                  <c:v>2.39</c:v>
                </c:pt>
                <c:pt idx="410">
                  <c:v>3.79</c:v>
                </c:pt>
                <c:pt idx="411">
                  <c:v>3.75</c:v>
                </c:pt>
                <c:pt idx="412">
                  <c:v>2.76</c:v>
                </c:pt>
                <c:pt idx="413">
                  <c:v>3.12</c:v>
                </c:pt>
                <c:pt idx="414">
                  <c:v>2.75</c:v>
                </c:pt>
                <c:pt idx="415">
                  <c:v>2.44</c:v>
                </c:pt>
                <c:pt idx="416">
                  <c:v>2.4700000000000002</c:v>
                </c:pt>
                <c:pt idx="417">
                  <c:v>2.37</c:v>
                </c:pt>
                <c:pt idx="418">
                  <c:v>2.5</c:v>
                </c:pt>
                <c:pt idx="419">
                  <c:v>3.06</c:v>
                </c:pt>
                <c:pt idx="420">
                  <c:v>2.65</c:v>
                </c:pt>
                <c:pt idx="421">
                  <c:v>3.07</c:v>
                </c:pt>
                <c:pt idx="422">
                  <c:v>3.71</c:v>
                </c:pt>
                <c:pt idx="423">
                  <c:v>3.26</c:v>
                </c:pt>
                <c:pt idx="424">
                  <c:v>2.91</c:v>
                </c:pt>
                <c:pt idx="425">
                  <c:v>2.95</c:v>
                </c:pt>
                <c:pt idx="426">
                  <c:v>4.4400000000000004</c:v>
                </c:pt>
                <c:pt idx="427">
                  <c:v>4.6500000000000004</c:v>
                </c:pt>
                <c:pt idx="428">
                  <c:v>4.78</c:v>
                </c:pt>
                <c:pt idx="429">
                  <c:v>5.05</c:v>
                </c:pt>
                <c:pt idx="430">
                  <c:v>4.9400000000000004</c:v>
                </c:pt>
                <c:pt idx="431">
                  <c:v>4.62</c:v>
                </c:pt>
                <c:pt idx="432">
                  <c:v>4.13</c:v>
                </c:pt>
                <c:pt idx="433">
                  <c:v>4.32</c:v>
                </c:pt>
                <c:pt idx="434">
                  <c:v>4.92</c:v>
                </c:pt>
                <c:pt idx="435">
                  <c:v>4.3899999999999997</c:v>
                </c:pt>
                <c:pt idx="436">
                  <c:v>4.09</c:v>
                </c:pt>
                <c:pt idx="437">
                  <c:v>3.89</c:v>
                </c:pt>
                <c:pt idx="438">
                  <c:v>3.48</c:v>
                </c:pt>
                <c:pt idx="439">
                  <c:v>3.15</c:v>
                </c:pt>
                <c:pt idx="440">
                  <c:v>2.62</c:v>
                </c:pt>
                <c:pt idx="441">
                  <c:v>2.3199999999999998</c:v>
                </c:pt>
                <c:pt idx="442">
                  <c:v>2.41</c:v>
                </c:pt>
                <c:pt idx="443">
                  <c:v>3.12</c:v>
                </c:pt>
                <c:pt idx="444">
                  <c:v>2.46</c:v>
                </c:pt>
                <c:pt idx="445">
                  <c:v>2.6</c:v>
                </c:pt>
                <c:pt idx="446">
                  <c:v>2.65</c:v>
                </c:pt>
                <c:pt idx="447">
                  <c:v>2.98</c:v>
                </c:pt>
                <c:pt idx="448">
                  <c:v>2.5499999999999998</c:v>
                </c:pt>
                <c:pt idx="449">
                  <c:v>3.12</c:v>
                </c:pt>
                <c:pt idx="450">
                  <c:v>2.56</c:v>
                </c:pt>
                <c:pt idx="451">
                  <c:v>2.2599999999999998</c:v>
                </c:pt>
                <c:pt idx="452">
                  <c:v>2.7</c:v>
                </c:pt>
                <c:pt idx="453">
                  <c:v>3.1</c:v>
                </c:pt>
                <c:pt idx="454">
                  <c:v>2.81</c:v>
                </c:pt>
                <c:pt idx="455">
                  <c:v>3.16</c:v>
                </c:pt>
                <c:pt idx="456">
                  <c:v>2.94</c:v>
                </c:pt>
                <c:pt idx="457">
                  <c:v>3.64</c:v>
                </c:pt>
                <c:pt idx="458">
                  <c:v>2.74</c:v>
                </c:pt>
                <c:pt idx="459">
                  <c:v>3.22</c:v>
                </c:pt>
                <c:pt idx="460">
                  <c:v>2.54</c:v>
                </c:pt>
                <c:pt idx="461">
                  <c:v>3.17</c:v>
                </c:pt>
                <c:pt idx="462">
                  <c:v>3.95</c:v>
                </c:pt>
                <c:pt idx="463">
                  <c:v>3.22</c:v>
                </c:pt>
                <c:pt idx="464">
                  <c:v>3.5</c:v>
                </c:pt>
                <c:pt idx="465">
                  <c:v>3.43</c:v>
                </c:pt>
                <c:pt idx="466">
                  <c:v>2.5299999999999998</c:v>
                </c:pt>
                <c:pt idx="467">
                  <c:v>2.8</c:v>
                </c:pt>
                <c:pt idx="468">
                  <c:v>2.94</c:v>
                </c:pt>
                <c:pt idx="469">
                  <c:v>3.08</c:v>
                </c:pt>
                <c:pt idx="470">
                  <c:v>2.44</c:v>
                </c:pt>
                <c:pt idx="471">
                  <c:v>2.67</c:v>
                </c:pt>
                <c:pt idx="472">
                  <c:v>2.16</c:v>
                </c:pt>
                <c:pt idx="473">
                  <c:v>2.1800000000000002</c:v>
                </c:pt>
                <c:pt idx="474">
                  <c:v>2.27</c:v>
                </c:pt>
                <c:pt idx="475">
                  <c:v>2.2200000000000002</c:v>
                </c:pt>
                <c:pt idx="476">
                  <c:v>2.4700000000000002</c:v>
                </c:pt>
                <c:pt idx="477">
                  <c:v>2.38</c:v>
                </c:pt>
                <c:pt idx="478">
                  <c:v>2.44</c:v>
                </c:pt>
                <c:pt idx="479">
                  <c:v>2.29</c:v>
                </c:pt>
                <c:pt idx="480">
                  <c:v>2.52</c:v>
                </c:pt>
                <c:pt idx="481">
                  <c:v>3.21</c:v>
                </c:pt>
                <c:pt idx="482">
                  <c:v>2.83</c:v>
                </c:pt>
                <c:pt idx="483">
                  <c:v>2.71</c:v>
                </c:pt>
                <c:pt idx="484">
                  <c:v>2.65</c:v>
                </c:pt>
                <c:pt idx="485">
                  <c:v>2.37</c:v>
                </c:pt>
                <c:pt idx="486">
                  <c:v>3.98</c:v>
                </c:pt>
                <c:pt idx="487">
                  <c:v>4.01</c:v>
                </c:pt>
                <c:pt idx="488">
                  <c:v>4.22</c:v>
                </c:pt>
                <c:pt idx="489">
                  <c:v>5.05</c:v>
                </c:pt>
                <c:pt idx="490">
                  <c:v>5.01</c:v>
                </c:pt>
                <c:pt idx="491">
                  <c:v>4.62</c:v>
                </c:pt>
                <c:pt idx="492">
                  <c:v>4.71</c:v>
                </c:pt>
                <c:pt idx="493">
                  <c:v>3.84</c:v>
                </c:pt>
                <c:pt idx="494">
                  <c:v>3.52</c:v>
                </c:pt>
                <c:pt idx="495">
                  <c:v>3.96</c:v>
                </c:pt>
                <c:pt idx="496">
                  <c:v>3.71</c:v>
                </c:pt>
                <c:pt idx="497">
                  <c:v>3.85</c:v>
                </c:pt>
                <c:pt idx="498">
                  <c:v>4.13</c:v>
                </c:pt>
                <c:pt idx="499">
                  <c:v>4.5199999999999996</c:v>
                </c:pt>
                <c:pt idx="500">
                  <c:v>3.19</c:v>
                </c:pt>
                <c:pt idx="501">
                  <c:v>2.98</c:v>
                </c:pt>
                <c:pt idx="502">
                  <c:v>2.2799999999999998</c:v>
                </c:pt>
                <c:pt idx="503">
                  <c:v>2.37</c:v>
                </c:pt>
                <c:pt idx="504">
                  <c:v>2.72</c:v>
                </c:pt>
                <c:pt idx="505">
                  <c:v>3.51</c:v>
                </c:pt>
                <c:pt idx="506">
                  <c:v>2.68</c:v>
                </c:pt>
                <c:pt idx="507">
                  <c:v>3.22</c:v>
                </c:pt>
                <c:pt idx="508">
                  <c:v>2.98</c:v>
                </c:pt>
                <c:pt idx="509">
                  <c:v>2.61</c:v>
                </c:pt>
                <c:pt idx="510">
                  <c:v>2.12</c:v>
                </c:pt>
                <c:pt idx="511">
                  <c:v>2.38</c:v>
                </c:pt>
                <c:pt idx="512">
                  <c:v>2.0699999999999998</c:v>
                </c:pt>
                <c:pt idx="513">
                  <c:v>2.41</c:v>
                </c:pt>
                <c:pt idx="514">
                  <c:v>2.2400000000000002</c:v>
                </c:pt>
                <c:pt idx="515">
                  <c:v>2.4500000000000002</c:v>
                </c:pt>
                <c:pt idx="516">
                  <c:v>2.5499999999999998</c:v>
                </c:pt>
                <c:pt idx="517">
                  <c:v>2.69</c:v>
                </c:pt>
                <c:pt idx="518">
                  <c:v>2.21</c:v>
                </c:pt>
                <c:pt idx="519">
                  <c:v>2.2000000000000002</c:v>
                </c:pt>
                <c:pt idx="520">
                  <c:v>2.17</c:v>
                </c:pt>
                <c:pt idx="521">
                  <c:v>2.4500000000000002</c:v>
                </c:pt>
                <c:pt idx="522">
                  <c:v>2.58</c:v>
                </c:pt>
                <c:pt idx="523">
                  <c:v>2.86</c:v>
                </c:pt>
                <c:pt idx="524">
                  <c:v>2.31</c:v>
                </c:pt>
                <c:pt idx="525">
                  <c:v>2.59</c:v>
                </c:pt>
                <c:pt idx="526">
                  <c:v>2.0699999999999998</c:v>
                </c:pt>
                <c:pt idx="527">
                  <c:v>2.71</c:v>
                </c:pt>
                <c:pt idx="528">
                  <c:v>2.2200000000000002</c:v>
                </c:pt>
                <c:pt idx="529">
                  <c:v>1.74</c:v>
                </c:pt>
                <c:pt idx="530">
                  <c:v>1.81</c:v>
                </c:pt>
                <c:pt idx="531">
                  <c:v>1.99</c:v>
                </c:pt>
                <c:pt idx="532">
                  <c:v>2.09</c:v>
                </c:pt>
                <c:pt idx="533">
                  <c:v>1.96</c:v>
                </c:pt>
                <c:pt idx="534">
                  <c:v>2.19</c:v>
                </c:pt>
                <c:pt idx="535">
                  <c:v>1.89</c:v>
                </c:pt>
                <c:pt idx="536">
                  <c:v>1.97</c:v>
                </c:pt>
                <c:pt idx="537">
                  <c:v>1.97</c:v>
                </c:pt>
                <c:pt idx="538">
                  <c:v>2.17</c:v>
                </c:pt>
                <c:pt idx="539">
                  <c:v>2.0699999999999998</c:v>
                </c:pt>
                <c:pt idx="540">
                  <c:v>2.39</c:v>
                </c:pt>
                <c:pt idx="541">
                  <c:v>2.56</c:v>
                </c:pt>
                <c:pt idx="542">
                  <c:v>2.09</c:v>
                </c:pt>
                <c:pt idx="543">
                  <c:v>1.87</c:v>
                </c:pt>
                <c:pt idx="544">
                  <c:v>1.93</c:v>
                </c:pt>
                <c:pt idx="545">
                  <c:v>3.16</c:v>
                </c:pt>
                <c:pt idx="546">
                  <c:v>3.05</c:v>
                </c:pt>
                <c:pt idx="547">
                  <c:v>3.38</c:v>
                </c:pt>
                <c:pt idx="548">
                  <c:v>2.65</c:v>
                </c:pt>
                <c:pt idx="549">
                  <c:v>2.93</c:v>
                </c:pt>
                <c:pt idx="550">
                  <c:v>2.2799999999999998</c:v>
                </c:pt>
                <c:pt idx="551">
                  <c:v>2.66</c:v>
                </c:pt>
                <c:pt idx="552">
                  <c:v>2.09</c:v>
                </c:pt>
                <c:pt idx="553">
                  <c:v>1.7</c:v>
                </c:pt>
                <c:pt idx="554">
                  <c:v>2.16</c:v>
                </c:pt>
                <c:pt idx="555">
                  <c:v>3.21</c:v>
                </c:pt>
                <c:pt idx="556">
                  <c:v>2.3199999999999998</c:v>
                </c:pt>
                <c:pt idx="557">
                  <c:v>2.63</c:v>
                </c:pt>
                <c:pt idx="558">
                  <c:v>2.27</c:v>
                </c:pt>
                <c:pt idx="559">
                  <c:v>2.0299999999999998</c:v>
                </c:pt>
                <c:pt idx="560">
                  <c:v>2.38</c:v>
                </c:pt>
                <c:pt idx="561">
                  <c:v>2.89</c:v>
                </c:pt>
                <c:pt idx="562">
                  <c:v>3.41</c:v>
                </c:pt>
                <c:pt idx="563">
                  <c:v>4.62</c:v>
                </c:pt>
                <c:pt idx="564">
                  <c:v>2.95</c:v>
                </c:pt>
                <c:pt idx="565">
                  <c:v>3.15</c:v>
                </c:pt>
                <c:pt idx="566">
                  <c:v>3.44</c:v>
                </c:pt>
                <c:pt idx="567">
                  <c:v>2.98</c:v>
                </c:pt>
                <c:pt idx="568">
                  <c:v>3.5</c:v>
                </c:pt>
                <c:pt idx="569">
                  <c:v>3.05</c:v>
                </c:pt>
                <c:pt idx="570">
                  <c:v>3.66</c:v>
                </c:pt>
                <c:pt idx="571">
                  <c:v>3.15</c:v>
                </c:pt>
                <c:pt idx="572">
                  <c:v>3.8</c:v>
                </c:pt>
                <c:pt idx="573">
                  <c:v>3.21</c:v>
                </c:pt>
                <c:pt idx="574">
                  <c:v>2.72</c:v>
                </c:pt>
                <c:pt idx="575">
                  <c:v>2.94</c:v>
                </c:pt>
                <c:pt idx="576">
                  <c:v>2.42</c:v>
                </c:pt>
                <c:pt idx="577">
                  <c:v>3.07</c:v>
                </c:pt>
                <c:pt idx="578">
                  <c:v>2.69</c:v>
                </c:pt>
                <c:pt idx="579">
                  <c:v>3.44</c:v>
                </c:pt>
                <c:pt idx="580">
                  <c:v>2.81</c:v>
                </c:pt>
                <c:pt idx="581">
                  <c:v>4.17</c:v>
                </c:pt>
                <c:pt idx="582">
                  <c:v>4.32</c:v>
                </c:pt>
                <c:pt idx="583">
                  <c:v>6.39</c:v>
                </c:pt>
                <c:pt idx="584">
                  <c:v>6.03</c:v>
                </c:pt>
                <c:pt idx="585">
                  <c:v>7.19</c:v>
                </c:pt>
                <c:pt idx="586">
                  <c:v>7.22</c:v>
                </c:pt>
                <c:pt idx="587">
                  <c:v>7.31</c:v>
                </c:pt>
                <c:pt idx="588">
                  <c:v>6.48</c:v>
                </c:pt>
                <c:pt idx="589">
                  <c:v>5.27</c:v>
                </c:pt>
                <c:pt idx="590">
                  <c:v>6.12</c:v>
                </c:pt>
                <c:pt idx="591">
                  <c:v>5.38</c:v>
                </c:pt>
                <c:pt idx="592">
                  <c:v>5.78</c:v>
                </c:pt>
                <c:pt idx="593">
                  <c:v>6.41</c:v>
                </c:pt>
                <c:pt idx="594">
                  <c:v>6.33</c:v>
                </c:pt>
                <c:pt idx="595">
                  <c:v>4.83</c:v>
                </c:pt>
                <c:pt idx="596">
                  <c:v>5.07</c:v>
                </c:pt>
                <c:pt idx="597">
                  <c:v>3.93</c:v>
                </c:pt>
                <c:pt idx="598">
                  <c:v>3.21</c:v>
                </c:pt>
                <c:pt idx="599">
                  <c:v>3.51</c:v>
                </c:pt>
                <c:pt idx="600">
                  <c:v>3.1</c:v>
                </c:pt>
                <c:pt idx="601">
                  <c:v>3.76</c:v>
                </c:pt>
                <c:pt idx="602">
                  <c:v>2.96</c:v>
                </c:pt>
                <c:pt idx="603">
                  <c:v>2.75</c:v>
                </c:pt>
                <c:pt idx="604">
                  <c:v>3</c:v>
                </c:pt>
                <c:pt idx="605">
                  <c:v>2.92</c:v>
                </c:pt>
                <c:pt idx="606">
                  <c:v>2.37</c:v>
                </c:pt>
                <c:pt idx="607">
                  <c:v>2.15</c:v>
                </c:pt>
                <c:pt idx="608">
                  <c:v>2.21</c:v>
                </c:pt>
                <c:pt idx="609">
                  <c:v>3.16</c:v>
                </c:pt>
                <c:pt idx="610">
                  <c:v>2.82</c:v>
                </c:pt>
                <c:pt idx="611">
                  <c:v>3.16</c:v>
                </c:pt>
                <c:pt idx="612">
                  <c:v>2.75</c:v>
                </c:pt>
                <c:pt idx="613">
                  <c:v>3.06</c:v>
                </c:pt>
                <c:pt idx="614">
                  <c:v>2.89</c:v>
                </c:pt>
                <c:pt idx="615">
                  <c:v>2.7</c:v>
                </c:pt>
                <c:pt idx="616">
                  <c:v>3.09</c:v>
                </c:pt>
                <c:pt idx="617">
                  <c:v>3.44</c:v>
                </c:pt>
                <c:pt idx="618">
                  <c:v>2.98</c:v>
                </c:pt>
                <c:pt idx="619">
                  <c:v>2.74</c:v>
                </c:pt>
                <c:pt idx="620">
                  <c:v>2.52</c:v>
                </c:pt>
                <c:pt idx="621">
                  <c:v>2.52</c:v>
                </c:pt>
                <c:pt idx="622">
                  <c:v>2.44</c:v>
                </c:pt>
                <c:pt idx="623">
                  <c:v>2.33</c:v>
                </c:pt>
                <c:pt idx="624">
                  <c:v>2.2400000000000002</c:v>
                </c:pt>
                <c:pt idx="625">
                  <c:v>2.37</c:v>
                </c:pt>
                <c:pt idx="626">
                  <c:v>2.12</c:v>
                </c:pt>
                <c:pt idx="627">
                  <c:v>3.99</c:v>
                </c:pt>
                <c:pt idx="628">
                  <c:v>3.66</c:v>
                </c:pt>
                <c:pt idx="629">
                  <c:v>3.79</c:v>
                </c:pt>
                <c:pt idx="630">
                  <c:v>2.8</c:v>
                </c:pt>
                <c:pt idx="631">
                  <c:v>3.23</c:v>
                </c:pt>
                <c:pt idx="632">
                  <c:v>2.93</c:v>
                </c:pt>
                <c:pt idx="633">
                  <c:v>3.42</c:v>
                </c:pt>
                <c:pt idx="634">
                  <c:v>2.96</c:v>
                </c:pt>
                <c:pt idx="635">
                  <c:v>3.36</c:v>
                </c:pt>
                <c:pt idx="636">
                  <c:v>2.99</c:v>
                </c:pt>
                <c:pt idx="637">
                  <c:v>3.12</c:v>
                </c:pt>
                <c:pt idx="638">
                  <c:v>4.6500000000000004</c:v>
                </c:pt>
                <c:pt idx="639">
                  <c:v>4.8899999999999997</c:v>
                </c:pt>
                <c:pt idx="640">
                  <c:v>4.3499999999999996</c:v>
                </c:pt>
                <c:pt idx="641">
                  <c:v>3.75</c:v>
                </c:pt>
                <c:pt idx="642">
                  <c:v>5.01</c:v>
                </c:pt>
                <c:pt idx="643">
                  <c:v>5.69</c:v>
                </c:pt>
                <c:pt idx="644">
                  <c:v>5.27</c:v>
                </c:pt>
                <c:pt idx="645">
                  <c:v>5.51</c:v>
                </c:pt>
                <c:pt idx="646">
                  <c:v>6.01</c:v>
                </c:pt>
                <c:pt idx="647">
                  <c:v>5.87</c:v>
                </c:pt>
                <c:pt idx="648">
                  <c:v>6.32</c:v>
                </c:pt>
                <c:pt idx="649">
                  <c:v>4.8899999999999997</c:v>
                </c:pt>
                <c:pt idx="650">
                  <c:v>3.86</c:v>
                </c:pt>
                <c:pt idx="651">
                  <c:v>3.96</c:v>
                </c:pt>
                <c:pt idx="652">
                  <c:v>3</c:v>
                </c:pt>
                <c:pt idx="653">
                  <c:v>3.28</c:v>
                </c:pt>
                <c:pt idx="654">
                  <c:v>3.72</c:v>
                </c:pt>
                <c:pt idx="655">
                  <c:v>3.55</c:v>
                </c:pt>
                <c:pt idx="656">
                  <c:v>3.32</c:v>
                </c:pt>
                <c:pt idx="657">
                  <c:v>3.65</c:v>
                </c:pt>
                <c:pt idx="658">
                  <c:v>3.51</c:v>
                </c:pt>
                <c:pt idx="659">
                  <c:v>3.95</c:v>
                </c:pt>
                <c:pt idx="660">
                  <c:v>3.9</c:v>
                </c:pt>
                <c:pt idx="661">
                  <c:v>4.1100000000000003</c:v>
                </c:pt>
                <c:pt idx="662">
                  <c:v>4.37</c:v>
                </c:pt>
                <c:pt idx="663">
                  <c:v>4.3600000000000003</c:v>
                </c:pt>
                <c:pt idx="664">
                  <c:v>4</c:v>
                </c:pt>
                <c:pt idx="665">
                  <c:v>3.85</c:v>
                </c:pt>
                <c:pt idx="666">
                  <c:v>2.8</c:v>
                </c:pt>
                <c:pt idx="667">
                  <c:v>3.21</c:v>
                </c:pt>
                <c:pt idx="668">
                  <c:v>2.5299999999999998</c:v>
                </c:pt>
                <c:pt idx="669">
                  <c:v>2.69</c:v>
                </c:pt>
                <c:pt idx="670">
                  <c:v>2.82</c:v>
                </c:pt>
                <c:pt idx="671">
                  <c:v>3.27</c:v>
                </c:pt>
                <c:pt idx="672">
                  <c:v>3</c:v>
                </c:pt>
                <c:pt idx="673">
                  <c:v>3.44</c:v>
                </c:pt>
                <c:pt idx="674">
                  <c:v>2.86</c:v>
                </c:pt>
                <c:pt idx="675">
                  <c:v>3.27</c:v>
                </c:pt>
                <c:pt idx="676">
                  <c:v>2.66</c:v>
                </c:pt>
                <c:pt idx="677">
                  <c:v>3.27</c:v>
                </c:pt>
                <c:pt idx="678">
                  <c:v>3.51</c:v>
                </c:pt>
                <c:pt idx="679">
                  <c:v>3.48</c:v>
                </c:pt>
                <c:pt idx="680">
                  <c:v>2.42</c:v>
                </c:pt>
                <c:pt idx="681">
                  <c:v>2.5</c:v>
                </c:pt>
                <c:pt idx="682">
                  <c:v>2.8</c:v>
                </c:pt>
                <c:pt idx="683">
                  <c:v>3.69</c:v>
                </c:pt>
                <c:pt idx="684">
                  <c:v>2.96</c:v>
                </c:pt>
                <c:pt idx="685">
                  <c:v>2.67</c:v>
                </c:pt>
                <c:pt idx="686">
                  <c:v>3.7</c:v>
                </c:pt>
                <c:pt idx="687">
                  <c:v>3.86</c:v>
                </c:pt>
                <c:pt idx="688">
                  <c:v>2.94</c:v>
                </c:pt>
                <c:pt idx="689">
                  <c:v>3.98</c:v>
                </c:pt>
                <c:pt idx="690">
                  <c:v>3.36</c:v>
                </c:pt>
                <c:pt idx="691">
                  <c:v>3.41</c:v>
                </c:pt>
                <c:pt idx="692">
                  <c:v>2.89</c:v>
                </c:pt>
                <c:pt idx="693">
                  <c:v>3.27</c:v>
                </c:pt>
                <c:pt idx="694">
                  <c:v>2.76</c:v>
                </c:pt>
                <c:pt idx="695">
                  <c:v>3.15</c:v>
                </c:pt>
                <c:pt idx="696">
                  <c:v>2.67</c:v>
                </c:pt>
                <c:pt idx="697">
                  <c:v>4.67</c:v>
                </c:pt>
                <c:pt idx="698">
                  <c:v>3.3</c:v>
                </c:pt>
                <c:pt idx="699">
                  <c:v>2.95</c:v>
                </c:pt>
                <c:pt idx="700">
                  <c:v>3.03</c:v>
                </c:pt>
                <c:pt idx="701">
                  <c:v>3.22</c:v>
                </c:pt>
                <c:pt idx="702">
                  <c:v>2.82</c:v>
                </c:pt>
                <c:pt idx="703">
                  <c:v>3.49</c:v>
                </c:pt>
                <c:pt idx="704">
                  <c:v>3.05</c:v>
                </c:pt>
                <c:pt idx="705">
                  <c:v>3.61</c:v>
                </c:pt>
                <c:pt idx="706">
                  <c:v>5.16</c:v>
                </c:pt>
                <c:pt idx="707">
                  <c:v>5.45</c:v>
                </c:pt>
                <c:pt idx="708">
                  <c:v>4.8099999999999996</c:v>
                </c:pt>
                <c:pt idx="709">
                  <c:v>3.47</c:v>
                </c:pt>
                <c:pt idx="710">
                  <c:v>3.21</c:v>
                </c:pt>
                <c:pt idx="711">
                  <c:v>3.67</c:v>
                </c:pt>
                <c:pt idx="712">
                  <c:v>3.01</c:v>
                </c:pt>
                <c:pt idx="713">
                  <c:v>3.46</c:v>
                </c:pt>
                <c:pt idx="714">
                  <c:v>2.97</c:v>
                </c:pt>
                <c:pt idx="715">
                  <c:v>3.46</c:v>
                </c:pt>
                <c:pt idx="716">
                  <c:v>4.7</c:v>
                </c:pt>
                <c:pt idx="717">
                  <c:v>5.0199999999999996</c:v>
                </c:pt>
                <c:pt idx="718">
                  <c:v>5.27</c:v>
                </c:pt>
                <c:pt idx="719">
                  <c:v>3.41</c:v>
                </c:pt>
                <c:pt idx="720">
                  <c:v>2.16</c:v>
                </c:pt>
                <c:pt idx="721">
                  <c:v>2.98</c:v>
                </c:pt>
                <c:pt idx="722">
                  <c:v>4.4000000000000004</c:v>
                </c:pt>
                <c:pt idx="723">
                  <c:v>2.68</c:v>
                </c:pt>
                <c:pt idx="724">
                  <c:v>3.27</c:v>
                </c:pt>
                <c:pt idx="725">
                  <c:v>3.43</c:v>
                </c:pt>
                <c:pt idx="726">
                  <c:v>2.61</c:v>
                </c:pt>
                <c:pt idx="727">
                  <c:v>2.96</c:v>
                </c:pt>
                <c:pt idx="728">
                  <c:v>3.28</c:v>
                </c:pt>
                <c:pt idx="729">
                  <c:v>3.41</c:v>
                </c:pt>
                <c:pt idx="730">
                  <c:v>4.3600000000000003</c:v>
                </c:pt>
                <c:pt idx="731">
                  <c:v>3.94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F9AF-4D79-94ED-C5A875AA537C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4.26</c:v>
                </c:pt>
                <c:pt idx="1">
                  <c:v>3.41</c:v>
                </c:pt>
                <c:pt idx="2">
                  <c:v>3.9</c:v>
                </c:pt>
                <c:pt idx="3">
                  <c:v>2.61</c:v>
                </c:pt>
                <c:pt idx="4">
                  <c:v>2.4</c:v>
                </c:pt>
                <c:pt idx="5">
                  <c:v>2.5299999999999998</c:v>
                </c:pt>
                <c:pt idx="6">
                  <c:v>2.12</c:v>
                </c:pt>
                <c:pt idx="7">
                  <c:v>1.98</c:v>
                </c:pt>
                <c:pt idx="8">
                  <c:v>2.04</c:v>
                </c:pt>
                <c:pt idx="9">
                  <c:v>1.98</c:v>
                </c:pt>
                <c:pt idx="10">
                  <c:v>1.98</c:v>
                </c:pt>
                <c:pt idx="11">
                  <c:v>1.83</c:v>
                </c:pt>
                <c:pt idx="12">
                  <c:v>1.95</c:v>
                </c:pt>
                <c:pt idx="13">
                  <c:v>1.88</c:v>
                </c:pt>
                <c:pt idx="14">
                  <c:v>2.02</c:v>
                </c:pt>
                <c:pt idx="15">
                  <c:v>1.8</c:v>
                </c:pt>
                <c:pt idx="16">
                  <c:v>1.87</c:v>
                </c:pt>
                <c:pt idx="17">
                  <c:v>1.7</c:v>
                </c:pt>
                <c:pt idx="18">
                  <c:v>2.88</c:v>
                </c:pt>
                <c:pt idx="19">
                  <c:v>3.28</c:v>
                </c:pt>
                <c:pt idx="20">
                  <c:v>2.34</c:v>
                </c:pt>
                <c:pt idx="21">
                  <c:v>2.27</c:v>
                </c:pt>
                <c:pt idx="22">
                  <c:v>2.1800000000000002</c:v>
                </c:pt>
                <c:pt idx="23">
                  <c:v>2.09</c:v>
                </c:pt>
                <c:pt idx="24">
                  <c:v>2.0699999999999998</c:v>
                </c:pt>
                <c:pt idx="25">
                  <c:v>1.86</c:v>
                </c:pt>
                <c:pt idx="26">
                  <c:v>1.72</c:v>
                </c:pt>
                <c:pt idx="27">
                  <c:v>1.67</c:v>
                </c:pt>
                <c:pt idx="28">
                  <c:v>1.85</c:v>
                </c:pt>
                <c:pt idx="29">
                  <c:v>2.4500000000000002</c:v>
                </c:pt>
                <c:pt idx="30">
                  <c:v>2.73</c:v>
                </c:pt>
                <c:pt idx="31">
                  <c:v>2.23</c:v>
                </c:pt>
                <c:pt idx="32">
                  <c:v>2.06</c:v>
                </c:pt>
                <c:pt idx="33">
                  <c:v>1.94</c:v>
                </c:pt>
                <c:pt idx="34">
                  <c:v>2.56</c:v>
                </c:pt>
                <c:pt idx="35">
                  <c:v>2.2599999999999998</c:v>
                </c:pt>
                <c:pt idx="36">
                  <c:v>2.37</c:v>
                </c:pt>
                <c:pt idx="37">
                  <c:v>2.78</c:v>
                </c:pt>
                <c:pt idx="38">
                  <c:v>2.88</c:v>
                </c:pt>
                <c:pt idx="39">
                  <c:v>2.42</c:v>
                </c:pt>
                <c:pt idx="40">
                  <c:v>2.3199999999999998</c:v>
                </c:pt>
                <c:pt idx="41">
                  <c:v>2.0099999999999998</c:v>
                </c:pt>
                <c:pt idx="42">
                  <c:v>1.94</c:v>
                </c:pt>
                <c:pt idx="43">
                  <c:v>1.87</c:v>
                </c:pt>
                <c:pt idx="44">
                  <c:v>1.88</c:v>
                </c:pt>
                <c:pt idx="45">
                  <c:v>1.9</c:v>
                </c:pt>
                <c:pt idx="46">
                  <c:v>2.2000000000000002</c:v>
                </c:pt>
                <c:pt idx="47">
                  <c:v>1.96</c:v>
                </c:pt>
                <c:pt idx="48">
                  <c:v>2.25</c:v>
                </c:pt>
                <c:pt idx="49">
                  <c:v>1.81</c:v>
                </c:pt>
                <c:pt idx="50">
                  <c:v>2.0299999999999998</c:v>
                </c:pt>
                <c:pt idx="51">
                  <c:v>2.98</c:v>
                </c:pt>
                <c:pt idx="52">
                  <c:v>2.8</c:v>
                </c:pt>
                <c:pt idx="53">
                  <c:v>3.02</c:v>
                </c:pt>
                <c:pt idx="54">
                  <c:v>2.5</c:v>
                </c:pt>
                <c:pt idx="55">
                  <c:v>2.0699999999999998</c:v>
                </c:pt>
                <c:pt idx="56">
                  <c:v>2.2599999999999998</c:v>
                </c:pt>
                <c:pt idx="57">
                  <c:v>2.35</c:v>
                </c:pt>
                <c:pt idx="58">
                  <c:v>2.12</c:v>
                </c:pt>
                <c:pt idx="59">
                  <c:v>2.2999999999999998</c:v>
                </c:pt>
                <c:pt idx="60">
                  <c:v>2.0499999999999998</c:v>
                </c:pt>
                <c:pt idx="61">
                  <c:v>1.98</c:v>
                </c:pt>
                <c:pt idx="62">
                  <c:v>2.38</c:v>
                </c:pt>
                <c:pt idx="63">
                  <c:v>2.71</c:v>
                </c:pt>
                <c:pt idx="64">
                  <c:v>2.4900000000000002</c:v>
                </c:pt>
                <c:pt idx="65">
                  <c:v>2.0499999999999998</c:v>
                </c:pt>
                <c:pt idx="66">
                  <c:v>2.54</c:v>
                </c:pt>
                <c:pt idx="67">
                  <c:v>2.1800000000000002</c:v>
                </c:pt>
                <c:pt idx="68">
                  <c:v>2.41</c:v>
                </c:pt>
                <c:pt idx="69">
                  <c:v>2.69</c:v>
                </c:pt>
                <c:pt idx="70">
                  <c:v>2.4900000000000002</c:v>
                </c:pt>
                <c:pt idx="71">
                  <c:v>2.99</c:v>
                </c:pt>
                <c:pt idx="72">
                  <c:v>4</c:v>
                </c:pt>
                <c:pt idx="73">
                  <c:v>4.46</c:v>
                </c:pt>
                <c:pt idx="74">
                  <c:v>3.77</c:v>
                </c:pt>
                <c:pt idx="75">
                  <c:v>3.49</c:v>
                </c:pt>
                <c:pt idx="76">
                  <c:v>3.54</c:v>
                </c:pt>
                <c:pt idx="77">
                  <c:v>3.65</c:v>
                </c:pt>
                <c:pt idx="78">
                  <c:v>3.29</c:v>
                </c:pt>
                <c:pt idx="79">
                  <c:v>4.4800000000000004</c:v>
                </c:pt>
                <c:pt idx="80">
                  <c:v>4.7</c:v>
                </c:pt>
                <c:pt idx="81">
                  <c:v>5.81</c:v>
                </c:pt>
                <c:pt idx="82">
                  <c:v>5.68</c:v>
                </c:pt>
                <c:pt idx="83">
                  <c:v>5.99</c:v>
                </c:pt>
                <c:pt idx="84">
                  <c:v>5.5</c:v>
                </c:pt>
                <c:pt idx="85">
                  <c:v>5.67</c:v>
                </c:pt>
                <c:pt idx="86">
                  <c:v>6.16</c:v>
                </c:pt>
                <c:pt idx="87">
                  <c:v>6.31</c:v>
                </c:pt>
                <c:pt idx="88">
                  <c:v>5.85</c:v>
                </c:pt>
                <c:pt idx="89">
                  <c:v>5.98</c:v>
                </c:pt>
                <c:pt idx="90">
                  <c:v>6.35</c:v>
                </c:pt>
                <c:pt idx="91">
                  <c:v>6.01</c:v>
                </c:pt>
                <c:pt idx="92">
                  <c:v>4.8099999999999996</c:v>
                </c:pt>
                <c:pt idx="93">
                  <c:v>5.67</c:v>
                </c:pt>
                <c:pt idx="94">
                  <c:v>4.5199999999999996</c:v>
                </c:pt>
                <c:pt idx="95">
                  <c:v>4.57</c:v>
                </c:pt>
                <c:pt idx="96">
                  <c:v>4.22</c:v>
                </c:pt>
                <c:pt idx="97">
                  <c:v>4.6100000000000003</c:v>
                </c:pt>
                <c:pt idx="98">
                  <c:v>3.36</c:v>
                </c:pt>
                <c:pt idx="99">
                  <c:v>3.82</c:v>
                </c:pt>
                <c:pt idx="100">
                  <c:v>3.4</c:v>
                </c:pt>
                <c:pt idx="101">
                  <c:v>3.91</c:v>
                </c:pt>
                <c:pt idx="102">
                  <c:v>2.99</c:v>
                </c:pt>
                <c:pt idx="103">
                  <c:v>3.31</c:v>
                </c:pt>
                <c:pt idx="104">
                  <c:v>3.09</c:v>
                </c:pt>
                <c:pt idx="105">
                  <c:v>3.6</c:v>
                </c:pt>
                <c:pt idx="106">
                  <c:v>3.75</c:v>
                </c:pt>
                <c:pt idx="107">
                  <c:v>3.91</c:v>
                </c:pt>
                <c:pt idx="108">
                  <c:v>3.41</c:v>
                </c:pt>
                <c:pt idx="109">
                  <c:v>3.73</c:v>
                </c:pt>
                <c:pt idx="110">
                  <c:v>3.17</c:v>
                </c:pt>
                <c:pt idx="111">
                  <c:v>3.91</c:v>
                </c:pt>
                <c:pt idx="112">
                  <c:v>3.98</c:v>
                </c:pt>
                <c:pt idx="113">
                  <c:v>4.42</c:v>
                </c:pt>
                <c:pt idx="114">
                  <c:v>3.93</c:v>
                </c:pt>
                <c:pt idx="115">
                  <c:v>4.01</c:v>
                </c:pt>
                <c:pt idx="116">
                  <c:v>3.16</c:v>
                </c:pt>
                <c:pt idx="117">
                  <c:v>3.55</c:v>
                </c:pt>
                <c:pt idx="118">
                  <c:v>3.51</c:v>
                </c:pt>
                <c:pt idx="119">
                  <c:v>3.47</c:v>
                </c:pt>
                <c:pt idx="120">
                  <c:v>3.41</c:v>
                </c:pt>
                <c:pt idx="121">
                  <c:v>3.39</c:v>
                </c:pt>
                <c:pt idx="122">
                  <c:v>3.96</c:v>
                </c:pt>
                <c:pt idx="123">
                  <c:v>4.57</c:v>
                </c:pt>
                <c:pt idx="124">
                  <c:v>3.62</c:v>
                </c:pt>
                <c:pt idx="125">
                  <c:v>3.91</c:v>
                </c:pt>
                <c:pt idx="126">
                  <c:v>4.3899999999999997</c:v>
                </c:pt>
                <c:pt idx="127">
                  <c:v>4.1900000000000004</c:v>
                </c:pt>
                <c:pt idx="128">
                  <c:v>3.01</c:v>
                </c:pt>
                <c:pt idx="129">
                  <c:v>3.51</c:v>
                </c:pt>
                <c:pt idx="130">
                  <c:v>3.19</c:v>
                </c:pt>
                <c:pt idx="131">
                  <c:v>3.45</c:v>
                </c:pt>
                <c:pt idx="132">
                  <c:v>2.94</c:v>
                </c:pt>
                <c:pt idx="133">
                  <c:v>3.21</c:v>
                </c:pt>
                <c:pt idx="134">
                  <c:v>2.58</c:v>
                </c:pt>
                <c:pt idx="135">
                  <c:v>3.44</c:v>
                </c:pt>
                <c:pt idx="136">
                  <c:v>2.99</c:v>
                </c:pt>
                <c:pt idx="137">
                  <c:v>3.23</c:v>
                </c:pt>
                <c:pt idx="138">
                  <c:v>2.4900000000000002</c:v>
                </c:pt>
                <c:pt idx="139">
                  <c:v>2.71</c:v>
                </c:pt>
                <c:pt idx="140">
                  <c:v>2.4900000000000002</c:v>
                </c:pt>
                <c:pt idx="141">
                  <c:v>2.91</c:v>
                </c:pt>
                <c:pt idx="142">
                  <c:v>2.62</c:v>
                </c:pt>
                <c:pt idx="143">
                  <c:v>3.06</c:v>
                </c:pt>
                <c:pt idx="144">
                  <c:v>2.81</c:v>
                </c:pt>
                <c:pt idx="145">
                  <c:v>3.41</c:v>
                </c:pt>
                <c:pt idx="146">
                  <c:v>3.01</c:v>
                </c:pt>
                <c:pt idx="147">
                  <c:v>3.61</c:v>
                </c:pt>
                <c:pt idx="148">
                  <c:v>3.8</c:v>
                </c:pt>
                <c:pt idx="149">
                  <c:v>5</c:v>
                </c:pt>
                <c:pt idx="150">
                  <c:v>5.46</c:v>
                </c:pt>
                <c:pt idx="151">
                  <c:v>5.6</c:v>
                </c:pt>
                <c:pt idx="152">
                  <c:v>4.38</c:v>
                </c:pt>
                <c:pt idx="153">
                  <c:v>3.84</c:v>
                </c:pt>
                <c:pt idx="154">
                  <c:v>3.67</c:v>
                </c:pt>
                <c:pt idx="155">
                  <c:v>3.22</c:v>
                </c:pt>
                <c:pt idx="156">
                  <c:v>4.3099999999999996</c:v>
                </c:pt>
                <c:pt idx="157">
                  <c:v>5.97</c:v>
                </c:pt>
                <c:pt idx="158">
                  <c:v>6.28</c:v>
                </c:pt>
                <c:pt idx="159">
                  <c:v>6.54</c:v>
                </c:pt>
                <c:pt idx="160">
                  <c:v>5.74</c:v>
                </c:pt>
                <c:pt idx="161">
                  <c:v>4.8499999999999996</c:v>
                </c:pt>
                <c:pt idx="162">
                  <c:v>3.72</c:v>
                </c:pt>
                <c:pt idx="163">
                  <c:v>3.91</c:v>
                </c:pt>
                <c:pt idx="164">
                  <c:v>5.78</c:v>
                </c:pt>
                <c:pt idx="165">
                  <c:v>5.98</c:v>
                </c:pt>
                <c:pt idx="166">
                  <c:v>5.67</c:v>
                </c:pt>
                <c:pt idx="167">
                  <c:v>5.33</c:v>
                </c:pt>
                <c:pt idx="168">
                  <c:v>4.76</c:v>
                </c:pt>
                <c:pt idx="169">
                  <c:v>4.6100000000000003</c:v>
                </c:pt>
                <c:pt idx="170">
                  <c:v>4.0599999999999996</c:v>
                </c:pt>
                <c:pt idx="171">
                  <c:v>4.4800000000000004</c:v>
                </c:pt>
                <c:pt idx="172">
                  <c:v>4.03</c:v>
                </c:pt>
                <c:pt idx="173">
                  <c:v>4.33</c:v>
                </c:pt>
                <c:pt idx="174">
                  <c:v>4.07</c:v>
                </c:pt>
                <c:pt idx="175">
                  <c:v>4.6100000000000003</c:v>
                </c:pt>
                <c:pt idx="176">
                  <c:v>3.27</c:v>
                </c:pt>
                <c:pt idx="177">
                  <c:v>3.89</c:v>
                </c:pt>
                <c:pt idx="178">
                  <c:v>2.64</c:v>
                </c:pt>
                <c:pt idx="179">
                  <c:v>2.89</c:v>
                </c:pt>
                <c:pt idx="180">
                  <c:v>2.54</c:v>
                </c:pt>
                <c:pt idx="181">
                  <c:v>2.98</c:v>
                </c:pt>
                <c:pt idx="182">
                  <c:v>3.72</c:v>
                </c:pt>
                <c:pt idx="183">
                  <c:v>3.27</c:v>
                </c:pt>
                <c:pt idx="184">
                  <c:v>2.48</c:v>
                </c:pt>
                <c:pt idx="185">
                  <c:v>2.87</c:v>
                </c:pt>
                <c:pt idx="186">
                  <c:v>2.38</c:v>
                </c:pt>
                <c:pt idx="187">
                  <c:v>2.0699999999999998</c:v>
                </c:pt>
                <c:pt idx="188">
                  <c:v>2.21</c:v>
                </c:pt>
                <c:pt idx="189">
                  <c:v>2.6</c:v>
                </c:pt>
                <c:pt idx="190">
                  <c:v>2.19</c:v>
                </c:pt>
                <c:pt idx="191">
                  <c:v>2.31</c:v>
                </c:pt>
                <c:pt idx="192">
                  <c:v>2.36</c:v>
                </c:pt>
                <c:pt idx="193">
                  <c:v>2.09</c:v>
                </c:pt>
                <c:pt idx="194">
                  <c:v>2.17</c:v>
                </c:pt>
                <c:pt idx="195">
                  <c:v>2.5099999999999998</c:v>
                </c:pt>
                <c:pt idx="196">
                  <c:v>3.46</c:v>
                </c:pt>
                <c:pt idx="197">
                  <c:v>2.98</c:v>
                </c:pt>
                <c:pt idx="198">
                  <c:v>2.52</c:v>
                </c:pt>
                <c:pt idx="199">
                  <c:v>2.87</c:v>
                </c:pt>
                <c:pt idx="200">
                  <c:v>2.48</c:v>
                </c:pt>
                <c:pt idx="201">
                  <c:v>2.76</c:v>
                </c:pt>
                <c:pt idx="202">
                  <c:v>2.34</c:v>
                </c:pt>
                <c:pt idx="203">
                  <c:v>2.08</c:v>
                </c:pt>
                <c:pt idx="204">
                  <c:v>2.19</c:v>
                </c:pt>
                <c:pt idx="205">
                  <c:v>2.61</c:v>
                </c:pt>
                <c:pt idx="206">
                  <c:v>2.2200000000000002</c:v>
                </c:pt>
                <c:pt idx="207">
                  <c:v>2.4900000000000002</c:v>
                </c:pt>
                <c:pt idx="208">
                  <c:v>2.27</c:v>
                </c:pt>
                <c:pt idx="209">
                  <c:v>2.59</c:v>
                </c:pt>
                <c:pt idx="210">
                  <c:v>1.98</c:v>
                </c:pt>
                <c:pt idx="211">
                  <c:v>2</c:v>
                </c:pt>
                <c:pt idx="212">
                  <c:v>2.14</c:v>
                </c:pt>
                <c:pt idx="213">
                  <c:v>1.89</c:v>
                </c:pt>
                <c:pt idx="214">
                  <c:v>2.2200000000000002</c:v>
                </c:pt>
                <c:pt idx="215">
                  <c:v>3.27</c:v>
                </c:pt>
                <c:pt idx="216">
                  <c:v>2.62</c:v>
                </c:pt>
                <c:pt idx="217">
                  <c:v>2.86</c:v>
                </c:pt>
                <c:pt idx="218">
                  <c:v>3.51</c:v>
                </c:pt>
                <c:pt idx="219">
                  <c:v>4.97</c:v>
                </c:pt>
                <c:pt idx="220">
                  <c:v>5.63</c:v>
                </c:pt>
                <c:pt idx="221">
                  <c:v>5.81</c:v>
                </c:pt>
                <c:pt idx="222">
                  <c:v>5.32</c:v>
                </c:pt>
                <c:pt idx="223">
                  <c:v>5.53</c:v>
                </c:pt>
                <c:pt idx="224">
                  <c:v>5.69</c:v>
                </c:pt>
                <c:pt idx="225">
                  <c:v>5.31</c:v>
                </c:pt>
                <c:pt idx="226">
                  <c:v>4.08</c:v>
                </c:pt>
                <c:pt idx="227">
                  <c:v>4.6500000000000004</c:v>
                </c:pt>
                <c:pt idx="228">
                  <c:v>5.41</c:v>
                </c:pt>
                <c:pt idx="229">
                  <c:v>5.21</c:v>
                </c:pt>
                <c:pt idx="230">
                  <c:v>4.8600000000000003</c:v>
                </c:pt>
                <c:pt idx="231">
                  <c:v>4.6900000000000004</c:v>
                </c:pt>
                <c:pt idx="232">
                  <c:v>3.53</c:v>
                </c:pt>
                <c:pt idx="233">
                  <c:v>3.31</c:v>
                </c:pt>
                <c:pt idx="234">
                  <c:v>3.01</c:v>
                </c:pt>
                <c:pt idx="235">
                  <c:v>2.76</c:v>
                </c:pt>
                <c:pt idx="236">
                  <c:v>2.42</c:v>
                </c:pt>
                <c:pt idx="237">
                  <c:v>2.64</c:v>
                </c:pt>
                <c:pt idx="238">
                  <c:v>3.37</c:v>
                </c:pt>
                <c:pt idx="239">
                  <c:v>3.71</c:v>
                </c:pt>
                <c:pt idx="240">
                  <c:v>3.54</c:v>
                </c:pt>
                <c:pt idx="241">
                  <c:v>3.87</c:v>
                </c:pt>
                <c:pt idx="242">
                  <c:v>3.26</c:v>
                </c:pt>
                <c:pt idx="243">
                  <c:v>3.61</c:v>
                </c:pt>
                <c:pt idx="244">
                  <c:v>4.57</c:v>
                </c:pt>
                <c:pt idx="245">
                  <c:v>3.73</c:v>
                </c:pt>
                <c:pt idx="246">
                  <c:v>3.87</c:v>
                </c:pt>
                <c:pt idx="247">
                  <c:v>4.8899999999999997</c:v>
                </c:pt>
                <c:pt idx="248">
                  <c:v>7.21</c:v>
                </c:pt>
                <c:pt idx="249">
                  <c:v>6.5</c:v>
                </c:pt>
                <c:pt idx="250">
                  <c:v>5.92</c:v>
                </c:pt>
                <c:pt idx="251">
                  <c:v>5.48</c:v>
                </c:pt>
                <c:pt idx="252">
                  <c:v>6.67</c:v>
                </c:pt>
                <c:pt idx="253">
                  <c:v>5.87</c:v>
                </c:pt>
                <c:pt idx="254">
                  <c:v>4.5999999999999996</c:v>
                </c:pt>
                <c:pt idx="255">
                  <c:v>5.19</c:v>
                </c:pt>
                <c:pt idx="256">
                  <c:v>6.89</c:v>
                </c:pt>
                <c:pt idx="257">
                  <c:v>6.54</c:v>
                </c:pt>
                <c:pt idx="258">
                  <c:v>7.21</c:v>
                </c:pt>
                <c:pt idx="259">
                  <c:v>5.47</c:v>
                </c:pt>
                <c:pt idx="260">
                  <c:v>4.72</c:v>
                </c:pt>
                <c:pt idx="261">
                  <c:v>4.53</c:v>
                </c:pt>
                <c:pt idx="262">
                  <c:v>4.26</c:v>
                </c:pt>
                <c:pt idx="263">
                  <c:v>4.6100000000000003</c:v>
                </c:pt>
                <c:pt idx="264">
                  <c:v>4.47</c:v>
                </c:pt>
                <c:pt idx="265">
                  <c:v>4.8899999999999997</c:v>
                </c:pt>
                <c:pt idx="266">
                  <c:v>4.63</c:v>
                </c:pt>
                <c:pt idx="267">
                  <c:v>3.96</c:v>
                </c:pt>
                <c:pt idx="268">
                  <c:v>3.59</c:v>
                </c:pt>
                <c:pt idx="269">
                  <c:v>3.48</c:v>
                </c:pt>
                <c:pt idx="270">
                  <c:v>3.16</c:v>
                </c:pt>
                <c:pt idx="271">
                  <c:v>3.96</c:v>
                </c:pt>
                <c:pt idx="272">
                  <c:v>5.57</c:v>
                </c:pt>
                <c:pt idx="273">
                  <c:v>6.02</c:v>
                </c:pt>
                <c:pt idx="274">
                  <c:v>6.87</c:v>
                </c:pt>
                <c:pt idx="275">
                  <c:v>6.48</c:v>
                </c:pt>
                <c:pt idx="276">
                  <c:v>5.58</c:v>
                </c:pt>
                <c:pt idx="277">
                  <c:v>5.72</c:v>
                </c:pt>
                <c:pt idx="278">
                  <c:v>5.37</c:v>
                </c:pt>
                <c:pt idx="279">
                  <c:v>5.71</c:v>
                </c:pt>
                <c:pt idx="280">
                  <c:v>4.49</c:v>
                </c:pt>
                <c:pt idx="281">
                  <c:v>4.3899999999999997</c:v>
                </c:pt>
                <c:pt idx="282">
                  <c:v>4.5599999999999996</c:v>
                </c:pt>
                <c:pt idx="283">
                  <c:v>5.27</c:v>
                </c:pt>
                <c:pt idx="284">
                  <c:v>6.03</c:v>
                </c:pt>
                <c:pt idx="285">
                  <c:v>6.31</c:v>
                </c:pt>
                <c:pt idx="286">
                  <c:v>5.52</c:v>
                </c:pt>
                <c:pt idx="287">
                  <c:v>5.74</c:v>
                </c:pt>
                <c:pt idx="288">
                  <c:v>6.59</c:v>
                </c:pt>
                <c:pt idx="289">
                  <c:v>5.83</c:v>
                </c:pt>
                <c:pt idx="290">
                  <c:v>6.24</c:v>
                </c:pt>
                <c:pt idx="291">
                  <c:v>6.51</c:v>
                </c:pt>
                <c:pt idx="292">
                  <c:v>6.09</c:v>
                </c:pt>
                <c:pt idx="293">
                  <c:v>5.82</c:v>
                </c:pt>
                <c:pt idx="294">
                  <c:v>6.53</c:v>
                </c:pt>
                <c:pt idx="295">
                  <c:v>6</c:v>
                </c:pt>
                <c:pt idx="296">
                  <c:v>5.72</c:v>
                </c:pt>
                <c:pt idx="297">
                  <c:v>5.37</c:v>
                </c:pt>
                <c:pt idx="298">
                  <c:v>6.11</c:v>
                </c:pt>
                <c:pt idx="299">
                  <c:v>5.71</c:v>
                </c:pt>
                <c:pt idx="300">
                  <c:v>5.48</c:v>
                </c:pt>
                <c:pt idx="301">
                  <c:v>4.9000000000000004</c:v>
                </c:pt>
                <c:pt idx="302">
                  <c:v>4.72</c:v>
                </c:pt>
                <c:pt idx="303">
                  <c:v>5.27</c:v>
                </c:pt>
                <c:pt idx="304">
                  <c:v>5.61</c:v>
                </c:pt>
                <c:pt idx="305">
                  <c:v>5.86</c:v>
                </c:pt>
                <c:pt idx="306">
                  <c:v>4.93</c:v>
                </c:pt>
                <c:pt idx="307">
                  <c:v>5.47</c:v>
                </c:pt>
                <c:pt idx="308">
                  <c:v>5.09</c:v>
                </c:pt>
                <c:pt idx="309">
                  <c:v>4.72</c:v>
                </c:pt>
                <c:pt idx="310">
                  <c:v>3.96</c:v>
                </c:pt>
                <c:pt idx="311">
                  <c:v>4.46</c:v>
                </c:pt>
                <c:pt idx="312">
                  <c:v>3.7</c:v>
                </c:pt>
                <c:pt idx="313">
                  <c:v>3.51</c:v>
                </c:pt>
                <c:pt idx="314">
                  <c:v>3.24</c:v>
                </c:pt>
                <c:pt idx="315">
                  <c:v>3.64</c:v>
                </c:pt>
                <c:pt idx="316">
                  <c:v>3.39</c:v>
                </c:pt>
                <c:pt idx="317">
                  <c:v>4.67</c:v>
                </c:pt>
                <c:pt idx="318">
                  <c:v>3.86</c:v>
                </c:pt>
                <c:pt idx="319">
                  <c:v>4.13</c:v>
                </c:pt>
                <c:pt idx="320">
                  <c:v>3.9</c:v>
                </c:pt>
                <c:pt idx="321">
                  <c:v>4.71</c:v>
                </c:pt>
                <c:pt idx="322">
                  <c:v>4.4400000000000004</c:v>
                </c:pt>
                <c:pt idx="323">
                  <c:v>4.21</c:v>
                </c:pt>
                <c:pt idx="324">
                  <c:v>3.9</c:v>
                </c:pt>
                <c:pt idx="325">
                  <c:v>3.61</c:v>
                </c:pt>
                <c:pt idx="326">
                  <c:v>3.73</c:v>
                </c:pt>
                <c:pt idx="327">
                  <c:v>3.41</c:v>
                </c:pt>
                <c:pt idx="328">
                  <c:v>4.0199999999999996</c:v>
                </c:pt>
                <c:pt idx="329">
                  <c:v>4.4800000000000004</c:v>
                </c:pt>
                <c:pt idx="330">
                  <c:v>5.05</c:v>
                </c:pt>
                <c:pt idx="331">
                  <c:v>4.6100000000000003</c:v>
                </c:pt>
                <c:pt idx="332">
                  <c:v>3.7</c:v>
                </c:pt>
                <c:pt idx="333">
                  <c:v>3.41</c:v>
                </c:pt>
                <c:pt idx="334">
                  <c:v>2.99</c:v>
                </c:pt>
                <c:pt idx="335">
                  <c:v>3.27</c:v>
                </c:pt>
                <c:pt idx="336">
                  <c:v>2.81</c:v>
                </c:pt>
                <c:pt idx="337">
                  <c:v>3.47</c:v>
                </c:pt>
                <c:pt idx="338">
                  <c:v>4.09</c:v>
                </c:pt>
                <c:pt idx="339">
                  <c:v>4.3099999999999996</c:v>
                </c:pt>
                <c:pt idx="340">
                  <c:v>3.89</c:v>
                </c:pt>
                <c:pt idx="341">
                  <c:v>3.97</c:v>
                </c:pt>
                <c:pt idx="342">
                  <c:v>4.0999999999999996</c:v>
                </c:pt>
                <c:pt idx="343">
                  <c:v>4.37</c:v>
                </c:pt>
                <c:pt idx="344">
                  <c:v>3.8</c:v>
                </c:pt>
                <c:pt idx="345">
                  <c:v>3.29</c:v>
                </c:pt>
                <c:pt idx="346">
                  <c:v>3.61</c:v>
                </c:pt>
                <c:pt idx="347">
                  <c:v>3.49</c:v>
                </c:pt>
                <c:pt idx="348">
                  <c:v>2.42</c:v>
                </c:pt>
                <c:pt idx="349">
                  <c:v>2.1800000000000002</c:v>
                </c:pt>
                <c:pt idx="350">
                  <c:v>2.31</c:v>
                </c:pt>
                <c:pt idx="351">
                  <c:v>2.06</c:v>
                </c:pt>
                <c:pt idx="352">
                  <c:v>2.19</c:v>
                </c:pt>
                <c:pt idx="353">
                  <c:v>2.41</c:v>
                </c:pt>
                <c:pt idx="354">
                  <c:v>2.3199999999999998</c:v>
                </c:pt>
                <c:pt idx="355">
                  <c:v>2.56</c:v>
                </c:pt>
                <c:pt idx="356">
                  <c:v>2.38</c:v>
                </c:pt>
                <c:pt idx="357">
                  <c:v>2.39</c:v>
                </c:pt>
                <c:pt idx="358">
                  <c:v>2.39</c:v>
                </c:pt>
                <c:pt idx="359">
                  <c:v>3.01</c:v>
                </c:pt>
                <c:pt idx="360">
                  <c:v>2.77</c:v>
                </c:pt>
                <c:pt idx="361">
                  <c:v>3.29</c:v>
                </c:pt>
                <c:pt idx="362">
                  <c:v>2.38</c:v>
                </c:pt>
                <c:pt idx="363">
                  <c:v>2.42</c:v>
                </c:pt>
                <c:pt idx="364">
                  <c:v>5.31</c:v>
                </c:pt>
                <c:pt idx="365">
                  <c:v>5.19</c:v>
                </c:pt>
                <c:pt idx="366">
                  <c:v>4.47</c:v>
                </c:pt>
                <c:pt idx="367">
                  <c:v>3.39</c:v>
                </c:pt>
                <c:pt idx="368">
                  <c:v>3.11</c:v>
                </c:pt>
                <c:pt idx="369">
                  <c:v>2.93</c:v>
                </c:pt>
                <c:pt idx="370">
                  <c:v>2.6</c:v>
                </c:pt>
                <c:pt idx="371">
                  <c:v>2.89</c:v>
                </c:pt>
                <c:pt idx="372">
                  <c:v>2.4900000000000002</c:v>
                </c:pt>
                <c:pt idx="373">
                  <c:v>2.31</c:v>
                </c:pt>
                <c:pt idx="374">
                  <c:v>3.28</c:v>
                </c:pt>
                <c:pt idx="375">
                  <c:v>2.89</c:v>
                </c:pt>
                <c:pt idx="376">
                  <c:v>2.33</c:v>
                </c:pt>
                <c:pt idx="377">
                  <c:v>2.48</c:v>
                </c:pt>
                <c:pt idx="378">
                  <c:v>3.69</c:v>
                </c:pt>
                <c:pt idx="379">
                  <c:v>3.81</c:v>
                </c:pt>
                <c:pt idx="380">
                  <c:v>2.2999999999999998</c:v>
                </c:pt>
                <c:pt idx="381">
                  <c:v>2.19</c:v>
                </c:pt>
                <c:pt idx="382">
                  <c:v>3.16</c:v>
                </c:pt>
                <c:pt idx="383">
                  <c:v>3.29</c:v>
                </c:pt>
                <c:pt idx="384">
                  <c:v>2.57</c:v>
                </c:pt>
                <c:pt idx="385">
                  <c:v>2.37</c:v>
                </c:pt>
                <c:pt idx="386">
                  <c:v>4.49</c:v>
                </c:pt>
                <c:pt idx="387">
                  <c:v>3.99</c:v>
                </c:pt>
                <c:pt idx="388">
                  <c:v>4.59</c:v>
                </c:pt>
                <c:pt idx="389">
                  <c:v>3.87</c:v>
                </c:pt>
                <c:pt idx="390">
                  <c:v>4.71</c:v>
                </c:pt>
                <c:pt idx="391">
                  <c:v>4.32</c:v>
                </c:pt>
                <c:pt idx="392">
                  <c:v>4.3499999999999996</c:v>
                </c:pt>
                <c:pt idx="393">
                  <c:v>4.0199999999999996</c:v>
                </c:pt>
                <c:pt idx="394">
                  <c:v>3.73</c:v>
                </c:pt>
                <c:pt idx="395">
                  <c:v>3.84</c:v>
                </c:pt>
                <c:pt idx="396">
                  <c:v>3.53</c:v>
                </c:pt>
                <c:pt idx="397">
                  <c:v>5.29</c:v>
                </c:pt>
                <c:pt idx="398">
                  <c:v>5.72</c:v>
                </c:pt>
                <c:pt idx="399">
                  <c:v>4.99</c:v>
                </c:pt>
                <c:pt idx="400">
                  <c:v>4.53</c:v>
                </c:pt>
                <c:pt idx="401">
                  <c:v>3.71</c:v>
                </c:pt>
                <c:pt idx="402">
                  <c:v>4.5199999999999996</c:v>
                </c:pt>
                <c:pt idx="403">
                  <c:v>4.42</c:v>
                </c:pt>
                <c:pt idx="404">
                  <c:v>4.8099999999999996</c:v>
                </c:pt>
                <c:pt idx="405">
                  <c:v>4.62</c:v>
                </c:pt>
                <c:pt idx="406">
                  <c:v>4.34</c:v>
                </c:pt>
                <c:pt idx="407">
                  <c:v>4.3899999999999997</c:v>
                </c:pt>
                <c:pt idx="408">
                  <c:v>4.21</c:v>
                </c:pt>
                <c:pt idx="409">
                  <c:v>4.29</c:v>
                </c:pt>
                <c:pt idx="410">
                  <c:v>4.55</c:v>
                </c:pt>
                <c:pt idx="411">
                  <c:v>4.72</c:v>
                </c:pt>
                <c:pt idx="412">
                  <c:v>4.51</c:v>
                </c:pt>
                <c:pt idx="413">
                  <c:v>4.3099999999999996</c:v>
                </c:pt>
                <c:pt idx="414">
                  <c:v>4.1100000000000003</c:v>
                </c:pt>
                <c:pt idx="415">
                  <c:v>4.05</c:v>
                </c:pt>
                <c:pt idx="416">
                  <c:v>4.2300000000000004</c:v>
                </c:pt>
                <c:pt idx="417">
                  <c:v>3.86</c:v>
                </c:pt>
                <c:pt idx="418">
                  <c:v>3.54</c:v>
                </c:pt>
                <c:pt idx="419">
                  <c:v>3.41</c:v>
                </c:pt>
                <c:pt idx="420">
                  <c:v>3.62</c:v>
                </c:pt>
                <c:pt idx="421">
                  <c:v>3.74</c:v>
                </c:pt>
                <c:pt idx="422">
                  <c:v>4.01</c:v>
                </c:pt>
                <c:pt idx="423">
                  <c:v>4.3899999999999997</c:v>
                </c:pt>
                <c:pt idx="424">
                  <c:v>4.51</c:v>
                </c:pt>
                <c:pt idx="425">
                  <c:v>4.0999999999999996</c:v>
                </c:pt>
                <c:pt idx="426">
                  <c:v>3.72</c:v>
                </c:pt>
                <c:pt idx="427">
                  <c:v>3.83</c:v>
                </c:pt>
                <c:pt idx="428">
                  <c:v>3.64</c:v>
                </c:pt>
                <c:pt idx="429">
                  <c:v>3.7</c:v>
                </c:pt>
                <c:pt idx="430">
                  <c:v>3.49</c:v>
                </c:pt>
                <c:pt idx="431">
                  <c:v>3.93</c:v>
                </c:pt>
                <c:pt idx="432">
                  <c:v>3.69</c:v>
                </c:pt>
                <c:pt idx="433">
                  <c:v>3.44</c:v>
                </c:pt>
                <c:pt idx="434">
                  <c:v>3.62</c:v>
                </c:pt>
                <c:pt idx="435">
                  <c:v>3.58</c:v>
                </c:pt>
                <c:pt idx="436">
                  <c:v>4.53</c:v>
                </c:pt>
                <c:pt idx="437">
                  <c:v>3.76</c:v>
                </c:pt>
                <c:pt idx="438">
                  <c:v>2.59</c:v>
                </c:pt>
                <c:pt idx="439">
                  <c:v>2.15</c:v>
                </c:pt>
                <c:pt idx="440">
                  <c:v>2.21</c:v>
                </c:pt>
                <c:pt idx="441">
                  <c:v>2.78</c:v>
                </c:pt>
                <c:pt idx="442">
                  <c:v>2.4</c:v>
                </c:pt>
                <c:pt idx="443">
                  <c:v>2.69</c:v>
                </c:pt>
                <c:pt idx="444">
                  <c:v>2.3199999999999998</c:v>
                </c:pt>
                <c:pt idx="445">
                  <c:v>2.1800000000000002</c:v>
                </c:pt>
                <c:pt idx="446">
                  <c:v>2.4900000000000002</c:v>
                </c:pt>
                <c:pt idx="447">
                  <c:v>2.33</c:v>
                </c:pt>
                <c:pt idx="448">
                  <c:v>2.61</c:v>
                </c:pt>
                <c:pt idx="449">
                  <c:v>2.64</c:v>
                </c:pt>
                <c:pt idx="450">
                  <c:v>4.63</c:v>
                </c:pt>
                <c:pt idx="451">
                  <c:v>4.7699999999999996</c:v>
                </c:pt>
                <c:pt idx="452">
                  <c:v>5.42</c:v>
                </c:pt>
                <c:pt idx="453">
                  <c:v>3.29</c:v>
                </c:pt>
                <c:pt idx="454">
                  <c:v>2.83</c:v>
                </c:pt>
                <c:pt idx="455">
                  <c:v>3.61</c:v>
                </c:pt>
                <c:pt idx="456">
                  <c:v>4.59</c:v>
                </c:pt>
                <c:pt idx="457">
                  <c:v>4.6500000000000004</c:v>
                </c:pt>
                <c:pt idx="458">
                  <c:v>4.6100000000000003</c:v>
                </c:pt>
                <c:pt idx="459">
                  <c:v>3.97</c:v>
                </c:pt>
                <c:pt idx="460">
                  <c:v>3.83</c:v>
                </c:pt>
                <c:pt idx="461">
                  <c:v>3.85</c:v>
                </c:pt>
                <c:pt idx="462">
                  <c:v>4.18</c:v>
                </c:pt>
                <c:pt idx="463">
                  <c:v>3.83</c:v>
                </c:pt>
                <c:pt idx="464">
                  <c:v>4.41</c:v>
                </c:pt>
                <c:pt idx="465">
                  <c:v>4.26</c:v>
                </c:pt>
                <c:pt idx="466">
                  <c:v>4.12</c:v>
                </c:pt>
                <c:pt idx="467">
                  <c:v>4.3</c:v>
                </c:pt>
                <c:pt idx="468">
                  <c:v>4.21</c:v>
                </c:pt>
                <c:pt idx="469">
                  <c:v>4.0199999999999996</c:v>
                </c:pt>
                <c:pt idx="470">
                  <c:v>3.8</c:v>
                </c:pt>
                <c:pt idx="471">
                  <c:v>4.05</c:v>
                </c:pt>
                <c:pt idx="472">
                  <c:v>3.81</c:v>
                </c:pt>
                <c:pt idx="473">
                  <c:v>3.59</c:v>
                </c:pt>
                <c:pt idx="474">
                  <c:v>2.4</c:v>
                </c:pt>
                <c:pt idx="475">
                  <c:v>2.11</c:v>
                </c:pt>
                <c:pt idx="476">
                  <c:v>2.06</c:v>
                </c:pt>
                <c:pt idx="477">
                  <c:v>2.8</c:v>
                </c:pt>
                <c:pt idx="478">
                  <c:v>2.79</c:v>
                </c:pt>
                <c:pt idx="479">
                  <c:v>3.82</c:v>
                </c:pt>
                <c:pt idx="480">
                  <c:v>2.71</c:v>
                </c:pt>
                <c:pt idx="481">
                  <c:v>2.89</c:v>
                </c:pt>
                <c:pt idx="482">
                  <c:v>2.37</c:v>
                </c:pt>
                <c:pt idx="483">
                  <c:v>2.21</c:v>
                </c:pt>
                <c:pt idx="484">
                  <c:v>4.49</c:v>
                </c:pt>
                <c:pt idx="485">
                  <c:v>4.78</c:v>
                </c:pt>
                <c:pt idx="486">
                  <c:v>4.55</c:v>
                </c:pt>
                <c:pt idx="487">
                  <c:v>3.95</c:v>
                </c:pt>
                <c:pt idx="488">
                  <c:v>2.89</c:v>
                </c:pt>
                <c:pt idx="489">
                  <c:v>2.4500000000000002</c:v>
                </c:pt>
                <c:pt idx="490">
                  <c:v>3.9</c:v>
                </c:pt>
                <c:pt idx="491">
                  <c:v>3.98</c:v>
                </c:pt>
                <c:pt idx="492">
                  <c:v>4.0199999999999996</c:v>
                </c:pt>
                <c:pt idx="493">
                  <c:v>3.78</c:v>
                </c:pt>
                <c:pt idx="494">
                  <c:v>2.2799999999999998</c:v>
                </c:pt>
                <c:pt idx="495">
                  <c:v>2.69</c:v>
                </c:pt>
                <c:pt idx="496">
                  <c:v>3.65</c:v>
                </c:pt>
                <c:pt idx="497">
                  <c:v>2.91</c:v>
                </c:pt>
                <c:pt idx="498">
                  <c:v>2.41</c:v>
                </c:pt>
                <c:pt idx="499">
                  <c:v>2.62</c:v>
                </c:pt>
                <c:pt idx="500">
                  <c:v>3.4</c:v>
                </c:pt>
                <c:pt idx="501">
                  <c:v>3.93</c:v>
                </c:pt>
                <c:pt idx="502">
                  <c:v>3.81</c:v>
                </c:pt>
                <c:pt idx="503">
                  <c:v>3.87</c:v>
                </c:pt>
                <c:pt idx="504">
                  <c:v>2.33</c:v>
                </c:pt>
                <c:pt idx="505">
                  <c:v>2.1800000000000002</c:v>
                </c:pt>
                <c:pt idx="506">
                  <c:v>2.0499999999999998</c:v>
                </c:pt>
                <c:pt idx="507">
                  <c:v>2.11</c:v>
                </c:pt>
                <c:pt idx="508">
                  <c:v>2.93</c:v>
                </c:pt>
                <c:pt idx="509">
                  <c:v>2.86</c:v>
                </c:pt>
                <c:pt idx="510">
                  <c:v>2.88</c:v>
                </c:pt>
                <c:pt idx="511">
                  <c:v>2.67</c:v>
                </c:pt>
                <c:pt idx="512">
                  <c:v>3.02</c:v>
                </c:pt>
                <c:pt idx="513">
                  <c:v>3.39</c:v>
                </c:pt>
                <c:pt idx="514">
                  <c:v>2.4300000000000002</c:v>
                </c:pt>
                <c:pt idx="515">
                  <c:v>2.17</c:v>
                </c:pt>
                <c:pt idx="516">
                  <c:v>2.78</c:v>
                </c:pt>
                <c:pt idx="517">
                  <c:v>2.74</c:v>
                </c:pt>
                <c:pt idx="518">
                  <c:v>2.68</c:v>
                </c:pt>
                <c:pt idx="519">
                  <c:v>3.36</c:v>
                </c:pt>
                <c:pt idx="520">
                  <c:v>2.99</c:v>
                </c:pt>
                <c:pt idx="521">
                  <c:v>3.38</c:v>
                </c:pt>
                <c:pt idx="522">
                  <c:v>3.72</c:v>
                </c:pt>
                <c:pt idx="523">
                  <c:v>3.41</c:v>
                </c:pt>
                <c:pt idx="524">
                  <c:v>2.4700000000000002</c:v>
                </c:pt>
                <c:pt idx="525">
                  <c:v>2.31</c:v>
                </c:pt>
                <c:pt idx="526">
                  <c:v>2.2000000000000002</c:v>
                </c:pt>
                <c:pt idx="527">
                  <c:v>3.16</c:v>
                </c:pt>
                <c:pt idx="528">
                  <c:v>2.62</c:v>
                </c:pt>
                <c:pt idx="529">
                  <c:v>2.54</c:v>
                </c:pt>
                <c:pt idx="530">
                  <c:v>3.7</c:v>
                </c:pt>
                <c:pt idx="531">
                  <c:v>3.31</c:v>
                </c:pt>
                <c:pt idx="532">
                  <c:v>3.1</c:v>
                </c:pt>
                <c:pt idx="533">
                  <c:v>3.46</c:v>
                </c:pt>
                <c:pt idx="534">
                  <c:v>2.19</c:v>
                </c:pt>
                <c:pt idx="535">
                  <c:v>3.38</c:v>
                </c:pt>
                <c:pt idx="536">
                  <c:v>3.89</c:v>
                </c:pt>
                <c:pt idx="537">
                  <c:v>4.09</c:v>
                </c:pt>
                <c:pt idx="538">
                  <c:v>3.54</c:v>
                </c:pt>
                <c:pt idx="539">
                  <c:v>3.5289999999999999</c:v>
                </c:pt>
                <c:pt idx="540">
                  <c:v>3.1</c:v>
                </c:pt>
                <c:pt idx="541">
                  <c:v>3.47</c:v>
                </c:pt>
                <c:pt idx="542">
                  <c:v>2.2999999999999998</c:v>
                </c:pt>
                <c:pt idx="543">
                  <c:v>2.27</c:v>
                </c:pt>
                <c:pt idx="544">
                  <c:v>2.19</c:v>
                </c:pt>
                <c:pt idx="545">
                  <c:v>2.41</c:v>
                </c:pt>
                <c:pt idx="546">
                  <c:v>2.79</c:v>
                </c:pt>
                <c:pt idx="547">
                  <c:v>2.68</c:v>
                </c:pt>
                <c:pt idx="548">
                  <c:v>3.21</c:v>
                </c:pt>
                <c:pt idx="549">
                  <c:v>3.46</c:v>
                </c:pt>
                <c:pt idx="550">
                  <c:v>3.8</c:v>
                </c:pt>
                <c:pt idx="551">
                  <c:v>3.39</c:v>
                </c:pt>
                <c:pt idx="552">
                  <c:v>2.68</c:v>
                </c:pt>
                <c:pt idx="553">
                  <c:v>2.31</c:v>
                </c:pt>
                <c:pt idx="554">
                  <c:v>3.81</c:v>
                </c:pt>
                <c:pt idx="555">
                  <c:v>4.1900000000000004</c:v>
                </c:pt>
                <c:pt idx="556">
                  <c:v>2.7</c:v>
                </c:pt>
                <c:pt idx="557">
                  <c:v>3.54</c:v>
                </c:pt>
                <c:pt idx="558">
                  <c:v>2.98</c:v>
                </c:pt>
                <c:pt idx="559">
                  <c:v>2.83</c:v>
                </c:pt>
                <c:pt idx="560">
                  <c:v>3.39</c:v>
                </c:pt>
                <c:pt idx="561">
                  <c:v>2.41</c:v>
                </c:pt>
                <c:pt idx="562">
                  <c:v>3.74</c:v>
                </c:pt>
                <c:pt idx="563">
                  <c:v>3.79</c:v>
                </c:pt>
                <c:pt idx="564">
                  <c:v>2.37</c:v>
                </c:pt>
                <c:pt idx="565">
                  <c:v>2.79</c:v>
                </c:pt>
                <c:pt idx="566">
                  <c:v>2.79</c:v>
                </c:pt>
                <c:pt idx="567">
                  <c:v>2.76</c:v>
                </c:pt>
                <c:pt idx="568">
                  <c:v>2.72</c:v>
                </c:pt>
                <c:pt idx="569">
                  <c:v>2.7</c:v>
                </c:pt>
                <c:pt idx="570">
                  <c:v>3.05</c:v>
                </c:pt>
                <c:pt idx="571">
                  <c:v>2.41</c:v>
                </c:pt>
                <c:pt idx="572">
                  <c:v>2.2000000000000002</c:v>
                </c:pt>
                <c:pt idx="573">
                  <c:v>2.68</c:v>
                </c:pt>
                <c:pt idx="574">
                  <c:v>2.4300000000000002</c:v>
                </c:pt>
                <c:pt idx="575">
                  <c:v>2.11</c:v>
                </c:pt>
                <c:pt idx="576">
                  <c:v>2.38</c:v>
                </c:pt>
                <c:pt idx="577">
                  <c:v>2.19</c:v>
                </c:pt>
                <c:pt idx="578">
                  <c:v>2.4300000000000002</c:v>
                </c:pt>
                <c:pt idx="579">
                  <c:v>2.1800000000000002</c:v>
                </c:pt>
                <c:pt idx="580">
                  <c:v>3.87</c:v>
                </c:pt>
                <c:pt idx="581">
                  <c:v>4.08</c:v>
                </c:pt>
                <c:pt idx="582">
                  <c:v>3.72</c:v>
                </c:pt>
                <c:pt idx="583">
                  <c:v>2.98</c:v>
                </c:pt>
                <c:pt idx="584">
                  <c:v>3.92</c:v>
                </c:pt>
                <c:pt idx="585">
                  <c:v>3.63</c:v>
                </c:pt>
                <c:pt idx="586">
                  <c:v>2.56</c:v>
                </c:pt>
                <c:pt idx="587">
                  <c:v>2.33</c:v>
                </c:pt>
                <c:pt idx="588">
                  <c:v>2.19</c:v>
                </c:pt>
                <c:pt idx="589">
                  <c:v>2.7</c:v>
                </c:pt>
                <c:pt idx="590">
                  <c:v>3.47</c:v>
                </c:pt>
                <c:pt idx="591">
                  <c:v>4.49</c:v>
                </c:pt>
                <c:pt idx="592">
                  <c:v>2.91</c:v>
                </c:pt>
                <c:pt idx="593">
                  <c:v>3.64</c:v>
                </c:pt>
                <c:pt idx="594">
                  <c:v>3</c:v>
                </c:pt>
                <c:pt idx="595">
                  <c:v>2.71</c:v>
                </c:pt>
                <c:pt idx="596">
                  <c:v>3.07</c:v>
                </c:pt>
                <c:pt idx="597">
                  <c:v>3.49</c:v>
                </c:pt>
                <c:pt idx="598">
                  <c:v>3</c:v>
                </c:pt>
                <c:pt idx="599">
                  <c:v>2.69</c:v>
                </c:pt>
                <c:pt idx="600">
                  <c:v>2.4900000000000002</c:v>
                </c:pt>
                <c:pt idx="601">
                  <c:v>2.41</c:v>
                </c:pt>
                <c:pt idx="602">
                  <c:v>2.17</c:v>
                </c:pt>
                <c:pt idx="603">
                  <c:v>2.87</c:v>
                </c:pt>
                <c:pt idx="604">
                  <c:v>2.52</c:v>
                </c:pt>
                <c:pt idx="605">
                  <c:v>2.5</c:v>
                </c:pt>
                <c:pt idx="606">
                  <c:v>2.66</c:v>
                </c:pt>
                <c:pt idx="607">
                  <c:v>3.34</c:v>
                </c:pt>
                <c:pt idx="608">
                  <c:v>3.45</c:v>
                </c:pt>
                <c:pt idx="609">
                  <c:v>3.42</c:v>
                </c:pt>
                <c:pt idx="610">
                  <c:v>3.69</c:v>
                </c:pt>
                <c:pt idx="611">
                  <c:v>3.96</c:v>
                </c:pt>
                <c:pt idx="612">
                  <c:v>4.07</c:v>
                </c:pt>
                <c:pt idx="613">
                  <c:v>3.43</c:v>
                </c:pt>
                <c:pt idx="614">
                  <c:v>2.81</c:v>
                </c:pt>
                <c:pt idx="615">
                  <c:v>2.64</c:v>
                </c:pt>
                <c:pt idx="616">
                  <c:v>2.39</c:v>
                </c:pt>
                <c:pt idx="617">
                  <c:v>2.77</c:v>
                </c:pt>
                <c:pt idx="618">
                  <c:v>2.6</c:v>
                </c:pt>
                <c:pt idx="619">
                  <c:v>4.51</c:v>
                </c:pt>
                <c:pt idx="620">
                  <c:v>4.37</c:v>
                </c:pt>
                <c:pt idx="621">
                  <c:v>3.87</c:v>
                </c:pt>
                <c:pt idx="622">
                  <c:v>3.06</c:v>
                </c:pt>
                <c:pt idx="623">
                  <c:v>4.38</c:v>
                </c:pt>
                <c:pt idx="624">
                  <c:v>4.5</c:v>
                </c:pt>
                <c:pt idx="625">
                  <c:v>4.8099999999999996</c:v>
                </c:pt>
                <c:pt idx="626">
                  <c:v>4.16</c:v>
                </c:pt>
                <c:pt idx="627">
                  <c:v>3.83</c:v>
                </c:pt>
                <c:pt idx="628">
                  <c:v>4.26</c:v>
                </c:pt>
                <c:pt idx="629">
                  <c:v>4.17</c:v>
                </c:pt>
                <c:pt idx="630">
                  <c:v>5.41</c:v>
                </c:pt>
                <c:pt idx="631">
                  <c:v>4.78</c:v>
                </c:pt>
                <c:pt idx="632">
                  <c:v>3.89</c:v>
                </c:pt>
                <c:pt idx="633">
                  <c:v>3.32</c:v>
                </c:pt>
                <c:pt idx="634">
                  <c:v>3.08</c:v>
                </c:pt>
                <c:pt idx="635">
                  <c:v>2.8</c:v>
                </c:pt>
                <c:pt idx="636">
                  <c:v>2.5099999999999998</c:v>
                </c:pt>
                <c:pt idx="637">
                  <c:v>2.64</c:v>
                </c:pt>
                <c:pt idx="638">
                  <c:v>2.83</c:v>
                </c:pt>
                <c:pt idx="639">
                  <c:v>3.73</c:v>
                </c:pt>
                <c:pt idx="640">
                  <c:v>2.84</c:v>
                </c:pt>
                <c:pt idx="641">
                  <c:v>2.97</c:v>
                </c:pt>
                <c:pt idx="642">
                  <c:v>2.2200000000000002</c:v>
                </c:pt>
                <c:pt idx="643">
                  <c:v>2.12</c:v>
                </c:pt>
                <c:pt idx="644">
                  <c:v>2.39</c:v>
                </c:pt>
                <c:pt idx="645">
                  <c:v>2.61</c:v>
                </c:pt>
                <c:pt idx="646">
                  <c:v>2.4</c:v>
                </c:pt>
                <c:pt idx="647">
                  <c:v>2.2999999999999998</c:v>
                </c:pt>
                <c:pt idx="648">
                  <c:v>4.41</c:v>
                </c:pt>
                <c:pt idx="649">
                  <c:v>3.61</c:v>
                </c:pt>
                <c:pt idx="650">
                  <c:v>2.72</c:v>
                </c:pt>
                <c:pt idx="651">
                  <c:v>3.27</c:v>
                </c:pt>
                <c:pt idx="652">
                  <c:v>5.62</c:v>
                </c:pt>
                <c:pt idx="653">
                  <c:v>5.31</c:v>
                </c:pt>
                <c:pt idx="654">
                  <c:v>5.2</c:v>
                </c:pt>
                <c:pt idx="655">
                  <c:v>6</c:v>
                </c:pt>
                <c:pt idx="656">
                  <c:v>4.6500000000000004</c:v>
                </c:pt>
                <c:pt idx="657">
                  <c:v>4.32</c:v>
                </c:pt>
                <c:pt idx="658">
                  <c:v>3.26</c:v>
                </c:pt>
                <c:pt idx="659">
                  <c:v>3.67</c:v>
                </c:pt>
                <c:pt idx="660">
                  <c:v>4.2</c:v>
                </c:pt>
                <c:pt idx="661">
                  <c:v>4.88</c:v>
                </c:pt>
                <c:pt idx="662">
                  <c:v>4.18</c:v>
                </c:pt>
                <c:pt idx="663">
                  <c:v>4.13</c:v>
                </c:pt>
                <c:pt idx="664">
                  <c:v>4.41</c:v>
                </c:pt>
                <c:pt idx="665">
                  <c:v>4.3600000000000003</c:v>
                </c:pt>
                <c:pt idx="666">
                  <c:v>4.9800000000000004</c:v>
                </c:pt>
                <c:pt idx="667">
                  <c:v>5.17</c:v>
                </c:pt>
                <c:pt idx="668">
                  <c:v>5.51</c:v>
                </c:pt>
                <c:pt idx="669">
                  <c:v>5.88</c:v>
                </c:pt>
                <c:pt idx="670">
                  <c:v>5.4</c:v>
                </c:pt>
                <c:pt idx="671">
                  <c:v>5.56</c:v>
                </c:pt>
                <c:pt idx="672">
                  <c:v>6.28</c:v>
                </c:pt>
                <c:pt idx="673">
                  <c:v>5.37</c:v>
                </c:pt>
                <c:pt idx="674">
                  <c:v>8</c:v>
                </c:pt>
                <c:pt idx="675">
                  <c:v>7.49</c:v>
                </c:pt>
                <c:pt idx="676">
                  <c:v>6.98</c:v>
                </c:pt>
                <c:pt idx="677">
                  <c:v>6.13</c:v>
                </c:pt>
                <c:pt idx="678">
                  <c:v>5.21</c:v>
                </c:pt>
                <c:pt idx="679">
                  <c:v>4.99</c:v>
                </c:pt>
                <c:pt idx="680">
                  <c:v>5.29</c:v>
                </c:pt>
                <c:pt idx="681">
                  <c:v>5.27</c:v>
                </c:pt>
                <c:pt idx="682">
                  <c:v>5.8</c:v>
                </c:pt>
                <c:pt idx="683">
                  <c:v>5.49</c:v>
                </c:pt>
                <c:pt idx="684">
                  <c:v>6.73</c:v>
                </c:pt>
                <c:pt idx="685">
                  <c:v>7.19</c:v>
                </c:pt>
                <c:pt idx="686">
                  <c:v>7.28</c:v>
                </c:pt>
                <c:pt idx="687">
                  <c:v>6.35</c:v>
                </c:pt>
                <c:pt idx="688">
                  <c:v>6.08</c:v>
                </c:pt>
                <c:pt idx="689">
                  <c:v>5.96</c:v>
                </c:pt>
                <c:pt idx="690">
                  <c:v>5.39</c:v>
                </c:pt>
                <c:pt idx="691">
                  <c:v>5.09</c:v>
                </c:pt>
                <c:pt idx="692">
                  <c:v>4.6399999999999997</c:v>
                </c:pt>
                <c:pt idx="693">
                  <c:v>4.41</c:v>
                </c:pt>
                <c:pt idx="694">
                  <c:v>5.13</c:v>
                </c:pt>
                <c:pt idx="695">
                  <c:v>4.9800000000000004</c:v>
                </c:pt>
                <c:pt idx="696">
                  <c:v>4.71</c:v>
                </c:pt>
                <c:pt idx="697">
                  <c:v>4.37</c:v>
                </c:pt>
                <c:pt idx="698">
                  <c:v>3.29</c:v>
                </c:pt>
                <c:pt idx="699">
                  <c:v>3.11</c:v>
                </c:pt>
                <c:pt idx="700">
                  <c:v>3</c:v>
                </c:pt>
                <c:pt idx="701">
                  <c:v>3.31</c:v>
                </c:pt>
                <c:pt idx="702">
                  <c:v>3.16</c:v>
                </c:pt>
                <c:pt idx="703">
                  <c:v>3.84</c:v>
                </c:pt>
                <c:pt idx="704">
                  <c:v>3.79</c:v>
                </c:pt>
                <c:pt idx="705">
                  <c:v>4.16</c:v>
                </c:pt>
                <c:pt idx="706">
                  <c:v>3.7</c:v>
                </c:pt>
                <c:pt idx="707">
                  <c:v>3.74</c:v>
                </c:pt>
                <c:pt idx="708">
                  <c:v>3.61</c:v>
                </c:pt>
                <c:pt idx="709">
                  <c:v>3.85</c:v>
                </c:pt>
                <c:pt idx="710">
                  <c:v>3.07</c:v>
                </c:pt>
                <c:pt idx="711">
                  <c:v>3.39</c:v>
                </c:pt>
                <c:pt idx="712">
                  <c:v>3.12</c:v>
                </c:pt>
                <c:pt idx="713">
                  <c:v>3.49</c:v>
                </c:pt>
                <c:pt idx="714">
                  <c:v>4.21</c:v>
                </c:pt>
                <c:pt idx="715">
                  <c:v>4.9000000000000004</c:v>
                </c:pt>
                <c:pt idx="716">
                  <c:v>6.49</c:v>
                </c:pt>
                <c:pt idx="717">
                  <c:v>6.7</c:v>
                </c:pt>
                <c:pt idx="718">
                  <c:v>6.27</c:v>
                </c:pt>
                <c:pt idx="719">
                  <c:v>5.66</c:v>
                </c:pt>
                <c:pt idx="720">
                  <c:v>5.24</c:v>
                </c:pt>
                <c:pt idx="721">
                  <c:v>5.54</c:v>
                </c:pt>
                <c:pt idx="722">
                  <c:v>4.9800000000000004</c:v>
                </c:pt>
                <c:pt idx="723">
                  <c:v>4.95</c:v>
                </c:pt>
                <c:pt idx="724">
                  <c:v>4.9000000000000004</c:v>
                </c:pt>
                <c:pt idx="725">
                  <c:v>4.8600000000000003</c:v>
                </c:pt>
                <c:pt idx="726">
                  <c:v>4.57</c:v>
                </c:pt>
                <c:pt idx="727">
                  <c:v>3.95</c:v>
                </c:pt>
                <c:pt idx="728">
                  <c:v>2.8</c:v>
                </c:pt>
                <c:pt idx="729">
                  <c:v>2.85</c:v>
                </c:pt>
                <c:pt idx="730">
                  <c:v>2.66</c:v>
                </c:pt>
                <c:pt idx="731">
                  <c:v>2.98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9AF-4D79-94ED-C5A875AA537C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2.38</c:v>
                </c:pt>
                <c:pt idx="1">
                  <c:v>2.66</c:v>
                </c:pt>
                <c:pt idx="2">
                  <c:v>3.59</c:v>
                </c:pt>
                <c:pt idx="3">
                  <c:v>3.96</c:v>
                </c:pt>
                <c:pt idx="4">
                  <c:v>2.7</c:v>
                </c:pt>
                <c:pt idx="5">
                  <c:v>2.54</c:v>
                </c:pt>
                <c:pt idx="6">
                  <c:v>2.27</c:v>
                </c:pt>
                <c:pt idx="7">
                  <c:v>2.15</c:v>
                </c:pt>
                <c:pt idx="8">
                  <c:v>2.36</c:v>
                </c:pt>
                <c:pt idx="9">
                  <c:v>2.1800000000000002</c:v>
                </c:pt>
                <c:pt idx="10">
                  <c:v>2.41</c:v>
                </c:pt>
                <c:pt idx="11">
                  <c:v>2.17</c:v>
                </c:pt>
                <c:pt idx="12">
                  <c:v>2.73</c:v>
                </c:pt>
                <c:pt idx="13">
                  <c:v>2.2999999999999998</c:v>
                </c:pt>
                <c:pt idx="14">
                  <c:v>2.71</c:v>
                </c:pt>
                <c:pt idx="15">
                  <c:v>3.4</c:v>
                </c:pt>
                <c:pt idx="16">
                  <c:v>4.8099999999999996</c:v>
                </c:pt>
                <c:pt idx="17">
                  <c:v>4.6900000000000004</c:v>
                </c:pt>
                <c:pt idx="18">
                  <c:v>4.8</c:v>
                </c:pt>
                <c:pt idx="19">
                  <c:v>5.13</c:v>
                </c:pt>
                <c:pt idx="20">
                  <c:v>4.58</c:v>
                </c:pt>
                <c:pt idx="21">
                  <c:v>4</c:v>
                </c:pt>
                <c:pt idx="22">
                  <c:v>4.71</c:v>
                </c:pt>
                <c:pt idx="23">
                  <c:v>5.09</c:v>
                </c:pt>
                <c:pt idx="24">
                  <c:v>5.18</c:v>
                </c:pt>
                <c:pt idx="25">
                  <c:v>5.08</c:v>
                </c:pt>
                <c:pt idx="26">
                  <c:v>4.49</c:v>
                </c:pt>
                <c:pt idx="27">
                  <c:v>4.62</c:v>
                </c:pt>
                <c:pt idx="28">
                  <c:v>4.55</c:v>
                </c:pt>
                <c:pt idx="29">
                  <c:v>4.28</c:v>
                </c:pt>
                <c:pt idx="30">
                  <c:v>4.21</c:v>
                </c:pt>
                <c:pt idx="31">
                  <c:v>3.44</c:v>
                </c:pt>
                <c:pt idx="32">
                  <c:v>2.67</c:v>
                </c:pt>
                <c:pt idx="33">
                  <c:v>2.78</c:v>
                </c:pt>
                <c:pt idx="34">
                  <c:v>3.38</c:v>
                </c:pt>
                <c:pt idx="35">
                  <c:v>2.67</c:v>
                </c:pt>
                <c:pt idx="36">
                  <c:v>2.2799999999999998</c:v>
                </c:pt>
                <c:pt idx="37">
                  <c:v>2.5099999999999998</c:v>
                </c:pt>
                <c:pt idx="38">
                  <c:v>2.09</c:v>
                </c:pt>
                <c:pt idx="39">
                  <c:v>2.2999999999999998</c:v>
                </c:pt>
                <c:pt idx="40">
                  <c:v>2.4</c:v>
                </c:pt>
                <c:pt idx="41">
                  <c:v>2.2200000000000002</c:v>
                </c:pt>
                <c:pt idx="42">
                  <c:v>3.46</c:v>
                </c:pt>
                <c:pt idx="43">
                  <c:v>3.22</c:v>
                </c:pt>
                <c:pt idx="44">
                  <c:v>2.66</c:v>
                </c:pt>
                <c:pt idx="45">
                  <c:v>2.81</c:v>
                </c:pt>
                <c:pt idx="46">
                  <c:v>2.5</c:v>
                </c:pt>
                <c:pt idx="47">
                  <c:v>2.69</c:v>
                </c:pt>
                <c:pt idx="48">
                  <c:v>2.2999999999999998</c:v>
                </c:pt>
                <c:pt idx="49">
                  <c:v>3.11</c:v>
                </c:pt>
                <c:pt idx="50">
                  <c:v>2.41</c:v>
                </c:pt>
                <c:pt idx="51">
                  <c:v>2.76</c:v>
                </c:pt>
                <c:pt idx="52">
                  <c:v>2.0499999999999998</c:v>
                </c:pt>
                <c:pt idx="53">
                  <c:v>2.64</c:v>
                </c:pt>
                <c:pt idx="54">
                  <c:v>2.8</c:v>
                </c:pt>
                <c:pt idx="55">
                  <c:v>2.48</c:v>
                </c:pt>
                <c:pt idx="56">
                  <c:v>2.61</c:v>
                </c:pt>
                <c:pt idx="57">
                  <c:v>2.6</c:v>
                </c:pt>
                <c:pt idx="58">
                  <c:v>2.33</c:v>
                </c:pt>
                <c:pt idx="59">
                  <c:v>2.42</c:v>
                </c:pt>
                <c:pt idx="60">
                  <c:v>2.34</c:v>
                </c:pt>
                <c:pt idx="61">
                  <c:v>2.35</c:v>
                </c:pt>
                <c:pt idx="62">
                  <c:v>2.4</c:v>
                </c:pt>
                <c:pt idx="63">
                  <c:v>2.33</c:v>
                </c:pt>
                <c:pt idx="64">
                  <c:v>2.38</c:v>
                </c:pt>
                <c:pt idx="65">
                  <c:v>2.1</c:v>
                </c:pt>
                <c:pt idx="66">
                  <c:v>2</c:v>
                </c:pt>
                <c:pt idx="67">
                  <c:v>2.5</c:v>
                </c:pt>
                <c:pt idx="68">
                  <c:v>2.94</c:v>
                </c:pt>
                <c:pt idx="69">
                  <c:v>3.01</c:v>
                </c:pt>
                <c:pt idx="70">
                  <c:v>2.2999999999999998</c:v>
                </c:pt>
                <c:pt idx="71">
                  <c:v>2.0099999999999998</c:v>
                </c:pt>
                <c:pt idx="72">
                  <c:v>2.8</c:v>
                </c:pt>
                <c:pt idx="73">
                  <c:v>3</c:v>
                </c:pt>
                <c:pt idx="74">
                  <c:v>2.9</c:v>
                </c:pt>
                <c:pt idx="75">
                  <c:v>2.82</c:v>
                </c:pt>
                <c:pt idx="76">
                  <c:v>2.9</c:v>
                </c:pt>
                <c:pt idx="77">
                  <c:v>3.3</c:v>
                </c:pt>
                <c:pt idx="78">
                  <c:v>2.6</c:v>
                </c:pt>
                <c:pt idx="79">
                  <c:v>2.2000000000000002</c:v>
                </c:pt>
                <c:pt idx="80">
                  <c:v>2.71</c:v>
                </c:pt>
                <c:pt idx="81">
                  <c:v>3.26</c:v>
                </c:pt>
                <c:pt idx="82">
                  <c:v>2.57</c:v>
                </c:pt>
                <c:pt idx="83">
                  <c:v>2.0099999999999998</c:v>
                </c:pt>
                <c:pt idx="84">
                  <c:v>2.3199999999999998</c:v>
                </c:pt>
                <c:pt idx="85">
                  <c:v>2</c:v>
                </c:pt>
                <c:pt idx="86">
                  <c:v>2.2999999999999998</c:v>
                </c:pt>
                <c:pt idx="87">
                  <c:v>2.89</c:v>
                </c:pt>
                <c:pt idx="88">
                  <c:v>2.52</c:v>
                </c:pt>
                <c:pt idx="89">
                  <c:v>2.0499999999999998</c:v>
                </c:pt>
                <c:pt idx="90">
                  <c:v>2.6</c:v>
                </c:pt>
                <c:pt idx="91">
                  <c:v>3.23</c:v>
                </c:pt>
                <c:pt idx="92">
                  <c:v>2.7</c:v>
                </c:pt>
                <c:pt idx="93">
                  <c:v>2.4</c:v>
                </c:pt>
                <c:pt idx="94">
                  <c:v>3.11</c:v>
                </c:pt>
                <c:pt idx="95">
                  <c:v>2.7</c:v>
                </c:pt>
                <c:pt idx="96">
                  <c:v>2.4500000000000002</c:v>
                </c:pt>
                <c:pt idx="97">
                  <c:v>2</c:v>
                </c:pt>
                <c:pt idx="98">
                  <c:v>2.1</c:v>
                </c:pt>
                <c:pt idx="99">
                  <c:v>2.2999999999999998</c:v>
                </c:pt>
                <c:pt idx="100">
                  <c:v>2.81</c:v>
                </c:pt>
                <c:pt idx="101">
                  <c:v>2.91</c:v>
                </c:pt>
                <c:pt idx="102">
                  <c:v>2.4900000000000002</c:v>
                </c:pt>
                <c:pt idx="103">
                  <c:v>2.71</c:v>
                </c:pt>
                <c:pt idx="104">
                  <c:v>2.6</c:v>
                </c:pt>
                <c:pt idx="105">
                  <c:v>3.59</c:v>
                </c:pt>
                <c:pt idx="106">
                  <c:v>3.35</c:v>
                </c:pt>
                <c:pt idx="107">
                  <c:v>3.27</c:v>
                </c:pt>
                <c:pt idx="108">
                  <c:v>3.51</c:v>
                </c:pt>
                <c:pt idx="109">
                  <c:v>3.62</c:v>
                </c:pt>
                <c:pt idx="110">
                  <c:v>3.49</c:v>
                </c:pt>
                <c:pt idx="111">
                  <c:v>3.38</c:v>
                </c:pt>
                <c:pt idx="112">
                  <c:v>2.87</c:v>
                </c:pt>
                <c:pt idx="113">
                  <c:v>3.02</c:v>
                </c:pt>
                <c:pt idx="114">
                  <c:v>3.69</c:v>
                </c:pt>
                <c:pt idx="115">
                  <c:v>4.41</c:v>
                </c:pt>
                <c:pt idx="116">
                  <c:v>3.43</c:v>
                </c:pt>
                <c:pt idx="117">
                  <c:v>3.92</c:v>
                </c:pt>
                <c:pt idx="118">
                  <c:v>3.6</c:v>
                </c:pt>
                <c:pt idx="119">
                  <c:v>4.22</c:v>
                </c:pt>
                <c:pt idx="120">
                  <c:v>3.39</c:v>
                </c:pt>
                <c:pt idx="121">
                  <c:v>4.6500000000000004</c:v>
                </c:pt>
                <c:pt idx="122">
                  <c:v>4.82</c:v>
                </c:pt>
                <c:pt idx="123">
                  <c:v>4.79</c:v>
                </c:pt>
                <c:pt idx="124">
                  <c:v>5.2</c:v>
                </c:pt>
                <c:pt idx="125">
                  <c:v>4.8899999999999997</c:v>
                </c:pt>
                <c:pt idx="126">
                  <c:v>5.99</c:v>
                </c:pt>
                <c:pt idx="127">
                  <c:v>4.75</c:v>
                </c:pt>
                <c:pt idx="128">
                  <c:v>5.01</c:v>
                </c:pt>
                <c:pt idx="129">
                  <c:v>4.97</c:v>
                </c:pt>
                <c:pt idx="130">
                  <c:v>4.99</c:v>
                </c:pt>
                <c:pt idx="131">
                  <c:v>4.82</c:v>
                </c:pt>
                <c:pt idx="132">
                  <c:v>5</c:v>
                </c:pt>
                <c:pt idx="133">
                  <c:v>4.7300000000000004</c:v>
                </c:pt>
                <c:pt idx="134">
                  <c:v>5.76</c:v>
                </c:pt>
                <c:pt idx="135">
                  <c:v>5.36</c:v>
                </c:pt>
                <c:pt idx="136">
                  <c:v>5.41</c:v>
                </c:pt>
                <c:pt idx="137">
                  <c:v>4.38</c:v>
                </c:pt>
                <c:pt idx="138">
                  <c:v>5.17</c:v>
                </c:pt>
                <c:pt idx="139">
                  <c:v>5.66</c:v>
                </c:pt>
                <c:pt idx="140">
                  <c:v>5.37</c:v>
                </c:pt>
                <c:pt idx="141">
                  <c:v>4.9000000000000004</c:v>
                </c:pt>
                <c:pt idx="142">
                  <c:v>4.74</c:v>
                </c:pt>
                <c:pt idx="143">
                  <c:v>4.32</c:v>
                </c:pt>
                <c:pt idx="144">
                  <c:v>5.39</c:v>
                </c:pt>
                <c:pt idx="145">
                  <c:v>5.16</c:v>
                </c:pt>
                <c:pt idx="146">
                  <c:v>4.51</c:v>
                </c:pt>
                <c:pt idx="147">
                  <c:v>5.43</c:v>
                </c:pt>
                <c:pt idx="148">
                  <c:v>4.8</c:v>
                </c:pt>
                <c:pt idx="149">
                  <c:v>5.36</c:v>
                </c:pt>
                <c:pt idx="150">
                  <c:v>5.31</c:v>
                </c:pt>
                <c:pt idx="151">
                  <c:v>5</c:v>
                </c:pt>
                <c:pt idx="152">
                  <c:v>4.76</c:v>
                </c:pt>
                <c:pt idx="153">
                  <c:v>5.17</c:v>
                </c:pt>
                <c:pt idx="154">
                  <c:v>4.74</c:v>
                </c:pt>
                <c:pt idx="155">
                  <c:v>4.0599999999999996</c:v>
                </c:pt>
                <c:pt idx="156">
                  <c:v>4.21</c:v>
                </c:pt>
                <c:pt idx="157">
                  <c:v>4.17</c:v>
                </c:pt>
                <c:pt idx="158">
                  <c:v>4.3099999999999996</c:v>
                </c:pt>
                <c:pt idx="159">
                  <c:v>4.13</c:v>
                </c:pt>
                <c:pt idx="160">
                  <c:v>3.91</c:v>
                </c:pt>
                <c:pt idx="161">
                  <c:v>3.83</c:v>
                </c:pt>
                <c:pt idx="162">
                  <c:v>3.71</c:v>
                </c:pt>
                <c:pt idx="163">
                  <c:v>3.68</c:v>
                </c:pt>
                <c:pt idx="164">
                  <c:v>3.57</c:v>
                </c:pt>
                <c:pt idx="165">
                  <c:v>3.74</c:v>
                </c:pt>
                <c:pt idx="166">
                  <c:v>3.71</c:v>
                </c:pt>
                <c:pt idx="167">
                  <c:v>3.89</c:v>
                </c:pt>
                <c:pt idx="168">
                  <c:v>3.94</c:v>
                </c:pt>
                <c:pt idx="169">
                  <c:v>3.73</c:v>
                </c:pt>
                <c:pt idx="170">
                  <c:v>4.01</c:v>
                </c:pt>
                <c:pt idx="171">
                  <c:v>4.3099999999999996</c:v>
                </c:pt>
                <c:pt idx="172">
                  <c:v>3.59</c:v>
                </c:pt>
                <c:pt idx="173">
                  <c:v>3.79</c:v>
                </c:pt>
                <c:pt idx="174">
                  <c:v>3.67</c:v>
                </c:pt>
                <c:pt idx="175">
                  <c:v>3.41</c:v>
                </c:pt>
                <c:pt idx="176">
                  <c:v>3.19</c:v>
                </c:pt>
                <c:pt idx="177">
                  <c:v>3.48</c:v>
                </c:pt>
                <c:pt idx="178">
                  <c:v>3.59</c:v>
                </c:pt>
                <c:pt idx="179">
                  <c:v>3.98</c:v>
                </c:pt>
                <c:pt idx="180">
                  <c:v>3.35</c:v>
                </c:pt>
                <c:pt idx="181">
                  <c:v>3.23</c:v>
                </c:pt>
                <c:pt idx="182">
                  <c:v>3.6</c:v>
                </c:pt>
                <c:pt idx="183">
                  <c:v>3.39</c:v>
                </c:pt>
                <c:pt idx="184">
                  <c:v>3.21</c:v>
                </c:pt>
                <c:pt idx="185">
                  <c:v>3.17</c:v>
                </c:pt>
                <c:pt idx="186">
                  <c:v>3.05</c:v>
                </c:pt>
                <c:pt idx="187">
                  <c:v>3.1</c:v>
                </c:pt>
                <c:pt idx="188">
                  <c:v>2.58</c:v>
                </c:pt>
                <c:pt idx="189">
                  <c:v>3.12</c:v>
                </c:pt>
                <c:pt idx="190">
                  <c:v>3.02</c:v>
                </c:pt>
                <c:pt idx="191">
                  <c:v>3.09</c:v>
                </c:pt>
                <c:pt idx="192">
                  <c:v>2.56</c:v>
                </c:pt>
                <c:pt idx="193">
                  <c:v>2.2400000000000002</c:v>
                </c:pt>
                <c:pt idx="194">
                  <c:v>2.08</c:v>
                </c:pt>
                <c:pt idx="195">
                  <c:v>2</c:v>
                </c:pt>
                <c:pt idx="196">
                  <c:v>2.44</c:v>
                </c:pt>
                <c:pt idx="197">
                  <c:v>2.5</c:v>
                </c:pt>
                <c:pt idx="198">
                  <c:v>2.88</c:v>
                </c:pt>
                <c:pt idx="199">
                  <c:v>3.37</c:v>
                </c:pt>
                <c:pt idx="200">
                  <c:v>3.19</c:v>
                </c:pt>
                <c:pt idx="201">
                  <c:v>3.59</c:v>
                </c:pt>
                <c:pt idx="202">
                  <c:v>3.55</c:v>
                </c:pt>
                <c:pt idx="203">
                  <c:v>3.72</c:v>
                </c:pt>
                <c:pt idx="204">
                  <c:v>3.98</c:v>
                </c:pt>
                <c:pt idx="205">
                  <c:v>3.77</c:v>
                </c:pt>
                <c:pt idx="206">
                  <c:v>3.47</c:v>
                </c:pt>
                <c:pt idx="207">
                  <c:v>3.11</c:v>
                </c:pt>
                <c:pt idx="208">
                  <c:v>3.3</c:v>
                </c:pt>
                <c:pt idx="209">
                  <c:v>3.63</c:v>
                </c:pt>
                <c:pt idx="210">
                  <c:v>3.38</c:v>
                </c:pt>
                <c:pt idx="211">
                  <c:v>3.52</c:v>
                </c:pt>
                <c:pt idx="212">
                  <c:v>2.73</c:v>
                </c:pt>
                <c:pt idx="213">
                  <c:v>2.5099999999999998</c:v>
                </c:pt>
                <c:pt idx="214">
                  <c:v>4.28</c:v>
                </c:pt>
                <c:pt idx="215">
                  <c:v>4.0599999999999996</c:v>
                </c:pt>
                <c:pt idx="216">
                  <c:v>4.82</c:v>
                </c:pt>
                <c:pt idx="217">
                  <c:v>3.68</c:v>
                </c:pt>
                <c:pt idx="218">
                  <c:v>4.49</c:v>
                </c:pt>
                <c:pt idx="219">
                  <c:v>4.55</c:v>
                </c:pt>
                <c:pt idx="220">
                  <c:v>3.85</c:v>
                </c:pt>
                <c:pt idx="221">
                  <c:v>3.56</c:v>
                </c:pt>
                <c:pt idx="222">
                  <c:v>3.31</c:v>
                </c:pt>
                <c:pt idx="223">
                  <c:v>3.27</c:v>
                </c:pt>
                <c:pt idx="224">
                  <c:v>4.0999999999999996</c:v>
                </c:pt>
                <c:pt idx="225">
                  <c:v>3.78</c:v>
                </c:pt>
                <c:pt idx="226">
                  <c:v>3.33</c:v>
                </c:pt>
                <c:pt idx="227">
                  <c:v>6.21</c:v>
                </c:pt>
                <c:pt idx="228">
                  <c:v>7.93</c:v>
                </c:pt>
                <c:pt idx="229">
                  <c:v>6.9</c:v>
                </c:pt>
                <c:pt idx="230">
                  <c:v>6.02</c:v>
                </c:pt>
                <c:pt idx="231">
                  <c:v>5.58</c:v>
                </c:pt>
                <c:pt idx="232">
                  <c:v>6.23</c:v>
                </c:pt>
                <c:pt idx="233">
                  <c:v>6.19</c:v>
                </c:pt>
                <c:pt idx="234">
                  <c:v>6.84</c:v>
                </c:pt>
                <c:pt idx="235">
                  <c:v>6.9</c:v>
                </c:pt>
                <c:pt idx="236">
                  <c:v>6.49</c:v>
                </c:pt>
                <c:pt idx="237">
                  <c:v>7.4</c:v>
                </c:pt>
                <c:pt idx="238">
                  <c:v>7.35</c:v>
                </c:pt>
                <c:pt idx="239">
                  <c:v>6.92</c:v>
                </c:pt>
                <c:pt idx="240">
                  <c:v>5.97</c:v>
                </c:pt>
                <c:pt idx="241">
                  <c:v>6.43</c:v>
                </c:pt>
                <c:pt idx="242">
                  <c:v>7.31</c:v>
                </c:pt>
                <c:pt idx="243">
                  <c:v>5.49</c:v>
                </c:pt>
                <c:pt idx="244">
                  <c:v>4.46</c:v>
                </c:pt>
                <c:pt idx="245">
                  <c:v>4.2</c:v>
                </c:pt>
                <c:pt idx="246">
                  <c:v>5.32</c:v>
                </c:pt>
                <c:pt idx="247">
                  <c:v>4.57</c:v>
                </c:pt>
                <c:pt idx="248">
                  <c:v>5.47</c:v>
                </c:pt>
                <c:pt idx="249">
                  <c:v>4.8600000000000003</c:v>
                </c:pt>
                <c:pt idx="250">
                  <c:v>4.22</c:v>
                </c:pt>
                <c:pt idx="251">
                  <c:v>3.94</c:v>
                </c:pt>
                <c:pt idx="252">
                  <c:v>4.9800000000000004</c:v>
                </c:pt>
                <c:pt idx="253">
                  <c:v>6.17</c:v>
                </c:pt>
                <c:pt idx="254">
                  <c:v>6.73</c:v>
                </c:pt>
                <c:pt idx="255">
                  <c:v>5.8</c:v>
                </c:pt>
                <c:pt idx="256">
                  <c:v>4.0999999999999996</c:v>
                </c:pt>
                <c:pt idx="257">
                  <c:v>5.12</c:v>
                </c:pt>
                <c:pt idx="258">
                  <c:v>7.32</c:v>
                </c:pt>
                <c:pt idx="259">
                  <c:v>7.68</c:v>
                </c:pt>
                <c:pt idx="260">
                  <c:v>7.2</c:v>
                </c:pt>
                <c:pt idx="261">
                  <c:v>7.36</c:v>
                </c:pt>
                <c:pt idx="262">
                  <c:v>6.85</c:v>
                </c:pt>
                <c:pt idx="263">
                  <c:v>7.35</c:v>
                </c:pt>
                <c:pt idx="264">
                  <c:v>7.58</c:v>
                </c:pt>
                <c:pt idx="265">
                  <c:v>7.49</c:v>
                </c:pt>
                <c:pt idx="266">
                  <c:v>6.99</c:v>
                </c:pt>
                <c:pt idx="267">
                  <c:v>6.19</c:v>
                </c:pt>
                <c:pt idx="268">
                  <c:v>5.64</c:v>
                </c:pt>
                <c:pt idx="269">
                  <c:v>5.33</c:v>
                </c:pt>
                <c:pt idx="270">
                  <c:v>5.46</c:v>
                </c:pt>
                <c:pt idx="271">
                  <c:v>5.28</c:v>
                </c:pt>
                <c:pt idx="272">
                  <c:v>6.42</c:v>
                </c:pt>
                <c:pt idx="273">
                  <c:v>5.39</c:v>
                </c:pt>
                <c:pt idx="274">
                  <c:v>6.21</c:v>
                </c:pt>
                <c:pt idx="275">
                  <c:v>5.98</c:v>
                </c:pt>
                <c:pt idx="276">
                  <c:v>5.42</c:v>
                </c:pt>
                <c:pt idx="277">
                  <c:v>5.19</c:v>
                </c:pt>
                <c:pt idx="278">
                  <c:v>5.33</c:v>
                </c:pt>
                <c:pt idx="279">
                  <c:v>5.33</c:v>
                </c:pt>
                <c:pt idx="280">
                  <c:v>4.49</c:v>
                </c:pt>
                <c:pt idx="281">
                  <c:v>4.1100000000000003</c:v>
                </c:pt>
                <c:pt idx="282">
                  <c:v>4.28</c:v>
                </c:pt>
                <c:pt idx="283">
                  <c:v>4.46</c:v>
                </c:pt>
                <c:pt idx="284">
                  <c:v>7.41</c:v>
                </c:pt>
                <c:pt idx="285">
                  <c:v>6.75</c:v>
                </c:pt>
                <c:pt idx="286">
                  <c:v>5.87</c:v>
                </c:pt>
                <c:pt idx="287">
                  <c:v>5.47</c:v>
                </c:pt>
                <c:pt idx="288">
                  <c:v>5.19</c:v>
                </c:pt>
                <c:pt idx="289">
                  <c:v>4.87</c:v>
                </c:pt>
                <c:pt idx="290">
                  <c:v>3.21</c:v>
                </c:pt>
                <c:pt idx="291">
                  <c:v>3.9</c:v>
                </c:pt>
                <c:pt idx="292">
                  <c:v>3.22</c:v>
                </c:pt>
                <c:pt idx="293">
                  <c:v>3.15</c:v>
                </c:pt>
                <c:pt idx="294">
                  <c:v>3.1</c:v>
                </c:pt>
                <c:pt idx="295">
                  <c:v>3.36</c:v>
                </c:pt>
                <c:pt idx="296">
                  <c:v>3.52</c:v>
                </c:pt>
                <c:pt idx="297">
                  <c:v>4.1100000000000003</c:v>
                </c:pt>
                <c:pt idx="298">
                  <c:v>3</c:v>
                </c:pt>
                <c:pt idx="299">
                  <c:v>2.82</c:v>
                </c:pt>
                <c:pt idx="300">
                  <c:v>2.89</c:v>
                </c:pt>
                <c:pt idx="301">
                  <c:v>3.5</c:v>
                </c:pt>
                <c:pt idx="302">
                  <c:v>3.55</c:v>
                </c:pt>
                <c:pt idx="303">
                  <c:v>4.3</c:v>
                </c:pt>
                <c:pt idx="304">
                  <c:v>5.42</c:v>
                </c:pt>
                <c:pt idx="305">
                  <c:v>5.01</c:v>
                </c:pt>
                <c:pt idx="306">
                  <c:v>5.33</c:v>
                </c:pt>
                <c:pt idx="307">
                  <c:v>4.4000000000000004</c:v>
                </c:pt>
                <c:pt idx="308">
                  <c:v>3.41</c:v>
                </c:pt>
                <c:pt idx="309">
                  <c:v>4.59</c:v>
                </c:pt>
                <c:pt idx="310">
                  <c:v>4.7699999999999996</c:v>
                </c:pt>
                <c:pt idx="311">
                  <c:v>4.6399999999999997</c:v>
                </c:pt>
                <c:pt idx="312">
                  <c:v>3.81</c:v>
                </c:pt>
                <c:pt idx="313">
                  <c:v>3.9</c:v>
                </c:pt>
                <c:pt idx="314">
                  <c:v>4.75</c:v>
                </c:pt>
                <c:pt idx="315">
                  <c:v>4.66</c:v>
                </c:pt>
                <c:pt idx="316">
                  <c:v>4.75</c:v>
                </c:pt>
                <c:pt idx="317">
                  <c:v>5.37</c:v>
                </c:pt>
                <c:pt idx="318">
                  <c:v>5.75</c:v>
                </c:pt>
                <c:pt idx="319">
                  <c:v>5.51</c:v>
                </c:pt>
                <c:pt idx="320">
                  <c:v>5.36</c:v>
                </c:pt>
                <c:pt idx="321">
                  <c:v>5.23</c:v>
                </c:pt>
                <c:pt idx="322">
                  <c:v>5.01</c:v>
                </c:pt>
                <c:pt idx="323">
                  <c:v>4.95</c:v>
                </c:pt>
                <c:pt idx="324">
                  <c:v>5.85</c:v>
                </c:pt>
                <c:pt idx="325">
                  <c:v>5.26</c:v>
                </c:pt>
                <c:pt idx="326">
                  <c:v>5.08</c:v>
                </c:pt>
                <c:pt idx="327">
                  <c:v>4.51</c:v>
                </c:pt>
                <c:pt idx="328">
                  <c:v>4.53</c:v>
                </c:pt>
                <c:pt idx="329">
                  <c:v>4.96</c:v>
                </c:pt>
                <c:pt idx="330">
                  <c:v>4.8499999999999996</c:v>
                </c:pt>
                <c:pt idx="331">
                  <c:v>4.62</c:v>
                </c:pt>
                <c:pt idx="332">
                  <c:v>5.29</c:v>
                </c:pt>
                <c:pt idx="333">
                  <c:v>5.21</c:v>
                </c:pt>
                <c:pt idx="334">
                  <c:v>5.08</c:v>
                </c:pt>
                <c:pt idx="335">
                  <c:v>5.01</c:v>
                </c:pt>
                <c:pt idx="336">
                  <c:v>4.8</c:v>
                </c:pt>
                <c:pt idx="337">
                  <c:v>4.3899999999999997</c:v>
                </c:pt>
                <c:pt idx="338">
                  <c:v>5</c:v>
                </c:pt>
                <c:pt idx="339">
                  <c:v>5.05</c:v>
                </c:pt>
                <c:pt idx="340">
                  <c:v>5.71</c:v>
                </c:pt>
                <c:pt idx="341">
                  <c:v>5.46</c:v>
                </c:pt>
                <c:pt idx="342">
                  <c:v>5.92</c:v>
                </c:pt>
                <c:pt idx="343">
                  <c:v>5.77</c:v>
                </c:pt>
                <c:pt idx="344">
                  <c:v>5.19</c:v>
                </c:pt>
                <c:pt idx="345">
                  <c:v>5.24</c:v>
                </c:pt>
                <c:pt idx="346">
                  <c:v>5</c:v>
                </c:pt>
                <c:pt idx="347">
                  <c:v>4.96</c:v>
                </c:pt>
                <c:pt idx="348">
                  <c:v>4.83</c:v>
                </c:pt>
                <c:pt idx="349">
                  <c:v>4.75</c:v>
                </c:pt>
                <c:pt idx="350">
                  <c:v>4.2300000000000004</c:v>
                </c:pt>
                <c:pt idx="351">
                  <c:v>4.4800000000000004</c:v>
                </c:pt>
                <c:pt idx="352">
                  <c:v>3.58</c:v>
                </c:pt>
                <c:pt idx="353">
                  <c:v>4.43</c:v>
                </c:pt>
                <c:pt idx="354">
                  <c:v>4.68</c:v>
                </c:pt>
                <c:pt idx="355">
                  <c:v>4.1900000000000004</c:v>
                </c:pt>
                <c:pt idx="356">
                  <c:v>3.51</c:v>
                </c:pt>
                <c:pt idx="357">
                  <c:v>3.6</c:v>
                </c:pt>
                <c:pt idx="358">
                  <c:v>4.57</c:v>
                </c:pt>
                <c:pt idx="359">
                  <c:v>4.4800000000000004</c:v>
                </c:pt>
                <c:pt idx="360">
                  <c:v>4.93</c:v>
                </c:pt>
                <c:pt idx="361">
                  <c:v>5.21</c:v>
                </c:pt>
                <c:pt idx="362">
                  <c:v>4.79</c:v>
                </c:pt>
                <c:pt idx="363">
                  <c:v>4.33</c:v>
                </c:pt>
                <c:pt idx="364">
                  <c:v>2.8</c:v>
                </c:pt>
                <c:pt idx="365">
                  <c:v>3.01</c:v>
                </c:pt>
                <c:pt idx="366">
                  <c:v>4.9000000000000004</c:v>
                </c:pt>
                <c:pt idx="367">
                  <c:v>5.23</c:v>
                </c:pt>
                <c:pt idx="368">
                  <c:v>4.9400000000000004</c:v>
                </c:pt>
                <c:pt idx="369">
                  <c:v>4.29</c:v>
                </c:pt>
                <c:pt idx="370">
                  <c:v>3.56</c:v>
                </c:pt>
                <c:pt idx="371">
                  <c:v>3.95</c:v>
                </c:pt>
                <c:pt idx="372">
                  <c:v>4.58</c:v>
                </c:pt>
                <c:pt idx="373">
                  <c:v>4.18</c:v>
                </c:pt>
                <c:pt idx="374">
                  <c:v>3.86</c:v>
                </c:pt>
                <c:pt idx="375">
                  <c:v>3.73</c:v>
                </c:pt>
                <c:pt idx="376">
                  <c:v>3.02</c:v>
                </c:pt>
                <c:pt idx="377">
                  <c:v>3.93</c:v>
                </c:pt>
                <c:pt idx="378">
                  <c:v>4.2</c:v>
                </c:pt>
                <c:pt idx="379">
                  <c:v>4.3600000000000003</c:v>
                </c:pt>
                <c:pt idx="380">
                  <c:v>3.77</c:v>
                </c:pt>
                <c:pt idx="381">
                  <c:v>3.96</c:v>
                </c:pt>
                <c:pt idx="382">
                  <c:v>4.7699999999999996</c:v>
                </c:pt>
                <c:pt idx="383">
                  <c:v>4.74</c:v>
                </c:pt>
                <c:pt idx="384">
                  <c:v>4.87</c:v>
                </c:pt>
                <c:pt idx="385">
                  <c:v>5.51</c:v>
                </c:pt>
                <c:pt idx="386">
                  <c:v>6.05</c:v>
                </c:pt>
                <c:pt idx="387">
                  <c:v>5.37</c:v>
                </c:pt>
                <c:pt idx="388">
                  <c:v>5.48</c:v>
                </c:pt>
                <c:pt idx="389">
                  <c:v>6.1</c:v>
                </c:pt>
                <c:pt idx="390">
                  <c:v>6.38</c:v>
                </c:pt>
                <c:pt idx="391">
                  <c:v>6.67</c:v>
                </c:pt>
                <c:pt idx="392">
                  <c:v>6.43</c:v>
                </c:pt>
                <c:pt idx="393">
                  <c:v>6.22</c:v>
                </c:pt>
                <c:pt idx="394">
                  <c:v>6.49</c:v>
                </c:pt>
                <c:pt idx="395">
                  <c:v>5.96</c:v>
                </c:pt>
                <c:pt idx="396">
                  <c:v>5.82</c:v>
                </c:pt>
                <c:pt idx="397">
                  <c:v>5.96</c:v>
                </c:pt>
                <c:pt idx="398">
                  <c:v>5.24</c:v>
                </c:pt>
                <c:pt idx="399">
                  <c:v>4.8499999999999996</c:v>
                </c:pt>
                <c:pt idx="400">
                  <c:v>4.74</c:v>
                </c:pt>
                <c:pt idx="401">
                  <c:v>4.8499999999999996</c:v>
                </c:pt>
                <c:pt idx="402">
                  <c:v>4.72</c:v>
                </c:pt>
                <c:pt idx="403">
                  <c:v>5.57</c:v>
                </c:pt>
                <c:pt idx="404">
                  <c:v>5.46</c:v>
                </c:pt>
                <c:pt idx="405">
                  <c:v>4.54</c:v>
                </c:pt>
                <c:pt idx="406">
                  <c:v>4.62</c:v>
                </c:pt>
                <c:pt idx="407">
                  <c:v>4.5599999999999996</c:v>
                </c:pt>
                <c:pt idx="408">
                  <c:v>4.78</c:v>
                </c:pt>
                <c:pt idx="409">
                  <c:v>4.82</c:v>
                </c:pt>
                <c:pt idx="410">
                  <c:v>4.8600000000000003</c:v>
                </c:pt>
                <c:pt idx="411">
                  <c:v>4.66</c:v>
                </c:pt>
                <c:pt idx="412">
                  <c:v>4.4800000000000004</c:v>
                </c:pt>
                <c:pt idx="413">
                  <c:v>4.38</c:v>
                </c:pt>
                <c:pt idx="414">
                  <c:v>4.28</c:v>
                </c:pt>
                <c:pt idx="415">
                  <c:v>4.1900000000000004</c:v>
                </c:pt>
                <c:pt idx="416">
                  <c:v>4.4400000000000004</c:v>
                </c:pt>
                <c:pt idx="417">
                  <c:v>3.89</c:v>
                </c:pt>
                <c:pt idx="418">
                  <c:v>2.4700000000000002</c:v>
                </c:pt>
                <c:pt idx="419">
                  <c:v>2.69</c:v>
                </c:pt>
                <c:pt idx="420">
                  <c:v>2.38</c:v>
                </c:pt>
                <c:pt idx="421">
                  <c:v>3.04</c:v>
                </c:pt>
                <c:pt idx="422">
                  <c:v>2.36</c:v>
                </c:pt>
                <c:pt idx="423">
                  <c:v>2.2000000000000002</c:v>
                </c:pt>
                <c:pt idx="424">
                  <c:v>2</c:v>
                </c:pt>
                <c:pt idx="425">
                  <c:v>2.06</c:v>
                </c:pt>
                <c:pt idx="426">
                  <c:v>2.19</c:v>
                </c:pt>
                <c:pt idx="427">
                  <c:v>2</c:v>
                </c:pt>
                <c:pt idx="428">
                  <c:v>2.4</c:v>
                </c:pt>
                <c:pt idx="429">
                  <c:v>3.31</c:v>
                </c:pt>
                <c:pt idx="430">
                  <c:v>4.0999999999999996</c:v>
                </c:pt>
                <c:pt idx="431">
                  <c:v>4.0999999999999996</c:v>
                </c:pt>
                <c:pt idx="432">
                  <c:v>3.09</c:v>
                </c:pt>
                <c:pt idx="433">
                  <c:v>3.42</c:v>
                </c:pt>
                <c:pt idx="434">
                  <c:v>3.83</c:v>
                </c:pt>
                <c:pt idx="435">
                  <c:v>4.04</c:v>
                </c:pt>
                <c:pt idx="436">
                  <c:v>3.86</c:v>
                </c:pt>
                <c:pt idx="437">
                  <c:v>3.61</c:v>
                </c:pt>
                <c:pt idx="438">
                  <c:v>2.88</c:v>
                </c:pt>
                <c:pt idx="439">
                  <c:v>2.92</c:v>
                </c:pt>
                <c:pt idx="440">
                  <c:v>2.37</c:v>
                </c:pt>
                <c:pt idx="441">
                  <c:v>2.67</c:v>
                </c:pt>
                <c:pt idx="442">
                  <c:v>3.95</c:v>
                </c:pt>
                <c:pt idx="443">
                  <c:v>3.89</c:v>
                </c:pt>
                <c:pt idx="444">
                  <c:v>3.82</c:v>
                </c:pt>
                <c:pt idx="445">
                  <c:v>3.77</c:v>
                </c:pt>
                <c:pt idx="446">
                  <c:v>2.4</c:v>
                </c:pt>
                <c:pt idx="447">
                  <c:v>2.35</c:v>
                </c:pt>
                <c:pt idx="448">
                  <c:v>4.07</c:v>
                </c:pt>
                <c:pt idx="449">
                  <c:v>3.99</c:v>
                </c:pt>
                <c:pt idx="450">
                  <c:v>3.96</c:v>
                </c:pt>
                <c:pt idx="451">
                  <c:v>3.87</c:v>
                </c:pt>
                <c:pt idx="452">
                  <c:v>4.0999999999999996</c:v>
                </c:pt>
                <c:pt idx="453">
                  <c:v>4.33</c:v>
                </c:pt>
                <c:pt idx="454">
                  <c:v>3.71</c:v>
                </c:pt>
                <c:pt idx="455">
                  <c:v>3.92</c:v>
                </c:pt>
                <c:pt idx="456">
                  <c:v>3.89</c:v>
                </c:pt>
                <c:pt idx="457">
                  <c:v>3.86</c:v>
                </c:pt>
                <c:pt idx="458">
                  <c:v>4.0599999999999996</c:v>
                </c:pt>
                <c:pt idx="459">
                  <c:v>3.87</c:v>
                </c:pt>
                <c:pt idx="460">
                  <c:v>4.1100000000000003</c:v>
                </c:pt>
                <c:pt idx="461">
                  <c:v>4.66</c:v>
                </c:pt>
                <c:pt idx="462">
                  <c:v>5.39</c:v>
                </c:pt>
                <c:pt idx="463">
                  <c:v>5.23</c:v>
                </c:pt>
                <c:pt idx="464">
                  <c:v>5.0999999999999996</c:v>
                </c:pt>
                <c:pt idx="465">
                  <c:v>4.67</c:v>
                </c:pt>
                <c:pt idx="466">
                  <c:v>4.42</c:v>
                </c:pt>
                <c:pt idx="467">
                  <c:v>4.3099999999999996</c:v>
                </c:pt>
                <c:pt idx="468">
                  <c:v>4.3600000000000003</c:v>
                </c:pt>
                <c:pt idx="469">
                  <c:v>4.12</c:v>
                </c:pt>
                <c:pt idx="470">
                  <c:v>3.93</c:v>
                </c:pt>
                <c:pt idx="471">
                  <c:v>4.05</c:v>
                </c:pt>
                <c:pt idx="472">
                  <c:v>3.92</c:v>
                </c:pt>
                <c:pt idx="473">
                  <c:v>3.7</c:v>
                </c:pt>
                <c:pt idx="474">
                  <c:v>2.39</c:v>
                </c:pt>
                <c:pt idx="475">
                  <c:v>2.78</c:v>
                </c:pt>
                <c:pt idx="476">
                  <c:v>2.85</c:v>
                </c:pt>
                <c:pt idx="477">
                  <c:v>3.76</c:v>
                </c:pt>
                <c:pt idx="478">
                  <c:v>3.3</c:v>
                </c:pt>
                <c:pt idx="479">
                  <c:v>3.83</c:v>
                </c:pt>
                <c:pt idx="480">
                  <c:v>2.93</c:v>
                </c:pt>
                <c:pt idx="481">
                  <c:v>2.94</c:v>
                </c:pt>
                <c:pt idx="482">
                  <c:v>2.4900000000000002</c:v>
                </c:pt>
                <c:pt idx="483">
                  <c:v>2.94</c:v>
                </c:pt>
                <c:pt idx="484">
                  <c:v>3.42</c:v>
                </c:pt>
                <c:pt idx="485">
                  <c:v>3.53</c:v>
                </c:pt>
                <c:pt idx="486">
                  <c:v>3.93</c:v>
                </c:pt>
                <c:pt idx="487">
                  <c:v>3.69</c:v>
                </c:pt>
                <c:pt idx="488">
                  <c:v>2.42</c:v>
                </c:pt>
                <c:pt idx="489">
                  <c:v>2.2000000000000002</c:v>
                </c:pt>
                <c:pt idx="490">
                  <c:v>2.5299999999999998</c:v>
                </c:pt>
                <c:pt idx="491">
                  <c:v>3.52</c:v>
                </c:pt>
                <c:pt idx="492">
                  <c:v>2.37</c:v>
                </c:pt>
                <c:pt idx="493">
                  <c:v>2.98</c:v>
                </c:pt>
                <c:pt idx="494">
                  <c:v>2.4500000000000002</c:v>
                </c:pt>
                <c:pt idx="495">
                  <c:v>2.38</c:v>
                </c:pt>
                <c:pt idx="496">
                  <c:v>2.4700000000000002</c:v>
                </c:pt>
                <c:pt idx="497">
                  <c:v>2.66</c:v>
                </c:pt>
                <c:pt idx="498">
                  <c:v>2.11</c:v>
                </c:pt>
                <c:pt idx="499">
                  <c:v>2.4900000000000002</c:v>
                </c:pt>
                <c:pt idx="500">
                  <c:v>2.2200000000000002</c:v>
                </c:pt>
                <c:pt idx="501">
                  <c:v>1.74</c:v>
                </c:pt>
                <c:pt idx="502">
                  <c:v>2.02</c:v>
                </c:pt>
                <c:pt idx="503">
                  <c:v>2.06</c:v>
                </c:pt>
                <c:pt idx="504">
                  <c:v>2.2000000000000002</c:v>
                </c:pt>
                <c:pt idx="505">
                  <c:v>2.33</c:v>
                </c:pt>
                <c:pt idx="506">
                  <c:v>2.96</c:v>
                </c:pt>
                <c:pt idx="507">
                  <c:v>3.85</c:v>
                </c:pt>
                <c:pt idx="508">
                  <c:v>3.83</c:v>
                </c:pt>
                <c:pt idx="509">
                  <c:v>3.9</c:v>
                </c:pt>
                <c:pt idx="510">
                  <c:v>4.3600000000000003</c:v>
                </c:pt>
                <c:pt idx="511">
                  <c:v>4.8899999999999997</c:v>
                </c:pt>
                <c:pt idx="512">
                  <c:v>3.44</c:v>
                </c:pt>
                <c:pt idx="513">
                  <c:v>3.33</c:v>
                </c:pt>
                <c:pt idx="514">
                  <c:v>2.76</c:v>
                </c:pt>
                <c:pt idx="515">
                  <c:v>2.4300000000000002</c:v>
                </c:pt>
                <c:pt idx="516">
                  <c:v>2.66</c:v>
                </c:pt>
                <c:pt idx="517">
                  <c:v>3.98</c:v>
                </c:pt>
                <c:pt idx="518">
                  <c:v>3.62</c:v>
                </c:pt>
                <c:pt idx="519">
                  <c:v>3.63</c:v>
                </c:pt>
                <c:pt idx="520">
                  <c:v>3.66</c:v>
                </c:pt>
                <c:pt idx="521">
                  <c:v>4.1900000000000004</c:v>
                </c:pt>
                <c:pt idx="522">
                  <c:v>3.7</c:v>
                </c:pt>
                <c:pt idx="523">
                  <c:v>4.05</c:v>
                </c:pt>
                <c:pt idx="524">
                  <c:v>4.5199999999999996</c:v>
                </c:pt>
                <c:pt idx="525">
                  <c:v>4.96</c:v>
                </c:pt>
                <c:pt idx="526">
                  <c:v>4.79</c:v>
                </c:pt>
                <c:pt idx="527">
                  <c:v>4.88</c:v>
                </c:pt>
                <c:pt idx="528">
                  <c:v>3.84</c:v>
                </c:pt>
                <c:pt idx="529">
                  <c:v>3.77</c:v>
                </c:pt>
                <c:pt idx="530">
                  <c:v>3.6</c:v>
                </c:pt>
                <c:pt idx="531">
                  <c:v>3.47</c:v>
                </c:pt>
                <c:pt idx="532">
                  <c:v>3.02</c:v>
                </c:pt>
                <c:pt idx="533">
                  <c:v>3.54</c:v>
                </c:pt>
                <c:pt idx="534">
                  <c:v>3.15</c:v>
                </c:pt>
                <c:pt idx="535">
                  <c:v>3.56</c:v>
                </c:pt>
                <c:pt idx="536">
                  <c:v>3.54</c:v>
                </c:pt>
                <c:pt idx="537">
                  <c:v>3.77</c:v>
                </c:pt>
                <c:pt idx="538">
                  <c:v>3.69</c:v>
                </c:pt>
                <c:pt idx="539">
                  <c:v>3.7</c:v>
                </c:pt>
                <c:pt idx="540">
                  <c:v>2.5099999999999998</c:v>
                </c:pt>
                <c:pt idx="541">
                  <c:v>2.36</c:v>
                </c:pt>
                <c:pt idx="542">
                  <c:v>2.08</c:v>
                </c:pt>
                <c:pt idx="543">
                  <c:v>2.21</c:v>
                </c:pt>
                <c:pt idx="544">
                  <c:v>2.2799999999999998</c:v>
                </c:pt>
                <c:pt idx="545">
                  <c:v>1.76</c:v>
                </c:pt>
                <c:pt idx="546">
                  <c:v>3.24</c:v>
                </c:pt>
                <c:pt idx="547">
                  <c:v>3.41</c:v>
                </c:pt>
                <c:pt idx="548">
                  <c:v>2.2000000000000002</c:v>
                </c:pt>
                <c:pt idx="549">
                  <c:v>2.14</c:v>
                </c:pt>
                <c:pt idx="550">
                  <c:v>2.16</c:v>
                </c:pt>
                <c:pt idx="551">
                  <c:v>1.55</c:v>
                </c:pt>
                <c:pt idx="552">
                  <c:v>2.17</c:v>
                </c:pt>
                <c:pt idx="553">
                  <c:v>1.72</c:v>
                </c:pt>
                <c:pt idx="554">
                  <c:v>2.11</c:v>
                </c:pt>
                <c:pt idx="555">
                  <c:v>1.8</c:v>
                </c:pt>
                <c:pt idx="556">
                  <c:v>2.33</c:v>
                </c:pt>
                <c:pt idx="557">
                  <c:v>2.19</c:v>
                </c:pt>
                <c:pt idx="558">
                  <c:v>2.2000000000000002</c:v>
                </c:pt>
                <c:pt idx="559">
                  <c:v>2.25</c:v>
                </c:pt>
                <c:pt idx="560">
                  <c:v>2</c:v>
                </c:pt>
                <c:pt idx="561">
                  <c:v>2</c:v>
                </c:pt>
                <c:pt idx="562">
                  <c:v>2.83</c:v>
                </c:pt>
                <c:pt idx="563">
                  <c:v>3.1</c:v>
                </c:pt>
                <c:pt idx="564">
                  <c:v>3.4</c:v>
                </c:pt>
                <c:pt idx="565">
                  <c:v>4.26</c:v>
                </c:pt>
                <c:pt idx="566">
                  <c:v>3.6</c:v>
                </c:pt>
                <c:pt idx="567">
                  <c:v>3.63</c:v>
                </c:pt>
                <c:pt idx="568">
                  <c:v>3.72</c:v>
                </c:pt>
                <c:pt idx="569">
                  <c:v>3.92</c:v>
                </c:pt>
                <c:pt idx="570">
                  <c:v>4.34</c:v>
                </c:pt>
                <c:pt idx="571">
                  <c:v>4.53</c:v>
                </c:pt>
                <c:pt idx="572">
                  <c:v>4.66</c:v>
                </c:pt>
                <c:pt idx="573">
                  <c:v>5.27</c:v>
                </c:pt>
                <c:pt idx="574">
                  <c:v>4.8099999999999996</c:v>
                </c:pt>
                <c:pt idx="575">
                  <c:v>4.72</c:v>
                </c:pt>
                <c:pt idx="576">
                  <c:v>4.26</c:v>
                </c:pt>
                <c:pt idx="577">
                  <c:v>4.0999999999999996</c:v>
                </c:pt>
                <c:pt idx="578">
                  <c:v>2.78</c:v>
                </c:pt>
                <c:pt idx="579">
                  <c:v>2.29</c:v>
                </c:pt>
                <c:pt idx="580">
                  <c:v>2.14</c:v>
                </c:pt>
                <c:pt idx="581">
                  <c:v>3.04</c:v>
                </c:pt>
                <c:pt idx="582">
                  <c:v>4.21</c:v>
                </c:pt>
                <c:pt idx="583">
                  <c:v>4.3</c:v>
                </c:pt>
                <c:pt idx="584">
                  <c:v>5.12</c:v>
                </c:pt>
                <c:pt idx="585">
                  <c:v>4.74</c:v>
                </c:pt>
                <c:pt idx="586">
                  <c:v>3.75</c:v>
                </c:pt>
                <c:pt idx="587">
                  <c:v>3.52</c:v>
                </c:pt>
                <c:pt idx="588">
                  <c:v>2.99</c:v>
                </c:pt>
                <c:pt idx="589">
                  <c:v>2.77</c:v>
                </c:pt>
                <c:pt idx="590">
                  <c:v>2.58</c:v>
                </c:pt>
                <c:pt idx="591">
                  <c:v>2.4900000000000002</c:v>
                </c:pt>
                <c:pt idx="592">
                  <c:v>2.84</c:v>
                </c:pt>
                <c:pt idx="593">
                  <c:v>3.41</c:v>
                </c:pt>
                <c:pt idx="594">
                  <c:v>4.34</c:v>
                </c:pt>
                <c:pt idx="595">
                  <c:v>4.3600000000000003</c:v>
                </c:pt>
                <c:pt idx="596">
                  <c:v>4.68</c:v>
                </c:pt>
                <c:pt idx="597">
                  <c:v>3.87</c:v>
                </c:pt>
                <c:pt idx="598">
                  <c:v>3.41</c:v>
                </c:pt>
                <c:pt idx="599">
                  <c:v>3.53</c:v>
                </c:pt>
                <c:pt idx="600">
                  <c:v>3.6</c:v>
                </c:pt>
                <c:pt idx="601">
                  <c:v>3.19</c:v>
                </c:pt>
                <c:pt idx="602">
                  <c:v>2.86</c:v>
                </c:pt>
                <c:pt idx="603">
                  <c:v>3</c:v>
                </c:pt>
                <c:pt idx="604">
                  <c:v>3.25</c:v>
                </c:pt>
                <c:pt idx="605">
                  <c:v>2.64</c:v>
                </c:pt>
                <c:pt idx="606">
                  <c:v>3.19</c:v>
                </c:pt>
                <c:pt idx="607">
                  <c:v>4.79</c:v>
                </c:pt>
                <c:pt idx="608">
                  <c:v>5.2</c:v>
                </c:pt>
                <c:pt idx="609">
                  <c:v>5.09</c:v>
                </c:pt>
                <c:pt idx="610">
                  <c:v>4.66</c:v>
                </c:pt>
                <c:pt idx="611">
                  <c:v>4.0599999999999996</c:v>
                </c:pt>
                <c:pt idx="612">
                  <c:v>3.68</c:v>
                </c:pt>
                <c:pt idx="613">
                  <c:v>4.1900000000000004</c:v>
                </c:pt>
                <c:pt idx="614">
                  <c:v>4.51</c:v>
                </c:pt>
                <c:pt idx="615">
                  <c:v>4.47</c:v>
                </c:pt>
                <c:pt idx="616">
                  <c:v>3.96</c:v>
                </c:pt>
                <c:pt idx="617">
                  <c:v>4.26</c:v>
                </c:pt>
                <c:pt idx="618">
                  <c:v>3.06</c:v>
                </c:pt>
                <c:pt idx="619">
                  <c:v>4.3499999999999996</c:v>
                </c:pt>
                <c:pt idx="620">
                  <c:v>4.47</c:v>
                </c:pt>
                <c:pt idx="621">
                  <c:v>4.29</c:v>
                </c:pt>
                <c:pt idx="622">
                  <c:v>4</c:v>
                </c:pt>
                <c:pt idx="623">
                  <c:v>4.26</c:v>
                </c:pt>
                <c:pt idx="624">
                  <c:v>5.21</c:v>
                </c:pt>
                <c:pt idx="625">
                  <c:v>5.17</c:v>
                </c:pt>
                <c:pt idx="626">
                  <c:v>5.0999999999999996</c:v>
                </c:pt>
                <c:pt idx="627">
                  <c:v>5.32</c:v>
                </c:pt>
                <c:pt idx="628">
                  <c:v>5.54</c:v>
                </c:pt>
                <c:pt idx="629">
                  <c:v>5.54</c:v>
                </c:pt>
                <c:pt idx="630">
                  <c:v>5.19</c:v>
                </c:pt>
                <c:pt idx="631">
                  <c:v>6.72</c:v>
                </c:pt>
                <c:pt idx="632">
                  <c:v>5.57</c:v>
                </c:pt>
                <c:pt idx="633">
                  <c:v>5.79</c:v>
                </c:pt>
                <c:pt idx="634">
                  <c:v>5.91</c:v>
                </c:pt>
                <c:pt idx="635">
                  <c:v>5.63</c:v>
                </c:pt>
                <c:pt idx="636">
                  <c:v>5.19</c:v>
                </c:pt>
                <c:pt idx="637">
                  <c:v>5.07</c:v>
                </c:pt>
                <c:pt idx="638">
                  <c:v>5</c:v>
                </c:pt>
                <c:pt idx="639">
                  <c:v>5.29</c:v>
                </c:pt>
                <c:pt idx="640">
                  <c:v>3.48</c:v>
                </c:pt>
                <c:pt idx="641">
                  <c:v>3.8</c:v>
                </c:pt>
                <c:pt idx="642">
                  <c:v>3.32</c:v>
                </c:pt>
                <c:pt idx="643">
                  <c:v>2.93</c:v>
                </c:pt>
                <c:pt idx="644">
                  <c:v>2.64</c:v>
                </c:pt>
                <c:pt idx="645">
                  <c:v>2.4700000000000002</c:v>
                </c:pt>
                <c:pt idx="646">
                  <c:v>2.5</c:v>
                </c:pt>
                <c:pt idx="647">
                  <c:v>2.69</c:v>
                </c:pt>
                <c:pt idx="648">
                  <c:v>2.98</c:v>
                </c:pt>
                <c:pt idx="649">
                  <c:v>2.85</c:v>
                </c:pt>
                <c:pt idx="650">
                  <c:v>3.7</c:v>
                </c:pt>
                <c:pt idx="651">
                  <c:v>4</c:v>
                </c:pt>
                <c:pt idx="652">
                  <c:v>4.96</c:v>
                </c:pt>
                <c:pt idx="653">
                  <c:v>4.96</c:v>
                </c:pt>
                <c:pt idx="654">
                  <c:v>5.31</c:v>
                </c:pt>
                <c:pt idx="655">
                  <c:v>4.97</c:v>
                </c:pt>
                <c:pt idx="656">
                  <c:v>3.49</c:v>
                </c:pt>
                <c:pt idx="657">
                  <c:v>2.99</c:v>
                </c:pt>
                <c:pt idx="658">
                  <c:v>2.79</c:v>
                </c:pt>
                <c:pt idx="659">
                  <c:v>3.42</c:v>
                </c:pt>
                <c:pt idx="660">
                  <c:v>2.91</c:v>
                </c:pt>
                <c:pt idx="661">
                  <c:v>2.54</c:v>
                </c:pt>
                <c:pt idx="662">
                  <c:v>4.96</c:v>
                </c:pt>
                <c:pt idx="663">
                  <c:v>4.88</c:v>
                </c:pt>
                <c:pt idx="664">
                  <c:v>2.33</c:v>
                </c:pt>
                <c:pt idx="665">
                  <c:v>3.04</c:v>
                </c:pt>
                <c:pt idx="666">
                  <c:v>2.76</c:v>
                </c:pt>
                <c:pt idx="667">
                  <c:v>2.52</c:v>
                </c:pt>
                <c:pt idx="668">
                  <c:v>4.28</c:v>
                </c:pt>
                <c:pt idx="669">
                  <c:v>4.1900000000000004</c:v>
                </c:pt>
                <c:pt idx="670">
                  <c:v>4.24</c:v>
                </c:pt>
                <c:pt idx="671">
                  <c:v>4.18</c:v>
                </c:pt>
                <c:pt idx="672">
                  <c:v>2.58</c:v>
                </c:pt>
                <c:pt idx="673">
                  <c:v>2.65</c:v>
                </c:pt>
                <c:pt idx="674">
                  <c:v>2.27</c:v>
                </c:pt>
                <c:pt idx="675">
                  <c:v>2.48</c:v>
                </c:pt>
                <c:pt idx="676">
                  <c:v>2.48</c:v>
                </c:pt>
                <c:pt idx="677">
                  <c:v>2.62</c:v>
                </c:pt>
                <c:pt idx="678">
                  <c:v>2.52</c:v>
                </c:pt>
                <c:pt idx="679">
                  <c:v>2.19</c:v>
                </c:pt>
                <c:pt idx="680">
                  <c:v>2.0499999999999998</c:v>
                </c:pt>
                <c:pt idx="681">
                  <c:v>2.2999999999999998</c:v>
                </c:pt>
                <c:pt idx="682">
                  <c:v>2.21</c:v>
                </c:pt>
                <c:pt idx="683">
                  <c:v>2.94</c:v>
                </c:pt>
                <c:pt idx="684">
                  <c:v>3.59</c:v>
                </c:pt>
                <c:pt idx="685">
                  <c:v>3.44</c:v>
                </c:pt>
                <c:pt idx="686">
                  <c:v>4.42</c:v>
                </c:pt>
                <c:pt idx="687">
                  <c:v>4.9400000000000004</c:v>
                </c:pt>
                <c:pt idx="688">
                  <c:v>4.33</c:v>
                </c:pt>
                <c:pt idx="689">
                  <c:v>4.2699999999999996</c:v>
                </c:pt>
                <c:pt idx="690">
                  <c:v>5.6</c:v>
                </c:pt>
                <c:pt idx="691">
                  <c:v>6.6</c:v>
                </c:pt>
                <c:pt idx="692">
                  <c:v>5.56</c:v>
                </c:pt>
                <c:pt idx="693">
                  <c:v>5.62</c:v>
                </c:pt>
                <c:pt idx="694">
                  <c:v>5.31</c:v>
                </c:pt>
                <c:pt idx="695">
                  <c:v>5.43</c:v>
                </c:pt>
                <c:pt idx="696">
                  <c:v>5.29</c:v>
                </c:pt>
                <c:pt idx="697">
                  <c:v>6.1</c:v>
                </c:pt>
                <c:pt idx="698">
                  <c:v>5.8</c:v>
                </c:pt>
                <c:pt idx="699">
                  <c:v>5.33</c:v>
                </c:pt>
                <c:pt idx="700">
                  <c:v>3.92</c:v>
                </c:pt>
                <c:pt idx="701">
                  <c:v>4.2</c:v>
                </c:pt>
                <c:pt idx="702">
                  <c:v>5</c:v>
                </c:pt>
                <c:pt idx="703">
                  <c:v>5.36</c:v>
                </c:pt>
                <c:pt idx="704">
                  <c:v>4.8600000000000003</c:v>
                </c:pt>
                <c:pt idx="705">
                  <c:v>4.32</c:v>
                </c:pt>
                <c:pt idx="706">
                  <c:v>3.23</c:v>
                </c:pt>
                <c:pt idx="707">
                  <c:v>3.07</c:v>
                </c:pt>
                <c:pt idx="708">
                  <c:v>3.31</c:v>
                </c:pt>
                <c:pt idx="709">
                  <c:v>3.46</c:v>
                </c:pt>
                <c:pt idx="710">
                  <c:v>4.72</c:v>
                </c:pt>
                <c:pt idx="711">
                  <c:v>5.16</c:v>
                </c:pt>
                <c:pt idx="712">
                  <c:v>4.6900000000000004</c:v>
                </c:pt>
                <c:pt idx="713">
                  <c:v>3.69</c:v>
                </c:pt>
                <c:pt idx="714">
                  <c:v>3.36</c:v>
                </c:pt>
                <c:pt idx="715">
                  <c:v>2.4900000000000002</c:v>
                </c:pt>
                <c:pt idx="716">
                  <c:v>2.52</c:v>
                </c:pt>
                <c:pt idx="717">
                  <c:v>2.16</c:v>
                </c:pt>
                <c:pt idx="718">
                  <c:v>2.4900000000000002</c:v>
                </c:pt>
                <c:pt idx="719">
                  <c:v>2.4900000000000002</c:v>
                </c:pt>
                <c:pt idx="720">
                  <c:v>2.2000000000000002</c:v>
                </c:pt>
                <c:pt idx="721">
                  <c:v>2.4300000000000002</c:v>
                </c:pt>
                <c:pt idx="722">
                  <c:v>2.17</c:v>
                </c:pt>
                <c:pt idx="723">
                  <c:v>2.31</c:v>
                </c:pt>
                <c:pt idx="724">
                  <c:v>2.39</c:v>
                </c:pt>
                <c:pt idx="725">
                  <c:v>2.4</c:v>
                </c:pt>
                <c:pt idx="726">
                  <c:v>2.3199999999999998</c:v>
                </c:pt>
                <c:pt idx="727">
                  <c:v>2.16</c:v>
                </c:pt>
                <c:pt idx="728">
                  <c:v>3.57</c:v>
                </c:pt>
                <c:pt idx="729">
                  <c:v>3.64</c:v>
                </c:pt>
                <c:pt idx="730">
                  <c:v>3.7</c:v>
                </c:pt>
                <c:pt idx="731">
                  <c:v>3.74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9AF-4D79-94ED-C5A875AA537C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2.81</c:v>
                </c:pt>
                <c:pt idx="1">
                  <c:v>2.63</c:v>
                </c:pt>
                <c:pt idx="2">
                  <c:v>2.2000000000000002</c:v>
                </c:pt>
                <c:pt idx="3">
                  <c:v>2.16</c:v>
                </c:pt>
                <c:pt idx="4">
                  <c:v>2.2400000000000002</c:v>
                </c:pt>
                <c:pt idx="5">
                  <c:v>1.89</c:v>
                </c:pt>
                <c:pt idx="6">
                  <c:v>1.85</c:v>
                </c:pt>
                <c:pt idx="7">
                  <c:v>1.74</c:v>
                </c:pt>
                <c:pt idx="8">
                  <c:v>1.64</c:v>
                </c:pt>
                <c:pt idx="9">
                  <c:v>1.75</c:v>
                </c:pt>
                <c:pt idx="10">
                  <c:v>1.78</c:v>
                </c:pt>
                <c:pt idx="11">
                  <c:v>1.63</c:v>
                </c:pt>
                <c:pt idx="12">
                  <c:v>1.85</c:v>
                </c:pt>
                <c:pt idx="13">
                  <c:v>1.64</c:v>
                </c:pt>
                <c:pt idx="14">
                  <c:v>1.7</c:v>
                </c:pt>
                <c:pt idx="15">
                  <c:v>1.37</c:v>
                </c:pt>
                <c:pt idx="16">
                  <c:v>1.62</c:v>
                </c:pt>
                <c:pt idx="17">
                  <c:v>1.53</c:v>
                </c:pt>
                <c:pt idx="18">
                  <c:v>1.52</c:v>
                </c:pt>
                <c:pt idx="19">
                  <c:v>1.42</c:v>
                </c:pt>
                <c:pt idx="20">
                  <c:v>1.47</c:v>
                </c:pt>
                <c:pt idx="21">
                  <c:v>1.47</c:v>
                </c:pt>
                <c:pt idx="22">
                  <c:v>1.39</c:v>
                </c:pt>
                <c:pt idx="23">
                  <c:v>1.36</c:v>
                </c:pt>
                <c:pt idx="24">
                  <c:v>1.5</c:v>
                </c:pt>
                <c:pt idx="25">
                  <c:v>1.61</c:v>
                </c:pt>
                <c:pt idx="26">
                  <c:v>1.65</c:v>
                </c:pt>
                <c:pt idx="27">
                  <c:v>1.6</c:v>
                </c:pt>
                <c:pt idx="28">
                  <c:v>1.7</c:v>
                </c:pt>
                <c:pt idx="29">
                  <c:v>1.84</c:v>
                </c:pt>
                <c:pt idx="30">
                  <c:v>2.33</c:v>
                </c:pt>
                <c:pt idx="31">
                  <c:v>1.88</c:v>
                </c:pt>
                <c:pt idx="32">
                  <c:v>2.17</c:v>
                </c:pt>
                <c:pt idx="33">
                  <c:v>1.77</c:v>
                </c:pt>
                <c:pt idx="34">
                  <c:v>2.57</c:v>
                </c:pt>
                <c:pt idx="35">
                  <c:v>2.33</c:v>
                </c:pt>
                <c:pt idx="36">
                  <c:v>2.48</c:v>
                </c:pt>
                <c:pt idx="37">
                  <c:v>2.64</c:v>
                </c:pt>
                <c:pt idx="38">
                  <c:v>2.52</c:v>
                </c:pt>
                <c:pt idx="39">
                  <c:v>3.32</c:v>
                </c:pt>
                <c:pt idx="40">
                  <c:v>2.75</c:v>
                </c:pt>
                <c:pt idx="41">
                  <c:v>2.5099999999999998</c:v>
                </c:pt>
                <c:pt idx="42">
                  <c:v>2.58</c:v>
                </c:pt>
                <c:pt idx="43">
                  <c:v>3.15</c:v>
                </c:pt>
                <c:pt idx="44">
                  <c:v>3.01</c:v>
                </c:pt>
                <c:pt idx="45">
                  <c:v>4</c:v>
                </c:pt>
                <c:pt idx="46">
                  <c:v>3.42</c:v>
                </c:pt>
                <c:pt idx="47">
                  <c:v>3.06</c:v>
                </c:pt>
                <c:pt idx="48">
                  <c:v>2.81</c:v>
                </c:pt>
                <c:pt idx="49">
                  <c:v>2.48</c:v>
                </c:pt>
                <c:pt idx="50">
                  <c:v>3.41</c:v>
                </c:pt>
                <c:pt idx="51">
                  <c:v>3.63</c:v>
                </c:pt>
                <c:pt idx="52">
                  <c:v>3.19</c:v>
                </c:pt>
                <c:pt idx="53">
                  <c:v>3.42</c:v>
                </c:pt>
                <c:pt idx="54">
                  <c:v>3.53</c:v>
                </c:pt>
                <c:pt idx="55">
                  <c:v>3.68</c:v>
                </c:pt>
                <c:pt idx="56">
                  <c:v>2.81</c:v>
                </c:pt>
                <c:pt idx="57">
                  <c:v>2.85</c:v>
                </c:pt>
                <c:pt idx="58">
                  <c:v>2.48</c:v>
                </c:pt>
                <c:pt idx="59">
                  <c:v>3.11</c:v>
                </c:pt>
                <c:pt idx="60">
                  <c:v>2.39</c:v>
                </c:pt>
                <c:pt idx="61">
                  <c:v>2.9</c:v>
                </c:pt>
                <c:pt idx="62">
                  <c:v>2.3199999999999998</c:v>
                </c:pt>
                <c:pt idx="63">
                  <c:v>2.3199999999999998</c:v>
                </c:pt>
                <c:pt idx="64">
                  <c:v>4.51</c:v>
                </c:pt>
                <c:pt idx="65">
                  <c:v>4.12</c:v>
                </c:pt>
                <c:pt idx="66">
                  <c:v>3.09</c:v>
                </c:pt>
                <c:pt idx="67">
                  <c:v>2.84</c:v>
                </c:pt>
                <c:pt idx="68">
                  <c:v>2.5</c:v>
                </c:pt>
                <c:pt idx="69">
                  <c:v>2.21</c:v>
                </c:pt>
                <c:pt idx="70">
                  <c:v>3.58</c:v>
                </c:pt>
                <c:pt idx="71">
                  <c:v>3.6</c:v>
                </c:pt>
                <c:pt idx="72">
                  <c:v>3.42</c:v>
                </c:pt>
                <c:pt idx="73">
                  <c:v>3.77</c:v>
                </c:pt>
                <c:pt idx="74">
                  <c:v>3.59</c:v>
                </c:pt>
                <c:pt idx="75">
                  <c:v>3.51</c:v>
                </c:pt>
                <c:pt idx="76">
                  <c:v>3.7</c:v>
                </c:pt>
                <c:pt idx="77">
                  <c:v>3.53</c:v>
                </c:pt>
                <c:pt idx="78">
                  <c:v>3.75</c:v>
                </c:pt>
                <c:pt idx="79">
                  <c:v>4.05</c:v>
                </c:pt>
                <c:pt idx="80">
                  <c:v>4.54</c:v>
                </c:pt>
                <c:pt idx="81">
                  <c:v>4.8899999999999997</c:v>
                </c:pt>
                <c:pt idx="82">
                  <c:v>4.67</c:v>
                </c:pt>
                <c:pt idx="83">
                  <c:v>4.7</c:v>
                </c:pt>
                <c:pt idx="84">
                  <c:v>5.41</c:v>
                </c:pt>
                <c:pt idx="85">
                  <c:v>4.83</c:v>
                </c:pt>
                <c:pt idx="86">
                  <c:v>4.5999999999999996</c:v>
                </c:pt>
                <c:pt idx="87">
                  <c:v>4.74</c:v>
                </c:pt>
                <c:pt idx="88">
                  <c:v>4.58</c:v>
                </c:pt>
                <c:pt idx="89">
                  <c:v>4.4800000000000004</c:v>
                </c:pt>
                <c:pt idx="90">
                  <c:v>4.01</c:v>
                </c:pt>
                <c:pt idx="91">
                  <c:v>4.67</c:v>
                </c:pt>
                <c:pt idx="92">
                  <c:v>4.0599999999999996</c:v>
                </c:pt>
                <c:pt idx="93">
                  <c:v>4.26</c:v>
                </c:pt>
                <c:pt idx="94">
                  <c:v>3.79</c:v>
                </c:pt>
                <c:pt idx="95">
                  <c:v>3.6</c:v>
                </c:pt>
                <c:pt idx="96">
                  <c:v>3.42</c:v>
                </c:pt>
                <c:pt idx="97">
                  <c:v>3.54</c:v>
                </c:pt>
                <c:pt idx="98">
                  <c:v>3.26</c:v>
                </c:pt>
                <c:pt idx="99">
                  <c:v>2.93</c:v>
                </c:pt>
                <c:pt idx="100">
                  <c:v>2.52</c:v>
                </c:pt>
                <c:pt idx="101">
                  <c:v>2.2599999999999998</c:v>
                </c:pt>
                <c:pt idx="102">
                  <c:v>2.1800000000000002</c:v>
                </c:pt>
                <c:pt idx="103">
                  <c:v>2.17</c:v>
                </c:pt>
                <c:pt idx="104">
                  <c:v>2.2400000000000002</c:v>
                </c:pt>
                <c:pt idx="105">
                  <c:v>2.29</c:v>
                </c:pt>
                <c:pt idx="106">
                  <c:v>2.21</c:v>
                </c:pt>
                <c:pt idx="107">
                  <c:v>2</c:v>
                </c:pt>
                <c:pt idx="108">
                  <c:v>2.2000000000000002</c:v>
                </c:pt>
                <c:pt idx="109">
                  <c:v>2.1</c:v>
                </c:pt>
                <c:pt idx="110">
                  <c:v>2.19</c:v>
                </c:pt>
                <c:pt idx="111">
                  <c:v>2.02</c:v>
                </c:pt>
                <c:pt idx="112">
                  <c:v>2.11</c:v>
                </c:pt>
                <c:pt idx="113">
                  <c:v>2.69</c:v>
                </c:pt>
                <c:pt idx="114">
                  <c:v>2.2999999999999998</c:v>
                </c:pt>
                <c:pt idx="115">
                  <c:v>2.83</c:v>
                </c:pt>
                <c:pt idx="116">
                  <c:v>2.4500000000000002</c:v>
                </c:pt>
                <c:pt idx="117">
                  <c:v>2.19</c:v>
                </c:pt>
                <c:pt idx="118">
                  <c:v>2.31</c:v>
                </c:pt>
                <c:pt idx="119">
                  <c:v>2.1800000000000002</c:v>
                </c:pt>
                <c:pt idx="120">
                  <c:v>2.31</c:v>
                </c:pt>
                <c:pt idx="121">
                  <c:v>2.1800000000000002</c:v>
                </c:pt>
                <c:pt idx="122">
                  <c:v>2.29</c:v>
                </c:pt>
                <c:pt idx="123">
                  <c:v>2.2999999999999998</c:v>
                </c:pt>
                <c:pt idx="124">
                  <c:v>2.72</c:v>
                </c:pt>
                <c:pt idx="125">
                  <c:v>2.82</c:v>
                </c:pt>
                <c:pt idx="126">
                  <c:v>2.99</c:v>
                </c:pt>
                <c:pt idx="127">
                  <c:v>2.88</c:v>
                </c:pt>
                <c:pt idx="128">
                  <c:v>2.64</c:v>
                </c:pt>
                <c:pt idx="129">
                  <c:v>2.71</c:v>
                </c:pt>
                <c:pt idx="130">
                  <c:v>2.56</c:v>
                </c:pt>
                <c:pt idx="131">
                  <c:v>2.68</c:v>
                </c:pt>
                <c:pt idx="132">
                  <c:v>2.59</c:v>
                </c:pt>
                <c:pt idx="133">
                  <c:v>2.68</c:v>
                </c:pt>
                <c:pt idx="134">
                  <c:v>2.56</c:v>
                </c:pt>
                <c:pt idx="135">
                  <c:v>2.61</c:v>
                </c:pt>
                <c:pt idx="136">
                  <c:v>2.39</c:v>
                </c:pt>
                <c:pt idx="137">
                  <c:v>2.52</c:v>
                </c:pt>
                <c:pt idx="138">
                  <c:v>2.61</c:v>
                </c:pt>
                <c:pt idx="139">
                  <c:v>2.37</c:v>
                </c:pt>
                <c:pt idx="140">
                  <c:v>2.41</c:v>
                </c:pt>
                <c:pt idx="141">
                  <c:v>2.1</c:v>
                </c:pt>
                <c:pt idx="142">
                  <c:v>2.6</c:v>
                </c:pt>
                <c:pt idx="143">
                  <c:v>2.0699999999999998</c:v>
                </c:pt>
                <c:pt idx="144">
                  <c:v>2.63</c:v>
                </c:pt>
                <c:pt idx="145">
                  <c:v>2.41</c:v>
                </c:pt>
                <c:pt idx="146">
                  <c:v>2.31</c:v>
                </c:pt>
                <c:pt idx="147">
                  <c:v>2.21</c:v>
                </c:pt>
                <c:pt idx="148">
                  <c:v>3.22</c:v>
                </c:pt>
                <c:pt idx="149">
                  <c:v>3.44</c:v>
                </c:pt>
                <c:pt idx="150">
                  <c:v>2.58</c:v>
                </c:pt>
                <c:pt idx="151">
                  <c:v>2.39</c:v>
                </c:pt>
                <c:pt idx="152">
                  <c:v>2.92</c:v>
                </c:pt>
                <c:pt idx="153">
                  <c:v>3.27</c:v>
                </c:pt>
                <c:pt idx="154">
                  <c:v>3.32</c:v>
                </c:pt>
                <c:pt idx="155">
                  <c:v>3.75</c:v>
                </c:pt>
                <c:pt idx="156">
                  <c:v>4.57</c:v>
                </c:pt>
                <c:pt idx="157">
                  <c:v>5.03</c:v>
                </c:pt>
                <c:pt idx="158">
                  <c:v>4</c:v>
                </c:pt>
                <c:pt idx="159">
                  <c:v>3.79</c:v>
                </c:pt>
                <c:pt idx="160">
                  <c:v>2.99</c:v>
                </c:pt>
                <c:pt idx="161">
                  <c:v>4.4800000000000004</c:v>
                </c:pt>
                <c:pt idx="162">
                  <c:v>5.91</c:v>
                </c:pt>
                <c:pt idx="163">
                  <c:v>5.82</c:v>
                </c:pt>
                <c:pt idx="164">
                  <c:v>5.68</c:v>
                </c:pt>
                <c:pt idx="165">
                  <c:v>4.76</c:v>
                </c:pt>
                <c:pt idx="166">
                  <c:v>4.8099999999999996</c:v>
                </c:pt>
                <c:pt idx="167">
                  <c:v>5</c:v>
                </c:pt>
                <c:pt idx="168">
                  <c:v>4.79</c:v>
                </c:pt>
                <c:pt idx="169">
                  <c:v>4.66</c:v>
                </c:pt>
                <c:pt idx="170">
                  <c:v>4.42</c:v>
                </c:pt>
                <c:pt idx="171">
                  <c:v>4.3499999999999996</c:v>
                </c:pt>
                <c:pt idx="172">
                  <c:v>4.6399999999999997</c:v>
                </c:pt>
                <c:pt idx="173">
                  <c:v>4.87</c:v>
                </c:pt>
                <c:pt idx="174">
                  <c:v>4.3899999999999997</c:v>
                </c:pt>
                <c:pt idx="175">
                  <c:v>4.42</c:v>
                </c:pt>
                <c:pt idx="176">
                  <c:v>4.38</c:v>
                </c:pt>
                <c:pt idx="177">
                  <c:v>4.78</c:v>
                </c:pt>
                <c:pt idx="178">
                  <c:v>5.05</c:v>
                </c:pt>
                <c:pt idx="179">
                  <c:v>3.21</c:v>
                </c:pt>
                <c:pt idx="180">
                  <c:v>3.8</c:v>
                </c:pt>
                <c:pt idx="181">
                  <c:v>4.62</c:v>
                </c:pt>
                <c:pt idx="182">
                  <c:v>4.83</c:v>
                </c:pt>
                <c:pt idx="183">
                  <c:v>4.42</c:v>
                </c:pt>
                <c:pt idx="184">
                  <c:v>4.29</c:v>
                </c:pt>
                <c:pt idx="185">
                  <c:v>4.03</c:v>
                </c:pt>
                <c:pt idx="186">
                  <c:v>4.41</c:v>
                </c:pt>
                <c:pt idx="187">
                  <c:v>3.75</c:v>
                </c:pt>
                <c:pt idx="188">
                  <c:v>3.03</c:v>
                </c:pt>
                <c:pt idx="189">
                  <c:v>2.79</c:v>
                </c:pt>
                <c:pt idx="190">
                  <c:v>4.38</c:v>
                </c:pt>
                <c:pt idx="191">
                  <c:v>4.66</c:v>
                </c:pt>
                <c:pt idx="192">
                  <c:v>4.79</c:v>
                </c:pt>
                <c:pt idx="193">
                  <c:v>4.33</c:v>
                </c:pt>
                <c:pt idx="194">
                  <c:v>4.1900000000000004</c:v>
                </c:pt>
                <c:pt idx="195">
                  <c:v>4.3499999999999996</c:v>
                </c:pt>
                <c:pt idx="196">
                  <c:v>4.29</c:v>
                </c:pt>
                <c:pt idx="197">
                  <c:v>4.2</c:v>
                </c:pt>
                <c:pt idx="198">
                  <c:v>4.1100000000000003</c:v>
                </c:pt>
                <c:pt idx="199">
                  <c:v>4</c:v>
                </c:pt>
                <c:pt idx="200">
                  <c:v>3.88</c:v>
                </c:pt>
                <c:pt idx="201">
                  <c:v>3.68</c:v>
                </c:pt>
                <c:pt idx="202">
                  <c:v>3.42</c:v>
                </c:pt>
                <c:pt idx="203">
                  <c:v>2.75</c:v>
                </c:pt>
                <c:pt idx="204">
                  <c:v>3.04</c:v>
                </c:pt>
                <c:pt idx="205">
                  <c:v>2.82</c:v>
                </c:pt>
                <c:pt idx="206">
                  <c:v>2.48</c:v>
                </c:pt>
                <c:pt idx="207">
                  <c:v>2.1</c:v>
                </c:pt>
                <c:pt idx="208">
                  <c:v>2.29</c:v>
                </c:pt>
                <c:pt idx="209">
                  <c:v>2.7</c:v>
                </c:pt>
                <c:pt idx="210">
                  <c:v>3.54</c:v>
                </c:pt>
                <c:pt idx="211">
                  <c:v>3.47</c:v>
                </c:pt>
                <c:pt idx="212">
                  <c:v>3.11</c:v>
                </c:pt>
                <c:pt idx="213">
                  <c:v>5.09</c:v>
                </c:pt>
                <c:pt idx="214">
                  <c:v>5.4</c:v>
                </c:pt>
                <c:pt idx="215">
                  <c:v>5.21</c:v>
                </c:pt>
                <c:pt idx="216">
                  <c:v>5.36</c:v>
                </c:pt>
                <c:pt idx="217">
                  <c:v>5.19</c:v>
                </c:pt>
                <c:pt idx="218">
                  <c:v>3.94</c:v>
                </c:pt>
                <c:pt idx="219">
                  <c:v>4.47</c:v>
                </c:pt>
                <c:pt idx="220">
                  <c:v>5.43</c:v>
                </c:pt>
                <c:pt idx="221">
                  <c:v>5.23</c:v>
                </c:pt>
                <c:pt idx="222">
                  <c:v>5.01</c:v>
                </c:pt>
                <c:pt idx="223">
                  <c:v>5.12</c:v>
                </c:pt>
                <c:pt idx="224">
                  <c:v>5.47</c:v>
                </c:pt>
                <c:pt idx="225">
                  <c:v>5.81</c:v>
                </c:pt>
                <c:pt idx="226">
                  <c:v>4.92</c:v>
                </c:pt>
                <c:pt idx="227">
                  <c:v>4.2699999999999996</c:v>
                </c:pt>
                <c:pt idx="228">
                  <c:v>4.09</c:v>
                </c:pt>
                <c:pt idx="229">
                  <c:v>3.91</c:v>
                </c:pt>
                <c:pt idx="230">
                  <c:v>3.95</c:v>
                </c:pt>
                <c:pt idx="231">
                  <c:v>4.6399999999999997</c:v>
                </c:pt>
                <c:pt idx="232">
                  <c:v>3.84</c:v>
                </c:pt>
                <c:pt idx="233">
                  <c:v>3.59</c:v>
                </c:pt>
                <c:pt idx="234">
                  <c:v>3.33</c:v>
                </c:pt>
                <c:pt idx="235">
                  <c:v>3.12</c:v>
                </c:pt>
                <c:pt idx="236">
                  <c:v>3.87</c:v>
                </c:pt>
                <c:pt idx="237">
                  <c:v>4.13</c:v>
                </c:pt>
                <c:pt idx="238">
                  <c:v>4</c:v>
                </c:pt>
                <c:pt idx="239">
                  <c:v>4.08</c:v>
                </c:pt>
                <c:pt idx="240">
                  <c:v>4.12</c:v>
                </c:pt>
                <c:pt idx="241">
                  <c:v>4.07</c:v>
                </c:pt>
                <c:pt idx="242">
                  <c:v>3.61</c:v>
                </c:pt>
                <c:pt idx="243">
                  <c:v>3.65</c:v>
                </c:pt>
                <c:pt idx="244">
                  <c:v>3.72</c:v>
                </c:pt>
                <c:pt idx="245">
                  <c:v>3.91</c:v>
                </c:pt>
                <c:pt idx="246">
                  <c:v>3.85</c:v>
                </c:pt>
                <c:pt idx="247">
                  <c:v>3.63</c:v>
                </c:pt>
                <c:pt idx="248">
                  <c:v>3.62</c:v>
                </c:pt>
                <c:pt idx="249">
                  <c:v>3.91</c:v>
                </c:pt>
                <c:pt idx="250">
                  <c:v>3.68</c:v>
                </c:pt>
                <c:pt idx="251">
                  <c:v>3.53</c:v>
                </c:pt>
                <c:pt idx="252">
                  <c:v>3.47</c:v>
                </c:pt>
                <c:pt idx="253">
                  <c:v>3.41</c:v>
                </c:pt>
                <c:pt idx="254">
                  <c:v>3.3</c:v>
                </c:pt>
                <c:pt idx="255">
                  <c:v>3.17</c:v>
                </c:pt>
                <c:pt idx="256">
                  <c:v>2.94</c:v>
                </c:pt>
                <c:pt idx="257">
                  <c:v>2.98</c:v>
                </c:pt>
                <c:pt idx="258">
                  <c:v>2.5</c:v>
                </c:pt>
                <c:pt idx="259">
                  <c:v>2.4300000000000002</c:v>
                </c:pt>
                <c:pt idx="260">
                  <c:v>2.14</c:v>
                </c:pt>
                <c:pt idx="261">
                  <c:v>2.09</c:v>
                </c:pt>
                <c:pt idx="262">
                  <c:v>2.19</c:v>
                </c:pt>
                <c:pt idx="263">
                  <c:v>2.33</c:v>
                </c:pt>
                <c:pt idx="264">
                  <c:v>2.48</c:v>
                </c:pt>
                <c:pt idx="265">
                  <c:v>2.4700000000000002</c:v>
                </c:pt>
                <c:pt idx="266">
                  <c:v>2.36</c:v>
                </c:pt>
                <c:pt idx="267">
                  <c:v>2.94</c:v>
                </c:pt>
                <c:pt idx="268">
                  <c:v>2.57</c:v>
                </c:pt>
                <c:pt idx="269">
                  <c:v>2.7</c:v>
                </c:pt>
                <c:pt idx="270">
                  <c:v>3.97</c:v>
                </c:pt>
                <c:pt idx="271">
                  <c:v>2.99</c:v>
                </c:pt>
                <c:pt idx="272">
                  <c:v>3.21</c:v>
                </c:pt>
                <c:pt idx="273">
                  <c:v>3.52</c:v>
                </c:pt>
                <c:pt idx="274">
                  <c:v>3.66</c:v>
                </c:pt>
                <c:pt idx="275">
                  <c:v>3.85</c:v>
                </c:pt>
                <c:pt idx="276">
                  <c:v>2.4</c:v>
                </c:pt>
                <c:pt idx="277">
                  <c:v>2.84</c:v>
                </c:pt>
                <c:pt idx="278">
                  <c:v>2.67</c:v>
                </c:pt>
                <c:pt idx="279">
                  <c:v>2.96</c:v>
                </c:pt>
                <c:pt idx="280">
                  <c:v>3.7</c:v>
                </c:pt>
                <c:pt idx="281">
                  <c:v>3.97</c:v>
                </c:pt>
                <c:pt idx="282">
                  <c:v>3.29</c:v>
                </c:pt>
                <c:pt idx="283">
                  <c:v>3.03</c:v>
                </c:pt>
                <c:pt idx="284">
                  <c:v>3.12</c:v>
                </c:pt>
                <c:pt idx="285">
                  <c:v>4.87</c:v>
                </c:pt>
                <c:pt idx="286">
                  <c:v>4.7</c:v>
                </c:pt>
                <c:pt idx="287">
                  <c:v>3.23</c:v>
                </c:pt>
                <c:pt idx="288">
                  <c:v>3.11</c:v>
                </c:pt>
                <c:pt idx="289">
                  <c:v>3.21</c:v>
                </c:pt>
                <c:pt idx="290">
                  <c:v>2.39</c:v>
                </c:pt>
                <c:pt idx="291">
                  <c:v>2.41</c:v>
                </c:pt>
                <c:pt idx="292">
                  <c:v>4.21</c:v>
                </c:pt>
                <c:pt idx="293">
                  <c:v>4.1900000000000004</c:v>
                </c:pt>
                <c:pt idx="294">
                  <c:v>4.62</c:v>
                </c:pt>
                <c:pt idx="295">
                  <c:v>4.33</c:v>
                </c:pt>
                <c:pt idx="296">
                  <c:v>4.4800000000000004</c:v>
                </c:pt>
                <c:pt idx="297">
                  <c:v>4.8499999999999996</c:v>
                </c:pt>
                <c:pt idx="298">
                  <c:v>4.7699999999999996</c:v>
                </c:pt>
                <c:pt idx="299">
                  <c:v>3.16</c:v>
                </c:pt>
                <c:pt idx="300">
                  <c:v>3.76</c:v>
                </c:pt>
                <c:pt idx="301">
                  <c:v>4.68</c:v>
                </c:pt>
                <c:pt idx="302">
                  <c:v>3.86</c:v>
                </c:pt>
                <c:pt idx="303">
                  <c:v>4.68</c:v>
                </c:pt>
                <c:pt idx="304">
                  <c:v>3.86</c:v>
                </c:pt>
                <c:pt idx="305">
                  <c:v>2.71</c:v>
                </c:pt>
                <c:pt idx="306">
                  <c:v>4.29</c:v>
                </c:pt>
                <c:pt idx="307">
                  <c:v>4.57</c:v>
                </c:pt>
                <c:pt idx="308">
                  <c:v>4</c:v>
                </c:pt>
                <c:pt idx="309">
                  <c:v>3.9</c:v>
                </c:pt>
                <c:pt idx="310">
                  <c:v>3</c:v>
                </c:pt>
                <c:pt idx="311">
                  <c:v>3.07</c:v>
                </c:pt>
                <c:pt idx="312">
                  <c:v>2.88</c:v>
                </c:pt>
                <c:pt idx="313">
                  <c:v>3.49</c:v>
                </c:pt>
                <c:pt idx="314">
                  <c:v>3.74</c:v>
                </c:pt>
                <c:pt idx="315">
                  <c:v>4.1100000000000003</c:v>
                </c:pt>
                <c:pt idx="316">
                  <c:v>4.99</c:v>
                </c:pt>
                <c:pt idx="317">
                  <c:v>4.63</c:v>
                </c:pt>
                <c:pt idx="318">
                  <c:v>4.7</c:v>
                </c:pt>
                <c:pt idx="319">
                  <c:v>4.83</c:v>
                </c:pt>
                <c:pt idx="320">
                  <c:v>4.5999999999999996</c:v>
                </c:pt>
                <c:pt idx="321">
                  <c:v>3.58</c:v>
                </c:pt>
                <c:pt idx="322">
                  <c:v>3.62</c:v>
                </c:pt>
                <c:pt idx="323">
                  <c:v>4.42</c:v>
                </c:pt>
                <c:pt idx="324">
                  <c:v>5.26</c:v>
                </c:pt>
                <c:pt idx="325">
                  <c:v>5.52</c:v>
                </c:pt>
                <c:pt idx="326">
                  <c:v>5.08</c:v>
                </c:pt>
                <c:pt idx="327">
                  <c:v>4.49</c:v>
                </c:pt>
                <c:pt idx="328">
                  <c:v>3.1</c:v>
                </c:pt>
                <c:pt idx="329">
                  <c:v>3.77</c:v>
                </c:pt>
                <c:pt idx="330">
                  <c:v>4.33</c:v>
                </c:pt>
                <c:pt idx="331">
                  <c:v>4.3099999999999996</c:v>
                </c:pt>
                <c:pt idx="332">
                  <c:v>4.37</c:v>
                </c:pt>
                <c:pt idx="333">
                  <c:v>4.28</c:v>
                </c:pt>
                <c:pt idx="334">
                  <c:v>4.3600000000000003</c:v>
                </c:pt>
                <c:pt idx="335">
                  <c:v>3.69</c:v>
                </c:pt>
                <c:pt idx="336">
                  <c:v>2.82</c:v>
                </c:pt>
                <c:pt idx="337">
                  <c:v>3.15</c:v>
                </c:pt>
                <c:pt idx="338">
                  <c:v>2.79</c:v>
                </c:pt>
                <c:pt idx="339">
                  <c:v>3.21</c:v>
                </c:pt>
                <c:pt idx="340">
                  <c:v>2.92</c:v>
                </c:pt>
                <c:pt idx="341">
                  <c:v>3.21</c:v>
                </c:pt>
                <c:pt idx="342">
                  <c:v>2.79</c:v>
                </c:pt>
                <c:pt idx="343">
                  <c:v>3.66</c:v>
                </c:pt>
                <c:pt idx="344">
                  <c:v>4</c:v>
                </c:pt>
                <c:pt idx="345">
                  <c:v>5.29</c:v>
                </c:pt>
                <c:pt idx="346">
                  <c:v>4.46</c:v>
                </c:pt>
                <c:pt idx="347">
                  <c:v>4.13</c:v>
                </c:pt>
                <c:pt idx="348">
                  <c:v>4.05</c:v>
                </c:pt>
                <c:pt idx="349">
                  <c:v>4.63</c:v>
                </c:pt>
                <c:pt idx="350">
                  <c:v>5.39</c:v>
                </c:pt>
                <c:pt idx="351">
                  <c:v>4.84</c:v>
                </c:pt>
                <c:pt idx="352">
                  <c:v>5.67</c:v>
                </c:pt>
                <c:pt idx="353">
                  <c:v>5.79</c:v>
                </c:pt>
                <c:pt idx="354">
                  <c:v>4.5599999999999996</c:v>
                </c:pt>
                <c:pt idx="355">
                  <c:v>5.65</c:v>
                </c:pt>
                <c:pt idx="356">
                  <c:v>6.22</c:v>
                </c:pt>
                <c:pt idx="357">
                  <c:v>6.64</c:v>
                </c:pt>
                <c:pt idx="358">
                  <c:v>6.18</c:v>
                </c:pt>
                <c:pt idx="359">
                  <c:v>6.12</c:v>
                </c:pt>
                <c:pt idx="360">
                  <c:v>6.01</c:v>
                </c:pt>
                <c:pt idx="361">
                  <c:v>6.18</c:v>
                </c:pt>
                <c:pt idx="362">
                  <c:v>6.73</c:v>
                </c:pt>
                <c:pt idx="363">
                  <c:v>7.08</c:v>
                </c:pt>
                <c:pt idx="364">
                  <c:v>6.52</c:v>
                </c:pt>
                <c:pt idx="365">
                  <c:v>5.39</c:v>
                </c:pt>
                <c:pt idx="366">
                  <c:v>4.68</c:v>
                </c:pt>
                <c:pt idx="367">
                  <c:v>4.24</c:v>
                </c:pt>
                <c:pt idx="368">
                  <c:v>4.1100000000000003</c:v>
                </c:pt>
                <c:pt idx="369">
                  <c:v>4.4400000000000004</c:v>
                </c:pt>
                <c:pt idx="370">
                  <c:v>4.37</c:v>
                </c:pt>
                <c:pt idx="371">
                  <c:v>4.1500000000000004</c:v>
                </c:pt>
                <c:pt idx="372">
                  <c:v>3.99</c:v>
                </c:pt>
                <c:pt idx="373">
                  <c:v>4.68</c:v>
                </c:pt>
                <c:pt idx="374">
                  <c:v>3.93</c:v>
                </c:pt>
                <c:pt idx="375">
                  <c:v>3.19</c:v>
                </c:pt>
                <c:pt idx="376">
                  <c:v>3.66</c:v>
                </c:pt>
                <c:pt idx="377">
                  <c:v>3.22</c:v>
                </c:pt>
                <c:pt idx="378">
                  <c:v>2.68</c:v>
                </c:pt>
                <c:pt idx="379">
                  <c:v>2.4700000000000002</c:v>
                </c:pt>
                <c:pt idx="380">
                  <c:v>2.16</c:v>
                </c:pt>
                <c:pt idx="381">
                  <c:v>2</c:v>
                </c:pt>
                <c:pt idx="382">
                  <c:v>2.65</c:v>
                </c:pt>
                <c:pt idx="383">
                  <c:v>2.56</c:v>
                </c:pt>
                <c:pt idx="384">
                  <c:v>2.63</c:v>
                </c:pt>
                <c:pt idx="385">
                  <c:v>2.48</c:v>
                </c:pt>
                <c:pt idx="386">
                  <c:v>3.21</c:v>
                </c:pt>
                <c:pt idx="387">
                  <c:v>2.82</c:v>
                </c:pt>
                <c:pt idx="388">
                  <c:v>3.03</c:v>
                </c:pt>
                <c:pt idx="389">
                  <c:v>2.57</c:v>
                </c:pt>
                <c:pt idx="390">
                  <c:v>2.29</c:v>
                </c:pt>
                <c:pt idx="391">
                  <c:v>2.14</c:v>
                </c:pt>
                <c:pt idx="392">
                  <c:v>2.1</c:v>
                </c:pt>
                <c:pt idx="393">
                  <c:v>2.1</c:v>
                </c:pt>
                <c:pt idx="394">
                  <c:v>2.1</c:v>
                </c:pt>
                <c:pt idx="395">
                  <c:v>2.29</c:v>
                </c:pt>
                <c:pt idx="396">
                  <c:v>3.76</c:v>
                </c:pt>
                <c:pt idx="397">
                  <c:v>3.22</c:v>
                </c:pt>
                <c:pt idx="398">
                  <c:v>3.01</c:v>
                </c:pt>
                <c:pt idx="399">
                  <c:v>2.84</c:v>
                </c:pt>
                <c:pt idx="400">
                  <c:v>2.4700000000000002</c:v>
                </c:pt>
                <c:pt idx="401">
                  <c:v>2</c:v>
                </c:pt>
                <c:pt idx="402">
                  <c:v>2</c:v>
                </c:pt>
                <c:pt idx="403">
                  <c:v>2.52</c:v>
                </c:pt>
                <c:pt idx="404">
                  <c:v>2.68</c:v>
                </c:pt>
                <c:pt idx="405">
                  <c:v>2.16</c:v>
                </c:pt>
                <c:pt idx="406">
                  <c:v>2.69</c:v>
                </c:pt>
                <c:pt idx="407">
                  <c:v>2.56</c:v>
                </c:pt>
                <c:pt idx="408">
                  <c:v>2.87</c:v>
                </c:pt>
                <c:pt idx="409">
                  <c:v>3.26</c:v>
                </c:pt>
                <c:pt idx="410">
                  <c:v>3.62</c:v>
                </c:pt>
                <c:pt idx="411">
                  <c:v>2.64</c:v>
                </c:pt>
                <c:pt idx="412">
                  <c:v>2.31</c:v>
                </c:pt>
                <c:pt idx="413">
                  <c:v>3.53</c:v>
                </c:pt>
                <c:pt idx="414">
                  <c:v>2.48</c:v>
                </c:pt>
                <c:pt idx="415">
                  <c:v>2.61</c:v>
                </c:pt>
                <c:pt idx="416">
                  <c:v>2.33</c:v>
                </c:pt>
                <c:pt idx="417">
                  <c:v>1.97</c:v>
                </c:pt>
                <c:pt idx="418">
                  <c:v>1.79</c:v>
                </c:pt>
                <c:pt idx="419">
                  <c:v>2.0099999999999998</c:v>
                </c:pt>
                <c:pt idx="420">
                  <c:v>2.34</c:v>
                </c:pt>
                <c:pt idx="421">
                  <c:v>2.38</c:v>
                </c:pt>
                <c:pt idx="422">
                  <c:v>2.77</c:v>
                </c:pt>
                <c:pt idx="423">
                  <c:v>2.82</c:v>
                </c:pt>
                <c:pt idx="424">
                  <c:v>3.48</c:v>
                </c:pt>
                <c:pt idx="425">
                  <c:v>2.9</c:v>
                </c:pt>
                <c:pt idx="426">
                  <c:v>3.77</c:v>
                </c:pt>
                <c:pt idx="427">
                  <c:v>4.5199999999999996</c:v>
                </c:pt>
                <c:pt idx="428">
                  <c:v>3.13</c:v>
                </c:pt>
                <c:pt idx="429">
                  <c:v>2.61</c:v>
                </c:pt>
                <c:pt idx="430">
                  <c:v>3.54</c:v>
                </c:pt>
                <c:pt idx="431">
                  <c:v>2.78</c:v>
                </c:pt>
                <c:pt idx="432">
                  <c:v>3.33</c:v>
                </c:pt>
                <c:pt idx="433">
                  <c:v>2.38</c:v>
                </c:pt>
                <c:pt idx="434">
                  <c:v>2.64</c:v>
                </c:pt>
                <c:pt idx="435">
                  <c:v>2.73</c:v>
                </c:pt>
                <c:pt idx="436">
                  <c:v>1.99</c:v>
                </c:pt>
                <c:pt idx="437">
                  <c:v>2.0499999999999998</c:v>
                </c:pt>
                <c:pt idx="438">
                  <c:v>3.34</c:v>
                </c:pt>
                <c:pt idx="439">
                  <c:v>1.84</c:v>
                </c:pt>
                <c:pt idx="440">
                  <c:v>2.48</c:v>
                </c:pt>
                <c:pt idx="441">
                  <c:v>2</c:v>
                </c:pt>
                <c:pt idx="442">
                  <c:v>2.31</c:v>
                </c:pt>
                <c:pt idx="443">
                  <c:v>1.69</c:v>
                </c:pt>
                <c:pt idx="444">
                  <c:v>1.85</c:v>
                </c:pt>
                <c:pt idx="445">
                  <c:v>1.75</c:v>
                </c:pt>
                <c:pt idx="446">
                  <c:v>2.02</c:v>
                </c:pt>
                <c:pt idx="447">
                  <c:v>1.71</c:v>
                </c:pt>
                <c:pt idx="448">
                  <c:v>1.57</c:v>
                </c:pt>
                <c:pt idx="449">
                  <c:v>1.66</c:v>
                </c:pt>
                <c:pt idx="450">
                  <c:v>1.48</c:v>
                </c:pt>
                <c:pt idx="451">
                  <c:v>1.44</c:v>
                </c:pt>
                <c:pt idx="452">
                  <c:v>1.37</c:v>
                </c:pt>
                <c:pt idx="453">
                  <c:v>1.33</c:v>
                </c:pt>
                <c:pt idx="454">
                  <c:v>1.4</c:v>
                </c:pt>
                <c:pt idx="455">
                  <c:v>1.39</c:v>
                </c:pt>
                <c:pt idx="456">
                  <c:v>1.43</c:v>
                </c:pt>
                <c:pt idx="457">
                  <c:v>1.46</c:v>
                </c:pt>
                <c:pt idx="458">
                  <c:v>3.48</c:v>
                </c:pt>
                <c:pt idx="459">
                  <c:v>3.26</c:v>
                </c:pt>
                <c:pt idx="460">
                  <c:v>3.04</c:v>
                </c:pt>
                <c:pt idx="461">
                  <c:v>3.06</c:v>
                </c:pt>
                <c:pt idx="462">
                  <c:v>2.69</c:v>
                </c:pt>
                <c:pt idx="463">
                  <c:v>2.64</c:v>
                </c:pt>
                <c:pt idx="464">
                  <c:v>3.72</c:v>
                </c:pt>
                <c:pt idx="465">
                  <c:v>3.83</c:v>
                </c:pt>
                <c:pt idx="466">
                  <c:v>3.55</c:v>
                </c:pt>
                <c:pt idx="467">
                  <c:v>3.6440000000000001</c:v>
                </c:pt>
                <c:pt idx="468">
                  <c:v>3.69</c:v>
                </c:pt>
                <c:pt idx="469">
                  <c:v>3.07</c:v>
                </c:pt>
                <c:pt idx="470">
                  <c:v>2.0299999999999998</c:v>
                </c:pt>
                <c:pt idx="471">
                  <c:v>1.78</c:v>
                </c:pt>
                <c:pt idx="472">
                  <c:v>1.69</c:v>
                </c:pt>
                <c:pt idx="473">
                  <c:v>1.72</c:v>
                </c:pt>
                <c:pt idx="474">
                  <c:v>1.59</c:v>
                </c:pt>
                <c:pt idx="475">
                  <c:v>1.43</c:v>
                </c:pt>
                <c:pt idx="476">
                  <c:v>1.31</c:v>
                </c:pt>
                <c:pt idx="477">
                  <c:v>1.4</c:v>
                </c:pt>
                <c:pt idx="478">
                  <c:v>1.78</c:v>
                </c:pt>
                <c:pt idx="479">
                  <c:v>1.68</c:v>
                </c:pt>
                <c:pt idx="480">
                  <c:v>2</c:v>
                </c:pt>
                <c:pt idx="481">
                  <c:v>1.72</c:v>
                </c:pt>
                <c:pt idx="482">
                  <c:v>1.44</c:v>
                </c:pt>
                <c:pt idx="483">
                  <c:v>1.31</c:v>
                </c:pt>
                <c:pt idx="484">
                  <c:v>1.79</c:v>
                </c:pt>
                <c:pt idx="485">
                  <c:v>2.2200000000000002</c:v>
                </c:pt>
                <c:pt idx="486">
                  <c:v>1.98</c:v>
                </c:pt>
                <c:pt idx="487">
                  <c:v>1.84</c:v>
                </c:pt>
                <c:pt idx="488">
                  <c:v>2.0699999999999998</c:v>
                </c:pt>
                <c:pt idx="489">
                  <c:v>1.64</c:v>
                </c:pt>
                <c:pt idx="490">
                  <c:v>1.86</c:v>
                </c:pt>
                <c:pt idx="491">
                  <c:v>1.61</c:v>
                </c:pt>
                <c:pt idx="492">
                  <c:v>1.49</c:v>
                </c:pt>
                <c:pt idx="493">
                  <c:v>1.36</c:v>
                </c:pt>
                <c:pt idx="494">
                  <c:v>1.44</c:v>
                </c:pt>
                <c:pt idx="495">
                  <c:v>1.58</c:v>
                </c:pt>
                <c:pt idx="496">
                  <c:v>1.66</c:v>
                </c:pt>
                <c:pt idx="497">
                  <c:v>1.41</c:v>
                </c:pt>
                <c:pt idx="498">
                  <c:v>1.78</c:v>
                </c:pt>
                <c:pt idx="499">
                  <c:v>1.32</c:v>
                </c:pt>
                <c:pt idx="500">
                  <c:v>1.95</c:v>
                </c:pt>
                <c:pt idx="501">
                  <c:v>1.38</c:v>
                </c:pt>
                <c:pt idx="502">
                  <c:v>1.61</c:v>
                </c:pt>
                <c:pt idx="503">
                  <c:v>1.66</c:v>
                </c:pt>
                <c:pt idx="504">
                  <c:v>1.43</c:v>
                </c:pt>
                <c:pt idx="505">
                  <c:v>1.27</c:v>
                </c:pt>
                <c:pt idx="506">
                  <c:v>1.65</c:v>
                </c:pt>
                <c:pt idx="507">
                  <c:v>1.34</c:v>
                </c:pt>
                <c:pt idx="508">
                  <c:v>1.92</c:v>
                </c:pt>
                <c:pt idx="509">
                  <c:v>1.61</c:v>
                </c:pt>
                <c:pt idx="510">
                  <c:v>1.89</c:v>
                </c:pt>
                <c:pt idx="511">
                  <c:v>1.54</c:v>
                </c:pt>
                <c:pt idx="512">
                  <c:v>1.86</c:v>
                </c:pt>
                <c:pt idx="513">
                  <c:v>1.66</c:v>
                </c:pt>
                <c:pt idx="514">
                  <c:v>1.81</c:v>
                </c:pt>
                <c:pt idx="515">
                  <c:v>1.57</c:v>
                </c:pt>
                <c:pt idx="516">
                  <c:v>1.33</c:v>
                </c:pt>
                <c:pt idx="517">
                  <c:v>1.18</c:v>
                </c:pt>
                <c:pt idx="518">
                  <c:v>1.64</c:v>
                </c:pt>
                <c:pt idx="519">
                  <c:v>1.31</c:v>
                </c:pt>
                <c:pt idx="520">
                  <c:v>1.34</c:v>
                </c:pt>
                <c:pt idx="521">
                  <c:v>1.31</c:v>
                </c:pt>
                <c:pt idx="522">
                  <c:v>1.34</c:v>
                </c:pt>
                <c:pt idx="523">
                  <c:v>1.59</c:v>
                </c:pt>
                <c:pt idx="524">
                  <c:v>1.97</c:v>
                </c:pt>
                <c:pt idx="525">
                  <c:v>2.33</c:v>
                </c:pt>
                <c:pt idx="526">
                  <c:v>2.33</c:v>
                </c:pt>
                <c:pt idx="527">
                  <c:v>2.0499999999999998</c:v>
                </c:pt>
                <c:pt idx="528">
                  <c:v>2.54</c:v>
                </c:pt>
                <c:pt idx="529">
                  <c:v>1.57</c:v>
                </c:pt>
                <c:pt idx="530">
                  <c:v>1.83</c:v>
                </c:pt>
                <c:pt idx="531">
                  <c:v>1.42</c:v>
                </c:pt>
                <c:pt idx="532">
                  <c:v>1.75</c:v>
                </c:pt>
                <c:pt idx="533">
                  <c:v>1.6</c:v>
                </c:pt>
                <c:pt idx="534">
                  <c:v>2.02</c:v>
                </c:pt>
                <c:pt idx="535">
                  <c:v>1.73</c:v>
                </c:pt>
                <c:pt idx="536">
                  <c:v>1.48</c:v>
                </c:pt>
                <c:pt idx="537">
                  <c:v>1.62</c:v>
                </c:pt>
                <c:pt idx="538">
                  <c:v>1.49</c:v>
                </c:pt>
                <c:pt idx="539">
                  <c:v>1.63</c:v>
                </c:pt>
                <c:pt idx="540">
                  <c:v>1.68</c:v>
                </c:pt>
                <c:pt idx="541">
                  <c:v>1.51</c:v>
                </c:pt>
                <c:pt idx="542">
                  <c:v>1.34</c:v>
                </c:pt>
                <c:pt idx="543">
                  <c:v>1.31</c:v>
                </c:pt>
                <c:pt idx="544">
                  <c:v>1.25</c:v>
                </c:pt>
                <c:pt idx="545">
                  <c:v>1.4</c:v>
                </c:pt>
                <c:pt idx="546">
                  <c:v>1.67</c:v>
                </c:pt>
                <c:pt idx="547">
                  <c:v>0.93</c:v>
                </c:pt>
                <c:pt idx="548">
                  <c:v>1.36</c:v>
                </c:pt>
                <c:pt idx="549">
                  <c:v>1.52</c:v>
                </c:pt>
                <c:pt idx="550">
                  <c:v>2.04</c:v>
                </c:pt>
                <c:pt idx="551">
                  <c:v>1.61</c:v>
                </c:pt>
                <c:pt idx="552">
                  <c:v>2.23</c:v>
                </c:pt>
                <c:pt idx="553">
                  <c:v>1.85</c:v>
                </c:pt>
                <c:pt idx="554">
                  <c:v>2.02</c:v>
                </c:pt>
                <c:pt idx="555">
                  <c:v>2.38</c:v>
                </c:pt>
                <c:pt idx="556">
                  <c:v>2.56</c:v>
                </c:pt>
                <c:pt idx="557">
                  <c:v>1.73</c:v>
                </c:pt>
                <c:pt idx="558">
                  <c:v>1.51</c:v>
                </c:pt>
                <c:pt idx="559">
                  <c:v>1.77</c:v>
                </c:pt>
                <c:pt idx="560">
                  <c:v>1.64</c:v>
                </c:pt>
                <c:pt idx="561">
                  <c:v>1.46</c:v>
                </c:pt>
                <c:pt idx="562">
                  <c:v>2</c:v>
                </c:pt>
                <c:pt idx="563">
                  <c:v>1.59</c:v>
                </c:pt>
                <c:pt idx="564">
                  <c:v>1.72</c:v>
                </c:pt>
                <c:pt idx="565">
                  <c:v>1.33</c:v>
                </c:pt>
                <c:pt idx="566">
                  <c:v>1.45</c:v>
                </c:pt>
                <c:pt idx="567">
                  <c:v>1.72</c:v>
                </c:pt>
                <c:pt idx="568">
                  <c:v>2.23</c:v>
                </c:pt>
                <c:pt idx="569">
                  <c:v>2.84</c:v>
                </c:pt>
                <c:pt idx="570">
                  <c:v>2.23</c:v>
                </c:pt>
                <c:pt idx="571">
                  <c:v>1.57</c:v>
                </c:pt>
                <c:pt idx="572">
                  <c:v>1.39</c:v>
                </c:pt>
                <c:pt idx="573">
                  <c:v>1.81</c:v>
                </c:pt>
                <c:pt idx="574">
                  <c:v>2.04</c:v>
                </c:pt>
                <c:pt idx="575">
                  <c:v>2.4700000000000002</c:v>
                </c:pt>
                <c:pt idx="576">
                  <c:v>2.78</c:v>
                </c:pt>
                <c:pt idx="577">
                  <c:v>2.89</c:v>
                </c:pt>
                <c:pt idx="578">
                  <c:v>3.96</c:v>
                </c:pt>
                <c:pt idx="579">
                  <c:v>3.74</c:v>
                </c:pt>
                <c:pt idx="580">
                  <c:v>2.2599999999999998</c:v>
                </c:pt>
                <c:pt idx="581">
                  <c:v>2.82</c:v>
                </c:pt>
                <c:pt idx="582">
                  <c:v>2.59</c:v>
                </c:pt>
                <c:pt idx="583">
                  <c:v>2.48</c:v>
                </c:pt>
                <c:pt idx="584">
                  <c:v>2.57</c:v>
                </c:pt>
                <c:pt idx="585">
                  <c:v>2.16</c:v>
                </c:pt>
                <c:pt idx="586">
                  <c:v>1.77</c:v>
                </c:pt>
                <c:pt idx="587">
                  <c:v>1.73</c:v>
                </c:pt>
                <c:pt idx="588">
                  <c:v>1.57</c:v>
                </c:pt>
                <c:pt idx="589">
                  <c:v>1.69</c:v>
                </c:pt>
                <c:pt idx="590">
                  <c:v>1.48</c:v>
                </c:pt>
                <c:pt idx="591">
                  <c:v>1.39</c:v>
                </c:pt>
                <c:pt idx="592">
                  <c:v>1.28</c:v>
                </c:pt>
                <c:pt idx="593">
                  <c:v>1.44</c:v>
                </c:pt>
                <c:pt idx="594">
                  <c:v>1.33</c:v>
                </c:pt>
                <c:pt idx="595">
                  <c:v>1.41</c:v>
                </c:pt>
                <c:pt idx="596">
                  <c:v>1.58</c:v>
                </c:pt>
                <c:pt idx="597">
                  <c:v>1.36</c:v>
                </c:pt>
                <c:pt idx="598">
                  <c:v>1.43</c:v>
                </c:pt>
                <c:pt idx="599">
                  <c:v>1.51</c:v>
                </c:pt>
                <c:pt idx="600">
                  <c:v>1.6</c:v>
                </c:pt>
                <c:pt idx="601">
                  <c:v>1.39</c:v>
                </c:pt>
                <c:pt idx="602">
                  <c:v>1.82</c:v>
                </c:pt>
                <c:pt idx="603">
                  <c:v>1.64</c:v>
                </c:pt>
                <c:pt idx="604">
                  <c:v>1.86</c:v>
                </c:pt>
                <c:pt idx="605">
                  <c:v>1.44</c:v>
                </c:pt>
                <c:pt idx="606">
                  <c:v>1.63</c:v>
                </c:pt>
                <c:pt idx="607">
                  <c:v>1.38</c:v>
                </c:pt>
                <c:pt idx="608">
                  <c:v>1.54</c:v>
                </c:pt>
                <c:pt idx="609">
                  <c:v>1.29</c:v>
                </c:pt>
                <c:pt idx="610">
                  <c:v>1.85</c:v>
                </c:pt>
                <c:pt idx="611">
                  <c:v>1.65</c:v>
                </c:pt>
                <c:pt idx="612">
                  <c:v>1.66</c:v>
                </c:pt>
                <c:pt idx="613">
                  <c:v>1.73</c:v>
                </c:pt>
                <c:pt idx="614">
                  <c:v>1.87</c:v>
                </c:pt>
                <c:pt idx="615">
                  <c:v>2.4300000000000002</c:v>
                </c:pt>
                <c:pt idx="616">
                  <c:v>2.46</c:v>
                </c:pt>
                <c:pt idx="617">
                  <c:v>2.61</c:v>
                </c:pt>
                <c:pt idx="618">
                  <c:v>2.4700000000000002</c:v>
                </c:pt>
                <c:pt idx="619">
                  <c:v>2.82</c:v>
                </c:pt>
                <c:pt idx="620">
                  <c:v>2.95</c:v>
                </c:pt>
                <c:pt idx="621">
                  <c:v>2.48</c:v>
                </c:pt>
                <c:pt idx="622">
                  <c:v>2.65</c:v>
                </c:pt>
                <c:pt idx="623">
                  <c:v>2.34</c:v>
                </c:pt>
                <c:pt idx="624">
                  <c:v>2.5099999999999998</c:v>
                </c:pt>
                <c:pt idx="625">
                  <c:v>3.57</c:v>
                </c:pt>
                <c:pt idx="626">
                  <c:v>4.21</c:v>
                </c:pt>
                <c:pt idx="627">
                  <c:v>2.99</c:v>
                </c:pt>
                <c:pt idx="628">
                  <c:v>3.2</c:v>
                </c:pt>
                <c:pt idx="629">
                  <c:v>2.2999999999999998</c:v>
                </c:pt>
                <c:pt idx="630">
                  <c:v>2.44</c:v>
                </c:pt>
                <c:pt idx="631">
                  <c:v>2.25</c:v>
                </c:pt>
                <c:pt idx="632">
                  <c:v>2.11</c:v>
                </c:pt>
                <c:pt idx="633">
                  <c:v>2.19</c:v>
                </c:pt>
                <c:pt idx="634">
                  <c:v>1.98</c:v>
                </c:pt>
                <c:pt idx="635">
                  <c:v>2.33</c:v>
                </c:pt>
                <c:pt idx="636">
                  <c:v>2.04</c:v>
                </c:pt>
                <c:pt idx="637">
                  <c:v>1.88</c:v>
                </c:pt>
                <c:pt idx="638">
                  <c:v>1.91</c:v>
                </c:pt>
                <c:pt idx="639">
                  <c:v>1.8</c:v>
                </c:pt>
                <c:pt idx="640">
                  <c:v>1.74</c:v>
                </c:pt>
                <c:pt idx="641">
                  <c:v>1.74</c:v>
                </c:pt>
                <c:pt idx="642">
                  <c:v>1.8</c:v>
                </c:pt>
                <c:pt idx="643">
                  <c:v>2.0699999999999998</c:v>
                </c:pt>
                <c:pt idx="644">
                  <c:v>2.4</c:v>
                </c:pt>
                <c:pt idx="645">
                  <c:v>2.82</c:v>
                </c:pt>
                <c:pt idx="646">
                  <c:v>2.83</c:v>
                </c:pt>
                <c:pt idx="647">
                  <c:v>2.33</c:v>
                </c:pt>
                <c:pt idx="648">
                  <c:v>2.09</c:v>
                </c:pt>
                <c:pt idx="649">
                  <c:v>1.82</c:v>
                </c:pt>
                <c:pt idx="650">
                  <c:v>2.42</c:v>
                </c:pt>
                <c:pt idx="651">
                  <c:v>1.86</c:v>
                </c:pt>
                <c:pt idx="652">
                  <c:v>2.0299999999999998</c:v>
                </c:pt>
                <c:pt idx="653">
                  <c:v>2.5299999999999998</c:v>
                </c:pt>
                <c:pt idx="654">
                  <c:v>2.4900000000000002</c:v>
                </c:pt>
                <c:pt idx="655">
                  <c:v>3.58</c:v>
                </c:pt>
                <c:pt idx="656">
                  <c:v>3.05</c:v>
                </c:pt>
                <c:pt idx="657">
                  <c:v>3.29</c:v>
                </c:pt>
                <c:pt idx="658">
                  <c:v>3.04</c:v>
                </c:pt>
                <c:pt idx="659">
                  <c:v>3.24</c:v>
                </c:pt>
                <c:pt idx="660">
                  <c:v>3.51</c:v>
                </c:pt>
                <c:pt idx="661">
                  <c:v>3.75</c:v>
                </c:pt>
                <c:pt idx="662">
                  <c:v>2.7</c:v>
                </c:pt>
                <c:pt idx="663">
                  <c:v>2.87</c:v>
                </c:pt>
                <c:pt idx="664">
                  <c:v>3.38</c:v>
                </c:pt>
                <c:pt idx="665">
                  <c:v>3.46</c:v>
                </c:pt>
                <c:pt idx="666">
                  <c:v>3.52</c:v>
                </c:pt>
                <c:pt idx="667">
                  <c:v>2.0699999999999998</c:v>
                </c:pt>
                <c:pt idx="668">
                  <c:v>1.9</c:v>
                </c:pt>
                <c:pt idx="669">
                  <c:v>1.8</c:v>
                </c:pt>
                <c:pt idx="670">
                  <c:v>2.23</c:v>
                </c:pt>
                <c:pt idx="671">
                  <c:v>2.02</c:v>
                </c:pt>
                <c:pt idx="672">
                  <c:v>2.59</c:v>
                </c:pt>
                <c:pt idx="673">
                  <c:v>1.8</c:v>
                </c:pt>
                <c:pt idx="674">
                  <c:v>1.66</c:v>
                </c:pt>
                <c:pt idx="675">
                  <c:v>1.98</c:v>
                </c:pt>
                <c:pt idx="676">
                  <c:v>2.21</c:v>
                </c:pt>
                <c:pt idx="677">
                  <c:v>2.08</c:v>
                </c:pt>
                <c:pt idx="678">
                  <c:v>2.16</c:v>
                </c:pt>
                <c:pt idx="679">
                  <c:v>1.85</c:v>
                </c:pt>
                <c:pt idx="680">
                  <c:v>2.0699999999999998</c:v>
                </c:pt>
                <c:pt idx="681">
                  <c:v>1.69</c:v>
                </c:pt>
                <c:pt idx="682">
                  <c:v>1.43</c:v>
                </c:pt>
                <c:pt idx="683">
                  <c:v>1.77</c:v>
                </c:pt>
                <c:pt idx="684">
                  <c:v>2.08</c:v>
                </c:pt>
                <c:pt idx="685">
                  <c:v>1.99</c:v>
                </c:pt>
                <c:pt idx="686">
                  <c:v>1.78</c:v>
                </c:pt>
                <c:pt idx="687">
                  <c:v>1.87</c:v>
                </c:pt>
                <c:pt idx="688">
                  <c:v>1.68</c:v>
                </c:pt>
                <c:pt idx="689">
                  <c:v>2.79</c:v>
                </c:pt>
                <c:pt idx="690">
                  <c:v>2.2200000000000002</c:v>
                </c:pt>
                <c:pt idx="691">
                  <c:v>1.86</c:v>
                </c:pt>
                <c:pt idx="692">
                  <c:v>1.79</c:v>
                </c:pt>
                <c:pt idx="693">
                  <c:v>1.36</c:v>
                </c:pt>
                <c:pt idx="694">
                  <c:v>1.1200000000000001</c:v>
                </c:pt>
                <c:pt idx="695">
                  <c:v>1.4</c:v>
                </c:pt>
                <c:pt idx="696">
                  <c:v>1.83</c:v>
                </c:pt>
                <c:pt idx="697">
                  <c:v>1.2</c:v>
                </c:pt>
                <c:pt idx="698">
                  <c:v>1</c:v>
                </c:pt>
                <c:pt idx="699">
                  <c:v>1.82</c:v>
                </c:pt>
                <c:pt idx="700">
                  <c:v>2.2400000000000002</c:v>
                </c:pt>
                <c:pt idx="701">
                  <c:v>2.63</c:v>
                </c:pt>
                <c:pt idx="702">
                  <c:v>2.5499999999999998</c:v>
                </c:pt>
                <c:pt idx="703">
                  <c:v>2.78</c:v>
                </c:pt>
                <c:pt idx="704">
                  <c:v>2.0699999999999998</c:v>
                </c:pt>
                <c:pt idx="705">
                  <c:v>1.42</c:v>
                </c:pt>
                <c:pt idx="706">
                  <c:v>1.19</c:v>
                </c:pt>
                <c:pt idx="707">
                  <c:v>1.36</c:v>
                </c:pt>
                <c:pt idx="708">
                  <c:v>1.18</c:v>
                </c:pt>
                <c:pt idx="709">
                  <c:v>1.21</c:v>
                </c:pt>
                <c:pt idx="710">
                  <c:v>1.0900000000000001</c:v>
                </c:pt>
                <c:pt idx="711">
                  <c:v>1.19</c:v>
                </c:pt>
                <c:pt idx="712">
                  <c:v>1.02</c:v>
                </c:pt>
                <c:pt idx="713">
                  <c:v>0.99</c:v>
                </c:pt>
                <c:pt idx="714">
                  <c:v>0.86</c:v>
                </c:pt>
                <c:pt idx="715">
                  <c:v>0.92</c:v>
                </c:pt>
                <c:pt idx="716">
                  <c:v>0.8</c:v>
                </c:pt>
                <c:pt idx="717">
                  <c:v>0.61</c:v>
                </c:pt>
                <c:pt idx="718">
                  <c:v>0.66</c:v>
                </c:pt>
                <c:pt idx="719">
                  <c:v>0.61</c:v>
                </c:pt>
                <c:pt idx="720">
                  <c:v>0.5</c:v>
                </c:pt>
                <c:pt idx="721">
                  <c:v>1.35</c:v>
                </c:pt>
                <c:pt idx="722">
                  <c:v>1.64</c:v>
                </c:pt>
                <c:pt idx="723">
                  <c:v>1.51</c:v>
                </c:pt>
                <c:pt idx="724">
                  <c:v>1.18</c:v>
                </c:pt>
                <c:pt idx="725">
                  <c:v>0.63</c:v>
                </c:pt>
                <c:pt idx="726">
                  <c:v>1.49</c:v>
                </c:pt>
                <c:pt idx="727">
                  <c:v>1.1000000000000001</c:v>
                </c:pt>
                <c:pt idx="728">
                  <c:v>0.59</c:v>
                </c:pt>
                <c:pt idx="729">
                  <c:v>1.2</c:v>
                </c:pt>
                <c:pt idx="730">
                  <c:v>1.82</c:v>
                </c:pt>
                <c:pt idx="731">
                  <c:v>1.46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F9AF-4D79-94ED-C5A875AA537C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DATOS!$AM$2:$AM$733</c:f>
              <c:numCache>
                <c:formatCode>0.00</c:formatCode>
                <c:ptCount val="732"/>
                <c:pt idx="0" formatCode="General">
                  <c:v>2016</c:v>
                </c:pt>
                <c:pt idx="1">
                  <c:v>1.1000000000000001</c:v>
                </c:pt>
                <c:pt idx="2">
                  <c:v>0.79</c:v>
                </c:pt>
                <c:pt idx="3">
                  <c:v>0.93</c:v>
                </c:pt>
                <c:pt idx="4">
                  <c:v>0.74</c:v>
                </c:pt>
                <c:pt idx="5">
                  <c:v>0.85</c:v>
                </c:pt>
                <c:pt idx="6">
                  <c:v>0.71</c:v>
                </c:pt>
                <c:pt idx="7">
                  <c:v>0.79</c:v>
                </c:pt>
                <c:pt idx="8">
                  <c:v>0.66</c:v>
                </c:pt>
                <c:pt idx="9">
                  <c:v>0.53</c:v>
                </c:pt>
                <c:pt idx="10">
                  <c:v>0.4</c:v>
                </c:pt>
                <c:pt idx="11">
                  <c:v>0.44</c:v>
                </c:pt>
                <c:pt idx="12">
                  <c:v>0.52</c:v>
                </c:pt>
                <c:pt idx="13">
                  <c:v>0.63</c:v>
                </c:pt>
                <c:pt idx="14">
                  <c:v>0.78</c:v>
                </c:pt>
                <c:pt idx="15">
                  <c:v>1.02</c:v>
                </c:pt>
                <c:pt idx="16">
                  <c:v>0.85</c:v>
                </c:pt>
                <c:pt idx="17">
                  <c:v>1.0900000000000001</c:v>
                </c:pt>
                <c:pt idx="18">
                  <c:v>1</c:v>
                </c:pt>
                <c:pt idx="19">
                  <c:v>1.48</c:v>
                </c:pt>
                <c:pt idx="20">
                  <c:v>1.03</c:v>
                </c:pt>
                <c:pt idx="21">
                  <c:v>1.3</c:v>
                </c:pt>
                <c:pt idx="22">
                  <c:v>1.26</c:v>
                </c:pt>
                <c:pt idx="23">
                  <c:v>0.94</c:v>
                </c:pt>
                <c:pt idx="24">
                  <c:v>1.1299999999999999</c:v>
                </c:pt>
                <c:pt idx="25">
                  <c:v>0.86</c:v>
                </c:pt>
                <c:pt idx="26">
                  <c:v>0.78</c:v>
                </c:pt>
                <c:pt idx="27">
                  <c:v>0.91</c:v>
                </c:pt>
                <c:pt idx="28">
                  <c:v>0.99</c:v>
                </c:pt>
                <c:pt idx="29">
                  <c:v>0.73</c:v>
                </c:pt>
                <c:pt idx="30">
                  <c:v>0.81</c:v>
                </c:pt>
                <c:pt idx="31">
                  <c:v>0.59</c:v>
                </c:pt>
                <c:pt idx="32">
                  <c:v>0.61</c:v>
                </c:pt>
                <c:pt idx="33">
                  <c:v>0.6</c:v>
                </c:pt>
                <c:pt idx="34">
                  <c:v>0.63</c:v>
                </c:pt>
                <c:pt idx="35">
                  <c:v>0.6</c:v>
                </c:pt>
                <c:pt idx="36">
                  <c:v>1.06</c:v>
                </c:pt>
                <c:pt idx="37">
                  <c:v>0.96</c:v>
                </c:pt>
                <c:pt idx="38">
                  <c:v>1.08</c:v>
                </c:pt>
                <c:pt idx="39">
                  <c:v>1.27</c:v>
                </c:pt>
                <c:pt idx="40">
                  <c:v>1.42</c:v>
                </c:pt>
                <c:pt idx="41">
                  <c:v>1.4</c:v>
                </c:pt>
                <c:pt idx="42">
                  <c:v>1.68</c:v>
                </c:pt>
                <c:pt idx="43">
                  <c:v>1.53</c:v>
                </c:pt>
                <c:pt idx="44">
                  <c:v>1.62</c:v>
                </c:pt>
                <c:pt idx="45">
                  <c:v>1.47</c:v>
                </c:pt>
                <c:pt idx="46">
                  <c:v>1.55</c:v>
                </c:pt>
                <c:pt idx="47">
                  <c:v>1.83</c:v>
                </c:pt>
                <c:pt idx="48">
                  <c:v>1.73</c:v>
                </c:pt>
                <c:pt idx="49">
                  <c:v>1.64</c:v>
                </c:pt>
                <c:pt idx="50">
                  <c:v>1.77</c:v>
                </c:pt>
                <c:pt idx="51">
                  <c:v>1.59</c:v>
                </c:pt>
                <c:pt idx="52">
                  <c:v>0.96</c:v>
                </c:pt>
                <c:pt idx="53">
                  <c:v>1.05</c:v>
                </c:pt>
                <c:pt idx="54">
                  <c:v>0.84</c:v>
                </c:pt>
                <c:pt idx="55">
                  <c:v>1.1200000000000001</c:v>
                </c:pt>
                <c:pt idx="56">
                  <c:v>0.75</c:v>
                </c:pt>
                <c:pt idx="57">
                  <c:v>0.89</c:v>
                </c:pt>
                <c:pt idx="58">
                  <c:v>1.54</c:v>
                </c:pt>
                <c:pt idx="59">
                  <c:v>1.83</c:v>
                </c:pt>
                <c:pt idx="60">
                  <c:v>1.06</c:v>
                </c:pt>
                <c:pt idx="61">
                  <c:v>0.84</c:v>
                </c:pt>
                <c:pt idx="62">
                  <c:v>0.67</c:v>
                </c:pt>
                <c:pt idx="63">
                  <c:v>0.89</c:v>
                </c:pt>
                <c:pt idx="64">
                  <c:v>1.1399999999999999</c:v>
                </c:pt>
                <c:pt idx="65">
                  <c:v>1.08</c:v>
                </c:pt>
                <c:pt idx="66">
                  <c:v>0.66</c:v>
                </c:pt>
                <c:pt idx="67">
                  <c:v>0.59</c:v>
                </c:pt>
                <c:pt idx="68">
                  <c:v>0.4</c:v>
                </c:pt>
                <c:pt idx="69">
                  <c:v>0.44</c:v>
                </c:pt>
                <c:pt idx="70">
                  <c:v>1.0900000000000001</c:v>
                </c:pt>
                <c:pt idx="71">
                  <c:v>0.98</c:v>
                </c:pt>
                <c:pt idx="72">
                  <c:v>1.49</c:v>
                </c:pt>
                <c:pt idx="73">
                  <c:v>1.82</c:v>
                </c:pt>
                <c:pt idx="74">
                  <c:v>1.33</c:v>
                </c:pt>
                <c:pt idx="75">
                  <c:v>1</c:v>
                </c:pt>
                <c:pt idx="76">
                  <c:v>0.98</c:v>
                </c:pt>
                <c:pt idx="77">
                  <c:v>0.87</c:v>
                </c:pt>
                <c:pt idx="78">
                  <c:v>0.93</c:v>
                </c:pt>
                <c:pt idx="79">
                  <c:v>0.74</c:v>
                </c:pt>
                <c:pt idx="80">
                  <c:v>0.81</c:v>
                </c:pt>
                <c:pt idx="81">
                  <c:v>0.68</c:v>
                </c:pt>
                <c:pt idx="82">
                  <c:v>1.29</c:v>
                </c:pt>
                <c:pt idx="83">
                  <c:v>1.77</c:v>
                </c:pt>
                <c:pt idx="84">
                  <c:v>1.1000000000000001</c:v>
                </c:pt>
                <c:pt idx="85">
                  <c:v>1.43</c:v>
                </c:pt>
                <c:pt idx="86">
                  <c:v>1.64</c:v>
                </c:pt>
                <c:pt idx="87">
                  <c:v>1.85</c:v>
                </c:pt>
                <c:pt idx="88">
                  <c:v>1.7</c:v>
                </c:pt>
                <c:pt idx="89">
                  <c:v>1.84</c:v>
                </c:pt>
                <c:pt idx="90">
                  <c:v>1.62</c:v>
                </c:pt>
                <c:pt idx="91">
                  <c:v>0.87</c:v>
                </c:pt>
                <c:pt idx="92">
                  <c:v>0.99</c:v>
                </c:pt>
                <c:pt idx="93">
                  <c:v>0.73</c:v>
                </c:pt>
                <c:pt idx="94">
                  <c:v>0.74</c:v>
                </c:pt>
                <c:pt idx="95">
                  <c:v>0.59</c:v>
                </c:pt>
                <c:pt idx="96">
                  <c:v>0.63</c:v>
                </c:pt>
                <c:pt idx="97">
                  <c:v>0.74</c:v>
                </c:pt>
                <c:pt idx="98">
                  <c:v>0.89</c:v>
                </c:pt>
                <c:pt idx="99">
                  <c:v>1.38</c:v>
                </c:pt>
                <c:pt idx="100">
                  <c:v>0.9</c:v>
                </c:pt>
                <c:pt idx="101">
                  <c:v>1.02</c:v>
                </c:pt>
                <c:pt idx="102">
                  <c:v>1.1100000000000001</c:v>
                </c:pt>
                <c:pt idx="103">
                  <c:v>1.38</c:v>
                </c:pt>
                <c:pt idx="104">
                  <c:v>1.6</c:v>
                </c:pt>
                <c:pt idx="105">
                  <c:v>2.14</c:v>
                </c:pt>
                <c:pt idx="106">
                  <c:v>1.54</c:v>
                </c:pt>
                <c:pt idx="107">
                  <c:v>1.82</c:v>
                </c:pt>
                <c:pt idx="108">
                  <c:v>1.65</c:v>
                </c:pt>
                <c:pt idx="109">
                  <c:v>2.23</c:v>
                </c:pt>
                <c:pt idx="110">
                  <c:v>1.99</c:v>
                </c:pt>
                <c:pt idx="111">
                  <c:v>2.52</c:v>
                </c:pt>
                <c:pt idx="112">
                  <c:v>2.59</c:v>
                </c:pt>
                <c:pt idx="113">
                  <c:v>2.13</c:v>
                </c:pt>
                <c:pt idx="114">
                  <c:v>2.2200000000000002</c:v>
                </c:pt>
                <c:pt idx="115">
                  <c:v>2.46</c:v>
                </c:pt>
                <c:pt idx="116">
                  <c:v>2.54</c:v>
                </c:pt>
                <c:pt idx="117">
                  <c:v>2.27</c:v>
                </c:pt>
                <c:pt idx="118">
                  <c:v>2.4900000000000002</c:v>
                </c:pt>
                <c:pt idx="119">
                  <c:v>2.16</c:v>
                </c:pt>
                <c:pt idx="120">
                  <c:v>1.21</c:v>
                </c:pt>
                <c:pt idx="121">
                  <c:v>1.04</c:v>
                </c:pt>
                <c:pt idx="122">
                  <c:v>1.5</c:v>
                </c:pt>
                <c:pt idx="123">
                  <c:v>2.08</c:v>
                </c:pt>
                <c:pt idx="124">
                  <c:v>1.49</c:v>
                </c:pt>
                <c:pt idx="125">
                  <c:v>2.73</c:v>
                </c:pt>
                <c:pt idx="126">
                  <c:v>3.18</c:v>
                </c:pt>
                <c:pt idx="127">
                  <c:v>3.45</c:v>
                </c:pt>
                <c:pt idx="128">
                  <c:v>2.39</c:v>
                </c:pt>
                <c:pt idx="129">
                  <c:v>2.4300000000000002</c:v>
                </c:pt>
                <c:pt idx="130">
                  <c:v>2.57</c:v>
                </c:pt>
                <c:pt idx="131">
                  <c:v>2.66</c:v>
                </c:pt>
                <c:pt idx="132">
                  <c:v>2.79</c:v>
                </c:pt>
                <c:pt idx="133">
                  <c:v>2.3199999999999998</c:v>
                </c:pt>
                <c:pt idx="134">
                  <c:v>2.0099999999999998</c:v>
                </c:pt>
                <c:pt idx="135">
                  <c:v>2.33</c:v>
                </c:pt>
                <c:pt idx="136">
                  <c:v>2.35</c:v>
                </c:pt>
                <c:pt idx="137">
                  <c:v>2.48</c:v>
                </c:pt>
                <c:pt idx="138">
                  <c:v>2.14</c:v>
                </c:pt>
                <c:pt idx="139">
                  <c:v>2.4900000000000002</c:v>
                </c:pt>
                <c:pt idx="140">
                  <c:v>2.4700000000000002</c:v>
                </c:pt>
                <c:pt idx="141">
                  <c:v>2.39</c:v>
                </c:pt>
                <c:pt idx="142">
                  <c:v>2.41</c:v>
                </c:pt>
                <c:pt idx="143">
                  <c:v>2.62</c:v>
                </c:pt>
                <c:pt idx="144">
                  <c:v>2.57</c:v>
                </c:pt>
                <c:pt idx="145">
                  <c:v>2.88</c:v>
                </c:pt>
                <c:pt idx="146">
                  <c:v>2.46</c:v>
                </c:pt>
                <c:pt idx="147">
                  <c:v>2.61</c:v>
                </c:pt>
                <c:pt idx="148">
                  <c:v>2.77</c:v>
                </c:pt>
                <c:pt idx="149">
                  <c:v>3.02</c:v>
                </c:pt>
                <c:pt idx="150">
                  <c:v>2.5499999999999998</c:v>
                </c:pt>
                <c:pt idx="151">
                  <c:v>2.3199999999999998</c:v>
                </c:pt>
                <c:pt idx="152">
                  <c:v>2.39</c:v>
                </c:pt>
                <c:pt idx="153">
                  <c:v>2.41</c:v>
                </c:pt>
                <c:pt idx="154">
                  <c:v>2.23</c:v>
                </c:pt>
                <c:pt idx="155">
                  <c:v>1.84</c:v>
                </c:pt>
                <c:pt idx="156">
                  <c:v>2.46</c:v>
                </c:pt>
                <c:pt idx="157">
                  <c:v>3.03</c:v>
                </c:pt>
                <c:pt idx="158">
                  <c:v>2.73</c:v>
                </c:pt>
                <c:pt idx="159">
                  <c:v>2.59</c:v>
                </c:pt>
                <c:pt idx="160">
                  <c:v>2.68</c:v>
                </c:pt>
                <c:pt idx="161">
                  <c:v>2.91</c:v>
                </c:pt>
                <c:pt idx="162">
                  <c:v>3.07</c:v>
                </c:pt>
                <c:pt idx="163">
                  <c:v>3.53</c:v>
                </c:pt>
                <c:pt idx="164">
                  <c:v>3.19</c:v>
                </c:pt>
                <c:pt idx="165">
                  <c:v>3.67</c:v>
                </c:pt>
                <c:pt idx="166">
                  <c:v>3.26</c:v>
                </c:pt>
                <c:pt idx="167">
                  <c:v>3.88</c:v>
                </c:pt>
                <c:pt idx="168">
                  <c:v>3.69</c:v>
                </c:pt>
                <c:pt idx="169">
                  <c:v>3.91</c:v>
                </c:pt>
                <c:pt idx="170">
                  <c:v>3.6</c:v>
                </c:pt>
                <c:pt idx="171">
                  <c:v>3.32</c:v>
                </c:pt>
                <c:pt idx="172">
                  <c:v>2.4300000000000002</c:v>
                </c:pt>
                <c:pt idx="173">
                  <c:v>2.19</c:v>
                </c:pt>
                <c:pt idx="174">
                  <c:v>1.96</c:v>
                </c:pt>
                <c:pt idx="175">
                  <c:v>2.0699999999999998</c:v>
                </c:pt>
                <c:pt idx="176">
                  <c:v>1.45</c:v>
                </c:pt>
                <c:pt idx="177">
                  <c:v>1.33</c:v>
                </c:pt>
                <c:pt idx="178">
                  <c:v>1.27</c:v>
                </c:pt>
                <c:pt idx="179">
                  <c:v>1.54</c:v>
                </c:pt>
                <c:pt idx="180">
                  <c:v>1.63</c:v>
                </c:pt>
                <c:pt idx="181">
                  <c:v>2.59</c:v>
                </c:pt>
                <c:pt idx="182">
                  <c:v>2.56</c:v>
                </c:pt>
                <c:pt idx="183">
                  <c:v>2.95</c:v>
                </c:pt>
                <c:pt idx="184">
                  <c:v>2.4</c:v>
                </c:pt>
                <c:pt idx="185">
                  <c:v>2.6</c:v>
                </c:pt>
                <c:pt idx="186">
                  <c:v>3.5</c:v>
                </c:pt>
                <c:pt idx="187">
                  <c:v>5.21</c:v>
                </c:pt>
                <c:pt idx="188">
                  <c:v>3.57</c:v>
                </c:pt>
                <c:pt idx="189">
                  <c:v>2.99</c:v>
                </c:pt>
                <c:pt idx="190">
                  <c:v>3.22</c:v>
                </c:pt>
                <c:pt idx="191">
                  <c:v>2.91</c:v>
                </c:pt>
                <c:pt idx="192">
                  <c:v>3.36</c:v>
                </c:pt>
                <c:pt idx="193">
                  <c:v>3.69</c:v>
                </c:pt>
                <c:pt idx="194">
                  <c:v>3.53</c:v>
                </c:pt>
                <c:pt idx="195">
                  <c:v>3.04</c:v>
                </c:pt>
                <c:pt idx="196">
                  <c:v>3.24</c:v>
                </c:pt>
                <c:pt idx="197">
                  <c:v>3.02</c:v>
                </c:pt>
                <c:pt idx="198">
                  <c:v>2.56</c:v>
                </c:pt>
                <c:pt idx="199">
                  <c:v>2.2999999999999998</c:v>
                </c:pt>
                <c:pt idx="200">
                  <c:v>2.13</c:v>
                </c:pt>
                <c:pt idx="201">
                  <c:v>2.75</c:v>
                </c:pt>
                <c:pt idx="202">
                  <c:v>2.54</c:v>
                </c:pt>
                <c:pt idx="203">
                  <c:v>2.76</c:v>
                </c:pt>
                <c:pt idx="204">
                  <c:v>2.64</c:v>
                </c:pt>
                <c:pt idx="205">
                  <c:v>3.98</c:v>
                </c:pt>
                <c:pt idx="206">
                  <c:v>4.79</c:v>
                </c:pt>
                <c:pt idx="207">
                  <c:v>5.84</c:v>
                </c:pt>
                <c:pt idx="208">
                  <c:v>6.04</c:v>
                </c:pt>
                <c:pt idx="209">
                  <c:v>4.9000000000000004</c:v>
                </c:pt>
                <c:pt idx="210">
                  <c:v>3.79</c:v>
                </c:pt>
                <c:pt idx="211">
                  <c:v>3.15</c:v>
                </c:pt>
                <c:pt idx="212">
                  <c:v>3.23</c:v>
                </c:pt>
                <c:pt idx="213">
                  <c:v>2.81</c:v>
                </c:pt>
                <c:pt idx="214">
                  <c:v>2.89</c:v>
                </c:pt>
                <c:pt idx="215">
                  <c:v>3.86</c:v>
                </c:pt>
                <c:pt idx="216">
                  <c:v>5.37</c:v>
                </c:pt>
                <c:pt idx="217">
                  <c:v>5.78</c:v>
                </c:pt>
                <c:pt idx="218">
                  <c:v>5.48</c:v>
                </c:pt>
                <c:pt idx="219">
                  <c:v>4.32</c:v>
                </c:pt>
                <c:pt idx="220">
                  <c:v>3.86</c:v>
                </c:pt>
                <c:pt idx="221">
                  <c:v>3.52</c:v>
                </c:pt>
                <c:pt idx="222">
                  <c:v>3.39</c:v>
                </c:pt>
                <c:pt idx="223">
                  <c:v>2.84</c:v>
                </c:pt>
                <c:pt idx="224">
                  <c:v>2.44</c:v>
                </c:pt>
                <c:pt idx="225">
                  <c:v>3.83</c:v>
                </c:pt>
                <c:pt idx="226">
                  <c:v>4.03</c:v>
                </c:pt>
                <c:pt idx="227">
                  <c:v>3.79</c:v>
                </c:pt>
                <c:pt idx="228">
                  <c:v>3.72</c:v>
                </c:pt>
                <c:pt idx="229">
                  <c:v>2.69</c:v>
                </c:pt>
                <c:pt idx="230">
                  <c:v>2.74</c:v>
                </c:pt>
                <c:pt idx="231">
                  <c:v>2.4500000000000002</c:v>
                </c:pt>
                <c:pt idx="232">
                  <c:v>2.56</c:v>
                </c:pt>
                <c:pt idx="233">
                  <c:v>2.44</c:v>
                </c:pt>
                <c:pt idx="234">
                  <c:v>2.4900000000000002</c:v>
                </c:pt>
                <c:pt idx="235">
                  <c:v>3.02</c:v>
                </c:pt>
                <c:pt idx="236">
                  <c:v>3.31</c:v>
                </c:pt>
                <c:pt idx="237">
                  <c:v>5.94</c:v>
                </c:pt>
                <c:pt idx="238">
                  <c:v>5.16</c:v>
                </c:pt>
                <c:pt idx="239">
                  <c:v>5.24</c:v>
                </c:pt>
                <c:pt idx="240">
                  <c:v>5.35</c:v>
                </c:pt>
                <c:pt idx="241">
                  <c:v>5.13</c:v>
                </c:pt>
                <c:pt idx="242">
                  <c:v>5.0599999999999996</c:v>
                </c:pt>
                <c:pt idx="243">
                  <c:v>3.73</c:v>
                </c:pt>
                <c:pt idx="244">
                  <c:v>4.29</c:v>
                </c:pt>
                <c:pt idx="245">
                  <c:v>4.46</c:v>
                </c:pt>
                <c:pt idx="246">
                  <c:v>4.38</c:v>
                </c:pt>
                <c:pt idx="247">
                  <c:v>4.5599999999999996</c:v>
                </c:pt>
                <c:pt idx="248">
                  <c:v>4.84</c:v>
                </c:pt>
                <c:pt idx="249">
                  <c:v>4.03</c:v>
                </c:pt>
                <c:pt idx="250">
                  <c:v>3.72</c:v>
                </c:pt>
                <c:pt idx="251">
                  <c:v>3.53</c:v>
                </c:pt>
                <c:pt idx="252">
                  <c:v>3.39</c:v>
                </c:pt>
                <c:pt idx="253">
                  <c:v>2.94</c:v>
                </c:pt>
                <c:pt idx="254">
                  <c:v>3.63</c:v>
                </c:pt>
                <c:pt idx="255">
                  <c:v>3.96</c:v>
                </c:pt>
                <c:pt idx="256">
                  <c:v>4.0599999999999996</c:v>
                </c:pt>
                <c:pt idx="257">
                  <c:v>5</c:v>
                </c:pt>
                <c:pt idx="258">
                  <c:v>5.19</c:v>
                </c:pt>
                <c:pt idx="259">
                  <c:v>5.43</c:v>
                </c:pt>
                <c:pt idx="260">
                  <c:v>5.0599999999999996</c:v>
                </c:pt>
                <c:pt idx="261">
                  <c:v>4.91</c:v>
                </c:pt>
                <c:pt idx="262">
                  <c:v>5.61</c:v>
                </c:pt>
                <c:pt idx="263">
                  <c:v>5.67</c:v>
                </c:pt>
                <c:pt idx="264">
                  <c:v>5.61</c:v>
                </c:pt>
                <c:pt idx="265">
                  <c:v>4.67</c:v>
                </c:pt>
                <c:pt idx="266">
                  <c:v>4.3899999999999997</c:v>
                </c:pt>
                <c:pt idx="267">
                  <c:v>4.22</c:v>
                </c:pt>
                <c:pt idx="268">
                  <c:v>4.2300000000000004</c:v>
                </c:pt>
                <c:pt idx="269">
                  <c:v>3.65</c:v>
                </c:pt>
                <c:pt idx="270">
                  <c:v>4.25</c:v>
                </c:pt>
                <c:pt idx="271">
                  <c:v>4.5199999999999996</c:v>
                </c:pt>
                <c:pt idx="272">
                  <c:v>4.41</c:v>
                </c:pt>
                <c:pt idx="273">
                  <c:v>4.17</c:v>
                </c:pt>
                <c:pt idx="274">
                  <c:v>4.41</c:v>
                </c:pt>
                <c:pt idx="275">
                  <c:v>3.33</c:v>
                </c:pt>
                <c:pt idx="276">
                  <c:v>2.85</c:v>
                </c:pt>
                <c:pt idx="277">
                  <c:v>2.39</c:v>
                </c:pt>
                <c:pt idx="278">
                  <c:v>2.2799999999999998</c:v>
                </c:pt>
                <c:pt idx="279">
                  <c:v>2.68</c:v>
                </c:pt>
                <c:pt idx="280">
                  <c:v>4.25</c:v>
                </c:pt>
                <c:pt idx="281">
                  <c:v>4.12</c:v>
                </c:pt>
                <c:pt idx="282">
                  <c:v>3.34</c:v>
                </c:pt>
                <c:pt idx="283">
                  <c:v>3.69</c:v>
                </c:pt>
                <c:pt idx="284">
                  <c:v>4</c:v>
                </c:pt>
                <c:pt idx="285">
                  <c:v>2.84</c:v>
                </c:pt>
                <c:pt idx="286">
                  <c:v>3.02</c:v>
                </c:pt>
                <c:pt idx="287">
                  <c:v>3.71</c:v>
                </c:pt>
                <c:pt idx="288">
                  <c:v>3.77</c:v>
                </c:pt>
                <c:pt idx="289">
                  <c:v>3.45</c:v>
                </c:pt>
                <c:pt idx="290">
                  <c:v>3.38</c:v>
                </c:pt>
                <c:pt idx="291">
                  <c:v>2.86</c:v>
                </c:pt>
                <c:pt idx="292">
                  <c:v>2.74</c:v>
                </c:pt>
                <c:pt idx="293">
                  <c:v>3.69</c:v>
                </c:pt>
                <c:pt idx="294">
                  <c:v>4.22</c:v>
                </c:pt>
                <c:pt idx="295">
                  <c:v>3.74</c:v>
                </c:pt>
                <c:pt idx="296">
                  <c:v>3.74</c:v>
                </c:pt>
                <c:pt idx="297">
                  <c:v>3.71</c:v>
                </c:pt>
                <c:pt idx="298">
                  <c:v>3.85</c:v>
                </c:pt>
                <c:pt idx="299">
                  <c:v>3.66</c:v>
                </c:pt>
                <c:pt idx="300">
                  <c:v>3.51</c:v>
                </c:pt>
                <c:pt idx="301">
                  <c:v>3.39</c:v>
                </c:pt>
                <c:pt idx="302">
                  <c:v>3.37</c:v>
                </c:pt>
                <c:pt idx="303">
                  <c:v>3.12</c:v>
                </c:pt>
                <c:pt idx="304">
                  <c:v>3.66</c:v>
                </c:pt>
                <c:pt idx="305">
                  <c:v>5.79</c:v>
                </c:pt>
                <c:pt idx="306">
                  <c:v>5.23</c:v>
                </c:pt>
                <c:pt idx="307">
                  <c:v>4.8</c:v>
                </c:pt>
                <c:pt idx="308">
                  <c:v>4.6100000000000003</c:v>
                </c:pt>
                <c:pt idx="309">
                  <c:v>3.84</c:v>
                </c:pt>
                <c:pt idx="310">
                  <c:v>3.65</c:v>
                </c:pt>
                <c:pt idx="311">
                  <c:v>3.11</c:v>
                </c:pt>
                <c:pt idx="312">
                  <c:v>3.27</c:v>
                </c:pt>
                <c:pt idx="313">
                  <c:v>4.54</c:v>
                </c:pt>
                <c:pt idx="314">
                  <c:v>4.4800000000000004</c:v>
                </c:pt>
                <c:pt idx="315">
                  <c:v>4.2</c:v>
                </c:pt>
                <c:pt idx="316">
                  <c:v>4.1900000000000004</c:v>
                </c:pt>
                <c:pt idx="317">
                  <c:v>3.49</c:v>
                </c:pt>
                <c:pt idx="318">
                  <c:v>3.06</c:v>
                </c:pt>
                <c:pt idx="319">
                  <c:v>2.81</c:v>
                </c:pt>
                <c:pt idx="320">
                  <c:v>2.2599999999999998</c:v>
                </c:pt>
                <c:pt idx="321">
                  <c:v>2.57</c:v>
                </c:pt>
                <c:pt idx="322">
                  <c:v>2.64</c:v>
                </c:pt>
                <c:pt idx="323">
                  <c:v>2.83</c:v>
                </c:pt>
                <c:pt idx="324">
                  <c:v>2.4900000000000002</c:v>
                </c:pt>
                <c:pt idx="325">
                  <c:v>2.62</c:v>
                </c:pt>
                <c:pt idx="326">
                  <c:v>2.75</c:v>
                </c:pt>
                <c:pt idx="327">
                  <c:v>3.1</c:v>
                </c:pt>
                <c:pt idx="328">
                  <c:v>3.06</c:v>
                </c:pt>
                <c:pt idx="329">
                  <c:v>2.83</c:v>
                </c:pt>
                <c:pt idx="330">
                  <c:v>3.09</c:v>
                </c:pt>
                <c:pt idx="331">
                  <c:v>2.4500000000000002</c:v>
                </c:pt>
                <c:pt idx="332">
                  <c:v>2.88</c:v>
                </c:pt>
                <c:pt idx="333">
                  <c:v>2.84</c:v>
                </c:pt>
                <c:pt idx="334">
                  <c:v>2.62</c:v>
                </c:pt>
                <c:pt idx="335">
                  <c:v>3.04</c:v>
                </c:pt>
                <c:pt idx="336">
                  <c:v>2.68</c:v>
                </c:pt>
                <c:pt idx="337">
                  <c:v>2.99</c:v>
                </c:pt>
                <c:pt idx="338">
                  <c:v>2.78</c:v>
                </c:pt>
                <c:pt idx="339">
                  <c:v>3.17</c:v>
                </c:pt>
                <c:pt idx="340">
                  <c:v>3.06</c:v>
                </c:pt>
                <c:pt idx="341">
                  <c:v>3.92</c:v>
                </c:pt>
                <c:pt idx="342">
                  <c:v>2.84</c:v>
                </c:pt>
                <c:pt idx="343">
                  <c:v>3.03</c:v>
                </c:pt>
                <c:pt idx="344">
                  <c:v>2.79</c:v>
                </c:pt>
                <c:pt idx="345">
                  <c:v>2.98</c:v>
                </c:pt>
                <c:pt idx="346">
                  <c:v>3.26</c:v>
                </c:pt>
                <c:pt idx="347">
                  <c:v>4.79</c:v>
                </c:pt>
                <c:pt idx="348">
                  <c:v>3.14</c:v>
                </c:pt>
                <c:pt idx="349">
                  <c:v>3.65</c:v>
                </c:pt>
                <c:pt idx="350">
                  <c:v>3.86</c:v>
                </c:pt>
                <c:pt idx="351">
                  <c:v>4.28</c:v>
                </c:pt>
                <c:pt idx="352">
                  <c:v>3.74</c:v>
                </c:pt>
                <c:pt idx="353">
                  <c:v>4.3899999999999997</c:v>
                </c:pt>
                <c:pt idx="354">
                  <c:v>4.28</c:v>
                </c:pt>
                <c:pt idx="355">
                  <c:v>4.5199999999999996</c:v>
                </c:pt>
                <c:pt idx="356">
                  <c:v>4.87</c:v>
                </c:pt>
                <c:pt idx="357">
                  <c:v>5.01</c:v>
                </c:pt>
                <c:pt idx="358">
                  <c:v>5.04</c:v>
                </c:pt>
                <c:pt idx="359">
                  <c:v>4.97</c:v>
                </c:pt>
                <c:pt idx="360">
                  <c:v>4.58</c:v>
                </c:pt>
                <c:pt idx="361">
                  <c:v>4.0199999999999996</c:v>
                </c:pt>
                <c:pt idx="362">
                  <c:v>3.77</c:v>
                </c:pt>
                <c:pt idx="363">
                  <c:v>3.04</c:v>
                </c:pt>
                <c:pt idx="364">
                  <c:v>2.99</c:v>
                </c:pt>
                <c:pt idx="365">
                  <c:v>3.58</c:v>
                </c:pt>
                <c:pt idx="366">
                  <c:v>3.44</c:v>
                </c:pt>
                <c:pt idx="367">
                  <c:v>4.3099999999999996</c:v>
                </c:pt>
                <c:pt idx="368">
                  <c:v>5.69</c:v>
                </c:pt>
                <c:pt idx="369">
                  <c:v>4.63</c:v>
                </c:pt>
                <c:pt idx="370">
                  <c:v>4.05</c:v>
                </c:pt>
                <c:pt idx="371">
                  <c:v>4.68</c:v>
                </c:pt>
                <c:pt idx="372">
                  <c:v>4.59</c:v>
                </c:pt>
                <c:pt idx="373">
                  <c:v>5.0199999999999996</c:v>
                </c:pt>
                <c:pt idx="374">
                  <c:v>4.9800000000000004</c:v>
                </c:pt>
                <c:pt idx="375">
                  <c:v>5.0599999999999996</c:v>
                </c:pt>
                <c:pt idx="376">
                  <c:v>5.22</c:v>
                </c:pt>
                <c:pt idx="377">
                  <c:v>5.79</c:v>
                </c:pt>
                <c:pt idx="378">
                  <c:v>6.03</c:v>
                </c:pt>
                <c:pt idx="379">
                  <c:v>5.33</c:v>
                </c:pt>
                <c:pt idx="380">
                  <c:v>4.2</c:v>
                </c:pt>
                <c:pt idx="381">
                  <c:v>4</c:v>
                </c:pt>
                <c:pt idx="382">
                  <c:v>3.79</c:v>
                </c:pt>
                <c:pt idx="383">
                  <c:v>3.52</c:v>
                </c:pt>
                <c:pt idx="384">
                  <c:v>3.29</c:v>
                </c:pt>
                <c:pt idx="385">
                  <c:v>3.42</c:v>
                </c:pt>
                <c:pt idx="386">
                  <c:v>3.8</c:v>
                </c:pt>
                <c:pt idx="387">
                  <c:v>3.39</c:v>
                </c:pt>
                <c:pt idx="388">
                  <c:v>3.48</c:v>
                </c:pt>
                <c:pt idx="389">
                  <c:v>3.59</c:v>
                </c:pt>
                <c:pt idx="390">
                  <c:v>3.73</c:v>
                </c:pt>
                <c:pt idx="391">
                  <c:v>3.55</c:v>
                </c:pt>
                <c:pt idx="392">
                  <c:v>2.78</c:v>
                </c:pt>
                <c:pt idx="393">
                  <c:v>2.37</c:v>
                </c:pt>
                <c:pt idx="394">
                  <c:v>3.54</c:v>
                </c:pt>
                <c:pt idx="395">
                  <c:v>3.29</c:v>
                </c:pt>
                <c:pt idx="396">
                  <c:v>3.86</c:v>
                </c:pt>
                <c:pt idx="397">
                  <c:v>4.05</c:v>
                </c:pt>
                <c:pt idx="398">
                  <c:v>4.18</c:v>
                </c:pt>
                <c:pt idx="399">
                  <c:v>3.64</c:v>
                </c:pt>
                <c:pt idx="400">
                  <c:v>3.82</c:v>
                </c:pt>
                <c:pt idx="401">
                  <c:v>3.69</c:v>
                </c:pt>
                <c:pt idx="402">
                  <c:v>3.73</c:v>
                </c:pt>
                <c:pt idx="403">
                  <c:v>3.54</c:v>
                </c:pt>
                <c:pt idx="404">
                  <c:v>3.81</c:v>
                </c:pt>
                <c:pt idx="405">
                  <c:v>3.05</c:v>
                </c:pt>
                <c:pt idx="406">
                  <c:v>3.58</c:v>
                </c:pt>
                <c:pt idx="407">
                  <c:v>3.41</c:v>
                </c:pt>
                <c:pt idx="408">
                  <c:v>3.85</c:v>
                </c:pt>
                <c:pt idx="409">
                  <c:v>4.41</c:v>
                </c:pt>
                <c:pt idx="410">
                  <c:v>3.68</c:v>
                </c:pt>
                <c:pt idx="411">
                  <c:v>3.42</c:v>
                </c:pt>
                <c:pt idx="412">
                  <c:v>3.34</c:v>
                </c:pt>
                <c:pt idx="413">
                  <c:v>2.96</c:v>
                </c:pt>
                <c:pt idx="414">
                  <c:v>3.04</c:v>
                </c:pt>
                <c:pt idx="415">
                  <c:v>3.49</c:v>
                </c:pt>
                <c:pt idx="416">
                  <c:v>3.87</c:v>
                </c:pt>
                <c:pt idx="417">
                  <c:v>4.6100000000000003</c:v>
                </c:pt>
                <c:pt idx="418">
                  <c:v>4.3600000000000003</c:v>
                </c:pt>
                <c:pt idx="419">
                  <c:v>3.05</c:v>
                </c:pt>
                <c:pt idx="420">
                  <c:v>3.19</c:v>
                </c:pt>
                <c:pt idx="421">
                  <c:v>3.33</c:v>
                </c:pt>
                <c:pt idx="422">
                  <c:v>4.05</c:v>
                </c:pt>
                <c:pt idx="423">
                  <c:v>3.89</c:v>
                </c:pt>
                <c:pt idx="424">
                  <c:v>3.16</c:v>
                </c:pt>
                <c:pt idx="425">
                  <c:v>3.62</c:v>
                </c:pt>
                <c:pt idx="426">
                  <c:v>3.74</c:v>
                </c:pt>
                <c:pt idx="427">
                  <c:v>3.59</c:v>
                </c:pt>
                <c:pt idx="428">
                  <c:v>3.65</c:v>
                </c:pt>
                <c:pt idx="429">
                  <c:v>3.57</c:v>
                </c:pt>
                <c:pt idx="430">
                  <c:v>3.68</c:v>
                </c:pt>
                <c:pt idx="431">
                  <c:v>3.6</c:v>
                </c:pt>
                <c:pt idx="432">
                  <c:v>3.82</c:v>
                </c:pt>
                <c:pt idx="433">
                  <c:v>3.78</c:v>
                </c:pt>
                <c:pt idx="434">
                  <c:v>3.1</c:v>
                </c:pt>
                <c:pt idx="435">
                  <c:v>3.64</c:v>
                </c:pt>
                <c:pt idx="436">
                  <c:v>3.98</c:v>
                </c:pt>
                <c:pt idx="437">
                  <c:v>3.07</c:v>
                </c:pt>
                <c:pt idx="438">
                  <c:v>2.9</c:v>
                </c:pt>
                <c:pt idx="439">
                  <c:v>3.41</c:v>
                </c:pt>
                <c:pt idx="440">
                  <c:v>3.53</c:v>
                </c:pt>
                <c:pt idx="441">
                  <c:v>3.05</c:v>
                </c:pt>
                <c:pt idx="442">
                  <c:v>3.12</c:v>
                </c:pt>
                <c:pt idx="443">
                  <c:v>3.01</c:v>
                </c:pt>
                <c:pt idx="444">
                  <c:v>3.14</c:v>
                </c:pt>
                <c:pt idx="445">
                  <c:v>3.31</c:v>
                </c:pt>
                <c:pt idx="446">
                  <c:v>3.7</c:v>
                </c:pt>
                <c:pt idx="447">
                  <c:v>3.68</c:v>
                </c:pt>
                <c:pt idx="448">
                  <c:v>3.23</c:v>
                </c:pt>
                <c:pt idx="449">
                  <c:v>2.5299999999999998</c:v>
                </c:pt>
                <c:pt idx="450">
                  <c:v>2.63</c:v>
                </c:pt>
                <c:pt idx="451">
                  <c:v>3.04</c:v>
                </c:pt>
                <c:pt idx="452">
                  <c:v>2.99</c:v>
                </c:pt>
                <c:pt idx="453">
                  <c:v>3.07</c:v>
                </c:pt>
                <c:pt idx="454">
                  <c:v>3.06</c:v>
                </c:pt>
                <c:pt idx="455">
                  <c:v>3.37</c:v>
                </c:pt>
                <c:pt idx="456">
                  <c:v>3.02</c:v>
                </c:pt>
                <c:pt idx="457">
                  <c:v>2.4700000000000002</c:v>
                </c:pt>
                <c:pt idx="458">
                  <c:v>3</c:v>
                </c:pt>
                <c:pt idx="459">
                  <c:v>2.54</c:v>
                </c:pt>
                <c:pt idx="460">
                  <c:v>3.16</c:v>
                </c:pt>
                <c:pt idx="461">
                  <c:v>2.42</c:v>
                </c:pt>
                <c:pt idx="462">
                  <c:v>2.39</c:v>
                </c:pt>
                <c:pt idx="463">
                  <c:v>2.04</c:v>
                </c:pt>
                <c:pt idx="464">
                  <c:v>2.2799999999999998</c:v>
                </c:pt>
                <c:pt idx="465">
                  <c:v>1.99</c:v>
                </c:pt>
                <c:pt idx="466">
                  <c:v>1.84</c:v>
                </c:pt>
                <c:pt idx="467">
                  <c:v>1.71</c:v>
                </c:pt>
                <c:pt idx="468">
                  <c:v>1.83</c:v>
                </c:pt>
                <c:pt idx="469">
                  <c:v>1.69</c:v>
                </c:pt>
                <c:pt idx="470">
                  <c:v>1.53</c:v>
                </c:pt>
                <c:pt idx="471">
                  <c:v>1.41</c:v>
                </c:pt>
                <c:pt idx="472">
                  <c:v>1.06</c:v>
                </c:pt>
                <c:pt idx="473">
                  <c:v>1.79</c:v>
                </c:pt>
                <c:pt idx="474">
                  <c:v>1.06</c:v>
                </c:pt>
                <c:pt idx="475">
                  <c:v>1.79</c:v>
                </c:pt>
                <c:pt idx="476">
                  <c:v>1.86</c:v>
                </c:pt>
                <c:pt idx="477">
                  <c:v>1.72</c:v>
                </c:pt>
                <c:pt idx="478">
                  <c:v>1.52</c:v>
                </c:pt>
                <c:pt idx="479">
                  <c:v>1.43</c:v>
                </c:pt>
                <c:pt idx="480">
                  <c:v>2.98</c:v>
                </c:pt>
                <c:pt idx="481">
                  <c:v>2.59</c:v>
                </c:pt>
                <c:pt idx="482">
                  <c:v>1.58</c:v>
                </c:pt>
                <c:pt idx="483">
                  <c:v>1.39</c:v>
                </c:pt>
                <c:pt idx="484">
                  <c:v>2.39</c:v>
                </c:pt>
                <c:pt idx="485">
                  <c:v>2.17</c:v>
                </c:pt>
                <c:pt idx="486">
                  <c:v>1.53</c:v>
                </c:pt>
                <c:pt idx="487">
                  <c:v>1.38</c:v>
                </c:pt>
                <c:pt idx="488">
                  <c:v>2.86</c:v>
                </c:pt>
                <c:pt idx="489">
                  <c:v>3.32</c:v>
                </c:pt>
                <c:pt idx="490">
                  <c:v>3.72</c:v>
                </c:pt>
                <c:pt idx="491">
                  <c:v>3.97</c:v>
                </c:pt>
                <c:pt idx="492">
                  <c:v>4.42</c:v>
                </c:pt>
                <c:pt idx="493">
                  <c:v>4.3</c:v>
                </c:pt>
                <c:pt idx="494">
                  <c:v>3.91</c:v>
                </c:pt>
                <c:pt idx="495">
                  <c:v>3.76</c:v>
                </c:pt>
                <c:pt idx="496">
                  <c:v>3.47</c:v>
                </c:pt>
                <c:pt idx="497">
                  <c:v>2.91</c:v>
                </c:pt>
                <c:pt idx="498">
                  <c:v>1.83</c:v>
                </c:pt>
                <c:pt idx="499">
                  <c:v>1.7</c:v>
                </c:pt>
                <c:pt idx="500">
                  <c:v>2.72</c:v>
                </c:pt>
                <c:pt idx="501">
                  <c:v>3.47</c:v>
                </c:pt>
                <c:pt idx="502">
                  <c:v>3.44</c:v>
                </c:pt>
                <c:pt idx="503">
                  <c:v>2.67</c:v>
                </c:pt>
                <c:pt idx="504">
                  <c:v>2.25</c:v>
                </c:pt>
                <c:pt idx="505">
                  <c:v>2.72</c:v>
                </c:pt>
                <c:pt idx="506">
                  <c:v>3.13</c:v>
                </c:pt>
                <c:pt idx="507">
                  <c:v>3.32</c:v>
                </c:pt>
                <c:pt idx="508">
                  <c:v>3.26</c:v>
                </c:pt>
                <c:pt idx="509">
                  <c:v>3.45</c:v>
                </c:pt>
                <c:pt idx="510">
                  <c:v>2.58</c:v>
                </c:pt>
                <c:pt idx="511">
                  <c:v>2.4900000000000002</c:v>
                </c:pt>
                <c:pt idx="512">
                  <c:v>1.87</c:v>
                </c:pt>
                <c:pt idx="513">
                  <c:v>3.75</c:v>
                </c:pt>
                <c:pt idx="514">
                  <c:v>2.79</c:v>
                </c:pt>
                <c:pt idx="515">
                  <c:v>3.02</c:v>
                </c:pt>
                <c:pt idx="516">
                  <c:v>3.55</c:v>
                </c:pt>
                <c:pt idx="517">
                  <c:v>3.3</c:v>
                </c:pt>
                <c:pt idx="518">
                  <c:v>4.47</c:v>
                </c:pt>
                <c:pt idx="519">
                  <c:v>5.83</c:v>
                </c:pt>
                <c:pt idx="520">
                  <c:v>6.34</c:v>
                </c:pt>
                <c:pt idx="521">
                  <c:v>4.6900000000000004</c:v>
                </c:pt>
                <c:pt idx="522">
                  <c:v>3.04</c:v>
                </c:pt>
                <c:pt idx="523">
                  <c:v>2.79</c:v>
                </c:pt>
                <c:pt idx="524">
                  <c:v>2.98</c:v>
                </c:pt>
                <c:pt idx="525">
                  <c:v>3.72</c:v>
                </c:pt>
                <c:pt idx="526">
                  <c:v>3.63</c:v>
                </c:pt>
                <c:pt idx="527">
                  <c:v>3.48</c:v>
                </c:pt>
                <c:pt idx="528">
                  <c:v>3.59</c:v>
                </c:pt>
                <c:pt idx="529">
                  <c:v>2.46</c:v>
                </c:pt>
                <c:pt idx="530">
                  <c:v>1.58</c:v>
                </c:pt>
                <c:pt idx="531">
                  <c:v>1.49</c:v>
                </c:pt>
                <c:pt idx="532">
                  <c:v>1.67</c:v>
                </c:pt>
                <c:pt idx="533">
                  <c:v>1.83</c:v>
                </c:pt>
                <c:pt idx="534">
                  <c:v>2.86</c:v>
                </c:pt>
                <c:pt idx="535">
                  <c:v>2.69</c:v>
                </c:pt>
                <c:pt idx="536">
                  <c:v>2.06</c:v>
                </c:pt>
                <c:pt idx="537">
                  <c:v>2.97</c:v>
                </c:pt>
                <c:pt idx="538">
                  <c:v>3.55</c:v>
                </c:pt>
                <c:pt idx="539">
                  <c:v>3.48</c:v>
                </c:pt>
                <c:pt idx="540">
                  <c:v>3.39</c:v>
                </c:pt>
                <c:pt idx="541">
                  <c:v>3.53</c:v>
                </c:pt>
                <c:pt idx="542">
                  <c:v>3.18</c:v>
                </c:pt>
                <c:pt idx="543">
                  <c:v>3.32</c:v>
                </c:pt>
                <c:pt idx="544">
                  <c:v>3.7</c:v>
                </c:pt>
                <c:pt idx="545">
                  <c:v>3.8</c:v>
                </c:pt>
                <c:pt idx="546">
                  <c:v>3.95</c:v>
                </c:pt>
                <c:pt idx="547">
                  <c:v>3.89</c:v>
                </c:pt>
                <c:pt idx="548">
                  <c:v>3.67</c:v>
                </c:pt>
                <c:pt idx="549">
                  <c:v>2.68</c:v>
                </c:pt>
                <c:pt idx="550">
                  <c:v>3.08</c:v>
                </c:pt>
                <c:pt idx="551">
                  <c:v>3.04</c:v>
                </c:pt>
                <c:pt idx="552">
                  <c:v>3</c:v>
                </c:pt>
                <c:pt idx="553">
                  <c:v>2.98</c:v>
                </c:pt>
                <c:pt idx="554">
                  <c:v>2.34</c:v>
                </c:pt>
                <c:pt idx="555">
                  <c:v>2.5</c:v>
                </c:pt>
                <c:pt idx="556">
                  <c:v>2.86</c:v>
                </c:pt>
                <c:pt idx="557">
                  <c:v>2.25</c:v>
                </c:pt>
                <c:pt idx="558">
                  <c:v>3.31</c:v>
                </c:pt>
                <c:pt idx="559">
                  <c:v>4.24</c:v>
                </c:pt>
                <c:pt idx="560">
                  <c:v>3.16</c:v>
                </c:pt>
                <c:pt idx="561">
                  <c:v>2.54</c:v>
                </c:pt>
                <c:pt idx="562">
                  <c:v>2.77</c:v>
                </c:pt>
                <c:pt idx="563">
                  <c:v>3.91</c:v>
                </c:pt>
                <c:pt idx="564">
                  <c:v>3.03</c:v>
                </c:pt>
                <c:pt idx="565">
                  <c:v>4.26</c:v>
                </c:pt>
                <c:pt idx="566">
                  <c:v>3.54</c:v>
                </c:pt>
                <c:pt idx="567">
                  <c:v>5.17</c:v>
                </c:pt>
                <c:pt idx="568">
                  <c:v>4.72</c:v>
                </c:pt>
                <c:pt idx="569">
                  <c:v>3.41</c:v>
                </c:pt>
                <c:pt idx="570">
                  <c:v>2.92</c:v>
                </c:pt>
                <c:pt idx="571">
                  <c:v>2.39</c:v>
                </c:pt>
                <c:pt idx="572">
                  <c:v>2.82</c:v>
                </c:pt>
                <c:pt idx="573">
                  <c:v>4.17</c:v>
                </c:pt>
                <c:pt idx="574">
                  <c:v>3.78</c:v>
                </c:pt>
                <c:pt idx="575">
                  <c:v>4.32</c:v>
                </c:pt>
                <c:pt idx="576">
                  <c:v>3.83</c:v>
                </c:pt>
                <c:pt idx="577">
                  <c:v>4.78</c:v>
                </c:pt>
                <c:pt idx="578">
                  <c:v>3.87</c:v>
                </c:pt>
                <c:pt idx="579">
                  <c:v>3.07</c:v>
                </c:pt>
                <c:pt idx="580">
                  <c:v>2.84</c:v>
                </c:pt>
                <c:pt idx="581">
                  <c:v>2.52</c:v>
                </c:pt>
                <c:pt idx="582">
                  <c:v>2.58</c:v>
                </c:pt>
                <c:pt idx="583">
                  <c:v>3.03</c:v>
                </c:pt>
                <c:pt idx="584">
                  <c:v>2.84</c:v>
                </c:pt>
                <c:pt idx="585">
                  <c:v>2.7</c:v>
                </c:pt>
                <c:pt idx="586">
                  <c:v>3.01</c:v>
                </c:pt>
                <c:pt idx="587">
                  <c:v>2.69</c:v>
                </c:pt>
                <c:pt idx="588">
                  <c:v>2.92</c:v>
                </c:pt>
                <c:pt idx="589">
                  <c:v>3.34</c:v>
                </c:pt>
                <c:pt idx="590">
                  <c:v>3.91</c:v>
                </c:pt>
                <c:pt idx="591">
                  <c:v>3.62</c:v>
                </c:pt>
                <c:pt idx="592">
                  <c:v>2.9</c:v>
                </c:pt>
                <c:pt idx="593">
                  <c:v>4.03</c:v>
                </c:pt>
                <c:pt idx="594">
                  <c:v>4.13</c:v>
                </c:pt>
                <c:pt idx="595">
                  <c:v>3.88</c:v>
                </c:pt>
                <c:pt idx="596">
                  <c:v>4.09</c:v>
                </c:pt>
                <c:pt idx="597">
                  <c:v>3.54</c:v>
                </c:pt>
                <c:pt idx="598">
                  <c:v>2.44</c:v>
                </c:pt>
                <c:pt idx="599">
                  <c:v>2.52</c:v>
                </c:pt>
                <c:pt idx="600">
                  <c:v>3.88</c:v>
                </c:pt>
                <c:pt idx="601">
                  <c:v>3.39</c:v>
                </c:pt>
                <c:pt idx="602">
                  <c:v>2.74</c:v>
                </c:pt>
                <c:pt idx="603">
                  <c:v>2.61</c:v>
                </c:pt>
                <c:pt idx="604">
                  <c:v>2.0299999999999998</c:v>
                </c:pt>
                <c:pt idx="605">
                  <c:v>3.79</c:v>
                </c:pt>
                <c:pt idx="606">
                  <c:v>4.53</c:v>
                </c:pt>
                <c:pt idx="607">
                  <c:v>4.38</c:v>
                </c:pt>
                <c:pt idx="608">
                  <c:v>4.5999999999999996</c:v>
                </c:pt>
                <c:pt idx="609">
                  <c:v>3.11</c:v>
                </c:pt>
                <c:pt idx="611">
                  <c:v>2.48</c:v>
                </c:pt>
                <c:pt idx="612">
                  <c:v>2.78</c:v>
                </c:pt>
                <c:pt idx="613">
                  <c:v>2.2200000000000002</c:v>
                </c:pt>
                <c:pt idx="614">
                  <c:v>2.57</c:v>
                </c:pt>
                <c:pt idx="615">
                  <c:v>2.2599999999999998</c:v>
                </c:pt>
                <c:pt idx="616">
                  <c:v>2.34</c:v>
                </c:pt>
                <c:pt idx="617">
                  <c:v>2.19</c:v>
                </c:pt>
                <c:pt idx="618">
                  <c:v>2.69</c:v>
                </c:pt>
                <c:pt idx="619">
                  <c:v>2.74</c:v>
                </c:pt>
                <c:pt idx="620">
                  <c:v>2.77</c:v>
                </c:pt>
                <c:pt idx="621">
                  <c:v>3.81</c:v>
                </c:pt>
                <c:pt idx="622">
                  <c:v>4.0199999999999996</c:v>
                </c:pt>
                <c:pt idx="623">
                  <c:v>3.83</c:v>
                </c:pt>
                <c:pt idx="624">
                  <c:v>2.64</c:v>
                </c:pt>
                <c:pt idx="625">
                  <c:v>1.79</c:v>
                </c:pt>
                <c:pt idx="626">
                  <c:v>1.8</c:v>
                </c:pt>
                <c:pt idx="627">
                  <c:v>2.04</c:v>
                </c:pt>
                <c:pt idx="628">
                  <c:v>3.56</c:v>
                </c:pt>
                <c:pt idx="629">
                  <c:v>3.92</c:v>
                </c:pt>
                <c:pt idx="630">
                  <c:v>4.33</c:v>
                </c:pt>
                <c:pt idx="631">
                  <c:v>4.18</c:v>
                </c:pt>
                <c:pt idx="632">
                  <c:v>4.8600000000000003</c:v>
                </c:pt>
                <c:pt idx="633">
                  <c:v>6.24</c:v>
                </c:pt>
                <c:pt idx="634">
                  <c:v>6.98</c:v>
                </c:pt>
                <c:pt idx="635">
                  <c:v>5.66</c:v>
                </c:pt>
                <c:pt idx="636">
                  <c:v>4.62</c:v>
                </c:pt>
                <c:pt idx="637">
                  <c:v>3.65</c:v>
                </c:pt>
                <c:pt idx="638">
                  <c:v>3.02</c:v>
                </c:pt>
                <c:pt idx="639">
                  <c:v>2.79</c:v>
                </c:pt>
                <c:pt idx="640">
                  <c:v>3.57</c:v>
                </c:pt>
                <c:pt idx="641">
                  <c:v>3.62</c:v>
                </c:pt>
                <c:pt idx="642">
                  <c:v>3.32</c:v>
                </c:pt>
                <c:pt idx="643">
                  <c:v>3.74</c:v>
                </c:pt>
                <c:pt idx="644">
                  <c:v>4.03</c:v>
                </c:pt>
                <c:pt idx="645">
                  <c:v>3.89</c:v>
                </c:pt>
                <c:pt idx="646">
                  <c:v>3.17</c:v>
                </c:pt>
                <c:pt idx="647">
                  <c:v>2.99</c:v>
                </c:pt>
                <c:pt idx="648">
                  <c:v>3.43</c:v>
                </c:pt>
                <c:pt idx="649">
                  <c:v>4.3499999999999996</c:v>
                </c:pt>
                <c:pt idx="650">
                  <c:v>4.71</c:v>
                </c:pt>
                <c:pt idx="651">
                  <c:v>3.11</c:v>
                </c:pt>
                <c:pt idx="652">
                  <c:v>3.66</c:v>
                </c:pt>
                <c:pt idx="653">
                  <c:v>3.11</c:v>
                </c:pt>
                <c:pt idx="654">
                  <c:v>3.08</c:v>
                </c:pt>
                <c:pt idx="655">
                  <c:v>2.83</c:v>
                </c:pt>
                <c:pt idx="656">
                  <c:v>2.62</c:v>
                </c:pt>
                <c:pt idx="657">
                  <c:v>2.4900000000000002</c:v>
                </c:pt>
                <c:pt idx="658">
                  <c:v>2.69</c:v>
                </c:pt>
                <c:pt idx="659">
                  <c:v>3.9</c:v>
                </c:pt>
                <c:pt idx="660">
                  <c:v>4.33</c:v>
                </c:pt>
                <c:pt idx="661">
                  <c:v>3.45</c:v>
                </c:pt>
                <c:pt idx="662">
                  <c:v>3.87</c:v>
                </c:pt>
                <c:pt idx="663">
                  <c:v>3.61</c:v>
                </c:pt>
                <c:pt idx="664">
                  <c:v>4.12</c:v>
                </c:pt>
                <c:pt idx="665">
                  <c:v>3.7</c:v>
                </c:pt>
                <c:pt idx="666">
                  <c:v>3.59</c:v>
                </c:pt>
                <c:pt idx="667">
                  <c:v>5.04</c:v>
                </c:pt>
                <c:pt idx="668">
                  <c:v>4.68</c:v>
                </c:pt>
                <c:pt idx="669">
                  <c:v>5.0199999999999996</c:v>
                </c:pt>
                <c:pt idx="670">
                  <c:v>5.71</c:v>
                </c:pt>
                <c:pt idx="671">
                  <c:v>4.67</c:v>
                </c:pt>
                <c:pt idx="672">
                  <c:v>4.07</c:v>
                </c:pt>
                <c:pt idx="673">
                  <c:v>3.69</c:v>
                </c:pt>
                <c:pt idx="674">
                  <c:v>3.08</c:v>
                </c:pt>
                <c:pt idx="675">
                  <c:v>4.79</c:v>
                </c:pt>
                <c:pt idx="676">
                  <c:v>4.67</c:v>
                </c:pt>
                <c:pt idx="677">
                  <c:v>5.82</c:v>
                </c:pt>
                <c:pt idx="678">
                  <c:v>5.13</c:v>
                </c:pt>
                <c:pt idx="679">
                  <c:v>4.24</c:v>
                </c:pt>
                <c:pt idx="680">
                  <c:v>3.6</c:v>
                </c:pt>
                <c:pt idx="681">
                  <c:v>5.98</c:v>
                </c:pt>
                <c:pt idx="682">
                  <c:v>5.22</c:v>
                </c:pt>
                <c:pt idx="683">
                  <c:v>4.6500000000000004</c:v>
                </c:pt>
                <c:pt idx="684">
                  <c:v>4.75</c:v>
                </c:pt>
                <c:pt idx="685">
                  <c:v>6.2</c:v>
                </c:pt>
                <c:pt idx="686">
                  <c:v>5.24</c:v>
                </c:pt>
                <c:pt idx="687">
                  <c:v>4.9800000000000004</c:v>
                </c:pt>
                <c:pt idx="688">
                  <c:v>4.67</c:v>
                </c:pt>
                <c:pt idx="689">
                  <c:v>3.41</c:v>
                </c:pt>
                <c:pt idx="690">
                  <c:v>4.18</c:v>
                </c:pt>
                <c:pt idx="691">
                  <c:v>4.8600000000000003</c:v>
                </c:pt>
                <c:pt idx="692">
                  <c:v>4.75</c:v>
                </c:pt>
                <c:pt idx="693">
                  <c:v>3.6</c:v>
                </c:pt>
                <c:pt idx="694">
                  <c:v>3.68</c:v>
                </c:pt>
                <c:pt idx="695">
                  <c:v>4.04</c:v>
                </c:pt>
                <c:pt idx="696">
                  <c:v>3.81</c:v>
                </c:pt>
                <c:pt idx="697">
                  <c:v>3.77</c:v>
                </c:pt>
                <c:pt idx="698">
                  <c:v>4.55</c:v>
                </c:pt>
                <c:pt idx="699">
                  <c:v>2.83</c:v>
                </c:pt>
                <c:pt idx="700">
                  <c:v>2.64</c:v>
                </c:pt>
                <c:pt idx="701">
                  <c:v>3.76</c:v>
                </c:pt>
                <c:pt idx="702">
                  <c:v>4.79</c:v>
                </c:pt>
                <c:pt idx="703">
                  <c:v>5.01</c:v>
                </c:pt>
                <c:pt idx="704">
                  <c:v>5.13</c:v>
                </c:pt>
                <c:pt idx="705">
                  <c:v>5.56</c:v>
                </c:pt>
                <c:pt idx="706">
                  <c:v>4.6900000000000004</c:v>
                </c:pt>
                <c:pt idx="707">
                  <c:v>3.8</c:v>
                </c:pt>
                <c:pt idx="708">
                  <c:v>3.44</c:v>
                </c:pt>
                <c:pt idx="709">
                  <c:v>3.82</c:v>
                </c:pt>
                <c:pt idx="710">
                  <c:v>4.7300000000000004</c:v>
                </c:pt>
                <c:pt idx="711">
                  <c:v>4.58</c:v>
                </c:pt>
                <c:pt idx="712">
                  <c:v>4.3899999999999997</c:v>
                </c:pt>
                <c:pt idx="713">
                  <c:v>4.07</c:v>
                </c:pt>
                <c:pt idx="714">
                  <c:v>3.46</c:v>
                </c:pt>
                <c:pt idx="715">
                  <c:v>3.04</c:v>
                </c:pt>
                <c:pt idx="716">
                  <c:v>3.09</c:v>
                </c:pt>
                <c:pt idx="717">
                  <c:v>3</c:v>
                </c:pt>
                <c:pt idx="718">
                  <c:v>3.05</c:v>
                </c:pt>
                <c:pt idx="719">
                  <c:v>2.89</c:v>
                </c:pt>
                <c:pt idx="720">
                  <c:v>2.78</c:v>
                </c:pt>
                <c:pt idx="721">
                  <c:v>3.24</c:v>
                </c:pt>
                <c:pt idx="722">
                  <c:v>4.7</c:v>
                </c:pt>
                <c:pt idx="723">
                  <c:v>4.29</c:v>
                </c:pt>
                <c:pt idx="724">
                  <c:v>4.1500000000000004</c:v>
                </c:pt>
                <c:pt idx="725">
                  <c:v>4.42</c:v>
                </c:pt>
                <c:pt idx="726">
                  <c:v>4.8899999999999997</c:v>
                </c:pt>
                <c:pt idx="727">
                  <c:v>4.17</c:v>
                </c:pt>
                <c:pt idx="728">
                  <c:v>4.21</c:v>
                </c:pt>
                <c:pt idx="729">
                  <c:v>3.46</c:v>
                </c:pt>
                <c:pt idx="730">
                  <c:v>3.08</c:v>
                </c:pt>
                <c:pt idx="731">
                  <c:v>2.87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9AF-4D79-94ED-C5A875AA537C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[1]Teléfono!$AA$5122:$AA$5851</c:f>
              <c:numCache>
                <c:formatCode>General</c:formatCode>
                <c:ptCount val="730"/>
                <c:pt idx="0">
                  <c:v>4.54</c:v>
                </c:pt>
                <c:pt idx="1">
                  <c:v>4.45</c:v>
                </c:pt>
                <c:pt idx="2">
                  <c:v>3.1</c:v>
                </c:pt>
                <c:pt idx="3">
                  <c:v>2.52</c:v>
                </c:pt>
                <c:pt idx="4">
                  <c:v>4.9800000000000004</c:v>
                </c:pt>
                <c:pt idx="5">
                  <c:v>5.0599999999999996</c:v>
                </c:pt>
                <c:pt idx="6">
                  <c:v>3.03</c:v>
                </c:pt>
                <c:pt idx="7">
                  <c:v>2.63</c:v>
                </c:pt>
                <c:pt idx="8">
                  <c:v>3.59</c:v>
                </c:pt>
                <c:pt idx="9">
                  <c:v>3.99</c:v>
                </c:pt>
                <c:pt idx="10">
                  <c:v>2.92</c:v>
                </c:pt>
                <c:pt idx="11">
                  <c:v>3.96</c:v>
                </c:pt>
                <c:pt idx="12">
                  <c:v>4.7699999999999996</c:v>
                </c:pt>
                <c:pt idx="13">
                  <c:v>4.21</c:v>
                </c:pt>
                <c:pt idx="14">
                  <c:v>3.63</c:v>
                </c:pt>
                <c:pt idx="15">
                  <c:v>3.72</c:v>
                </c:pt>
                <c:pt idx="16">
                  <c:v>3.85</c:v>
                </c:pt>
                <c:pt idx="17">
                  <c:v>3.78</c:v>
                </c:pt>
                <c:pt idx="18">
                  <c:v>3.39</c:v>
                </c:pt>
                <c:pt idx="19">
                  <c:v>3.89</c:v>
                </c:pt>
                <c:pt idx="20">
                  <c:v>4.42</c:v>
                </c:pt>
                <c:pt idx="21">
                  <c:v>3.94</c:v>
                </c:pt>
                <c:pt idx="22">
                  <c:v>3.16</c:v>
                </c:pt>
                <c:pt idx="23">
                  <c:v>4.07</c:v>
                </c:pt>
                <c:pt idx="24">
                  <c:v>4.6100000000000003</c:v>
                </c:pt>
                <c:pt idx="25">
                  <c:v>4.0999999999999996</c:v>
                </c:pt>
                <c:pt idx="26">
                  <c:v>4.72</c:v>
                </c:pt>
                <c:pt idx="27">
                  <c:v>5.0199999999999996</c:v>
                </c:pt>
                <c:pt idx="28">
                  <c:v>4.68</c:v>
                </c:pt>
                <c:pt idx="29">
                  <c:v>5.51</c:v>
                </c:pt>
                <c:pt idx="30">
                  <c:v>5.64</c:v>
                </c:pt>
                <c:pt idx="31">
                  <c:v>5.04</c:v>
                </c:pt>
                <c:pt idx="32">
                  <c:v>4</c:v>
                </c:pt>
                <c:pt idx="33">
                  <c:v>4.58</c:v>
                </c:pt>
                <c:pt idx="34">
                  <c:v>4.72</c:v>
                </c:pt>
                <c:pt idx="35">
                  <c:v>4.6399999999999997</c:v>
                </c:pt>
                <c:pt idx="36">
                  <c:v>4.75</c:v>
                </c:pt>
                <c:pt idx="37">
                  <c:v>5.53</c:v>
                </c:pt>
                <c:pt idx="38">
                  <c:v>6.1</c:v>
                </c:pt>
                <c:pt idx="39">
                  <c:v>5.73</c:v>
                </c:pt>
                <c:pt idx="40">
                  <c:v>4.0999999999999996</c:v>
                </c:pt>
                <c:pt idx="41">
                  <c:v>3.99</c:v>
                </c:pt>
                <c:pt idx="42">
                  <c:v>4.21</c:v>
                </c:pt>
                <c:pt idx="43">
                  <c:v>5.41</c:v>
                </c:pt>
                <c:pt idx="44">
                  <c:v>5.73</c:v>
                </c:pt>
                <c:pt idx="45">
                  <c:v>5.66</c:v>
                </c:pt>
                <c:pt idx="46">
                  <c:v>3.72</c:v>
                </c:pt>
                <c:pt idx="47">
                  <c:v>3.44</c:v>
                </c:pt>
                <c:pt idx="48">
                  <c:v>3.39</c:v>
                </c:pt>
                <c:pt idx="49">
                  <c:v>4</c:v>
                </c:pt>
                <c:pt idx="50">
                  <c:v>3.68</c:v>
                </c:pt>
                <c:pt idx="51">
                  <c:v>3.35</c:v>
                </c:pt>
                <c:pt idx="52">
                  <c:v>3.3</c:v>
                </c:pt>
                <c:pt idx="53">
                  <c:v>3.37</c:v>
                </c:pt>
                <c:pt idx="54">
                  <c:v>4.0199999999999996</c:v>
                </c:pt>
                <c:pt idx="55">
                  <c:v>4.2300000000000004</c:v>
                </c:pt>
                <c:pt idx="56">
                  <c:v>3.99</c:v>
                </c:pt>
                <c:pt idx="57">
                  <c:v>3.02</c:v>
                </c:pt>
                <c:pt idx="58">
                  <c:v>2.78</c:v>
                </c:pt>
                <c:pt idx="59">
                  <c:v>2.7</c:v>
                </c:pt>
                <c:pt idx="60">
                  <c:v>3.68</c:v>
                </c:pt>
                <c:pt idx="61">
                  <c:v>4.01</c:v>
                </c:pt>
                <c:pt idx="62">
                  <c:v>4.33</c:v>
                </c:pt>
                <c:pt idx="63">
                  <c:v>4.58</c:v>
                </c:pt>
                <c:pt idx="64">
                  <c:v>4.72</c:v>
                </c:pt>
                <c:pt idx="65">
                  <c:v>4.29</c:v>
                </c:pt>
                <c:pt idx="66">
                  <c:v>3.02</c:v>
                </c:pt>
                <c:pt idx="67">
                  <c:v>2.74</c:v>
                </c:pt>
                <c:pt idx="68">
                  <c:v>2.6</c:v>
                </c:pt>
                <c:pt idx="69">
                  <c:v>2.35</c:v>
                </c:pt>
                <c:pt idx="70">
                  <c:v>3.59</c:v>
                </c:pt>
                <c:pt idx="71">
                  <c:v>3.99</c:v>
                </c:pt>
                <c:pt idx="72">
                  <c:v>4.12</c:v>
                </c:pt>
                <c:pt idx="73">
                  <c:v>4.07</c:v>
                </c:pt>
                <c:pt idx="74">
                  <c:v>4.0999999999999996</c:v>
                </c:pt>
                <c:pt idx="75">
                  <c:v>4.04</c:v>
                </c:pt>
                <c:pt idx="76">
                  <c:v>3.89</c:v>
                </c:pt>
                <c:pt idx="77">
                  <c:v>3.8</c:v>
                </c:pt>
                <c:pt idx="78">
                  <c:v>3.58</c:v>
                </c:pt>
                <c:pt idx="79">
                  <c:v>3.22</c:v>
                </c:pt>
                <c:pt idx="80">
                  <c:v>3.78</c:v>
                </c:pt>
                <c:pt idx="81">
                  <c:v>3.84</c:v>
                </c:pt>
                <c:pt idx="82">
                  <c:v>4.03</c:v>
                </c:pt>
                <c:pt idx="83">
                  <c:v>3.79</c:v>
                </c:pt>
                <c:pt idx="84">
                  <c:v>3.27</c:v>
                </c:pt>
                <c:pt idx="85">
                  <c:v>2.4300000000000002</c:v>
                </c:pt>
                <c:pt idx="86">
                  <c:v>2.1</c:v>
                </c:pt>
                <c:pt idx="87">
                  <c:v>2.57</c:v>
                </c:pt>
                <c:pt idx="88">
                  <c:v>3.28</c:v>
                </c:pt>
                <c:pt idx="89">
                  <c:v>3.29</c:v>
                </c:pt>
                <c:pt idx="90">
                  <c:v>3.31</c:v>
                </c:pt>
                <c:pt idx="91">
                  <c:v>3.16</c:v>
                </c:pt>
                <c:pt idx="92">
                  <c:v>3.22</c:v>
                </c:pt>
                <c:pt idx="93">
                  <c:v>3.59</c:v>
                </c:pt>
                <c:pt idx="94">
                  <c:v>2.5</c:v>
                </c:pt>
                <c:pt idx="95">
                  <c:v>2.83</c:v>
                </c:pt>
                <c:pt idx="96">
                  <c:v>2.46</c:v>
                </c:pt>
                <c:pt idx="97">
                  <c:v>2.73</c:v>
                </c:pt>
                <c:pt idx="98">
                  <c:v>3.35</c:v>
                </c:pt>
                <c:pt idx="99">
                  <c:v>2.73</c:v>
                </c:pt>
                <c:pt idx="100">
                  <c:v>3.19</c:v>
                </c:pt>
                <c:pt idx="101">
                  <c:v>2.68</c:v>
                </c:pt>
                <c:pt idx="102">
                  <c:v>2.31</c:v>
                </c:pt>
                <c:pt idx="103">
                  <c:v>1.79</c:v>
                </c:pt>
                <c:pt idx="104">
                  <c:v>3.21</c:v>
                </c:pt>
                <c:pt idx="105">
                  <c:v>3.34</c:v>
                </c:pt>
                <c:pt idx="106">
                  <c:v>3</c:v>
                </c:pt>
                <c:pt idx="107">
                  <c:v>3.5</c:v>
                </c:pt>
                <c:pt idx="108">
                  <c:v>4.01</c:v>
                </c:pt>
                <c:pt idx="109">
                  <c:v>4.24</c:v>
                </c:pt>
                <c:pt idx="110">
                  <c:v>4.2</c:v>
                </c:pt>
                <c:pt idx="111">
                  <c:v>4.0199999999999996</c:v>
                </c:pt>
                <c:pt idx="112">
                  <c:v>4.3</c:v>
                </c:pt>
                <c:pt idx="113">
                  <c:v>3.75</c:v>
                </c:pt>
                <c:pt idx="114">
                  <c:v>3.33</c:v>
                </c:pt>
                <c:pt idx="115">
                  <c:v>4.01</c:v>
                </c:pt>
                <c:pt idx="116">
                  <c:v>3.3</c:v>
                </c:pt>
                <c:pt idx="117">
                  <c:v>3.59</c:v>
                </c:pt>
                <c:pt idx="118">
                  <c:v>3.28</c:v>
                </c:pt>
                <c:pt idx="119">
                  <c:v>3.05</c:v>
                </c:pt>
                <c:pt idx="120">
                  <c:v>3.98</c:v>
                </c:pt>
                <c:pt idx="121">
                  <c:v>4.2</c:v>
                </c:pt>
                <c:pt idx="122">
                  <c:v>4.82</c:v>
                </c:pt>
                <c:pt idx="123">
                  <c:v>5.59</c:v>
                </c:pt>
                <c:pt idx="124">
                  <c:v>5.03</c:v>
                </c:pt>
                <c:pt idx="125">
                  <c:v>4.4400000000000004</c:v>
                </c:pt>
                <c:pt idx="126">
                  <c:v>3.36</c:v>
                </c:pt>
                <c:pt idx="127">
                  <c:v>3.37</c:v>
                </c:pt>
                <c:pt idx="128">
                  <c:v>4.49</c:v>
                </c:pt>
                <c:pt idx="129">
                  <c:v>4.32</c:v>
                </c:pt>
                <c:pt idx="130">
                  <c:v>4.66</c:v>
                </c:pt>
                <c:pt idx="131">
                  <c:v>4.4000000000000004</c:v>
                </c:pt>
                <c:pt idx="132">
                  <c:v>3.25</c:v>
                </c:pt>
                <c:pt idx="133">
                  <c:v>3.71</c:v>
                </c:pt>
                <c:pt idx="134">
                  <c:v>4.4800000000000004</c:v>
                </c:pt>
                <c:pt idx="135">
                  <c:v>4.99</c:v>
                </c:pt>
                <c:pt idx="136">
                  <c:v>4.32</c:v>
                </c:pt>
                <c:pt idx="137">
                  <c:v>4.4400000000000004</c:v>
                </c:pt>
                <c:pt idx="138">
                  <c:v>4.09</c:v>
                </c:pt>
                <c:pt idx="139">
                  <c:v>4.13</c:v>
                </c:pt>
                <c:pt idx="140">
                  <c:v>3.99</c:v>
                </c:pt>
                <c:pt idx="141">
                  <c:v>5.21</c:v>
                </c:pt>
                <c:pt idx="142">
                  <c:v>6.59</c:v>
                </c:pt>
                <c:pt idx="143">
                  <c:v>6.75</c:v>
                </c:pt>
                <c:pt idx="144">
                  <c:v>6.49</c:v>
                </c:pt>
                <c:pt idx="145">
                  <c:v>5.9</c:v>
                </c:pt>
                <c:pt idx="146">
                  <c:v>6.44</c:v>
                </c:pt>
                <c:pt idx="147">
                  <c:v>7</c:v>
                </c:pt>
                <c:pt idx="148">
                  <c:v>6.62</c:v>
                </c:pt>
                <c:pt idx="149">
                  <c:v>6.88</c:v>
                </c:pt>
                <c:pt idx="150">
                  <c:v>7.9</c:v>
                </c:pt>
                <c:pt idx="151">
                  <c:v>7.78</c:v>
                </c:pt>
                <c:pt idx="152">
                  <c:v>5.64</c:v>
                </c:pt>
                <c:pt idx="153">
                  <c:v>5.24</c:v>
                </c:pt>
                <c:pt idx="154">
                  <c:v>4.8</c:v>
                </c:pt>
                <c:pt idx="155">
                  <c:v>5.0199999999999996</c:v>
                </c:pt>
                <c:pt idx="156">
                  <c:v>6.18</c:v>
                </c:pt>
                <c:pt idx="157">
                  <c:v>5.73</c:v>
                </c:pt>
                <c:pt idx="158">
                  <c:v>5.3</c:v>
                </c:pt>
                <c:pt idx="159">
                  <c:v>5.19</c:v>
                </c:pt>
                <c:pt idx="160">
                  <c:v>5.81</c:v>
                </c:pt>
                <c:pt idx="161">
                  <c:v>6.34</c:v>
                </c:pt>
                <c:pt idx="162">
                  <c:v>6.22</c:v>
                </c:pt>
                <c:pt idx="163">
                  <c:v>5.21</c:v>
                </c:pt>
                <c:pt idx="164">
                  <c:v>5.36</c:v>
                </c:pt>
                <c:pt idx="165">
                  <c:v>5.17</c:v>
                </c:pt>
                <c:pt idx="166">
                  <c:v>6.29</c:v>
                </c:pt>
                <c:pt idx="167">
                  <c:v>6.96</c:v>
                </c:pt>
                <c:pt idx="168">
                  <c:v>7.04</c:v>
                </c:pt>
                <c:pt idx="169">
                  <c:v>6.33</c:v>
                </c:pt>
                <c:pt idx="170">
                  <c:v>6.95</c:v>
                </c:pt>
                <c:pt idx="171">
                  <c:v>7.02</c:v>
                </c:pt>
                <c:pt idx="172">
                  <c:v>6.99</c:v>
                </c:pt>
                <c:pt idx="173">
                  <c:v>6.7</c:v>
                </c:pt>
                <c:pt idx="174">
                  <c:v>5.76</c:v>
                </c:pt>
                <c:pt idx="175">
                  <c:v>5.58</c:v>
                </c:pt>
                <c:pt idx="176">
                  <c:v>7.01</c:v>
                </c:pt>
                <c:pt idx="177">
                  <c:v>7.07</c:v>
                </c:pt>
                <c:pt idx="178">
                  <c:v>8.2899999999999991</c:v>
                </c:pt>
                <c:pt idx="179">
                  <c:v>7.51</c:v>
                </c:pt>
                <c:pt idx="180">
                  <c:v>7.29</c:v>
                </c:pt>
                <c:pt idx="181">
                  <c:v>8.31</c:v>
                </c:pt>
                <c:pt idx="182">
                  <c:v>8.89</c:v>
                </c:pt>
                <c:pt idx="183">
                  <c:v>9</c:v>
                </c:pt>
                <c:pt idx="184">
                  <c:v>8.42</c:v>
                </c:pt>
                <c:pt idx="185">
                  <c:v>7.03</c:v>
                </c:pt>
                <c:pt idx="186">
                  <c:v>6</c:v>
                </c:pt>
                <c:pt idx="187">
                  <c:v>5.84</c:v>
                </c:pt>
                <c:pt idx="188">
                  <c:v>5.58</c:v>
                </c:pt>
                <c:pt idx="189">
                  <c:v>5.45</c:v>
                </c:pt>
                <c:pt idx="190">
                  <c:v>4.68</c:v>
                </c:pt>
                <c:pt idx="191">
                  <c:v>4.79</c:v>
                </c:pt>
                <c:pt idx="192">
                  <c:v>4.9400000000000004</c:v>
                </c:pt>
                <c:pt idx="193">
                  <c:v>4.8600000000000003</c:v>
                </c:pt>
                <c:pt idx="194">
                  <c:v>4.91</c:v>
                </c:pt>
                <c:pt idx="195">
                  <c:v>4.75</c:v>
                </c:pt>
                <c:pt idx="196">
                  <c:v>4.6900000000000004</c:v>
                </c:pt>
                <c:pt idx="197">
                  <c:v>5.07</c:v>
                </c:pt>
                <c:pt idx="198">
                  <c:v>6.42</c:v>
                </c:pt>
                <c:pt idx="199">
                  <c:v>6.53</c:v>
                </c:pt>
                <c:pt idx="200">
                  <c:v>6.05</c:v>
                </c:pt>
                <c:pt idx="201">
                  <c:v>5.31</c:v>
                </c:pt>
                <c:pt idx="202">
                  <c:v>5.88</c:v>
                </c:pt>
                <c:pt idx="203">
                  <c:v>5.31</c:v>
                </c:pt>
                <c:pt idx="204">
                  <c:v>5.88</c:v>
                </c:pt>
                <c:pt idx="205">
                  <c:v>6.69</c:v>
                </c:pt>
                <c:pt idx="206">
                  <c:v>5.85</c:v>
                </c:pt>
                <c:pt idx="207">
                  <c:v>6.68</c:v>
                </c:pt>
                <c:pt idx="208">
                  <c:v>6.59</c:v>
                </c:pt>
                <c:pt idx="209">
                  <c:v>5.52</c:v>
                </c:pt>
                <c:pt idx="210">
                  <c:v>6</c:v>
                </c:pt>
                <c:pt idx="211">
                  <c:v>5.5</c:v>
                </c:pt>
                <c:pt idx="212">
                  <c:v>4.8099999999999996</c:v>
                </c:pt>
                <c:pt idx="213">
                  <c:v>4.4800000000000004</c:v>
                </c:pt>
                <c:pt idx="214">
                  <c:v>3.83</c:v>
                </c:pt>
                <c:pt idx="215">
                  <c:v>3.36</c:v>
                </c:pt>
                <c:pt idx="216">
                  <c:v>4.99</c:v>
                </c:pt>
                <c:pt idx="217">
                  <c:v>5.8</c:v>
                </c:pt>
                <c:pt idx="218">
                  <c:v>6.04</c:v>
                </c:pt>
                <c:pt idx="219">
                  <c:v>5.57</c:v>
                </c:pt>
                <c:pt idx="220">
                  <c:v>6.29</c:v>
                </c:pt>
                <c:pt idx="221">
                  <c:v>6.98</c:v>
                </c:pt>
                <c:pt idx="222">
                  <c:v>7.03</c:v>
                </c:pt>
                <c:pt idx="223">
                  <c:v>6.81</c:v>
                </c:pt>
                <c:pt idx="224">
                  <c:v>5.76</c:v>
                </c:pt>
                <c:pt idx="225">
                  <c:v>5.24</c:v>
                </c:pt>
                <c:pt idx="226">
                  <c:v>4.82</c:v>
                </c:pt>
                <c:pt idx="227">
                  <c:v>4.96</c:v>
                </c:pt>
                <c:pt idx="228">
                  <c:v>4.6900000000000004</c:v>
                </c:pt>
                <c:pt idx="229">
                  <c:v>5.87</c:v>
                </c:pt>
                <c:pt idx="230">
                  <c:v>7.69</c:v>
                </c:pt>
                <c:pt idx="231">
                  <c:v>5.87</c:v>
                </c:pt>
                <c:pt idx="232">
                  <c:v>7.69</c:v>
                </c:pt>
                <c:pt idx="233">
                  <c:v>6.13</c:v>
                </c:pt>
                <c:pt idx="234">
                  <c:v>5.98</c:v>
                </c:pt>
                <c:pt idx="235">
                  <c:v>5.24</c:v>
                </c:pt>
                <c:pt idx="236">
                  <c:v>4.37</c:v>
                </c:pt>
                <c:pt idx="237">
                  <c:v>5.24</c:v>
                </c:pt>
                <c:pt idx="238">
                  <c:v>4.37</c:v>
                </c:pt>
                <c:pt idx="239">
                  <c:v>4.42</c:v>
                </c:pt>
                <c:pt idx="240">
                  <c:v>4.79</c:v>
                </c:pt>
                <c:pt idx="241">
                  <c:v>5.03</c:v>
                </c:pt>
                <c:pt idx="242">
                  <c:v>5.36</c:v>
                </c:pt>
                <c:pt idx="243">
                  <c:v>5.46</c:v>
                </c:pt>
                <c:pt idx="244">
                  <c:v>5.29</c:v>
                </c:pt>
                <c:pt idx="245">
                  <c:v>6.24</c:v>
                </c:pt>
                <c:pt idx="246">
                  <c:v>6.11</c:v>
                </c:pt>
                <c:pt idx="247">
                  <c:v>5.33</c:v>
                </c:pt>
                <c:pt idx="248">
                  <c:v>4.21</c:v>
                </c:pt>
                <c:pt idx="249">
                  <c:v>4.3600000000000003</c:v>
                </c:pt>
                <c:pt idx="250">
                  <c:v>6.28</c:v>
                </c:pt>
                <c:pt idx="251">
                  <c:v>7.12</c:v>
                </c:pt>
                <c:pt idx="252">
                  <c:v>7.06</c:v>
                </c:pt>
                <c:pt idx="253">
                  <c:v>7.2</c:v>
                </c:pt>
                <c:pt idx="254">
                  <c:v>8.99</c:v>
                </c:pt>
                <c:pt idx="255">
                  <c:v>8.99</c:v>
                </c:pt>
                <c:pt idx="256">
                  <c:v>8.17</c:v>
                </c:pt>
                <c:pt idx="257">
                  <c:v>9.25</c:v>
                </c:pt>
                <c:pt idx="258">
                  <c:v>8.64</c:v>
                </c:pt>
                <c:pt idx="259">
                  <c:v>8.07</c:v>
                </c:pt>
                <c:pt idx="260">
                  <c:v>8.23</c:v>
                </c:pt>
                <c:pt idx="261">
                  <c:v>9.1999999999999993</c:v>
                </c:pt>
                <c:pt idx="262">
                  <c:v>9.4499999999999993</c:v>
                </c:pt>
                <c:pt idx="263">
                  <c:v>9.31</c:v>
                </c:pt>
                <c:pt idx="264">
                  <c:v>8.7200000000000006</c:v>
                </c:pt>
                <c:pt idx="265">
                  <c:v>8.2899999999999991</c:v>
                </c:pt>
                <c:pt idx="266">
                  <c:v>7.99</c:v>
                </c:pt>
                <c:pt idx="267">
                  <c:v>8.84</c:v>
                </c:pt>
                <c:pt idx="268">
                  <c:v>9.07</c:v>
                </c:pt>
                <c:pt idx="269">
                  <c:v>9.4</c:v>
                </c:pt>
                <c:pt idx="270">
                  <c:v>10.55</c:v>
                </c:pt>
                <c:pt idx="271">
                  <c:v>10.46</c:v>
                </c:pt>
                <c:pt idx="272">
                  <c:v>10.61</c:v>
                </c:pt>
                <c:pt idx="273">
                  <c:v>10.87</c:v>
                </c:pt>
                <c:pt idx="274">
                  <c:v>10.69</c:v>
                </c:pt>
                <c:pt idx="275">
                  <c:v>8.48</c:v>
                </c:pt>
                <c:pt idx="276">
                  <c:v>8.74</c:v>
                </c:pt>
                <c:pt idx="277">
                  <c:v>8.85</c:v>
                </c:pt>
                <c:pt idx="278">
                  <c:v>7.48</c:v>
                </c:pt>
                <c:pt idx="279">
                  <c:v>7.11</c:v>
                </c:pt>
                <c:pt idx="285">
                  <c:v>8.7899999999999991</c:v>
                </c:pt>
                <c:pt idx="286">
                  <c:v>8.52</c:v>
                </c:pt>
                <c:pt idx="339">
                  <c:v>4.9000000000000004</c:v>
                </c:pt>
                <c:pt idx="340">
                  <c:v>4.9800000000000004</c:v>
                </c:pt>
                <c:pt idx="341">
                  <c:v>5.39</c:v>
                </c:pt>
                <c:pt idx="342">
                  <c:v>5.63</c:v>
                </c:pt>
                <c:pt idx="343">
                  <c:v>5.32</c:v>
                </c:pt>
                <c:pt idx="344">
                  <c:v>5.19</c:v>
                </c:pt>
                <c:pt idx="345">
                  <c:v>5.67</c:v>
                </c:pt>
                <c:pt idx="346">
                  <c:v>5.24</c:v>
                </c:pt>
                <c:pt idx="347">
                  <c:v>5.0599999999999996</c:v>
                </c:pt>
                <c:pt idx="348">
                  <c:v>5</c:v>
                </c:pt>
                <c:pt idx="349">
                  <c:v>4.97</c:v>
                </c:pt>
                <c:pt idx="350">
                  <c:v>5.04</c:v>
                </c:pt>
                <c:pt idx="351">
                  <c:v>4.96</c:v>
                </c:pt>
                <c:pt idx="352">
                  <c:v>4.7</c:v>
                </c:pt>
                <c:pt idx="353">
                  <c:v>4.72</c:v>
                </c:pt>
                <c:pt idx="354">
                  <c:v>4.59</c:v>
                </c:pt>
                <c:pt idx="358">
                  <c:v>4.24</c:v>
                </c:pt>
                <c:pt idx="359">
                  <c:v>5.52</c:v>
                </c:pt>
                <c:pt idx="360">
                  <c:v>4.99</c:v>
                </c:pt>
                <c:pt idx="361">
                  <c:v>4.8099999999999996</c:v>
                </c:pt>
                <c:pt idx="362">
                  <c:v>4.5</c:v>
                </c:pt>
                <c:pt idx="363">
                  <c:v>4.33</c:v>
                </c:pt>
                <c:pt idx="364">
                  <c:v>4.2699999999999996</c:v>
                </c:pt>
                <c:pt idx="365">
                  <c:v>4.51</c:v>
                </c:pt>
                <c:pt idx="366">
                  <c:v>4.2</c:v>
                </c:pt>
                <c:pt idx="367">
                  <c:v>4.28</c:v>
                </c:pt>
                <c:pt idx="368">
                  <c:v>4.55</c:v>
                </c:pt>
                <c:pt idx="369">
                  <c:v>4.3899999999999997</c:v>
                </c:pt>
                <c:pt idx="370">
                  <c:v>4.8099999999999996</c:v>
                </c:pt>
                <c:pt idx="371">
                  <c:v>4.4000000000000004</c:v>
                </c:pt>
                <c:pt idx="373">
                  <c:v>2.97</c:v>
                </c:pt>
                <c:pt idx="374">
                  <c:v>2.39</c:v>
                </c:pt>
                <c:pt idx="375">
                  <c:v>2.5</c:v>
                </c:pt>
                <c:pt idx="376">
                  <c:v>2.99</c:v>
                </c:pt>
                <c:pt idx="377">
                  <c:v>3.05</c:v>
                </c:pt>
                <c:pt idx="378">
                  <c:v>3.74</c:v>
                </c:pt>
                <c:pt idx="379">
                  <c:v>4.0599999999999996</c:v>
                </c:pt>
                <c:pt idx="380">
                  <c:v>4.2</c:v>
                </c:pt>
                <c:pt idx="381">
                  <c:v>4.38</c:v>
                </c:pt>
                <c:pt idx="382">
                  <c:v>3.59</c:v>
                </c:pt>
                <c:pt idx="383">
                  <c:v>3.49</c:v>
                </c:pt>
                <c:pt idx="384">
                  <c:v>4.96</c:v>
                </c:pt>
                <c:pt idx="385">
                  <c:v>5.14</c:v>
                </c:pt>
                <c:pt idx="386">
                  <c:v>5.0199999999999996</c:v>
                </c:pt>
                <c:pt idx="387">
                  <c:v>4.76</c:v>
                </c:pt>
                <c:pt idx="388">
                  <c:v>4.28</c:v>
                </c:pt>
                <c:pt idx="389">
                  <c:v>4.1900000000000004</c:v>
                </c:pt>
                <c:pt idx="390">
                  <c:v>3.74</c:v>
                </c:pt>
                <c:pt idx="391">
                  <c:v>4.18</c:v>
                </c:pt>
                <c:pt idx="392">
                  <c:v>4.3099999999999996</c:v>
                </c:pt>
                <c:pt idx="393">
                  <c:v>4.0599999999999996</c:v>
                </c:pt>
                <c:pt idx="394">
                  <c:v>3.63</c:v>
                </c:pt>
                <c:pt idx="395">
                  <c:v>3.71</c:v>
                </c:pt>
                <c:pt idx="396">
                  <c:v>4</c:v>
                </c:pt>
                <c:pt idx="397">
                  <c:v>4.67</c:v>
                </c:pt>
                <c:pt idx="398">
                  <c:v>4.29</c:v>
                </c:pt>
                <c:pt idx="399">
                  <c:v>4.54</c:v>
                </c:pt>
                <c:pt idx="400">
                  <c:v>4.3099999999999996</c:v>
                </c:pt>
                <c:pt idx="401">
                  <c:v>4.49</c:v>
                </c:pt>
                <c:pt idx="402">
                  <c:v>3.76</c:v>
                </c:pt>
                <c:pt idx="403">
                  <c:v>3.02</c:v>
                </c:pt>
                <c:pt idx="404">
                  <c:v>2.74</c:v>
                </c:pt>
                <c:pt idx="405">
                  <c:v>2.69</c:v>
                </c:pt>
                <c:pt idx="406">
                  <c:v>3.28</c:v>
                </c:pt>
                <c:pt idx="407">
                  <c:v>3.61</c:v>
                </c:pt>
                <c:pt idx="408">
                  <c:v>2.5</c:v>
                </c:pt>
                <c:pt idx="409">
                  <c:v>2.25</c:v>
                </c:pt>
                <c:pt idx="410">
                  <c:v>3.57</c:v>
                </c:pt>
                <c:pt idx="415">
                  <c:v>4.6900000000000004</c:v>
                </c:pt>
                <c:pt idx="416">
                  <c:v>3.03</c:v>
                </c:pt>
                <c:pt idx="419">
                  <c:v>5.0199999999999996</c:v>
                </c:pt>
                <c:pt idx="420">
                  <c:v>4.79</c:v>
                </c:pt>
                <c:pt idx="421">
                  <c:v>4.4800000000000004</c:v>
                </c:pt>
                <c:pt idx="422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9AF-4D79-94ED-C5A875AA537C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9.1999999999999993</c:v>
                </c:pt>
                <c:pt idx="1">
                  <c:v>9.1999999999999993</c:v>
                </c:pt>
                <c:pt idx="2">
                  <c:v>9.1999999999999993</c:v>
                </c:pt>
                <c:pt idx="3">
                  <c:v>9.1999999999999993</c:v>
                </c:pt>
                <c:pt idx="4">
                  <c:v>9.1999999999999993</c:v>
                </c:pt>
                <c:pt idx="5">
                  <c:v>9.1999999999999993</c:v>
                </c:pt>
                <c:pt idx="6">
                  <c:v>9.1999999999999993</c:v>
                </c:pt>
                <c:pt idx="7">
                  <c:v>9.1999999999999993</c:v>
                </c:pt>
                <c:pt idx="8">
                  <c:v>9.1999999999999993</c:v>
                </c:pt>
                <c:pt idx="9">
                  <c:v>9.1999999999999993</c:v>
                </c:pt>
                <c:pt idx="10">
                  <c:v>9.1999999999999993</c:v>
                </c:pt>
                <c:pt idx="11">
                  <c:v>9.1999999999999993</c:v>
                </c:pt>
                <c:pt idx="12">
                  <c:v>9.1999999999999993</c:v>
                </c:pt>
                <c:pt idx="13">
                  <c:v>9.1999999999999993</c:v>
                </c:pt>
                <c:pt idx="14">
                  <c:v>9.1999999999999993</c:v>
                </c:pt>
                <c:pt idx="15">
                  <c:v>9.1999999999999993</c:v>
                </c:pt>
                <c:pt idx="16">
                  <c:v>9.1999999999999993</c:v>
                </c:pt>
                <c:pt idx="17">
                  <c:v>9.1999999999999993</c:v>
                </c:pt>
                <c:pt idx="18">
                  <c:v>9.1999999999999993</c:v>
                </c:pt>
                <c:pt idx="19">
                  <c:v>9.1999999999999993</c:v>
                </c:pt>
                <c:pt idx="20">
                  <c:v>9.1999999999999993</c:v>
                </c:pt>
                <c:pt idx="21">
                  <c:v>9.1999999999999993</c:v>
                </c:pt>
                <c:pt idx="22">
                  <c:v>9.1999999999999993</c:v>
                </c:pt>
                <c:pt idx="23">
                  <c:v>9.1999999999999993</c:v>
                </c:pt>
                <c:pt idx="24">
                  <c:v>9.1999999999999993</c:v>
                </c:pt>
                <c:pt idx="25">
                  <c:v>9.1999999999999993</c:v>
                </c:pt>
                <c:pt idx="26">
                  <c:v>9.1999999999999993</c:v>
                </c:pt>
                <c:pt idx="27">
                  <c:v>9.1999999999999993</c:v>
                </c:pt>
                <c:pt idx="28">
                  <c:v>9.1999999999999993</c:v>
                </c:pt>
                <c:pt idx="29">
                  <c:v>9.1999999999999993</c:v>
                </c:pt>
                <c:pt idx="30">
                  <c:v>9.1999999999999993</c:v>
                </c:pt>
                <c:pt idx="31">
                  <c:v>9.1999999999999993</c:v>
                </c:pt>
                <c:pt idx="32">
                  <c:v>9.1999999999999993</c:v>
                </c:pt>
                <c:pt idx="33">
                  <c:v>9.1999999999999993</c:v>
                </c:pt>
                <c:pt idx="34">
                  <c:v>9.1999999999999993</c:v>
                </c:pt>
                <c:pt idx="35">
                  <c:v>9.1999999999999993</c:v>
                </c:pt>
                <c:pt idx="36">
                  <c:v>9.1999999999999993</c:v>
                </c:pt>
                <c:pt idx="37">
                  <c:v>9.1999999999999993</c:v>
                </c:pt>
                <c:pt idx="38">
                  <c:v>9.1999999999999993</c:v>
                </c:pt>
                <c:pt idx="39">
                  <c:v>9.1999999999999993</c:v>
                </c:pt>
                <c:pt idx="40">
                  <c:v>9.1999999999999993</c:v>
                </c:pt>
                <c:pt idx="41">
                  <c:v>9.1999999999999993</c:v>
                </c:pt>
                <c:pt idx="42">
                  <c:v>9.1999999999999993</c:v>
                </c:pt>
                <c:pt idx="43">
                  <c:v>9.1999999999999993</c:v>
                </c:pt>
                <c:pt idx="44">
                  <c:v>9.1999999999999993</c:v>
                </c:pt>
                <c:pt idx="45">
                  <c:v>9.1999999999999993</c:v>
                </c:pt>
                <c:pt idx="46">
                  <c:v>9.1999999999999993</c:v>
                </c:pt>
                <c:pt idx="47">
                  <c:v>9.1999999999999993</c:v>
                </c:pt>
                <c:pt idx="48">
                  <c:v>9.1999999999999993</c:v>
                </c:pt>
                <c:pt idx="49">
                  <c:v>9.1999999999999993</c:v>
                </c:pt>
                <c:pt idx="50">
                  <c:v>9.1999999999999993</c:v>
                </c:pt>
                <c:pt idx="51">
                  <c:v>9.1999999999999993</c:v>
                </c:pt>
                <c:pt idx="52">
                  <c:v>9.1999999999999993</c:v>
                </c:pt>
                <c:pt idx="53">
                  <c:v>9.1999999999999993</c:v>
                </c:pt>
                <c:pt idx="54">
                  <c:v>9.1999999999999993</c:v>
                </c:pt>
                <c:pt idx="55">
                  <c:v>9.1999999999999993</c:v>
                </c:pt>
                <c:pt idx="56">
                  <c:v>9.1999999999999993</c:v>
                </c:pt>
                <c:pt idx="57">
                  <c:v>9.1999999999999993</c:v>
                </c:pt>
                <c:pt idx="58">
                  <c:v>9.1999999999999993</c:v>
                </c:pt>
                <c:pt idx="59">
                  <c:v>9.1999999999999993</c:v>
                </c:pt>
                <c:pt idx="60">
                  <c:v>9.1999999999999993</c:v>
                </c:pt>
                <c:pt idx="61">
                  <c:v>9.1999999999999993</c:v>
                </c:pt>
                <c:pt idx="62">
                  <c:v>9.1999999999999993</c:v>
                </c:pt>
                <c:pt idx="63">
                  <c:v>9.1999999999999993</c:v>
                </c:pt>
                <c:pt idx="64">
                  <c:v>9.1999999999999993</c:v>
                </c:pt>
                <c:pt idx="65">
                  <c:v>9.1999999999999993</c:v>
                </c:pt>
                <c:pt idx="66">
                  <c:v>9.1999999999999993</c:v>
                </c:pt>
                <c:pt idx="67">
                  <c:v>9.1999999999999993</c:v>
                </c:pt>
                <c:pt idx="68">
                  <c:v>9.1999999999999993</c:v>
                </c:pt>
                <c:pt idx="69">
                  <c:v>9.1999999999999993</c:v>
                </c:pt>
                <c:pt idx="70">
                  <c:v>9.1999999999999993</c:v>
                </c:pt>
                <c:pt idx="71">
                  <c:v>9.1999999999999993</c:v>
                </c:pt>
                <c:pt idx="72">
                  <c:v>9.1999999999999993</c:v>
                </c:pt>
                <c:pt idx="73">
                  <c:v>9.1999999999999993</c:v>
                </c:pt>
                <c:pt idx="74">
                  <c:v>9.1999999999999993</c:v>
                </c:pt>
                <c:pt idx="75">
                  <c:v>9.1999999999999993</c:v>
                </c:pt>
                <c:pt idx="76">
                  <c:v>9.1999999999999993</c:v>
                </c:pt>
                <c:pt idx="77">
                  <c:v>9.1999999999999993</c:v>
                </c:pt>
                <c:pt idx="78">
                  <c:v>9.1999999999999993</c:v>
                </c:pt>
                <c:pt idx="79">
                  <c:v>9.1999999999999993</c:v>
                </c:pt>
                <c:pt idx="80">
                  <c:v>9.1999999999999993</c:v>
                </c:pt>
                <c:pt idx="81">
                  <c:v>9.1999999999999993</c:v>
                </c:pt>
                <c:pt idx="82">
                  <c:v>9.1999999999999993</c:v>
                </c:pt>
                <c:pt idx="83">
                  <c:v>9.1999999999999993</c:v>
                </c:pt>
                <c:pt idx="84">
                  <c:v>9.1999999999999993</c:v>
                </c:pt>
                <c:pt idx="85">
                  <c:v>9.1999999999999993</c:v>
                </c:pt>
                <c:pt idx="86">
                  <c:v>9.1999999999999993</c:v>
                </c:pt>
                <c:pt idx="87">
                  <c:v>9.1999999999999993</c:v>
                </c:pt>
                <c:pt idx="88">
                  <c:v>9.1999999999999993</c:v>
                </c:pt>
                <c:pt idx="89">
                  <c:v>9.1999999999999993</c:v>
                </c:pt>
                <c:pt idx="90">
                  <c:v>9.1999999999999993</c:v>
                </c:pt>
                <c:pt idx="91">
                  <c:v>9.1999999999999993</c:v>
                </c:pt>
                <c:pt idx="92">
                  <c:v>9.1999999999999993</c:v>
                </c:pt>
                <c:pt idx="93">
                  <c:v>9.1999999999999993</c:v>
                </c:pt>
                <c:pt idx="94">
                  <c:v>9.1999999999999993</c:v>
                </c:pt>
                <c:pt idx="95">
                  <c:v>9.1999999999999993</c:v>
                </c:pt>
                <c:pt idx="96">
                  <c:v>9.1999999999999993</c:v>
                </c:pt>
                <c:pt idx="97">
                  <c:v>9.1999999999999993</c:v>
                </c:pt>
                <c:pt idx="98">
                  <c:v>9.1999999999999993</c:v>
                </c:pt>
                <c:pt idx="99">
                  <c:v>9.1999999999999993</c:v>
                </c:pt>
                <c:pt idx="100">
                  <c:v>9.1999999999999993</c:v>
                </c:pt>
                <c:pt idx="101">
                  <c:v>9.1999999999999993</c:v>
                </c:pt>
                <c:pt idx="102">
                  <c:v>9.1999999999999993</c:v>
                </c:pt>
                <c:pt idx="103">
                  <c:v>9.1999999999999993</c:v>
                </c:pt>
                <c:pt idx="104">
                  <c:v>9.1999999999999993</c:v>
                </c:pt>
                <c:pt idx="105">
                  <c:v>9.1999999999999993</c:v>
                </c:pt>
                <c:pt idx="106">
                  <c:v>9.1999999999999993</c:v>
                </c:pt>
                <c:pt idx="107">
                  <c:v>9.1999999999999993</c:v>
                </c:pt>
                <c:pt idx="108">
                  <c:v>9.1999999999999993</c:v>
                </c:pt>
                <c:pt idx="109">
                  <c:v>9.1999999999999993</c:v>
                </c:pt>
                <c:pt idx="110">
                  <c:v>9.1999999999999993</c:v>
                </c:pt>
                <c:pt idx="111">
                  <c:v>9.1999999999999993</c:v>
                </c:pt>
                <c:pt idx="112">
                  <c:v>9.1999999999999993</c:v>
                </c:pt>
                <c:pt idx="113">
                  <c:v>9.1999999999999993</c:v>
                </c:pt>
                <c:pt idx="114">
                  <c:v>9.1999999999999993</c:v>
                </c:pt>
                <c:pt idx="115">
                  <c:v>9.1999999999999993</c:v>
                </c:pt>
                <c:pt idx="116">
                  <c:v>9.1999999999999993</c:v>
                </c:pt>
                <c:pt idx="117">
                  <c:v>9.1999999999999993</c:v>
                </c:pt>
                <c:pt idx="118">
                  <c:v>9.1999999999999993</c:v>
                </c:pt>
                <c:pt idx="119">
                  <c:v>9.1999999999999993</c:v>
                </c:pt>
                <c:pt idx="120">
                  <c:v>9.1999999999999993</c:v>
                </c:pt>
                <c:pt idx="121">
                  <c:v>9.1999999999999993</c:v>
                </c:pt>
                <c:pt idx="122">
                  <c:v>9.1999999999999993</c:v>
                </c:pt>
                <c:pt idx="123">
                  <c:v>9.1999999999999993</c:v>
                </c:pt>
                <c:pt idx="124">
                  <c:v>9.1999999999999993</c:v>
                </c:pt>
                <c:pt idx="125">
                  <c:v>9.1999999999999993</c:v>
                </c:pt>
                <c:pt idx="126">
                  <c:v>9.1999999999999993</c:v>
                </c:pt>
                <c:pt idx="127">
                  <c:v>9.1999999999999993</c:v>
                </c:pt>
                <c:pt idx="128">
                  <c:v>9.1999999999999993</c:v>
                </c:pt>
                <c:pt idx="129">
                  <c:v>9.1999999999999993</c:v>
                </c:pt>
                <c:pt idx="130">
                  <c:v>9.1999999999999993</c:v>
                </c:pt>
                <c:pt idx="131">
                  <c:v>9.1999999999999993</c:v>
                </c:pt>
                <c:pt idx="132">
                  <c:v>9.1999999999999993</c:v>
                </c:pt>
                <c:pt idx="133">
                  <c:v>9.1999999999999993</c:v>
                </c:pt>
                <c:pt idx="134">
                  <c:v>9.1999999999999993</c:v>
                </c:pt>
                <c:pt idx="135">
                  <c:v>9.1999999999999993</c:v>
                </c:pt>
                <c:pt idx="136">
                  <c:v>9.1999999999999993</c:v>
                </c:pt>
                <c:pt idx="137">
                  <c:v>9.1999999999999993</c:v>
                </c:pt>
                <c:pt idx="138">
                  <c:v>9.1999999999999993</c:v>
                </c:pt>
                <c:pt idx="139">
                  <c:v>9.1999999999999993</c:v>
                </c:pt>
                <c:pt idx="140">
                  <c:v>9.1999999999999993</c:v>
                </c:pt>
                <c:pt idx="141">
                  <c:v>9.1999999999999993</c:v>
                </c:pt>
                <c:pt idx="142">
                  <c:v>9.1999999999999993</c:v>
                </c:pt>
                <c:pt idx="143">
                  <c:v>9.1999999999999993</c:v>
                </c:pt>
                <c:pt idx="144">
                  <c:v>9.1999999999999993</c:v>
                </c:pt>
                <c:pt idx="145">
                  <c:v>9.1999999999999993</c:v>
                </c:pt>
                <c:pt idx="146">
                  <c:v>9.1999999999999993</c:v>
                </c:pt>
                <c:pt idx="147">
                  <c:v>9.1999999999999993</c:v>
                </c:pt>
                <c:pt idx="148">
                  <c:v>9.1999999999999993</c:v>
                </c:pt>
                <c:pt idx="149">
                  <c:v>9.1999999999999993</c:v>
                </c:pt>
                <c:pt idx="150">
                  <c:v>9.1999999999999993</c:v>
                </c:pt>
                <c:pt idx="151">
                  <c:v>9.1999999999999993</c:v>
                </c:pt>
                <c:pt idx="152">
                  <c:v>9.1999999999999993</c:v>
                </c:pt>
                <c:pt idx="153">
                  <c:v>9.1999999999999993</c:v>
                </c:pt>
                <c:pt idx="154">
                  <c:v>9.1999999999999993</c:v>
                </c:pt>
                <c:pt idx="155">
                  <c:v>9.1999999999999993</c:v>
                </c:pt>
                <c:pt idx="156">
                  <c:v>9.1999999999999993</c:v>
                </c:pt>
                <c:pt idx="157">
                  <c:v>9.1999999999999993</c:v>
                </c:pt>
                <c:pt idx="158">
                  <c:v>9.1999999999999993</c:v>
                </c:pt>
                <c:pt idx="159">
                  <c:v>9.1999999999999993</c:v>
                </c:pt>
                <c:pt idx="160">
                  <c:v>9.1999999999999993</c:v>
                </c:pt>
                <c:pt idx="161">
                  <c:v>9.1999999999999993</c:v>
                </c:pt>
                <c:pt idx="162">
                  <c:v>9.1999999999999993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9.1999999999999993</c:v>
                </c:pt>
                <c:pt idx="166">
                  <c:v>9.1999999999999993</c:v>
                </c:pt>
                <c:pt idx="167">
                  <c:v>9.1999999999999993</c:v>
                </c:pt>
                <c:pt idx="168">
                  <c:v>9.1999999999999993</c:v>
                </c:pt>
                <c:pt idx="169">
                  <c:v>9.1999999999999993</c:v>
                </c:pt>
                <c:pt idx="170">
                  <c:v>9.1999999999999993</c:v>
                </c:pt>
                <c:pt idx="171">
                  <c:v>9.1999999999999993</c:v>
                </c:pt>
                <c:pt idx="172">
                  <c:v>9.1999999999999993</c:v>
                </c:pt>
                <c:pt idx="173">
                  <c:v>9.1999999999999993</c:v>
                </c:pt>
                <c:pt idx="174">
                  <c:v>9.1999999999999993</c:v>
                </c:pt>
                <c:pt idx="175">
                  <c:v>9.1999999999999993</c:v>
                </c:pt>
                <c:pt idx="176">
                  <c:v>9.1999999999999993</c:v>
                </c:pt>
                <c:pt idx="177">
                  <c:v>9.1999999999999993</c:v>
                </c:pt>
                <c:pt idx="178">
                  <c:v>9.1999999999999993</c:v>
                </c:pt>
                <c:pt idx="179">
                  <c:v>9.1999999999999993</c:v>
                </c:pt>
                <c:pt idx="180">
                  <c:v>9.1999999999999993</c:v>
                </c:pt>
                <c:pt idx="181">
                  <c:v>9.1999999999999993</c:v>
                </c:pt>
                <c:pt idx="182">
                  <c:v>9.1999999999999993</c:v>
                </c:pt>
                <c:pt idx="183">
                  <c:v>9.1999999999999993</c:v>
                </c:pt>
                <c:pt idx="184">
                  <c:v>9.1999999999999993</c:v>
                </c:pt>
                <c:pt idx="185">
                  <c:v>9.1999999999999993</c:v>
                </c:pt>
                <c:pt idx="186">
                  <c:v>9.1999999999999993</c:v>
                </c:pt>
                <c:pt idx="187">
                  <c:v>9.1999999999999993</c:v>
                </c:pt>
                <c:pt idx="188">
                  <c:v>9.1999999999999993</c:v>
                </c:pt>
                <c:pt idx="189">
                  <c:v>9.1999999999999993</c:v>
                </c:pt>
                <c:pt idx="190">
                  <c:v>9.1999999999999993</c:v>
                </c:pt>
                <c:pt idx="191">
                  <c:v>9.1999999999999993</c:v>
                </c:pt>
                <c:pt idx="192">
                  <c:v>9.1999999999999993</c:v>
                </c:pt>
                <c:pt idx="193">
                  <c:v>9.1999999999999993</c:v>
                </c:pt>
                <c:pt idx="194">
                  <c:v>9.1999999999999993</c:v>
                </c:pt>
                <c:pt idx="195">
                  <c:v>9.1999999999999993</c:v>
                </c:pt>
                <c:pt idx="196">
                  <c:v>9.1999999999999993</c:v>
                </c:pt>
                <c:pt idx="197">
                  <c:v>9.1999999999999993</c:v>
                </c:pt>
                <c:pt idx="198">
                  <c:v>9.1999999999999993</c:v>
                </c:pt>
                <c:pt idx="199">
                  <c:v>9.1999999999999993</c:v>
                </c:pt>
                <c:pt idx="200">
                  <c:v>9.1999999999999993</c:v>
                </c:pt>
                <c:pt idx="201">
                  <c:v>9.1999999999999993</c:v>
                </c:pt>
                <c:pt idx="202">
                  <c:v>9.1999999999999993</c:v>
                </c:pt>
                <c:pt idx="203">
                  <c:v>9.1999999999999993</c:v>
                </c:pt>
                <c:pt idx="204">
                  <c:v>9.1999999999999993</c:v>
                </c:pt>
                <c:pt idx="205">
                  <c:v>9.1999999999999993</c:v>
                </c:pt>
                <c:pt idx="206">
                  <c:v>9.1999999999999993</c:v>
                </c:pt>
                <c:pt idx="207">
                  <c:v>9.1999999999999993</c:v>
                </c:pt>
                <c:pt idx="208">
                  <c:v>9.1999999999999993</c:v>
                </c:pt>
                <c:pt idx="209">
                  <c:v>9.1999999999999993</c:v>
                </c:pt>
                <c:pt idx="210">
                  <c:v>9.1999999999999993</c:v>
                </c:pt>
                <c:pt idx="211">
                  <c:v>9.1999999999999993</c:v>
                </c:pt>
                <c:pt idx="212">
                  <c:v>9.1999999999999993</c:v>
                </c:pt>
                <c:pt idx="213">
                  <c:v>9.1999999999999993</c:v>
                </c:pt>
                <c:pt idx="214">
                  <c:v>9.1999999999999993</c:v>
                </c:pt>
                <c:pt idx="215">
                  <c:v>9.1999999999999993</c:v>
                </c:pt>
                <c:pt idx="216">
                  <c:v>9.1999999999999993</c:v>
                </c:pt>
                <c:pt idx="217">
                  <c:v>9.1999999999999993</c:v>
                </c:pt>
                <c:pt idx="218">
                  <c:v>9.1999999999999993</c:v>
                </c:pt>
                <c:pt idx="219">
                  <c:v>9.1999999999999993</c:v>
                </c:pt>
                <c:pt idx="220">
                  <c:v>9.1999999999999993</c:v>
                </c:pt>
                <c:pt idx="221">
                  <c:v>9.1999999999999993</c:v>
                </c:pt>
                <c:pt idx="222">
                  <c:v>9.1999999999999993</c:v>
                </c:pt>
                <c:pt idx="223">
                  <c:v>9.1999999999999993</c:v>
                </c:pt>
                <c:pt idx="224">
                  <c:v>9.1999999999999993</c:v>
                </c:pt>
                <c:pt idx="225">
                  <c:v>9.1999999999999993</c:v>
                </c:pt>
                <c:pt idx="226">
                  <c:v>9.1999999999999993</c:v>
                </c:pt>
                <c:pt idx="227">
                  <c:v>9.1999999999999993</c:v>
                </c:pt>
                <c:pt idx="228">
                  <c:v>9.1999999999999993</c:v>
                </c:pt>
                <c:pt idx="229">
                  <c:v>9.1999999999999993</c:v>
                </c:pt>
                <c:pt idx="230">
                  <c:v>9.1999999999999993</c:v>
                </c:pt>
                <c:pt idx="231">
                  <c:v>9.1999999999999993</c:v>
                </c:pt>
                <c:pt idx="232">
                  <c:v>9.1999999999999993</c:v>
                </c:pt>
                <c:pt idx="233">
                  <c:v>9.1999999999999993</c:v>
                </c:pt>
                <c:pt idx="234">
                  <c:v>9.1999999999999993</c:v>
                </c:pt>
                <c:pt idx="235">
                  <c:v>9.1999999999999993</c:v>
                </c:pt>
                <c:pt idx="236">
                  <c:v>9.1999999999999993</c:v>
                </c:pt>
                <c:pt idx="237">
                  <c:v>9.1999999999999993</c:v>
                </c:pt>
                <c:pt idx="238">
                  <c:v>9.1999999999999993</c:v>
                </c:pt>
                <c:pt idx="239">
                  <c:v>9.1999999999999993</c:v>
                </c:pt>
                <c:pt idx="240">
                  <c:v>9.1999999999999993</c:v>
                </c:pt>
                <c:pt idx="241">
                  <c:v>9.1999999999999993</c:v>
                </c:pt>
                <c:pt idx="242">
                  <c:v>9.1999999999999993</c:v>
                </c:pt>
                <c:pt idx="243">
                  <c:v>9.1999999999999993</c:v>
                </c:pt>
                <c:pt idx="244">
                  <c:v>9.1999999999999993</c:v>
                </c:pt>
                <c:pt idx="245">
                  <c:v>9.1999999999999993</c:v>
                </c:pt>
                <c:pt idx="246">
                  <c:v>9.1999999999999993</c:v>
                </c:pt>
                <c:pt idx="247">
                  <c:v>9.1999999999999993</c:v>
                </c:pt>
                <c:pt idx="248">
                  <c:v>9.1999999999999993</c:v>
                </c:pt>
                <c:pt idx="249">
                  <c:v>9.1999999999999993</c:v>
                </c:pt>
                <c:pt idx="250">
                  <c:v>9.1999999999999993</c:v>
                </c:pt>
                <c:pt idx="251">
                  <c:v>9.1999999999999993</c:v>
                </c:pt>
                <c:pt idx="252">
                  <c:v>9.1999999999999993</c:v>
                </c:pt>
                <c:pt idx="253">
                  <c:v>9.1999999999999993</c:v>
                </c:pt>
                <c:pt idx="254">
                  <c:v>9.1999999999999993</c:v>
                </c:pt>
                <c:pt idx="255">
                  <c:v>9.1999999999999993</c:v>
                </c:pt>
                <c:pt idx="256">
                  <c:v>9.1999999999999993</c:v>
                </c:pt>
                <c:pt idx="257">
                  <c:v>9.1999999999999993</c:v>
                </c:pt>
                <c:pt idx="258">
                  <c:v>9.1999999999999993</c:v>
                </c:pt>
                <c:pt idx="259">
                  <c:v>9.1999999999999993</c:v>
                </c:pt>
                <c:pt idx="260">
                  <c:v>9.1999999999999993</c:v>
                </c:pt>
                <c:pt idx="261">
                  <c:v>9.1999999999999993</c:v>
                </c:pt>
                <c:pt idx="262">
                  <c:v>9.1999999999999993</c:v>
                </c:pt>
                <c:pt idx="263">
                  <c:v>9.1999999999999993</c:v>
                </c:pt>
                <c:pt idx="264">
                  <c:v>9.1999999999999993</c:v>
                </c:pt>
                <c:pt idx="265">
                  <c:v>9.1999999999999993</c:v>
                </c:pt>
                <c:pt idx="266">
                  <c:v>9.1999999999999993</c:v>
                </c:pt>
                <c:pt idx="267">
                  <c:v>9.1999999999999993</c:v>
                </c:pt>
                <c:pt idx="268">
                  <c:v>9.1999999999999993</c:v>
                </c:pt>
                <c:pt idx="269">
                  <c:v>9.1999999999999993</c:v>
                </c:pt>
                <c:pt idx="270">
                  <c:v>9.1999999999999993</c:v>
                </c:pt>
                <c:pt idx="271">
                  <c:v>9.1999999999999993</c:v>
                </c:pt>
                <c:pt idx="272">
                  <c:v>9.1999999999999993</c:v>
                </c:pt>
                <c:pt idx="273">
                  <c:v>9.1999999999999993</c:v>
                </c:pt>
                <c:pt idx="274">
                  <c:v>9.1999999999999993</c:v>
                </c:pt>
                <c:pt idx="275">
                  <c:v>9.1999999999999993</c:v>
                </c:pt>
                <c:pt idx="276">
                  <c:v>9.1999999999999993</c:v>
                </c:pt>
                <c:pt idx="277">
                  <c:v>9.1999999999999993</c:v>
                </c:pt>
                <c:pt idx="278">
                  <c:v>9.1999999999999993</c:v>
                </c:pt>
                <c:pt idx="279">
                  <c:v>9.1999999999999993</c:v>
                </c:pt>
                <c:pt idx="280">
                  <c:v>9.1999999999999993</c:v>
                </c:pt>
                <c:pt idx="281">
                  <c:v>9.1999999999999993</c:v>
                </c:pt>
                <c:pt idx="282">
                  <c:v>9.1999999999999993</c:v>
                </c:pt>
                <c:pt idx="283">
                  <c:v>9.1999999999999993</c:v>
                </c:pt>
                <c:pt idx="284">
                  <c:v>9.1999999999999993</c:v>
                </c:pt>
                <c:pt idx="285">
                  <c:v>9.1999999999999993</c:v>
                </c:pt>
                <c:pt idx="286">
                  <c:v>9.1999999999999993</c:v>
                </c:pt>
                <c:pt idx="287">
                  <c:v>9.1999999999999993</c:v>
                </c:pt>
                <c:pt idx="288">
                  <c:v>9.1999999999999993</c:v>
                </c:pt>
                <c:pt idx="289">
                  <c:v>9.1999999999999993</c:v>
                </c:pt>
                <c:pt idx="290">
                  <c:v>9.1999999999999993</c:v>
                </c:pt>
                <c:pt idx="291">
                  <c:v>9.1999999999999993</c:v>
                </c:pt>
                <c:pt idx="292">
                  <c:v>9.1999999999999993</c:v>
                </c:pt>
                <c:pt idx="293">
                  <c:v>9.1999999999999993</c:v>
                </c:pt>
                <c:pt idx="294">
                  <c:v>9.1999999999999993</c:v>
                </c:pt>
                <c:pt idx="295">
                  <c:v>9.1999999999999993</c:v>
                </c:pt>
                <c:pt idx="296">
                  <c:v>9.1999999999999993</c:v>
                </c:pt>
                <c:pt idx="297">
                  <c:v>9.1999999999999993</c:v>
                </c:pt>
                <c:pt idx="298">
                  <c:v>9.1999999999999993</c:v>
                </c:pt>
                <c:pt idx="299">
                  <c:v>9.1999999999999993</c:v>
                </c:pt>
                <c:pt idx="300">
                  <c:v>9.1999999999999993</c:v>
                </c:pt>
                <c:pt idx="301">
                  <c:v>9.1999999999999993</c:v>
                </c:pt>
                <c:pt idx="302">
                  <c:v>9.1999999999999993</c:v>
                </c:pt>
                <c:pt idx="303">
                  <c:v>9.1999999999999993</c:v>
                </c:pt>
                <c:pt idx="304">
                  <c:v>9.1999999999999993</c:v>
                </c:pt>
                <c:pt idx="305">
                  <c:v>9.1999999999999993</c:v>
                </c:pt>
                <c:pt idx="306">
                  <c:v>9.1999999999999993</c:v>
                </c:pt>
                <c:pt idx="307">
                  <c:v>9.1999999999999993</c:v>
                </c:pt>
                <c:pt idx="308">
                  <c:v>9.1999999999999993</c:v>
                </c:pt>
                <c:pt idx="309">
                  <c:v>9.1999999999999993</c:v>
                </c:pt>
                <c:pt idx="310">
                  <c:v>9.1999999999999993</c:v>
                </c:pt>
                <c:pt idx="311">
                  <c:v>9.1999999999999993</c:v>
                </c:pt>
                <c:pt idx="312">
                  <c:v>9.1999999999999993</c:v>
                </c:pt>
                <c:pt idx="313">
                  <c:v>9.1999999999999993</c:v>
                </c:pt>
                <c:pt idx="314">
                  <c:v>9.1999999999999993</c:v>
                </c:pt>
                <c:pt idx="315">
                  <c:v>9.1999999999999993</c:v>
                </c:pt>
                <c:pt idx="316">
                  <c:v>9.1999999999999993</c:v>
                </c:pt>
                <c:pt idx="317">
                  <c:v>9.1999999999999993</c:v>
                </c:pt>
                <c:pt idx="318">
                  <c:v>9.1999999999999993</c:v>
                </c:pt>
                <c:pt idx="319">
                  <c:v>9.1999999999999993</c:v>
                </c:pt>
                <c:pt idx="320">
                  <c:v>9.1999999999999993</c:v>
                </c:pt>
                <c:pt idx="321">
                  <c:v>9.1999999999999993</c:v>
                </c:pt>
                <c:pt idx="322">
                  <c:v>9.1999999999999993</c:v>
                </c:pt>
                <c:pt idx="323">
                  <c:v>9.1999999999999993</c:v>
                </c:pt>
                <c:pt idx="324">
                  <c:v>9.1999999999999993</c:v>
                </c:pt>
                <c:pt idx="325">
                  <c:v>9.1999999999999993</c:v>
                </c:pt>
                <c:pt idx="326">
                  <c:v>9.1999999999999993</c:v>
                </c:pt>
                <c:pt idx="327">
                  <c:v>9.1999999999999993</c:v>
                </c:pt>
                <c:pt idx="328">
                  <c:v>9.1999999999999993</c:v>
                </c:pt>
                <c:pt idx="329">
                  <c:v>9.1999999999999993</c:v>
                </c:pt>
                <c:pt idx="330">
                  <c:v>9.1999999999999993</c:v>
                </c:pt>
                <c:pt idx="331">
                  <c:v>9.1999999999999993</c:v>
                </c:pt>
                <c:pt idx="332">
                  <c:v>9.1999999999999993</c:v>
                </c:pt>
                <c:pt idx="333">
                  <c:v>9.1999999999999993</c:v>
                </c:pt>
                <c:pt idx="334">
                  <c:v>9.1999999999999993</c:v>
                </c:pt>
                <c:pt idx="335">
                  <c:v>9.1999999999999993</c:v>
                </c:pt>
                <c:pt idx="336">
                  <c:v>9.1999999999999993</c:v>
                </c:pt>
                <c:pt idx="337">
                  <c:v>9.1999999999999993</c:v>
                </c:pt>
                <c:pt idx="338">
                  <c:v>9.1999999999999993</c:v>
                </c:pt>
                <c:pt idx="339">
                  <c:v>9.1999999999999993</c:v>
                </c:pt>
                <c:pt idx="340">
                  <c:v>9.1999999999999993</c:v>
                </c:pt>
                <c:pt idx="341">
                  <c:v>9.1999999999999993</c:v>
                </c:pt>
                <c:pt idx="342">
                  <c:v>9.1999999999999993</c:v>
                </c:pt>
                <c:pt idx="343">
                  <c:v>9.1999999999999993</c:v>
                </c:pt>
                <c:pt idx="344">
                  <c:v>9.1999999999999993</c:v>
                </c:pt>
                <c:pt idx="345">
                  <c:v>9.1999999999999993</c:v>
                </c:pt>
                <c:pt idx="346">
                  <c:v>9.1999999999999993</c:v>
                </c:pt>
                <c:pt idx="347">
                  <c:v>9.1999999999999993</c:v>
                </c:pt>
                <c:pt idx="348">
                  <c:v>9.1999999999999993</c:v>
                </c:pt>
                <c:pt idx="349">
                  <c:v>9.1999999999999993</c:v>
                </c:pt>
                <c:pt idx="350">
                  <c:v>9.1999999999999993</c:v>
                </c:pt>
                <c:pt idx="351">
                  <c:v>9.1999999999999993</c:v>
                </c:pt>
                <c:pt idx="352">
                  <c:v>9.1999999999999993</c:v>
                </c:pt>
                <c:pt idx="353">
                  <c:v>9.1999999999999993</c:v>
                </c:pt>
                <c:pt idx="354">
                  <c:v>9.1999999999999993</c:v>
                </c:pt>
                <c:pt idx="355">
                  <c:v>9.1999999999999993</c:v>
                </c:pt>
                <c:pt idx="356">
                  <c:v>9.1999999999999993</c:v>
                </c:pt>
                <c:pt idx="357">
                  <c:v>9.1999999999999993</c:v>
                </c:pt>
                <c:pt idx="358">
                  <c:v>9.1999999999999993</c:v>
                </c:pt>
                <c:pt idx="359">
                  <c:v>9.1999999999999993</c:v>
                </c:pt>
                <c:pt idx="360">
                  <c:v>9.1999999999999993</c:v>
                </c:pt>
                <c:pt idx="361">
                  <c:v>9.1999999999999993</c:v>
                </c:pt>
                <c:pt idx="362">
                  <c:v>9.1999999999999993</c:v>
                </c:pt>
                <c:pt idx="363">
                  <c:v>9.1999999999999993</c:v>
                </c:pt>
                <c:pt idx="364">
                  <c:v>9.1999999999999993</c:v>
                </c:pt>
                <c:pt idx="365">
                  <c:v>9.1999999999999993</c:v>
                </c:pt>
                <c:pt idx="366">
                  <c:v>9.1999999999999993</c:v>
                </c:pt>
                <c:pt idx="367">
                  <c:v>9.1999999999999993</c:v>
                </c:pt>
                <c:pt idx="368">
                  <c:v>9.1999999999999993</c:v>
                </c:pt>
                <c:pt idx="369">
                  <c:v>9.1999999999999993</c:v>
                </c:pt>
                <c:pt idx="370">
                  <c:v>9.1999999999999993</c:v>
                </c:pt>
                <c:pt idx="371">
                  <c:v>9.1999999999999993</c:v>
                </c:pt>
                <c:pt idx="372">
                  <c:v>9.1999999999999993</c:v>
                </c:pt>
                <c:pt idx="373">
                  <c:v>9.1999999999999993</c:v>
                </c:pt>
                <c:pt idx="374">
                  <c:v>9.1999999999999993</c:v>
                </c:pt>
                <c:pt idx="375">
                  <c:v>9.1999999999999993</c:v>
                </c:pt>
                <c:pt idx="376">
                  <c:v>9.1999999999999993</c:v>
                </c:pt>
                <c:pt idx="377">
                  <c:v>9.1999999999999993</c:v>
                </c:pt>
                <c:pt idx="378">
                  <c:v>9.1999999999999993</c:v>
                </c:pt>
                <c:pt idx="379">
                  <c:v>9.1999999999999993</c:v>
                </c:pt>
                <c:pt idx="380">
                  <c:v>9.1999999999999993</c:v>
                </c:pt>
                <c:pt idx="381">
                  <c:v>9.1999999999999993</c:v>
                </c:pt>
                <c:pt idx="382">
                  <c:v>9.1999999999999993</c:v>
                </c:pt>
                <c:pt idx="383">
                  <c:v>9.1999999999999993</c:v>
                </c:pt>
                <c:pt idx="384">
                  <c:v>9.1999999999999993</c:v>
                </c:pt>
                <c:pt idx="385">
                  <c:v>9.1999999999999993</c:v>
                </c:pt>
                <c:pt idx="386">
                  <c:v>9.1999999999999993</c:v>
                </c:pt>
                <c:pt idx="387">
                  <c:v>9.1999999999999993</c:v>
                </c:pt>
                <c:pt idx="388">
                  <c:v>9.1999999999999993</c:v>
                </c:pt>
                <c:pt idx="389">
                  <c:v>9.1999999999999993</c:v>
                </c:pt>
                <c:pt idx="390">
                  <c:v>9.1999999999999993</c:v>
                </c:pt>
                <c:pt idx="391">
                  <c:v>9.1999999999999993</c:v>
                </c:pt>
                <c:pt idx="392">
                  <c:v>9.1999999999999993</c:v>
                </c:pt>
                <c:pt idx="393">
                  <c:v>9.1999999999999993</c:v>
                </c:pt>
                <c:pt idx="394">
                  <c:v>9.1999999999999993</c:v>
                </c:pt>
                <c:pt idx="395">
                  <c:v>9.1999999999999993</c:v>
                </c:pt>
                <c:pt idx="396">
                  <c:v>9.1999999999999993</c:v>
                </c:pt>
                <c:pt idx="397">
                  <c:v>9.1999999999999993</c:v>
                </c:pt>
                <c:pt idx="398">
                  <c:v>9.1999999999999993</c:v>
                </c:pt>
                <c:pt idx="399">
                  <c:v>9.1999999999999993</c:v>
                </c:pt>
                <c:pt idx="400">
                  <c:v>9.1999999999999993</c:v>
                </c:pt>
                <c:pt idx="401">
                  <c:v>9.1999999999999993</c:v>
                </c:pt>
                <c:pt idx="402">
                  <c:v>9.1999999999999993</c:v>
                </c:pt>
                <c:pt idx="403">
                  <c:v>9.1999999999999993</c:v>
                </c:pt>
                <c:pt idx="404">
                  <c:v>9.1999999999999993</c:v>
                </c:pt>
                <c:pt idx="405">
                  <c:v>9.1999999999999993</c:v>
                </c:pt>
                <c:pt idx="406">
                  <c:v>9.1999999999999993</c:v>
                </c:pt>
                <c:pt idx="407">
                  <c:v>9.1999999999999993</c:v>
                </c:pt>
                <c:pt idx="408">
                  <c:v>9.1999999999999993</c:v>
                </c:pt>
                <c:pt idx="409">
                  <c:v>9.1999999999999993</c:v>
                </c:pt>
                <c:pt idx="410">
                  <c:v>9.1999999999999993</c:v>
                </c:pt>
                <c:pt idx="411">
                  <c:v>9.1999999999999993</c:v>
                </c:pt>
                <c:pt idx="412">
                  <c:v>9.1999999999999993</c:v>
                </c:pt>
                <c:pt idx="413">
                  <c:v>9.1999999999999993</c:v>
                </c:pt>
                <c:pt idx="414">
                  <c:v>9.1999999999999993</c:v>
                </c:pt>
                <c:pt idx="415">
                  <c:v>9.1999999999999993</c:v>
                </c:pt>
                <c:pt idx="416">
                  <c:v>9.1999999999999993</c:v>
                </c:pt>
                <c:pt idx="417">
                  <c:v>9.1999999999999993</c:v>
                </c:pt>
                <c:pt idx="418">
                  <c:v>9.1999999999999993</c:v>
                </c:pt>
                <c:pt idx="419">
                  <c:v>9.1999999999999993</c:v>
                </c:pt>
                <c:pt idx="420">
                  <c:v>9.1999999999999993</c:v>
                </c:pt>
                <c:pt idx="421">
                  <c:v>9.1999999999999993</c:v>
                </c:pt>
                <c:pt idx="422">
                  <c:v>9.1999999999999993</c:v>
                </c:pt>
                <c:pt idx="423">
                  <c:v>9.1999999999999993</c:v>
                </c:pt>
                <c:pt idx="424">
                  <c:v>9.1999999999999993</c:v>
                </c:pt>
                <c:pt idx="425">
                  <c:v>9.1999999999999993</c:v>
                </c:pt>
                <c:pt idx="426">
                  <c:v>9.1999999999999993</c:v>
                </c:pt>
                <c:pt idx="427">
                  <c:v>9.1999999999999993</c:v>
                </c:pt>
                <c:pt idx="428">
                  <c:v>9.1999999999999993</c:v>
                </c:pt>
                <c:pt idx="429">
                  <c:v>9.1999999999999993</c:v>
                </c:pt>
                <c:pt idx="430">
                  <c:v>9.1999999999999993</c:v>
                </c:pt>
                <c:pt idx="431">
                  <c:v>9.1999999999999993</c:v>
                </c:pt>
                <c:pt idx="432">
                  <c:v>9.1999999999999993</c:v>
                </c:pt>
                <c:pt idx="433">
                  <c:v>9.1999999999999993</c:v>
                </c:pt>
                <c:pt idx="434">
                  <c:v>9.1999999999999993</c:v>
                </c:pt>
                <c:pt idx="435">
                  <c:v>9.1999999999999993</c:v>
                </c:pt>
                <c:pt idx="436">
                  <c:v>9.1999999999999993</c:v>
                </c:pt>
                <c:pt idx="437">
                  <c:v>9.1999999999999993</c:v>
                </c:pt>
                <c:pt idx="438">
                  <c:v>9.1999999999999993</c:v>
                </c:pt>
                <c:pt idx="439">
                  <c:v>9.1999999999999993</c:v>
                </c:pt>
                <c:pt idx="440">
                  <c:v>9.1999999999999993</c:v>
                </c:pt>
                <c:pt idx="441">
                  <c:v>9.1999999999999993</c:v>
                </c:pt>
                <c:pt idx="442">
                  <c:v>9.1999999999999993</c:v>
                </c:pt>
                <c:pt idx="443">
                  <c:v>9.1999999999999993</c:v>
                </c:pt>
                <c:pt idx="444">
                  <c:v>9.1999999999999993</c:v>
                </c:pt>
                <c:pt idx="445">
                  <c:v>9.1999999999999993</c:v>
                </c:pt>
                <c:pt idx="446">
                  <c:v>9.1999999999999993</c:v>
                </c:pt>
                <c:pt idx="447">
                  <c:v>9.1999999999999993</c:v>
                </c:pt>
                <c:pt idx="448">
                  <c:v>9.1999999999999993</c:v>
                </c:pt>
                <c:pt idx="449">
                  <c:v>9.1999999999999993</c:v>
                </c:pt>
                <c:pt idx="450">
                  <c:v>9.1999999999999993</c:v>
                </c:pt>
                <c:pt idx="451">
                  <c:v>9.1999999999999993</c:v>
                </c:pt>
                <c:pt idx="452">
                  <c:v>9.1999999999999993</c:v>
                </c:pt>
                <c:pt idx="453">
                  <c:v>9.1999999999999993</c:v>
                </c:pt>
                <c:pt idx="454">
                  <c:v>9.1999999999999993</c:v>
                </c:pt>
                <c:pt idx="455">
                  <c:v>9.1999999999999993</c:v>
                </c:pt>
                <c:pt idx="456">
                  <c:v>9.1999999999999993</c:v>
                </c:pt>
                <c:pt idx="457">
                  <c:v>9.1999999999999993</c:v>
                </c:pt>
                <c:pt idx="458">
                  <c:v>9.1999999999999993</c:v>
                </c:pt>
                <c:pt idx="459">
                  <c:v>9.1999999999999993</c:v>
                </c:pt>
                <c:pt idx="460">
                  <c:v>9.1999999999999993</c:v>
                </c:pt>
                <c:pt idx="461">
                  <c:v>9.1999999999999993</c:v>
                </c:pt>
                <c:pt idx="462">
                  <c:v>9.1999999999999993</c:v>
                </c:pt>
                <c:pt idx="463">
                  <c:v>9.1999999999999993</c:v>
                </c:pt>
                <c:pt idx="464">
                  <c:v>9.1999999999999993</c:v>
                </c:pt>
                <c:pt idx="465">
                  <c:v>9.1999999999999993</c:v>
                </c:pt>
                <c:pt idx="466">
                  <c:v>9.1999999999999993</c:v>
                </c:pt>
                <c:pt idx="467">
                  <c:v>9.1999999999999993</c:v>
                </c:pt>
                <c:pt idx="468">
                  <c:v>9.1999999999999993</c:v>
                </c:pt>
                <c:pt idx="469">
                  <c:v>9.1999999999999993</c:v>
                </c:pt>
                <c:pt idx="470">
                  <c:v>9.1999999999999993</c:v>
                </c:pt>
                <c:pt idx="471">
                  <c:v>9.1999999999999993</c:v>
                </c:pt>
                <c:pt idx="472">
                  <c:v>9.1999999999999993</c:v>
                </c:pt>
                <c:pt idx="473">
                  <c:v>9.1999999999999993</c:v>
                </c:pt>
                <c:pt idx="474">
                  <c:v>9.1999999999999993</c:v>
                </c:pt>
                <c:pt idx="475">
                  <c:v>9.1999999999999993</c:v>
                </c:pt>
                <c:pt idx="476">
                  <c:v>9.1999999999999993</c:v>
                </c:pt>
                <c:pt idx="477">
                  <c:v>9.1999999999999993</c:v>
                </c:pt>
                <c:pt idx="478">
                  <c:v>9.1999999999999993</c:v>
                </c:pt>
                <c:pt idx="479">
                  <c:v>9.1999999999999993</c:v>
                </c:pt>
                <c:pt idx="480">
                  <c:v>9.1999999999999993</c:v>
                </c:pt>
                <c:pt idx="481">
                  <c:v>9.1999999999999993</c:v>
                </c:pt>
                <c:pt idx="482">
                  <c:v>9.1999999999999993</c:v>
                </c:pt>
                <c:pt idx="483">
                  <c:v>9.1999999999999993</c:v>
                </c:pt>
                <c:pt idx="484">
                  <c:v>9.1999999999999993</c:v>
                </c:pt>
                <c:pt idx="485">
                  <c:v>9.1999999999999993</c:v>
                </c:pt>
                <c:pt idx="486">
                  <c:v>9.1999999999999993</c:v>
                </c:pt>
                <c:pt idx="487">
                  <c:v>9.1999999999999993</c:v>
                </c:pt>
                <c:pt idx="488">
                  <c:v>9.1999999999999993</c:v>
                </c:pt>
                <c:pt idx="489">
                  <c:v>9.1999999999999993</c:v>
                </c:pt>
                <c:pt idx="490">
                  <c:v>9.1999999999999993</c:v>
                </c:pt>
                <c:pt idx="491">
                  <c:v>9.1999999999999993</c:v>
                </c:pt>
                <c:pt idx="492">
                  <c:v>9.1999999999999993</c:v>
                </c:pt>
                <c:pt idx="493">
                  <c:v>9.1999999999999993</c:v>
                </c:pt>
                <c:pt idx="494">
                  <c:v>9.1999999999999993</c:v>
                </c:pt>
                <c:pt idx="495">
                  <c:v>9.1999999999999993</c:v>
                </c:pt>
                <c:pt idx="496">
                  <c:v>9.1999999999999993</c:v>
                </c:pt>
                <c:pt idx="497">
                  <c:v>9.1999999999999993</c:v>
                </c:pt>
                <c:pt idx="498">
                  <c:v>9.1999999999999993</c:v>
                </c:pt>
                <c:pt idx="499">
                  <c:v>9.1999999999999993</c:v>
                </c:pt>
                <c:pt idx="500">
                  <c:v>9.1999999999999993</c:v>
                </c:pt>
                <c:pt idx="501">
                  <c:v>9.1999999999999993</c:v>
                </c:pt>
                <c:pt idx="502">
                  <c:v>9.1999999999999993</c:v>
                </c:pt>
                <c:pt idx="503">
                  <c:v>9.1999999999999993</c:v>
                </c:pt>
                <c:pt idx="504">
                  <c:v>9.1999999999999993</c:v>
                </c:pt>
                <c:pt idx="505">
                  <c:v>9.1999999999999993</c:v>
                </c:pt>
                <c:pt idx="506">
                  <c:v>9.1999999999999993</c:v>
                </c:pt>
                <c:pt idx="507">
                  <c:v>9.1999999999999993</c:v>
                </c:pt>
                <c:pt idx="508">
                  <c:v>9.1999999999999993</c:v>
                </c:pt>
                <c:pt idx="509">
                  <c:v>9.1999999999999993</c:v>
                </c:pt>
                <c:pt idx="510">
                  <c:v>9.1999999999999993</c:v>
                </c:pt>
                <c:pt idx="511">
                  <c:v>9.1999999999999993</c:v>
                </c:pt>
                <c:pt idx="512">
                  <c:v>9.1999999999999993</c:v>
                </c:pt>
                <c:pt idx="513">
                  <c:v>9.1999999999999993</c:v>
                </c:pt>
                <c:pt idx="514">
                  <c:v>9.1999999999999993</c:v>
                </c:pt>
                <c:pt idx="515">
                  <c:v>9.1999999999999993</c:v>
                </c:pt>
                <c:pt idx="516">
                  <c:v>9.1999999999999993</c:v>
                </c:pt>
                <c:pt idx="517">
                  <c:v>9.1999999999999993</c:v>
                </c:pt>
                <c:pt idx="518">
                  <c:v>9.1999999999999993</c:v>
                </c:pt>
                <c:pt idx="519">
                  <c:v>9.1999999999999993</c:v>
                </c:pt>
                <c:pt idx="520">
                  <c:v>9.1999999999999993</c:v>
                </c:pt>
                <c:pt idx="521">
                  <c:v>9.1999999999999993</c:v>
                </c:pt>
                <c:pt idx="522">
                  <c:v>9.1999999999999993</c:v>
                </c:pt>
                <c:pt idx="523">
                  <c:v>9.1999999999999993</c:v>
                </c:pt>
                <c:pt idx="524">
                  <c:v>9.1999999999999993</c:v>
                </c:pt>
                <c:pt idx="525">
                  <c:v>9.1999999999999993</c:v>
                </c:pt>
                <c:pt idx="526">
                  <c:v>9.1999999999999993</c:v>
                </c:pt>
                <c:pt idx="527">
                  <c:v>9.1999999999999993</c:v>
                </c:pt>
                <c:pt idx="528">
                  <c:v>9.1999999999999993</c:v>
                </c:pt>
                <c:pt idx="529">
                  <c:v>9.1999999999999993</c:v>
                </c:pt>
                <c:pt idx="530">
                  <c:v>9.1999999999999993</c:v>
                </c:pt>
                <c:pt idx="531">
                  <c:v>9.1999999999999993</c:v>
                </c:pt>
                <c:pt idx="532">
                  <c:v>9.1999999999999993</c:v>
                </c:pt>
                <c:pt idx="533">
                  <c:v>9.1999999999999993</c:v>
                </c:pt>
                <c:pt idx="534">
                  <c:v>9.1999999999999993</c:v>
                </c:pt>
                <c:pt idx="535">
                  <c:v>9.1999999999999993</c:v>
                </c:pt>
                <c:pt idx="536">
                  <c:v>9.1999999999999993</c:v>
                </c:pt>
                <c:pt idx="537">
                  <c:v>9.1999999999999993</c:v>
                </c:pt>
                <c:pt idx="538">
                  <c:v>9.1999999999999993</c:v>
                </c:pt>
                <c:pt idx="539">
                  <c:v>9.1999999999999993</c:v>
                </c:pt>
                <c:pt idx="540">
                  <c:v>9.1999999999999993</c:v>
                </c:pt>
                <c:pt idx="541">
                  <c:v>9.1999999999999993</c:v>
                </c:pt>
                <c:pt idx="542">
                  <c:v>9.1999999999999993</c:v>
                </c:pt>
                <c:pt idx="543">
                  <c:v>9.1999999999999993</c:v>
                </c:pt>
                <c:pt idx="544">
                  <c:v>9.1999999999999993</c:v>
                </c:pt>
                <c:pt idx="545">
                  <c:v>9.1999999999999993</c:v>
                </c:pt>
                <c:pt idx="546">
                  <c:v>9.1999999999999993</c:v>
                </c:pt>
                <c:pt idx="547">
                  <c:v>9.1999999999999993</c:v>
                </c:pt>
                <c:pt idx="548">
                  <c:v>9.1999999999999993</c:v>
                </c:pt>
                <c:pt idx="549">
                  <c:v>9.1999999999999993</c:v>
                </c:pt>
                <c:pt idx="550">
                  <c:v>9.1999999999999993</c:v>
                </c:pt>
                <c:pt idx="551">
                  <c:v>9.1999999999999993</c:v>
                </c:pt>
                <c:pt idx="552">
                  <c:v>9.1999999999999993</c:v>
                </c:pt>
                <c:pt idx="553">
                  <c:v>9.1999999999999993</c:v>
                </c:pt>
                <c:pt idx="554">
                  <c:v>9.1999999999999993</c:v>
                </c:pt>
                <c:pt idx="555">
                  <c:v>9.1999999999999993</c:v>
                </c:pt>
                <c:pt idx="556">
                  <c:v>9.1999999999999993</c:v>
                </c:pt>
                <c:pt idx="557">
                  <c:v>9.1999999999999993</c:v>
                </c:pt>
                <c:pt idx="558">
                  <c:v>9.1999999999999993</c:v>
                </c:pt>
                <c:pt idx="559">
                  <c:v>9.1999999999999993</c:v>
                </c:pt>
                <c:pt idx="560">
                  <c:v>9.1999999999999993</c:v>
                </c:pt>
                <c:pt idx="561">
                  <c:v>9.1999999999999993</c:v>
                </c:pt>
                <c:pt idx="562">
                  <c:v>9.1999999999999993</c:v>
                </c:pt>
                <c:pt idx="563">
                  <c:v>9.1999999999999993</c:v>
                </c:pt>
                <c:pt idx="564">
                  <c:v>9.1999999999999993</c:v>
                </c:pt>
                <c:pt idx="565">
                  <c:v>9.1999999999999993</c:v>
                </c:pt>
                <c:pt idx="566">
                  <c:v>9.1999999999999993</c:v>
                </c:pt>
                <c:pt idx="567">
                  <c:v>9.1999999999999993</c:v>
                </c:pt>
                <c:pt idx="568">
                  <c:v>9.1999999999999993</c:v>
                </c:pt>
                <c:pt idx="569">
                  <c:v>9.1999999999999993</c:v>
                </c:pt>
                <c:pt idx="570">
                  <c:v>9.1999999999999993</c:v>
                </c:pt>
                <c:pt idx="571">
                  <c:v>9.1999999999999993</c:v>
                </c:pt>
                <c:pt idx="572">
                  <c:v>9.1999999999999993</c:v>
                </c:pt>
                <c:pt idx="573">
                  <c:v>9.1999999999999993</c:v>
                </c:pt>
                <c:pt idx="574">
                  <c:v>9.1999999999999993</c:v>
                </c:pt>
                <c:pt idx="575">
                  <c:v>9.1999999999999993</c:v>
                </c:pt>
                <c:pt idx="576">
                  <c:v>9.1999999999999993</c:v>
                </c:pt>
                <c:pt idx="577">
                  <c:v>9.1999999999999993</c:v>
                </c:pt>
                <c:pt idx="578">
                  <c:v>9.1999999999999993</c:v>
                </c:pt>
                <c:pt idx="579">
                  <c:v>9.1999999999999993</c:v>
                </c:pt>
                <c:pt idx="580">
                  <c:v>9.1999999999999993</c:v>
                </c:pt>
                <c:pt idx="581">
                  <c:v>9.1999999999999993</c:v>
                </c:pt>
                <c:pt idx="582">
                  <c:v>9.1999999999999993</c:v>
                </c:pt>
                <c:pt idx="583">
                  <c:v>9.1999999999999993</c:v>
                </c:pt>
                <c:pt idx="584">
                  <c:v>9.1999999999999993</c:v>
                </c:pt>
                <c:pt idx="585">
                  <c:v>9.1999999999999993</c:v>
                </c:pt>
                <c:pt idx="586">
                  <c:v>9.1999999999999993</c:v>
                </c:pt>
                <c:pt idx="587">
                  <c:v>9.1999999999999993</c:v>
                </c:pt>
                <c:pt idx="588">
                  <c:v>9.1999999999999993</c:v>
                </c:pt>
                <c:pt idx="589">
                  <c:v>9.1999999999999993</c:v>
                </c:pt>
                <c:pt idx="590">
                  <c:v>9.1999999999999993</c:v>
                </c:pt>
                <c:pt idx="591">
                  <c:v>9.1999999999999993</c:v>
                </c:pt>
                <c:pt idx="592">
                  <c:v>9.1999999999999993</c:v>
                </c:pt>
                <c:pt idx="593">
                  <c:v>9.1999999999999993</c:v>
                </c:pt>
                <c:pt idx="594">
                  <c:v>9.1999999999999993</c:v>
                </c:pt>
                <c:pt idx="595">
                  <c:v>9.1999999999999993</c:v>
                </c:pt>
                <c:pt idx="596">
                  <c:v>9.1999999999999993</c:v>
                </c:pt>
                <c:pt idx="597">
                  <c:v>9.1999999999999993</c:v>
                </c:pt>
                <c:pt idx="598">
                  <c:v>9.1999999999999993</c:v>
                </c:pt>
                <c:pt idx="599">
                  <c:v>9.1999999999999993</c:v>
                </c:pt>
                <c:pt idx="600">
                  <c:v>9.1999999999999993</c:v>
                </c:pt>
                <c:pt idx="601">
                  <c:v>9.1999999999999993</c:v>
                </c:pt>
                <c:pt idx="602">
                  <c:v>9.1999999999999993</c:v>
                </c:pt>
                <c:pt idx="603">
                  <c:v>9.1999999999999993</c:v>
                </c:pt>
                <c:pt idx="604">
                  <c:v>9.1999999999999993</c:v>
                </c:pt>
                <c:pt idx="605">
                  <c:v>9.1999999999999993</c:v>
                </c:pt>
                <c:pt idx="606">
                  <c:v>9.1999999999999993</c:v>
                </c:pt>
                <c:pt idx="607">
                  <c:v>9.1999999999999993</c:v>
                </c:pt>
                <c:pt idx="608">
                  <c:v>9.1999999999999993</c:v>
                </c:pt>
                <c:pt idx="609">
                  <c:v>9.1999999999999993</c:v>
                </c:pt>
                <c:pt idx="610">
                  <c:v>9.1999999999999993</c:v>
                </c:pt>
                <c:pt idx="611">
                  <c:v>9.1999999999999993</c:v>
                </c:pt>
                <c:pt idx="612">
                  <c:v>9.1999999999999993</c:v>
                </c:pt>
                <c:pt idx="613">
                  <c:v>9.1999999999999993</c:v>
                </c:pt>
                <c:pt idx="614">
                  <c:v>9.1999999999999993</c:v>
                </c:pt>
                <c:pt idx="615">
                  <c:v>9.1999999999999993</c:v>
                </c:pt>
                <c:pt idx="616">
                  <c:v>9.1999999999999993</c:v>
                </c:pt>
                <c:pt idx="617">
                  <c:v>9.1999999999999993</c:v>
                </c:pt>
                <c:pt idx="618">
                  <c:v>9.1999999999999993</c:v>
                </c:pt>
                <c:pt idx="619">
                  <c:v>9.1999999999999993</c:v>
                </c:pt>
                <c:pt idx="620">
                  <c:v>9.1999999999999993</c:v>
                </c:pt>
                <c:pt idx="621">
                  <c:v>9.1999999999999993</c:v>
                </c:pt>
                <c:pt idx="622">
                  <c:v>9.1999999999999993</c:v>
                </c:pt>
                <c:pt idx="623">
                  <c:v>9.1999999999999993</c:v>
                </c:pt>
                <c:pt idx="624">
                  <c:v>9.1999999999999993</c:v>
                </c:pt>
                <c:pt idx="625">
                  <c:v>9.1999999999999993</c:v>
                </c:pt>
                <c:pt idx="626">
                  <c:v>9.1999999999999993</c:v>
                </c:pt>
                <c:pt idx="627">
                  <c:v>9.1999999999999993</c:v>
                </c:pt>
                <c:pt idx="628">
                  <c:v>9.1999999999999993</c:v>
                </c:pt>
                <c:pt idx="629">
                  <c:v>9.1999999999999993</c:v>
                </c:pt>
                <c:pt idx="630">
                  <c:v>9.1999999999999993</c:v>
                </c:pt>
                <c:pt idx="631">
                  <c:v>9.1999999999999993</c:v>
                </c:pt>
                <c:pt idx="632">
                  <c:v>9.1999999999999993</c:v>
                </c:pt>
                <c:pt idx="633">
                  <c:v>9.1999999999999993</c:v>
                </c:pt>
                <c:pt idx="634">
                  <c:v>9.1999999999999993</c:v>
                </c:pt>
                <c:pt idx="635">
                  <c:v>9.1999999999999993</c:v>
                </c:pt>
                <c:pt idx="636">
                  <c:v>9.1999999999999993</c:v>
                </c:pt>
                <c:pt idx="637">
                  <c:v>9.1999999999999993</c:v>
                </c:pt>
                <c:pt idx="638">
                  <c:v>9.1999999999999993</c:v>
                </c:pt>
                <c:pt idx="639">
                  <c:v>9.1999999999999993</c:v>
                </c:pt>
                <c:pt idx="640">
                  <c:v>9.1999999999999993</c:v>
                </c:pt>
                <c:pt idx="641">
                  <c:v>9.1999999999999993</c:v>
                </c:pt>
                <c:pt idx="642">
                  <c:v>9.1999999999999993</c:v>
                </c:pt>
                <c:pt idx="643">
                  <c:v>9.1999999999999993</c:v>
                </c:pt>
                <c:pt idx="644">
                  <c:v>9.1999999999999993</c:v>
                </c:pt>
                <c:pt idx="645">
                  <c:v>9.1999999999999993</c:v>
                </c:pt>
                <c:pt idx="646">
                  <c:v>9.1999999999999993</c:v>
                </c:pt>
                <c:pt idx="647">
                  <c:v>9.1999999999999993</c:v>
                </c:pt>
                <c:pt idx="648">
                  <c:v>9.1999999999999993</c:v>
                </c:pt>
                <c:pt idx="649">
                  <c:v>9.1999999999999993</c:v>
                </c:pt>
                <c:pt idx="650">
                  <c:v>9.1999999999999993</c:v>
                </c:pt>
                <c:pt idx="651">
                  <c:v>9.1999999999999993</c:v>
                </c:pt>
                <c:pt idx="652">
                  <c:v>9.1999999999999993</c:v>
                </c:pt>
                <c:pt idx="653">
                  <c:v>9.1999999999999993</c:v>
                </c:pt>
                <c:pt idx="654">
                  <c:v>9.1999999999999993</c:v>
                </c:pt>
                <c:pt idx="655">
                  <c:v>9.1999999999999993</c:v>
                </c:pt>
                <c:pt idx="656">
                  <c:v>9.1999999999999993</c:v>
                </c:pt>
                <c:pt idx="657">
                  <c:v>9.1999999999999993</c:v>
                </c:pt>
                <c:pt idx="658">
                  <c:v>9.1999999999999993</c:v>
                </c:pt>
                <c:pt idx="659">
                  <c:v>9.1999999999999993</c:v>
                </c:pt>
                <c:pt idx="660">
                  <c:v>9.1999999999999993</c:v>
                </c:pt>
                <c:pt idx="661">
                  <c:v>9.1999999999999993</c:v>
                </c:pt>
                <c:pt idx="662">
                  <c:v>9.1999999999999993</c:v>
                </c:pt>
                <c:pt idx="663">
                  <c:v>9.1999999999999993</c:v>
                </c:pt>
                <c:pt idx="664">
                  <c:v>9.1999999999999993</c:v>
                </c:pt>
                <c:pt idx="665">
                  <c:v>9.1999999999999993</c:v>
                </c:pt>
                <c:pt idx="666">
                  <c:v>9.1999999999999993</c:v>
                </c:pt>
                <c:pt idx="667">
                  <c:v>9.1999999999999993</c:v>
                </c:pt>
                <c:pt idx="668">
                  <c:v>9.1999999999999993</c:v>
                </c:pt>
                <c:pt idx="669">
                  <c:v>9.1999999999999993</c:v>
                </c:pt>
                <c:pt idx="670">
                  <c:v>9.1999999999999993</c:v>
                </c:pt>
                <c:pt idx="671">
                  <c:v>9.1999999999999993</c:v>
                </c:pt>
                <c:pt idx="672">
                  <c:v>9.1999999999999993</c:v>
                </c:pt>
                <c:pt idx="673">
                  <c:v>9.1999999999999993</c:v>
                </c:pt>
                <c:pt idx="674">
                  <c:v>9.1999999999999993</c:v>
                </c:pt>
                <c:pt idx="675">
                  <c:v>9.1999999999999993</c:v>
                </c:pt>
                <c:pt idx="676">
                  <c:v>9.1999999999999993</c:v>
                </c:pt>
                <c:pt idx="677">
                  <c:v>9.1999999999999993</c:v>
                </c:pt>
                <c:pt idx="678">
                  <c:v>9.1999999999999993</c:v>
                </c:pt>
                <c:pt idx="679">
                  <c:v>9.1999999999999993</c:v>
                </c:pt>
                <c:pt idx="680">
                  <c:v>9.1999999999999993</c:v>
                </c:pt>
                <c:pt idx="681">
                  <c:v>9.1999999999999993</c:v>
                </c:pt>
                <c:pt idx="682">
                  <c:v>9.1999999999999993</c:v>
                </c:pt>
                <c:pt idx="683">
                  <c:v>9.1999999999999993</c:v>
                </c:pt>
                <c:pt idx="684">
                  <c:v>9.1999999999999993</c:v>
                </c:pt>
                <c:pt idx="685">
                  <c:v>9.1999999999999993</c:v>
                </c:pt>
                <c:pt idx="686">
                  <c:v>9.1999999999999993</c:v>
                </c:pt>
                <c:pt idx="687">
                  <c:v>9.1999999999999993</c:v>
                </c:pt>
                <c:pt idx="688">
                  <c:v>9.1999999999999993</c:v>
                </c:pt>
                <c:pt idx="689">
                  <c:v>9.1999999999999993</c:v>
                </c:pt>
                <c:pt idx="690">
                  <c:v>9.1999999999999993</c:v>
                </c:pt>
                <c:pt idx="691">
                  <c:v>9.1999999999999993</c:v>
                </c:pt>
                <c:pt idx="692">
                  <c:v>9.1999999999999993</c:v>
                </c:pt>
                <c:pt idx="693">
                  <c:v>9.1999999999999993</c:v>
                </c:pt>
                <c:pt idx="694">
                  <c:v>9.1999999999999993</c:v>
                </c:pt>
                <c:pt idx="695">
                  <c:v>9.1999999999999993</c:v>
                </c:pt>
                <c:pt idx="696">
                  <c:v>9.1999999999999993</c:v>
                </c:pt>
                <c:pt idx="697">
                  <c:v>9.1999999999999993</c:v>
                </c:pt>
                <c:pt idx="698">
                  <c:v>9.1999999999999993</c:v>
                </c:pt>
                <c:pt idx="699">
                  <c:v>9.1999999999999993</c:v>
                </c:pt>
                <c:pt idx="700">
                  <c:v>9.1999999999999993</c:v>
                </c:pt>
                <c:pt idx="701">
                  <c:v>9.1999999999999993</c:v>
                </c:pt>
                <c:pt idx="702">
                  <c:v>9.1999999999999993</c:v>
                </c:pt>
                <c:pt idx="703">
                  <c:v>9.1999999999999993</c:v>
                </c:pt>
                <c:pt idx="704">
                  <c:v>9.1999999999999993</c:v>
                </c:pt>
                <c:pt idx="705">
                  <c:v>9.1999999999999993</c:v>
                </c:pt>
                <c:pt idx="706">
                  <c:v>9.1999999999999993</c:v>
                </c:pt>
                <c:pt idx="707">
                  <c:v>9.1999999999999993</c:v>
                </c:pt>
                <c:pt idx="708">
                  <c:v>9.1999999999999993</c:v>
                </c:pt>
                <c:pt idx="709">
                  <c:v>9.1999999999999993</c:v>
                </c:pt>
                <c:pt idx="710">
                  <c:v>9.1999999999999993</c:v>
                </c:pt>
                <c:pt idx="711">
                  <c:v>9.1999999999999993</c:v>
                </c:pt>
                <c:pt idx="712">
                  <c:v>9.1999999999999993</c:v>
                </c:pt>
                <c:pt idx="713">
                  <c:v>9.1999999999999993</c:v>
                </c:pt>
                <c:pt idx="714">
                  <c:v>9.1999999999999993</c:v>
                </c:pt>
                <c:pt idx="715">
                  <c:v>9.1999999999999993</c:v>
                </c:pt>
                <c:pt idx="716">
                  <c:v>9.1999999999999993</c:v>
                </c:pt>
                <c:pt idx="717">
                  <c:v>9.1999999999999993</c:v>
                </c:pt>
                <c:pt idx="718">
                  <c:v>9.1999999999999993</c:v>
                </c:pt>
                <c:pt idx="719">
                  <c:v>9.1999999999999993</c:v>
                </c:pt>
                <c:pt idx="720">
                  <c:v>9.1999999999999993</c:v>
                </c:pt>
                <c:pt idx="721">
                  <c:v>9.1999999999999993</c:v>
                </c:pt>
                <c:pt idx="722">
                  <c:v>9.1999999999999993</c:v>
                </c:pt>
                <c:pt idx="723">
                  <c:v>9.1999999999999993</c:v>
                </c:pt>
                <c:pt idx="724">
                  <c:v>9.1999999999999993</c:v>
                </c:pt>
                <c:pt idx="725">
                  <c:v>9.1999999999999993</c:v>
                </c:pt>
                <c:pt idx="726">
                  <c:v>9.1999999999999993</c:v>
                </c:pt>
                <c:pt idx="727">
                  <c:v>9.1999999999999993</c:v>
                </c:pt>
                <c:pt idx="728">
                  <c:v>9.1999999999999993</c:v>
                </c:pt>
                <c:pt idx="729">
                  <c:v>9.1999999999999993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F9AF-4D79-94ED-C5A875AA537C}"/>
            </c:ext>
          </c:extLst>
        </c:ser>
        <c:ser>
          <c:idx val="12"/>
          <c:order val="19"/>
          <c:tx>
            <c:v>MINIMO ABSOLUTO 1972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0.48</c:v>
                </c:pt>
                <c:pt idx="1">
                  <c:v>0.48</c:v>
                </c:pt>
                <c:pt idx="2">
                  <c:v>0.48</c:v>
                </c:pt>
                <c:pt idx="3">
                  <c:v>0.48</c:v>
                </c:pt>
                <c:pt idx="4">
                  <c:v>0.48</c:v>
                </c:pt>
                <c:pt idx="5">
                  <c:v>0.48</c:v>
                </c:pt>
                <c:pt idx="6">
                  <c:v>0.48</c:v>
                </c:pt>
                <c:pt idx="7">
                  <c:v>0.48</c:v>
                </c:pt>
                <c:pt idx="8">
                  <c:v>0.48</c:v>
                </c:pt>
                <c:pt idx="9">
                  <c:v>0.48</c:v>
                </c:pt>
                <c:pt idx="10">
                  <c:v>0.48</c:v>
                </c:pt>
                <c:pt idx="11">
                  <c:v>0.48</c:v>
                </c:pt>
                <c:pt idx="12">
                  <c:v>0.48</c:v>
                </c:pt>
                <c:pt idx="13">
                  <c:v>0.48</c:v>
                </c:pt>
                <c:pt idx="14">
                  <c:v>0.48</c:v>
                </c:pt>
                <c:pt idx="15">
                  <c:v>0.48</c:v>
                </c:pt>
                <c:pt idx="16">
                  <c:v>0.48</c:v>
                </c:pt>
                <c:pt idx="17">
                  <c:v>0.48</c:v>
                </c:pt>
                <c:pt idx="18">
                  <c:v>0.48</c:v>
                </c:pt>
                <c:pt idx="19">
                  <c:v>0.48</c:v>
                </c:pt>
                <c:pt idx="20">
                  <c:v>0.48</c:v>
                </c:pt>
                <c:pt idx="21">
                  <c:v>0.48</c:v>
                </c:pt>
                <c:pt idx="22">
                  <c:v>0.48</c:v>
                </c:pt>
                <c:pt idx="23">
                  <c:v>0.48</c:v>
                </c:pt>
                <c:pt idx="24">
                  <c:v>0.48</c:v>
                </c:pt>
                <c:pt idx="25">
                  <c:v>0.48</c:v>
                </c:pt>
                <c:pt idx="26">
                  <c:v>0.48</c:v>
                </c:pt>
                <c:pt idx="27">
                  <c:v>0.48</c:v>
                </c:pt>
                <c:pt idx="28">
                  <c:v>0.48</c:v>
                </c:pt>
                <c:pt idx="29">
                  <c:v>0.48</c:v>
                </c:pt>
                <c:pt idx="30">
                  <c:v>0.48</c:v>
                </c:pt>
                <c:pt idx="31">
                  <c:v>0.48</c:v>
                </c:pt>
                <c:pt idx="32">
                  <c:v>0.48</c:v>
                </c:pt>
                <c:pt idx="33">
                  <c:v>0.48</c:v>
                </c:pt>
                <c:pt idx="34">
                  <c:v>0.48</c:v>
                </c:pt>
                <c:pt idx="35">
                  <c:v>0.48</c:v>
                </c:pt>
                <c:pt idx="36">
                  <c:v>0.48</c:v>
                </c:pt>
                <c:pt idx="37">
                  <c:v>0.48</c:v>
                </c:pt>
                <c:pt idx="38">
                  <c:v>0.48</c:v>
                </c:pt>
                <c:pt idx="39">
                  <c:v>0.48</c:v>
                </c:pt>
                <c:pt idx="40">
                  <c:v>0.48</c:v>
                </c:pt>
                <c:pt idx="41">
                  <c:v>0.48</c:v>
                </c:pt>
                <c:pt idx="42">
                  <c:v>0.48</c:v>
                </c:pt>
                <c:pt idx="43">
                  <c:v>0.48</c:v>
                </c:pt>
                <c:pt idx="44">
                  <c:v>0.48</c:v>
                </c:pt>
                <c:pt idx="45">
                  <c:v>0.48</c:v>
                </c:pt>
                <c:pt idx="46">
                  <c:v>0.48</c:v>
                </c:pt>
                <c:pt idx="47">
                  <c:v>0.48</c:v>
                </c:pt>
                <c:pt idx="48">
                  <c:v>0.48</c:v>
                </c:pt>
                <c:pt idx="49">
                  <c:v>0.48</c:v>
                </c:pt>
                <c:pt idx="50">
                  <c:v>0.48</c:v>
                </c:pt>
                <c:pt idx="51">
                  <c:v>0.48</c:v>
                </c:pt>
                <c:pt idx="52">
                  <c:v>0.48</c:v>
                </c:pt>
                <c:pt idx="53">
                  <c:v>0.48</c:v>
                </c:pt>
                <c:pt idx="54">
                  <c:v>0.48</c:v>
                </c:pt>
                <c:pt idx="55">
                  <c:v>0.48</c:v>
                </c:pt>
                <c:pt idx="56">
                  <c:v>0.48</c:v>
                </c:pt>
                <c:pt idx="57">
                  <c:v>0.48</c:v>
                </c:pt>
                <c:pt idx="58">
                  <c:v>0.48</c:v>
                </c:pt>
                <c:pt idx="59">
                  <c:v>0.48</c:v>
                </c:pt>
                <c:pt idx="60">
                  <c:v>0.48</c:v>
                </c:pt>
                <c:pt idx="61">
                  <c:v>0.48</c:v>
                </c:pt>
                <c:pt idx="62">
                  <c:v>0.48</c:v>
                </c:pt>
                <c:pt idx="63">
                  <c:v>0.48</c:v>
                </c:pt>
                <c:pt idx="64">
                  <c:v>0.48</c:v>
                </c:pt>
                <c:pt idx="65">
                  <c:v>0.48</c:v>
                </c:pt>
                <c:pt idx="66">
                  <c:v>0.48</c:v>
                </c:pt>
                <c:pt idx="67">
                  <c:v>0.48</c:v>
                </c:pt>
                <c:pt idx="68">
                  <c:v>0.48</c:v>
                </c:pt>
                <c:pt idx="69">
                  <c:v>0.48</c:v>
                </c:pt>
                <c:pt idx="70">
                  <c:v>0.48</c:v>
                </c:pt>
                <c:pt idx="71">
                  <c:v>0.48</c:v>
                </c:pt>
                <c:pt idx="72">
                  <c:v>0.48</c:v>
                </c:pt>
                <c:pt idx="73">
                  <c:v>0.48</c:v>
                </c:pt>
                <c:pt idx="74">
                  <c:v>0.48</c:v>
                </c:pt>
                <c:pt idx="75">
                  <c:v>0.48</c:v>
                </c:pt>
                <c:pt idx="76">
                  <c:v>0.48</c:v>
                </c:pt>
                <c:pt idx="77">
                  <c:v>0.48</c:v>
                </c:pt>
                <c:pt idx="78">
                  <c:v>0.48</c:v>
                </c:pt>
                <c:pt idx="79">
                  <c:v>0.48</c:v>
                </c:pt>
                <c:pt idx="80">
                  <c:v>0.48</c:v>
                </c:pt>
                <c:pt idx="81">
                  <c:v>0.48</c:v>
                </c:pt>
                <c:pt idx="82">
                  <c:v>0.48</c:v>
                </c:pt>
                <c:pt idx="83">
                  <c:v>0.48</c:v>
                </c:pt>
                <c:pt idx="84">
                  <c:v>0.48</c:v>
                </c:pt>
                <c:pt idx="85">
                  <c:v>0.48</c:v>
                </c:pt>
                <c:pt idx="86">
                  <c:v>0.48</c:v>
                </c:pt>
                <c:pt idx="87">
                  <c:v>0.48</c:v>
                </c:pt>
                <c:pt idx="88">
                  <c:v>0.48</c:v>
                </c:pt>
                <c:pt idx="89">
                  <c:v>0.48</c:v>
                </c:pt>
                <c:pt idx="90">
                  <c:v>0.48</c:v>
                </c:pt>
                <c:pt idx="91">
                  <c:v>0.48</c:v>
                </c:pt>
                <c:pt idx="92">
                  <c:v>0.48</c:v>
                </c:pt>
                <c:pt idx="93">
                  <c:v>0.48</c:v>
                </c:pt>
                <c:pt idx="94">
                  <c:v>0.48</c:v>
                </c:pt>
                <c:pt idx="95">
                  <c:v>0.48</c:v>
                </c:pt>
                <c:pt idx="96">
                  <c:v>0.48</c:v>
                </c:pt>
                <c:pt idx="97">
                  <c:v>0.48</c:v>
                </c:pt>
                <c:pt idx="98">
                  <c:v>0.48</c:v>
                </c:pt>
                <c:pt idx="99">
                  <c:v>0.48</c:v>
                </c:pt>
                <c:pt idx="100">
                  <c:v>0.48</c:v>
                </c:pt>
                <c:pt idx="101">
                  <c:v>0.48</c:v>
                </c:pt>
                <c:pt idx="102">
                  <c:v>0.48</c:v>
                </c:pt>
                <c:pt idx="103">
                  <c:v>0.48</c:v>
                </c:pt>
                <c:pt idx="104">
                  <c:v>0.48</c:v>
                </c:pt>
                <c:pt idx="105">
                  <c:v>0.48</c:v>
                </c:pt>
                <c:pt idx="106">
                  <c:v>0.48</c:v>
                </c:pt>
                <c:pt idx="107">
                  <c:v>0.48</c:v>
                </c:pt>
                <c:pt idx="108">
                  <c:v>0.48</c:v>
                </c:pt>
                <c:pt idx="109">
                  <c:v>0.48</c:v>
                </c:pt>
                <c:pt idx="110">
                  <c:v>0.48</c:v>
                </c:pt>
                <c:pt idx="111">
                  <c:v>0.48</c:v>
                </c:pt>
                <c:pt idx="112">
                  <c:v>0.48</c:v>
                </c:pt>
                <c:pt idx="113">
                  <c:v>0.48</c:v>
                </c:pt>
                <c:pt idx="114">
                  <c:v>0.48</c:v>
                </c:pt>
                <c:pt idx="115">
                  <c:v>0.48</c:v>
                </c:pt>
                <c:pt idx="116">
                  <c:v>0.48</c:v>
                </c:pt>
                <c:pt idx="117">
                  <c:v>0.48</c:v>
                </c:pt>
                <c:pt idx="118">
                  <c:v>0.48</c:v>
                </c:pt>
                <c:pt idx="119">
                  <c:v>0.48</c:v>
                </c:pt>
                <c:pt idx="120">
                  <c:v>0.48</c:v>
                </c:pt>
                <c:pt idx="121">
                  <c:v>0.48</c:v>
                </c:pt>
                <c:pt idx="122">
                  <c:v>0.48</c:v>
                </c:pt>
                <c:pt idx="123">
                  <c:v>0.48</c:v>
                </c:pt>
                <c:pt idx="124">
                  <c:v>0.48</c:v>
                </c:pt>
                <c:pt idx="125">
                  <c:v>0.48</c:v>
                </c:pt>
                <c:pt idx="126">
                  <c:v>0.48</c:v>
                </c:pt>
                <c:pt idx="127">
                  <c:v>0.48</c:v>
                </c:pt>
                <c:pt idx="128">
                  <c:v>0.48</c:v>
                </c:pt>
                <c:pt idx="129">
                  <c:v>0.48</c:v>
                </c:pt>
                <c:pt idx="130">
                  <c:v>0.48</c:v>
                </c:pt>
                <c:pt idx="131">
                  <c:v>0.48</c:v>
                </c:pt>
                <c:pt idx="132">
                  <c:v>0.48</c:v>
                </c:pt>
                <c:pt idx="133">
                  <c:v>0.48</c:v>
                </c:pt>
                <c:pt idx="134">
                  <c:v>0.48</c:v>
                </c:pt>
                <c:pt idx="135">
                  <c:v>0.48</c:v>
                </c:pt>
                <c:pt idx="136">
                  <c:v>0.48</c:v>
                </c:pt>
                <c:pt idx="137">
                  <c:v>0.48</c:v>
                </c:pt>
                <c:pt idx="138">
                  <c:v>0.48</c:v>
                </c:pt>
                <c:pt idx="139">
                  <c:v>0.48</c:v>
                </c:pt>
                <c:pt idx="140">
                  <c:v>0.48</c:v>
                </c:pt>
                <c:pt idx="141">
                  <c:v>0.48</c:v>
                </c:pt>
                <c:pt idx="142">
                  <c:v>0.48</c:v>
                </c:pt>
                <c:pt idx="143">
                  <c:v>0.48</c:v>
                </c:pt>
                <c:pt idx="144">
                  <c:v>0.48</c:v>
                </c:pt>
                <c:pt idx="145">
                  <c:v>0.48</c:v>
                </c:pt>
                <c:pt idx="146">
                  <c:v>0.48</c:v>
                </c:pt>
                <c:pt idx="147">
                  <c:v>0.48</c:v>
                </c:pt>
                <c:pt idx="148">
                  <c:v>0.48</c:v>
                </c:pt>
                <c:pt idx="149">
                  <c:v>0.48</c:v>
                </c:pt>
                <c:pt idx="150">
                  <c:v>0.48</c:v>
                </c:pt>
                <c:pt idx="151">
                  <c:v>0.48</c:v>
                </c:pt>
                <c:pt idx="152">
                  <c:v>0.48</c:v>
                </c:pt>
                <c:pt idx="153">
                  <c:v>0.48</c:v>
                </c:pt>
                <c:pt idx="154">
                  <c:v>0.48</c:v>
                </c:pt>
                <c:pt idx="155">
                  <c:v>0.48</c:v>
                </c:pt>
                <c:pt idx="156">
                  <c:v>0.48</c:v>
                </c:pt>
                <c:pt idx="157">
                  <c:v>0.48</c:v>
                </c:pt>
                <c:pt idx="158">
                  <c:v>0.48</c:v>
                </c:pt>
                <c:pt idx="159">
                  <c:v>0.48</c:v>
                </c:pt>
                <c:pt idx="160">
                  <c:v>0.48</c:v>
                </c:pt>
                <c:pt idx="161">
                  <c:v>0.48</c:v>
                </c:pt>
                <c:pt idx="162">
                  <c:v>0.48</c:v>
                </c:pt>
                <c:pt idx="163">
                  <c:v>0.48</c:v>
                </c:pt>
                <c:pt idx="164">
                  <c:v>0.48</c:v>
                </c:pt>
                <c:pt idx="165">
                  <c:v>0.48</c:v>
                </c:pt>
                <c:pt idx="166">
                  <c:v>0.48</c:v>
                </c:pt>
                <c:pt idx="167">
                  <c:v>0.48</c:v>
                </c:pt>
                <c:pt idx="168">
                  <c:v>0.48</c:v>
                </c:pt>
                <c:pt idx="169">
                  <c:v>0.48</c:v>
                </c:pt>
                <c:pt idx="170">
                  <c:v>0.48</c:v>
                </c:pt>
                <c:pt idx="171">
                  <c:v>0.48</c:v>
                </c:pt>
                <c:pt idx="172">
                  <c:v>0.48</c:v>
                </c:pt>
                <c:pt idx="173">
                  <c:v>0.48</c:v>
                </c:pt>
                <c:pt idx="174">
                  <c:v>0.48</c:v>
                </c:pt>
                <c:pt idx="175">
                  <c:v>0.48</c:v>
                </c:pt>
                <c:pt idx="176">
                  <c:v>0.48</c:v>
                </c:pt>
                <c:pt idx="177">
                  <c:v>0.48</c:v>
                </c:pt>
                <c:pt idx="178">
                  <c:v>0.48</c:v>
                </c:pt>
                <c:pt idx="179">
                  <c:v>0.48</c:v>
                </c:pt>
                <c:pt idx="180">
                  <c:v>0.48</c:v>
                </c:pt>
                <c:pt idx="181">
                  <c:v>0.48</c:v>
                </c:pt>
                <c:pt idx="182">
                  <c:v>0.48</c:v>
                </c:pt>
                <c:pt idx="183">
                  <c:v>0.48</c:v>
                </c:pt>
                <c:pt idx="184">
                  <c:v>0.48</c:v>
                </c:pt>
                <c:pt idx="185">
                  <c:v>0.48</c:v>
                </c:pt>
                <c:pt idx="186">
                  <c:v>0.48</c:v>
                </c:pt>
                <c:pt idx="187">
                  <c:v>0.48</c:v>
                </c:pt>
                <c:pt idx="188">
                  <c:v>0.48</c:v>
                </c:pt>
                <c:pt idx="189">
                  <c:v>0.48</c:v>
                </c:pt>
                <c:pt idx="190">
                  <c:v>0.48</c:v>
                </c:pt>
                <c:pt idx="191">
                  <c:v>0.48</c:v>
                </c:pt>
                <c:pt idx="192">
                  <c:v>0.48</c:v>
                </c:pt>
                <c:pt idx="193">
                  <c:v>0.48</c:v>
                </c:pt>
                <c:pt idx="194">
                  <c:v>0.48</c:v>
                </c:pt>
                <c:pt idx="195">
                  <c:v>0.48</c:v>
                </c:pt>
                <c:pt idx="196">
                  <c:v>0.48</c:v>
                </c:pt>
                <c:pt idx="197">
                  <c:v>0.48</c:v>
                </c:pt>
                <c:pt idx="198">
                  <c:v>0.48</c:v>
                </c:pt>
                <c:pt idx="199">
                  <c:v>0.48</c:v>
                </c:pt>
                <c:pt idx="200">
                  <c:v>0.48</c:v>
                </c:pt>
                <c:pt idx="201">
                  <c:v>0.48</c:v>
                </c:pt>
                <c:pt idx="202">
                  <c:v>0.48</c:v>
                </c:pt>
                <c:pt idx="203">
                  <c:v>0.48</c:v>
                </c:pt>
                <c:pt idx="204">
                  <c:v>0.48</c:v>
                </c:pt>
                <c:pt idx="205">
                  <c:v>0.48</c:v>
                </c:pt>
                <c:pt idx="206">
                  <c:v>0.48</c:v>
                </c:pt>
                <c:pt idx="207">
                  <c:v>0.48</c:v>
                </c:pt>
                <c:pt idx="208">
                  <c:v>0.48</c:v>
                </c:pt>
                <c:pt idx="209">
                  <c:v>0.48</c:v>
                </c:pt>
                <c:pt idx="210">
                  <c:v>0.48</c:v>
                </c:pt>
                <c:pt idx="211">
                  <c:v>0.48</c:v>
                </c:pt>
                <c:pt idx="212">
                  <c:v>0.48</c:v>
                </c:pt>
                <c:pt idx="213">
                  <c:v>0.48</c:v>
                </c:pt>
                <c:pt idx="214">
                  <c:v>0.48</c:v>
                </c:pt>
                <c:pt idx="215">
                  <c:v>0.48</c:v>
                </c:pt>
                <c:pt idx="216">
                  <c:v>0.48</c:v>
                </c:pt>
                <c:pt idx="217">
                  <c:v>0.48</c:v>
                </c:pt>
                <c:pt idx="218">
                  <c:v>0.48</c:v>
                </c:pt>
                <c:pt idx="219">
                  <c:v>0.48</c:v>
                </c:pt>
                <c:pt idx="220">
                  <c:v>0.48</c:v>
                </c:pt>
                <c:pt idx="221">
                  <c:v>0.48</c:v>
                </c:pt>
                <c:pt idx="222">
                  <c:v>0.48</c:v>
                </c:pt>
                <c:pt idx="223">
                  <c:v>0.48</c:v>
                </c:pt>
                <c:pt idx="224">
                  <c:v>0.48</c:v>
                </c:pt>
                <c:pt idx="225">
                  <c:v>0.48</c:v>
                </c:pt>
                <c:pt idx="226">
                  <c:v>0.48</c:v>
                </c:pt>
                <c:pt idx="227">
                  <c:v>0.48</c:v>
                </c:pt>
                <c:pt idx="228">
                  <c:v>0.48</c:v>
                </c:pt>
                <c:pt idx="229">
                  <c:v>0.48</c:v>
                </c:pt>
                <c:pt idx="230">
                  <c:v>0.48</c:v>
                </c:pt>
                <c:pt idx="231">
                  <c:v>0.48</c:v>
                </c:pt>
                <c:pt idx="232">
                  <c:v>0.48</c:v>
                </c:pt>
                <c:pt idx="233">
                  <c:v>0.48</c:v>
                </c:pt>
                <c:pt idx="234">
                  <c:v>0.48</c:v>
                </c:pt>
                <c:pt idx="235">
                  <c:v>0.48</c:v>
                </c:pt>
                <c:pt idx="236">
                  <c:v>0.48</c:v>
                </c:pt>
                <c:pt idx="237">
                  <c:v>0.48</c:v>
                </c:pt>
                <c:pt idx="238">
                  <c:v>0.48</c:v>
                </c:pt>
                <c:pt idx="239">
                  <c:v>0.48</c:v>
                </c:pt>
                <c:pt idx="240">
                  <c:v>0.48</c:v>
                </c:pt>
                <c:pt idx="241">
                  <c:v>0.48</c:v>
                </c:pt>
                <c:pt idx="242">
                  <c:v>0.48</c:v>
                </c:pt>
                <c:pt idx="243">
                  <c:v>0.48</c:v>
                </c:pt>
                <c:pt idx="244">
                  <c:v>0.48</c:v>
                </c:pt>
                <c:pt idx="245">
                  <c:v>0.48</c:v>
                </c:pt>
                <c:pt idx="246">
                  <c:v>0.48</c:v>
                </c:pt>
                <c:pt idx="247">
                  <c:v>0.48</c:v>
                </c:pt>
                <c:pt idx="248">
                  <c:v>0.48</c:v>
                </c:pt>
                <c:pt idx="249">
                  <c:v>0.48</c:v>
                </c:pt>
                <c:pt idx="250">
                  <c:v>0.48</c:v>
                </c:pt>
                <c:pt idx="251">
                  <c:v>0.48</c:v>
                </c:pt>
                <c:pt idx="252">
                  <c:v>0.48</c:v>
                </c:pt>
                <c:pt idx="253">
                  <c:v>0.48</c:v>
                </c:pt>
                <c:pt idx="254">
                  <c:v>0.48</c:v>
                </c:pt>
                <c:pt idx="255">
                  <c:v>0.48</c:v>
                </c:pt>
                <c:pt idx="256">
                  <c:v>0.48</c:v>
                </c:pt>
                <c:pt idx="257">
                  <c:v>0.48</c:v>
                </c:pt>
                <c:pt idx="258">
                  <c:v>0.48</c:v>
                </c:pt>
                <c:pt idx="259">
                  <c:v>0.48</c:v>
                </c:pt>
                <c:pt idx="260">
                  <c:v>0.48</c:v>
                </c:pt>
                <c:pt idx="261">
                  <c:v>0.48</c:v>
                </c:pt>
                <c:pt idx="262">
                  <c:v>0.48</c:v>
                </c:pt>
                <c:pt idx="263">
                  <c:v>0.48</c:v>
                </c:pt>
                <c:pt idx="264">
                  <c:v>0.48</c:v>
                </c:pt>
                <c:pt idx="265">
                  <c:v>0.48</c:v>
                </c:pt>
                <c:pt idx="266">
                  <c:v>0.48</c:v>
                </c:pt>
                <c:pt idx="267">
                  <c:v>0.48</c:v>
                </c:pt>
                <c:pt idx="268">
                  <c:v>0.48</c:v>
                </c:pt>
                <c:pt idx="269">
                  <c:v>0.48</c:v>
                </c:pt>
                <c:pt idx="270">
                  <c:v>0.48</c:v>
                </c:pt>
                <c:pt idx="271">
                  <c:v>0.48</c:v>
                </c:pt>
                <c:pt idx="272">
                  <c:v>0.48</c:v>
                </c:pt>
                <c:pt idx="273">
                  <c:v>0.48</c:v>
                </c:pt>
                <c:pt idx="274">
                  <c:v>0.48</c:v>
                </c:pt>
                <c:pt idx="275">
                  <c:v>0.48</c:v>
                </c:pt>
                <c:pt idx="276">
                  <c:v>0.48</c:v>
                </c:pt>
                <c:pt idx="277">
                  <c:v>0.48</c:v>
                </c:pt>
                <c:pt idx="278">
                  <c:v>0.48</c:v>
                </c:pt>
                <c:pt idx="279">
                  <c:v>0.48</c:v>
                </c:pt>
                <c:pt idx="280">
                  <c:v>0.48</c:v>
                </c:pt>
                <c:pt idx="281">
                  <c:v>0.48</c:v>
                </c:pt>
                <c:pt idx="282">
                  <c:v>0.48</c:v>
                </c:pt>
                <c:pt idx="283">
                  <c:v>0.48</c:v>
                </c:pt>
                <c:pt idx="284">
                  <c:v>0.48</c:v>
                </c:pt>
                <c:pt idx="285">
                  <c:v>0.48</c:v>
                </c:pt>
                <c:pt idx="286">
                  <c:v>0.48</c:v>
                </c:pt>
                <c:pt idx="287">
                  <c:v>0.48</c:v>
                </c:pt>
                <c:pt idx="288">
                  <c:v>0.48</c:v>
                </c:pt>
                <c:pt idx="289">
                  <c:v>0.48</c:v>
                </c:pt>
                <c:pt idx="290">
                  <c:v>0.48</c:v>
                </c:pt>
                <c:pt idx="291">
                  <c:v>0.48</c:v>
                </c:pt>
                <c:pt idx="292">
                  <c:v>0.48</c:v>
                </c:pt>
                <c:pt idx="293">
                  <c:v>0.48</c:v>
                </c:pt>
                <c:pt idx="294">
                  <c:v>0.48</c:v>
                </c:pt>
                <c:pt idx="295">
                  <c:v>0.48</c:v>
                </c:pt>
                <c:pt idx="296">
                  <c:v>0.48</c:v>
                </c:pt>
                <c:pt idx="297">
                  <c:v>0.48</c:v>
                </c:pt>
                <c:pt idx="298">
                  <c:v>0.48</c:v>
                </c:pt>
                <c:pt idx="299">
                  <c:v>0.48</c:v>
                </c:pt>
                <c:pt idx="300">
                  <c:v>0.48</c:v>
                </c:pt>
                <c:pt idx="301">
                  <c:v>0.48</c:v>
                </c:pt>
                <c:pt idx="302">
                  <c:v>0.48</c:v>
                </c:pt>
                <c:pt idx="303">
                  <c:v>0.48</c:v>
                </c:pt>
                <c:pt idx="304">
                  <c:v>0.48</c:v>
                </c:pt>
                <c:pt idx="305">
                  <c:v>0.48</c:v>
                </c:pt>
                <c:pt idx="306">
                  <c:v>0.48</c:v>
                </c:pt>
                <c:pt idx="307">
                  <c:v>0.48</c:v>
                </c:pt>
                <c:pt idx="308">
                  <c:v>0.48</c:v>
                </c:pt>
                <c:pt idx="309">
                  <c:v>0.48</c:v>
                </c:pt>
                <c:pt idx="310">
                  <c:v>0.48</c:v>
                </c:pt>
                <c:pt idx="311">
                  <c:v>0.48</c:v>
                </c:pt>
                <c:pt idx="312">
                  <c:v>0.48</c:v>
                </c:pt>
                <c:pt idx="313">
                  <c:v>0.48</c:v>
                </c:pt>
                <c:pt idx="314">
                  <c:v>0.48</c:v>
                </c:pt>
                <c:pt idx="315">
                  <c:v>0.48</c:v>
                </c:pt>
                <c:pt idx="316">
                  <c:v>0.48</c:v>
                </c:pt>
                <c:pt idx="317">
                  <c:v>0.48</c:v>
                </c:pt>
                <c:pt idx="318">
                  <c:v>0.48</c:v>
                </c:pt>
                <c:pt idx="319">
                  <c:v>0.48</c:v>
                </c:pt>
                <c:pt idx="320">
                  <c:v>0.48</c:v>
                </c:pt>
                <c:pt idx="321">
                  <c:v>0.48</c:v>
                </c:pt>
                <c:pt idx="322">
                  <c:v>0.48</c:v>
                </c:pt>
                <c:pt idx="323">
                  <c:v>0.48</c:v>
                </c:pt>
                <c:pt idx="324">
                  <c:v>0.48</c:v>
                </c:pt>
                <c:pt idx="325">
                  <c:v>0.48</c:v>
                </c:pt>
                <c:pt idx="326">
                  <c:v>0.48</c:v>
                </c:pt>
                <c:pt idx="327">
                  <c:v>0.48</c:v>
                </c:pt>
                <c:pt idx="328">
                  <c:v>0.48</c:v>
                </c:pt>
                <c:pt idx="329">
                  <c:v>0.48</c:v>
                </c:pt>
                <c:pt idx="330">
                  <c:v>0.48</c:v>
                </c:pt>
                <c:pt idx="331">
                  <c:v>0.48</c:v>
                </c:pt>
                <c:pt idx="332">
                  <c:v>0.48</c:v>
                </c:pt>
                <c:pt idx="333">
                  <c:v>0.48</c:v>
                </c:pt>
                <c:pt idx="334">
                  <c:v>0.48</c:v>
                </c:pt>
                <c:pt idx="335">
                  <c:v>0.48</c:v>
                </c:pt>
                <c:pt idx="336">
                  <c:v>0.48</c:v>
                </c:pt>
                <c:pt idx="337">
                  <c:v>0.48</c:v>
                </c:pt>
                <c:pt idx="338">
                  <c:v>0.48</c:v>
                </c:pt>
                <c:pt idx="339">
                  <c:v>0.48</c:v>
                </c:pt>
                <c:pt idx="340">
                  <c:v>0.48</c:v>
                </c:pt>
                <c:pt idx="341">
                  <c:v>0.48</c:v>
                </c:pt>
                <c:pt idx="342">
                  <c:v>0.48</c:v>
                </c:pt>
                <c:pt idx="343">
                  <c:v>0.48</c:v>
                </c:pt>
                <c:pt idx="344">
                  <c:v>0.48</c:v>
                </c:pt>
                <c:pt idx="345">
                  <c:v>0.48</c:v>
                </c:pt>
                <c:pt idx="346">
                  <c:v>0.48</c:v>
                </c:pt>
                <c:pt idx="347">
                  <c:v>0.48</c:v>
                </c:pt>
                <c:pt idx="348">
                  <c:v>0.48</c:v>
                </c:pt>
                <c:pt idx="349">
                  <c:v>0.48</c:v>
                </c:pt>
                <c:pt idx="350">
                  <c:v>0.48</c:v>
                </c:pt>
                <c:pt idx="351">
                  <c:v>0.48</c:v>
                </c:pt>
                <c:pt idx="352">
                  <c:v>0.48</c:v>
                </c:pt>
                <c:pt idx="353">
                  <c:v>0.48</c:v>
                </c:pt>
                <c:pt idx="354">
                  <c:v>0.48</c:v>
                </c:pt>
                <c:pt idx="355">
                  <c:v>0.48</c:v>
                </c:pt>
                <c:pt idx="356">
                  <c:v>0.48</c:v>
                </c:pt>
                <c:pt idx="357">
                  <c:v>0.48</c:v>
                </c:pt>
                <c:pt idx="358">
                  <c:v>0.48</c:v>
                </c:pt>
                <c:pt idx="359">
                  <c:v>0.48</c:v>
                </c:pt>
                <c:pt idx="360">
                  <c:v>0.48</c:v>
                </c:pt>
                <c:pt idx="361">
                  <c:v>0.48</c:v>
                </c:pt>
                <c:pt idx="362">
                  <c:v>0.48</c:v>
                </c:pt>
                <c:pt idx="363">
                  <c:v>0.48</c:v>
                </c:pt>
                <c:pt idx="364">
                  <c:v>0.48</c:v>
                </c:pt>
                <c:pt idx="365">
                  <c:v>0.48</c:v>
                </c:pt>
                <c:pt idx="366">
                  <c:v>0.48</c:v>
                </c:pt>
                <c:pt idx="367">
                  <c:v>0.48</c:v>
                </c:pt>
                <c:pt idx="368">
                  <c:v>0.48</c:v>
                </c:pt>
                <c:pt idx="369">
                  <c:v>0.48</c:v>
                </c:pt>
                <c:pt idx="370">
                  <c:v>0.48</c:v>
                </c:pt>
                <c:pt idx="371">
                  <c:v>0.48</c:v>
                </c:pt>
                <c:pt idx="372">
                  <c:v>0.48</c:v>
                </c:pt>
                <c:pt idx="373">
                  <c:v>0.48</c:v>
                </c:pt>
                <c:pt idx="374">
                  <c:v>0.48</c:v>
                </c:pt>
                <c:pt idx="375">
                  <c:v>0.48</c:v>
                </c:pt>
                <c:pt idx="376">
                  <c:v>0.48</c:v>
                </c:pt>
                <c:pt idx="377">
                  <c:v>0.48</c:v>
                </c:pt>
                <c:pt idx="378">
                  <c:v>0.48</c:v>
                </c:pt>
                <c:pt idx="379">
                  <c:v>0.48</c:v>
                </c:pt>
                <c:pt idx="380">
                  <c:v>0.48</c:v>
                </c:pt>
                <c:pt idx="381">
                  <c:v>0.48</c:v>
                </c:pt>
                <c:pt idx="382">
                  <c:v>0.48</c:v>
                </c:pt>
                <c:pt idx="383">
                  <c:v>0.48</c:v>
                </c:pt>
                <c:pt idx="384">
                  <c:v>0.48</c:v>
                </c:pt>
                <c:pt idx="385">
                  <c:v>0.48</c:v>
                </c:pt>
                <c:pt idx="386">
                  <c:v>0.48</c:v>
                </c:pt>
                <c:pt idx="387">
                  <c:v>0.48</c:v>
                </c:pt>
                <c:pt idx="388">
                  <c:v>0.48</c:v>
                </c:pt>
                <c:pt idx="389">
                  <c:v>0.48</c:v>
                </c:pt>
                <c:pt idx="390">
                  <c:v>0.48</c:v>
                </c:pt>
                <c:pt idx="391">
                  <c:v>0.48</c:v>
                </c:pt>
                <c:pt idx="392">
                  <c:v>0.48</c:v>
                </c:pt>
                <c:pt idx="393">
                  <c:v>0.48</c:v>
                </c:pt>
                <c:pt idx="394">
                  <c:v>0.48</c:v>
                </c:pt>
                <c:pt idx="395">
                  <c:v>0.48</c:v>
                </c:pt>
                <c:pt idx="396">
                  <c:v>0.48</c:v>
                </c:pt>
                <c:pt idx="397">
                  <c:v>0.48</c:v>
                </c:pt>
                <c:pt idx="398">
                  <c:v>0.48</c:v>
                </c:pt>
                <c:pt idx="399">
                  <c:v>0.48</c:v>
                </c:pt>
                <c:pt idx="400">
                  <c:v>0.48</c:v>
                </c:pt>
                <c:pt idx="401">
                  <c:v>0.48</c:v>
                </c:pt>
                <c:pt idx="402">
                  <c:v>0.48</c:v>
                </c:pt>
                <c:pt idx="403">
                  <c:v>0.48</c:v>
                </c:pt>
                <c:pt idx="404">
                  <c:v>0.48</c:v>
                </c:pt>
                <c:pt idx="405">
                  <c:v>0.48</c:v>
                </c:pt>
                <c:pt idx="406">
                  <c:v>0.48</c:v>
                </c:pt>
                <c:pt idx="407">
                  <c:v>0.48</c:v>
                </c:pt>
                <c:pt idx="408">
                  <c:v>0.48</c:v>
                </c:pt>
                <c:pt idx="409">
                  <c:v>0.48</c:v>
                </c:pt>
                <c:pt idx="410">
                  <c:v>0.48</c:v>
                </c:pt>
                <c:pt idx="411">
                  <c:v>0.48</c:v>
                </c:pt>
                <c:pt idx="412">
                  <c:v>0.48</c:v>
                </c:pt>
                <c:pt idx="413">
                  <c:v>0.48</c:v>
                </c:pt>
                <c:pt idx="414">
                  <c:v>0.48</c:v>
                </c:pt>
                <c:pt idx="415">
                  <c:v>0.48</c:v>
                </c:pt>
                <c:pt idx="416">
                  <c:v>0.48</c:v>
                </c:pt>
                <c:pt idx="417">
                  <c:v>0.48</c:v>
                </c:pt>
                <c:pt idx="418">
                  <c:v>0.48</c:v>
                </c:pt>
                <c:pt idx="419">
                  <c:v>0.48</c:v>
                </c:pt>
                <c:pt idx="420">
                  <c:v>0.48</c:v>
                </c:pt>
                <c:pt idx="421">
                  <c:v>0.48</c:v>
                </c:pt>
                <c:pt idx="422">
                  <c:v>0.48</c:v>
                </c:pt>
                <c:pt idx="423">
                  <c:v>0.48</c:v>
                </c:pt>
                <c:pt idx="424">
                  <c:v>0.48</c:v>
                </c:pt>
                <c:pt idx="425">
                  <c:v>0.48</c:v>
                </c:pt>
                <c:pt idx="426">
                  <c:v>0.48</c:v>
                </c:pt>
                <c:pt idx="427">
                  <c:v>0.48</c:v>
                </c:pt>
                <c:pt idx="428">
                  <c:v>0.48</c:v>
                </c:pt>
                <c:pt idx="429">
                  <c:v>0.48</c:v>
                </c:pt>
                <c:pt idx="430">
                  <c:v>0.48</c:v>
                </c:pt>
                <c:pt idx="431">
                  <c:v>0.48</c:v>
                </c:pt>
                <c:pt idx="432">
                  <c:v>0.48</c:v>
                </c:pt>
                <c:pt idx="433">
                  <c:v>0.48</c:v>
                </c:pt>
                <c:pt idx="434">
                  <c:v>0.48</c:v>
                </c:pt>
                <c:pt idx="435">
                  <c:v>0.48</c:v>
                </c:pt>
                <c:pt idx="436">
                  <c:v>0.48</c:v>
                </c:pt>
                <c:pt idx="437">
                  <c:v>0.48</c:v>
                </c:pt>
                <c:pt idx="438">
                  <c:v>0.48</c:v>
                </c:pt>
                <c:pt idx="439">
                  <c:v>0.48</c:v>
                </c:pt>
                <c:pt idx="440">
                  <c:v>0.48</c:v>
                </c:pt>
                <c:pt idx="441">
                  <c:v>0.48</c:v>
                </c:pt>
                <c:pt idx="442">
                  <c:v>0.48</c:v>
                </c:pt>
                <c:pt idx="443">
                  <c:v>0.48</c:v>
                </c:pt>
                <c:pt idx="444">
                  <c:v>0.48</c:v>
                </c:pt>
                <c:pt idx="445">
                  <c:v>0.48</c:v>
                </c:pt>
                <c:pt idx="446">
                  <c:v>0.48</c:v>
                </c:pt>
                <c:pt idx="447">
                  <c:v>0.48</c:v>
                </c:pt>
                <c:pt idx="448">
                  <c:v>0.48</c:v>
                </c:pt>
                <c:pt idx="449">
                  <c:v>0.48</c:v>
                </c:pt>
                <c:pt idx="450">
                  <c:v>0.48</c:v>
                </c:pt>
                <c:pt idx="451">
                  <c:v>0.48</c:v>
                </c:pt>
                <c:pt idx="452">
                  <c:v>0.48</c:v>
                </c:pt>
                <c:pt idx="453">
                  <c:v>0.48</c:v>
                </c:pt>
                <c:pt idx="454">
                  <c:v>0.48</c:v>
                </c:pt>
                <c:pt idx="455">
                  <c:v>0.48</c:v>
                </c:pt>
                <c:pt idx="456">
                  <c:v>0.48</c:v>
                </c:pt>
                <c:pt idx="457">
                  <c:v>0.48</c:v>
                </c:pt>
                <c:pt idx="458">
                  <c:v>0.48</c:v>
                </c:pt>
                <c:pt idx="459">
                  <c:v>0.48</c:v>
                </c:pt>
                <c:pt idx="460">
                  <c:v>0.48</c:v>
                </c:pt>
                <c:pt idx="461">
                  <c:v>0.48</c:v>
                </c:pt>
                <c:pt idx="462">
                  <c:v>0.48</c:v>
                </c:pt>
                <c:pt idx="463">
                  <c:v>0.48</c:v>
                </c:pt>
                <c:pt idx="464">
                  <c:v>0.48</c:v>
                </c:pt>
                <c:pt idx="465">
                  <c:v>0.48</c:v>
                </c:pt>
                <c:pt idx="466">
                  <c:v>0.48</c:v>
                </c:pt>
                <c:pt idx="467">
                  <c:v>0.48</c:v>
                </c:pt>
                <c:pt idx="468">
                  <c:v>0.48</c:v>
                </c:pt>
                <c:pt idx="469">
                  <c:v>0.48</c:v>
                </c:pt>
                <c:pt idx="470">
                  <c:v>0.48</c:v>
                </c:pt>
                <c:pt idx="471">
                  <c:v>0.48</c:v>
                </c:pt>
                <c:pt idx="472">
                  <c:v>0.48</c:v>
                </c:pt>
                <c:pt idx="473">
                  <c:v>0.48</c:v>
                </c:pt>
                <c:pt idx="474">
                  <c:v>0.48</c:v>
                </c:pt>
                <c:pt idx="475">
                  <c:v>0.48</c:v>
                </c:pt>
                <c:pt idx="476">
                  <c:v>0.48</c:v>
                </c:pt>
                <c:pt idx="477">
                  <c:v>0.48</c:v>
                </c:pt>
                <c:pt idx="478">
                  <c:v>0.48</c:v>
                </c:pt>
                <c:pt idx="479">
                  <c:v>0.48</c:v>
                </c:pt>
                <c:pt idx="480">
                  <c:v>0.48</c:v>
                </c:pt>
                <c:pt idx="481">
                  <c:v>0.48</c:v>
                </c:pt>
                <c:pt idx="482">
                  <c:v>0.48</c:v>
                </c:pt>
                <c:pt idx="483">
                  <c:v>0.48</c:v>
                </c:pt>
                <c:pt idx="484">
                  <c:v>0.48</c:v>
                </c:pt>
                <c:pt idx="485">
                  <c:v>0.48</c:v>
                </c:pt>
                <c:pt idx="486">
                  <c:v>0.48</c:v>
                </c:pt>
                <c:pt idx="487">
                  <c:v>0.48</c:v>
                </c:pt>
                <c:pt idx="488">
                  <c:v>0.48</c:v>
                </c:pt>
                <c:pt idx="489">
                  <c:v>0.48</c:v>
                </c:pt>
                <c:pt idx="490">
                  <c:v>0.48</c:v>
                </c:pt>
                <c:pt idx="491">
                  <c:v>0.48</c:v>
                </c:pt>
                <c:pt idx="492">
                  <c:v>0.48</c:v>
                </c:pt>
                <c:pt idx="493">
                  <c:v>0.48</c:v>
                </c:pt>
                <c:pt idx="494">
                  <c:v>0.48</c:v>
                </c:pt>
                <c:pt idx="495">
                  <c:v>0.48</c:v>
                </c:pt>
                <c:pt idx="496">
                  <c:v>0.48</c:v>
                </c:pt>
                <c:pt idx="497">
                  <c:v>0.48</c:v>
                </c:pt>
                <c:pt idx="498">
                  <c:v>0.48</c:v>
                </c:pt>
                <c:pt idx="499">
                  <c:v>0.48</c:v>
                </c:pt>
                <c:pt idx="500">
                  <c:v>0.48</c:v>
                </c:pt>
                <c:pt idx="501">
                  <c:v>0.48</c:v>
                </c:pt>
                <c:pt idx="502">
                  <c:v>0.48</c:v>
                </c:pt>
                <c:pt idx="503">
                  <c:v>0.48</c:v>
                </c:pt>
                <c:pt idx="504">
                  <c:v>0.48</c:v>
                </c:pt>
                <c:pt idx="505">
                  <c:v>0.48</c:v>
                </c:pt>
                <c:pt idx="506">
                  <c:v>0.48</c:v>
                </c:pt>
                <c:pt idx="507">
                  <c:v>0.48</c:v>
                </c:pt>
                <c:pt idx="508">
                  <c:v>0.48</c:v>
                </c:pt>
                <c:pt idx="509">
                  <c:v>0.48</c:v>
                </c:pt>
                <c:pt idx="510">
                  <c:v>0.48</c:v>
                </c:pt>
                <c:pt idx="511">
                  <c:v>0.48</c:v>
                </c:pt>
                <c:pt idx="512">
                  <c:v>0.48</c:v>
                </c:pt>
                <c:pt idx="513">
                  <c:v>0.48</c:v>
                </c:pt>
                <c:pt idx="514">
                  <c:v>0.48</c:v>
                </c:pt>
                <c:pt idx="515">
                  <c:v>0.48</c:v>
                </c:pt>
                <c:pt idx="516">
                  <c:v>0.48</c:v>
                </c:pt>
                <c:pt idx="517">
                  <c:v>0.48</c:v>
                </c:pt>
                <c:pt idx="518">
                  <c:v>0.48</c:v>
                </c:pt>
                <c:pt idx="519">
                  <c:v>0.48</c:v>
                </c:pt>
                <c:pt idx="520">
                  <c:v>0.48</c:v>
                </c:pt>
                <c:pt idx="521">
                  <c:v>0.48</c:v>
                </c:pt>
                <c:pt idx="522">
                  <c:v>0.48</c:v>
                </c:pt>
                <c:pt idx="523">
                  <c:v>0.48</c:v>
                </c:pt>
                <c:pt idx="524">
                  <c:v>0.48</c:v>
                </c:pt>
                <c:pt idx="525">
                  <c:v>0.48</c:v>
                </c:pt>
                <c:pt idx="526">
                  <c:v>0.48</c:v>
                </c:pt>
                <c:pt idx="527">
                  <c:v>0.48</c:v>
                </c:pt>
                <c:pt idx="528">
                  <c:v>0.48</c:v>
                </c:pt>
                <c:pt idx="529">
                  <c:v>0.48</c:v>
                </c:pt>
                <c:pt idx="530">
                  <c:v>0.48</c:v>
                </c:pt>
                <c:pt idx="531">
                  <c:v>0.48</c:v>
                </c:pt>
                <c:pt idx="532">
                  <c:v>0.48</c:v>
                </c:pt>
                <c:pt idx="533">
                  <c:v>0.48</c:v>
                </c:pt>
                <c:pt idx="534">
                  <c:v>0.48</c:v>
                </c:pt>
                <c:pt idx="535">
                  <c:v>0.48</c:v>
                </c:pt>
                <c:pt idx="536">
                  <c:v>0.48</c:v>
                </c:pt>
                <c:pt idx="537">
                  <c:v>0.48</c:v>
                </c:pt>
                <c:pt idx="538">
                  <c:v>0.48</c:v>
                </c:pt>
                <c:pt idx="539">
                  <c:v>0.48</c:v>
                </c:pt>
                <c:pt idx="540">
                  <c:v>0.48</c:v>
                </c:pt>
                <c:pt idx="541">
                  <c:v>0.48</c:v>
                </c:pt>
                <c:pt idx="542">
                  <c:v>0.48</c:v>
                </c:pt>
                <c:pt idx="543">
                  <c:v>0.48</c:v>
                </c:pt>
                <c:pt idx="544">
                  <c:v>0.48</c:v>
                </c:pt>
                <c:pt idx="545">
                  <c:v>0.48</c:v>
                </c:pt>
                <c:pt idx="546">
                  <c:v>0.48</c:v>
                </c:pt>
                <c:pt idx="547">
                  <c:v>0.48</c:v>
                </c:pt>
                <c:pt idx="548">
                  <c:v>0.48</c:v>
                </c:pt>
                <c:pt idx="549">
                  <c:v>0.48</c:v>
                </c:pt>
                <c:pt idx="550">
                  <c:v>0.48</c:v>
                </c:pt>
                <c:pt idx="551">
                  <c:v>0.48</c:v>
                </c:pt>
                <c:pt idx="552">
                  <c:v>0.48</c:v>
                </c:pt>
                <c:pt idx="553">
                  <c:v>0.48</c:v>
                </c:pt>
                <c:pt idx="554">
                  <c:v>0.48</c:v>
                </c:pt>
                <c:pt idx="555">
                  <c:v>0.48</c:v>
                </c:pt>
                <c:pt idx="556">
                  <c:v>0.48</c:v>
                </c:pt>
                <c:pt idx="557">
                  <c:v>0.48</c:v>
                </c:pt>
                <c:pt idx="558">
                  <c:v>0.48</c:v>
                </c:pt>
                <c:pt idx="559">
                  <c:v>0.48</c:v>
                </c:pt>
                <c:pt idx="560">
                  <c:v>0.48</c:v>
                </c:pt>
                <c:pt idx="561">
                  <c:v>0.48</c:v>
                </c:pt>
                <c:pt idx="562">
                  <c:v>0.48</c:v>
                </c:pt>
                <c:pt idx="563">
                  <c:v>0.48</c:v>
                </c:pt>
                <c:pt idx="564">
                  <c:v>0.48</c:v>
                </c:pt>
                <c:pt idx="565">
                  <c:v>0.48</c:v>
                </c:pt>
                <c:pt idx="566">
                  <c:v>0.48</c:v>
                </c:pt>
                <c:pt idx="567">
                  <c:v>0.48</c:v>
                </c:pt>
                <c:pt idx="568">
                  <c:v>0.48</c:v>
                </c:pt>
                <c:pt idx="569">
                  <c:v>0.48</c:v>
                </c:pt>
                <c:pt idx="570">
                  <c:v>0.48</c:v>
                </c:pt>
                <c:pt idx="571">
                  <c:v>0.48</c:v>
                </c:pt>
                <c:pt idx="572">
                  <c:v>0.48</c:v>
                </c:pt>
                <c:pt idx="573">
                  <c:v>0.48</c:v>
                </c:pt>
                <c:pt idx="574">
                  <c:v>0.48</c:v>
                </c:pt>
                <c:pt idx="575">
                  <c:v>0.48</c:v>
                </c:pt>
                <c:pt idx="576">
                  <c:v>0.48</c:v>
                </c:pt>
                <c:pt idx="577">
                  <c:v>0.48</c:v>
                </c:pt>
                <c:pt idx="578">
                  <c:v>0.48</c:v>
                </c:pt>
                <c:pt idx="579">
                  <c:v>0.48</c:v>
                </c:pt>
                <c:pt idx="580">
                  <c:v>0.48</c:v>
                </c:pt>
                <c:pt idx="581">
                  <c:v>0.48</c:v>
                </c:pt>
                <c:pt idx="582">
                  <c:v>0.48</c:v>
                </c:pt>
                <c:pt idx="583">
                  <c:v>0.48</c:v>
                </c:pt>
                <c:pt idx="584">
                  <c:v>0.48</c:v>
                </c:pt>
                <c:pt idx="585">
                  <c:v>0.48</c:v>
                </c:pt>
                <c:pt idx="586">
                  <c:v>0.48</c:v>
                </c:pt>
                <c:pt idx="587">
                  <c:v>0.48</c:v>
                </c:pt>
                <c:pt idx="588">
                  <c:v>0.48</c:v>
                </c:pt>
                <c:pt idx="589">
                  <c:v>0.48</c:v>
                </c:pt>
                <c:pt idx="590">
                  <c:v>0.48</c:v>
                </c:pt>
                <c:pt idx="591">
                  <c:v>0.48</c:v>
                </c:pt>
                <c:pt idx="592">
                  <c:v>0.48</c:v>
                </c:pt>
                <c:pt idx="593">
                  <c:v>0.48</c:v>
                </c:pt>
                <c:pt idx="594">
                  <c:v>0.48</c:v>
                </c:pt>
                <c:pt idx="595">
                  <c:v>0.48</c:v>
                </c:pt>
                <c:pt idx="596">
                  <c:v>0.48</c:v>
                </c:pt>
                <c:pt idx="597">
                  <c:v>0.48</c:v>
                </c:pt>
                <c:pt idx="598">
                  <c:v>0.48</c:v>
                </c:pt>
                <c:pt idx="599">
                  <c:v>0.48</c:v>
                </c:pt>
                <c:pt idx="600">
                  <c:v>0.48</c:v>
                </c:pt>
                <c:pt idx="601">
                  <c:v>0.48</c:v>
                </c:pt>
                <c:pt idx="602">
                  <c:v>0.48</c:v>
                </c:pt>
                <c:pt idx="603">
                  <c:v>0.48</c:v>
                </c:pt>
                <c:pt idx="604">
                  <c:v>0.48</c:v>
                </c:pt>
                <c:pt idx="605">
                  <c:v>0.48</c:v>
                </c:pt>
                <c:pt idx="606">
                  <c:v>0.48</c:v>
                </c:pt>
                <c:pt idx="607">
                  <c:v>0.48</c:v>
                </c:pt>
                <c:pt idx="608">
                  <c:v>0.48</c:v>
                </c:pt>
                <c:pt idx="609">
                  <c:v>0.48</c:v>
                </c:pt>
                <c:pt idx="610">
                  <c:v>0.48</c:v>
                </c:pt>
                <c:pt idx="611">
                  <c:v>0.48</c:v>
                </c:pt>
                <c:pt idx="612">
                  <c:v>0.48</c:v>
                </c:pt>
                <c:pt idx="613">
                  <c:v>0.48</c:v>
                </c:pt>
                <c:pt idx="614">
                  <c:v>0.48</c:v>
                </c:pt>
                <c:pt idx="615">
                  <c:v>0.48</c:v>
                </c:pt>
                <c:pt idx="616">
                  <c:v>0.48</c:v>
                </c:pt>
                <c:pt idx="617">
                  <c:v>0.48</c:v>
                </c:pt>
                <c:pt idx="618">
                  <c:v>0.48</c:v>
                </c:pt>
                <c:pt idx="619">
                  <c:v>0.48</c:v>
                </c:pt>
                <c:pt idx="620">
                  <c:v>0.48</c:v>
                </c:pt>
                <c:pt idx="621">
                  <c:v>0.48</c:v>
                </c:pt>
                <c:pt idx="622">
                  <c:v>0.48</c:v>
                </c:pt>
                <c:pt idx="623">
                  <c:v>0.48</c:v>
                </c:pt>
                <c:pt idx="624">
                  <c:v>0.48</c:v>
                </c:pt>
                <c:pt idx="625">
                  <c:v>0.48</c:v>
                </c:pt>
                <c:pt idx="626">
                  <c:v>0.48</c:v>
                </c:pt>
                <c:pt idx="627">
                  <c:v>0.48</c:v>
                </c:pt>
                <c:pt idx="628">
                  <c:v>0.48</c:v>
                </c:pt>
                <c:pt idx="629">
                  <c:v>0.48</c:v>
                </c:pt>
                <c:pt idx="630">
                  <c:v>0.48</c:v>
                </c:pt>
                <c:pt idx="631">
                  <c:v>0.48</c:v>
                </c:pt>
                <c:pt idx="632">
                  <c:v>0.48</c:v>
                </c:pt>
                <c:pt idx="633">
                  <c:v>0.48</c:v>
                </c:pt>
                <c:pt idx="634">
                  <c:v>0.48</c:v>
                </c:pt>
                <c:pt idx="635">
                  <c:v>0.48</c:v>
                </c:pt>
                <c:pt idx="636">
                  <c:v>0.48</c:v>
                </c:pt>
                <c:pt idx="637">
                  <c:v>0.48</c:v>
                </c:pt>
                <c:pt idx="638">
                  <c:v>0.48</c:v>
                </c:pt>
                <c:pt idx="639">
                  <c:v>0.48</c:v>
                </c:pt>
                <c:pt idx="640">
                  <c:v>0.48</c:v>
                </c:pt>
                <c:pt idx="641">
                  <c:v>0.48</c:v>
                </c:pt>
                <c:pt idx="642">
                  <c:v>0.48</c:v>
                </c:pt>
                <c:pt idx="643">
                  <c:v>0.48</c:v>
                </c:pt>
                <c:pt idx="644">
                  <c:v>0.48</c:v>
                </c:pt>
                <c:pt idx="645">
                  <c:v>0.48</c:v>
                </c:pt>
                <c:pt idx="646">
                  <c:v>0.48</c:v>
                </c:pt>
                <c:pt idx="647">
                  <c:v>0.48</c:v>
                </c:pt>
                <c:pt idx="648">
                  <c:v>0.48</c:v>
                </c:pt>
                <c:pt idx="649">
                  <c:v>0.48</c:v>
                </c:pt>
                <c:pt idx="650">
                  <c:v>0.48</c:v>
                </c:pt>
                <c:pt idx="651">
                  <c:v>0.48</c:v>
                </c:pt>
                <c:pt idx="652">
                  <c:v>0.48</c:v>
                </c:pt>
                <c:pt idx="653">
                  <c:v>0.48</c:v>
                </c:pt>
                <c:pt idx="654">
                  <c:v>0.48</c:v>
                </c:pt>
                <c:pt idx="655">
                  <c:v>0.48</c:v>
                </c:pt>
                <c:pt idx="656">
                  <c:v>0.48</c:v>
                </c:pt>
                <c:pt idx="657">
                  <c:v>0.48</c:v>
                </c:pt>
                <c:pt idx="658">
                  <c:v>0.48</c:v>
                </c:pt>
                <c:pt idx="659">
                  <c:v>0.48</c:v>
                </c:pt>
                <c:pt idx="660">
                  <c:v>0.48</c:v>
                </c:pt>
                <c:pt idx="661">
                  <c:v>0.48</c:v>
                </c:pt>
                <c:pt idx="662">
                  <c:v>0.48</c:v>
                </c:pt>
                <c:pt idx="663">
                  <c:v>0.48</c:v>
                </c:pt>
                <c:pt idx="664">
                  <c:v>0.48</c:v>
                </c:pt>
                <c:pt idx="665">
                  <c:v>0.48</c:v>
                </c:pt>
                <c:pt idx="666">
                  <c:v>0.48</c:v>
                </c:pt>
                <c:pt idx="667">
                  <c:v>0.48</c:v>
                </c:pt>
                <c:pt idx="668">
                  <c:v>0.48</c:v>
                </c:pt>
                <c:pt idx="669">
                  <c:v>0.48</c:v>
                </c:pt>
                <c:pt idx="670">
                  <c:v>0.48</c:v>
                </c:pt>
                <c:pt idx="671">
                  <c:v>0.48</c:v>
                </c:pt>
                <c:pt idx="672">
                  <c:v>0.48</c:v>
                </c:pt>
                <c:pt idx="673">
                  <c:v>0.48</c:v>
                </c:pt>
                <c:pt idx="674">
                  <c:v>0.48</c:v>
                </c:pt>
                <c:pt idx="675">
                  <c:v>0.48</c:v>
                </c:pt>
                <c:pt idx="676">
                  <c:v>0.48</c:v>
                </c:pt>
                <c:pt idx="677">
                  <c:v>0.48</c:v>
                </c:pt>
                <c:pt idx="678">
                  <c:v>0.48</c:v>
                </c:pt>
                <c:pt idx="679">
                  <c:v>0.48</c:v>
                </c:pt>
                <c:pt idx="680">
                  <c:v>0.48</c:v>
                </c:pt>
                <c:pt idx="681">
                  <c:v>0.48</c:v>
                </c:pt>
                <c:pt idx="682">
                  <c:v>0.48</c:v>
                </c:pt>
                <c:pt idx="683">
                  <c:v>0.48</c:v>
                </c:pt>
                <c:pt idx="684">
                  <c:v>0.48</c:v>
                </c:pt>
                <c:pt idx="685">
                  <c:v>0.48</c:v>
                </c:pt>
                <c:pt idx="686">
                  <c:v>0.48</c:v>
                </c:pt>
                <c:pt idx="687">
                  <c:v>0.48</c:v>
                </c:pt>
                <c:pt idx="688">
                  <c:v>0.48</c:v>
                </c:pt>
                <c:pt idx="689">
                  <c:v>0.48</c:v>
                </c:pt>
                <c:pt idx="690">
                  <c:v>0.48</c:v>
                </c:pt>
                <c:pt idx="691">
                  <c:v>0.48</c:v>
                </c:pt>
                <c:pt idx="692">
                  <c:v>0.48</c:v>
                </c:pt>
                <c:pt idx="693">
                  <c:v>0.48</c:v>
                </c:pt>
                <c:pt idx="694">
                  <c:v>0.48</c:v>
                </c:pt>
                <c:pt idx="695">
                  <c:v>0.48</c:v>
                </c:pt>
                <c:pt idx="696">
                  <c:v>0.48</c:v>
                </c:pt>
                <c:pt idx="697">
                  <c:v>0.48</c:v>
                </c:pt>
                <c:pt idx="698">
                  <c:v>0.48</c:v>
                </c:pt>
                <c:pt idx="699">
                  <c:v>0.48</c:v>
                </c:pt>
                <c:pt idx="700">
                  <c:v>0.48</c:v>
                </c:pt>
                <c:pt idx="701">
                  <c:v>0.48</c:v>
                </c:pt>
                <c:pt idx="702">
                  <c:v>0.48</c:v>
                </c:pt>
                <c:pt idx="703">
                  <c:v>0.48</c:v>
                </c:pt>
                <c:pt idx="704">
                  <c:v>0.48</c:v>
                </c:pt>
                <c:pt idx="705">
                  <c:v>0.48</c:v>
                </c:pt>
                <c:pt idx="706">
                  <c:v>0.48</c:v>
                </c:pt>
                <c:pt idx="707">
                  <c:v>0.48</c:v>
                </c:pt>
                <c:pt idx="708">
                  <c:v>0.48</c:v>
                </c:pt>
                <c:pt idx="709">
                  <c:v>0.48</c:v>
                </c:pt>
                <c:pt idx="710">
                  <c:v>0.48</c:v>
                </c:pt>
                <c:pt idx="711">
                  <c:v>0.48</c:v>
                </c:pt>
                <c:pt idx="712">
                  <c:v>0.48</c:v>
                </c:pt>
                <c:pt idx="713">
                  <c:v>0.48</c:v>
                </c:pt>
                <c:pt idx="714">
                  <c:v>0.48</c:v>
                </c:pt>
                <c:pt idx="715">
                  <c:v>0.48</c:v>
                </c:pt>
                <c:pt idx="716">
                  <c:v>0.48</c:v>
                </c:pt>
                <c:pt idx="717">
                  <c:v>0.48</c:v>
                </c:pt>
                <c:pt idx="718">
                  <c:v>0.48</c:v>
                </c:pt>
                <c:pt idx="719">
                  <c:v>0.48</c:v>
                </c:pt>
                <c:pt idx="720">
                  <c:v>0.48</c:v>
                </c:pt>
                <c:pt idx="721">
                  <c:v>0.48</c:v>
                </c:pt>
                <c:pt idx="722">
                  <c:v>0.48</c:v>
                </c:pt>
                <c:pt idx="723">
                  <c:v>0.48</c:v>
                </c:pt>
                <c:pt idx="724">
                  <c:v>0.48</c:v>
                </c:pt>
                <c:pt idx="725">
                  <c:v>0.48</c:v>
                </c:pt>
                <c:pt idx="726">
                  <c:v>0.48</c:v>
                </c:pt>
                <c:pt idx="727">
                  <c:v>0.48</c:v>
                </c:pt>
                <c:pt idx="728">
                  <c:v>0.48</c:v>
                </c:pt>
                <c:pt idx="729">
                  <c:v>0.48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F9AF-4D79-94ED-C5A875AA5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9304032"/>
        <c:axId val="79930442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DATOS!$W$3:$W$734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4.03</c:v>
                      </c:pt>
                      <c:pt idx="1">
                        <c:v>4.0199999999999996</c:v>
                      </c:pt>
                      <c:pt idx="2">
                        <c:v>4</c:v>
                      </c:pt>
                      <c:pt idx="3">
                        <c:v>3.92</c:v>
                      </c:pt>
                      <c:pt idx="4">
                        <c:v>3.9</c:v>
                      </c:pt>
                      <c:pt idx="5">
                        <c:v>3.52</c:v>
                      </c:pt>
                      <c:pt idx="6">
                        <c:v>4.05</c:v>
                      </c:pt>
                      <c:pt idx="7">
                        <c:v>4.03</c:v>
                      </c:pt>
                      <c:pt idx="8">
                        <c:v>3.91</c:v>
                      </c:pt>
                      <c:pt idx="9">
                        <c:v>3.48</c:v>
                      </c:pt>
                      <c:pt idx="10">
                        <c:v>3.52</c:v>
                      </c:pt>
                      <c:pt idx="11">
                        <c:v>3.25</c:v>
                      </c:pt>
                      <c:pt idx="12">
                        <c:v>3.19</c:v>
                      </c:pt>
                      <c:pt idx="13">
                        <c:v>3.09</c:v>
                      </c:pt>
                      <c:pt idx="14">
                        <c:v>3.49</c:v>
                      </c:pt>
                      <c:pt idx="15">
                        <c:v>3.55</c:v>
                      </c:pt>
                      <c:pt idx="16">
                        <c:v>4.12</c:v>
                      </c:pt>
                      <c:pt idx="17">
                        <c:v>4.0999999999999996</c:v>
                      </c:pt>
                      <c:pt idx="18">
                        <c:v>4.45</c:v>
                      </c:pt>
                      <c:pt idx="19">
                        <c:v>4.3099999999999996</c:v>
                      </c:pt>
                      <c:pt idx="20">
                        <c:v>4.05</c:v>
                      </c:pt>
                      <c:pt idx="21">
                        <c:v>4.9800000000000004</c:v>
                      </c:pt>
                      <c:pt idx="22">
                        <c:v>4.25</c:v>
                      </c:pt>
                      <c:pt idx="23">
                        <c:v>4.2</c:v>
                      </c:pt>
                      <c:pt idx="24">
                        <c:v>4.3099999999999996</c:v>
                      </c:pt>
                      <c:pt idx="25">
                        <c:v>4.4800000000000004</c:v>
                      </c:pt>
                      <c:pt idx="26">
                        <c:v>4.2</c:v>
                      </c:pt>
                      <c:pt idx="27">
                        <c:v>4.05</c:v>
                      </c:pt>
                      <c:pt idx="28">
                        <c:v>3.69</c:v>
                      </c:pt>
                      <c:pt idx="29">
                        <c:v>3.48</c:v>
                      </c:pt>
                      <c:pt idx="30">
                        <c:v>3.8</c:v>
                      </c:pt>
                      <c:pt idx="31">
                        <c:v>4.38</c:v>
                      </c:pt>
                      <c:pt idx="32">
                        <c:v>3.86</c:v>
                      </c:pt>
                      <c:pt idx="33">
                        <c:v>3.87</c:v>
                      </c:pt>
                      <c:pt idx="34">
                        <c:v>3.8</c:v>
                      </c:pt>
                      <c:pt idx="35">
                        <c:v>3.89</c:v>
                      </c:pt>
                      <c:pt idx="36">
                        <c:v>4.0599999999999996</c:v>
                      </c:pt>
                      <c:pt idx="37">
                        <c:v>4.58</c:v>
                      </c:pt>
                      <c:pt idx="38">
                        <c:v>4.4400000000000004</c:v>
                      </c:pt>
                      <c:pt idx="39">
                        <c:v>4.08</c:v>
                      </c:pt>
                      <c:pt idx="40">
                        <c:v>4.3099999999999996</c:v>
                      </c:pt>
                      <c:pt idx="41">
                        <c:v>4.29</c:v>
                      </c:pt>
                      <c:pt idx="42">
                        <c:v>4.09</c:v>
                      </c:pt>
                      <c:pt idx="43">
                        <c:v>4.05</c:v>
                      </c:pt>
                      <c:pt idx="44">
                        <c:v>4.18</c:v>
                      </c:pt>
                      <c:pt idx="45">
                        <c:v>4.0999999999999996</c:v>
                      </c:pt>
                      <c:pt idx="46">
                        <c:v>3.69</c:v>
                      </c:pt>
                      <c:pt idx="47">
                        <c:v>3.4</c:v>
                      </c:pt>
                      <c:pt idx="48">
                        <c:v>3.3</c:v>
                      </c:pt>
                      <c:pt idx="49">
                        <c:v>3.31</c:v>
                      </c:pt>
                      <c:pt idx="50">
                        <c:v>3.29</c:v>
                      </c:pt>
                      <c:pt idx="51">
                        <c:v>3.3</c:v>
                      </c:pt>
                      <c:pt idx="52">
                        <c:v>3.55</c:v>
                      </c:pt>
                      <c:pt idx="53">
                        <c:v>4.59</c:v>
                      </c:pt>
                      <c:pt idx="54">
                        <c:v>4.0999999999999996</c:v>
                      </c:pt>
                      <c:pt idx="55">
                        <c:v>3.47</c:v>
                      </c:pt>
                      <c:pt idx="56">
                        <c:v>3.68</c:v>
                      </c:pt>
                      <c:pt idx="57">
                        <c:v>3.79</c:v>
                      </c:pt>
                      <c:pt idx="58">
                        <c:v>3.59</c:v>
                      </c:pt>
                      <c:pt idx="59">
                        <c:v>3.5</c:v>
                      </c:pt>
                      <c:pt idx="60">
                        <c:v>4.08</c:v>
                      </c:pt>
                      <c:pt idx="61">
                        <c:v>3.81</c:v>
                      </c:pt>
                      <c:pt idx="62">
                        <c:v>4.67</c:v>
                      </c:pt>
                      <c:pt idx="63">
                        <c:v>4.95</c:v>
                      </c:pt>
                      <c:pt idx="64">
                        <c:v>5.05</c:v>
                      </c:pt>
                      <c:pt idx="65">
                        <c:v>5.0999999999999996</c:v>
                      </c:pt>
                      <c:pt idx="66">
                        <c:v>5.23</c:v>
                      </c:pt>
                      <c:pt idx="67">
                        <c:v>4.7</c:v>
                      </c:pt>
                      <c:pt idx="68">
                        <c:v>4.95</c:v>
                      </c:pt>
                      <c:pt idx="69">
                        <c:v>4.5</c:v>
                      </c:pt>
                      <c:pt idx="70">
                        <c:v>4.71</c:v>
                      </c:pt>
                      <c:pt idx="71">
                        <c:v>4.3</c:v>
                      </c:pt>
                      <c:pt idx="72">
                        <c:v>4.22</c:v>
                      </c:pt>
                      <c:pt idx="73">
                        <c:v>4.1100000000000003</c:v>
                      </c:pt>
                      <c:pt idx="74">
                        <c:v>4.42</c:v>
                      </c:pt>
                      <c:pt idx="75">
                        <c:v>4.38</c:v>
                      </c:pt>
                      <c:pt idx="76">
                        <c:v>3.71</c:v>
                      </c:pt>
                      <c:pt idx="77">
                        <c:v>3.25</c:v>
                      </c:pt>
                      <c:pt idx="78">
                        <c:v>3.6</c:v>
                      </c:pt>
                      <c:pt idx="79">
                        <c:v>3.69</c:v>
                      </c:pt>
                      <c:pt idx="80">
                        <c:v>3.7</c:v>
                      </c:pt>
                      <c:pt idx="81">
                        <c:v>3.72</c:v>
                      </c:pt>
                      <c:pt idx="82">
                        <c:v>3.39</c:v>
                      </c:pt>
                      <c:pt idx="83">
                        <c:v>3.86</c:v>
                      </c:pt>
                      <c:pt idx="84">
                        <c:v>3.72</c:v>
                      </c:pt>
                      <c:pt idx="85">
                        <c:v>3.77</c:v>
                      </c:pt>
                      <c:pt idx="86">
                        <c:v>4.5999999999999996</c:v>
                      </c:pt>
                      <c:pt idx="87">
                        <c:v>4.32</c:v>
                      </c:pt>
                      <c:pt idx="88">
                        <c:v>4.41</c:v>
                      </c:pt>
                      <c:pt idx="89">
                        <c:v>4.1100000000000003</c:v>
                      </c:pt>
                      <c:pt idx="90">
                        <c:v>3.99</c:v>
                      </c:pt>
                      <c:pt idx="91">
                        <c:v>3.82</c:v>
                      </c:pt>
                      <c:pt idx="92">
                        <c:v>3.97</c:v>
                      </c:pt>
                      <c:pt idx="93">
                        <c:v>4.45</c:v>
                      </c:pt>
                      <c:pt idx="94">
                        <c:v>4</c:v>
                      </c:pt>
                      <c:pt idx="95">
                        <c:v>4.05</c:v>
                      </c:pt>
                      <c:pt idx="96">
                        <c:v>3.48</c:v>
                      </c:pt>
                      <c:pt idx="97">
                        <c:v>4.4800000000000004</c:v>
                      </c:pt>
                      <c:pt idx="98">
                        <c:v>4.72</c:v>
                      </c:pt>
                      <c:pt idx="99">
                        <c:v>4.45</c:v>
                      </c:pt>
                      <c:pt idx="100">
                        <c:v>4.49</c:v>
                      </c:pt>
                      <c:pt idx="101">
                        <c:v>4.33</c:v>
                      </c:pt>
                      <c:pt idx="102">
                        <c:v>4.21</c:v>
                      </c:pt>
                      <c:pt idx="103">
                        <c:v>4.03</c:v>
                      </c:pt>
                      <c:pt idx="104">
                        <c:v>3.99</c:v>
                      </c:pt>
                      <c:pt idx="105">
                        <c:v>3.17</c:v>
                      </c:pt>
                      <c:pt idx="106">
                        <c:v>5.03</c:v>
                      </c:pt>
                      <c:pt idx="107">
                        <c:v>5.31</c:v>
                      </c:pt>
                      <c:pt idx="108">
                        <c:v>4.87</c:v>
                      </c:pt>
                      <c:pt idx="109">
                        <c:v>4.45</c:v>
                      </c:pt>
                      <c:pt idx="110">
                        <c:v>3.8</c:v>
                      </c:pt>
                      <c:pt idx="111">
                        <c:v>4</c:v>
                      </c:pt>
                      <c:pt idx="112">
                        <c:v>5</c:v>
                      </c:pt>
                      <c:pt idx="113">
                        <c:v>5.35</c:v>
                      </c:pt>
                      <c:pt idx="114">
                        <c:v>5.71</c:v>
                      </c:pt>
                      <c:pt idx="115">
                        <c:v>5.99</c:v>
                      </c:pt>
                      <c:pt idx="116">
                        <c:v>6</c:v>
                      </c:pt>
                      <c:pt idx="117">
                        <c:v>5.81</c:v>
                      </c:pt>
                      <c:pt idx="118">
                        <c:v>6.5</c:v>
                      </c:pt>
                      <c:pt idx="119">
                        <c:v>6.58</c:v>
                      </c:pt>
                      <c:pt idx="120">
                        <c:v>6.92</c:v>
                      </c:pt>
                      <c:pt idx="121">
                        <c:v>6.7</c:v>
                      </c:pt>
                      <c:pt idx="122">
                        <c:v>8.1</c:v>
                      </c:pt>
                      <c:pt idx="123">
                        <c:v>7.29</c:v>
                      </c:pt>
                      <c:pt idx="124">
                        <c:v>6.81</c:v>
                      </c:pt>
                      <c:pt idx="125">
                        <c:v>6.79</c:v>
                      </c:pt>
                      <c:pt idx="126">
                        <c:v>5.8</c:v>
                      </c:pt>
                      <c:pt idx="127">
                        <c:v>5.39</c:v>
                      </c:pt>
                      <c:pt idx="128">
                        <c:v>6.42</c:v>
                      </c:pt>
                      <c:pt idx="129">
                        <c:v>5.73</c:v>
                      </c:pt>
                      <c:pt idx="130">
                        <c:v>5.61</c:v>
                      </c:pt>
                      <c:pt idx="131">
                        <c:v>5.09</c:v>
                      </c:pt>
                      <c:pt idx="132">
                        <c:v>5.35</c:v>
                      </c:pt>
                      <c:pt idx="133">
                        <c:v>5.3</c:v>
                      </c:pt>
                      <c:pt idx="134">
                        <c:v>4.7</c:v>
                      </c:pt>
                      <c:pt idx="135">
                        <c:v>4.7</c:v>
                      </c:pt>
                      <c:pt idx="136">
                        <c:v>4.41</c:v>
                      </c:pt>
                      <c:pt idx="137">
                        <c:v>4.6900000000000004</c:v>
                      </c:pt>
                      <c:pt idx="138">
                        <c:v>5.22</c:v>
                      </c:pt>
                      <c:pt idx="139">
                        <c:v>5.42</c:v>
                      </c:pt>
                      <c:pt idx="140">
                        <c:v>4.8899999999999997</c:v>
                      </c:pt>
                      <c:pt idx="141">
                        <c:v>4.55</c:v>
                      </c:pt>
                      <c:pt idx="142">
                        <c:v>4.28</c:v>
                      </c:pt>
                      <c:pt idx="143">
                        <c:v>4.05</c:v>
                      </c:pt>
                      <c:pt idx="144">
                        <c:v>3.98</c:v>
                      </c:pt>
                      <c:pt idx="145">
                        <c:v>4.1500000000000004</c:v>
                      </c:pt>
                      <c:pt idx="146">
                        <c:v>5.3</c:v>
                      </c:pt>
                      <c:pt idx="147">
                        <c:v>4.99</c:v>
                      </c:pt>
                      <c:pt idx="148">
                        <c:v>4.72</c:v>
                      </c:pt>
                      <c:pt idx="149">
                        <c:v>4.49</c:v>
                      </c:pt>
                      <c:pt idx="150">
                        <c:v>4.3499999999999996</c:v>
                      </c:pt>
                      <c:pt idx="151">
                        <c:v>4.29</c:v>
                      </c:pt>
                      <c:pt idx="152">
                        <c:v>4</c:v>
                      </c:pt>
                      <c:pt idx="153">
                        <c:v>3.8</c:v>
                      </c:pt>
                      <c:pt idx="154">
                        <c:v>3.38</c:v>
                      </c:pt>
                      <c:pt idx="155">
                        <c:v>3.5</c:v>
                      </c:pt>
                      <c:pt idx="156">
                        <c:v>3.4</c:v>
                      </c:pt>
                      <c:pt idx="157">
                        <c:v>3.68</c:v>
                      </c:pt>
                      <c:pt idx="158">
                        <c:v>4.0999999999999996</c:v>
                      </c:pt>
                      <c:pt idx="159">
                        <c:v>3.73</c:v>
                      </c:pt>
                      <c:pt idx="160">
                        <c:v>3.99</c:v>
                      </c:pt>
                      <c:pt idx="161">
                        <c:v>3.8</c:v>
                      </c:pt>
                      <c:pt idx="162">
                        <c:v>4.59</c:v>
                      </c:pt>
                      <c:pt idx="163">
                        <c:v>4.29</c:v>
                      </c:pt>
                      <c:pt idx="164">
                        <c:v>5.61</c:v>
                      </c:pt>
                      <c:pt idx="165">
                        <c:v>4.83</c:v>
                      </c:pt>
                      <c:pt idx="166">
                        <c:v>4.5</c:v>
                      </c:pt>
                      <c:pt idx="167">
                        <c:v>4.82</c:v>
                      </c:pt>
                      <c:pt idx="168">
                        <c:v>5.79</c:v>
                      </c:pt>
                      <c:pt idx="169">
                        <c:v>6.08</c:v>
                      </c:pt>
                      <c:pt idx="170">
                        <c:v>6.6</c:v>
                      </c:pt>
                      <c:pt idx="171">
                        <c:v>7.4</c:v>
                      </c:pt>
                      <c:pt idx="172">
                        <c:v>7.42</c:v>
                      </c:pt>
                      <c:pt idx="173">
                        <c:v>6.35</c:v>
                      </c:pt>
                      <c:pt idx="174">
                        <c:v>6.09</c:v>
                      </c:pt>
                      <c:pt idx="175">
                        <c:v>6.75</c:v>
                      </c:pt>
                      <c:pt idx="176">
                        <c:v>7.91</c:v>
                      </c:pt>
                      <c:pt idx="177">
                        <c:v>8.1199999999999992</c:v>
                      </c:pt>
                      <c:pt idx="178">
                        <c:v>7.07</c:v>
                      </c:pt>
                      <c:pt idx="179">
                        <c:v>5.8</c:v>
                      </c:pt>
                      <c:pt idx="180">
                        <c:v>5.89</c:v>
                      </c:pt>
                      <c:pt idx="181">
                        <c:v>5.59</c:v>
                      </c:pt>
                      <c:pt idx="182">
                        <c:v>5.8</c:v>
                      </c:pt>
                      <c:pt idx="183">
                        <c:v>5.63</c:v>
                      </c:pt>
                      <c:pt idx="184">
                        <c:v>5.5</c:v>
                      </c:pt>
                      <c:pt idx="185">
                        <c:v>5.4</c:v>
                      </c:pt>
                      <c:pt idx="186">
                        <c:v>5.15</c:v>
                      </c:pt>
                      <c:pt idx="187">
                        <c:v>5.05</c:v>
                      </c:pt>
                      <c:pt idx="188">
                        <c:v>4.82</c:v>
                      </c:pt>
                      <c:pt idx="189">
                        <c:v>4.5</c:v>
                      </c:pt>
                      <c:pt idx="190">
                        <c:v>5.12</c:v>
                      </c:pt>
                      <c:pt idx="191">
                        <c:v>4.8</c:v>
                      </c:pt>
                      <c:pt idx="192">
                        <c:v>5.83</c:v>
                      </c:pt>
                      <c:pt idx="193">
                        <c:v>5.75</c:v>
                      </c:pt>
                      <c:pt idx="194">
                        <c:v>6.1</c:v>
                      </c:pt>
                      <c:pt idx="195">
                        <c:v>5.4</c:v>
                      </c:pt>
                      <c:pt idx="196">
                        <c:v>4.75</c:v>
                      </c:pt>
                      <c:pt idx="197">
                        <c:v>4.7</c:v>
                      </c:pt>
                      <c:pt idx="198">
                        <c:v>4.66</c:v>
                      </c:pt>
                      <c:pt idx="199">
                        <c:v>4.5</c:v>
                      </c:pt>
                      <c:pt idx="200">
                        <c:v>4.28</c:v>
                      </c:pt>
                      <c:pt idx="201">
                        <c:v>4.4800000000000004</c:v>
                      </c:pt>
                      <c:pt idx="202">
                        <c:v>5.2</c:v>
                      </c:pt>
                      <c:pt idx="203">
                        <c:v>4.5999999999999996</c:v>
                      </c:pt>
                      <c:pt idx="204">
                        <c:v>4.8499999999999996</c:v>
                      </c:pt>
                      <c:pt idx="205">
                        <c:v>5.03</c:v>
                      </c:pt>
                      <c:pt idx="206">
                        <c:v>7</c:v>
                      </c:pt>
                      <c:pt idx="207">
                        <c:v>6.4</c:v>
                      </c:pt>
                      <c:pt idx="208">
                        <c:v>5.59</c:v>
                      </c:pt>
                      <c:pt idx="209">
                        <c:v>5.65</c:v>
                      </c:pt>
                      <c:pt idx="210">
                        <c:v>6.12</c:v>
                      </c:pt>
                      <c:pt idx="211">
                        <c:v>5.38</c:v>
                      </c:pt>
                      <c:pt idx="212">
                        <c:v>5.99</c:v>
                      </c:pt>
                      <c:pt idx="213">
                        <c:v>6</c:v>
                      </c:pt>
                      <c:pt idx="214">
                        <c:v>6.59</c:v>
                      </c:pt>
                      <c:pt idx="215">
                        <c:v>6.25</c:v>
                      </c:pt>
                      <c:pt idx="216">
                        <c:v>6.47</c:v>
                      </c:pt>
                      <c:pt idx="217">
                        <c:v>6.58</c:v>
                      </c:pt>
                      <c:pt idx="218">
                        <c:v>6.3</c:v>
                      </c:pt>
                      <c:pt idx="219">
                        <c:v>5.39</c:v>
                      </c:pt>
                      <c:pt idx="220">
                        <c:v>6.18</c:v>
                      </c:pt>
                      <c:pt idx="221">
                        <c:v>5.6</c:v>
                      </c:pt>
                      <c:pt idx="222">
                        <c:v>5.8</c:v>
                      </c:pt>
                      <c:pt idx="223">
                        <c:v>5.44</c:v>
                      </c:pt>
                      <c:pt idx="224">
                        <c:v>5.2</c:v>
                      </c:pt>
                      <c:pt idx="225">
                        <c:v>5.0999999999999996</c:v>
                      </c:pt>
                      <c:pt idx="226">
                        <c:v>5.35</c:v>
                      </c:pt>
                      <c:pt idx="227">
                        <c:v>4.84</c:v>
                      </c:pt>
                      <c:pt idx="228">
                        <c:v>5.68</c:v>
                      </c:pt>
                      <c:pt idx="229">
                        <c:v>5.41</c:v>
                      </c:pt>
                      <c:pt idx="230">
                        <c:v>5.39</c:v>
                      </c:pt>
                      <c:pt idx="231">
                        <c:v>4.92</c:v>
                      </c:pt>
                      <c:pt idx="232">
                        <c:v>5.21</c:v>
                      </c:pt>
                      <c:pt idx="233">
                        <c:v>4.8099999999999996</c:v>
                      </c:pt>
                      <c:pt idx="234">
                        <c:v>5.03</c:v>
                      </c:pt>
                      <c:pt idx="235">
                        <c:v>4.57</c:v>
                      </c:pt>
                      <c:pt idx="236">
                        <c:v>3.43</c:v>
                      </c:pt>
                      <c:pt idx="237">
                        <c:v>4.04</c:v>
                      </c:pt>
                      <c:pt idx="238">
                        <c:v>4.01</c:v>
                      </c:pt>
                      <c:pt idx="239">
                        <c:v>3.95</c:v>
                      </c:pt>
                      <c:pt idx="240">
                        <c:v>3.7</c:v>
                      </c:pt>
                      <c:pt idx="241">
                        <c:v>4.04</c:v>
                      </c:pt>
                      <c:pt idx="242">
                        <c:v>4.51</c:v>
                      </c:pt>
                      <c:pt idx="243">
                        <c:v>4.04</c:v>
                      </c:pt>
                      <c:pt idx="244">
                        <c:v>4.03</c:v>
                      </c:pt>
                      <c:pt idx="245">
                        <c:v>3.82</c:v>
                      </c:pt>
                      <c:pt idx="246">
                        <c:v>4.57</c:v>
                      </c:pt>
                      <c:pt idx="247">
                        <c:v>4.3</c:v>
                      </c:pt>
                      <c:pt idx="248">
                        <c:v>5.26</c:v>
                      </c:pt>
                      <c:pt idx="249">
                        <c:v>5.55</c:v>
                      </c:pt>
                      <c:pt idx="250">
                        <c:v>5.8</c:v>
                      </c:pt>
                      <c:pt idx="251">
                        <c:v>5.1100000000000003</c:v>
                      </c:pt>
                      <c:pt idx="252">
                        <c:v>5.2</c:v>
                      </c:pt>
                      <c:pt idx="253">
                        <c:v>5.6</c:v>
                      </c:pt>
                      <c:pt idx="254">
                        <c:v>6.52</c:v>
                      </c:pt>
                      <c:pt idx="255">
                        <c:v>6.65</c:v>
                      </c:pt>
                      <c:pt idx="256">
                        <c:v>5.62</c:v>
                      </c:pt>
                      <c:pt idx="257">
                        <c:v>5.2</c:v>
                      </c:pt>
                      <c:pt idx="258">
                        <c:v>6.77</c:v>
                      </c:pt>
                      <c:pt idx="259">
                        <c:v>6.71</c:v>
                      </c:pt>
                      <c:pt idx="260">
                        <c:v>6.05</c:v>
                      </c:pt>
                      <c:pt idx="261">
                        <c:v>5.51</c:v>
                      </c:pt>
                      <c:pt idx="262">
                        <c:v>4.8</c:v>
                      </c:pt>
                      <c:pt idx="263">
                        <c:v>4.3899999999999997</c:v>
                      </c:pt>
                      <c:pt idx="264">
                        <c:v>4.5999999999999996</c:v>
                      </c:pt>
                      <c:pt idx="265">
                        <c:v>5.39</c:v>
                      </c:pt>
                      <c:pt idx="266">
                        <c:v>5.05</c:v>
                      </c:pt>
                      <c:pt idx="267">
                        <c:v>4.87</c:v>
                      </c:pt>
                      <c:pt idx="268">
                        <c:v>5.15</c:v>
                      </c:pt>
                      <c:pt idx="269">
                        <c:v>5.44</c:v>
                      </c:pt>
                      <c:pt idx="270">
                        <c:v>6.66</c:v>
                      </c:pt>
                      <c:pt idx="271">
                        <c:v>6.19</c:v>
                      </c:pt>
                      <c:pt idx="272">
                        <c:v>7.57</c:v>
                      </c:pt>
                      <c:pt idx="273">
                        <c:v>7.52</c:v>
                      </c:pt>
                      <c:pt idx="274">
                        <c:v>6.65</c:v>
                      </c:pt>
                      <c:pt idx="275">
                        <c:v>5.81</c:v>
                      </c:pt>
                      <c:pt idx="276">
                        <c:v>6.05</c:v>
                      </c:pt>
                      <c:pt idx="277">
                        <c:v>6.15</c:v>
                      </c:pt>
                      <c:pt idx="278">
                        <c:v>6.4</c:v>
                      </c:pt>
                      <c:pt idx="279">
                        <c:v>6.68</c:v>
                      </c:pt>
                      <c:pt idx="280">
                        <c:v>7.73</c:v>
                      </c:pt>
                      <c:pt idx="281">
                        <c:v>7.29</c:v>
                      </c:pt>
                      <c:pt idx="282">
                        <c:v>7.19</c:v>
                      </c:pt>
                      <c:pt idx="283">
                        <c:v>7.1</c:v>
                      </c:pt>
                      <c:pt idx="284">
                        <c:v>7.6</c:v>
                      </c:pt>
                      <c:pt idx="285">
                        <c:v>7.82</c:v>
                      </c:pt>
                      <c:pt idx="286">
                        <c:v>7.5</c:v>
                      </c:pt>
                      <c:pt idx="287">
                        <c:v>7.9</c:v>
                      </c:pt>
                      <c:pt idx="288">
                        <c:v>8.31</c:v>
                      </c:pt>
                      <c:pt idx="289">
                        <c:v>8.65</c:v>
                      </c:pt>
                      <c:pt idx="290">
                        <c:v>8.2200000000000006</c:v>
                      </c:pt>
                      <c:pt idx="291">
                        <c:v>7.6</c:v>
                      </c:pt>
                      <c:pt idx="292">
                        <c:v>7.2</c:v>
                      </c:pt>
                      <c:pt idx="293">
                        <c:v>7.11</c:v>
                      </c:pt>
                      <c:pt idx="294">
                        <c:v>7.35</c:v>
                      </c:pt>
                      <c:pt idx="295">
                        <c:v>7.21</c:v>
                      </c:pt>
                      <c:pt idx="296">
                        <c:v>7.15</c:v>
                      </c:pt>
                      <c:pt idx="297">
                        <c:v>6.8</c:v>
                      </c:pt>
                      <c:pt idx="298">
                        <c:v>6.1</c:v>
                      </c:pt>
                      <c:pt idx="299">
                        <c:v>6.3</c:v>
                      </c:pt>
                      <c:pt idx="300">
                        <c:v>6.5</c:v>
                      </c:pt>
                      <c:pt idx="301">
                        <c:v>6.98</c:v>
                      </c:pt>
                      <c:pt idx="302">
                        <c:v>6.88</c:v>
                      </c:pt>
                      <c:pt idx="303">
                        <c:v>7.1</c:v>
                      </c:pt>
                      <c:pt idx="304">
                        <c:v>6.95</c:v>
                      </c:pt>
                      <c:pt idx="305">
                        <c:v>7.3</c:v>
                      </c:pt>
                      <c:pt idx="306">
                        <c:v>6.63</c:v>
                      </c:pt>
                      <c:pt idx="307">
                        <c:v>6.65</c:v>
                      </c:pt>
                      <c:pt idx="308">
                        <c:v>6.3</c:v>
                      </c:pt>
                      <c:pt idx="309">
                        <c:v>6.34</c:v>
                      </c:pt>
                      <c:pt idx="310">
                        <c:v>5.55</c:v>
                      </c:pt>
                      <c:pt idx="311">
                        <c:v>5.35</c:v>
                      </c:pt>
                      <c:pt idx="312">
                        <c:v>5.39</c:v>
                      </c:pt>
                      <c:pt idx="313">
                        <c:v>5.0999999999999996</c:v>
                      </c:pt>
                      <c:pt idx="314">
                        <c:v>5.8</c:v>
                      </c:pt>
                      <c:pt idx="315">
                        <c:v>5.48</c:v>
                      </c:pt>
                      <c:pt idx="316">
                        <c:v>4.9800000000000004</c:v>
                      </c:pt>
                      <c:pt idx="317">
                        <c:v>5.13</c:v>
                      </c:pt>
                      <c:pt idx="318">
                        <c:v>5.03</c:v>
                      </c:pt>
                      <c:pt idx="319">
                        <c:v>5.95</c:v>
                      </c:pt>
                      <c:pt idx="320">
                        <c:v>5.51</c:v>
                      </c:pt>
                      <c:pt idx="321">
                        <c:v>5.75</c:v>
                      </c:pt>
                      <c:pt idx="322">
                        <c:v>5.5</c:v>
                      </c:pt>
                      <c:pt idx="323">
                        <c:v>5.27</c:v>
                      </c:pt>
                      <c:pt idx="324">
                        <c:v>5.25</c:v>
                      </c:pt>
                      <c:pt idx="325">
                        <c:v>5.21</c:v>
                      </c:pt>
                      <c:pt idx="326">
                        <c:v>4.0999999999999996</c:v>
                      </c:pt>
                      <c:pt idx="327">
                        <c:v>4.5</c:v>
                      </c:pt>
                      <c:pt idx="328">
                        <c:v>4.95</c:v>
                      </c:pt>
                      <c:pt idx="329">
                        <c:v>4.71</c:v>
                      </c:pt>
                      <c:pt idx="330">
                        <c:v>5.1100000000000003</c:v>
                      </c:pt>
                      <c:pt idx="331">
                        <c:v>5.69</c:v>
                      </c:pt>
                      <c:pt idx="332">
                        <c:v>4.1900000000000004</c:v>
                      </c:pt>
                      <c:pt idx="333">
                        <c:v>4.49</c:v>
                      </c:pt>
                      <c:pt idx="334">
                        <c:v>5.27</c:v>
                      </c:pt>
                      <c:pt idx="335">
                        <c:v>5.4</c:v>
                      </c:pt>
                      <c:pt idx="336">
                        <c:v>5.55</c:v>
                      </c:pt>
                      <c:pt idx="337">
                        <c:v>5.03</c:v>
                      </c:pt>
                      <c:pt idx="338">
                        <c:v>5.99</c:v>
                      </c:pt>
                      <c:pt idx="339">
                        <c:v>6.2</c:v>
                      </c:pt>
                      <c:pt idx="340">
                        <c:v>5.43</c:v>
                      </c:pt>
                      <c:pt idx="341">
                        <c:v>5.2</c:v>
                      </c:pt>
                      <c:pt idx="342">
                        <c:v>5.0999999999999996</c:v>
                      </c:pt>
                      <c:pt idx="343">
                        <c:v>4.9000000000000004</c:v>
                      </c:pt>
                      <c:pt idx="344">
                        <c:v>4.3</c:v>
                      </c:pt>
                      <c:pt idx="345">
                        <c:v>4.2</c:v>
                      </c:pt>
                      <c:pt idx="346">
                        <c:v>4.13</c:v>
                      </c:pt>
                      <c:pt idx="347">
                        <c:v>4.3499999999999996</c:v>
                      </c:pt>
                      <c:pt idx="348">
                        <c:v>4.05</c:v>
                      </c:pt>
                      <c:pt idx="349">
                        <c:v>4.7300000000000004</c:v>
                      </c:pt>
                      <c:pt idx="350">
                        <c:v>5.08</c:v>
                      </c:pt>
                      <c:pt idx="351">
                        <c:v>6.4</c:v>
                      </c:pt>
                      <c:pt idx="352">
                        <c:v>5.68</c:v>
                      </c:pt>
                      <c:pt idx="353">
                        <c:v>5.8</c:v>
                      </c:pt>
                      <c:pt idx="354">
                        <c:v>5.63</c:v>
                      </c:pt>
                      <c:pt idx="355">
                        <c:v>5.59</c:v>
                      </c:pt>
                      <c:pt idx="356">
                        <c:v>5.15</c:v>
                      </c:pt>
                      <c:pt idx="357">
                        <c:v>5.1100000000000003</c:v>
                      </c:pt>
                      <c:pt idx="358">
                        <c:v>5</c:v>
                      </c:pt>
                      <c:pt idx="359">
                        <c:v>4.99</c:v>
                      </c:pt>
                      <c:pt idx="360">
                        <c:v>4.33</c:v>
                      </c:pt>
                      <c:pt idx="361">
                        <c:v>4.72</c:v>
                      </c:pt>
                      <c:pt idx="362">
                        <c:v>4.68</c:v>
                      </c:pt>
                      <c:pt idx="363">
                        <c:v>4.41</c:v>
                      </c:pt>
                      <c:pt idx="364">
                        <c:v>4.72</c:v>
                      </c:pt>
                      <c:pt idx="365">
                        <c:v>4.28</c:v>
                      </c:pt>
                      <c:pt idx="366">
                        <c:v>4.3499999999999996</c:v>
                      </c:pt>
                      <c:pt idx="367">
                        <c:v>4.08</c:v>
                      </c:pt>
                      <c:pt idx="368">
                        <c:v>4.38</c:v>
                      </c:pt>
                      <c:pt idx="369">
                        <c:v>4.3</c:v>
                      </c:pt>
                      <c:pt idx="370">
                        <c:v>4.47</c:v>
                      </c:pt>
                      <c:pt idx="371">
                        <c:v>4.3099999999999996</c:v>
                      </c:pt>
                      <c:pt idx="372">
                        <c:v>4.6900000000000004</c:v>
                      </c:pt>
                      <c:pt idx="373">
                        <c:v>4.41</c:v>
                      </c:pt>
                      <c:pt idx="374">
                        <c:v>4.18</c:v>
                      </c:pt>
                      <c:pt idx="375">
                        <c:v>4.4800000000000004</c:v>
                      </c:pt>
                      <c:pt idx="376">
                        <c:v>4.43</c:v>
                      </c:pt>
                      <c:pt idx="377">
                        <c:v>5.53</c:v>
                      </c:pt>
                      <c:pt idx="378">
                        <c:v>4.4000000000000004</c:v>
                      </c:pt>
                      <c:pt idx="379">
                        <c:v>4.3</c:v>
                      </c:pt>
                      <c:pt idx="380">
                        <c:v>4.3899999999999997</c:v>
                      </c:pt>
                      <c:pt idx="381">
                        <c:v>4.5</c:v>
                      </c:pt>
                      <c:pt idx="382">
                        <c:v>4.2</c:v>
                      </c:pt>
                      <c:pt idx="383">
                        <c:v>4.12</c:v>
                      </c:pt>
                      <c:pt idx="384">
                        <c:v>3.77</c:v>
                      </c:pt>
                      <c:pt idx="385">
                        <c:v>3.89</c:v>
                      </c:pt>
                      <c:pt idx="386">
                        <c:v>3.71</c:v>
                      </c:pt>
                      <c:pt idx="387">
                        <c:v>3.68</c:v>
                      </c:pt>
                      <c:pt idx="388">
                        <c:v>3.39</c:v>
                      </c:pt>
                      <c:pt idx="389">
                        <c:v>3.5</c:v>
                      </c:pt>
                      <c:pt idx="390">
                        <c:v>3.68</c:v>
                      </c:pt>
                      <c:pt idx="391">
                        <c:v>3.75</c:v>
                      </c:pt>
                      <c:pt idx="392">
                        <c:v>3.82</c:v>
                      </c:pt>
                      <c:pt idx="393">
                        <c:v>3.84</c:v>
                      </c:pt>
                      <c:pt idx="394">
                        <c:v>3.92</c:v>
                      </c:pt>
                      <c:pt idx="395">
                        <c:v>4.3499999999999996</c:v>
                      </c:pt>
                      <c:pt idx="396">
                        <c:v>4.37</c:v>
                      </c:pt>
                      <c:pt idx="397">
                        <c:v>4</c:v>
                      </c:pt>
                      <c:pt idx="398">
                        <c:v>3.65</c:v>
                      </c:pt>
                      <c:pt idx="399">
                        <c:v>3.87</c:v>
                      </c:pt>
                      <c:pt idx="400">
                        <c:v>3.6</c:v>
                      </c:pt>
                      <c:pt idx="401">
                        <c:v>3.52</c:v>
                      </c:pt>
                      <c:pt idx="402">
                        <c:v>3.59</c:v>
                      </c:pt>
                      <c:pt idx="403">
                        <c:v>4.12</c:v>
                      </c:pt>
                      <c:pt idx="404">
                        <c:v>3.91</c:v>
                      </c:pt>
                      <c:pt idx="405">
                        <c:v>4.07</c:v>
                      </c:pt>
                      <c:pt idx="406">
                        <c:v>3.35</c:v>
                      </c:pt>
                      <c:pt idx="407">
                        <c:v>3.71</c:v>
                      </c:pt>
                      <c:pt idx="408">
                        <c:v>4.3099999999999996</c:v>
                      </c:pt>
                      <c:pt idx="409">
                        <c:v>4.38</c:v>
                      </c:pt>
                      <c:pt idx="410">
                        <c:v>3.9</c:v>
                      </c:pt>
                      <c:pt idx="411">
                        <c:v>3.75</c:v>
                      </c:pt>
                      <c:pt idx="412">
                        <c:v>3.71</c:v>
                      </c:pt>
                      <c:pt idx="413">
                        <c:v>3.6</c:v>
                      </c:pt>
                      <c:pt idx="414">
                        <c:v>3.52</c:v>
                      </c:pt>
                      <c:pt idx="415">
                        <c:v>3.83</c:v>
                      </c:pt>
                      <c:pt idx="416">
                        <c:v>3.21</c:v>
                      </c:pt>
                      <c:pt idx="417">
                        <c:v>3.94</c:v>
                      </c:pt>
                      <c:pt idx="418">
                        <c:v>4.4000000000000004</c:v>
                      </c:pt>
                      <c:pt idx="419">
                        <c:v>4.12</c:v>
                      </c:pt>
                      <c:pt idx="420">
                        <c:v>3.65</c:v>
                      </c:pt>
                      <c:pt idx="421">
                        <c:v>3.8</c:v>
                      </c:pt>
                      <c:pt idx="422">
                        <c:v>3.75</c:v>
                      </c:pt>
                      <c:pt idx="423">
                        <c:v>3.71</c:v>
                      </c:pt>
                      <c:pt idx="424">
                        <c:v>3.8</c:v>
                      </c:pt>
                      <c:pt idx="425">
                        <c:v>3.9</c:v>
                      </c:pt>
                      <c:pt idx="426">
                        <c:v>3.8</c:v>
                      </c:pt>
                      <c:pt idx="427">
                        <c:v>3.8</c:v>
                      </c:pt>
                      <c:pt idx="428">
                        <c:v>3.35</c:v>
                      </c:pt>
                      <c:pt idx="429">
                        <c:v>3.6</c:v>
                      </c:pt>
                      <c:pt idx="430">
                        <c:v>3.45</c:v>
                      </c:pt>
                      <c:pt idx="431">
                        <c:v>3.83</c:v>
                      </c:pt>
                      <c:pt idx="432">
                        <c:v>3.32</c:v>
                      </c:pt>
                      <c:pt idx="433">
                        <c:v>4.1500000000000004</c:v>
                      </c:pt>
                      <c:pt idx="434">
                        <c:v>4</c:v>
                      </c:pt>
                      <c:pt idx="435">
                        <c:v>4.05</c:v>
                      </c:pt>
                      <c:pt idx="436">
                        <c:v>3.88</c:v>
                      </c:pt>
                      <c:pt idx="437">
                        <c:v>4.03</c:v>
                      </c:pt>
                      <c:pt idx="438">
                        <c:v>3.65</c:v>
                      </c:pt>
                      <c:pt idx="439">
                        <c:v>3.8</c:v>
                      </c:pt>
                      <c:pt idx="440">
                        <c:v>4</c:v>
                      </c:pt>
                      <c:pt idx="441">
                        <c:v>3.73</c:v>
                      </c:pt>
                      <c:pt idx="442">
                        <c:v>3.8</c:v>
                      </c:pt>
                      <c:pt idx="443">
                        <c:v>3.75</c:v>
                      </c:pt>
                      <c:pt idx="444">
                        <c:v>3.2</c:v>
                      </c:pt>
                      <c:pt idx="445">
                        <c:v>3.66</c:v>
                      </c:pt>
                      <c:pt idx="446">
                        <c:v>3.5</c:v>
                      </c:pt>
                      <c:pt idx="447">
                        <c:v>3.8</c:v>
                      </c:pt>
                      <c:pt idx="448">
                        <c:v>3.55</c:v>
                      </c:pt>
                      <c:pt idx="449">
                        <c:v>4.1500000000000004</c:v>
                      </c:pt>
                      <c:pt idx="450">
                        <c:v>3.79</c:v>
                      </c:pt>
                      <c:pt idx="451">
                        <c:v>3.4</c:v>
                      </c:pt>
                      <c:pt idx="452">
                        <c:v>3</c:v>
                      </c:pt>
                      <c:pt idx="453">
                        <c:v>3.74</c:v>
                      </c:pt>
                      <c:pt idx="454">
                        <c:v>3.49</c:v>
                      </c:pt>
                      <c:pt idx="455">
                        <c:v>3.3</c:v>
                      </c:pt>
                      <c:pt idx="456">
                        <c:v>2.99</c:v>
                      </c:pt>
                      <c:pt idx="457">
                        <c:v>3.05</c:v>
                      </c:pt>
                      <c:pt idx="458">
                        <c:v>2.8</c:v>
                      </c:pt>
                      <c:pt idx="459">
                        <c:v>3.03</c:v>
                      </c:pt>
                      <c:pt idx="460">
                        <c:v>3.89</c:v>
                      </c:pt>
                      <c:pt idx="461">
                        <c:v>3.2</c:v>
                      </c:pt>
                      <c:pt idx="462">
                        <c:v>3.8</c:v>
                      </c:pt>
                      <c:pt idx="463">
                        <c:v>3.67</c:v>
                      </c:pt>
                      <c:pt idx="464">
                        <c:v>3.47</c:v>
                      </c:pt>
                      <c:pt idx="465">
                        <c:v>3.72</c:v>
                      </c:pt>
                      <c:pt idx="466">
                        <c:v>2.8</c:v>
                      </c:pt>
                      <c:pt idx="467">
                        <c:v>2.7</c:v>
                      </c:pt>
                      <c:pt idx="468">
                        <c:v>2.95</c:v>
                      </c:pt>
                      <c:pt idx="469">
                        <c:v>3.07</c:v>
                      </c:pt>
                      <c:pt idx="470">
                        <c:v>2.35</c:v>
                      </c:pt>
                      <c:pt idx="471">
                        <c:v>2.8</c:v>
                      </c:pt>
                      <c:pt idx="472">
                        <c:v>3.09</c:v>
                      </c:pt>
                      <c:pt idx="473">
                        <c:v>3.45</c:v>
                      </c:pt>
                      <c:pt idx="474">
                        <c:v>3.35</c:v>
                      </c:pt>
                      <c:pt idx="475">
                        <c:v>4.3</c:v>
                      </c:pt>
                      <c:pt idx="476">
                        <c:v>3.8</c:v>
                      </c:pt>
                      <c:pt idx="477">
                        <c:v>3.58</c:v>
                      </c:pt>
                      <c:pt idx="478">
                        <c:v>4.4800000000000004</c:v>
                      </c:pt>
                      <c:pt idx="479">
                        <c:v>4.5199999999999996</c:v>
                      </c:pt>
                      <c:pt idx="480">
                        <c:v>4.75</c:v>
                      </c:pt>
                      <c:pt idx="481">
                        <c:v>5.2</c:v>
                      </c:pt>
                      <c:pt idx="482">
                        <c:v>4.7699999999999996</c:v>
                      </c:pt>
                      <c:pt idx="483">
                        <c:v>5.15</c:v>
                      </c:pt>
                      <c:pt idx="484">
                        <c:v>5.17</c:v>
                      </c:pt>
                      <c:pt idx="485">
                        <c:v>5.0199999999999996</c:v>
                      </c:pt>
                      <c:pt idx="486">
                        <c:v>5.0999999999999996</c:v>
                      </c:pt>
                      <c:pt idx="487">
                        <c:v>5.17</c:v>
                      </c:pt>
                      <c:pt idx="488">
                        <c:v>4.7</c:v>
                      </c:pt>
                      <c:pt idx="489">
                        <c:v>4.8</c:v>
                      </c:pt>
                      <c:pt idx="490">
                        <c:v>4.72</c:v>
                      </c:pt>
                      <c:pt idx="491">
                        <c:v>4.32</c:v>
                      </c:pt>
                      <c:pt idx="492">
                        <c:v>4.08</c:v>
                      </c:pt>
                      <c:pt idx="493">
                        <c:v>3.95</c:v>
                      </c:pt>
                      <c:pt idx="494">
                        <c:v>4.03</c:v>
                      </c:pt>
                      <c:pt idx="495">
                        <c:v>4.3899999999999997</c:v>
                      </c:pt>
                      <c:pt idx="496">
                        <c:v>4.4000000000000004</c:v>
                      </c:pt>
                      <c:pt idx="497">
                        <c:v>4.63</c:v>
                      </c:pt>
                      <c:pt idx="498">
                        <c:v>5.2</c:v>
                      </c:pt>
                      <c:pt idx="499">
                        <c:v>4.5</c:v>
                      </c:pt>
                      <c:pt idx="500">
                        <c:v>4.4000000000000004</c:v>
                      </c:pt>
                      <c:pt idx="501">
                        <c:v>4.3</c:v>
                      </c:pt>
                      <c:pt idx="502">
                        <c:v>5.19</c:v>
                      </c:pt>
                      <c:pt idx="503">
                        <c:v>4.9000000000000004</c:v>
                      </c:pt>
                      <c:pt idx="504">
                        <c:v>4.4000000000000004</c:v>
                      </c:pt>
                      <c:pt idx="505">
                        <c:v>4.5999999999999996</c:v>
                      </c:pt>
                      <c:pt idx="506">
                        <c:v>4.4400000000000004</c:v>
                      </c:pt>
                      <c:pt idx="507">
                        <c:v>4.32</c:v>
                      </c:pt>
                      <c:pt idx="508">
                        <c:v>4.2</c:v>
                      </c:pt>
                      <c:pt idx="509">
                        <c:v>5.19</c:v>
                      </c:pt>
                      <c:pt idx="510">
                        <c:v>4.0999999999999996</c:v>
                      </c:pt>
                      <c:pt idx="511">
                        <c:v>4.05</c:v>
                      </c:pt>
                      <c:pt idx="512">
                        <c:v>3.98</c:v>
                      </c:pt>
                      <c:pt idx="513">
                        <c:v>4.3499999999999996</c:v>
                      </c:pt>
                      <c:pt idx="514">
                        <c:v>4.37</c:v>
                      </c:pt>
                      <c:pt idx="515">
                        <c:v>4.1500000000000004</c:v>
                      </c:pt>
                      <c:pt idx="516">
                        <c:v>4.07</c:v>
                      </c:pt>
                      <c:pt idx="517">
                        <c:v>4.49</c:v>
                      </c:pt>
                      <c:pt idx="518">
                        <c:v>4.2</c:v>
                      </c:pt>
                      <c:pt idx="519">
                        <c:v>4.49</c:v>
                      </c:pt>
                      <c:pt idx="520">
                        <c:v>3.45</c:v>
                      </c:pt>
                      <c:pt idx="521">
                        <c:v>4.4000000000000004</c:v>
                      </c:pt>
                      <c:pt idx="522">
                        <c:v>4.07</c:v>
                      </c:pt>
                      <c:pt idx="523">
                        <c:v>4.08</c:v>
                      </c:pt>
                      <c:pt idx="524">
                        <c:v>3.39</c:v>
                      </c:pt>
                      <c:pt idx="525">
                        <c:v>3.79</c:v>
                      </c:pt>
                      <c:pt idx="526">
                        <c:v>3.65</c:v>
                      </c:pt>
                      <c:pt idx="527">
                        <c:v>3.68</c:v>
                      </c:pt>
                      <c:pt idx="528">
                        <c:v>3.66</c:v>
                      </c:pt>
                      <c:pt idx="529">
                        <c:v>3.98</c:v>
                      </c:pt>
                      <c:pt idx="530">
                        <c:v>3.65</c:v>
                      </c:pt>
                      <c:pt idx="531">
                        <c:v>4.3</c:v>
                      </c:pt>
                      <c:pt idx="532">
                        <c:v>4.32</c:v>
                      </c:pt>
                      <c:pt idx="533">
                        <c:v>4.5999999999999996</c:v>
                      </c:pt>
                      <c:pt idx="534">
                        <c:v>4.1100000000000003</c:v>
                      </c:pt>
                      <c:pt idx="535">
                        <c:v>4.59</c:v>
                      </c:pt>
                      <c:pt idx="536">
                        <c:v>4.95</c:v>
                      </c:pt>
                      <c:pt idx="537">
                        <c:v>5.2</c:v>
                      </c:pt>
                      <c:pt idx="538">
                        <c:v>4.5999999999999996</c:v>
                      </c:pt>
                      <c:pt idx="539">
                        <c:v>4.67</c:v>
                      </c:pt>
                      <c:pt idx="540">
                        <c:v>4.9800000000000004</c:v>
                      </c:pt>
                      <c:pt idx="541">
                        <c:v>4.3</c:v>
                      </c:pt>
                      <c:pt idx="542">
                        <c:v>3.99</c:v>
                      </c:pt>
                      <c:pt idx="543">
                        <c:v>4.1500000000000004</c:v>
                      </c:pt>
                      <c:pt idx="544">
                        <c:v>5.35</c:v>
                      </c:pt>
                      <c:pt idx="545">
                        <c:v>5.3</c:v>
                      </c:pt>
                      <c:pt idx="546">
                        <c:v>5.0999999999999996</c:v>
                      </c:pt>
                      <c:pt idx="547">
                        <c:v>4.49</c:v>
                      </c:pt>
                      <c:pt idx="548">
                        <c:v>4.3</c:v>
                      </c:pt>
                      <c:pt idx="549">
                        <c:v>4.5199999999999996</c:v>
                      </c:pt>
                      <c:pt idx="550">
                        <c:v>5.05</c:v>
                      </c:pt>
                      <c:pt idx="551">
                        <c:v>5.99</c:v>
                      </c:pt>
                      <c:pt idx="552">
                        <c:v>4.5999999999999996</c:v>
                      </c:pt>
                      <c:pt idx="553">
                        <c:v>5.5</c:v>
                      </c:pt>
                      <c:pt idx="554">
                        <c:v>4.67</c:v>
                      </c:pt>
                      <c:pt idx="555">
                        <c:v>6.2</c:v>
                      </c:pt>
                      <c:pt idx="556">
                        <c:v>5.6</c:v>
                      </c:pt>
                      <c:pt idx="557">
                        <c:v>5.37</c:v>
                      </c:pt>
                      <c:pt idx="558">
                        <c:v>5.62</c:v>
                      </c:pt>
                      <c:pt idx="559">
                        <c:v>5.09</c:v>
                      </c:pt>
                      <c:pt idx="560">
                        <c:v>4.57</c:v>
                      </c:pt>
                      <c:pt idx="561">
                        <c:v>4.63</c:v>
                      </c:pt>
                      <c:pt idx="562">
                        <c:v>4.7</c:v>
                      </c:pt>
                      <c:pt idx="563">
                        <c:v>4.41</c:v>
                      </c:pt>
                      <c:pt idx="564">
                        <c:v>3.65</c:v>
                      </c:pt>
                      <c:pt idx="565">
                        <c:v>4.05</c:v>
                      </c:pt>
                      <c:pt idx="566">
                        <c:v>3.6</c:v>
                      </c:pt>
                      <c:pt idx="567">
                        <c:v>4.12</c:v>
                      </c:pt>
                      <c:pt idx="568">
                        <c:v>4.3499999999999996</c:v>
                      </c:pt>
                      <c:pt idx="569">
                        <c:v>4.18</c:v>
                      </c:pt>
                      <c:pt idx="570">
                        <c:v>3.8</c:v>
                      </c:pt>
                      <c:pt idx="571">
                        <c:v>4.1900000000000004</c:v>
                      </c:pt>
                      <c:pt idx="572">
                        <c:v>3.68</c:v>
                      </c:pt>
                      <c:pt idx="573">
                        <c:v>3.48</c:v>
                      </c:pt>
                      <c:pt idx="574">
                        <c:v>3.69</c:v>
                      </c:pt>
                      <c:pt idx="575">
                        <c:v>3.6</c:v>
                      </c:pt>
                      <c:pt idx="576">
                        <c:v>3.54</c:v>
                      </c:pt>
                      <c:pt idx="577">
                        <c:v>3.67</c:v>
                      </c:pt>
                      <c:pt idx="578">
                        <c:v>3.52</c:v>
                      </c:pt>
                      <c:pt idx="579">
                        <c:v>3.5</c:v>
                      </c:pt>
                      <c:pt idx="580">
                        <c:v>2.59</c:v>
                      </c:pt>
                      <c:pt idx="581">
                        <c:v>2.5499999999999998</c:v>
                      </c:pt>
                      <c:pt idx="582">
                        <c:v>3.25</c:v>
                      </c:pt>
                      <c:pt idx="583">
                        <c:v>3.5</c:v>
                      </c:pt>
                      <c:pt idx="584">
                        <c:v>2.67</c:v>
                      </c:pt>
                      <c:pt idx="585">
                        <c:v>2.9</c:v>
                      </c:pt>
                      <c:pt idx="586">
                        <c:v>2.52</c:v>
                      </c:pt>
                      <c:pt idx="587">
                        <c:v>3.25</c:v>
                      </c:pt>
                      <c:pt idx="588">
                        <c:v>2.8</c:v>
                      </c:pt>
                      <c:pt idx="589">
                        <c:v>2.85</c:v>
                      </c:pt>
                      <c:pt idx="590">
                        <c:v>2.92</c:v>
                      </c:pt>
                      <c:pt idx="591">
                        <c:v>3.15</c:v>
                      </c:pt>
                      <c:pt idx="592">
                        <c:v>4.05</c:v>
                      </c:pt>
                      <c:pt idx="593">
                        <c:v>4.3499999999999996</c:v>
                      </c:pt>
                      <c:pt idx="594">
                        <c:v>3.21</c:v>
                      </c:pt>
                      <c:pt idx="595">
                        <c:v>3.35</c:v>
                      </c:pt>
                      <c:pt idx="596">
                        <c:v>4.9000000000000004</c:v>
                      </c:pt>
                      <c:pt idx="597">
                        <c:v>4.83</c:v>
                      </c:pt>
                      <c:pt idx="598">
                        <c:v>4.92</c:v>
                      </c:pt>
                      <c:pt idx="599">
                        <c:v>5.6</c:v>
                      </c:pt>
                      <c:pt idx="600">
                        <c:v>6.2</c:v>
                      </c:pt>
                      <c:pt idx="601">
                        <c:v>5.5</c:v>
                      </c:pt>
                      <c:pt idx="602">
                        <c:v>4.5</c:v>
                      </c:pt>
                      <c:pt idx="603">
                        <c:v>4.3</c:v>
                      </c:pt>
                      <c:pt idx="604">
                        <c:v>4.3499999999999996</c:v>
                      </c:pt>
                      <c:pt idx="605">
                        <c:v>4.37</c:v>
                      </c:pt>
                      <c:pt idx="606">
                        <c:v>4.5</c:v>
                      </c:pt>
                      <c:pt idx="607">
                        <c:v>4.7</c:v>
                      </c:pt>
                      <c:pt idx="608">
                        <c:v>6.33</c:v>
                      </c:pt>
                      <c:pt idx="609">
                        <c:v>6.48</c:v>
                      </c:pt>
                      <c:pt idx="610">
                        <c:v>4.82</c:v>
                      </c:pt>
                      <c:pt idx="611">
                        <c:v>4.5</c:v>
                      </c:pt>
                      <c:pt idx="612">
                        <c:v>7.1</c:v>
                      </c:pt>
                      <c:pt idx="613">
                        <c:v>7.6</c:v>
                      </c:pt>
                      <c:pt idx="614">
                        <c:v>5.5</c:v>
                      </c:pt>
                      <c:pt idx="615">
                        <c:v>5.57</c:v>
                      </c:pt>
                      <c:pt idx="616">
                        <c:v>5.19</c:v>
                      </c:pt>
                      <c:pt idx="617">
                        <c:v>5.03</c:v>
                      </c:pt>
                      <c:pt idx="618">
                        <c:v>3.75</c:v>
                      </c:pt>
                      <c:pt idx="619">
                        <c:v>3.81</c:v>
                      </c:pt>
                      <c:pt idx="620">
                        <c:v>4.4000000000000004</c:v>
                      </c:pt>
                      <c:pt idx="621">
                        <c:v>4.3</c:v>
                      </c:pt>
                      <c:pt idx="622">
                        <c:v>4.12</c:v>
                      </c:pt>
                      <c:pt idx="623">
                        <c:v>4.1500000000000004</c:v>
                      </c:pt>
                      <c:pt idx="624">
                        <c:v>3.82</c:v>
                      </c:pt>
                      <c:pt idx="625">
                        <c:v>4.05</c:v>
                      </c:pt>
                      <c:pt idx="626">
                        <c:v>4.4000000000000004</c:v>
                      </c:pt>
                      <c:pt idx="627">
                        <c:v>4.45</c:v>
                      </c:pt>
                      <c:pt idx="628">
                        <c:v>3.45</c:v>
                      </c:pt>
                      <c:pt idx="629">
                        <c:v>3.9</c:v>
                      </c:pt>
                      <c:pt idx="630">
                        <c:v>3.29</c:v>
                      </c:pt>
                      <c:pt idx="631">
                        <c:v>3.61</c:v>
                      </c:pt>
                      <c:pt idx="632">
                        <c:v>4.0199999999999996</c:v>
                      </c:pt>
                      <c:pt idx="633">
                        <c:v>4.0999999999999996</c:v>
                      </c:pt>
                      <c:pt idx="634">
                        <c:v>3.12</c:v>
                      </c:pt>
                      <c:pt idx="635">
                        <c:v>3.3</c:v>
                      </c:pt>
                      <c:pt idx="636">
                        <c:v>3.05</c:v>
                      </c:pt>
                      <c:pt idx="637">
                        <c:v>3.85</c:v>
                      </c:pt>
                      <c:pt idx="638">
                        <c:v>3.03</c:v>
                      </c:pt>
                      <c:pt idx="639">
                        <c:v>3.1</c:v>
                      </c:pt>
                      <c:pt idx="640">
                        <c:v>3.05</c:v>
                      </c:pt>
                      <c:pt idx="641">
                        <c:v>4.03</c:v>
                      </c:pt>
                      <c:pt idx="642">
                        <c:v>3.59</c:v>
                      </c:pt>
                      <c:pt idx="643">
                        <c:v>4.05</c:v>
                      </c:pt>
                      <c:pt idx="644">
                        <c:v>3.81</c:v>
                      </c:pt>
                      <c:pt idx="645">
                        <c:v>5.2</c:v>
                      </c:pt>
                      <c:pt idx="646">
                        <c:v>5.83</c:v>
                      </c:pt>
                      <c:pt idx="647">
                        <c:v>6.2</c:v>
                      </c:pt>
                      <c:pt idx="648">
                        <c:v>5.12</c:v>
                      </c:pt>
                      <c:pt idx="649">
                        <c:v>6.57</c:v>
                      </c:pt>
                      <c:pt idx="650">
                        <c:v>7.59</c:v>
                      </c:pt>
                      <c:pt idx="651">
                        <c:v>7.7</c:v>
                      </c:pt>
                      <c:pt idx="652">
                        <c:v>5.68</c:v>
                      </c:pt>
                      <c:pt idx="653">
                        <c:v>5.43</c:v>
                      </c:pt>
                      <c:pt idx="654">
                        <c:v>5.09</c:v>
                      </c:pt>
                      <c:pt idx="655">
                        <c:v>4.1500000000000004</c:v>
                      </c:pt>
                      <c:pt idx="656">
                        <c:v>3.7</c:v>
                      </c:pt>
                      <c:pt idx="657">
                        <c:v>3.87</c:v>
                      </c:pt>
                      <c:pt idx="658">
                        <c:v>3.75</c:v>
                      </c:pt>
                      <c:pt idx="659">
                        <c:v>3.7</c:v>
                      </c:pt>
                      <c:pt idx="660">
                        <c:v>4.0999999999999996</c:v>
                      </c:pt>
                      <c:pt idx="661">
                        <c:v>4.83</c:v>
                      </c:pt>
                      <c:pt idx="662">
                        <c:v>3.18</c:v>
                      </c:pt>
                      <c:pt idx="663">
                        <c:v>3.7</c:v>
                      </c:pt>
                      <c:pt idx="664">
                        <c:v>2.98</c:v>
                      </c:pt>
                      <c:pt idx="665">
                        <c:v>3.87</c:v>
                      </c:pt>
                      <c:pt idx="666">
                        <c:v>3.34</c:v>
                      </c:pt>
                      <c:pt idx="667">
                        <c:v>4.2</c:v>
                      </c:pt>
                      <c:pt idx="668">
                        <c:v>3.6</c:v>
                      </c:pt>
                      <c:pt idx="669">
                        <c:v>3.63</c:v>
                      </c:pt>
                      <c:pt idx="670">
                        <c:v>2.9</c:v>
                      </c:pt>
                      <c:pt idx="671">
                        <c:v>3.63</c:v>
                      </c:pt>
                      <c:pt idx="672">
                        <c:v>2.81</c:v>
                      </c:pt>
                      <c:pt idx="673">
                        <c:v>3.1</c:v>
                      </c:pt>
                      <c:pt idx="674">
                        <c:v>3.47</c:v>
                      </c:pt>
                      <c:pt idx="675">
                        <c:v>3.6</c:v>
                      </c:pt>
                      <c:pt idx="676">
                        <c:v>2.65</c:v>
                      </c:pt>
                      <c:pt idx="677">
                        <c:v>2.68</c:v>
                      </c:pt>
                      <c:pt idx="678">
                        <c:v>2.7</c:v>
                      </c:pt>
                      <c:pt idx="679">
                        <c:v>3.15</c:v>
                      </c:pt>
                      <c:pt idx="680">
                        <c:v>3.29</c:v>
                      </c:pt>
                      <c:pt idx="681">
                        <c:v>3.79</c:v>
                      </c:pt>
                      <c:pt idx="682">
                        <c:v>3.45</c:v>
                      </c:pt>
                      <c:pt idx="683">
                        <c:v>3.4</c:v>
                      </c:pt>
                      <c:pt idx="684">
                        <c:v>3.21</c:v>
                      </c:pt>
                      <c:pt idx="685">
                        <c:v>3.32</c:v>
                      </c:pt>
                      <c:pt idx="686">
                        <c:v>4.05</c:v>
                      </c:pt>
                      <c:pt idx="687">
                        <c:v>4.1399999999999997</c:v>
                      </c:pt>
                      <c:pt idx="688">
                        <c:v>3.8</c:v>
                      </c:pt>
                      <c:pt idx="689">
                        <c:v>3.7</c:v>
                      </c:pt>
                      <c:pt idx="690">
                        <c:v>3.11</c:v>
                      </c:pt>
                      <c:pt idx="691">
                        <c:v>3.49</c:v>
                      </c:pt>
                      <c:pt idx="692">
                        <c:v>3.47</c:v>
                      </c:pt>
                      <c:pt idx="693">
                        <c:v>3.11</c:v>
                      </c:pt>
                      <c:pt idx="694">
                        <c:v>3.75</c:v>
                      </c:pt>
                      <c:pt idx="695">
                        <c:v>3.62</c:v>
                      </c:pt>
                      <c:pt idx="696">
                        <c:v>3.07</c:v>
                      </c:pt>
                      <c:pt idx="697">
                        <c:v>3.86</c:v>
                      </c:pt>
                      <c:pt idx="698">
                        <c:v>3.7</c:v>
                      </c:pt>
                      <c:pt idx="699">
                        <c:v>4.2</c:v>
                      </c:pt>
                      <c:pt idx="700">
                        <c:v>3.3</c:v>
                      </c:pt>
                      <c:pt idx="701">
                        <c:v>3.35</c:v>
                      </c:pt>
                      <c:pt idx="702">
                        <c:v>3.46</c:v>
                      </c:pt>
                      <c:pt idx="703">
                        <c:v>3.55</c:v>
                      </c:pt>
                      <c:pt idx="704">
                        <c:v>3.03</c:v>
                      </c:pt>
                      <c:pt idx="705">
                        <c:v>3.07</c:v>
                      </c:pt>
                      <c:pt idx="706">
                        <c:v>3.15</c:v>
                      </c:pt>
                      <c:pt idx="707">
                        <c:v>2.7</c:v>
                      </c:pt>
                      <c:pt idx="708">
                        <c:v>3.38</c:v>
                      </c:pt>
                      <c:pt idx="709">
                        <c:v>3.78</c:v>
                      </c:pt>
                      <c:pt idx="710">
                        <c:v>4.3</c:v>
                      </c:pt>
                      <c:pt idx="711">
                        <c:v>4.03</c:v>
                      </c:pt>
                      <c:pt idx="712">
                        <c:v>4.5</c:v>
                      </c:pt>
                      <c:pt idx="713">
                        <c:v>4.1500000000000004</c:v>
                      </c:pt>
                      <c:pt idx="714">
                        <c:v>3.11</c:v>
                      </c:pt>
                      <c:pt idx="715">
                        <c:v>3.2</c:v>
                      </c:pt>
                      <c:pt idx="716">
                        <c:v>3.09</c:v>
                      </c:pt>
                      <c:pt idx="717">
                        <c:v>3.15</c:v>
                      </c:pt>
                      <c:pt idx="718">
                        <c:v>3.06</c:v>
                      </c:pt>
                      <c:pt idx="719">
                        <c:v>3.65</c:v>
                      </c:pt>
                      <c:pt idx="720">
                        <c:v>2.89</c:v>
                      </c:pt>
                      <c:pt idx="721">
                        <c:v>3.51</c:v>
                      </c:pt>
                      <c:pt idx="722">
                        <c:v>3.25</c:v>
                      </c:pt>
                      <c:pt idx="723">
                        <c:v>2.92</c:v>
                      </c:pt>
                      <c:pt idx="724">
                        <c:v>3.48</c:v>
                      </c:pt>
                      <c:pt idx="725">
                        <c:v>3.85</c:v>
                      </c:pt>
                      <c:pt idx="726">
                        <c:v>2.78</c:v>
                      </c:pt>
                      <c:pt idx="727">
                        <c:v>2.5299999999999998</c:v>
                      </c:pt>
                      <c:pt idx="728">
                        <c:v>4.58</c:v>
                      </c:pt>
                      <c:pt idx="729">
                        <c:v>3.95</c:v>
                      </c:pt>
                      <c:pt idx="730">
                        <c:v>3.71</c:v>
                      </c:pt>
                      <c:pt idx="731">
                        <c:v>3.42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F9AF-4D79-94ED-C5A875AA537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3.15</c:v>
                      </c:pt>
                      <c:pt idx="1">
                        <c:v>3.63</c:v>
                      </c:pt>
                      <c:pt idx="2">
                        <c:v>3.09</c:v>
                      </c:pt>
                      <c:pt idx="3">
                        <c:v>2.82</c:v>
                      </c:pt>
                      <c:pt idx="4">
                        <c:v>4.1399999999999997</c:v>
                      </c:pt>
                      <c:pt idx="5">
                        <c:v>3.51</c:v>
                      </c:pt>
                      <c:pt idx="6">
                        <c:v>2.6</c:v>
                      </c:pt>
                      <c:pt idx="7">
                        <c:v>2.63</c:v>
                      </c:pt>
                      <c:pt idx="8">
                        <c:v>3.05</c:v>
                      </c:pt>
                      <c:pt idx="9">
                        <c:v>3.24</c:v>
                      </c:pt>
                      <c:pt idx="10">
                        <c:v>2.35</c:v>
                      </c:pt>
                      <c:pt idx="11">
                        <c:v>2.2999999999999998</c:v>
                      </c:pt>
                      <c:pt idx="12">
                        <c:v>2.69</c:v>
                      </c:pt>
                      <c:pt idx="13">
                        <c:v>3.18</c:v>
                      </c:pt>
                      <c:pt idx="14">
                        <c:v>2.5299999999999998</c:v>
                      </c:pt>
                      <c:pt idx="15">
                        <c:v>2.1</c:v>
                      </c:pt>
                      <c:pt idx="16">
                        <c:v>2.4500000000000002</c:v>
                      </c:pt>
                      <c:pt idx="17">
                        <c:v>2.2999999999999998</c:v>
                      </c:pt>
                      <c:pt idx="18">
                        <c:v>2.0499999999999998</c:v>
                      </c:pt>
                      <c:pt idx="19">
                        <c:v>2.0299999999999998</c:v>
                      </c:pt>
                      <c:pt idx="20">
                        <c:v>2.02</c:v>
                      </c:pt>
                      <c:pt idx="21">
                        <c:v>2.13</c:v>
                      </c:pt>
                      <c:pt idx="22">
                        <c:v>2.41</c:v>
                      </c:pt>
                      <c:pt idx="23">
                        <c:v>2.2999999999999998</c:v>
                      </c:pt>
                      <c:pt idx="24">
                        <c:v>2.15</c:v>
                      </c:pt>
                      <c:pt idx="25">
                        <c:v>2.1800000000000002</c:v>
                      </c:pt>
                      <c:pt idx="26">
                        <c:v>2.21</c:v>
                      </c:pt>
                      <c:pt idx="27">
                        <c:v>2.4300000000000002</c:v>
                      </c:pt>
                      <c:pt idx="28">
                        <c:v>2.7</c:v>
                      </c:pt>
                      <c:pt idx="29">
                        <c:v>2.83</c:v>
                      </c:pt>
                      <c:pt idx="30">
                        <c:v>2.59</c:v>
                      </c:pt>
                      <c:pt idx="31">
                        <c:v>2.75</c:v>
                      </c:pt>
                      <c:pt idx="32">
                        <c:v>2.4900000000000002</c:v>
                      </c:pt>
                      <c:pt idx="33">
                        <c:v>2.4</c:v>
                      </c:pt>
                      <c:pt idx="34">
                        <c:v>3.7</c:v>
                      </c:pt>
                      <c:pt idx="35">
                        <c:v>3.66</c:v>
                      </c:pt>
                      <c:pt idx="36">
                        <c:v>3.4</c:v>
                      </c:pt>
                      <c:pt idx="37">
                        <c:v>3.38</c:v>
                      </c:pt>
                      <c:pt idx="38">
                        <c:v>2.5099999999999998</c:v>
                      </c:pt>
                      <c:pt idx="39">
                        <c:v>2.67</c:v>
                      </c:pt>
                      <c:pt idx="40">
                        <c:v>2.5</c:v>
                      </c:pt>
                      <c:pt idx="41">
                        <c:v>2.4</c:v>
                      </c:pt>
                      <c:pt idx="42">
                        <c:v>2.4300000000000002</c:v>
                      </c:pt>
                      <c:pt idx="43">
                        <c:v>3.05</c:v>
                      </c:pt>
                      <c:pt idx="44">
                        <c:v>3.4</c:v>
                      </c:pt>
                      <c:pt idx="45">
                        <c:v>3.48</c:v>
                      </c:pt>
                      <c:pt idx="46">
                        <c:v>3.99</c:v>
                      </c:pt>
                      <c:pt idx="47">
                        <c:v>3.39</c:v>
                      </c:pt>
                      <c:pt idx="48">
                        <c:v>3.05</c:v>
                      </c:pt>
                      <c:pt idx="49">
                        <c:v>2.69</c:v>
                      </c:pt>
                      <c:pt idx="50">
                        <c:v>2.52</c:v>
                      </c:pt>
                      <c:pt idx="51">
                        <c:v>2.38</c:v>
                      </c:pt>
                      <c:pt idx="52">
                        <c:v>2.31</c:v>
                      </c:pt>
                      <c:pt idx="53">
                        <c:v>2.2200000000000002</c:v>
                      </c:pt>
                      <c:pt idx="54">
                        <c:v>2.4</c:v>
                      </c:pt>
                      <c:pt idx="55">
                        <c:v>2.59</c:v>
                      </c:pt>
                      <c:pt idx="56">
                        <c:v>2.39</c:v>
                      </c:pt>
                      <c:pt idx="57">
                        <c:v>2.46</c:v>
                      </c:pt>
                      <c:pt idx="58">
                        <c:v>2.99</c:v>
                      </c:pt>
                      <c:pt idx="59">
                        <c:v>2.8</c:v>
                      </c:pt>
                      <c:pt idx="60">
                        <c:v>2.31</c:v>
                      </c:pt>
                      <c:pt idx="61">
                        <c:v>1.99</c:v>
                      </c:pt>
                      <c:pt idx="62">
                        <c:v>1.97</c:v>
                      </c:pt>
                      <c:pt idx="63">
                        <c:v>1.85</c:v>
                      </c:pt>
                      <c:pt idx="64">
                        <c:v>2.35</c:v>
                      </c:pt>
                      <c:pt idx="65">
                        <c:v>2.5299999999999998</c:v>
                      </c:pt>
                      <c:pt idx="66">
                        <c:v>2.44</c:v>
                      </c:pt>
                      <c:pt idx="67">
                        <c:v>2.87</c:v>
                      </c:pt>
                      <c:pt idx="68">
                        <c:v>4.3499999999999996</c:v>
                      </c:pt>
                      <c:pt idx="69">
                        <c:v>3.99</c:v>
                      </c:pt>
                      <c:pt idx="70">
                        <c:v>2.81</c:v>
                      </c:pt>
                      <c:pt idx="71">
                        <c:v>2.99</c:v>
                      </c:pt>
                      <c:pt idx="72">
                        <c:v>2.63</c:v>
                      </c:pt>
                      <c:pt idx="73">
                        <c:v>2.48</c:v>
                      </c:pt>
                      <c:pt idx="74">
                        <c:v>2.21</c:v>
                      </c:pt>
                      <c:pt idx="75">
                        <c:v>2.2999999999999998</c:v>
                      </c:pt>
                      <c:pt idx="76">
                        <c:v>2.0499999999999998</c:v>
                      </c:pt>
                      <c:pt idx="77">
                        <c:v>2</c:v>
                      </c:pt>
                      <c:pt idx="78">
                        <c:v>1.95</c:v>
                      </c:pt>
                      <c:pt idx="79">
                        <c:v>1.85</c:v>
                      </c:pt>
                      <c:pt idx="80">
                        <c:v>1.7</c:v>
                      </c:pt>
                      <c:pt idx="81">
                        <c:v>2.0499999999999998</c:v>
                      </c:pt>
                      <c:pt idx="82">
                        <c:v>2</c:v>
                      </c:pt>
                      <c:pt idx="83">
                        <c:v>2.21</c:v>
                      </c:pt>
                      <c:pt idx="84">
                        <c:v>2.39</c:v>
                      </c:pt>
                      <c:pt idx="85">
                        <c:v>2.4300000000000002</c:v>
                      </c:pt>
                      <c:pt idx="86">
                        <c:v>2.69</c:v>
                      </c:pt>
                      <c:pt idx="87">
                        <c:v>2.9</c:v>
                      </c:pt>
                      <c:pt idx="88">
                        <c:v>2.7</c:v>
                      </c:pt>
                      <c:pt idx="89">
                        <c:v>3.25</c:v>
                      </c:pt>
                      <c:pt idx="90">
                        <c:v>2.7</c:v>
                      </c:pt>
                      <c:pt idx="91">
                        <c:v>2.93</c:v>
                      </c:pt>
                      <c:pt idx="92">
                        <c:v>2.79</c:v>
                      </c:pt>
                      <c:pt idx="93">
                        <c:v>3.1</c:v>
                      </c:pt>
                      <c:pt idx="94">
                        <c:v>2.2000000000000002</c:v>
                      </c:pt>
                      <c:pt idx="95">
                        <c:v>1.87</c:v>
                      </c:pt>
                      <c:pt idx="96">
                        <c:v>1.9</c:v>
                      </c:pt>
                      <c:pt idx="97">
                        <c:v>2.34</c:v>
                      </c:pt>
                      <c:pt idx="98">
                        <c:v>1.92</c:v>
                      </c:pt>
                      <c:pt idx="99">
                        <c:v>2.0099999999999998</c:v>
                      </c:pt>
                      <c:pt idx="100">
                        <c:v>1.94</c:v>
                      </c:pt>
                      <c:pt idx="101">
                        <c:v>1.7</c:v>
                      </c:pt>
                      <c:pt idx="102">
                        <c:v>1.9</c:v>
                      </c:pt>
                      <c:pt idx="103">
                        <c:v>1.95</c:v>
                      </c:pt>
                      <c:pt idx="104">
                        <c:v>2.87</c:v>
                      </c:pt>
                      <c:pt idx="105">
                        <c:v>2.77</c:v>
                      </c:pt>
                      <c:pt idx="106">
                        <c:v>2.5</c:v>
                      </c:pt>
                      <c:pt idx="107">
                        <c:v>2.44</c:v>
                      </c:pt>
                      <c:pt idx="108">
                        <c:v>2.38</c:v>
                      </c:pt>
                      <c:pt idx="109">
                        <c:v>2.99</c:v>
                      </c:pt>
                      <c:pt idx="110">
                        <c:v>2.5499999999999998</c:v>
                      </c:pt>
                      <c:pt idx="111">
                        <c:v>2.84</c:v>
                      </c:pt>
                      <c:pt idx="112">
                        <c:v>2.91</c:v>
                      </c:pt>
                      <c:pt idx="113">
                        <c:v>2.52</c:v>
                      </c:pt>
                      <c:pt idx="114">
                        <c:v>2.42</c:v>
                      </c:pt>
                      <c:pt idx="115">
                        <c:v>2.85</c:v>
                      </c:pt>
                      <c:pt idx="116">
                        <c:v>2.39</c:v>
                      </c:pt>
                      <c:pt idx="117">
                        <c:v>2.67</c:v>
                      </c:pt>
                      <c:pt idx="118">
                        <c:v>2.61</c:v>
                      </c:pt>
                      <c:pt idx="119">
                        <c:v>2.56</c:v>
                      </c:pt>
                      <c:pt idx="120">
                        <c:v>2.5</c:v>
                      </c:pt>
                      <c:pt idx="121">
                        <c:v>2.4</c:v>
                      </c:pt>
                      <c:pt idx="122">
                        <c:v>3.69</c:v>
                      </c:pt>
                      <c:pt idx="123">
                        <c:v>3.7</c:v>
                      </c:pt>
                      <c:pt idx="124">
                        <c:v>3.57</c:v>
                      </c:pt>
                      <c:pt idx="125">
                        <c:v>4.3</c:v>
                      </c:pt>
                      <c:pt idx="126">
                        <c:v>3.78</c:v>
                      </c:pt>
                      <c:pt idx="127">
                        <c:v>3</c:v>
                      </c:pt>
                      <c:pt idx="128">
                        <c:v>2.69</c:v>
                      </c:pt>
                      <c:pt idx="129">
                        <c:v>2.5099999999999998</c:v>
                      </c:pt>
                      <c:pt idx="130">
                        <c:v>2.44</c:v>
                      </c:pt>
                      <c:pt idx="131">
                        <c:v>3.02</c:v>
                      </c:pt>
                      <c:pt idx="132">
                        <c:v>4.3099999999999996</c:v>
                      </c:pt>
                      <c:pt idx="133">
                        <c:v>3.79</c:v>
                      </c:pt>
                      <c:pt idx="134">
                        <c:v>3.15</c:v>
                      </c:pt>
                      <c:pt idx="135">
                        <c:v>3.05</c:v>
                      </c:pt>
                      <c:pt idx="136">
                        <c:v>2.8</c:v>
                      </c:pt>
                      <c:pt idx="137">
                        <c:v>2.77</c:v>
                      </c:pt>
                      <c:pt idx="138">
                        <c:v>3.3</c:v>
                      </c:pt>
                      <c:pt idx="139">
                        <c:v>3.1</c:v>
                      </c:pt>
                      <c:pt idx="140">
                        <c:v>2.79</c:v>
                      </c:pt>
                      <c:pt idx="141">
                        <c:v>2.93</c:v>
                      </c:pt>
                      <c:pt idx="142">
                        <c:v>4.49</c:v>
                      </c:pt>
                      <c:pt idx="143">
                        <c:v>4.1500000000000004</c:v>
                      </c:pt>
                      <c:pt idx="144">
                        <c:v>2.79</c:v>
                      </c:pt>
                      <c:pt idx="145">
                        <c:v>2.7</c:v>
                      </c:pt>
                      <c:pt idx="146">
                        <c:v>2.48</c:v>
                      </c:pt>
                      <c:pt idx="147">
                        <c:v>2.44</c:v>
                      </c:pt>
                      <c:pt idx="148">
                        <c:v>2.4500000000000002</c:v>
                      </c:pt>
                      <c:pt idx="149">
                        <c:v>2.63</c:v>
                      </c:pt>
                      <c:pt idx="150">
                        <c:v>3.6</c:v>
                      </c:pt>
                      <c:pt idx="151">
                        <c:v>4.07</c:v>
                      </c:pt>
                      <c:pt idx="152">
                        <c:v>3.87</c:v>
                      </c:pt>
                      <c:pt idx="153">
                        <c:v>3.35</c:v>
                      </c:pt>
                      <c:pt idx="154">
                        <c:v>2.9</c:v>
                      </c:pt>
                      <c:pt idx="155">
                        <c:v>3.03</c:v>
                      </c:pt>
                      <c:pt idx="156">
                        <c:v>4</c:v>
                      </c:pt>
                      <c:pt idx="157">
                        <c:v>4.05</c:v>
                      </c:pt>
                      <c:pt idx="158">
                        <c:v>4.3899999999999997</c:v>
                      </c:pt>
                      <c:pt idx="159">
                        <c:v>4.6900000000000004</c:v>
                      </c:pt>
                      <c:pt idx="160">
                        <c:v>4.5</c:v>
                      </c:pt>
                      <c:pt idx="161">
                        <c:v>5.4</c:v>
                      </c:pt>
                      <c:pt idx="162">
                        <c:v>4.92</c:v>
                      </c:pt>
                      <c:pt idx="163">
                        <c:v>4.67</c:v>
                      </c:pt>
                      <c:pt idx="164">
                        <c:v>4.95</c:v>
                      </c:pt>
                      <c:pt idx="165">
                        <c:v>5.65</c:v>
                      </c:pt>
                      <c:pt idx="166">
                        <c:v>6.5</c:v>
                      </c:pt>
                      <c:pt idx="167">
                        <c:v>6.67</c:v>
                      </c:pt>
                      <c:pt idx="168">
                        <c:v>5.6</c:v>
                      </c:pt>
                      <c:pt idx="169">
                        <c:v>4.99</c:v>
                      </c:pt>
                      <c:pt idx="170">
                        <c:v>4.25</c:v>
                      </c:pt>
                      <c:pt idx="171">
                        <c:v>4.0999999999999996</c:v>
                      </c:pt>
                      <c:pt idx="172">
                        <c:v>3.47</c:v>
                      </c:pt>
                      <c:pt idx="173">
                        <c:v>3.48</c:v>
                      </c:pt>
                      <c:pt idx="174">
                        <c:v>3.3</c:v>
                      </c:pt>
                      <c:pt idx="175">
                        <c:v>3.32</c:v>
                      </c:pt>
                      <c:pt idx="176">
                        <c:v>3.2</c:v>
                      </c:pt>
                      <c:pt idx="177">
                        <c:v>3.82</c:v>
                      </c:pt>
                      <c:pt idx="178">
                        <c:v>4.1100000000000003</c:v>
                      </c:pt>
                      <c:pt idx="179">
                        <c:v>4.2</c:v>
                      </c:pt>
                      <c:pt idx="180">
                        <c:v>2.9</c:v>
                      </c:pt>
                      <c:pt idx="181">
                        <c:v>2.91</c:v>
                      </c:pt>
                      <c:pt idx="182">
                        <c:v>2.69</c:v>
                      </c:pt>
                      <c:pt idx="183">
                        <c:v>2.75</c:v>
                      </c:pt>
                      <c:pt idx="184">
                        <c:v>2.8</c:v>
                      </c:pt>
                      <c:pt idx="185">
                        <c:v>2.72</c:v>
                      </c:pt>
                      <c:pt idx="186">
                        <c:v>2.67</c:v>
                      </c:pt>
                      <c:pt idx="187">
                        <c:v>2.54</c:v>
                      </c:pt>
                      <c:pt idx="188">
                        <c:v>3.51</c:v>
                      </c:pt>
                      <c:pt idx="189">
                        <c:v>3.97</c:v>
                      </c:pt>
                      <c:pt idx="190">
                        <c:v>2.72</c:v>
                      </c:pt>
                      <c:pt idx="191">
                        <c:v>3.15</c:v>
                      </c:pt>
                      <c:pt idx="192">
                        <c:v>4.2699999999999996</c:v>
                      </c:pt>
                      <c:pt idx="193">
                        <c:v>4.49</c:v>
                      </c:pt>
                      <c:pt idx="194">
                        <c:v>3.58</c:v>
                      </c:pt>
                      <c:pt idx="195">
                        <c:v>3.12</c:v>
                      </c:pt>
                      <c:pt idx="196">
                        <c:v>3.39</c:v>
                      </c:pt>
                      <c:pt idx="197">
                        <c:v>3.58</c:v>
                      </c:pt>
                      <c:pt idx="198">
                        <c:v>4.3</c:v>
                      </c:pt>
                      <c:pt idx="199">
                        <c:v>3.99</c:v>
                      </c:pt>
                      <c:pt idx="200">
                        <c:v>3.05</c:v>
                      </c:pt>
                      <c:pt idx="201">
                        <c:v>2.7</c:v>
                      </c:pt>
                      <c:pt idx="202">
                        <c:v>2.5</c:v>
                      </c:pt>
                      <c:pt idx="203">
                        <c:v>2.4</c:v>
                      </c:pt>
                      <c:pt idx="204">
                        <c:v>2.38</c:v>
                      </c:pt>
                      <c:pt idx="205">
                        <c:v>2.2799999999999998</c:v>
                      </c:pt>
                      <c:pt idx="206">
                        <c:v>2.56</c:v>
                      </c:pt>
                      <c:pt idx="207">
                        <c:v>2.2999999999999998</c:v>
                      </c:pt>
                      <c:pt idx="208">
                        <c:v>3.38</c:v>
                      </c:pt>
                      <c:pt idx="209">
                        <c:v>3.6</c:v>
                      </c:pt>
                      <c:pt idx="210">
                        <c:v>2.5499999999999998</c:v>
                      </c:pt>
                      <c:pt idx="211">
                        <c:v>2.78</c:v>
                      </c:pt>
                      <c:pt idx="212">
                        <c:v>2.1</c:v>
                      </c:pt>
                      <c:pt idx="213">
                        <c:v>2.93</c:v>
                      </c:pt>
                      <c:pt idx="214">
                        <c:v>3.05</c:v>
                      </c:pt>
                      <c:pt idx="215">
                        <c:v>2.68</c:v>
                      </c:pt>
                      <c:pt idx="216">
                        <c:v>2.82</c:v>
                      </c:pt>
                      <c:pt idx="217">
                        <c:v>2.95</c:v>
                      </c:pt>
                      <c:pt idx="218">
                        <c:v>3.18</c:v>
                      </c:pt>
                      <c:pt idx="219">
                        <c:v>3.1</c:v>
                      </c:pt>
                      <c:pt idx="220">
                        <c:v>2.81</c:v>
                      </c:pt>
                      <c:pt idx="221">
                        <c:v>2.13</c:v>
                      </c:pt>
                      <c:pt idx="222">
                        <c:v>2.84</c:v>
                      </c:pt>
                      <c:pt idx="223">
                        <c:v>2.65</c:v>
                      </c:pt>
                      <c:pt idx="224">
                        <c:v>2.87</c:v>
                      </c:pt>
                      <c:pt idx="225">
                        <c:v>3.62</c:v>
                      </c:pt>
                      <c:pt idx="226">
                        <c:v>2.69</c:v>
                      </c:pt>
                      <c:pt idx="227">
                        <c:v>2.5</c:v>
                      </c:pt>
                      <c:pt idx="228">
                        <c:v>2.4700000000000002</c:v>
                      </c:pt>
                      <c:pt idx="229">
                        <c:v>2.44</c:v>
                      </c:pt>
                      <c:pt idx="230">
                        <c:v>2.59</c:v>
                      </c:pt>
                      <c:pt idx="231">
                        <c:v>2.5099999999999998</c:v>
                      </c:pt>
                      <c:pt idx="232">
                        <c:v>3.07</c:v>
                      </c:pt>
                      <c:pt idx="233">
                        <c:v>3.15</c:v>
                      </c:pt>
                      <c:pt idx="234">
                        <c:v>3.31</c:v>
                      </c:pt>
                      <c:pt idx="235">
                        <c:v>3.84</c:v>
                      </c:pt>
                      <c:pt idx="236">
                        <c:v>3.21</c:v>
                      </c:pt>
                      <c:pt idx="237">
                        <c:v>3.29</c:v>
                      </c:pt>
                      <c:pt idx="238">
                        <c:v>3.1</c:v>
                      </c:pt>
                      <c:pt idx="239">
                        <c:v>3.3</c:v>
                      </c:pt>
                      <c:pt idx="240">
                        <c:v>3.21</c:v>
                      </c:pt>
                      <c:pt idx="241">
                        <c:v>3.25</c:v>
                      </c:pt>
                      <c:pt idx="242">
                        <c:v>3.11</c:v>
                      </c:pt>
                      <c:pt idx="243">
                        <c:v>3.2</c:v>
                      </c:pt>
                      <c:pt idx="244">
                        <c:v>3.05</c:v>
                      </c:pt>
                      <c:pt idx="245">
                        <c:v>3.12</c:v>
                      </c:pt>
                      <c:pt idx="246">
                        <c:v>3.21</c:v>
                      </c:pt>
                      <c:pt idx="247">
                        <c:v>3.65</c:v>
                      </c:pt>
                      <c:pt idx="248">
                        <c:v>4.7</c:v>
                      </c:pt>
                      <c:pt idx="249">
                        <c:v>5.28</c:v>
                      </c:pt>
                      <c:pt idx="250">
                        <c:v>4.25</c:v>
                      </c:pt>
                      <c:pt idx="251">
                        <c:v>4.0999999999999996</c:v>
                      </c:pt>
                      <c:pt idx="252">
                        <c:v>4.18</c:v>
                      </c:pt>
                      <c:pt idx="253">
                        <c:v>3.89</c:v>
                      </c:pt>
                      <c:pt idx="254">
                        <c:v>3.15</c:v>
                      </c:pt>
                      <c:pt idx="255">
                        <c:v>4.12</c:v>
                      </c:pt>
                      <c:pt idx="256">
                        <c:v>4.4000000000000004</c:v>
                      </c:pt>
                      <c:pt idx="257">
                        <c:v>4.4800000000000004</c:v>
                      </c:pt>
                      <c:pt idx="258">
                        <c:v>4.79</c:v>
                      </c:pt>
                      <c:pt idx="259">
                        <c:v>6.12</c:v>
                      </c:pt>
                      <c:pt idx="260">
                        <c:v>4.83</c:v>
                      </c:pt>
                      <c:pt idx="261">
                        <c:v>4.99</c:v>
                      </c:pt>
                      <c:pt idx="262">
                        <c:v>4.49</c:v>
                      </c:pt>
                      <c:pt idx="263">
                        <c:v>4.8499999999999996</c:v>
                      </c:pt>
                      <c:pt idx="264">
                        <c:v>4.3</c:v>
                      </c:pt>
                      <c:pt idx="265">
                        <c:v>3.93</c:v>
                      </c:pt>
                      <c:pt idx="266">
                        <c:v>3.05</c:v>
                      </c:pt>
                      <c:pt idx="267">
                        <c:v>2.2400000000000002</c:v>
                      </c:pt>
                      <c:pt idx="268">
                        <c:v>2.69</c:v>
                      </c:pt>
                      <c:pt idx="269">
                        <c:v>2.8</c:v>
                      </c:pt>
                      <c:pt idx="270">
                        <c:v>2.7</c:v>
                      </c:pt>
                      <c:pt idx="271">
                        <c:v>2.75</c:v>
                      </c:pt>
                      <c:pt idx="272">
                        <c:v>3.5</c:v>
                      </c:pt>
                      <c:pt idx="273">
                        <c:v>2.9</c:v>
                      </c:pt>
                      <c:pt idx="274">
                        <c:v>2.59</c:v>
                      </c:pt>
                      <c:pt idx="275">
                        <c:v>2.4</c:v>
                      </c:pt>
                      <c:pt idx="276">
                        <c:v>2.42</c:v>
                      </c:pt>
                      <c:pt idx="277">
                        <c:v>2.41</c:v>
                      </c:pt>
                      <c:pt idx="278">
                        <c:v>2.2999999999999998</c:v>
                      </c:pt>
                      <c:pt idx="279">
                        <c:v>2.35</c:v>
                      </c:pt>
                      <c:pt idx="280">
                        <c:v>3.4</c:v>
                      </c:pt>
                      <c:pt idx="281">
                        <c:v>3.48</c:v>
                      </c:pt>
                      <c:pt idx="282">
                        <c:v>3.1</c:v>
                      </c:pt>
                      <c:pt idx="283">
                        <c:v>4.08</c:v>
                      </c:pt>
                      <c:pt idx="284">
                        <c:v>3.2</c:v>
                      </c:pt>
                      <c:pt idx="285">
                        <c:v>3.49</c:v>
                      </c:pt>
                      <c:pt idx="286">
                        <c:v>3.3</c:v>
                      </c:pt>
                      <c:pt idx="287">
                        <c:v>3</c:v>
                      </c:pt>
                      <c:pt idx="288">
                        <c:v>2.73</c:v>
                      </c:pt>
                      <c:pt idx="289">
                        <c:v>2.95</c:v>
                      </c:pt>
                      <c:pt idx="290">
                        <c:v>3.03</c:v>
                      </c:pt>
                      <c:pt idx="291">
                        <c:v>3.1</c:v>
                      </c:pt>
                      <c:pt idx="292">
                        <c:v>3.51</c:v>
                      </c:pt>
                      <c:pt idx="293">
                        <c:v>3.65</c:v>
                      </c:pt>
                      <c:pt idx="294">
                        <c:v>4.8499999999999996</c:v>
                      </c:pt>
                      <c:pt idx="295">
                        <c:v>4.58</c:v>
                      </c:pt>
                      <c:pt idx="296">
                        <c:v>4.4000000000000004</c:v>
                      </c:pt>
                      <c:pt idx="297">
                        <c:v>4.84</c:v>
                      </c:pt>
                      <c:pt idx="298">
                        <c:v>6.1</c:v>
                      </c:pt>
                      <c:pt idx="299">
                        <c:v>5.45</c:v>
                      </c:pt>
                      <c:pt idx="300">
                        <c:v>4.4000000000000004</c:v>
                      </c:pt>
                      <c:pt idx="301">
                        <c:v>3.75</c:v>
                      </c:pt>
                      <c:pt idx="302">
                        <c:v>4.17</c:v>
                      </c:pt>
                      <c:pt idx="303">
                        <c:v>4.51</c:v>
                      </c:pt>
                      <c:pt idx="304">
                        <c:v>4.67</c:v>
                      </c:pt>
                      <c:pt idx="305">
                        <c:v>4.43</c:v>
                      </c:pt>
                      <c:pt idx="306">
                        <c:v>4.0999999999999996</c:v>
                      </c:pt>
                      <c:pt idx="307">
                        <c:v>4.3499999999999996</c:v>
                      </c:pt>
                      <c:pt idx="308">
                        <c:v>4.49</c:v>
                      </c:pt>
                      <c:pt idx="309">
                        <c:v>4.22</c:v>
                      </c:pt>
                      <c:pt idx="310">
                        <c:v>5.95</c:v>
                      </c:pt>
                      <c:pt idx="311">
                        <c:v>4.9800000000000004</c:v>
                      </c:pt>
                      <c:pt idx="312">
                        <c:v>4.95</c:v>
                      </c:pt>
                      <c:pt idx="313">
                        <c:v>4.55</c:v>
                      </c:pt>
                      <c:pt idx="314">
                        <c:v>3.82</c:v>
                      </c:pt>
                      <c:pt idx="315">
                        <c:v>3.57</c:v>
                      </c:pt>
                      <c:pt idx="316">
                        <c:v>3.1</c:v>
                      </c:pt>
                      <c:pt idx="317">
                        <c:v>3.31</c:v>
                      </c:pt>
                      <c:pt idx="318">
                        <c:v>3.4</c:v>
                      </c:pt>
                      <c:pt idx="319">
                        <c:v>3.25</c:v>
                      </c:pt>
                      <c:pt idx="320">
                        <c:v>3.98</c:v>
                      </c:pt>
                      <c:pt idx="321">
                        <c:v>3.56</c:v>
                      </c:pt>
                      <c:pt idx="322">
                        <c:v>4.3899999999999997</c:v>
                      </c:pt>
                      <c:pt idx="323">
                        <c:v>4.2</c:v>
                      </c:pt>
                      <c:pt idx="324">
                        <c:v>4.63</c:v>
                      </c:pt>
                      <c:pt idx="325">
                        <c:v>4.25</c:v>
                      </c:pt>
                      <c:pt idx="326">
                        <c:v>4.4000000000000004</c:v>
                      </c:pt>
                      <c:pt idx="327">
                        <c:v>4.12</c:v>
                      </c:pt>
                      <c:pt idx="328">
                        <c:v>4.51</c:v>
                      </c:pt>
                      <c:pt idx="329">
                        <c:v>4.12</c:v>
                      </c:pt>
                      <c:pt idx="330">
                        <c:v>4.03</c:v>
                      </c:pt>
                      <c:pt idx="331">
                        <c:v>3.8</c:v>
                      </c:pt>
                      <c:pt idx="332">
                        <c:v>3.55</c:v>
                      </c:pt>
                      <c:pt idx="333">
                        <c:v>3.15</c:v>
                      </c:pt>
                      <c:pt idx="334">
                        <c:v>3.1</c:v>
                      </c:pt>
                      <c:pt idx="335">
                        <c:v>3.08</c:v>
                      </c:pt>
                      <c:pt idx="336">
                        <c:v>3.02</c:v>
                      </c:pt>
                      <c:pt idx="337">
                        <c:v>3</c:v>
                      </c:pt>
                      <c:pt idx="338">
                        <c:v>2.71</c:v>
                      </c:pt>
                      <c:pt idx="339">
                        <c:v>2.59</c:v>
                      </c:pt>
                      <c:pt idx="340">
                        <c:v>3.03</c:v>
                      </c:pt>
                      <c:pt idx="341">
                        <c:v>2.98</c:v>
                      </c:pt>
                      <c:pt idx="342">
                        <c:v>2.9</c:v>
                      </c:pt>
                      <c:pt idx="343">
                        <c:v>2.95</c:v>
                      </c:pt>
                      <c:pt idx="344">
                        <c:v>4.3</c:v>
                      </c:pt>
                      <c:pt idx="345">
                        <c:v>4</c:v>
                      </c:pt>
                      <c:pt idx="346">
                        <c:v>3.89</c:v>
                      </c:pt>
                      <c:pt idx="347">
                        <c:v>3.68</c:v>
                      </c:pt>
                      <c:pt idx="348">
                        <c:v>4.03</c:v>
                      </c:pt>
                      <c:pt idx="349">
                        <c:v>3.35</c:v>
                      </c:pt>
                      <c:pt idx="350">
                        <c:v>2.7</c:v>
                      </c:pt>
                      <c:pt idx="351">
                        <c:v>2.99</c:v>
                      </c:pt>
                      <c:pt idx="352">
                        <c:v>3.98</c:v>
                      </c:pt>
                      <c:pt idx="353">
                        <c:v>3.7</c:v>
                      </c:pt>
                      <c:pt idx="354">
                        <c:v>3.55</c:v>
                      </c:pt>
                      <c:pt idx="355">
                        <c:v>3.6</c:v>
                      </c:pt>
                      <c:pt idx="356">
                        <c:v>3.55</c:v>
                      </c:pt>
                      <c:pt idx="357">
                        <c:v>3</c:v>
                      </c:pt>
                      <c:pt idx="358">
                        <c:v>2.7</c:v>
                      </c:pt>
                      <c:pt idx="359">
                        <c:v>2.63</c:v>
                      </c:pt>
                      <c:pt idx="360">
                        <c:v>2.5</c:v>
                      </c:pt>
                      <c:pt idx="361">
                        <c:v>2.81</c:v>
                      </c:pt>
                      <c:pt idx="362">
                        <c:v>3.8</c:v>
                      </c:pt>
                      <c:pt idx="363">
                        <c:v>3.7</c:v>
                      </c:pt>
                      <c:pt idx="364">
                        <c:v>5</c:v>
                      </c:pt>
                      <c:pt idx="365">
                        <c:v>4.75</c:v>
                      </c:pt>
                      <c:pt idx="366">
                        <c:v>4.4800000000000004</c:v>
                      </c:pt>
                      <c:pt idx="367">
                        <c:v>4.4000000000000004</c:v>
                      </c:pt>
                      <c:pt idx="368">
                        <c:v>4.5999999999999996</c:v>
                      </c:pt>
                      <c:pt idx="369">
                        <c:v>4.3899999999999997</c:v>
                      </c:pt>
                      <c:pt idx="370">
                        <c:v>4.75</c:v>
                      </c:pt>
                      <c:pt idx="371">
                        <c:v>3.7</c:v>
                      </c:pt>
                      <c:pt idx="372">
                        <c:v>3.8</c:v>
                      </c:pt>
                      <c:pt idx="373">
                        <c:v>3.63</c:v>
                      </c:pt>
                      <c:pt idx="374">
                        <c:v>3.72</c:v>
                      </c:pt>
                      <c:pt idx="375">
                        <c:v>3.89</c:v>
                      </c:pt>
                      <c:pt idx="376">
                        <c:v>4.03</c:v>
                      </c:pt>
                      <c:pt idx="377">
                        <c:v>4.6399999999999997</c:v>
                      </c:pt>
                      <c:pt idx="378">
                        <c:v>4.91</c:v>
                      </c:pt>
                      <c:pt idx="379">
                        <c:v>5.0999999999999996</c:v>
                      </c:pt>
                      <c:pt idx="380">
                        <c:v>4.29</c:v>
                      </c:pt>
                      <c:pt idx="381">
                        <c:v>4.29</c:v>
                      </c:pt>
                      <c:pt idx="382">
                        <c:v>4.08</c:v>
                      </c:pt>
                      <c:pt idx="383">
                        <c:v>3.94</c:v>
                      </c:pt>
                      <c:pt idx="384">
                        <c:v>3.75</c:v>
                      </c:pt>
                      <c:pt idx="385">
                        <c:v>3.6</c:v>
                      </c:pt>
                      <c:pt idx="386">
                        <c:v>3.9</c:v>
                      </c:pt>
                      <c:pt idx="387">
                        <c:v>3.48</c:v>
                      </c:pt>
                      <c:pt idx="388">
                        <c:v>2.97</c:v>
                      </c:pt>
                      <c:pt idx="389">
                        <c:v>3.11</c:v>
                      </c:pt>
                      <c:pt idx="390">
                        <c:v>3.2</c:v>
                      </c:pt>
                      <c:pt idx="391">
                        <c:v>3.15</c:v>
                      </c:pt>
                      <c:pt idx="392">
                        <c:v>3.05</c:v>
                      </c:pt>
                      <c:pt idx="393">
                        <c:v>3.18</c:v>
                      </c:pt>
                      <c:pt idx="394">
                        <c:v>4.0999999999999996</c:v>
                      </c:pt>
                      <c:pt idx="395">
                        <c:v>3.95</c:v>
                      </c:pt>
                      <c:pt idx="396">
                        <c:v>3.1</c:v>
                      </c:pt>
                      <c:pt idx="397">
                        <c:v>3</c:v>
                      </c:pt>
                      <c:pt idx="398">
                        <c:v>3.61</c:v>
                      </c:pt>
                      <c:pt idx="399">
                        <c:v>3.84</c:v>
                      </c:pt>
                      <c:pt idx="400">
                        <c:v>4.29</c:v>
                      </c:pt>
                      <c:pt idx="401">
                        <c:v>4.91</c:v>
                      </c:pt>
                      <c:pt idx="402">
                        <c:v>3.05</c:v>
                      </c:pt>
                      <c:pt idx="403">
                        <c:v>3.21</c:v>
                      </c:pt>
                      <c:pt idx="404">
                        <c:v>4.95</c:v>
                      </c:pt>
                      <c:pt idx="405">
                        <c:v>5.17</c:v>
                      </c:pt>
                      <c:pt idx="406">
                        <c:v>3.97</c:v>
                      </c:pt>
                      <c:pt idx="407">
                        <c:v>3.4</c:v>
                      </c:pt>
                      <c:pt idx="408">
                        <c:v>3.51</c:v>
                      </c:pt>
                      <c:pt idx="409">
                        <c:v>3.63</c:v>
                      </c:pt>
                      <c:pt idx="410">
                        <c:v>3.1</c:v>
                      </c:pt>
                      <c:pt idx="411">
                        <c:v>3.21</c:v>
                      </c:pt>
                      <c:pt idx="412">
                        <c:v>3.58</c:v>
                      </c:pt>
                      <c:pt idx="413">
                        <c:v>3.62</c:v>
                      </c:pt>
                      <c:pt idx="414">
                        <c:v>3.05</c:v>
                      </c:pt>
                      <c:pt idx="415">
                        <c:v>3.16</c:v>
                      </c:pt>
                      <c:pt idx="416">
                        <c:v>3.59</c:v>
                      </c:pt>
                      <c:pt idx="417">
                        <c:v>3.66</c:v>
                      </c:pt>
                      <c:pt idx="418">
                        <c:v>3.4</c:v>
                      </c:pt>
                      <c:pt idx="419">
                        <c:v>3.1</c:v>
                      </c:pt>
                      <c:pt idx="420">
                        <c:v>3.55</c:v>
                      </c:pt>
                      <c:pt idx="421">
                        <c:v>3.61</c:v>
                      </c:pt>
                      <c:pt idx="422">
                        <c:v>3.05</c:v>
                      </c:pt>
                      <c:pt idx="423">
                        <c:v>3</c:v>
                      </c:pt>
                      <c:pt idx="424">
                        <c:v>2.8</c:v>
                      </c:pt>
                      <c:pt idx="425">
                        <c:v>2.69</c:v>
                      </c:pt>
                      <c:pt idx="426">
                        <c:v>2.92</c:v>
                      </c:pt>
                      <c:pt idx="427">
                        <c:v>2.9</c:v>
                      </c:pt>
                      <c:pt idx="428">
                        <c:v>3.7</c:v>
                      </c:pt>
                      <c:pt idx="429">
                        <c:v>3.77</c:v>
                      </c:pt>
                      <c:pt idx="430">
                        <c:v>2.9</c:v>
                      </c:pt>
                      <c:pt idx="431">
                        <c:v>2.93</c:v>
                      </c:pt>
                      <c:pt idx="432">
                        <c:v>2.96</c:v>
                      </c:pt>
                      <c:pt idx="433">
                        <c:v>2.99</c:v>
                      </c:pt>
                      <c:pt idx="434">
                        <c:v>3.3</c:v>
                      </c:pt>
                      <c:pt idx="435">
                        <c:v>3.15</c:v>
                      </c:pt>
                      <c:pt idx="436">
                        <c:v>2.97</c:v>
                      </c:pt>
                      <c:pt idx="437">
                        <c:v>3.25</c:v>
                      </c:pt>
                      <c:pt idx="438">
                        <c:v>2.99</c:v>
                      </c:pt>
                      <c:pt idx="439">
                        <c:v>2.84</c:v>
                      </c:pt>
                      <c:pt idx="440">
                        <c:v>2.69</c:v>
                      </c:pt>
                      <c:pt idx="441">
                        <c:v>2.92</c:v>
                      </c:pt>
                      <c:pt idx="442">
                        <c:v>2.5</c:v>
                      </c:pt>
                      <c:pt idx="443">
                        <c:v>2.9</c:v>
                      </c:pt>
                      <c:pt idx="444">
                        <c:v>2.5499999999999998</c:v>
                      </c:pt>
                      <c:pt idx="445">
                        <c:v>2.68</c:v>
                      </c:pt>
                      <c:pt idx="446">
                        <c:v>2.9</c:v>
                      </c:pt>
                      <c:pt idx="447">
                        <c:v>2.83</c:v>
                      </c:pt>
                      <c:pt idx="448">
                        <c:v>2.4</c:v>
                      </c:pt>
                      <c:pt idx="449">
                        <c:v>2.87</c:v>
                      </c:pt>
                      <c:pt idx="450">
                        <c:v>3.5</c:v>
                      </c:pt>
                      <c:pt idx="451">
                        <c:v>2.76</c:v>
                      </c:pt>
                      <c:pt idx="452">
                        <c:v>2.29</c:v>
                      </c:pt>
                      <c:pt idx="453">
                        <c:v>2.5</c:v>
                      </c:pt>
                      <c:pt idx="454">
                        <c:v>2.93</c:v>
                      </c:pt>
                      <c:pt idx="455">
                        <c:v>3.19</c:v>
                      </c:pt>
                      <c:pt idx="456">
                        <c:v>3.7</c:v>
                      </c:pt>
                      <c:pt idx="457">
                        <c:v>3.81</c:v>
                      </c:pt>
                      <c:pt idx="458">
                        <c:v>3.75</c:v>
                      </c:pt>
                      <c:pt idx="459">
                        <c:v>3.92</c:v>
                      </c:pt>
                      <c:pt idx="460">
                        <c:v>3.7</c:v>
                      </c:pt>
                      <c:pt idx="461">
                        <c:v>3.85</c:v>
                      </c:pt>
                      <c:pt idx="462">
                        <c:v>3.91</c:v>
                      </c:pt>
                      <c:pt idx="463">
                        <c:v>3.99</c:v>
                      </c:pt>
                      <c:pt idx="464">
                        <c:v>3.65</c:v>
                      </c:pt>
                      <c:pt idx="465">
                        <c:v>3.66</c:v>
                      </c:pt>
                      <c:pt idx="466">
                        <c:v>3.1</c:v>
                      </c:pt>
                      <c:pt idx="467">
                        <c:v>3.54</c:v>
                      </c:pt>
                      <c:pt idx="468">
                        <c:v>2.5499999999999998</c:v>
                      </c:pt>
                      <c:pt idx="469">
                        <c:v>2.7</c:v>
                      </c:pt>
                      <c:pt idx="470">
                        <c:v>3</c:v>
                      </c:pt>
                      <c:pt idx="471">
                        <c:v>3.28</c:v>
                      </c:pt>
                      <c:pt idx="472">
                        <c:v>3.3</c:v>
                      </c:pt>
                      <c:pt idx="473">
                        <c:v>3.45</c:v>
                      </c:pt>
                      <c:pt idx="474">
                        <c:v>3.62</c:v>
                      </c:pt>
                      <c:pt idx="475">
                        <c:v>3.49</c:v>
                      </c:pt>
                      <c:pt idx="476">
                        <c:v>3.5</c:v>
                      </c:pt>
                      <c:pt idx="477">
                        <c:v>3.73</c:v>
                      </c:pt>
                      <c:pt idx="478">
                        <c:v>2.78</c:v>
                      </c:pt>
                      <c:pt idx="479">
                        <c:v>3.8</c:v>
                      </c:pt>
                      <c:pt idx="480">
                        <c:v>2.41</c:v>
                      </c:pt>
                      <c:pt idx="481">
                        <c:v>2.67</c:v>
                      </c:pt>
                      <c:pt idx="482">
                        <c:v>2.9</c:v>
                      </c:pt>
                      <c:pt idx="483">
                        <c:v>2.95</c:v>
                      </c:pt>
                      <c:pt idx="484">
                        <c:v>3.09</c:v>
                      </c:pt>
                      <c:pt idx="485">
                        <c:v>3.12</c:v>
                      </c:pt>
                      <c:pt idx="486">
                        <c:v>2.2000000000000002</c:v>
                      </c:pt>
                      <c:pt idx="487">
                        <c:v>2</c:v>
                      </c:pt>
                      <c:pt idx="488">
                        <c:v>1.9</c:v>
                      </c:pt>
                      <c:pt idx="489">
                        <c:v>1.92</c:v>
                      </c:pt>
                      <c:pt idx="490">
                        <c:v>1.81</c:v>
                      </c:pt>
                      <c:pt idx="491">
                        <c:v>1.79</c:v>
                      </c:pt>
                      <c:pt idx="492">
                        <c:v>2.48</c:v>
                      </c:pt>
                      <c:pt idx="493">
                        <c:v>2.84</c:v>
                      </c:pt>
                      <c:pt idx="494">
                        <c:v>2.23</c:v>
                      </c:pt>
                      <c:pt idx="495">
                        <c:v>2.35</c:v>
                      </c:pt>
                      <c:pt idx="496">
                        <c:v>2.4</c:v>
                      </c:pt>
                      <c:pt idx="497">
                        <c:v>2.66</c:v>
                      </c:pt>
                      <c:pt idx="498">
                        <c:v>2.21</c:v>
                      </c:pt>
                      <c:pt idx="499">
                        <c:v>2.42</c:v>
                      </c:pt>
                      <c:pt idx="500">
                        <c:v>3.61</c:v>
                      </c:pt>
                      <c:pt idx="501">
                        <c:v>3.93</c:v>
                      </c:pt>
                      <c:pt idx="502">
                        <c:v>4.18</c:v>
                      </c:pt>
                      <c:pt idx="503">
                        <c:v>4.04</c:v>
                      </c:pt>
                      <c:pt idx="504">
                        <c:v>2.59</c:v>
                      </c:pt>
                      <c:pt idx="505">
                        <c:v>2.6</c:v>
                      </c:pt>
                      <c:pt idx="506">
                        <c:v>2.7</c:v>
                      </c:pt>
                      <c:pt idx="507">
                        <c:v>2.68</c:v>
                      </c:pt>
                      <c:pt idx="508">
                        <c:v>2.71</c:v>
                      </c:pt>
                      <c:pt idx="509">
                        <c:v>2.84</c:v>
                      </c:pt>
                      <c:pt idx="510">
                        <c:v>3.4</c:v>
                      </c:pt>
                      <c:pt idx="511">
                        <c:v>3.52</c:v>
                      </c:pt>
                      <c:pt idx="512">
                        <c:v>3.88</c:v>
                      </c:pt>
                      <c:pt idx="513">
                        <c:v>3.75</c:v>
                      </c:pt>
                      <c:pt idx="514">
                        <c:v>3.8</c:v>
                      </c:pt>
                      <c:pt idx="515">
                        <c:v>4.2</c:v>
                      </c:pt>
                      <c:pt idx="516">
                        <c:v>5.41</c:v>
                      </c:pt>
                      <c:pt idx="517">
                        <c:v>5</c:v>
                      </c:pt>
                      <c:pt idx="518">
                        <c:v>4.8</c:v>
                      </c:pt>
                      <c:pt idx="519">
                        <c:v>5.35</c:v>
                      </c:pt>
                      <c:pt idx="520">
                        <c:v>3.29</c:v>
                      </c:pt>
                      <c:pt idx="521">
                        <c:v>3.43</c:v>
                      </c:pt>
                      <c:pt idx="522">
                        <c:v>2.78</c:v>
                      </c:pt>
                      <c:pt idx="523">
                        <c:v>2.61</c:v>
                      </c:pt>
                      <c:pt idx="524">
                        <c:v>2.35</c:v>
                      </c:pt>
                      <c:pt idx="525">
                        <c:v>2.2999999999999998</c:v>
                      </c:pt>
                      <c:pt idx="526">
                        <c:v>2.38</c:v>
                      </c:pt>
                      <c:pt idx="527">
                        <c:v>2.66</c:v>
                      </c:pt>
                      <c:pt idx="528">
                        <c:v>2.8</c:v>
                      </c:pt>
                      <c:pt idx="529">
                        <c:v>2.99</c:v>
                      </c:pt>
                      <c:pt idx="530">
                        <c:v>3.2</c:v>
                      </c:pt>
                      <c:pt idx="531">
                        <c:v>3.18</c:v>
                      </c:pt>
                      <c:pt idx="532">
                        <c:v>2.4</c:v>
                      </c:pt>
                      <c:pt idx="533">
                        <c:v>2.48</c:v>
                      </c:pt>
                      <c:pt idx="534">
                        <c:v>2.44</c:v>
                      </c:pt>
                      <c:pt idx="535">
                        <c:v>2.31</c:v>
                      </c:pt>
                      <c:pt idx="536">
                        <c:v>2.62</c:v>
                      </c:pt>
                      <c:pt idx="537">
                        <c:v>2.54</c:v>
                      </c:pt>
                      <c:pt idx="538">
                        <c:v>2.1</c:v>
                      </c:pt>
                      <c:pt idx="539">
                        <c:v>2.68</c:v>
                      </c:pt>
                      <c:pt idx="540">
                        <c:v>2.37</c:v>
                      </c:pt>
                      <c:pt idx="541">
                        <c:v>3.84</c:v>
                      </c:pt>
                      <c:pt idx="542">
                        <c:v>4</c:v>
                      </c:pt>
                      <c:pt idx="543">
                        <c:v>4.12</c:v>
                      </c:pt>
                      <c:pt idx="544">
                        <c:v>3.09</c:v>
                      </c:pt>
                      <c:pt idx="545">
                        <c:v>3.15</c:v>
                      </c:pt>
                      <c:pt idx="546">
                        <c:v>2.81</c:v>
                      </c:pt>
                      <c:pt idx="547">
                        <c:v>2.6</c:v>
                      </c:pt>
                      <c:pt idx="548">
                        <c:v>2.5</c:v>
                      </c:pt>
                      <c:pt idx="549">
                        <c:v>2.48</c:v>
                      </c:pt>
                      <c:pt idx="550">
                        <c:v>2.06</c:v>
                      </c:pt>
                      <c:pt idx="551">
                        <c:v>2.1800000000000002</c:v>
                      </c:pt>
                      <c:pt idx="552">
                        <c:v>2.21</c:v>
                      </c:pt>
                      <c:pt idx="553">
                        <c:v>2.29</c:v>
                      </c:pt>
                      <c:pt idx="554">
                        <c:v>2.2999999999999998</c:v>
                      </c:pt>
                      <c:pt idx="555">
                        <c:v>2.2000000000000002</c:v>
                      </c:pt>
                      <c:pt idx="556">
                        <c:v>2.1800000000000002</c:v>
                      </c:pt>
                      <c:pt idx="557">
                        <c:v>2.44</c:v>
                      </c:pt>
                      <c:pt idx="558">
                        <c:v>2.35</c:v>
                      </c:pt>
                      <c:pt idx="559">
                        <c:v>2.19</c:v>
                      </c:pt>
                      <c:pt idx="560">
                        <c:v>2.31</c:v>
                      </c:pt>
                      <c:pt idx="561">
                        <c:v>2.2000000000000002</c:v>
                      </c:pt>
                      <c:pt idx="562">
                        <c:v>1.95</c:v>
                      </c:pt>
                      <c:pt idx="563">
                        <c:v>2.2000000000000002</c:v>
                      </c:pt>
                      <c:pt idx="564">
                        <c:v>1.8</c:v>
                      </c:pt>
                      <c:pt idx="565">
                        <c:v>1.9</c:v>
                      </c:pt>
                      <c:pt idx="566">
                        <c:v>1.73</c:v>
                      </c:pt>
                      <c:pt idx="567">
                        <c:v>1.77</c:v>
                      </c:pt>
                      <c:pt idx="568">
                        <c:v>1.84</c:v>
                      </c:pt>
                      <c:pt idx="569">
                        <c:v>1.99</c:v>
                      </c:pt>
                      <c:pt idx="570">
                        <c:v>2.09</c:v>
                      </c:pt>
                      <c:pt idx="571">
                        <c:v>1.7</c:v>
                      </c:pt>
                      <c:pt idx="572">
                        <c:v>2.48</c:v>
                      </c:pt>
                      <c:pt idx="573">
                        <c:v>1.95</c:v>
                      </c:pt>
                      <c:pt idx="574">
                        <c:v>2.11</c:v>
                      </c:pt>
                      <c:pt idx="575">
                        <c:v>1.6</c:v>
                      </c:pt>
                      <c:pt idx="576">
                        <c:v>1.8</c:v>
                      </c:pt>
                      <c:pt idx="577">
                        <c:v>1.77</c:v>
                      </c:pt>
                      <c:pt idx="578">
                        <c:v>2.0499999999999998</c:v>
                      </c:pt>
                      <c:pt idx="579">
                        <c:v>2.2999999999999998</c:v>
                      </c:pt>
                      <c:pt idx="580">
                        <c:v>2.4</c:v>
                      </c:pt>
                      <c:pt idx="581">
                        <c:v>2.66</c:v>
                      </c:pt>
                      <c:pt idx="582">
                        <c:v>2.73</c:v>
                      </c:pt>
                      <c:pt idx="583">
                        <c:v>2.98</c:v>
                      </c:pt>
                      <c:pt idx="584">
                        <c:v>3.05</c:v>
                      </c:pt>
                      <c:pt idx="585">
                        <c:v>3.17</c:v>
                      </c:pt>
                      <c:pt idx="586">
                        <c:v>2.59</c:v>
                      </c:pt>
                      <c:pt idx="587">
                        <c:v>2.48</c:v>
                      </c:pt>
                      <c:pt idx="588">
                        <c:v>2.5</c:v>
                      </c:pt>
                      <c:pt idx="589">
                        <c:v>2.41</c:v>
                      </c:pt>
                      <c:pt idx="590">
                        <c:v>2.35</c:v>
                      </c:pt>
                      <c:pt idx="591">
                        <c:v>2.2999999999999998</c:v>
                      </c:pt>
                      <c:pt idx="592">
                        <c:v>1.99</c:v>
                      </c:pt>
                      <c:pt idx="593">
                        <c:v>2</c:v>
                      </c:pt>
                      <c:pt idx="594">
                        <c:v>2.39</c:v>
                      </c:pt>
                      <c:pt idx="595">
                        <c:v>3.58</c:v>
                      </c:pt>
                      <c:pt idx="596">
                        <c:v>3.65</c:v>
                      </c:pt>
                      <c:pt idx="597">
                        <c:v>3.61</c:v>
                      </c:pt>
                      <c:pt idx="598">
                        <c:v>2.9</c:v>
                      </c:pt>
                      <c:pt idx="599">
                        <c:v>3.1</c:v>
                      </c:pt>
                      <c:pt idx="600">
                        <c:v>3.5</c:v>
                      </c:pt>
                      <c:pt idx="601">
                        <c:v>2.99</c:v>
                      </c:pt>
                      <c:pt idx="602">
                        <c:v>2.7</c:v>
                      </c:pt>
                      <c:pt idx="603">
                        <c:v>3.31</c:v>
                      </c:pt>
                      <c:pt idx="604">
                        <c:v>3.55</c:v>
                      </c:pt>
                      <c:pt idx="605">
                        <c:v>2.25</c:v>
                      </c:pt>
                      <c:pt idx="606">
                        <c:v>2.4900000000000002</c:v>
                      </c:pt>
                      <c:pt idx="607">
                        <c:v>1.9</c:v>
                      </c:pt>
                      <c:pt idx="608">
                        <c:v>1.99</c:v>
                      </c:pt>
                      <c:pt idx="609">
                        <c:v>2.13</c:v>
                      </c:pt>
                      <c:pt idx="610">
                        <c:v>3.05</c:v>
                      </c:pt>
                      <c:pt idx="611">
                        <c:v>3.71</c:v>
                      </c:pt>
                      <c:pt idx="612">
                        <c:v>3.56</c:v>
                      </c:pt>
                      <c:pt idx="613">
                        <c:v>3.88</c:v>
                      </c:pt>
                      <c:pt idx="614">
                        <c:v>5.05</c:v>
                      </c:pt>
                      <c:pt idx="615">
                        <c:v>5.67</c:v>
                      </c:pt>
                      <c:pt idx="616">
                        <c:v>3.8</c:v>
                      </c:pt>
                      <c:pt idx="617">
                        <c:v>4.8</c:v>
                      </c:pt>
                      <c:pt idx="618">
                        <c:v>3.51</c:v>
                      </c:pt>
                      <c:pt idx="619">
                        <c:v>3.44</c:v>
                      </c:pt>
                      <c:pt idx="620">
                        <c:v>2.82</c:v>
                      </c:pt>
                      <c:pt idx="621">
                        <c:v>2.5499999999999998</c:v>
                      </c:pt>
                      <c:pt idx="622">
                        <c:v>2.4900000000000002</c:v>
                      </c:pt>
                      <c:pt idx="623">
                        <c:v>2.98</c:v>
                      </c:pt>
                      <c:pt idx="624">
                        <c:v>2.4</c:v>
                      </c:pt>
                      <c:pt idx="625">
                        <c:v>2.42</c:v>
                      </c:pt>
                      <c:pt idx="626">
                        <c:v>3.05</c:v>
                      </c:pt>
                      <c:pt idx="627">
                        <c:v>3.19</c:v>
                      </c:pt>
                      <c:pt idx="628">
                        <c:v>3.48</c:v>
                      </c:pt>
                      <c:pt idx="629">
                        <c:v>3.05</c:v>
                      </c:pt>
                      <c:pt idx="630">
                        <c:v>3.03</c:v>
                      </c:pt>
                      <c:pt idx="631">
                        <c:v>3</c:v>
                      </c:pt>
                      <c:pt idx="632">
                        <c:v>2.44</c:v>
                      </c:pt>
                      <c:pt idx="633">
                        <c:v>2.2999999999999998</c:v>
                      </c:pt>
                      <c:pt idx="634">
                        <c:v>2.29</c:v>
                      </c:pt>
                      <c:pt idx="635">
                        <c:v>2.44</c:v>
                      </c:pt>
                      <c:pt idx="636">
                        <c:v>3.05</c:v>
                      </c:pt>
                      <c:pt idx="637">
                        <c:v>4.12</c:v>
                      </c:pt>
                      <c:pt idx="638">
                        <c:v>4.5599999999999996</c:v>
                      </c:pt>
                      <c:pt idx="639">
                        <c:v>4.4000000000000004</c:v>
                      </c:pt>
                      <c:pt idx="640">
                        <c:v>3.5</c:v>
                      </c:pt>
                      <c:pt idx="641">
                        <c:v>3.3</c:v>
                      </c:pt>
                      <c:pt idx="642">
                        <c:v>3.05</c:v>
                      </c:pt>
                      <c:pt idx="643">
                        <c:v>3.51</c:v>
                      </c:pt>
                      <c:pt idx="644">
                        <c:v>3.32</c:v>
                      </c:pt>
                      <c:pt idx="645">
                        <c:v>3.48</c:v>
                      </c:pt>
                      <c:pt idx="646">
                        <c:v>3.57</c:v>
                      </c:pt>
                      <c:pt idx="647">
                        <c:v>3.3</c:v>
                      </c:pt>
                      <c:pt idx="648">
                        <c:v>2.79</c:v>
                      </c:pt>
                      <c:pt idx="649">
                        <c:v>3.12</c:v>
                      </c:pt>
                      <c:pt idx="650">
                        <c:v>3.69</c:v>
                      </c:pt>
                      <c:pt idx="651">
                        <c:v>4.08</c:v>
                      </c:pt>
                      <c:pt idx="652">
                        <c:v>4.7300000000000004</c:v>
                      </c:pt>
                      <c:pt idx="653">
                        <c:v>4.62</c:v>
                      </c:pt>
                      <c:pt idx="654">
                        <c:v>4.9000000000000004</c:v>
                      </c:pt>
                      <c:pt idx="655">
                        <c:v>5.2</c:v>
                      </c:pt>
                      <c:pt idx="656">
                        <c:v>5.05</c:v>
                      </c:pt>
                      <c:pt idx="657">
                        <c:v>5.13</c:v>
                      </c:pt>
                      <c:pt idx="658">
                        <c:v>3.65</c:v>
                      </c:pt>
                      <c:pt idx="659">
                        <c:v>3.18</c:v>
                      </c:pt>
                      <c:pt idx="660">
                        <c:v>3.05</c:v>
                      </c:pt>
                      <c:pt idx="661">
                        <c:v>3.24</c:v>
                      </c:pt>
                      <c:pt idx="662">
                        <c:v>3.29</c:v>
                      </c:pt>
                      <c:pt idx="663">
                        <c:v>4.03</c:v>
                      </c:pt>
                      <c:pt idx="664">
                        <c:v>5.19</c:v>
                      </c:pt>
                      <c:pt idx="665">
                        <c:v>5.33</c:v>
                      </c:pt>
                      <c:pt idx="666">
                        <c:v>5.29</c:v>
                      </c:pt>
                      <c:pt idx="667">
                        <c:v>5.12</c:v>
                      </c:pt>
                      <c:pt idx="668">
                        <c:v>5.16</c:v>
                      </c:pt>
                      <c:pt idx="669">
                        <c:v>5.22</c:v>
                      </c:pt>
                      <c:pt idx="670">
                        <c:v>4.7300000000000004</c:v>
                      </c:pt>
                      <c:pt idx="671">
                        <c:v>4.3899999999999997</c:v>
                      </c:pt>
                      <c:pt idx="672">
                        <c:v>5.05</c:v>
                      </c:pt>
                      <c:pt idx="673">
                        <c:v>5.12</c:v>
                      </c:pt>
                      <c:pt idx="674">
                        <c:v>7.19</c:v>
                      </c:pt>
                      <c:pt idx="675">
                        <c:v>3.9</c:v>
                      </c:pt>
                      <c:pt idx="676">
                        <c:v>3.38</c:v>
                      </c:pt>
                      <c:pt idx="677">
                        <c:v>5.71</c:v>
                      </c:pt>
                      <c:pt idx="678">
                        <c:v>4.9000000000000004</c:v>
                      </c:pt>
                      <c:pt idx="679">
                        <c:v>4.3</c:v>
                      </c:pt>
                      <c:pt idx="680">
                        <c:v>3.73</c:v>
                      </c:pt>
                      <c:pt idx="681">
                        <c:v>3.7</c:v>
                      </c:pt>
                      <c:pt idx="682">
                        <c:v>4.0999999999999996</c:v>
                      </c:pt>
                      <c:pt idx="683">
                        <c:v>3.2</c:v>
                      </c:pt>
                      <c:pt idx="684">
                        <c:v>4.7</c:v>
                      </c:pt>
                      <c:pt idx="685">
                        <c:v>4.21</c:v>
                      </c:pt>
                      <c:pt idx="686">
                        <c:v>3.57</c:v>
                      </c:pt>
                      <c:pt idx="687">
                        <c:v>2.9</c:v>
                      </c:pt>
                      <c:pt idx="688">
                        <c:v>5.35</c:v>
                      </c:pt>
                      <c:pt idx="689">
                        <c:v>5.5</c:v>
                      </c:pt>
                      <c:pt idx="690">
                        <c:v>4.5999999999999996</c:v>
                      </c:pt>
                      <c:pt idx="691">
                        <c:v>3.7</c:v>
                      </c:pt>
                      <c:pt idx="692">
                        <c:v>3.65</c:v>
                      </c:pt>
                      <c:pt idx="693">
                        <c:v>4.33</c:v>
                      </c:pt>
                      <c:pt idx="694">
                        <c:v>5.5</c:v>
                      </c:pt>
                      <c:pt idx="695">
                        <c:v>5.3</c:v>
                      </c:pt>
                      <c:pt idx="696">
                        <c:v>5.0999999999999996</c:v>
                      </c:pt>
                      <c:pt idx="697">
                        <c:v>5.6</c:v>
                      </c:pt>
                      <c:pt idx="698">
                        <c:v>4.12</c:v>
                      </c:pt>
                      <c:pt idx="699">
                        <c:v>4.05</c:v>
                      </c:pt>
                      <c:pt idx="700">
                        <c:v>3.87</c:v>
                      </c:pt>
                      <c:pt idx="701">
                        <c:v>3.28</c:v>
                      </c:pt>
                      <c:pt idx="702">
                        <c:v>4.59</c:v>
                      </c:pt>
                      <c:pt idx="703">
                        <c:v>4.2300000000000004</c:v>
                      </c:pt>
                      <c:pt idx="704">
                        <c:v>5.46</c:v>
                      </c:pt>
                      <c:pt idx="705">
                        <c:v>5.3</c:v>
                      </c:pt>
                      <c:pt idx="706">
                        <c:v>5.39</c:v>
                      </c:pt>
                      <c:pt idx="707">
                        <c:v>5.19</c:v>
                      </c:pt>
                      <c:pt idx="708">
                        <c:v>4.51</c:v>
                      </c:pt>
                      <c:pt idx="709">
                        <c:v>5.55</c:v>
                      </c:pt>
                      <c:pt idx="710">
                        <c:v>5.0999999999999996</c:v>
                      </c:pt>
                      <c:pt idx="711">
                        <c:v>5.15</c:v>
                      </c:pt>
                      <c:pt idx="712">
                        <c:v>4.62</c:v>
                      </c:pt>
                      <c:pt idx="713">
                        <c:v>4.3899999999999997</c:v>
                      </c:pt>
                      <c:pt idx="714">
                        <c:v>4.9800000000000004</c:v>
                      </c:pt>
                      <c:pt idx="715">
                        <c:v>4.79</c:v>
                      </c:pt>
                      <c:pt idx="716">
                        <c:v>4.41</c:v>
                      </c:pt>
                      <c:pt idx="717">
                        <c:v>4.4800000000000004</c:v>
                      </c:pt>
                      <c:pt idx="718">
                        <c:v>5.05</c:v>
                      </c:pt>
                      <c:pt idx="719">
                        <c:v>5.5</c:v>
                      </c:pt>
                      <c:pt idx="720">
                        <c:v>4.2699999999999996</c:v>
                      </c:pt>
                      <c:pt idx="721">
                        <c:v>4.38</c:v>
                      </c:pt>
                      <c:pt idx="722">
                        <c:v>4.29</c:v>
                      </c:pt>
                      <c:pt idx="723">
                        <c:v>4.5999999999999996</c:v>
                      </c:pt>
                      <c:pt idx="724">
                        <c:v>5.45</c:v>
                      </c:pt>
                      <c:pt idx="725">
                        <c:v>5.77</c:v>
                      </c:pt>
                      <c:pt idx="726">
                        <c:v>4.8</c:v>
                      </c:pt>
                      <c:pt idx="727">
                        <c:v>4.5</c:v>
                      </c:pt>
                      <c:pt idx="728">
                        <c:v>4.09</c:v>
                      </c:pt>
                      <c:pt idx="729">
                        <c:v>4.12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9AF-4D79-94ED-C5A875AA537C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4.0999999999999996</c:v>
                      </c:pt>
                      <c:pt idx="1">
                        <c:v>4.0199999999999996</c:v>
                      </c:pt>
                      <c:pt idx="2">
                        <c:v>2.9</c:v>
                      </c:pt>
                      <c:pt idx="3">
                        <c:v>2.5</c:v>
                      </c:pt>
                      <c:pt idx="4">
                        <c:v>2.77</c:v>
                      </c:pt>
                      <c:pt idx="5">
                        <c:v>2.68</c:v>
                      </c:pt>
                      <c:pt idx="6">
                        <c:v>2.9</c:v>
                      </c:pt>
                      <c:pt idx="7">
                        <c:v>2.78</c:v>
                      </c:pt>
                      <c:pt idx="8">
                        <c:v>2.35</c:v>
                      </c:pt>
                      <c:pt idx="9">
                        <c:v>2.65</c:v>
                      </c:pt>
                      <c:pt idx="10">
                        <c:v>2.5</c:v>
                      </c:pt>
                      <c:pt idx="11">
                        <c:v>2.4300000000000002</c:v>
                      </c:pt>
                      <c:pt idx="12">
                        <c:v>2.2000000000000002</c:v>
                      </c:pt>
                      <c:pt idx="13">
                        <c:v>2.33</c:v>
                      </c:pt>
                      <c:pt idx="14">
                        <c:v>2.2799999999999998</c:v>
                      </c:pt>
                      <c:pt idx="15">
                        <c:v>2.4500000000000002</c:v>
                      </c:pt>
                      <c:pt idx="16">
                        <c:v>2.2999999999999998</c:v>
                      </c:pt>
                      <c:pt idx="17">
                        <c:v>2.46</c:v>
                      </c:pt>
                      <c:pt idx="18">
                        <c:v>2.2999999999999998</c:v>
                      </c:pt>
                      <c:pt idx="19">
                        <c:v>2.4300000000000002</c:v>
                      </c:pt>
                      <c:pt idx="20">
                        <c:v>2.5</c:v>
                      </c:pt>
                      <c:pt idx="21">
                        <c:v>3.12</c:v>
                      </c:pt>
                      <c:pt idx="22">
                        <c:v>2.5</c:v>
                      </c:pt>
                      <c:pt idx="23">
                        <c:v>2.72</c:v>
                      </c:pt>
                      <c:pt idx="24">
                        <c:v>3.05</c:v>
                      </c:pt>
                      <c:pt idx="25">
                        <c:v>3.66</c:v>
                      </c:pt>
                      <c:pt idx="26">
                        <c:v>4.1900000000000004</c:v>
                      </c:pt>
                      <c:pt idx="27">
                        <c:v>3.99</c:v>
                      </c:pt>
                      <c:pt idx="28">
                        <c:v>2.75</c:v>
                      </c:pt>
                      <c:pt idx="29">
                        <c:v>2.84</c:v>
                      </c:pt>
                      <c:pt idx="30">
                        <c:v>2.67</c:v>
                      </c:pt>
                      <c:pt idx="31">
                        <c:v>2.5</c:v>
                      </c:pt>
                      <c:pt idx="32">
                        <c:v>3.35</c:v>
                      </c:pt>
                      <c:pt idx="33">
                        <c:v>3.42</c:v>
                      </c:pt>
                      <c:pt idx="34">
                        <c:v>3.25</c:v>
                      </c:pt>
                      <c:pt idx="35">
                        <c:v>3.19</c:v>
                      </c:pt>
                      <c:pt idx="36">
                        <c:v>3.65</c:v>
                      </c:pt>
                      <c:pt idx="37">
                        <c:v>3.44</c:v>
                      </c:pt>
                      <c:pt idx="38">
                        <c:v>2.4</c:v>
                      </c:pt>
                      <c:pt idx="39">
                        <c:v>2</c:v>
                      </c:pt>
                      <c:pt idx="40">
                        <c:v>2.25</c:v>
                      </c:pt>
                      <c:pt idx="41">
                        <c:v>2.2799999999999998</c:v>
                      </c:pt>
                      <c:pt idx="42">
                        <c:v>3.2</c:v>
                      </c:pt>
                      <c:pt idx="43">
                        <c:v>3.8</c:v>
                      </c:pt>
                      <c:pt idx="44">
                        <c:v>3.35</c:v>
                      </c:pt>
                      <c:pt idx="45">
                        <c:v>3.65</c:v>
                      </c:pt>
                      <c:pt idx="46">
                        <c:v>3.27</c:v>
                      </c:pt>
                      <c:pt idx="47">
                        <c:v>2.38</c:v>
                      </c:pt>
                      <c:pt idx="48">
                        <c:v>2.52</c:v>
                      </c:pt>
                      <c:pt idx="49">
                        <c:v>3.1</c:v>
                      </c:pt>
                      <c:pt idx="50">
                        <c:v>2.35</c:v>
                      </c:pt>
                      <c:pt idx="51">
                        <c:v>2.98</c:v>
                      </c:pt>
                      <c:pt idx="52">
                        <c:v>3.39</c:v>
                      </c:pt>
                      <c:pt idx="53">
                        <c:v>2.65</c:v>
                      </c:pt>
                      <c:pt idx="54">
                        <c:v>3.1</c:v>
                      </c:pt>
                      <c:pt idx="55">
                        <c:v>1.95</c:v>
                      </c:pt>
                      <c:pt idx="56">
                        <c:v>2.0499999999999998</c:v>
                      </c:pt>
                      <c:pt idx="57">
                        <c:v>1.81</c:v>
                      </c:pt>
                      <c:pt idx="58">
                        <c:v>1.66</c:v>
                      </c:pt>
                      <c:pt idx="59">
                        <c:v>1.6</c:v>
                      </c:pt>
                      <c:pt idx="60">
                        <c:v>2.2200000000000002</c:v>
                      </c:pt>
                      <c:pt idx="61">
                        <c:v>2.0499999999999998</c:v>
                      </c:pt>
                      <c:pt idx="62">
                        <c:v>2.25</c:v>
                      </c:pt>
                      <c:pt idx="63">
                        <c:v>2.29</c:v>
                      </c:pt>
                      <c:pt idx="64">
                        <c:v>2.2799999999999998</c:v>
                      </c:pt>
                      <c:pt idx="65">
                        <c:v>3.12</c:v>
                      </c:pt>
                      <c:pt idx="66">
                        <c:v>3.09</c:v>
                      </c:pt>
                      <c:pt idx="67">
                        <c:v>2.09</c:v>
                      </c:pt>
                      <c:pt idx="68">
                        <c:v>2.12</c:v>
                      </c:pt>
                      <c:pt idx="69">
                        <c:v>2.14</c:v>
                      </c:pt>
                      <c:pt idx="70">
                        <c:v>2.1</c:v>
                      </c:pt>
                      <c:pt idx="71">
                        <c:v>1.95</c:v>
                      </c:pt>
                      <c:pt idx="72">
                        <c:v>1.7</c:v>
                      </c:pt>
                      <c:pt idx="73">
                        <c:v>1.72</c:v>
                      </c:pt>
                      <c:pt idx="74">
                        <c:v>1.91</c:v>
                      </c:pt>
                      <c:pt idx="75">
                        <c:v>2.12</c:v>
                      </c:pt>
                      <c:pt idx="76">
                        <c:v>2.0499999999999998</c:v>
                      </c:pt>
                      <c:pt idx="77">
                        <c:v>2.1</c:v>
                      </c:pt>
                      <c:pt idx="78">
                        <c:v>2.13</c:v>
                      </c:pt>
                      <c:pt idx="79">
                        <c:v>2.95</c:v>
                      </c:pt>
                      <c:pt idx="80">
                        <c:v>1.78</c:v>
                      </c:pt>
                      <c:pt idx="81">
                        <c:v>2.08</c:v>
                      </c:pt>
                      <c:pt idx="82">
                        <c:v>1.83</c:v>
                      </c:pt>
                      <c:pt idx="83">
                        <c:v>2.23</c:v>
                      </c:pt>
                      <c:pt idx="84">
                        <c:v>2.57</c:v>
                      </c:pt>
                      <c:pt idx="85">
                        <c:v>2.38</c:v>
                      </c:pt>
                      <c:pt idx="86">
                        <c:v>2.1</c:v>
                      </c:pt>
                      <c:pt idx="87">
                        <c:v>2.11</c:v>
                      </c:pt>
                      <c:pt idx="88">
                        <c:v>2</c:v>
                      </c:pt>
                      <c:pt idx="89">
                        <c:v>2.15</c:v>
                      </c:pt>
                      <c:pt idx="90">
                        <c:v>1.95</c:v>
                      </c:pt>
                      <c:pt idx="91">
                        <c:v>2.0299999999999998</c:v>
                      </c:pt>
                      <c:pt idx="92">
                        <c:v>2.3199999999999998</c:v>
                      </c:pt>
                      <c:pt idx="93">
                        <c:v>2</c:v>
                      </c:pt>
                      <c:pt idx="94">
                        <c:v>1.97</c:v>
                      </c:pt>
                      <c:pt idx="95">
                        <c:v>1.88</c:v>
                      </c:pt>
                      <c:pt idx="96">
                        <c:v>1.72</c:v>
                      </c:pt>
                      <c:pt idx="97">
                        <c:v>1.98</c:v>
                      </c:pt>
                      <c:pt idx="98">
                        <c:v>2.2999999999999998</c:v>
                      </c:pt>
                      <c:pt idx="99">
                        <c:v>2.75</c:v>
                      </c:pt>
                      <c:pt idx="100">
                        <c:v>2.44</c:v>
                      </c:pt>
                      <c:pt idx="101">
                        <c:v>2.15</c:v>
                      </c:pt>
                      <c:pt idx="102">
                        <c:v>2.23</c:v>
                      </c:pt>
                      <c:pt idx="103">
                        <c:v>1.99</c:v>
                      </c:pt>
                      <c:pt idx="104">
                        <c:v>1.81</c:v>
                      </c:pt>
                      <c:pt idx="105">
                        <c:v>1.84</c:v>
                      </c:pt>
                      <c:pt idx="106">
                        <c:v>1.8</c:v>
                      </c:pt>
                      <c:pt idx="107">
                        <c:v>1.95</c:v>
                      </c:pt>
                      <c:pt idx="108">
                        <c:v>1.93</c:v>
                      </c:pt>
                      <c:pt idx="109">
                        <c:v>3.03</c:v>
                      </c:pt>
                      <c:pt idx="110">
                        <c:v>2.38</c:v>
                      </c:pt>
                      <c:pt idx="111">
                        <c:v>1.8</c:v>
                      </c:pt>
                      <c:pt idx="112">
                        <c:v>1.71</c:v>
                      </c:pt>
                      <c:pt idx="113">
                        <c:v>1.43</c:v>
                      </c:pt>
                      <c:pt idx="114">
                        <c:v>1.4</c:v>
                      </c:pt>
                      <c:pt idx="115">
                        <c:v>1.41</c:v>
                      </c:pt>
                      <c:pt idx="116">
                        <c:v>2.29</c:v>
                      </c:pt>
                      <c:pt idx="117">
                        <c:v>2.8</c:v>
                      </c:pt>
                      <c:pt idx="118">
                        <c:v>2.8</c:v>
                      </c:pt>
                      <c:pt idx="119">
                        <c:v>2.79</c:v>
                      </c:pt>
                      <c:pt idx="120">
                        <c:v>2.79</c:v>
                      </c:pt>
                      <c:pt idx="121">
                        <c:v>2.29</c:v>
                      </c:pt>
                      <c:pt idx="122">
                        <c:v>2.41</c:v>
                      </c:pt>
                      <c:pt idx="123">
                        <c:v>2.38</c:v>
                      </c:pt>
                      <c:pt idx="124">
                        <c:v>1.99</c:v>
                      </c:pt>
                      <c:pt idx="125">
                        <c:v>2.21</c:v>
                      </c:pt>
                      <c:pt idx="126">
                        <c:v>2.12</c:v>
                      </c:pt>
                      <c:pt idx="127">
                        <c:v>1.93</c:v>
                      </c:pt>
                      <c:pt idx="128">
                        <c:v>1.77</c:v>
                      </c:pt>
                      <c:pt idx="129">
                        <c:v>1.84</c:v>
                      </c:pt>
                      <c:pt idx="130">
                        <c:v>1.98</c:v>
                      </c:pt>
                      <c:pt idx="131">
                        <c:v>1.7</c:v>
                      </c:pt>
                      <c:pt idx="132">
                        <c:v>2.0499999999999998</c:v>
                      </c:pt>
                      <c:pt idx="133">
                        <c:v>2.0499999999999998</c:v>
                      </c:pt>
                      <c:pt idx="134">
                        <c:v>2</c:v>
                      </c:pt>
                      <c:pt idx="135">
                        <c:v>2.2000000000000002</c:v>
                      </c:pt>
                      <c:pt idx="136">
                        <c:v>2.08</c:v>
                      </c:pt>
                      <c:pt idx="137">
                        <c:v>2.25</c:v>
                      </c:pt>
                      <c:pt idx="138">
                        <c:v>2.0299999999999998</c:v>
                      </c:pt>
                      <c:pt idx="139">
                        <c:v>2.2999999999999998</c:v>
                      </c:pt>
                      <c:pt idx="140">
                        <c:v>1.56</c:v>
                      </c:pt>
                      <c:pt idx="141">
                        <c:v>1.47</c:v>
                      </c:pt>
                      <c:pt idx="142">
                        <c:v>1.41</c:v>
                      </c:pt>
                      <c:pt idx="143">
                        <c:v>1.64</c:v>
                      </c:pt>
                      <c:pt idx="144">
                        <c:v>2.1800000000000002</c:v>
                      </c:pt>
                      <c:pt idx="145">
                        <c:v>2.52</c:v>
                      </c:pt>
                      <c:pt idx="146">
                        <c:v>2.2799999999999998</c:v>
                      </c:pt>
                      <c:pt idx="147">
                        <c:v>2.36</c:v>
                      </c:pt>
                      <c:pt idx="148">
                        <c:v>2.2000000000000002</c:v>
                      </c:pt>
                      <c:pt idx="149">
                        <c:v>3.1</c:v>
                      </c:pt>
                      <c:pt idx="150">
                        <c:v>2.23</c:v>
                      </c:pt>
                      <c:pt idx="151">
                        <c:v>2.4</c:v>
                      </c:pt>
                      <c:pt idx="152">
                        <c:v>2.39</c:v>
                      </c:pt>
                      <c:pt idx="153">
                        <c:v>2.84</c:v>
                      </c:pt>
                      <c:pt idx="154">
                        <c:v>3.35</c:v>
                      </c:pt>
                      <c:pt idx="155">
                        <c:v>3.41</c:v>
                      </c:pt>
                      <c:pt idx="156">
                        <c:v>3.3</c:v>
                      </c:pt>
                      <c:pt idx="157">
                        <c:v>3.62</c:v>
                      </c:pt>
                      <c:pt idx="158">
                        <c:v>4.87</c:v>
                      </c:pt>
                      <c:pt idx="159">
                        <c:v>4.75</c:v>
                      </c:pt>
                      <c:pt idx="160">
                        <c:v>4.8</c:v>
                      </c:pt>
                      <c:pt idx="161">
                        <c:v>4.8899999999999997</c:v>
                      </c:pt>
                      <c:pt idx="162">
                        <c:v>5.82</c:v>
                      </c:pt>
                      <c:pt idx="163">
                        <c:v>5.28</c:v>
                      </c:pt>
                      <c:pt idx="164">
                        <c:v>5.19</c:v>
                      </c:pt>
                      <c:pt idx="165">
                        <c:v>3.8</c:v>
                      </c:pt>
                      <c:pt idx="166">
                        <c:v>4.8499999999999996</c:v>
                      </c:pt>
                      <c:pt idx="167">
                        <c:v>4.53</c:v>
                      </c:pt>
                      <c:pt idx="168">
                        <c:v>4.7699999999999996</c:v>
                      </c:pt>
                      <c:pt idx="169">
                        <c:v>4.38</c:v>
                      </c:pt>
                      <c:pt idx="170">
                        <c:v>4.5</c:v>
                      </c:pt>
                      <c:pt idx="171">
                        <c:v>4.63</c:v>
                      </c:pt>
                      <c:pt idx="172">
                        <c:v>3.37</c:v>
                      </c:pt>
                      <c:pt idx="173">
                        <c:v>3.42</c:v>
                      </c:pt>
                      <c:pt idx="174">
                        <c:v>2.9</c:v>
                      </c:pt>
                      <c:pt idx="175">
                        <c:v>3.1</c:v>
                      </c:pt>
                      <c:pt idx="176">
                        <c:v>2.89</c:v>
                      </c:pt>
                      <c:pt idx="177">
                        <c:v>4.79</c:v>
                      </c:pt>
                      <c:pt idx="178">
                        <c:v>4.8499999999999996</c:v>
                      </c:pt>
                      <c:pt idx="179">
                        <c:v>4.63</c:v>
                      </c:pt>
                      <c:pt idx="180">
                        <c:v>4.45</c:v>
                      </c:pt>
                      <c:pt idx="181">
                        <c:v>4.5199999999999996</c:v>
                      </c:pt>
                      <c:pt idx="182">
                        <c:v>3.25</c:v>
                      </c:pt>
                      <c:pt idx="183">
                        <c:v>3.08</c:v>
                      </c:pt>
                      <c:pt idx="184">
                        <c:v>3.39</c:v>
                      </c:pt>
                      <c:pt idx="185">
                        <c:v>3.43</c:v>
                      </c:pt>
                      <c:pt idx="186">
                        <c:v>3.18</c:v>
                      </c:pt>
                      <c:pt idx="187">
                        <c:v>3.19</c:v>
                      </c:pt>
                      <c:pt idx="188">
                        <c:v>3.35</c:v>
                      </c:pt>
                      <c:pt idx="189">
                        <c:v>3.29</c:v>
                      </c:pt>
                      <c:pt idx="190">
                        <c:v>3.05</c:v>
                      </c:pt>
                      <c:pt idx="191">
                        <c:v>2.78</c:v>
                      </c:pt>
                      <c:pt idx="192">
                        <c:v>3.74</c:v>
                      </c:pt>
                      <c:pt idx="193">
                        <c:v>3.84</c:v>
                      </c:pt>
                      <c:pt idx="194">
                        <c:v>4.13</c:v>
                      </c:pt>
                      <c:pt idx="195">
                        <c:v>3.5</c:v>
                      </c:pt>
                      <c:pt idx="196">
                        <c:v>6.69</c:v>
                      </c:pt>
                      <c:pt idx="197">
                        <c:v>6.06</c:v>
                      </c:pt>
                      <c:pt idx="198">
                        <c:v>5.35</c:v>
                      </c:pt>
                      <c:pt idx="199">
                        <c:v>6.27</c:v>
                      </c:pt>
                      <c:pt idx="200">
                        <c:v>7.14</c:v>
                      </c:pt>
                      <c:pt idx="201">
                        <c:v>7.1</c:v>
                      </c:pt>
                      <c:pt idx="202">
                        <c:v>5.86</c:v>
                      </c:pt>
                      <c:pt idx="203">
                        <c:v>5.39</c:v>
                      </c:pt>
                      <c:pt idx="204">
                        <c:v>5.31</c:v>
                      </c:pt>
                      <c:pt idx="205">
                        <c:v>5.48</c:v>
                      </c:pt>
                      <c:pt idx="206">
                        <c:v>5.19</c:v>
                      </c:pt>
                      <c:pt idx="207">
                        <c:v>5.23</c:v>
                      </c:pt>
                      <c:pt idx="208">
                        <c:v>5.3</c:v>
                      </c:pt>
                      <c:pt idx="209">
                        <c:v>5.25</c:v>
                      </c:pt>
                      <c:pt idx="210">
                        <c:v>5.28</c:v>
                      </c:pt>
                      <c:pt idx="211">
                        <c:v>5.0199999999999996</c:v>
                      </c:pt>
                      <c:pt idx="212">
                        <c:v>4.29</c:v>
                      </c:pt>
                      <c:pt idx="213">
                        <c:v>4.51</c:v>
                      </c:pt>
                      <c:pt idx="214">
                        <c:v>4.07</c:v>
                      </c:pt>
                      <c:pt idx="215">
                        <c:v>4.76</c:v>
                      </c:pt>
                      <c:pt idx="216">
                        <c:v>3.85</c:v>
                      </c:pt>
                      <c:pt idx="217">
                        <c:v>3.99</c:v>
                      </c:pt>
                      <c:pt idx="218">
                        <c:v>4.2</c:v>
                      </c:pt>
                      <c:pt idx="219">
                        <c:v>4.3600000000000003</c:v>
                      </c:pt>
                      <c:pt idx="220">
                        <c:v>4.46</c:v>
                      </c:pt>
                      <c:pt idx="221">
                        <c:v>6.58</c:v>
                      </c:pt>
                      <c:pt idx="222">
                        <c:v>6.3</c:v>
                      </c:pt>
                      <c:pt idx="223">
                        <c:v>7.25</c:v>
                      </c:pt>
                      <c:pt idx="224">
                        <c:v>5.9</c:v>
                      </c:pt>
                      <c:pt idx="225">
                        <c:v>5.0999999999999996</c:v>
                      </c:pt>
                      <c:pt idx="226">
                        <c:v>5.93</c:v>
                      </c:pt>
                      <c:pt idx="227">
                        <c:v>5.09</c:v>
                      </c:pt>
                      <c:pt idx="228">
                        <c:v>4.29</c:v>
                      </c:pt>
                      <c:pt idx="229">
                        <c:v>4.4800000000000004</c:v>
                      </c:pt>
                      <c:pt idx="230">
                        <c:v>5.0999999999999996</c:v>
                      </c:pt>
                      <c:pt idx="231">
                        <c:v>6.8</c:v>
                      </c:pt>
                      <c:pt idx="232">
                        <c:v>7.12</c:v>
                      </c:pt>
                      <c:pt idx="233">
                        <c:v>7.6</c:v>
                      </c:pt>
                      <c:pt idx="234">
                        <c:v>7.84</c:v>
                      </c:pt>
                      <c:pt idx="235">
                        <c:v>7.02</c:v>
                      </c:pt>
                      <c:pt idx="236">
                        <c:v>7.3</c:v>
                      </c:pt>
                      <c:pt idx="237">
                        <c:v>7.83</c:v>
                      </c:pt>
                      <c:pt idx="238">
                        <c:v>6.99</c:v>
                      </c:pt>
                      <c:pt idx="239">
                        <c:v>6.24</c:v>
                      </c:pt>
                      <c:pt idx="240">
                        <c:v>5.99</c:v>
                      </c:pt>
                      <c:pt idx="241">
                        <c:v>6.27</c:v>
                      </c:pt>
                      <c:pt idx="242">
                        <c:v>6.36</c:v>
                      </c:pt>
                      <c:pt idx="243">
                        <c:v>5.81</c:v>
                      </c:pt>
                      <c:pt idx="244">
                        <c:v>4.4000000000000004</c:v>
                      </c:pt>
                      <c:pt idx="245">
                        <c:v>4.51</c:v>
                      </c:pt>
                      <c:pt idx="246">
                        <c:v>3.93</c:v>
                      </c:pt>
                      <c:pt idx="247">
                        <c:v>3.7</c:v>
                      </c:pt>
                      <c:pt idx="248">
                        <c:v>4.5599999999999996</c:v>
                      </c:pt>
                      <c:pt idx="249">
                        <c:v>4.12</c:v>
                      </c:pt>
                      <c:pt idx="250">
                        <c:v>3.5</c:v>
                      </c:pt>
                      <c:pt idx="251">
                        <c:v>3.43</c:v>
                      </c:pt>
                      <c:pt idx="252">
                        <c:v>3.7</c:v>
                      </c:pt>
                      <c:pt idx="253">
                        <c:v>3.63</c:v>
                      </c:pt>
                      <c:pt idx="254">
                        <c:v>3.05</c:v>
                      </c:pt>
                      <c:pt idx="255">
                        <c:v>3.12</c:v>
                      </c:pt>
                      <c:pt idx="256">
                        <c:v>2.84</c:v>
                      </c:pt>
                      <c:pt idx="257">
                        <c:v>2.81</c:v>
                      </c:pt>
                      <c:pt idx="258">
                        <c:v>2.6</c:v>
                      </c:pt>
                      <c:pt idx="259">
                        <c:v>3.75</c:v>
                      </c:pt>
                      <c:pt idx="260">
                        <c:v>3.84</c:v>
                      </c:pt>
                      <c:pt idx="261">
                        <c:v>3.89</c:v>
                      </c:pt>
                      <c:pt idx="262">
                        <c:v>3.7</c:v>
                      </c:pt>
                      <c:pt idx="263">
                        <c:v>3.61</c:v>
                      </c:pt>
                      <c:pt idx="264">
                        <c:v>3.73</c:v>
                      </c:pt>
                      <c:pt idx="265">
                        <c:v>3.58</c:v>
                      </c:pt>
                      <c:pt idx="266">
                        <c:v>3.49</c:v>
                      </c:pt>
                      <c:pt idx="267">
                        <c:v>3.6</c:v>
                      </c:pt>
                      <c:pt idx="268">
                        <c:v>3.51</c:v>
                      </c:pt>
                      <c:pt idx="269">
                        <c:v>3.55</c:v>
                      </c:pt>
                      <c:pt idx="270">
                        <c:v>3.78</c:v>
                      </c:pt>
                      <c:pt idx="271">
                        <c:v>3.81</c:v>
                      </c:pt>
                      <c:pt idx="272">
                        <c:v>3.03</c:v>
                      </c:pt>
                      <c:pt idx="273">
                        <c:v>3.98</c:v>
                      </c:pt>
                      <c:pt idx="274">
                        <c:v>3.01</c:v>
                      </c:pt>
                      <c:pt idx="275">
                        <c:v>3.18</c:v>
                      </c:pt>
                      <c:pt idx="276">
                        <c:v>4.3</c:v>
                      </c:pt>
                      <c:pt idx="277">
                        <c:v>3.95</c:v>
                      </c:pt>
                      <c:pt idx="278">
                        <c:v>3.72</c:v>
                      </c:pt>
                      <c:pt idx="279">
                        <c:v>3.33</c:v>
                      </c:pt>
                      <c:pt idx="280">
                        <c:v>3.4</c:v>
                      </c:pt>
                      <c:pt idx="281">
                        <c:v>3.65</c:v>
                      </c:pt>
                      <c:pt idx="282">
                        <c:v>3.25</c:v>
                      </c:pt>
                      <c:pt idx="283">
                        <c:v>3.5</c:v>
                      </c:pt>
                      <c:pt idx="284">
                        <c:v>3.62</c:v>
                      </c:pt>
                      <c:pt idx="285">
                        <c:v>3.32</c:v>
                      </c:pt>
                      <c:pt idx="286">
                        <c:v>3.44</c:v>
                      </c:pt>
                      <c:pt idx="287">
                        <c:v>3.5</c:v>
                      </c:pt>
                      <c:pt idx="288">
                        <c:v>4.03</c:v>
                      </c:pt>
                      <c:pt idx="289">
                        <c:v>3.8</c:v>
                      </c:pt>
                      <c:pt idx="290">
                        <c:v>3.25</c:v>
                      </c:pt>
                      <c:pt idx="291">
                        <c:v>3.43</c:v>
                      </c:pt>
                      <c:pt idx="292">
                        <c:v>3.82</c:v>
                      </c:pt>
                      <c:pt idx="293">
                        <c:v>3.3</c:v>
                      </c:pt>
                      <c:pt idx="294">
                        <c:v>5.1100000000000003</c:v>
                      </c:pt>
                      <c:pt idx="295">
                        <c:v>5.83</c:v>
                      </c:pt>
                      <c:pt idx="296">
                        <c:v>5.64</c:v>
                      </c:pt>
                      <c:pt idx="297">
                        <c:v>6.78</c:v>
                      </c:pt>
                      <c:pt idx="298">
                        <c:v>7.31</c:v>
                      </c:pt>
                      <c:pt idx="299">
                        <c:v>8.0500000000000007</c:v>
                      </c:pt>
                      <c:pt idx="300">
                        <c:v>7.8</c:v>
                      </c:pt>
                      <c:pt idx="301">
                        <c:v>8</c:v>
                      </c:pt>
                      <c:pt idx="302">
                        <c:v>7.49</c:v>
                      </c:pt>
                      <c:pt idx="303">
                        <c:v>7.75</c:v>
                      </c:pt>
                      <c:pt idx="304">
                        <c:v>7.07</c:v>
                      </c:pt>
                      <c:pt idx="305">
                        <c:v>7.64</c:v>
                      </c:pt>
                      <c:pt idx="306">
                        <c:v>7.29</c:v>
                      </c:pt>
                      <c:pt idx="307">
                        <c:v>7.15</c:v>
                      </c:pt>
                      <c:pt idx="308">
                        <c:v>6.48</c:v>
                      </c:pt>
                      <c:pt idx="309">
                        <c:v>6.6</c:v>
                      </c:pt>
                      <c:pt idx="310">
                        <c:v>5.75</c:v>
                      </c:pt>
                      <c:pt idx="311">
                        <c:v>5.58</c:v>
                      </c:pt>
                      <c:pt idx="312">
                        <c:v>5.19</c:v>
                      </c:pt>
                      <c:pt idx="313">
                        <c:v>6.3</c:v>
                      </c:pt>
                      <c:pt idx="314">
                        <c:v>5.9</c:v>
                      </c:pt>
                      <c:pt idx="315">
                        <c:v>5.85</c:v>
                      </c:pt>
                      <c:pt idx="316">
                        <c:v>7.03</c:v>
                      </c:pt>
                      <c:pt idx="317">
                        <c:v>8.4499999999999993</c:v>
                      </c:pt>
                      <c:pt idx="318">
                        <c:v>8.43</c:v>
                      </c:pt>
                      <c:pt idx="319">
                        <c:v>8.09</c:v>
                      </c:pt>
                      <c:pt idx="320">
                        <c:v>7.65</c:v>
                      </c:pt>
                      <c:pt idx="321">
                        <c:v>8</c:v>
                      </c:pt>
                      <c:pt idx="322">
                        <c:v>8.0500000000000007</c:v>
                      </c:pt>
                      <c:pt idx="323">
                        <c:v>7.93</c:v>
                      </c:pt>
                      <c:pt idx="324">
                        <c:v>7.65</c:v>
                      </c:pt>
                      <c:pt idx="325">
                        <c:v>7.09</c:v>
                      </c:pt>
                      <c:pt idx="326">
                        <c:v>6.5</c:v>
                      </c:pt>
                      <c:pt idx="327">
                        <c:v>6.63</c:v>
                      </c:pt>
                      <c:pt idx="328">
                        <c:v>6.37</c:v>
                      </c:pt>
                      <c:pt idx="329">
                        <c:v>6.29</c:v>
                      </c:pt>
                      <c:pt idx="330">
                        <c:v>7.12</c:v>
                      </c:pt>
                      <c:pt idx="331">
                        <c:v>7</c:v>
                      </c:pt>
                      <c:pt idx="332">
                        <c:v>6.3</c:v>
                      </c:pt>
                      <c:pt idx="333">
                        <c:v>6.53</c:v>
                      </c:pt>
                      <c:pt idx="334">
                        <c:v>5.38</c:v>
                      </c:pt>
                      <c:pt idx="335">
                        <c:v>5.3</c:v>
                      </c:pt>
                      <c:pt idx="336">
                        <c:v>5.9</c:v>
                      </c:pt>
                      <c:pt idx="337">
                        <c:v>5.63</c:v>
                      </c:pt>
                      <c:pt idx="338">
                        <c:v>5.29</c:v>
                      </c:pt>
                      <c:pt idx="339">
                        <c:v>5.21</c:v>
                      </c:pt>
                      <c:pt idx="340">
                        <c:v>5.55</c:v>
                      </c:pt>
                      <c:pt idx="341">
                        <c:v>5.15</c:v>
                      </c:pt>
                      <c:pt idx="342">
                        <c:v>5.25</c:v>
                      </c:pt>
                      <c:pt idx="343">
                        <c:v>5.32</c:v>
                      </c:pt>
                      <c:pt idx="344">
                        <c:v>5.28</c:v>
                      </c:pt>
                      <c:pt idx="345">
                        <c:v>5.41</c:v>
                      </c:pt>
                      <c:pt idx="346">
                        <c:v>5.7</c:v>
                      </c:pt>
                      <c:pt idx="347">
                        <c:v>5.21</c:v>
                      </c:pt>
                      <c:pt idx="348">
                        <c:v>5.4</c:v>
                      </c:pt>
                      <c:pt idx="349">
                        <c:v>5.43</c:v>
                      </c:pt>
                      <c:pt idx="350">
                        <c:v>5.53</c:v>
                      </c:pt>
                      <c:pt idx="351">
                        <c:v>5.5</c:v>
                      </c:pt>
                      <c:pt idx="352">
                        <c:v>5.65</c:v>
                      </c:pt>
                      <c:pt idx="353">
                        <c:v>5.48</c:v>
                      </c:pt>
                      <c:pt idx="354">
                        <c:v>5.99</c:v>
                      </c:pt>
                      <c:pt idx="355">
                        <c:v>6</c:v>
                      </c:pt>
                      <c:pt idx="356">
                        <c:v>5.7</c:v>
                      </c:pt>
                      <c:pt idx="357">
                        <c:v>5.6</c:v>
                      </c:pt>
                      <c:pt idx="358">
                        <c:v>5.5</c:v>
                      </c:pt>
                      <c:pt idx="359">
                        <c:v>5.4</c:v>
                      </c:pt>
                      <c:pt idx="360">
                        <c:v>5.42</c:v>
                      </c:pt>
                      <c:pt idx="361">
                        <c:v>5</c:v>
                      </c:pt>
                      <c:pt idx="362">
                        <c:v>4.8</c:v>
                      </c:pt>
                      <c:pt idx="363">
                        <c:v>4.63</c:v>
                      </c:pt>
                      <c:pt idx="364">
                        <c:v>5.08</c:v>
                      </c:pt>
                      <c:pt idx="365">
                        <c:v>5.17</c:v>
                      </c:pt>
                      <c:pt idx="366">
                        <c:v>4.8499999999999996</c:v>
                      </c:pt>
                      <c:pt idx="367">
                        <c:v>4.7300000000000004</c:v>
                      </c:pt>
                      <c:pt idx="368">
                        <c:v>4.95</c:v>
                      </c:pt>
                      <c:pt idx="369">
                        <c:v>4.3899999999999997</c:v>
                      </c:pt>
                      <c:pt idx="370">
                        <c:v>4.9000000000000004</c:v>
                      </c:pt>
                      <c:pt idx="371">
                        <c:v>4.84</c:v>
                      </c:pt>
                      <c:pt idx="372">
                        <c:v>4.8899999999999997</c:v>
                      </c:pt>
                      <c:pt idx="373">
                        <c:v>4.8</c:v>
                      </c:pt>
                      <c:pt idx="374">
                        <c:v>5.21</c:v>
                      </c:pt>
                      <c:pt idx="375">
                        <c:v>5.58</c:v>
                      </c:pt>
                      <c:pt idx="376">
                        <c:v>6.02</c:v>
                      </c:pt>
                      <c:pt idx="377">
                        <c:v>6.15</c:v>
                      </c:pt>
                      <c:pt idx="378">
                        <c:v>5.39</c:v>
                      </c:pt>
                      <c:pt idx="379">
                        <c:v>5.12</c:v>
                      </c:pt>
                      <c:pt idx="380">
                        <c:v>4.8</c:v>
                      </c:pt>
                      <c:pt idx="381">
                        <c:v>4.5</c:v>
                      </c:pt>
                      <c:pt idx="382">
                        <c:v>4.45</c:v>
                      </c:pt>
                      <c:pt idx="383">
                        <c:v>4.3099999999999996</c:v>
                      </c:pt>
                      <c:pt idx="384">
                        <c:v>4.0999999999999996</c:v>
                      </c:pt>
                      <c:pt idx="385">
                        <c:v>3.95</c:v>
                      </c:pt>
                      <c:pt idx="386">
                        <c:v>4.59</c:v>
                      </c:pt>
                      <c:pt idx="387">
                        <c:v>4.43</c:v>
                      </c:pt>
                      <c:pt idx="388">
                        <c:v>4.57</c:v>
                      </c:pt>
                      <c:pt idx="389">
                        <c:v>4.3</c:v>
                      </c:pt>
                      <c:pt idx="390">
                        <c:v>4.28</c:v>
                      </c:pt>
                      <c:pt idx="391">
                        <c:v>3.44</c:v>
                      </c:pt>
                      <c:pt idx="392">
                        <c:v>2.81</c:v>
                      </c:pt>
                      <c:pt idx="393">
                        <c:v>2.78</c:v>
                      </c:pt>
                      <c:pt idx="394">
                        <c:v>2.62</c:v>
                      </c:pt>
                      <c:pt idx="395">
                        <c:v>2.54</c:v>
                      </c:pt>
                      <c:pt idx="396">
                        <c:v>2.71</c:v>
                      </c:pt>
                      <c:pt idx="397">
                        <c:v>2.6</c:v>
                      </c:pt>
                      <c:pt idx="398">
                        <c:v>2.59</c:v>
                      </c:pt>
                      <c:pt idx="399">
                        <c:v>2.5499999999999998</c:v>
                      </c:pt>
                      <c:pt idx="400">
                        <c:v>4.28</c:v>
                      </c:pt>
                      <c:pt idx="401">
                        <c:v>4.32</c:v>
                      </c:pt>
                      <c:pt idx="402">
                        <c:v>4.5999999999999996</c:v>
                      </c:pt>
                      <c:pt idx="403">
                        <c:v>4.58</c:v>
                      </c:pt>
                      <c:pt idx="404">
                        <c:v>4.72</c:v>
                      </c:pt>
                      <c:pt idx="405">
                        <c:v>4.51</c:v>
                      </c:pt>
                      <c:pt idx="406">
                        <c:v>3.62</c:v>
                      </c:pt>
                      <c:pt idx="407">
                        <c:v>3.69</c:v>
                      </c:pt>
                      <c:pt idx="408">
                        <c:v>3.54</c:v>
                      </c:pt>
                      <c:pt idx="409">
                        <c:v>3.1</c:v>
                      </c:pt>
                      <c:pt idx="410">
                        <c:v>2.8</c:v>
                      </c:pt>
                      <c:pt idx="411">
                        <c:v>2.7</c:v>
                      </c:pt>
                      <c:pt idx="412">
                        <c:v>3.42</c:v>
                      </c:pt>
                      <c:pt idx="413">
                        <c:v>3.4</c:v>
                      </c:pt>
                      <c:pt idx="414">
                        <c:v>3.53</c:v>
                      </c:pt>
                      <c:pt idx="415">
                        <c:v>3.69</c:v>
                      </c:pt>
                      <c:pt idx="416">
                        <c:v>4.18</c:v>
                      </c:pt>
                      <c:pt idx="417">
                        <c:v>3.27</c:v>
                      </c:pt>
                      <c:pt idx="418">
                        <c:v>3.65</c:v>
                      </c:pt>
                      <c:pt idx="419">
                        <c:v>3.6</c:v>
                      </c:pt>
                      <c:pt idx="420">
                        <c:v>3.55</c:v>
                      </c:pt>
                      <c:pt idx="421">
                        <c:v>3.58</c:v>
                      </c:pt>
                      <c:pt idx="422">
                        <c:v>3.82</c:v>
                      </c:pt>
                      <c:pt idx="423">
                        <c:v>3.75</c:v>
                      </c:pt>
                      <c:pt idx="424">
                        <c:v>4.38</c:v>
                      </c:pt>
                      <c:pt idx="425">
                        <c:v>4.68</c:v>
                      </c:pt>
                      <c:pt idx="426">
                        <c:v>3.65</c:v>
                      </c:pt>
                      <c:pt idx="427">
                        <c:v>3.4</c:v>
                      </c:pt>
                      <c:pt idx="428">
                        <c:v>3.1</c:v>
                      </c:pt>
                      <c:pt idx="429">
                        <c:v>3</c:v>
                      </c:pt>
                      <c:pt idx="430">
                        <c:v>2.1</c:v>
                      </c:pt>
                      <c:pt idx="431">
                        <c:v>2.2999999999999998</c:v>
                      </c:pt>
                      <c:pt idx="432">
                        <c:v>2.4500000000000002</c:v>
                      </c:pt>
                      <c:pt idx="433">
                        <c:v>2.33</c:v>
                      </c:pt>
                      <c:pt idx="434">
                        <c:v>3.39</c:v>
                      </c:pt>
                      <c:pt idx="435">
                        <c:v>3.41</c:v>
                      </c:pt>
                      <c:pt idx="436">
                        <c:v>3.72</c:v>
                      </c:pt>
                      <c:pt idx="437">
                        <c:v>3.65</c:v>
                      </c:pt>
                      <c:pt idx="438">
                        <c:v>2.83</c:v>
                      </c:pt>
                      <c:pt idx="439">
                        <c:v>2.99</c:v>
                      </c:pt>
                      <c:pt idx="440">
                        <c:v>3.31</c:v>
                      </c:pt>
                      <c:pt idx="441">
                        <c:v>3.15</c:v>
                      </c:pt>
                      <c:pt idx="442">
                        <c:v>2.7</c:v>
                      </c:pt>
                      <c:pt idx="443">
                        <c:v>2.88</c:v>
                      </c:pt>
                      <c:pt idx="444">
                        <c:v>2.95</c:v>
                      </c:pt>
                      <c:pt idx="445">
                        <c:v>3.43</c:v>
                      </c:pt>
                      <c:pt idx="446">
                        <c:v>3.65</c:v>
                      </c:pt>
                      <c:pt idx="447">
                        <c:v>3.71</c:v>
                      </c:pt>
                      <c:pt idx="448">
                        <c:v>4.41</c:v>
                      </c:pt>
                      <c:pt idx="449">
                        <c:v>4.49</c:v>
                      </c:pt>
                      <c:pt idx="450">
                        <c:v>3.65</c:v>
                      </c:pt>
                      <c:pt idx="451">
                        <c:v>3.6</c:v>
                      </c:pt>
                      <c:pt idx="452">
                        <c:v>3.42</c:v>
                      </c:pt>
                      <c:pt idx="453">
                        <c:v>3.49</c:v>
                      </c:pt>
                      <c:pt idx="454">
                        <c:v>3.6</c:v>
                      </c:pt>
                      <c:pt idx="455">
                        <c:v>3.7</c:v>
                      </c:pt>
                      <c:pt idx="456">
                        <c:v>4.05</c:v>
                      </c:pt>
                      <c:pt idx="457">
                        <c:v>4.29</c:v>
                      </c:pt>
                      <c:pt idx="458">
                        <c:v>5.0999999999999996</c:v>
                      </c:pt>
                      <c:pt idx="459">
                        <c:v>4.9000000000000004</c:v>
                      </c:pt>
                      <c:pt idx="460">
                        <c:v>5.61</c:v>
                      </c:pt>
                      <c:pt idx="461">
                        <c:v>5.15</c:v>
                      </c:pt>
                      <c:pt idx="462">
                        <c:v>5.07</c:v>
                      </c:pt>
                      <c:pt idx="463">
                        <c:v>5.09</c:v>
                      </c:pt>
                      <c:pt idx="464">
                        <c:v>4.3600000000000003</c:v>
                      </c:pt>
                      <c:pt idx="465">
                        <c:v>4.3</c:v>
                      </c:pt>
                      <c:pt idx="466">
                        <c:v>4.04</c:v>
                      </c:pt>
                      <c:pt idx="467">
                        <c:v>4.09</c:v>
                      </c:pt>
                      <c:pt idx="468">
                        <c:v>4.0999999999999996</c:v>
                      </c:pt>
                      <c:pt idx="469">
                        <c:v>3.99</c:v>
                      </c:pt>
                      <c:pt idx="470">
                        <c:v>3.58</c:v>
                      </c:pt>
                      <c:pt idx="471">
                        <c:v>3.55</c:v>
                      </c:pt>
                      <c:pt idx="472">
                        <c:v>3.5</c:v>
                      </c:pt>
                      <c:pt idx="473">
                        <c:v>3.64</c:v>
                      </c:pt>
                      <c:pt idx="474">
                        <c:v>3.88</c:v>
                      </c:pt>
                      <c:pt idx="475">
                        <c:v>3.82</c:v>
                      </c:pt>
                      <c:pt idx="476">
                        <c:v>2.58</c:v>
                      </c:pt>
                      <c:pt idx="477">
                        <c:v>2.63</c:v>
                      </c:pt>
                      <c:pt idx="478">
                        <c:v>3.3</c:v>
                      </c:pt>
                      <c:pt idx="479">
                        <c:v>3.41</c:v>
                      </c:pt>
                      <c:pt idx="480">
                        <c:v>3.29</c:v>
                      </c:pt>
                      <c:pt idx="481">
                        <c:v>3.48</c:v>
                      </c:pt>
                      <c:pt idx="482">
                        <c:v>3.45</c:v>
                      </c:pt>
                      <c:pt idx="483">
                        <c:v>3.77</c:v>
                      </c:pt>
                      <c:pt idx="484">
                        <c:v>4.04</c:v>
                      </c:pt>
                      <c:pt idx="485">
                        <c:v>4</c:v>
                      </c:pt>
                      <c:pt idx="486">
                        <c:v>2.59</c:v>
                      </c:pt>
                      <c:pt idx="487">
                        <c:v>2.4</c:v>
                      </c:pt>
                      <c:pt idx="488">
                        <c:v>2.38</c:v>
                      </c:pt>
                      <c:pt idx="489">
                        <c:v>2.5499999999999998</c:v>
                      </c:pt>
                      <c:pt idx="490">
                        <c:v>2.15</c:v>
                      </c:pt>
                      <c:pt idx="491">
                        <c:v>2.1</c:v>
                      </c:pt>
                      <c:pt idx="492">
                        <c:v>2.14</c:v>
                      </c:pt>
                      <c:pt idx="493">
                        <c:v>2.1800000000000002</c:v>
                      </c:pt>
                      <c:pt idx="494">
                        <c:v>2.39</c:v>
                      </c:pt>
                      <c:pt idx="495">
                        <c:v>2.4</c:v>
                      </c:pt>
                      <c:pt idx="496">
                        <c:v>2.57</c:v>
                      </c:pt>
                      <c:pt idx="497">
                        <c:v>2.66</c:v>
                      </c:pt>
                      <c:pt idx="498">
                        <c:v>3.1</c:v>
                      </c:pt>
                      <c:pt idx="499">
                        <c:v>3.18</c:v>
                      </c:pt>
                      <c:pt idx="500">
                        <c:v>2.44</c:v>
                      </c:pt>
                      <c:pt idx="501">
                        <c:v>3.19</c:v>
                      </c:pt>
                      <c:pt idx="502">
                        <c:v>3.3</c:v>
                      </c:pt>
                      <c:pt idx="503">
                        <c:v>3.4</c:v>
                      </c:pt>
                      <c:pt idx="504">
                        <c:v>3.34</c:v>
                      </c:pt>
                      <c:pt idx="505">
                        <c:v>3.39</c:v>
                      </c:pt>
                      <c:pt idx="506">
                        <c:v>3.21</c:v>
                      </c:pt>
                      <c:pt idx="507">
                        <c:v>3.45</c:v>
                      </c:pt>
                      <c:pt idx="508">
                        <c:v>3.11</c:v>
                      </c:pt>
                      <c:pt idx="509">
                        <c:v>3.62</c:v>
                      </c:pt>
                      <c:pt idx="510">
                        <c:v>2.39</c:v>
                      </c:pt>
                      <c:pt idx="511">
                        <c:v>2.38</c:v>
                      </c:pt>
                      <c:pt idx="512">
                        <c:v>2.57</c:v>
                      </c:pt>
                      <c:pt idx="513">
                        <c:v>2.99</c:v>
                      </c:pt>
                      <c:pt idx="514">
                        <c:v>2.2000000000000002</c:v>
                      </c:pt>
                      <c:pt idx="515">
                        <c:v>2.4300000000000002</c:v>
                      </c:pt>
                      <c:pt idx="516">
                        <c:v>2.31</c:v>
                      </c:pt>
                      <c:pt idx="517">
                        <c:v>2.4</c:v>
                      </c:pt>
                      <c:pt idx="518">
                        <c:v>1.39</c:v>
                      </c:pt>
                      <c:pt idx="519">
                        <c:v>1.37</c:v>
                      </c:pt>
                      <c:pt idx="520">
                        <c:v>1.4</c:v>
                      </c:pt>
                      <c:pt idx="521">
                        <c:v>1.48</c:v>
                      </c:pt>
                      <c:pt idx="522">
                        <c:v>1.51</c:v>
                      </c:pt>
                      <c:pt idx="523">
                        <c:v>1.5</c:v>
                      </c:pt>
                      <c:pt idx="524">
                        <c:v>1.38</c:v>
                      </c:pt>
                      <c:pt idx="525">
                        <c:v>1.66</c:v>
                      </c:pt>
                      <c:pt idx="526">
                        <c:v>2.02</c:v>
                      </c:pt>
                      <c:pt idx="527">
                        <c:v>1.95</c:v>
                      </c:pt>
                      <c:pt idx="528">
                        <c:v>2.2200000000000002</c:v>
                      </c:pt>
                      <c:pt idx="529">
                        <c:v>1.9</c:v>
                      </c:pt>
                      <c:pt idx="530">
                        <c:v>1.78</c:v>
                      </c:pt>
                      <c:pt idx="531">
                        <c:v>1.81</c:v>
                      </c:pt>
                      <c:pt idx="532">
                        <c:v>1.6</c:v>
                      </c:pt>
                      <c:pt idx="533">
                        <c:v>1.53</c:v>
                      </c:pt>
                      <c:pt idx="534">
                        <c:v>1.55</c:v>
                      </c:pt>
                      <c:pt idx="535">
                        <c:v>1.48</c:v>
                      </c:pt>
                      <c:pt idx="536">
                        <c:v>1.5</c:v>
                      </c:pt>
                      <c:pt idx="537">
                        <c:v>1.39</c:v>
                      </c:pt>
                      <c:pt idx="538">
                        <c:v>1.71</c:v>
                      </c:pt>
                      <c:pt idx="539">
                        <c:v>4.08</c:v>
                      </c:pt>
                      <c:pt idx="540">
                        <c:v>3.39</c:v>
                      </c:pt>
                      <c:pt idx="541">
                        <c:v>3.99</c:v>
                      </c:pt>
                      <c:pt idx="542">
                        <c:v>5.19</c:v>
                      </c:pt>
                      <c:pt idx="543">
                        <c:v>4.8499999999999996</c:v>
                      </c:pt>
                      <c:pt idx="544">
                        <c:v>3.35</c:v>
                      </c:pt>
                      <c:pt idx="545">
                        <c:v>2.5</c:v>
                      </c:pt>
                      <c:pt idx="546">
                        <c:v>2.52</c:v>
                      </c:pt>
                      <c:pt idx="547">
                        <c:v>2.84</c:v>
                      </c:pt>
                      <c:pt idx="548">
                        <c:v>3.02</c:v>
                      </c:pt>
                      <c:pt idx="549">
                        <c:v>2.84</c:v>
                      </c:pt>
                      <c:pt idx="550">
                        <c:v>2.25</c:v>
                      </c:pt>
                      <c:pt idx="551">
                        <c:v>2.4</c:v>
                      </c:pt>
                      <c:pt idx="552">
                        <c:v>2</c:v>
                      </c:pt>
                      <c:pt idx="553">
                        <c:v>2.15</c:v>
                      </c:pt>
                      <c:pt idx="554">
                        <c:v>1.98</c:v>
                      </c:pt>
                      <c:pt idx="555">
                        <c:v>1.85</c:v>
                      </c:pt>
                      <c:pt idx="556">
                        <c:v>2.8</c:v>
                      </c:pt>
                      <c:pt idx="557">
                        <c:v>2.63</c:v>
                      </c:pt>
                      <c:pt idx="558">
                        <c:v>2.21</c:v>
                      </c:pt>
                      <c:pt idx="559">
                        <c:v>2.82</c:v>
                      </c:pt>
                      <c:pt idx="560">
                        <c:v>3.16</c:v>
                      </c:pt>
                      <c:pt idx="561">
                        <c:v>3.15</c:v>
                      </c:pt>
                      <c:pt idx="562">
                        <c:v>2.4900000000000002</c:v>
                      </c:pt>
                      <c:pt idx="563">
                        <c:v>2.17</c:v>
                      </c:pt>
                      <c:pt idx="564">
                        <c:v>2</c:v>
                      </c:pt>
                      <c:pt idx="565">
                        <c:v>2.1</c:v>
                      </c:pt>
                      <c:pt idx="566">
                        <c:v>2.48</c:v>
                      </c:pt>
                      <c:pt idx="567">
                        <c:v>2.57</c:v>
                      </c:pt>
                      <c:pt idx="568">
                        <c:v>2.19</c:v>
                      </c:pt>
                      <c:pt idx="569">
                        <c:v>2.48</c:v>
                      </c:pt>
                      <c:pt idx="570">
                        <c:v>2.9</c:v>
                      </c:pt>
                      <c:pt idx="571">
                        <c:v>3.05</c:v>
                      </c:pt>
                      <c:pt idx="572">
                        <c:v>3.28</c:v>
                      </c:pt>
                      <c:pt idx="573">
                        <c:v>3.45</c:v>
                      </c:pt>
                      <c:pt idx="574">
                        <c:v>2.42</c:v>
                      </c:pt>
                      <c:pt idx="575">
                        <c:v>2.4</c:v>
                      </c:pt>
                      <c:pt idx="576">
                        <c:v>1.99</c:v>
                      </c:pt>
                      <c:pt idx="577">
                        <c:v>1.95</c:v>
                      </c:pt>
                      <c:pt idx="578">
                        <c:v>1.71</c:v>
                      </c:pt>
                      <c:pt idx="579">
                        <c:v>1.8</c:v>
                      </c:pt>
                      <c:pt idx="580">
                        <c:v>1.88</c:v>
                      </c:pt>
                      <c:pt idx="581">
                        <c:v>1.99</c:v>
                      </c:pt>
                      <c:pt idx="582">
                        <c:v>2.19</c:v>
                      </c:pt>
                      <c:pt idx="583">
                        <c:v>1.98</c:v>
                      </c:pt>
                      <c:pt idx="584">
                        <c:v>1.19</c:v>
                      </c:pt>
                      <c:pt idx="585">
                        <c:v>2.25</c:v>
                      </c:pt>
                      <c:pt idx="586">
                        <c:v>2.12</c:v>
                      </c:pt>
                      <c:pt idx="587">
                        <c:v>2</c:v>
                      </c:pt>
                      <c:pt idx="588">
                        <c:v>1.6</c:v>
                      </c:pt>
                      <c:pt idx="589">
                        <c:v>1.9</c:v>
                      </c:pt>
                      <c:pt idx="590">
                        <c:v>2.35</c:v>
                      </c:pt>
                      <c:pt idx="591">
                        <c:v>3.81</c:v>
                      </c:pt>
                      <c:pt idx="592">
                        <c:v>4.5</c:v>
                      </c:pt>
                      <c:pt idx="593">
                        <c:v>4.0999999999999996</c:v>
                      </c:pt>
                      <c:pt idx="594">
                        <c:v>3.39</c:v>
                      </c:pt>
                      <c:pt idx="595">
                        <c:v>3.67</c:v>
                      </c:pt>
                      <c:pt idx="596">
                        <c:v>4.05</c:v>
                      </c:pt>
                      <c:pt idx="597">
                        <c:v>4.0999999999999996</c:v>
                      </c:pt>
                      <c:pt idx="598">
                        <c:v>4.67</c:v>
                      </c:pt>
                      <c:pt idx="599">
                        <c:v>4.51</c:v>
                      </c:pt>
                      <c:pt idx="600">
                        <c:v>3.65</c:v>
                      </c:pt>
                      <c:pt idx="601">
                        <c:v>5.3</c:v>
                      </c:pt>
                      <c:pt idx="602">
                        <c:v>7.47</c:v>
                      </c:pt>
                      <c:pt idx="603">
                        <c:v>6</c:v>
                      </c:pt>
                      <c:pt idx="604">
                        <c:v>4.92</c:v>
                      </c:pt>
                      <c:pt idx="605">
                        <c:v>4.4000000000000004</c:v>
                      </c:pt>
                      <c:pt idx="606">
                        <c:v>3.67</c:v>
                      </c:pt>
                      <c:pt idx="607">
                        <c:v>4.08</c:v>
                      </c:pt>
                      <c:pt idx="608">
                        <c:v>6.1</c:v>
                      </c:pt>
                      <c:pt idx="609">
                        <c:v>5.8</c:v>
                      </c:pt>
                      <c:pt idx="610">
                        <c:v>5.29</c:v>
                      </c:pt>
                      <c:pt idx="611">
                        <c:v>5.0999999999999996</c:v>
                      </c:pt>
                      <c:pt idx="612">
                        <c:v>5.48</c:v>
                      </c:pt>
                      <c:pt idx="613">
                        <c:v>5.73</c:v>
                      </c:pt>
                      <c:pt idx="614">
                        <c:v>6</c:v>
                      </c:pt>
                      <c:pt idx="615">
                        <c:v>6.18</c:v>
                      </c:pt>
                      <c:pt idx="616">
                        <c:v>4.9000000000000004</c:v>
                      </c:pt>
                      <c:pt idx="617">
                        <c:v>4.7</c:v>
                      </c:pt>
                      <c:pt idx="618">
                        <c:v>4</c:v>
                      </c:pt>
                      <c:pt idx="619">
                        <c:v>4.1100000000000003</c:v>
                      </c:pt>
                      <c:pt idx="620">
                        <c:v>5.27</c:v>
                      </c:pt>
                      <c:pt idx="621">
                        <c:v>5.36</c:v>
                      </c:pt>
                      <c:pt idx="622">
                        <c:v>4.49</c:v>
                      </c:pt>
                      <c:pt idx="623">
                        <c:v>4.68</c:v>
                      </c:pt>
                      <c:pt idx="624">
                        <c:v>4.7</c:v>
                      </c:pt>
                      <c:pt idx="625">
                        <c:v>4.7300000000000004</c:v>
                      </c:pt>
                      <c:pt idx="626">
                        <c:v>5.8</c:v>
                      </c:pt>
                      <c:pt idx="627">
                        <c:v>5.81</c:v>
                      </c:pt>
                      <c:pt idx="628">
                        <c:v>5.9</c:v>
                      </c:pt>
                      <c:pt idx="629">
                        <c:v>5.6</c:v>
                      </c:pt>
                      <c:pt idx="630">
                        <c:v>4.38</c:v>
                      </c:pt>
                      <c:pt idx="631">
                        <c:v>5.5</c:v>
                      </c:pt>
                      <c:pt idx="632">
                        <c:v>5.1100000000000003</c:v>
                      </c:pt>
                      <c:pt idx="633">
                        <c:v>5.15</c:v>
                      </c:pt>
                      <c:pt idx="634">
                        <c:v>3.47</c:v>
                      </c:pt>
                      <c:pt idx="635">
                        <c:v>3.4</c:v>
                      </c:pt>
                      <c:pt idx="636">
                        <c:v>3.29</c:v>
                      </c:pt>
                      <c:pt idx="637">
                        <c:v>3.68</c:v>
                      </c:pt>
                      <c:pt idx="638">
                        <c:v>4.95</c:v>
                      </c:pt>
                      <c:pt idx="639">
                        <c:v>4.99</c:v>
                      </c:pt>
                      <c:pt idx="640">
                        <c:v>3.59</c:v>
                      </c:pt>
                      <c:pt idx="641">
                        <c:v>3.18</c:v>
                      </c:pt>
                      <c:pt idx="642">
                        <c:v>3.02</c:v>
                      </c:pt>
                      <c:pt idx="643">
                        <c:v>3</c:v>
                      </c:pt>
                      <c:pt idx="644">
                        <c:v>2.5499999999999998</c:v>
                      </c:pt>
                      <c:pt idx="645">
                        <c:v>2.54</c:v>
                      </c:pt>
                      <c:pt idx="646">
                        <c:v>2.5</c:v>
                      </c:pt>
                      <c:pt idx="647">
                        <c:v>2.5299999999999998</c:v>
                      </c:pt>
                      <c:pt idx="648">
                        <c:v>2.5099999999999998</c:v>
                      </c:pt>
                      <c:pt idx="649">
                        <c:v>2.44</c:v>
                      </c:pt>
                      <c:pt idx="650">
                        <c:v>2.82</c:v>
                      </c:pt>
                      <c:pt idx="651">
                        <c:v>3.77</c:v>
                      </c:pt>
                      <c:pt idx="652">
                        <c:v>4.25</c:v>
                      </c:pt>
                      <c:pt idx="653">
                        <c:v>4.0999999999999996</c:v>
                      </c:pt>
                      <c:pt idx="654">
                        <c:v>3.9</c:v>
                      </c:pt>
                      <c:pt idx="655">
                        <c:v>3</c:v>
                      </c:pt>
                      <c:pt idx="656">
                        <c:v>2.67</c:v>
                      </c:pt>
                      <c:pt idx="657">
                        <c:v>2.84</c:v>
                      </c:pt>
                      <c:pt idx="658">
                        <c:v>3.69</c:v>
                      </c:pt>
                      <c:pt idx="659">
                        <c:v>3.4</c:v>
                      </c:pt>
                      <c:pt idx="660">
                        <c:v>2.6</c:v>
                      </c:pt>
                      <c:pt idx="661">
                        <c:v>2.35</c:v>
                      </c:pt>
                      <c:pt idx="662">
                        <c:v>2.1</c:v>
                      </c:pt>
                      <c:pt idx="663">
                        <c:v>2.09</c:v>
                      </c:pt>
                      <c:pt idx="664">
                        <c:v>2.21</c:v>
                      </c:pt>
                      <c:pt idx="665">
                        <c:v>2.31</c:v>
                      </c:pt>
                      <c:pt idx="666">
                        <c:v>2.2200000000000002</c:v>
                      </c:pt>
                      <c:pt idx="667">
                        <c:v>2.15</c:v>
                      </c:pt>
                      <c:pt idx="668">
                        <c:v>2.1</c:v>
                      </c:pt>
                      <c:pt idx="669">
                        <c:v>2.29</c:v>
                      </c:pt>
                      <c:pt idx="670">
                        <c:v>2.1800000000000002</c:v>
                      </c:pt>
                      <c:pt idx="671">
                        <c:v>2.1</c:v>
                      </c:pt>
                      <c:pt idx="672">
                        <c:v>1.87</c:v>
                      </c:pt>
                      <c:pt idx="673">
                        <c:v>1.94</c:v>
                      </c:pt>
                      <c:pt idx="674">
                        <c:v>2.21</c:v>
                      </c:pt>
                      <c:pt idx="675">
                        <c:v>2.12</c:v>
                      </c:pt>
                      <c:pt idx="676">
                        <c:v>2.0499999999999998</c:v>
                      </c:pt>
                      <c:pt idx="677">
                        <c:v>2.14</c:v>
                      </c:pt>
                      <c:pt idx="678">
                        <c:v>1.97</c:v>
                      </c:pt>
                      <c:pt idx="679">
                        <c:v>1.9</c:v>
                      </c:pt>
                      <c:pt idx="680">
                        <c:v>1.85</c:v>
                      </c:pt>
                      <c:pt idx="681">
                        <c:v>1.8</c:v>
                      </c:pt>
                      <c:pt idx="682">
                        <c:v>2</c:v>
                      </c:pt>
                      <c:pt idx="683">
                        <c:v>2.02</c:v>
                      </c:pt>
                      <c:pt idx="684">
                        <c:v>1.99</c:v>
                      </c:pt>
                      <c:pt idx="685">
                        <c:v>1.9</c:v>
                      </c:pt>
                      <c:pt idx="686">
                        <c:v>2.1</c:v>
                      </c:pt>
                      <c:pt idx="687">
                        <c:v>2.06</c:v>
                      </c:pt>
                      <c:pt idx="688">
                        <c:v>2.11</c:v>
                      </c:pt>
                      <c:pt idx="689">
                        <c:v>2.17</c:v>
                      </c:pt>
                      <c:pt idx="690">
                        <c:v>3.05</c:v>
                      </c:pt>
                      <c:pt idx="691">
                        <c:v>3.16</c:v>
                      </c:pt>
                      <c:pt idx="692">
                        <c:v>3.29</c:v>
                      </c:pt>
                      <c:pt idx="693">
                        <c:v>3.47</c:v>
                      </c:pt>
                      <c:pt idx="694">
                        <c:v>3.38</c:v>
                      </c:pt>
                      <c:pt idx="695">
                        <c:v>2.65</c:v>
                      </c:pt>
                      <c:pt idx="696">
                        <c:v>2.1800000000000002</c:v>
                      </c:pt>
                      <c:pt idx="697">
                        <c:v>2.39</c:v>
                      </c:pt>
                      <c:pt idx="698">
                        <c:v>2.2000000000000002</c:v>
                      </c:pt>
                      <c:pt idx="699">
                        <c:v>4.1500000000000004</c:v>
                      </c:pt>
                      <c:pt idx="700">
                        <c:v>3.22</c:v>
                      </c:pt>
                      <c:pt idx="701">
                        <c:v>4.25</c:v>
                      </c:pt>
                      <c:pt idx="702">
                        <c:v>5.0999999999999996</c:v>
                      </c:pt>
                      <c:pt idx="703">
                        <c:v>5.89</c:v>
                      </c:pt>
                      <c:pt idx="704">
                        <c:v>6.27</c:v>
                      </c:pt>
                      <c:pt idx="705">
                        <c:v>5.3</c:v>
                      </c:pt>
                      <c:pt idx="706">
                        <c:v>4.8600000000000003</c:v>
                      </c:pt>
                      <c:pt idx="707">
                        <c:v>4.12</c:v>
                      </c:pt>
                      <c:pt idx="708">
                        <c:v>3.59</c:v>
                      </c:pt>
                      <c:pt idx="709">
                        <c:v>5</c:v>
                      </c:pt>
                      <c:pt idx="710">
                        <c:v>5.7</c:v>
                      </c:pt>
                      <c:pt idx="711">
                        <c:v>5.1100000000000003</c:v>
                      </c:pt>
                      <c:pt idx="712">
                        <c:v>4.3</c:v>
                      </c:pt>
                      <c:pt idx="713">
                        <c:v>4.08</c:v>
                      </c:pt>
                      <c:pt idx="714">
                        <c:v>4.1900000000000004</c:v>
                      </c:pt>
                      <c:pt idx="715">
                        <c:v>4.08</c:v>
                      </c:pt>
                      <c:pt idx="716">
                        <c:v>4.1900000000000004</c:v>
                      </c:pt>
                      <c:pt idx="717">
                        <c:v>3.3</c:v>
                      </c:pt>
                      <c:pt idx="718">
                        <c:v>3.8</c:v>
                      </c:pt>
                      <c:pt idx="719">
                        <c:v>3.1</c:v>
                      </c:pt>
                      <c:pt idx="720">
                        <c:v>2.27</c:v>
                      </c:pt>
                      <c:pt idx="721">
                        <c:v>2.4500000000000002</c:v>
                      </c:pt>
                      <c:pt idx="722">
                        <c:v>2.88</c:v>
                      </c:pt>
                      <c:pt idx="723">
                        <c:v>2.66</c:v>
                      </c:pt>
                      <c:pt idx="724">
                        <c:v>2.7</c:v>
                      </c:pt>
                      <c:pt idx="725">
                        <c:v>2.77</c:v>
                      </c:pt>
                      <c:pt idx="726">
                        <c:v>3.18</c:v>
                      </c:pt>
                      <c:pt idx="727">
                        <c:v>3.19</c:v>
                      </c:pt>
                      <c:pt idx="728">
                        <c:v>3.2</c:v>
                      </c:pt>
                      <c:pt idx="729">
                        <c:v>3.32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9AF-4D79-94ED-C5A875AA537C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2.15</c:v>
                      </c:pt>
                      <c:pt idx="1">
                        <c:v>2.1</c:v>
                      </c:pt>
                      <c:pt idx="2">
                        <c:v>2</c:v>
                      </c:pt>
                      <c:pt idx="3">
                        <c:v>1.93</c:v>
                      </c:pt>
                      <c:pt idx="4">
                        <c:v>1.87</c:v>
                      </c:pt>
                      <c:pt idx="5">
                        <c:v>1.84</c:v>
                      </c:pt>
                      <c:pt idx="6">
                        <c:v>1.6</c:v>
                      </c:pt>
                      <c:pt idx="7">
                        <c:v>1.7</c:v>
                      </c:pt>
                      <c:pt idx="8">
                        <c:v>1.63</c:v>
                      </c:pt>
                      <c:pt idx="9">
                        <c:v>1.52</c:v>
                      </c:pt>
                      <c:pt idx="10">
                        <c:v>1.41</c:v>
                      </c:pt>
                      <c:pt idx="11">
                        <c:v>1.44</c:v>
                      </c:pt>
                      <c:pt idx="12">
                        <c:v>1.53</c:v>
                      </c:pt>
                      <c:pt idx="13">
                        <c:v>1.38</c:v>
                      </c:pt>
                      <c:pt idx="14">
                        <c:v>2.59</c:v>
                      </c:pt>
                      <c:pt idx="15">
                        <c:v>3.69</c:v>
                      </c:pt>
                      <c:pt idx="16">
                        <c:v>2.2000000000000002</c:v>
                      </c:pt>
                      <c:pt idx="17">
                        <c:v>2</c:v>
                      </c:pt>
                      <c:pt idx="18">
                        <c:v>1.97</c:v>
                      </c:pt>
                      <c:pt idx="19">
                        <c:v>1.85</c:v>
                      </c:pt>
                      <c:pt idx="20">
                        <c:v>1.8</c:v>
                      </c:pt>
                      <c:pt idx="21">
                        <c:v>1.67</c:v>
                      </c:pt>
                      <c:pt idx="22">
                        <c:v>1.71</c:v>
                      </c:pt>
                      <c:pt idx="23">
                        <c:v>1.21</c:v>
                      </c:pt>
                      <c:pt idx="24">
                        <c:v>2.62</c:v>
                      </c:pt>
                      <c:pt idx="25">
                        <c:v>2.81</c:v>
                      </c:pt>
                      <c:pt idx="26">
                        <c:v>3.07</c:v>
                      </c:pt>
                      <c:pt idx="27">
                        <c:v>2.89</c:v>
                      </c:pt>
                      <c:pt idx="28">
                        <c:v>2.1800000000000002</c:v>
                      </c:pt>
                      <c:pt idx="29">
                        <c:v>2.15</c:v>
                      </c:pt>
                      <c:pt idx="30">
                        <c:v>1.49</c:v>
                      </c:pt>
                      <c:pt idx="31">
                        <c:v>1.44</c:v>
                      </c:pt>
                      <c:pt idx="32">
                        <c:v>1.46</c:v>
                      </c:pt>
                      <c:pt idx="33">
                        <c:v>1.35</c:v>
                      </c:pt>
                      <c:pt idx="34">
                        <c:v>1.42</c:v>
                      </c:pt>
                      <c:pt idx="35">
                        <c:v>1.4</c:v>
                      </c:pt>
                      <c:pt idx="36">
                        <c:v>1.38</c:v>
                      </c:pt>
                      <c:pt idx="37">
                        <c:v>1.61</c:v>
                      </c:pt>
                      <c:pt idx="38">
                        <c:v>1.76</c:v>
                      </c:pt>
                      <c:pt idx="39">
                        <c:v>1.72</c:v>
                      </c:pt>
                      <c:pt idx="40">
                        <c:v>1.7</c:v>
                      </c:pt>
                      <c:pt idx="41">
                        <c:v>1.95</c:v>
                      </c:pt>
                      <c:pt idx="42">
                        <c:v>2.0299999999999998</c:v>
                      </c:pt>
                      <c:pt idx="43">
                        <c:v>1.99</c:v>
                      </c:pt>
                      <c:pt idx="44">
                        <c:v>1.85</c:v>
                      </c:pt>
                      <c:pt idx="45">
                        <c:v>1.98</c:v>
                      </c:pt>
                      <c:pt idx="46">
                        <c:v>2.2000000000000002</c:v>
                      </c:pt>
                      <c:pt idx="47">
                        <c:v>2</c:v>
                      </c:pt>
                      <c:pt idx="48">
                        <c:v>1.66</c:v>
                      </c:pt>
                      <c:pt idx="49">
                        <c:v>2.4300000000000002</c:v>
                      </c:pt>
                      <c:pt idx="50">
                        <c:v>2.1800000000000002</c:v>
                      </c:pt>
                      <c:pt idx="51">
                        <c:v>1.55</c:v>
                      </c:pt>
                      <c:pt idx="52">
                        <c:v>1.67</c:v>
                      </c:pt>
                      <c:pt idx="53">
                        <c:v>1.6</c:v>
                      </c:pt>
                      <c:pt idx="54">
                        <c:v>3.08</c:v>
                      </c:pt>
                      <c:pt idx="55">
                        <c:v>3</c:v>
                      </c:pt>
                      <c:pt idx="56">
                        <c:v>2.2000000000000002</c:v>
                      </c:pt>
                      <c:pt idx="57">
                        <c:v>2</c:v>
                      </c:pt>
                      <c:pt idx="58">
                        <c:v>1.7</c:v>
                      </c:pt>
                      <c:pt idx="59">
                        <c:v>1.65</c:v>
                      </c:pt>
                      <c:pt idx="60">
                        <c:v>1.6</c:v>
                      </c:pt>
                      <c:pt idx="61">
                        <c:v>1.5</c:v>
                      </c:pt>
                      <c:pt idx="62">
                        <c:v>1.72</c:v>
                      </c:pt>
                      <c:pt idx="63">
                        <c:v>1.69</c:v>
                      </c:pt>
                      <c:pt idx="64">
                        <c:v>1.77</c:v>
                      </c:pt>
                      <c:pt idx="65">
                        <c:v>1.69</c:v>
                      </c:pt>
                      <c:pt idx="66">
                        <c:v>1.77</c:v>
                      </c:pt>
                      <c:pt idx="67">
                        <c:v>1.85</c:v>
                      </c:pt>
                      <c:pt idx="68">
                        <c:v>1.83</c:v>
                      </c:pt>
                      <c:pt idx="69">
                        <c:v>1.77</c:v>
                      </c:pt>
                      <c:pt idx="70">
                        <c:v>1.92</c:v>
                      </c:pt>
                      <c:pt idx="71">
                        <c:v>1.81</c:v>
                      </c:pt>
                      <c:pt idx="72">
                        <c:v>1.66</c:v>
                      </c:pt>
                      <c:pt idx="73">
                        <c:v>1.65</c:v>
                      </c:pt>
                      <c:pt idx="74">
                        <c:v>1.71</c:v>
                      </c:pt>
                      <c:pt idx="75">
                        <c:v>1.79</c:v>
                      </c:pt>
                      <c:pt idx="76">
                        <c:v>1.8</c:v>
                      </c:pt>
                      <c:pt idx="77">
                        <c:v>1.78</c:v>
                      </c:pt>
                      <c:pt idx="78">
                        <c:v>1.67</c:v>
                      </c:pt>
                      <c:pt idx="79">
                        <c:v>1.7</c:v>
                      </c:pt>
                      <c:pt idx="80">
                        <c:v>1.65</c:v>
                      </c:pt>
                      <c:pt idx="81">
                        <c:v>1.69</c:v>
                      </c:pt>
                      <c:pt idx="82">
                        <c:v>1.78</c:v>
                      </c:pt>
                      <c:pt idx="83">
                        <c:v>1.7</c:v>
                      </c:pt>
                      <c:pt idx="84">
                        <c:v>1.06</c:v>
                      </c:pt>
                      <c:pt idx="85">
                        <c:v>1.72</c:v>
                      </c:pt>
                      <c:pt idx="86">
                        <c:v>1.87</c:v>
                      </c:pt>
                      <c:pt idx="87">
                        <c:v>1.8</c:v>
                      </c:pt>
                      <c:pt idx="88">
                        <c:v>3.1</c:v>
                      </c:pt>
                      <c:pt idx="89">
                        <c:v>3.44</c:v>
                      </c:pt>
                      <c:pt idx="90">
                        <c:v>2.12</c:v>
                      </c:pt>
                      <c:pt idx="91">
                        <c:v>3.55</c:v>
                      </c:pt>
                      <c:pt idx="92">
                        <c:v>3.08</c:v>
                      </c:pt>
                      <c:pt idx="93">
                        <c:v>2.94</c:v>
                      </c:pt>
                      <c:pt idx="94">
                        <c:v>2.38</c:v>
                      </c:pt>
                      <c:pt idx="95">
                        <c:v>2.48</c:v>
                      </c:pt>
                      <c:pt idx="96">
                        <c:v>2.35</c:v>
                      </c:pt>
                      <c:pt idx="97">
                        <c:v>2.5499999999999998</c:v>
                      </c:pt>
                      <c:pt idx="98">
                        <c:v>2.17</c:v>
                      </c:pt>
                      <c:pt idx="99">
                        <c:v>2.2200000000000002</c:v>
                      </c:pt>
                      <c:pt idx="100">
                        <c:v>1.88</c:v>
                      </c:pt>
                      <c:pt idx="101">
                        <c:v>1.99</c:v>
                      </c:pt>
                      <c:pt idx="102">
                        <c:v>2.02</c:v>
                      </c:pt>
                      <c:pt idx="103">
                        <c:v>2.1</c:v>
                      </c:pt>
                      <c:pt idx="104">
                        <c:v>2.0699999999999998</c:v>
                      </c:pt>
                      <c:pt idx="105">
                        <c:v>1.98</c:v>
                      </c:pt>
                      <c:pt idx="106">
                        <c:v>1.95</c:v>
                      </c:pt>
                      <c:pt idx="107">
                        <c:v>1.99</c:v>
                      </c:pt>
                      <c:pt idx="108">
                        <c:v>2.06</c:v>
                      </c:pt>
                      <c:pt idx="109">
                        <c:v>2</c:v>
                      </c:pt>
                      <c:pt idx="110">
                        <c:v>1.95</c:v>
                      </c:pt>
                      <c:pt idx="111">
                        <c:v>2.09</c:v>
                      </c:pt>
                      <c:pt idx="112">
                        <c:v>2.08</c:v>
                      </c:pt>
                      <c:pt idx="113">
                        <c:v>1.9</c:v>
                      </c:pt>
                      <c:pt idx="114">
                        <c:v>3.1</c:v>
                      </c:pt>
                      <c:pt idx="115">
                        <c:v>3.69</c:v>
                      </c:pt>
                      <c:pt idx="116">
                        <c:v>2.7</c:v>
                      </c:pt>
                      <c:pt idx="117">
                        <c:v>2.94</c:v>
                      </c:pt>
                      <c:pt idx="118">
                        <c:v>2.4</c:v>
                      </c:pt>
                      <c:pt idx="119">
                        <c:v>2.9</c:v>
                      </c:pt>
                      <c:pt idx="120">
                        <c:v>3.1</c:v>
                      </c:pt>
                      <c:pt idx="121">
                        <c:v>3</c:v>
                      </c:pt>
                      <c:pt idx="122">
                        <c:v>2.73</c:v>
                      </c:pt>
                      <c:pt idx="123">
                        <c:v>2.63</c:v>
                      </c:pt>
                      <c:pt idx="124">
                        <c:v>2.81</c:v>
                      </c:pt>
                      <c:pt idx="125">
                        <c:v>2.78</c:v>
                      </c:pt>
                      <c:pt idx="126">
                        <c:v>3.3</c:v>
                      </c:pt>
                      <c:pt idx="127">
                        <c:v>3.49</c:v>
                      </c:pt>
                      <c:pt idx="128">
                        <c:v>3.28</c:v>
                      </c:pt>
                      <c:pt idx="129">
                        <c:v>3.33</c:v>
                      </c:pt>
                      <c:pt idx="130">
                        <c:v>2.13</c:v>
                      </c:pt>
                      <c:pt idx="131">
                        <c:v>2.08</c:v>
                      </c:pt>
                      <c:pt idx="132">
                        <c:v>2.1</c:v>
                      </c:pt>
                      <c:pt idx="133">
                        <c:v>2.14</c:v>
                      </c:pt>
                      <c:pt idx="134">
                        <c:v>1.99</c:v>
                      </c:pt>
                      <c:pt idx="135">
                        <c:v>1.9</c:v>
                      </c:pt>
                      <c:pt idx="136">
                        <c:v>1.85</c:v>
                      </c:pt>
                      <c:pt idx="137">
                        <c:v>1.8</c:v>
                      </c:pt>
                      <c:pt idx="138">
                        <c:v>2.41</c:v>
                      </c:pt>
                      <c:pt idx="139">
                        <c:v>2.44</c:v>
                      </c:pt>
                      <c:pt idx="140">
                        <c:v>2.37</c:v>
                      </c:pt>
                      <c:pt idx="141">
                        <c:v>2.1</c:v>
                      </c:pt>
                      <c:pt idx="142">
                        <c:v>1.88</c:v>
                      </c:pt>
                      <c:pt idx="143">
                        <c:v>1.9</c:v>
                      </c:pt>
                      <c:pt idx="144">
                        <c:v>2.23</c:v>
                      </c:pt>
                      <c:pt idx="145">
                        <c:v>4.1500000000000004</c:v>
                      </c:pt>
                      <c:pt idx="146">
                        <c:v>2.95</c:v>
                      </c:pt>
                      <c:pt idx="147">
                        <c:v>2.8</c:v>
                      </c:pt>
                      <c:pt idx="148">
                        <c:v>4.3099999999999996</c:v>
                      </c:pt>
                      <c:pt idx="149">
                        <c:v>3.28</c:v>
                      </c:pt>
                      <c:pt idx="150">
                        <c:v>2.7</c:v>
                      </c:pt>
                      <c:pt idx="151">
                        <c:v>2.8</c:v>
                      </c:pt>
                      <c:pt idx="152">
                        <c:v>2.88</c:v>
                      </c:pt>
                      <c:pt idx="153">
                        <c:v>2.9</c:v>
                      </c:pt>
                      <c:pt idx="154">
                        <c:v>3.49</c:v>
                      </c:pt>
                      <c:pt idx="155">
                        <c:v>3.1</c:v>
                      </c:pt>
                      <c:pt idx="156">
                        <c:v>2.77</c:v>
                      </c:pt>
                      <c:pt idx="157">
                        <c:v>2.68</c:v>
                      </c:pt>
                      <c:pt idx="158">
                        <c:v>2.44</c:v>
                      </c:pt>
                      <c:pt idx="159">
                        <c:v>3.15</c:v>
                      </c:pt>
                      <c:pt idx="160">
                        <c:v>3.1</c:v>
                      </c:pt>
                      <c:pt idx="161">
                        <c:v>3.5</c:v>
                      </c:pt>
                      <c:pt idx="162">
                        <c:v>4.0999999999999996</c:v>
                      </c:pt>
                      <c:pt idx="163">
                        <c:v>4.42</c:v>
                      </c:pt>
                      <c:pt idx="164">
                        <c:v>3.14</c:v>
                      </c:pt>
                      <c:pt idx="165">
                        <c:v>3</c:v>
                      </c:pt>
                      <c:pt idx="166">
                        <c:v>3.05</c:v>
                      </c:pt>
                      <c:pt idx="167">
                        <c:v>2.99</c:v>
                      </c:pt>
                      <c:pt idx="168">
                        <c:v>2.81</c:v>
                      </c:pt>
                      <c:pt idx="169">
                        <c:v>2.95</c:v>
                      </c:pt>
                      <c:pt idx="170">
                        <c:v>3.68</c:v>
                      </c:pt>
                      <c:pt idx="171">
                        <c:v>4.4000000000000004</c:v>
                      </c:pt>
                      <c:pt idx="172">
                        <c:v>5.36</c:v>
                      </c:pt>
                      <c:pt idx="173">
                        <c:v>5.98</c:v>
                      </c:pt>
                      <c:pt idx="174">
                        <c:v>5.55</c:v>
                      </c:pt>
                      <c:pt idx="175">
                        <c:v>6.02</c:v>
                      </c:pt>
                      <c:pt idx="176">
                        <c:v>3.879</c:v>
                      </c:pt>
                      <c:pt idx="177">
                        <c:v>3.4</c:v>
                      </c:pt>
                      <c:pt idx="178">
                        <c:v>3.53</c:v>
                      </c:pt>
                      <c:pt idx="179">
                        <c:v>3.02</c:v>
                      </c:pt>
                      <c:pt idx="180">
                        <c:v>3.15</c:v>
                      </c:pt>
                      <c:pt idx="181">
                        <c:v>3.1</c:v>
                      </c:pt>
                      <c:pt idx="182">
                        <c:v>3.08</c:v>
                      </c:pt>
                      <c:pt idx="183">
                        <c:v>3.14</c:v>
                      </c:pt>
                      <c:pt idx="184">
                        <c:v>3</c:v>
                      </c:pt>
                      <c:pt idx="185">
                        <c:v>2.8</c:v>
                      </c:pt>
                      <c:pt idx="186">
                        <c:v>2.29</c:v>
                      </c:pt>
                      <c:pt idx="187">
                        <c:v>2.19</c:v>
                      </c:pt>
                      <c:pt idx="188">
                        <c:v>2.2200000000000002</c:v>
                      </c:pt>
                      <c:pt idx="189">
                        <c:v>2.1</c:v>
                      </c:pt>
                      <c:pt idx="190">
                        <c:v>2.2000000000000002</c:v>
                      </c:pt>
                      <c:pt idx="191">
                        <c:v>2.1800000000000002</c:v>
                      </c:pt>
                      <c:pt idx="192">
                        <c:v>2.21</c:v>
                      </c:pt>
                      <c:pt idx="193">
                        <c:v>2.09</c:v>
                      </c:pt>
                      <c:pt idx="194">
                        <c:v>2.15</c:v>
                      </c:pt>
                      <c:pt idx="195">
                        <c:v>2.19</c:v>
                      </c:pt>
                      <c:pt idx="196">
                        <c:v>2.17</c:v>
                      </c:pt>
                      <c:pt idx="197">
                        <c:v>2.1</c:v>
                      </c:pt>
                      <c:pt idx="198">
                        <c:v>2.02</c:v>
                      </c:pt>
                      <c:pt idx="199">
                        <c:v>2.15</c:v>
                      </c:pt>
                      <c:pt idx="200">
                        <c:v>3.65</c:v>
                      </c:pt>
                      <c:pt idx="201">
                        <c:v>3.12</c:v>
                      </c:pt>
                      <c:pt idx="202">
                        <c:v>3.7</c:v>
                      </c:pt>
                      <c:pt idx="203">
                        <c:v>3.78</c:v>
                      </c:pt>
                      <c:pt idx="204">
                        <c:v>3.08</c:v>
                      </c:pt>
                      <c:pt idx="205">
                        <c:v>2.75</c:v>
                      </c:pt>
                      <c:pt idx="206">
                        <c:v>5.7</c:v>
                      </c:pt>
                      <c:pt idx="207">
                        <c:v>6.1</c:v>
                      </c:pt>
                      <c:pt idx="208">
                        <c:v>5.15</c:v>
                      </c:pt>
                      <c:pt idx="209">
                        <c:v>4.9000000000000004</c:v>
                      </c:pt>
                      <c:pt idx="210">
                        <c:v>5.5</c:v>
                      </c:pt>
                      <c:pt idx="211">
                        <c:v>6.15</c:v>
                      </c:pt>
                      <c:pt idx="212">
                        <c:v>5.9</c:v>
                      </c:pt>
                      <c:pt idx="213">
                        <c:v>5</c:v>
                      </c:pt>
                      <c:pt idx="214">
                        <c:v>5.05</c:v>
                      </c:pt>
                      <c:pt idx="215">
                        <c:v>6.25</c:v>
                      </c:pt>
                      <c:pt idx="216">
                        <c:v>6.1</c:v>
                      </c:pt>
                      <c:pt idx="217">
                        <c:v>5.45</c:v>
                      </c:pt>
                      <c:pt idx="218">
                        <c:v>5.25</c:v>
                      </c:pt>
                      <c:pt idx="219">
                        <c:v>5.12</c:v>
                      </c:pt>
                      <c:pt idx="220">
                        <c:v>5.39</c:v>
                      </c:pt>
                      <c:pt idx="221">
                        <c:v>5.42</c:v>
                      </c:pt>
                      <c:pt idx="222">
                        <c:v>6.32</c:v>
                      </c:pt>
                      <c:pt idx="223">
                        <c:v>6.4</c:v>
                      </c:pt>
                      <c:pt idx="224">
                        <c:v>7.51</c:v>
                      </c:pt>
                      <c:pt idx="225">
                        <c:v>7.43</c:v>
                      </c:pt>
                      <c:pt idx="226">
                        <c:v>7.02</c:v>
                      </c:pt>
                      <c:pt idx="227">
                        <c:v>7.1</c:v>
                      </c:pt>
                      <c:pt idx="228">
                        <c:v>6.43</c:v>
                      </c:pt>
                      <c:pt idx="229">
                        <c:v>6</c:v>
                      </c:pt>
                      <c:pt idx="230">
                        <c:v>5.41</c:v>
                      </c:pt>
                      <c:pt idx="231">
                        <c:v>5.19</c:v>
                      </c:pt>
                      <c:pt idx="232">
                        <c:v>5.12</c:v>
                      </c:pt>
                      <c:pt idx="233">
                        <c:v>5.4</c:v>
                      </c:pt>
                      <c:pt idx="234">
                        <c:v>4.8899999999999997</c:v>
                      </c:pt>
                      <c:pt idx="235">
                        <c:v>4.66</c:v>
                      </c:pt>
                      <c:pt idx="236">
                        <c:v>4.82</c:v>
                      </c:pt>
                      <c:pt idx="237">
                        <c:v>4.5</c:v>
                      </c:pt>
                      <c:pt idx="238">
                        <c:v>3.86</c:v>
                      </c:pt>
                      <c:pt idx="239">
                        <c:v>3.75</c:v>
                      </c:pt>
                      <c:pt idx="240">
                        <c:v>3.3</c:v>
                      </c:pt>
                      <c:pt idx="241">
                        <c:v>3.1</c:v>
                      </c:pt>
                      <c:pt idx="242">
                        <c:v>3.81</c:v>
                      </c:pt>
                      <c:pt idx="243">
                        <c:v>3.66</c:v>
                      </c:pt>
                      <c:pt idx="244">
                        <c:v>3.58</c:v>
                      </c:pt>
                      <c:pt idx="245">
                        <c:v>3.25</c:v>
                      </c:pt>
                      <c:pt idx="246">
                        <c:v>3.3</c:v>
                      </c:pt>
                      <c:pt idx="247">
                        <c:v>3.25</c:v>
                      </c:pt>
                      <c:pt idx="248">
                        <c:v>3.27</c:v>
                      </c:pt>
                      <c:pt idx="249">
                        <c:v>3.29</c:v>
                      </c:pt>
                      <c:pt idx="250">
                        <c:v>3.88</c:v>
                      </c:pt>
                      <c:pt idx="251">
                        <c:v>3.7</c:v>
                      </c:pt>
                      <c:pt idx="252">
                        <c:v>3.84</c:v>
                      </c:pt>
                      <c:pt idx="253">
                        <c:v>3.6</c:v>
                      </c:pt>
                      <c:pt idx="254">
                        <c:v>3.57</c:v>
                      </c:pt>
                      <c:pt idx="255">
                        <c:v>3.48</c:v>
                      </c:pt>
                      <c:pt idx="256">
                        <c:v>3.3</c:v>
                      </c:pt>
                      <c:pt idx="257">
                        <c:v>3.35</c:v>
                      </c:pt>
                      <c:pt idx="258">
                        <c:v>3.48</c:v>
                      </c:pt>
                      <c:pt idx="259">
                        <c:v>3.99</c:v>
                      </c:pt>
                      <c:pt idx="260">
                        <c:v>3.38</c:v>
                      </c:pt>
                      <c:pt idx="261">
                        <c:v>3.6</c:v>
                      </c:pt>
                      <c:pt idx="262">
                        <c:v>3.59</c:v>
                      </c:pt>
                      <c:pt idx="263">
                        <c:v>3.35</c:v>
                      </c:pt>
                      <c:pt idx="264">
                        <c:v>3.1</c:v>
                      </c:pt>
                      <c:pt idx="265">
                        <c:v>3.3</c:v>
                      </c:pt>
                      <c:pt idx="266">
                        <c:v>3.89</c:v>
                      </c:pt>
                      <c:pt idx="267">
                        <c:v>3.62</c:v>
                      </c:pt>
                      <c:pt idx="268">
                        <c:v>3.7</c:v>
                      </c:pt>
                      <c:pt idx="269">
                        <c:v>3.59</c:v>
                      </c:pt>
                      <c:pt idx="270">
                        <c:v>3.68</c:v>
                      </c:pt>
                      <c:pt idx="271">
                        <c:v>3.46</c:v>
                      </c:pt>
                      <c:pt idx="272">
                        <c:v>3.4</c:v>
                      </c:pt>
                      <c:pt idx="273">
                        <c:v>3.3</c:v>
                      </c:pt>
                      <c:pt idx="274">
                        <c:v>3.49</c:v>
                      </c:pt>
                      <c:pt idx="275">
                        <c:v>3.1</c:v>
                      </c:pt>
                      <c:pt idx="276">
                        <c:v>3.08</c:v>
                      </c:pt>
                      <c:pt idx="277">
                        <c:v>3.41</c:v>
                      </c:pt>
                      <c:pt idx="278">
                        <c:v>3.89</c:v>
                      </c:pt>
                      <c:pt idx="279">
                        <c:v>3.77</c:v>
                      </c:pt>
                      <c:pt idx="280">
                        <c:v>4.49</c:v>
                      </c:pt>
                      <c:pt idx="281">
                        <c:v>4.0999999999999996</c:v>
                      </c:pt>
                      <c:pt idx="282">
                        <c:v>4.28</c:v>
                      </c:pt>
                      <c:pt idx="283">
                        <c:v>4</c:v>
                      </c:pt>
                      <c:pt idx="284">
                        <c:v>3.39</c:v>
                      </c:pt>
                      <c:pt idx="285">
                        <c:v>3.3</c:v>
                      </c:pt>
                      <c:pt idx="286">
                        <c:v>3.1</c:v>
                      </c:pt>
                      <c:pt idx="287">
                        <c:v>3.05</c:v>
                      </c:pt>
                      <c:pt idx="288">
                        <c:v>3.18</c:v>
                      </c:pt>
                      <c:pt idx="289">
                        <c:v>3.1</c:v>
                      </c:pt>
                      <c:pt idx="290">
                        <c:v>3.03</c:v>
                      </c:pt>
                      <c:pt idx="291">
                        <c:v>3.08</c:v>
                      </c:pt>
                      <c:pt idx="292">
                        <c:v>3.7</c:v>
                      </c:pt>
                      <c:pt idx="293">
                        <c:v>3.58</c:v>
                      </c:pt>
                      <c:pt idx="294">
                        <c:v>3.77</c:v>
                      </c:pt>
                      <c:pt idx="295">
                        <c:v>3.84</c:v>
                      </c:pt>
                      <c:pt idx="296">
                        <c:v>3.7</c:v>
                      </c:pt>
                      <c:pt idx="297">
                        <c:v>4.9000000000000004</c:v>
                      </c:pt>
                      <c:pt idx="298">
                        <c:v>4.0199999999999996</c:v>
                      </c:pt>
                      <c:pt idx="299">
                        <c:v>4.1100000000000003</c:v>
                      </c:pt>
                      <c:pt idx="300">
                        <c:v>4.08</c:v>
                      </c:pt>
                      <c:pt idx="301">
                        <c:v>4.1500000000000004</c:v>
                      </c:pt>
                      <c:pt idx="302">
                        <c:v>3.77</c:v>
                      </c:pt>
                      <c:pt idx="303">
                        <c:v>3.99</c:v>
                      </c:pt>
                      <c:pt idx="304">
                        <c:v>4.13</c:v>
                      </c:pt>
                      <c:pt idx="305">
                        <c:v>4.2300000000000004</c:v>
                      </c:pt>
                      <c:pt idx="306">
                        <c:v>4.4000000000000004</c:v>
                      </c:pt>
                      <c:pt idx="307">
                        <c:v>4.37</c:v>
                      </c:pt>
                      <c:pt idx="308">
                        <c:v>4.2699999999999996</c:v>
                      </c:pt>
                      <c:pt idx="309">
                        <c:v>4.3</c:v>
                      </c:pt>
                      <c:pt idx="310">
                        <c:v>3.4</c:v>
                      </c:pt>
                      <c:pt idx="311">
                        <c:v>3.55</c:v>
                      </c:pt>
                      <c:pt idx="312">
                        <c:v>3.84</c:v>
                      </c:pt>
                      <c:pt idx="313">
                        <c:v>3.62</c:v>
                      </c:pt>
                      <c:pt idx="314">
                        <c:v>3.56</c:v>
                      </c:pt>
                      <c:pt idx="315">
                        <c:v>3.4</c:v>
                      </c:pt>
                      <c:pt idx="316">
                        <c:v>3.25</c:v>
                      </c:pt>
                      <c:pt idx="317">
                        <c:v>3.41</c:v>
                      </c:pt>
                      <c:pt idx="318">
                        <c:v>3.38</c:v>
                      </c:pt>
                      <c:pt idx="319">
                        <c:v>3.4</c:v>
                      </c:pt>
                      <c:pt idx="320">
                        <c:v>2.67</c:v>
                      </c:pt>
                      <c:pt idx="321">
                        <c:v>2.5499999999999998</c:v>
                      </c:pt>
                      <c:pt idx="322">
                        <c:v>2.41</c:v>
                      </c:pt>
                      <c:pt idx="323">
                        <c:v>2.4</c:v>
                      </c:pt>
                      <c:pt idx="324">
                        <c:v>2.29</c:v>
                      </c:pt>
                      <c:pt idx="325">
                        <c:v>2.5</c:v>
                      </c:pt>
                      <c:pt idx="326">
                        <c:v>3.3</c:v>
                      </c:pt>
                      <c:pt idx="327">
                        <c:v>2.8</c:v>
                      </c:pt>
                      <c:pt idx="328">
                        <c:v>4.4000000000000004</c:v>
                      </c:pt>
                      <c:pt idx="329">
                        <c:v>4.03</c:v>
                      </c:pt>
                      <c:pt idx="330">
                        <c:v>3.38</c:v>
                      </c:pt>
                      <c:pt idx="331">
                        <c:v>3.43</c:v>
                      </c:pt>
                      <c:pt idx="332">
                        <c:v>5.29</c:v>
                      </c:pt>
                      <c:pt idx="333">
                        <c:v>5.03</c:v>
                      </c:pt>
                      <c:pt idx="334">
                        <c:v>3.68</c:v>
                      </c:pt>
                      <c:pt idx="335">
                        <c:v>4.1500000000000004</c:v>
                      </c:pt>
                      <c:pt idx="336">
                        <c:v>5.09</c:v>
                      </c:pt>
                      <c:pt idx="337">
                        <c:v>4.1900000000000004</c:v>
                      </c:pt>
                      <c:pt idx="338">
                        <c:v>5.36</c:v>
                      </c:pt>
                      <c:pt idx="339">
                        <c:v>5.13</c:v>
                      </c:pt>
                      <c:pt idx="340">
                        <c:v>4.0199999999999996</c:v>
                      </c:pt>
                      <c:pt idx="341">
                        <c:v>3.99</c:v>
                      </c:pt>
                      <c:pt idx="342">
                        <c:v>5.0999999999999996</c:v>
                      </c:pt>
                      <c:pt idx="343">
                        <c:v>4.28</c:v>
                      </c:pt>
                      <c:pt idx="344">
                        <c:v>4.3899999999999997</c:v>
                      </c:pt>
                      <c:pt idx="345">
                        <c:v>4.0999999999999996</c:v>
                      </c:pt>
                      <c:pt idx="346">
                        <c:v>3.88</c:v>
                      </c:pt>
                      <c:pt idx="347">
                        <c:v>3.99</c:v>
                      </c:pt>
                      <c:pt idx="348">
                        <c:v>3.32</c:v>
                      </c:pt>
                      <c:pt idx="349">
                        <c:v>3.4</c:v>
                      </c:pt>
                      <c:pt idx="350">
                        <c:v>3.7</c:v>
                      </c:pt>
                      <c:pt idx="351">
                        <c:v>3.49</c:v>
                      </c:pt>
                      <c:pt idx="352">
                        <c:v>4.38</c:v>
                      </c:pt>
                      <c:pt idx="353">
                        <c:v>3.98</c:v>
                      </c:pt>
                      <c:pt idx="354">
                        <c:v>3.4</c:v>
                      </c:pt>
                      <c:pt idx="355">
                        <c:v>3.89</c:v>
                      </c:pt>
                      <c:pt idx="356">
                        <c:v>3.87</c:v>
                      </c:pt>
                      <c:pt idx="357">
                        <c:v>3.15</c:v>
                      </c:pt>
                      <c:pt idx="358">
                        <c:v>3.3</c:v>
                      </c:pt>
                      <c:pt idx="359">
                        <c:v>3.05</c:v>
                      </c:pt>
                      <c:pt idx="360">
                        <c:v>3.1</c:v>
                      </c:pt>
                      <c:pt idx="361">
                        <c:v>2.9</c:v>
                      </c:pt>
                      <c:pt idx="362">
                        <c:v>2.6</c:v>
                      </c:pt>
                      <c:pt idx="363">
                        <c:v>2.6</c:v>
                      </c:pt>
                      <c:pt idx="465">
                        <c:v>2.23</c:v>
                      </c:pt>
                      <c:pt idx="466">
                        <c:v>2.2999999999999998</c:v>
                      </c:pt>
                      <c:pt idx="467">
                        <c:v>2.68</c:v>
                      </c:pt>
                      <c:pt idx="468">
                        <c:v>2.71</c:v>
                      </c:pt>
                      <c:pt idx="469">
                        <c:v>2.9</c:v>
                      </c:pt>
                      <c:pt idx="470">
                        <c:v>3.05</c:v>
                      </c:pt>
                      <c:pt idx="471">
                        <c:v>2.54</c:v>
                      </c:pt>
                      <c:pt idx="472">
                        <c:v>2.1800000000000002</c:v>
                      </c:pt>
                      <c:pt idx="473">
                        <c:v>2.2000000000000002</c:v>
                      </c:pt>
                      <c:pt idx="474">
                        <c:v>3.09</c:v>
                      </c:pt>
                      <c:pt idx="475">
                        <c:v>2.15</c:v>
                      </c:pt>
                      <c:pt idx="476">
                        <c:v>1.8</c:v>
                      </c:pt>
                      <c:pt idx="477">
                        <c:v>1.83</c:v>
                      </c:pt>
                      <c:pt idx="478">
                        <c:v>1.59</c:v>
                      </c:pt>
                      <c:pt idx="479">
                        <c:v>1.77</c:v>
                      </c:pt>
                      <c:pt idx="480">
                        <c:v>1.8</c:v>
                      </c:pt>
                      <c:pt idx="481">
                        <c:v>1.88</c:v>
                      </c:pt>
                      <c:pt idx="482">
                        <c:v>1.9</c:v>
                      </c:pt>
                      <c:pt idx="483">
                        <c:v>1.4</c:v>
                      </c:pt>
                      <c:pt idx="484">
                        <c:v>1.98</c:v>
                      </c:pt>
                      <c:pt idx="485">
                        <c:v>1.9</c:v>
                      </c:pt>
                      <c:pt idx="486">
                        <c:v>2.2000000000000002</c:v>
                      </c:pt>
                      <c:pt idx="487">
                        <c:v>2</c:v>
                      </c:pt>
                      <c:pt idx="488">
                        <c:v>2.77</c:v>
                      </c:pt>
                      <c:pt idx="489">
                        <c:v>1.99</c:v>
                      </c:pt>
                      <c:pt idx="490">
                        <c:v>1.5</c:v>
                      </c:pt>
                      <c:pt idx="491">
                        <c:v>1.54</c:v>
                      </c:pt>
                      <c:pt idx="492">
                        <c:v>1.99</c:v>
                      </c:pt>
                      <c:pt idx="493">
                        <c:v>1.84</c:v>
                      </c:pt>
                      <c:pt idx="494">
                        <c:v>1.9</c:v>
                      </c:pt>
                      <c:pt idx="495">
                        <c:v>2.9</c:v>
                      </c:pt>
                      <c:pt idx="496">
                        <c:v>2.93</c:v>
                      </c:pt>
                      <c:pt idx="497">
                        <c:v>2.95</c:v>
                      </c:pt>
                      <c:pt idx="498">
                        <c:v>2.9</c:v>
                      </c:pt>
                      <c:pt idx="499">
                        <c:v>3.15</c:v>
                      </c:pt>
                      <c:pt idx="500">
                        <c:v>2.41</c:v>
                      </c:pt>
                      <c:pt idx="501">
                        <c:v>2.66</c:v>
                      </c:pt>
                      <c:pt idx="502">
                        <c:v>2.4</c:v>
                      </c:pt>
                      <c:pt idx="503">
                        <c:v>2.95</c:v>
                      </c:pt>
                      <c:pt idx="504">
                        <c:v>3.15</c:v>
                      </c:pt>
                      <c:pt idx="505">
                        <c:v>3.29</c:v>
                      </c:pt>
                      <c:pt idx="506">
                        <c:v>2.73</c:v>
                      </c:pt>
                      <c:pt idx="507">
                        <c:v>2.9</c:v>
                      </c:pt>
                      <c:pt idx="508">
                        <c:v>2.81</c:v>
                      </c:pt>
                      <c:pt idx="509">
                        <c:v>2.74</c:v>
                      </c:pt>
                      <c:pt idx="510">
                        <c:v>2.6</c:v>
                      </c:pt>
                      <c:pt idx="511">
                        <c:v>2.99</c:v>
                      </c:pt>
                      <c:pt idx="512">
                        <c:v>2.75</c:v>
                      </c:pt>
                      <c:pt idx="513">
                        <c:v>2.9</c:v>
                      </c:pt>
                      <c:pt idx="514">
                        <c:v>2.67</c:v>
                      </c:pt>
                      <c:pt idx="515">
                        <c:v>2.4</c:v>
                      </c:pt>
                      <c:pt idx="516">
                        <c:v>2.75</c:v>
                      </c:pt>
                      <c:pt idx="517">
                        <c:v>2.48</c:v>
                      </c:pt>
                      <c:pt idx="518">
                        <c:v>2.15</c:v>
                      </c:pt>
                      <c:pt idx="519">
                        <c:v>2.14</c:v>
                      </c:pt>
                      <c:pt idx="520">
                        <c:v>2.12</c:v>
                      </c:pt>
                      <c:pt idx="521">
                        <c:v>2.25</c:v>
                      </c:pt>
                      <c:pt idx="522">
                        <c:v>2.36</c:v>
                      </c:pt>
                      <c:pt idx="523">
                        <c:v>3.1</c:v>
                      </c:pt>
                      <c:pt idx="524">
                        <c:v>2.84</c:v>
                      </c:pt>
                      <c:pt idx="525">
                        <c:v>3.49</c:v>
                      </c:pt>
                      <c:pt idx="526">
                        <c:v>3.19</c:v>
                      </c:pt>
                      <c:pt idx="527">
                        <c:v>2.81</c:v>
                      </c:pt>
                      <c:pt idx="528">
                        <c:v>2.2000000000000002</c:v>
                      </c:pt>
                      <c:pt idx="529">
                        <c:v>2.44</c:v>
                      </c:pt>
                      <c:pt idx="530">
                        <c:v>2.2999999999999998</c:v>
                      </c:pt>
                      <c:pt idx="531">
                        <c:v>2.89</c:v>
                      </c:pt>
                      <c:pt idx="532">
                        <c:v>2.4</c:v>
                      </c:pt>
                      <c:pt idx="533">
                        <c:v>2.48</c:v>
                      </c:pt>
                      <c:pt idx="534">
                        <c:v>2.2599999999999998</c:v>
                      </c:pt>
                      <c:pt idx="535">
                        <c:v>2.1</c:v>
                      </c:pt>
                      <c:pt idx="536">
                        <c:v>2.63</c:v>
                      </c:pt>
                      <c:pt idx="537">
                        <c:v>2.42</c:v>
                      </c:pt>
                      <c:pt idx="538">
                        <c:v>2.81</c:v>
                      </c:pt>
                      <c:pt idx="539">
                        <c:v>3.2</c:v>
                      </c:pt>
                      <c:pt idx="540">
                        <c:v>3.45</c:v>
                      </c:pt>
                      <c:pt idx="541">
                        <c:v>3.5</c:v>
                      </c:pt>
                      <c:pt idx="542">
                        <c:v>3.89</c:v>
                      </c:pt>
                      <c:pt idx="543">
                        <c:v>3.84</c:v>
                      </c:pt>
                      <c:pt idx="544">
                        <c:v>3.25</c:v>
                      </c:pt>
                      <c:pt idx="545">
                        <c:v>2.84</c:v>
                      </c:pt>
                      <c:pt idx="546">
                        <c:v>3.05</c:v>
                      </c:pt>
                      <c:pt idx="547">
                        <c:v>3.09</c:v>
                      </c:pt>
                      <c:pt idx="548">
                        <c:v>1.67</c:v>
                      </c:pt>
                      <c:pt idx="549">
                        <c:v>3.4</c:v>
                      </c:pt>
                      <c:pt idx="550">
                        <c:v>3.45</c:v>
                      </c:pt>
                      <c:pt idx="551">
                        <c:v>3.98</c:v>
                      </c:pt>
                      <c:pt idx="552">
                        <c:v>3</c:v>
                      </c:pt>
                      <c:pt idx="553">
                        <c:v>2.66</c:v>
                      </c:pt>
                      <c:pt idx="554">
                        <c:v>2.25</c:v>
                      </c:pt>
                      <c:pt idx="555">
                        <c:v>2.36</c:v>
                      </c:pt>
                      <c:pt idx="556">
                        <c:v>2.2000000000000002</c:v>
                      </c:pt>
                      <c:pt idx="557">
                        <c:v>2.19</c:v>
                      </c:pt>
                      <c:pt idx="558">
                        <c:v>2.15</c:v>
                      </c:pt>
                      <c:pt idx="559">
                        <c:v>2.5</c:v>
                      </c:pt>
                      <c:pt idx="560">
                        <c:v>3.45</c:v>
                      </c:pt>
                      <c:pt idx="561">
                        <c:v>3.43</c:v>
                      </c:pt>
                      <c:pt idx="562">
                        <c:v>3.41</c:v>
                      </c:pt>
                      <c:pt idx="563">
                        <c:v>3.4</c:v>
                      </c:pt>
                      <c:pt idx="564">
                        <c:v>3.25</c:v>
                      </c:pt>
                      <c:pt idx="565">
                        <c:v>3.1</c:v>
                      </c:pt>
                      <c:pt idx="566">
                        <c:v>3.05</c:v>
                      </c:pt>
                      <c:pt idx="567">
                        <c:v>3.07</c:v>
                      </c:pt>
                      <c:pt idx="568">
                        <c:v>3.84</c:v>
                      </c:pt>
                      <c:pt idx="569">
                        <c:v>4.93</c:v>
                      </c:pt>
                      <c:pt idx="570">
                        <c:v>4.17</c:v>
                      </c:pt>
                      <c:pt idx="571">
                        <c:v>4.2</c:v>
                      </c:pt>
                      <c:pt idx="572">
                        <c:v>4.1500000000000004</c:v>
                      </c:pt>
                      <c:pt idx="573">
                        <c:v>4.1900000000000004</c:v>
                      </c:pt>
                      <c:pt idx="574">
                        <c:v>4.17</c:v>
                      </c:pt>
                      <c:pt idx="575">
                        <c:v>4.22</c:v>
                      </c:pt>
                      <c:pt idx="576">
                        <c:v>4.4000000000000004</c:v>
                      </c:pt>
                      <c:pt idx="577">
                        <c:v>4.33</c:v>
                      </c:pt>
                      <c:pt idx="578">
                        <c:v>4.3</c:v>
                      </c:pt>
                      <c:pt idx="579">
                        <c:v>4.09</c:v>
                      </c:pt>
                      <c:pt idx="580">
                        <c:v>4.08</c:v>
                      </c:pt>
                      <c:pt idx="581">
                        <c:v>3.58</c:v>
                      </c:pt>
                      <c:pt idx="582">
                        <c:v>3.27</c:v>
                      </c:pt>
                      <c:pt idx="583">
                        <c:v>3.1</c:v>
                      </c:pt>
                      <c:pt idx="584">
                        <c:v>3.23</c:v>
                      </c:pt>
                      <c:pt idx="585">
                        <c:v>3.33</c:v>
                      </c:pt>
                      <c:pt idx="586">
                        <c:v>3.19</c:v>
                      </c:pt>
                      <c:pt idx="587">
                        <c:v>3.66</c:v>
                      </c:pt>
                      <c:pt idx="588">
                        <c:v>3.7</c:v>
                      </c:pt>
                      <c:pt idx="589">
                        <c:v>3.54</c:v>
                      </c:pt>
                      <c:pt idx="590">
                        <c:v>3.03</c:v>
                      </c:pt>
                      <c:pt idx="591">
                        <c:v>3.29</c:v>
                      </c:pt>
                      <c:pt idx="592">
                        <c:v>4.95</c:v>
                      </c:pt>
                      <c:pt idx="593">
                        <c:v>4.9000000000000004</c:v>
                      </c:pt>
                      <c:pt idx="594">
                        <c:v>3.68</c:v>
                      </c:pt>
                      <c:pt idx="595">
                        <c:v>3.54</c:v>
                      </c:pt>
                      <c:pt idx="596">
                        <c:v>3.71</c:v>
                      </c:pt>
                      <c:pt idx="597">
                        <c:v>3.5</c:v>
                      </c:pt>
                      <c:pt idx="598">
                        <c:v>4.0999999999999996</c:v>
                      </c:pt>
                      <c:pt idx="599">
                        <c:v>3.94</c:v>
                      </c:pt>
                      <c:pt idx="600">
                        <c:v>3.63</c:v>
                      </c:pt>
                      <c:pt idx="601">
                        <c:v>3.71</c:v>
                      </c:pt>
                      <c:pt idx="602">
                        <c:v>2.82</c:v>
                      </c:pt>
                      <c:pt idx="603">
                        <c:v>2.79</c:v>
                      </c:pt>
                      <c:pt idx="604">
                        <c:v>3.12</c:v>
                      </c:pt>
                      <c:pt idx="605">
                        <c:v>3.3</c:v>
                      </c:pt>
                      <c:pt idx="606">
                        <c:v>4.6900000000000004</c:v>
                      </c:pt>
                      <c:pt idx="607">
                        <c:v>4.87</c:v>
                      </c:pt>
                      <c:pt idx="608">
                        <c:v>5.12</c:v>
                      </c:pt>
                      <c:pt idx="609">
                        <c:v>5.3</c:v>
                      </c:pt>
                      <c:pt idx="610">
                        <c:v>6.31</c:v>
                      </c:pt>
                      <c:pt idx="611">
                        <c:v>6.43</c:v>
                      </c:pt>
                      <c:pt idx="612">
                        <c:v>7.61</c:v>
                      </c:pt>
                      <c:pt idx="613">
                        <c:v>7.75</c:v>
                      </c:pt>
                      <c:pt idx="614">
                        <c:v>7.05</c:v>
                      </c:pt>
                      <c:pt idx="615">
                        <c:v>5.55</c:v>
                      </c:pt>
                      <c:pt idx="616">
                        <c:v>5.0999999999999996</c:v>
                      </c:pt>
                      <c:pt idx="617">
                        <c:v>5.81</c:v>
                      </c:pt>
                      <c:pt idx="618">
                        <c:v>5.01</c:v>
                      </c:pt>
                      <c:pt idx="619">
                        <c:v>6.53</c:v>
                      </c:pt>
                      <c:pt idx="620">
                        <c:v>5.25</c:v>
                      </c:pt>
                      <c:pt idx="621">
                        <c:v>4.8</c:v>
                      </c:pt>
                      <c:pt idx="622">
                        <c:v>4.63</c:v>
                      </c:pt>
                      <c:pt idx="623">
                        <c:v>4.12</c:v>
                      </c:pt>
                      <c:pt idx="624">
                        <c:v>3.19</c:v>
                      </c:pt>
                      <c:pt idx="625">
                        <c:v>3.55</c:v>
                      </c:pt>
                      <c:pt idx="626">
                        <c:v>3</c:v>
                      </c:pt>
                      <c:pt idx="627">
                        <c:v>2.98</c:v>
                      </c:pt>
                      <c:pt idx="628">
                        <c:v>3.15</c:v>
                      </c:pt>
                      <c:pt idx="629">
                        <c:v>4.3499999999999996</c:v>
                      </c:pt>
                      <c:pt idx="630">
                        <c:v>5.15</c:v>
                      </c:pt>
                      <c:pt idx="631">
                        <c:v>5.07</c:v>
                      </c:pt>
                      <c:pt idx="632">
                        <c:v>5.98</c:v>
                      </c:pt>
                      <c:pt idx="633">
                        <c:v>4.93</c:v>
                      </c:pt>
                      <c:pt idx="634">
                        <c:v>4.55</c:v>
                      </c:pt>
                      <c:pt idx="635">
                        <c:v>4.7</c:v>
                      </c:pt>
                      <c:pt idx="636">
                        <c:v>4.6100000000000003</c:v>
                      </c:pt>
                      <c:pt idx="637">
                        <c:v>4.3</c:v>
                      </c:pt>
                      <c:pt idx="638">
                        <c:v>4.1900000000000004</c:v>
                      </c:pt>
                      <c:pt idx="639">
                        <c:v>4.29</c:v>
                      </c:pt>
                      <c:pt idx="640">
                        <c:v>5.2</c:v>
                      </c:pt>
                      <c:pt idx="641">
                        <c:v>4.2</c:v>
                      </c:pt>
                      <c:pt idx="642">
                        <c:v>3.99</c:v>
                      </c:pt>
                      <c:pt idx="643">
                        <c:v>3.6</c:v>
                      </c:pt>
                      <c:pt idx="644">
                        <c:v>3.15</c:v>
                      </c:pt>
                      <c:pt idx="645">
                        <c:v>3.12</c:v>
                      </c:pt>
                      <c:pt idx="646">
                        <c:v>3.11</c:v>
                      </c:pt>
                      <c:pt idx="647">
                        <c:v>3.28</c:v>
                      </c:pt>
                      <c:pt idx="648">
                        <c:v>3.19</c:v>
                      </c:pt>
                      <c:pt idx="649">
                        <c:v>3.01</c:v>
                      </c:pt>
                      <c:pt idx="650">
                        <c:v>2.9</c:v>
                      </c:pt>
                      <c:pt idx="651">
                        <c:v>2.73</c:v>
                      </c:pt>
                      <c:pt idx="652">
                        <c:v>2.87</c:v>
                      </c:pt>
                      <c:pt idx="653">
                        <c:v>2.99</c:v>
                      </c:pt>
                      <c:pt idx="654">
                        <c:v>4.0999999999999996</c:v>
                      </c:pt>
                      <c:pt idx="655">
                        <c:v>5.86</c:v>
                      </c:pt>
                      <c:pt idx="656">
                        <c:v>5.55</c:v>
                      </c:pt>
                      <c:pt idx="657">
                        <c:v>5.87</c:v>
                      </c:pt>
                      <c:pt idx="658">
                        <c:v>5.39</c:v>
                      </c:pt>
                      <c:pt idx="659">
                        <c:v>4.62</c:v>
                      </c:pt>
                      <c:pt idx="660">
                        <c:v>5.12</c:v>
                      </c:pt>
                      <c:pt idx="661">
                        <c:v>4.8</c:v>
                      </c:pt>
                      <c:pt idx="662">
                        <c:v>4.7699999999999996</c:v>
                      </c:pt>
                      <c:pt idx="663">
                        <c:v>4.21</c:v>
                      </c:pt>
                      <c:pt idx="664">
                        <c:v>4.12</c:v>
                      </c:pt>
                      <c:pt idx="665">
                        <c:v>4.1900000000000004</c:v>
                      </c:pt>
                      <c:pt idx="666">
                        <c:v>4.75</c:v>
                      </c:pt>
                      <c:pt idx="667">
                        <c:v>4.8</c:v>
                      </c:pt>
                      <c:pt idx="668">
                        <c:v>4.51</c:v>
                      </c:pt>
                      <c:pt idx="669">
                        <c:v>3.99</c:v>
                      </c:pt>
                      <c:pt idx="670">
                        <c:v>3.8</c:v>
                      </c:pt>
                      <c:pt idx="671">
                        <c:v>4.0999999999999996</c:v>
                      </c:pt>
                      <c:pt idx="672">
                        <c:v>5.35</c:v>
                      </c:pt>
                      <c:pt idx="673">
                        <c:v>5.0999999999999996</c:v>
                      </c:pt>
                      <c:pt idx="674">
                        <c:v>5.52</c:v>
                      </c:pt>
                      <c:pt idx="675">
                        <c:v>5.72</c:v>
                      </c:pt>
                      <c:pt idx="676">
                        <c:v>7.07</c:v>
                      </c:pt>
                      <c:pt idx="677">
                        <c:v>7.3</c:v>
                      </c:pt>
                      <c:pt idx="678">
                        <c:v>6.19</c:v>
                      </c:pt>
                      <c:pt idx="679">
                        <c:v>5.05</c:v>
                      </c:pt>
                      <c:pt idx="680">
                        <c:v>4.5</c:v>
                      </c:pt>
                      <c:pt idx="681">
                        <c:v>4.26</c:v>
                      </c:pt>
                      <c:pt idx="682">
                        <c:v>4.07</c:v>
                      </c:pt>
                      <c:pt idx="683">
                        <c:v>3.29</c:v>
                      </c:pt>
                      <c:pt idx="684">
                        <c:v>3.64</c:v>
                      </c:pt>
                      <c:pt idx="685">
                        <c:v>4.12</c:v>
                      </c:pt>
                      <c:pt idx="686">
                        <c:v>4.9000000000000004</c:v>
                      </c:pt>
                      <c:pt idx="687">
                        <c:v>4.63</c:v>
                      </c:pt>
                      <c:pt idx="688">
                        <c:v>4.1500000000000004</c:v>
                      </c:pt>
                      <c:pt idx="689">
                        <c:v>3.94</c:v>
                      </c:pt>
                      <c:pt idx="690">
                        <c:v>3.73</c:v>
                      </c:pt>
                      <c:pt idx="691">
                        <c:v>3.59</c:v>
                      </c:pt>
                      <c:pt idx="692">
                        <c:v>4.41</c:v>
                      </c:pt>
                      <c:pt idx="693">
                        <c:v>4.43</c:v>
                      </c:pt>
                      <c:pt idx="694">
                        <c:v>4.38</c:v>
                      </c:pt>
                      <c:pt idx="695">
                        <c:v>4.18</c:v>
                      </c:pt>
                      <c:pt idx="696">
                        <c:v>3.95</c:v>
                      </c:pt>
                      <c:pt idx="697">
                        <c:v>3.46</c:v>
                      </c:pt>
                      <c:pt idx="698">
                        <c:v>3.1</c:v>
                      </c:pt>
                      <c:pt idx="699">
                        <c:v>3.12</c:v>
                      </c:pt>
                      <c:pt idx="700">
                        <c:v>3.8</c:v>
                      </c:pt>
                      <c:pt idx="701">
                        <c:v>3.7</c:v>
                      </c:pt>
                      <c:pt idx="702">
                        <c:v>4.25</c:v>
                      </c:pt>
                      <c:pt idx="703">
                        <c:v>4.0999999999999996</c:v>
                      </c:pt>
                      <c:pt idx="704">
                        <c:v>3.5</c:v>
                      </c:pt>
                      <c:pt idx="705">
                        <c:v>3.12</c:v>
                      </c:pt>
                      <c:pt idx="706">
                        <c:v>2.81</c:v>
                      </c:pt>
                      <c:pt idx="707">
                        <c:v>2.9</c:v>
                      </c:pt>
                      <c:pt idx="708">
                        <c:v>2.65</c:v>
                      </c:pt>
                      <c:pt idx="709">
                        <c:v>2.4</c:v>
                      </c:pt>
                      <c:pt idx="710">
                        <c:v>2.77</c:v>
                      </c:pt>
                      <c:pt idx="711">
                        <c:v>2.4300000000000002</c:v>
                      </c:pt>
                      <c:pt idx="712">
                        <c:v>2.61</c:v>
                      </c:pt>
                      <c:pt idx="713">
                        <c:v>2.77</c:v>
                      </c:pt>
                      <c:pt idx="714">
                        <c:v>4</c:v>
                      </c:pt>
                      <c:pt idx="715">
                        <c:v>4.05</c:v>
                      </c:pt>
                      <c:pt idx="716">
                        <c:v>4.0999999999999996</c:v>
                      </c:pt>
                      <c:pt idx="717">
                        <c:v>3.63</c:v>
                      </c:pt>
                      <c:pt idx="718">
                        <c:v>3.49</c:v>
                      </c:pt>
                      <c:pt idx="719">
                        <c:v>3.47</c:v>
                      </c:pt>
                      <c:pt idx="720">
                        <c:v>3.38</c:v>
                      </c:pt>
                      <c:pt idx="721">
                        <c:v>3.69</c:v>
                      </c:pt>
                      <c:pt idx="722">
                        <c:v>4.1100000000000003</c:v>
                      </c:pt>
                      <c:pt idx="723">
                        <c:v>4.4800000000000004</c:v>
                      </c:pt>
                      <c:pt idx="724">
                        <c:v>4.5599999999999996</c:v>
                      </c:pt>
                      <c:pt idx="725">
                        <c:v>4.84</c:v>
                      </c:pt>
                      <c:pt idx="726">
                        <c:v>4.3</c:v>
                      </c:pt>
                      <c:pt idx="727">
                        <c:v>3.23</c:v>
                      </c:pt>
                      <c:pt idx="728">
                        <c:v>3.5</c:v>
                      </c:pt>
                      <c:pt idx="729">
                        <c:v>3.59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9AF-4D79-94ED-C5A875AA537C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3.15</c:v>
                      </c:pt>
                      <c:pt idx="1">
                        <c:v>2.9</c:v>
                      </c:pt>
                      <c:pt idx="2">
                        <c:v>2.3199999999999998</c:v>
                      </c:pt>
                      <c:pt idx="3">
                        <c:v>2.2000000000000002</c:v>
                      </c:pt>
                      <c:pt idx="4">
                        <c:v>2</c:v>
                      </c:pt>
                      <c:pt idx="5">
                        <c:v>1.85</c:v>
                      </c:pt>
                      <c:pt idx="6">
                        <c:v>1.8</c:v>
                      </c:pt>
                      <c:pt idx="7">
                        <c:v>1.9</c:v>
                      </c:pt>
                      <c:pt idx="8">
                        <c:v>2.2000000000000002</c:v>
                      </c:pt>
                      <c:pt idx="9">
                        <c:v>2.6</c:v>
                      </c:pt>
                      <c:pt idx="10">
                        <c:v>4.05</c:v>
                      </c:pt>
                      <c:pt idx="11">
                        <c:v>4.0999999999999996</c:v>
                      </c:pt>
                      <c:pt idx="12">
                        <c:v>3.68</c:v>
                      </c:pt>
                      <c:pt idx="13">
                        <c:v>2.41</c:v>
                      </c:pt>
                      <c:pt idx="14">
                        <c:v>2.65</c:v>
                      </c:pt>
                      <c:pt idx="15">
                        <c:v>2.2999999999999998</c:v>
                      </c:pt>
                      <c:pt idx="16">
                        <c:v>3.35</c:v>
                      </c:pt>
                      <c:pt idx="17">
                        <c:v>3.6</c:v>
                      </c:pt>
                      <c:pt idx="18">
                        <c:v>3.02</c:v>
                      </c:pt>
                      <c:pt idx="19">
                        <c:v>2.7</c:v>
                      </c:pt>
                      <c:pt idx="20">
                        <c:v>3.1</c:v>
                      </c:pt>
                      <c:pt idx="21">
                        <c:v>3.02</c:v>
                      </c:pt>
                      <c:pt idx="22">
                        <c:v>3.2</c:v>
                      </c:pt>
                      <c:pt idx="23">
                        <c:v>2.9</c:v>
                      </c:pt>
                      <c:pt idx="24">
                        <c:v>4.18</c:v>
                      </c:pt>
                      <c:pt idx="25">
                        <c:v>4</c:v>
                      </c:pt>
                      <c:pt idx="26">
                        <c:v>3.85</c:v>
                      </c:pt>
                      <c:pt idx="27">
                        <c:v>3.8</c:v>
                      </c:pt>
                      <c:pt idx="28">
                        <c:v>2.8</c:v>
                      </c:pt>
                      <c:pt idx="29">
                        <c:v>2.4</c:v>
                      </c:pt>
                      <c:pt idx="30">
                        <c:v>2.2999999999999998</c:v>
                      </c:pt>
                      <c:pt idx="31">
                        <c:v>2.2000000000000002</c:v>
                      </c:pt>
                      <c:pt idx="32">
                        <c:v>2.3199999999999998</c:v>
                      </c:pt>
                      <c:pt idx="33">
                        <c:v>2.1</c:v>
                      </c:pt>
                      <c:pt idx="34">
                        <c:v>2.4</c:v>
                      </c:pt>
                      <c:pt idx="35">
                        <c:v>4.05</c:v>
                      </c:pt>
                      <c:pt idx="36">
                        <c:v>4.5</c:v>
                      </c:pt>
                      <c:pt idx="37">
                        <c:v>3.25</c:v>
                      </c:pt>
                      <c:pt idx="38">
                        <c:v>3.6</c:v>
                      </c:pt>
                      <c:pt idx="39">
                        <c:v>3.5</c:v>
                      </c:pt>
                      <c:pt idx="40">
                        <c:v>2.7</c:v>
                      </c:pt>
                      <c:pt idx="41">
                        <c:v>2.63</c:v>
                      </c:pt>
                      <c:pt idx="42">
                        <c:v>2.5099999999999998</c:v>
                      </c:pt>
                      <c:pt idx="43">
                        <c:v>2.4</c:v>
                      </c:pt>
                      <c:pt idx="44">
                        <c:v>2.44</c:v>
                      </c:pt>
                      <c:pt idx="45">
                        <c:v>2.4300000000000002</c:v>
                      </c:pt>
                      <c:pt idx="46">
                        <c:v>2.67</c:v>
                      </c:pt>
                      <c:pt idx="47">
                        <c:v>2.41</c:v>
                      </c:pt>
                      <c:pt idx="48">
                        <c:v>2.5</c:v>
                      </c:pt>
                      <c:pt idx="49">
                        <c:v>2.71</c:v>
                      </c:pt>
                      <c:pt idx="50">
                        <c:v>3.3</c:v>
                      </c:pt>
                      <c:pt idx="51">
                        <c:v>3.54</c:v>
                      </c:pt>
                      <c:pt idx="52">
                        <c:v>3.97</c:v>
                      </c:pt>
                      <c:pt idx="53">
                        <c:v>3.8</c:v>
                      </c:pt>
                      <c:pt idx="54">
                        <c:v>2.6</c:v>
                      </c:pt>
                      <c:pt idx="55">
                        <c:v>2.75</c:v>
                      </c:pt>
                      <c:pt idx="56">
                        <c:v>2.85</c:v>
                      </c:pt>
                      <c:pt idx="57">
                        <c:v>3</c:v>
                      </c:pt>
                      <c:pt idx="58">
                        <c:v>2.1</c:v>
                      </c:pt>
                      <c:pt idx="59">
                        <c:v>1.99</c:v>
                      </c:pt>
                      <c:pt idx="60">
                        <c:v>1.97</c:v>
                      </c:pt>
                      <c:pt idx="61">
                        <c:v>1.75</c:v>
                      </c:pt>
                      <c:pt idx="62">
                        <c:v>1.68</c:v>
                      </c:pt>
                      <c:pt idx="63">
                        <c:v>1.43</c:v>
                      </c:pt>
                      <c:pt idx="64">
                        <c:v>1.99</c:v>
                      </c:pt>
                      <c:pt idx="65">
                        <c:v>2.0299999999999998</c:v>
                      </c:pt>
                      <c:pt idx="66">
                        <c:v>1.84</c:v>
                      </c:pt>
                      <c:pt idx="67">
                        <c:v>1.8</c:v>
                      </c:pt>
                      <c:pt idx="68">
                        <c:v>1.97</c:v>
                      </c:pt>
                      <c:pt idx="69">
                        <c:v>1.91</c:v>
                      </c:pt>
                      <c:pt idx="70">
                        <c:v>1.77</c:v>
                      </c:pt>
                      <c:pt idx="71">
                        <c:v>2.29</c:v>
                      </c:pt>
                      <c:pt idx="72">
                        <c:v>2</c:v>
                      </c:pt>
                      <c:pt idx="73">
                        <c:v>2.63</c:v>
                      </c:pt>
                      <c:pt idx="74">
                        <c:v>2.21</c:v>
                      </c:pt>
                      <c:pt idx="75">
                        <c:v>1.3</c:v>
                      </c:pt>
                      <c:pt idx="76">
                        <c:v>1.43</c:v>
                      </c:pt>
                      <c:pt idx="77">
                        <c:v>1.77</c:v>
                      </c:pt>
                      <c:pt idx="78">
                        <c:v>1.99</c:v>
                      </c:pt>
                      <c:pt idx="79">
                        <c:v>1.81</c:v>
                      </c:pt>
                      <c:pt idx="80">
                        <c:v>1.68</c:v>
                      </c:pt>
                      <c:pt idx="81">
                        <c:v>3.07</c:v>
                      </c:pt>
                      <c:pt idx="82">
                        <c:v>2.15</c:v>
                      </c:pt>
                      <c:pt idx="83">
                        <c:v>1.98</c:v>
                      </c:pt>
                      <c:pt idx="84">
                        <c:v>2</c:v>
                      </c:pt>
                      <c:pt idx="85">
                        <c:v>1.7</c:v>
                      </c:pt>
                      <c:pt idx="86">
                        <c:v>1.62</c:v>
                      </c:pt>
                      <c:pt idx="87">
                        <c:v>1.43</c:v>
                      </c:pt>
                      <c:pt idx="88">
                        <c:v>1.58</c:v>
                      </c:pt>
                      <c:pt idx="89">
                        <c:v>1.48</c:v>
                      </c:pt>
                      <c:pt idx="90">
                        <c:v>1.7</c:v>
                      </c:pt>
                      <c:pt idx="91">
                        <c:v>1.79</c:v>
                      </c:pt>
                      <c:pt idx="92">
                        <c:v>2.25</c:v>
                      </c:pt>
                      <c:pt idx="93">
                        <c:v>2.4</c:v>
                      </c:pt>
                      <c:pt idx="94">
                        <c:v>2.6</c:v>
                      </c:pt>
                      <c:pt idx="95">
                        <c:v>2.48</c:v>
                      </c:pt>
                      <c:pt idx="96">
                        <c:v>2.29</c:v>
                      </c:pt>
                      <c:pt idx="97">
                        <c:v>2.31</c:v>
                      </c:pt>
                      <c:pt idx="98">
                        <c:v>2.4500000000000002</c:v>
                      </c:pt>
                      <c:pt idx="99">
                        <c:v>2.7</c:v>
                      </c:pt>
                      <c:pt idx="100">
                        <c:v>2.2200000000000002</c:v>
                      </c:pt>
                      <c:pt idx="101">
                        <c:v>2.35</c:v>
                      </c:pt>
                      <c:pt idx="102">
                        <c:v>2.4</c:v>
                      </c:pt>
                      <c:pt idx="103">
                        <c:v>2.77</c:v>
                      </c:pt>
                      <c:pt idx="104">
                        <c:v>2.81</c:v>
                      </c:pt>
                      <c:pt idx="105">
                        <c:v>3.05</c:v>
                      </c:pt>
                      <c:pt idx="106">
                        <c:v>4.8899999999999997</c:v>
                      </c:pt>
                      <c:pt idx="107">
                        <c:v>4.99</c:v>
                      </c:pt>
                      <c:pt idx="108">
                        <c:v>3.85</c:v>
                      </c:pt>
                      <c:pt idx="109">
                        <c:v>2.89</c:v>
                      </c:pt>
                      <c:pt idx="110">
                        <c:v>3.17</c:v>
                      </c:pt>
                      <c:pt idx="111">
                        <c:v>4.76</c:v>
                      </c:pt>
                      <c:pt idx="112">
                        <c:v>5.57</c:v>
                      </c:pt>
                      <c:pt idx="113">
                        <c:v>6.15</c:v>
                      </c:pt>
                      <c:pt idx="114">
                        <c:v>4.46</c:v>
                      </c:pt>
                      <c:pt idx="115">
                        <c:v>3.97</c:v>
                      </c:pt>
                      <c:pt idx="116">
                        <c:v>4.2</c:v>
                      </c:pt>
                      <c:pt idx="117">
                        <c:v>3.81</c:v>
                      </c:pt>
                      <c:pt idx="118">
                        <c:v>3.4</c:v>
                      </c:pt>
                      <c:pt idx="119">
                        <c:v>3.49</c:v>
                      </c:pt>
                      <c:pt idx="120">
                        <c:v>3.53</c:v>
                      </c:pt>
                      <c:pt idx="121">
                        <c:v>3.18</c:v>
                      </c:pt>
                      <c:pt idx="122">
                        <c:v>3</c:v>
                      </c:pt>
                      <c:pt idx="123">
                        <c:v>3.1</c:v>
                      </c:pt>
                      <c:pt idx="124">
                        <c:v>3.43</c:v>
                      </c:pt>
                      <c:pt idx="125">
                        <c:v>3.05</c:v>
                      </c:pt>
                      <c:pt idx="126">
                        <c:v>2.7</c:v>
                      </c:pt>
                      <c:pt idx="127">
                        <c:v>2.99</c:v>
                      </c:pt>
                      <c:pt idx="128">
                        <c:v>3.15</c:v>
                      </c:pt>
                      <c:pt idx="129">
                        <c:v>2.82</c:v>
                      </c:pt>
                      <c:pt idx="130">
                        <c:v>2.61</c:v>
                      </c:pt>
                      <c:pt idx="131">
                        <c:v>2.38</c:v>
                      </c:pt>
                      <c:pt idx="132">
                        <c:v>2.77</c:v>
                      </c:pt>
                      <c:pt idx="133">
                        <c:v>2.5099999999999998</c:v>
                      </c:pt>
                      <c:pt idx="134">
                        <c:v>2.61</c:v>
                      </c:pt>
                      <c:pt idx="135">
                        <c:v>2.4</c:v>
                      </c:pt>
                      <c:pt idx="136">
                        <c:v>2.33</c:v>
                      </c:pt>
                      <c:pt idx="137">
                        <c:v>2.56</c:v>
                      </c:pt>
                      <c:pt idx="138">
                        <c:v>2.4</c:v>
                      </c:pt>
                      <c:pt idx="139">
                        <c:v>2.41</c:v>
                      </c:pt>
                      <c:pt idx="140">
                        <c:v>2.19</c:v>
                      </c:pt>
                      <c:pt idx="141">
                        <c:v>2.15</c:v>
                      </c:pt>
                      <c:pt idx="142">
                        <c:v>2.2200000000000002</c:v>
                      </c:pt>
                      <c:pt idx="143">
                        <c:v>2.12</c:v>
                      </c:pt>
                      <c:pt idx="144">
                        <c:v>2.2999999999999998</c:v>
                      </c:pt>
                      <c:pt idx="145">
                        <c:v>2.21</c:v>
                      </c:pt>
                      <c:pt idx="146">
                        <c:v>2.13</c:v>
                      </c:pt>
                      <c:pt idx="147">
                        <c:v>2.29</c:v>
                      </c:pt>
                      <c:pt idx="148">
                        <c:v>2.19</c:v>
                      </c:pt>
                      <c:pt idx="149">
                        <c:v>2.15</c:v>
                      </c:pt>
                      <c:pt idx="150">
                        <c:v>1.85</c:v>
                      </c:pt>
                      <c:pt idx="151">
                        <c:v>1.9</c:v>
                      </c:pt>
                      <c:pt idx="152">
                        <c:v>1.65</c:v>
                      </c:pt>
                      <c:pt idx="153">
                        <c:v>1.71</c:v>
                      </c:pt>
                      <c:pt idx="154">
                        <c:v>1.68</c:v>
                      </c:pt>
                      <c:pt idx="155">
                        <c:v>1.76</c:v>
                      </c:pt>
                      <c:pt idx="156">
                        <c:v>1.99</c:v>
                      </c:pt>
                      <c:pt idx="157">
                        <c:v>2.04</c:v>
                      </c:pt>
                      <c:pt idx="158">
                        <c:v>1.8</c:v>
                      </c:pt>
                      <c:pt idx="159">
                        <c:v>1.87</c:v>
                      </c:pt>
                      <c:pt idx="160">
                        <c:v>1.99</c:v>
                      </c:pt>
                      <c:pt idx="161">
                        <c:v>1.8</c:v>
                      </c:pt>
                      <c:pt idx="162">
                        <c:v>1.73</c:v>
                      </c:pt>
                      <c:pt idx="163">
                        <c:v>1.7</c:v>
                      </c:pt>
                      <c:pt idx="164">
                        <c:v>1.65</c:v>
                      </c:pt>
                      <c:pt idx="165">
                        <c:v>1.77</c:v>
                      </c:pt>
                      <c:pt idx="166">
                        <c:v>1.92</c:v>
                      </c:pt>
                      <c:pt idx="167">
                        <c:v>2.0299999999999998</c:v>
                      </c:pt>
                      <c:pt idx="168">
                        <c:v>2.21</c:v>
                      </c:pt>
                      <c:pt idx="169">
                        <c:v>2.11</c:v>
                      </c:pt>
                      <c:pt idx="170">
                        <c:v>2.0299999999999998</c:v>
                      </c:pt>
                      <c:pt idx="171">
                        <c:v>2.42</c:v>
                      </c:pt>
                      <c:pt idx="172">
                        <c:v>2.39</c:v>
                      </c:pt>
                      <c:pt idx="173">
                        <c:v>2.4700000000000002</c:v>
                      </c:pt>
                      <c:pt idx="174">
                        <c:v>2.5299999999999998</c:v>
                      </c:pt>
                      <c:pt idx="175">
                        <c:v>2.1800000000000002</c:v>
                      </c:pt>
                      <c:pt idx="176">
                        <c:v>2.09</c:v>
                      </c:pt>
                      <c:pt idx="177">
                        <c:v>2.44</c:v>
                      </c:pt>
                      <c:pt idx="178">
                        <c:v>2.85</c:v>
                      </c:pt>
                      <c:pt idx="179">
                        <c:v>2.73</c:v>
                      </c:pt>
                      <c:pt idx="180">
                        <c:v>2.11</c:v>
                      </c:pt>
                      <c:pt idx="181">
                        <c:v>2.02</c:v>
                      </c:pt>
                      <c:pt idx="182">
                        <c:v>1.99</c:v>
                      </c:pt>
                      <c:pt idx="183">
                        <c:v>2.15</c:v>
                      </c:pt>
                      <c:pt idx="184">
                        <c:v>2.27</c:v>
                      </c:pt>
                      <c:pt idx="185">
                        <c:v>2.79</c:v>
                      </c:pt>
                      <c:pt idx="186">
                        <c:v>2.34</c:v>
                      </c:pt>
                      <c:pt idx="187">
                        <c:v>2.89</c:v>
                      </c:pt>
                      <c:pt idx="188">
                        <c:v>3.01</c:v>
                      </c:pt>
                      <c:pt idx="189">
                        <c:v>3.43</c:v>
                      </c:pt>
                      <c:pt idx="190">
                        <c:v>3.37</c:v>
                      </c:pt>
                      <c:pt idx="191">
                        <c:v>3.03</c:v>
                      </c:pt>
                      <c:pt idx="192">
                        <c:v>2.7</c:v>
                      </c:pt>
                      <c:pt idx="193">
                        <c:v>2.78</c:v>
                      </c:pt>
                      <c:pt idx="194">
                        <c:v>2.9</c:v>
                      </c:pt>
                      <c:pt idx="195">
                        <c:v>2.65</c:v>
                      </c:pt>
                      <c:pt idx="196">
                        <c:v>1.93</c:v>
                      </c:pt>
                      <c:pt idx="197">
                        <c:v>1.99</c:v>
                      </c:pt>
                      <c:pt idx="198">
                        <c:v>2.09</c:v>
                      </c:pt>
                      <c:pt idx="199">
                        <c:v>1.87</c:v>
                      </c:pt>
                      <c:pt idx="200">
                        <c:v>2.13</c:v>
                      </c:pt>
                      <c:pt idx="201">
                        <c:v>1.95</c:v>
                      </c:pt>
                      <c:pt idx="202">
                        <c:v>2.38</c:v>
                      </c:pt>
                      <c:pt idx="203">
                        <c:v>2.9</c:v>
                      </c:pt>
                      <c:pt idx="204">
                        <c:v>2.92</c:v>
                      </c:pt>
                      <c:pt idx="205">
                        <c:v>2.96</c:v>
                      </c:pt>
                      <c:pt idx="206">
                        <c:v>2.98</c:v>
                      </c:pt>
                      <c:pt idx="207">
                        <c:v>3.07</c:v>
                      </c:pt>
                      <c:pt idx="208">
                        <c:v>2.99</c:v>
                      </c:pt>
                      <c:pt idx="209">
                        <c:v>3.12</c:v>
                      </c:pt>
                      <c:pt idx="210">
                        <c:v>3.48</c:v>
                      </c:pt>
                      <c:pt idx="211">
                        <c:v>3.83</c:v>
                      </c:pt>
                      <c:pt idx="212">
                        <c:v>4.6900000000000004</c:v>
                      </c:pt>
                      <c:pt idx="213">
                        <c:v>4.1500000000000004</c:v>
                      </c:pt>
                      <c:pt idx="214">
                        <c:v>4.1900000000000004</c:v>
                      </c:pt>
                      <c:pt idx="215">
                        <c:v>4.34</c:v>
                      </c:pt>
                      <c:pt idx="216">
                        <c:v>4.2</c:v>
                      </c:pt>
                      <c:pt idx="217">
                        <c:v>4.4400000000000004</c:v>
                      </c:pt>
                      <c:pt idx="218">
                        <c:v>4.4800000000000004</c:v>
                      </c:pt>
                      <c:pt idx="219">
                        <c:v>4.67</c:v>
                      </c:pt>
                      <c:pt idx="220">
                        <c:v>5.08</c:v>
                      </c:pt>
                      <c:pt idx="221">
                        <c:v>5.17</c:v>
                      </c:pt>
                      <c:pt idx="222">
                        <c:v>3.4</c:v>
                      </c:pt>
                      <c:pt idx="223">
                        <c:v>3.68</c:v>
                      </c:pt>
                      <c:pt idx="224">
                        <c:v>4.7300000000000004</c:v>
                      </c:pt>
                      <c:pt idx="225">
                        <c:v>4.99</c:v>
                      </c:pt>
                      <c:pt idx="226">
                        <c:v>5.35</c:v>
                      </c:pt>
                      <c:pt idx="227">
                        <c:v>6.31</c:v>
                      </c:pt>
                      <c:pt idx="228">
                        <c:v>6.63</c:v>
                      </c:pt>
                      <c:pt idx="229">
                        <c:v>6.74</c:v>
                      </c:pt>
                      <c:pt idx="230">
                        <c:v>6.5</c:v>
                      </c:pt>
                      <c:pt idx="231">
                        <c:v>6.43</c:v>
                      </c:pt>
                      <c:pt idx="232">
                        <c:v>6.3</c:v>
                      </c:pt>
                      <c:pt idx="233">
                        <c:v>6.03</c:v>
                      </c:pt>
                      <c:pt idx="234">
                        <c:v>5.37</c:v>
                      </c:pt>
                      <c:pt idx="235">
                        <c:v>5.09</c:v>
                      </c:pt>
                      <c:pt idx="236">
                        <c:v>4.5999999999999996</c:v>
                      </c:pt>
                      <c:pt idx="237">
                        <c:v>5.14</c:v>
                      </c:pt>
                      <c:pt idx="238">
                        <c:v>4.79</c:v>
                      </c:pt>
                      <c:pt idx="239">
                        <c:v>4.3</c:v>
                      </c:pt>
                      <c:pt idx="240">
                        <c:v>4.03</c:v>
                      </c:pt>
                      <c:pt idx="241">
                        <c:v>4.2300000000000004</c:v>
                      </c:pt>
                      <c:pt idx="242">
                        <c:v>4.09</c:v>
                      </c:pt>
                      <c:pt idx="243">
                        <c:v>4.03</c:v>
                      </c:pt>
                      <c:pt idx="244">
                        <c:v>3.9</c:v>
                      </c:pt>
                      <c:pt idx="245">
                        <c:v>3.97</c:v>
                      </c:pt>
                      <c:pt idx="246">
                        <c:v>4.72</c:v>
                      </c:pt>
                      <c:pt idx="247">
                        <c:v>4.3</c:v>
                      </c:pt>
                      <c:pt idx="248">
                        <c:v>6.35</c:v>
                      </c:pt>
                      <c:pt idx="249">
                        <c:v>5.51</c:v>
                      </c:pt>
                      <c:pt idx="250">
                        <c:v>5.32</c:v>
                      </c:pt>
                      <c:pt idx="251">
                        <c:v>5.4</c:v>
                      </c:pt>
                      <c:pt idx="252">
                        <c:v>5.3</c:v>
                      </c:pt>
                      <c:pt idx="253">
                        <c:v>5.27</c:v>
                      </c:pt>
                      <c:pt idx="254">
                        <c:v>5.08</c:v>
                      </c:pt>
                      <c:pt idx="255">
                        <c:v>5.12</c:v>
                      </c:pt>
                      <c:pt idx="256">
                        <c:v>3.54</c:v>
                      </c:pt>
                      <c:pt idx="257">
                        <c:v>4.5999999999999996</c:v>
                      </c:pt>
                      <c:pt idx="258">
                        <c:v>4.51</c:v>
                      </c:pt>
                      <c:pt idx="259">
                        <c:v>4.28</c:v>
                      </c:pt>
                      <c:pt idx="260">
                        <c:v>4.13</c:v>
                      </c:pt>
                      <c:pt idx="261">
                        <c:v>4.18</c:v>
                      </c:pt>
                      <c:pt idx="262">
                        <c:v>4.33</c:v>
                      </c:pt>
                      <c:pt idx="263">
                        <c:v>4.12</c:v>
                      </c:pt>
                      <c:pt idx="264">
                        <c:v>3.78</c:v>
                      </c:pt>
                      <c:pt idx="265">
                        <c:v>3.84</c:v>
                      </c:pt>
                      <c:pt idx="266">
                        <c:v>3.8</c:v>
                      </c:pt>
                      <c:pt idx="267">
                        <c:v>3.67</c:v>
                      </c:pt>
                      <c:pt idx="268">
                        <c:v>3.79</c:v>
                      </c:pt>
                      <c:pt idx="269">
                        <c:v>3.7</c:v>
                      </c:pt>
                      <c:pt idx="270">
                        <c:v>3.4</c:v>
                      </c:pt>
                      <c:pt idx="271">
                        <c:v>3.1</c:v>
                      </c:pt>
                      <c:pt idx="272">
                        <c:v>3.38</c:v>
                      </c:pt>
                      <c:pt idx="273">
                        <c:v>3.63</c:v>
                      </c:pt>
                      <c:pt idx="274">
                        <c:v>3.59</c:v>
                      </c:pt>
                      <c:pt idx="275">
                        <c:v>4.0999999999999996</c:v>
                      </c:pt>
                      <c:pt idx="276">
                        <c:v>4.4000000000000004</c:v>
                      </c:pt>
                      <c:pt idx="277">
                        <c:v>4.51</c:v>
                      </c:pt>
                      <c:pt idx="278">
                        <c:v>5.12</c:v>
                      </c:pt>
                      <c:pt idx="279">
                        <c:v>5.23</c:v>
                      </c:pt>
                      <c:pt idx="280">
                        <c:v>5.6</c:v>
                      </c:pt>
                      <c:pt idx="281">
                        <c:v>5.78</c:v>
                      </c:pt>
                      <c:pt idx="282">
                        <c:v>6.33</c:v>
                      </c:pt>
                      <c:pt idx="283">
                        <c:v>6.59</c:v>
                      </c:pt>
                      <c:pt idx="284">
                        <c:v>6.87</c:v>
                      </c:pt>
                      <c:pt idx="285">
                        <c:v>5.71</c:v>
                      </c:pt>
                      <c:pt idx="286">
                        <c:v>6.9</c:v>
                      </c:pt>
                      <c:pt idx="287">
                        <c:v>6.63</c:v>
                      </c:pt>
                      <c:pt idx="288">
                        <c:v>5.3</c:v>
                      </c:pt>
                      <c:pt idx="289">
                        <c:v>4.7</c:v>
                      </c:pt>
                      <c:pt idx="290">
                        <c:v>4.38</c:v>
                      </c:pt>
                      <c:pt idx="291">
                        <c:v>4.2300000000000004</c:v>
                      </c:pt>
                      <c:pt idx="292">
                        <c:v>4.09</c:v>
                      </c:pt>
                      <c:pt idx="293">
                        <c:v>4</c:v>
                      </c:pt>
                      <c:pt idx="294">
                        <c:v>4.3</c:v>
                      </c:pt>
                      <c:pt idx="295">
                        <c:v>4.21</c:v>
                      </c:pt>
                      <c:pt idx="296">
                        <c:v>4.2699999999999996</c:v>
                      </c:pt>
                      <c:pt idx="297">
                        <c:v>4.0999999999999996</c:v>
                      </c:pt>
                      <c:pt idx="298">
                        <c:v>4.4800000000000004</c:v>
                      </c:pt>
                      <c:pt idx="299">
                        <c:v>4.3099999999999996</c:v>
                      </c:pt>
                      <c:pt idx="300">
                        <c:v>4.1500000000000004</c:v>
                      </c:pt>
                      <c:pt idx="301">
                        <c:v>4.2</c:v>
                      </c:pt>
                      <c:pt idx="302">
                        <c:v>4.37</c:v>
                      </c:pt>
                      <c:pt idx="303">
                        <c:v>4.1500000000000004</c:v>
                      </c:pt>
                      <c:pt idx="304">
                        <c:v>4.3</c:v>
                      </c:pt>
                      <c:pt idx="305">
                        <c:v>4.2699999999999996</c:v>
                      </c:pt>
                      <c:pt idx="306">
                        <c:v>4.4000000000000004</c:v>
                      </c:pt>
                      <c:pt idx="307">
                        <c:v>4.05</c:v>
                      </c:pt>
                      <c:pt idx="308">
                        <c:v>3.9</c:v>
                      </c:pt>
                      <c:pt idx="309">
                        <c:v>4.03</c:v>
                      </c:pt>
                      <c:pt idx="310">
                        <c:v>4.3499999999999996</c:v>
                      </c:pt>
                      <c:pt idx="311">
                        <c:v>4.3899999999999997</c:v>
                      </c:pt>
                      <c:pt idx="312">
                        <c:v>4.37</c:v>
                      </c:pt>
                      <c:pt idx="313">
                        <c:v>4.3899999999999997</c:v>
                      </c:pt>
                      <c:pt idx="314">
                        <c:v>4.29</c:v>
                      </c:pt>
                      <c:pt idx="315">
                        <c:v>5.29</c:v>
                      </c:pt>
                      <c:pt idx="316">
                        <c:v>6.19</c:v>
                      </c:pt>
                      <c:pt idx="317">
                        <c:v>5.83</c:v>
                      </c:pt>
                      <c:pt idx="318">
                        <c:v>5.41</c:v>
                      </c:pt>
                      <c:pt idx="319">
                        <c:v>5.12</c:v>
                      </c:pt>
                      <c:pt idx="320">
                        <c:v>4.9400000000000004</c:v>
                      </c:pt>
                      <c:pt idx="321">
                        <c:v>4.92</c:v>
                      </c:pt>
                      <c:pt idx="322">
                        <c:v>4.8099999999999996</c:v>
                      </c:pt>
                      <c:pt idx="323">
                        <c:v>4.37</c:v>
                      </c:pt>
                      <c:pt idx="324">
                        <c:v>4.4800000000000004</c:v>
                      </c:pt>
                      <c:pt idx="325">
                        <c:v>4.12</c:v>
                      </c:pt>
                      <c:pt idx="326">
                        <c:v>3.87</c:v>
                      </c:pt>
                      <c:pt idx="327">
                        <c:v>3.43</c:v>
                      </c:pt>
                      <c:pt idx="328">
                        <c:v>3.5</c:v>
                      </c:pt>
                      <c:pt idx="329">
                        <c:v>3.79</c:v>
                      </c:pt>
                      <c:pt idx="330">
                        <c:v>3.87</c:v>
                      </c:pt>
                      <c:pt idx="331">
                        <c:v>3.63</c:v>
                      </c:pt>
                      <c:pt idx="332">
                        <c:v>3.7</c:v>
                      </c:pt>
                      <c:pt idx="333">
                        <c:v>3.9</c:v>
                      </c:pt>
                      <c:pt idx="334">
                        <c:v>4.2699999999999996</c:v>
                      </c:pt>
                      <c:pt idx="335">
                        <c:v>3.78</c:v>
                      </c:pt>
                      <c:pt idx="336">
                        <c:v>3.29</c:v>
                      </c:pt>
                      <c:pt idx="337">
                        <c:v>3.65</c:v>
                      </c:pt>
                      <c:pt idx="338">
                        <c:v>4.25</c:v>
                      </c:pt>
                      <c:pt idx="339">
                        <c:v>4.1100000000000003</c:v>
                      </c:pt>
                      <c:pt idx="340">
                        <c:v>4.29</c:v>
                      </c:pt>
                      <c:pt idx="341">
                        <c:v>3.77</c:v>
                      </c:pt>
                      <c:pt idx="342">
                        <c:v>3.81</c:v>
                      </c:pt>
                      <c:pt idx="343">
                        <c:v>3.9</c:v>
                      </c:pt>
                      <c:pt idx="344">
                        <c:v>4.21</c:v>
                      </c:pt>
                      <c:pt idx="345">
                        <c:v>4.5599999999999996</c:v>
                      </c:pt>
                      <c:pt idx="346">
                        <c:v>4.8</c:v>
                      </c:pt>
                      <c:pt idx="347">
                        <c:v>4.63</c:v>
                      </c:pt>
                      <c:pt idx="348">
                        <c:v>4.7</c:v>
                      </c:pt>
                      <c:pt idx="349">
                        <c:v>4.4400000000000004</c:v>
                      </c:pt>
                      <c:pt idx="350">
                        <c:v>3.91</c:v>
                      </c:pt>
                      <c:pt idx="351">
                        <c:v>3.55</c:v>
                      </c:pt>
                      <c:pt idx="352">
                        <c:v>3.82</c:v>
                      </c:pt>
                      <c:pt idx="353">
                        <c:v>3.15</c:v>
                      </c:pt>
                      <c:pt idx="354">
                        <c:v>4.33</c:v>
                      </c:pt>
                      <c:pt idx="355">
                        <c:v>3.83</c:v>
                      </c:pt>
                      <c:pt idx="356">
                        <c:v>3.5</c:v>
                      </c:pt>
                      <c:pt idx="357">
                        <c:v>3.57</c:v>
                      </c:pt>
                      <c:pt idx="358">
                        <c:v>4.03</c:v>
                      </c:pt>
                      <c:pt idx="359">
                        <c:v>3.61</c:v>
                      </c:pt>
                      <c:pt idx="360">
                        <c:v>3.77</c:v>
                      </c:pt>
                      <c:pt idx="361">
                        <c:v>3.39</c:v>
                      </c:pt>
                      <c:pt idx="362">
                        <c:v>4.08</c:v>
                      </c:pt>
                      <c:pt idx="363">
                        <c:v>4.42</c:v>
                      </c:pt>
                      <c:pt idx="364">
                        <c:v>3.9</c:v>
                      </c:pt>
                      <c:pt idx="365">
                        <c:v>3.62</c:v>
                      </c:pt>
                      <c:pt idx="366">
                        <c:v>2.71</c:v>
                      </c:pt>
                      <c:pt idx="367">
                        <c:v>2.84</c:v>
                      </c:pt>
                      <c:pt idx="368">
                        <c:v>2.72</c:v>
                      </c:pt>
                      <c:pt idx="369">
                        <c:v>2.42</c:v>
                      </c:pt>
                      <c:pt idx="370">
                        <c:v>2.38</c:v>
                      </c:pt>
                      <c:pt idx="371">
                        <c:v>2.35</c:v>
                      </c:pt>
                      <c:pt idx="372">
                        <c:v>2.2999999999999998</c:v>
                      </c:pt>
                      <c:pt idx="373">
                        <c:v>3.63</c:v>
                      </c:pt>
                      <c:pt idx="374">
                        <c:v>2.71</c:v>
                      </c:pt>
                      <c:pt idx="375">
                        <c:v>2.6</c:v>
                      </c:pt>
                      <c:pt idx="376">
                        <c:v>2.3199999999999998</c:v>
                      </c:pt>
                      <c:pt idx="377">
                        <c:v>2.44</c:v>
                      </c:pt>
                      <c:pt idx="378">
                        <c:v>2.59</c:v>
                      </c:pt>
                      <c:pt idx="379">
                        <c:v>2.77</c:v>
                      </c:pt>
                      <c:pt idx="380">
                        <c:v>2.64</c:v>
                      </c:pt>
                      <c:pt idx="381">
                        <c:v>2.39</c:v>
                      </c:pt>
                      <c:pt idx="382">
                        <c:v>2.4700000000000002</c:v>
                      </c:pt>
                      <c:pt idx="383">
                        <c:v>2.4</c:v>
                      </c:pt>
                      <c:pt idx="384">
                        <c:v>2.33</c:v>
                      </c:pt>
                      <c:pt idx="385">
                        <c:v>2.59</c:v>
                      </c:pt>
                      <c:pt idx="386">
                        <c:v>2.68</c:v>
                      </c:pt>
                      <c:pt idx="387">
                        <c:v>2.44</c:v>
                      </c:pt>
                      <c:pt idx="388">
                        <c:v>2.2999999999999998</c:v>
                      </c:pt>
                      <c:pt idx="389">
                        <c:v>2.41</c:v>
                      </c:pt>
                      <c:pt idx="390">
                        <c:v>3.13</c:v>
                      </c:pt>
                      <c:pt idx="391">
                        <c:v>3.74</c:v>
                      </c:pt>
                      <c:pt idx="392">
                        <c:v>3.82</c:v>
                      </c:pt>
                      <c:pt idx="393">
                        <c:v>3.99</c:v>
                      </c:pt>
                      <c:pt idx="394">
                        <c:v>3.71</c:v>
                      </c:pt>
                      <c:pt idx="395">
                        <c:v>3.12</c:v>
                      </c:pt>
                      <c:pt idx="396">
                        <c:v>3.3</c:v>
                      </c:pt>
                      <c:pt idx="397">
                        <c:v>3.33</c:v>
                      </c:pt>
                      <c:pt idx="398">
                        <c:v>3.15</c:v>
                      </c:pt>
                      <c:pt idx="399">
                        <c:v>3.45</c:v>
                      </c:pt>
                      <c:pt idx="400">
                        <c:v>4.3</c:v>
                      </c:pt>
                      <c:pt idx="401">
                        <c:v>3.68</c:v>
                      </c:pt>
                      <c:pt idx="402">
                        <c:v>3.29</c:v>
                      </c:pt>
                      <c:pt idx="403">
                        <c:v>3.89</c:v>
                      </c:pt>
                      <c:pt idx="404">
                        <c:v>3.32</c:v>
                      </c:pt>
                      <c:pt idx="405">
                        <c:v>3.19</c:v>
                      </c:pt>
                      <c:pt idx="406">
                        <c:v>4.03</c:v>
                      </c:pt>
                      <c:pt idx="407">
                        <c:v>4.1500000000000004</c:v>
                      </c:pt>
                      <c:pt idx="408">
                        <c:v>3.6</c:v>
                      </c:pt>
                      <c:pt idx="409">
                        <c:v>4.0999999999999996</c:v>
                      </c:pt>
                      <c:pt idx="410">
                        <c:v>3.59</c:v>
                      </c:pt>
                      <c:pt idx="411">
                        <c:v>3.43</c:v>
                      </c:pt>
                      <c:pt idx="412">
                        <c:v>3.13</c:v>
                      </c:pt>
                      <c:pt idx="413">
                        <c:v>3.99</c:v>
                      </c:pt>
                      <c:pt idx="414">
                        <c:v>3.1</c:v>
                      </c:pt>
                      <c:pt idx="415">
                        <c:v>3.07</c:v>
                      </c:pt>
                      <c:pt idx="416">
                        <c:v>2.81</c:v>
                      </c:pt>
                      <c:pt idx="417">
                        <c:v>2.93</c:v>
                      </c:pt>
                      <c:pt idx="418">
                        <c:v>3.05</c:v>
                      </c:pt>
                      <c:pt idx="419">
                        <c:v>3.12</c:v>
                      </c:pt>
                      <c:pt idx="420">
                        <c:v>3.7</c:v>
                      </c:pt>
                      <c:pt idx="421">
                        <c:v>3.77</c:v>
                      </c:pt>
                      <c:pt idx="422">
                        <c:v>4.6100000000000003</c:v>
                      </c:pt>
                      <c:pt idx="423">
                        <c:v>4.8</c:v>
                      </c:pt>
                      <c:pt idx="424">
                        <c:v>4.87</c:v>
                      </c:pt>
                      <c:pt idx="425">
                        <c:v>4.74</c:v>
                      </c:pt>
                      <c:pt idx="426">
                        <c:v>4.4800000000000004</c:v>
                      </c:pt>
                      <c:pt idx="427">
                        <c:v>4.1500000000000004</c:v>
                      </c:pt>
                      <c:pt idx="428">
                        <c:v>4.5199999999999996</c:v>
                      </c:pt>
                      <c:pt idx="429">
                        <c:v>4.0999999999999996</c:v>
                      </c:pt>
                      <c:pt idx="430">
                        <c:v>3.01</c:v>
                      </c:pt>
                      <c:pt idx="431">
                        <c:v>3.99</c:v>
                      </c:pt>
                      <c:pt idx="432">
                        <c:v>2.82</c:v>
                      </c:pt>
                      <c:pt idx="433">
                        <c:v>2.67</c:v>
                      </c:pt>
                      <c:pt idx="434">
                        <c:v>3.48</c:v>
                      </c:pt>
                      <c:pt idx="435">
                        <c:v>3.12</c:v>
                      </c:pt>
                      <c:pt idx="436">
                        <c:v>4.5</c:v>
                      </c:pt>
                      <c:pt idx="437">
                        <c:v>4.0999999999999996</c:v>
                      </c:pt>
                      <c:pt idx="438">
                        <c:v>4.51</c:v>
                      </c:pt>
                      <c:pt idx="439">
                        <c:v>3.65</c:v>
                      </c:pt>
                      <c:pt idx="440">
                        <c:v>3.15</c:v>
                      </c:pt>
                      <c:pt idx="441">
                        <c:v>3.71</c:v>
                      </c:pt>
                      <c:pt idx="442">
                        <c:v>4.03</c:v>
                      </c:pt>
                      <c:pt idx="443">
                        <c:v>4.13</c:v>
                      </c:pt>
                      <c:pt idx="444">
                        <c:v>4.45</c:v>
                      </c:pt>
                      <c:pt idx="445">
                        <c:v>4.0999999999999996</c:v>
                      </c:pt>
                      <c:pt idx="446">
                        <c:v>3.36</c:v>
                      </c:pt>
                      <c:pt idx="447">
                        <c:v>3.15</c:v>
                      </c:pt>
                      <c:pt idx="448">
                        <c:v>2.84</c:v>
                      </c:pt>
                      <c:pt idx="449">
                        <c:v>2.88</c:v>
                      </c:pt>
                      <c:pt idx="450">
                        <c:v>4.29</c:v>
                      </c:pt>
                      <c:pt idx="451">
                        <c:v>4.0999999999999996</c:v>
                      </c:pt>
                      <c:pt idx="452">
                        <c:v>4.41</c:v>
                      </c:pt>
                      <c:pt idx="453">
                        <c:v>4.03</c:v>
                      </c:pt>
                      <c:pt idx="454">
                        <c:v>3.69</c:v>
                      </c:pt>
                      <c:pt idx="455">
                        <c:v>3.42</c:v>
                      </c:pt>
                      <c:pt idx="456">
                        <c:v>3.31</c:v>
                      </c:pt>
                      <c:pt idx="457">
                        <c:v>3.08</c:v>
                      </c:pt>
                      <c:pt idx="458">
                        <c:v>2.7</c:v>
                      </c:pt>
                      <c:pt idx="459">
                        <c:v>2.44</c:v>
                      </c:pt>
                      <c:pt idx="460">
                        <c:v>2.61</c:v>
                      </c:pt>
                      <c:pt idx="461">
                        <c:v>2.31</c:v>
                      </c:pt>
                      <c:pt idx="462">
                        <c:v>2.2000000000000002</c:v>
                      </c:pt>
                      <c:pt idx="463">
                        <c:v>2.11</c:v>
                      </c:pt>
                      <c:pt idx="464">
                        <c:v>2.09</c:v>
                      </c:pt>
                      <c:pt idx="465">
                        <c:v>3.15</c:v>
                      </c:pt>
                      <c:pt idx="466">
                        <c:v>2.68</c:v>
                      </c:pt>
                      <c:pt idx="467">
                        <c:v>2.41</c:v>
                      </c:pt>
                      <c:pt idx="468">
                        <c:v>2.15</c:v>
                      </c:pt>
                      <c:pt idx="469">
                        <c:v>2.2200000000000002</c:v>
                      </c:pt>
                      <c:pt idx="470">
                        <c:v>2.4700000000000002</c:v>
                      </c:pt>
                      <c:pt idx="471">
                        <c:v>2.5</c:v>
                      </c:pt>
                      <c:pt idx="472">
                        <c:v>2.56</c:v>
                      </c:pt>
                      <c:pt idx="473">
                        <c:v>2.52</c:v>
                      </c:pt>
                      <c:pt idx="474">
                        <c:v>2.4300000000000002</c:v>
                      </c:pt>
                      <c:pt idx="475">
                        <c:v>2.33</c:v>
                      </c:pt>
                      <c:pt idx="476">
                        <c:v>3.7</c:v>
                      </c:pt>
                      <c:pt idx="477">
                        <c:v>3.54</c:v>
                      </c:pt>
                      <c:pt idx="478">
                        <c:v>2.83</c:v>
                      </c:pt>
                      <c:pt idx="479">
                        <c:v>2.71</c:v>
                      </c:pt>
                      <c:pt idx="480">
                        <c:v>2.4</c:v>
                      </c:pt>
                      <c:pt idx="481">
                        <c:v>2.33</c:v>
                      </c:pt>
                      <c:pt idx="482">
                        <c:v>2.68</c:v>
                      </c:pt>
                      <c:pt idx="483">
                        <c:v>2.93</c:v>
                      </c:pt>
                      <c:pt idx="484">
                        <c:v>3.41</c:v>
                      </c:pt>
                      <c:pt idx="485">
                        <c:v>3.1</c:v>
                      </c:pt>
                      <c:pt idx="486">
                        <c:v>2.6</c:v>
                      </c:pt>
                      <c:pt idx="487">
                        <c:v>2.48</c:v>
                      </c:pt>
                      <c:pt idx="488">
                        <c:v>2.37</c:v>
                      </c:pt>
                      <c:pt idx="489">
                        <c:v>2.4300000000000002</c:v>
                      </c:pt>
                      <c:pt idx="490">
                        <c:v>2.2999999999999998</c:v>
                      </c:pt>
                      <c:pt idx="491">
                        <c:v>2.27</c:v>
                      </c:pt>
                      <c:pt idx="492">
                        <c:v>2.0099999999999998</c:v>
                      </c:pt>
                      <c:pt idx="493">
                        <c:v>2.0699999999999998</c:v>
                      </c:pt>
                      <c:pt idx="494">
                        <c:v>1.99</c:v>
                      </c:pt>
                      <c:pt idx="495">
                        <c:v>2.0299999999999998</c:v>
                      </c:pt>
                      <c:pt idx="496">
                        <c:v>2.15</c:v>
                      </c:pt>
                      <c:pt idx="497">
                        <c:v>2</c:v>
                      </c:pt>
                      <c:pt idx="498">
                        <c:v>2.0099999999999998</c:v>
                      </c:pt>
                      <c:pt idx="499">
                        <c:v>2.09</c:v>
                      </c:pt>
                      <c:pt idx="500">
                        <c:v>1.99</c:v>
                      </c:pt>
                      <c:pt idx="501">
                        <c:v>2.0699999999999998</c:v>
                      </c:pt>
                      <c:pt idx="502">
                        <c:v>1.93</c:v>
                      </c:pt>
                      <c:pt idx="503">
                        <c:v>1.99</c:v>
                      </c:pt>
                      <c:pt idx="504">
                        <c:v>3.05</c:v>
                      </c:pt>
                      <c:pt idx="505">
                        <c:v>3.73</c:v>
                      </c:pt>
                      <c:pt idx="506">
                        <c:v>4.08</c:v>
                      </c:pt>
                      <c:pt idx="507">
                        <c:v>4.3</c:v>
                      </c:pt>
                      <c:pt idx="508">
                        <c:v>4.41</c:v>
                      </c:pt>
                      <c:pt idx="509">
                        <c:v>3</c:v>
                      </c:pt>
                      <c:pt idx="510">
                        <c:v>3.08</c:v>
                      </c:pt>
                      <c:pt idx="511">
                        <c:v>3.15</c:v>
                      </c:pt>
                      <c:pt idx="512">
                        <c:v>3.31</c:v>
                      </c:pt>
                      <c:pt idx="513">
                        <c:v>3.12</c:v>
                      </c:pt>
                      <c:pt idx="514">
                        <c:v>4.08</c:v>
                      </c:pt>
                      <c:pt idx="515">
                        <c:v>3.93</c:v>
                      </c:pt>
                      <c:pt idx="516">
                        <c:v>2.8</c:v>
                      </c:pt>
                      <c:pt idx="517">
                        <c:v>2.91</c:v>
                      </c:pt>
                      <c:pt idx="518">
                        <c:v>2.37</c:v>
                      </c:pt>
                      <c:pt idx="519">
                        <c:v>2.3199999999999998</c:v>
                      </c:pt>
                      <c:pt idx="520">
                        <c:v>2.2000000000000002</c:v>
                      </c:pt>
                      <c:pt idx="521">
                        <c:v>2.1</c:v>
                      </c:pt>
                      <c:pt idx="522">
                        <c:v>3.58</c:v>
                      </c:pt>
                      <c:pt idx="523">
                        <c:v>3.63</c:v>
                      </c:pt>
                      <c:pt idx="524">
                        <c:v>3.1</c:v>
                      </c:pt>
                      <c:pt idx="525">
                        <c:v>2.67</c:v>
                      </c:pt>
                      <c:pt idx="526">
                        <c:v>2.4</c:v>
                      </c:pt>
                      <c:pt idx="527">
                        <c:v>2.42</c:v>
                      </c:pt>
                      <c:pt idx="528">
                        <c:v>2.12</c:v>
                      </c:pt>
                      <c:pt idx="529">
                        <c:v>2.15</c:v>
                      </c:pt>
                      <c:pt idx="530">
                        <c:v>2.2999999999999998</c:v>
                      </c:pt>
                      <c:pt idx="531">
                        <c:v>2.31</c:v>
                      </c:pt>
                      <c:pt idx="532">
                        <c:v>2.8</c:v>
                      </c:pt>
                      <c:pt idx="533">
                        <c:v>3.15</c:v>
                      </c:pt>
                      <c:pt idx="534">
                        <c:v>2.66</c:v>
                      </c:pt>
                      <c:pt idx="535">
                        <c:v>2.41</c:v>
                      </c:pt>
                      <c:pt idx="536">
                        <c:v>2.8</c:v>
                      </c:pt>
                      <c:pt idx="537">
                        <c:v>2.44</c:v>
                      </c:pt>
                      <c:pt idx="538">
                        <c:v>2.3199999999999998</c:v>
                      </c:pt>
                      <c:pt idx="539">
                        <c:v>3.12</c:v>
                      </c:pt>
                      <c:pt idx="540">
                        <c:v>2.57</c:v>
                      </c:pt>
                      <c:pt idx="541">
                        <c:v>2.31</c:v>
                      </c:pt>
                      <c:pt idx="542">
                        <c:v>2.1</c:v>
                      </c:pt>
                      <c:pt idx="543">
                        <c:v>2.12</c:v>
                      </c:pt>
                      <c:pt idx="544">
                        <c:v>2.4</c:v>
                      </c:pt>
                      <c:pt idx="545">
                        <c:v>2.38</c:v>
                      </c:pt>
                      <c:pt idx="546">
                        <c:v>2.4700000000000002</c:v>
                      </c:pt>
                      <c:pt idx="547">
                        <c:v>2.4</c:v>
                      </c:pt>
                      <c:pt idx="548">
                        <c:v>2.48</c:v>
                      </c:pt>
                      <c:pt idx="549">
                        <c:v>2.27</c:v>
                      </c:pt>
                      <c:pt idx="550">
                        <c:v>2.39</c:v>
                      </c:pt>
                      <c:pt idx="551">
                        <c:v>2.2999999999999998</c:v>
                      </c:pt>
                      <c:pt idx="552">
                        <c:v>2.4700000000000002</c:v>
                      </c:pt>
                      <c:pt idx="553">
                        <c:v>2.4300000000000002</c:v>
                      </c:pt>
                      <c:pt idx="554">
                        <c:v>2.59</c:v>
                      </c:pt>
                      <c:pt idx="555">
                        <c:v>2.44</c:v>
                      </c:pt>
                      <c:pt idx="556">
                        <c:v>2.2799999999999998</c:v>
                      </c:pt>
                      <c:pt idx="557">
                        <c:v>2.7</c:v>
                      </c:pt>
                      <c:pt idx="558">
                        <c:v>2.39</c:v>
                      </c:pt>
                      <c:pt idx="559">
                        <c:v>2.58</c:v>
                      </c:pt>
                      <c:pt idx="560">
                        <c:v>3.15</c:v>
                      </c:pt>
                      <c:pt idx="561">
                        <c:v>3.2</c:v>
                      </c:pt>
                      <c:pt idx="562">
                        <c:v>3.42</c:v>
                      </c:pt>
                      <c:pt idx="563">
                        <c:v>3.58</c:v>
                      </c:pt>
                      <c:pt idx="564">
                        <c:v>3.37</c:v>
                      </c:pt>
                      <c:pt idx="565">
                        <c:v>3.59</c:v>
                      </c:pt>
                      <c:pt idx="566">
                        <c:v>3.61</c:v>
                      </c:pt>
                      <c:pt idx="567">
                        <c:v>3.38</c:v>
                      </c:pt>
                      <c:pt idx="568">
                        <c:v>3.82</c:v>
                      </c:pt>
                      <c:pt idx="569">
                        <c:v>3.66</c:v>
                      </c:pt>
                      <c:pt idx="570">
                        <c:v>3.1</c:v>
                      </c:pt>
                      <c:pt idx="571">
                        <c:v>3.29</c:v>
                      </c:pt>
                      <c:pt idx="572">
                        <c:v>4.3</c:v>
                      </c:pt>
                      <c:pt idx="573">
                        <c:v>4.03</c:v>
                      </c:pt>
                      <c:pt idx="574">
                        <c:v>3.81</c:v>
                      </c:pt>
                      <c:pt idx="575">
                        <c:v>3.12</c:v>
                      </c:pt>
                      <c:pt idx="576">
                        <c:v>2.7</c:v>
                      </c:pt>
                      <c:pt idx="577">
                        <c:v>2.48</c:v>
                      </c:pt>
                      <c:pt idx="578">
                        <c:v>2.3199999999999998</c:v>
                      </c:pt>
                      <c:pt idx="579">
                        <c:v>2.64</c:v>
                      </c:pt>
                      <c:pt idx="580">
                        <c:v>2.48</c:v>
                      </c:pt>
                      <c:pt idx="581">
                        <c:v>2.4</c:v>
                      </c:pt>
                      <c:pt idx="582">
                        <c:v>2.31</c:v>
                      </c:pt>
                      <c:pt idx="583">
                        <c:v>3.99</c:v>
                      </c:pt>
                      <c:pt idx="584">
                        <c:v>2.88</c:v>
                      </c:pt>
                      <c:pt idx="585">
                        <c:v>3.44</c:v>
                      </c:pt>
                      <c:pt idx="586">
                        <c:v>2.73</c:v>
                      </c:pt>
                      <c:pt idx="587">
                        <c:v>3.09</c:v>
                      </c:pt>
                      <c:pt idx="588">
                        <c:v>4.3</c:v>
                      </c:pt>
                      <c:pt idx="589">
                        <c:v>4.76</c:v>
                      </c:pt>
                      <c:pt idx="590">
                        <c:v>4.8</c:v>
                      </c:pt>
                      <c:pt idx="591">
                        <c:v>5.03</c:v>
                      </c:pt>
                      <c:pt idx="592">
                        <c:v>4.38</c:v>
                      </c:pt>
                      <c:pt idx="593">
                        <c:v>4.7</c:v>
                      </c:pt>
                      <c:pt idx="594">
                        <c:v>5.41</c:v>
                      </c:pt>
                      <c:pt idx="595">
                        <c:v>5.64</c:v>
                      </c:pt>
                      <c:pt idx="596">
                        <c:v>6.11</c:v>
                      </c:pt>
                      <c:pt idx="597">
                        <c:v>6.19</c:v>
                      </c:pt>
                      <c:pt idx="598">
                        <c:v>5.97</c:v>
                      </c:pt>
                      <c:pt idx="599">
                        <c:v>6.1</c:v>
                      </c:pt>
                      <c:pt idx="600">
                        <c:v>6.18</c:v>
                      </c:pt>
                      <c:pt idx="601">
                        <c:v>5.62</c:v>
                      </c:pt>
                      <c:pt idx="602">
                        <c:v>4.3899999999999997</c:v>
                      </c:pt>
                      <c:pt idx="603">
                        <c:v>4.58</c:v>
                      </c:pt>
                      <c:pt idx="604">
                        <c:v>4.7699999999999996</c:v>
                      </c:pt>
                      <c:pt idx="605">
                        <c:v>4.7</c:v>
                      </c:pt>
                      <c:pt idx="606">
                        <c:v>3.81</c:v>
                      </c:pt>
                      <c:pt idx="607">
                        <c:v>4.0999999999999996</c:v>
                      </c:pt>
                      <c:pt idx="608">
                        <c:v>5.6</c:v>
                      </c:pt>
                      <c:pt idx="609">
                        <c:v>5.35</c:v>
                      </c:pt>
                      <c:pt idx="610">
                        <c:v>5.52</c:v>
                      </c:pt>
                      <c:pt idx="611">
                        <c:v>5.12</c:v>
                      </c:pt>
                      <c:pt idx="612">
                        <c:v>4.38</c:v>
                      </c:pt>
                      <c:pt idx="613">
                        <c:v>4.7699999999999996</c:v>
                      </c:pt>
                      <c:pt idx="614">
                        <c:v>3.82</c:v>
                      </c:pt>
                      <c:pt idx="615">
                        <c:v>4.1500000000000004</c:v>
                      </c:pt>
                      <c:pt idx="616">
                        <c:v>3.85</c:v>
                      </c:pt>
                      <c:pt idx="617">
                        <c:v>3.99</c:v>
                      </c:pt>
                      <c:pt idx="618">
                        <c:v>3.77</c:v>
                      </c:pt>
                      <c:pt idx="619">
                        <c:v>4.42</c:v>
                      </c:pt>
                      <c:pt idx="620">
                        <c:v>5.15</c:v>
                      </c:pt>
                      <c:pt idx="621">
                        <c:v>4.55</c:v>
                      </c:pt>
                      <c:pt idx="622">
                        <c:v>4.95</c:v>
                      </c:pt>
                      <c:pt idx="623">
                        <c:v>4.47</c:v>
                      </c:pt>
                      <c:pt idx="624">
                        <c:v>6.75</c:v>
                      </c:pt>
                      <c:pt idx="625">
                        <c:v>6.42</c:v>
                      </c:pt>
                      <c:pt idx="626">
                        <c:v>5.61</c:v>
                      </c:pt>
                      <c:pt idx="627">
                        <c:v>5.09</c:v>
                      </c:pt>
                      <c:pt idx="628">
                        <c:v>4.63</c:v>
                      </c:pt>
                      <c:pt idx="629">
                        <c:v>4.72</c:v>
                      </c:pt>
                      <c:pt idx="630">
                        <c:v>4.4800000000000004</c:v>
                      </c:pt>
                      <c:pt idx="631">
                        <c:v>4.53</c:v>
                      </c:pt>
                      <c:pt idx="632">
                        <c:v>4.82</c:v>
                      </c:pt>
                      <c:pt idx="633">
                        <c:v>4.4400000000000004</c:v>
                      </c:pt>
                      <c:pt idx="634">
                        <c:v>4.07</c:v>
                      </c:pt>
                      <c:pt idx="635">
                        <c:v>4.09</c:v>
                      </c:pt>
                      <c:pt idx="636">
                        <c:v>3.77</c:v>
                      </c:pt>
                      <c:pt idx="637">
                        <c:v>4.1500000000000004</c:v>
                      </c:pt>
                      <c:pt idx="638">
                        <c:v>5.37</c:v>
                      </c:pt>
                      <c:pt idx="639">
                        <c:v>5.15</c:v>
                      </c:pt>
                      <c:pt idx="640">
                        <c:v>6.3</c:v>
                      </c:pt>
                      <c:pt idx="641">
                        <c:v>5.9</c:v>
                      </c:pt>
                      <c:pt idx="642">
                        <c:v>4.78</c:v>
                      </c:pt>
                      <c:pt idx="643">
                        <c:v>4.84</c:v>
                      </c:pt>
                      <c:pt idx="644">
                        <c:v>4.5999999999999996</c:v>
                      </c:pt>
                      <c:pt idx="645">
                        <c:v>4.34</c:v>
                      </c:pt>
                      <c:pt idx="646">
                        <c:v>7.1</c:v>
                      </c:pt>
                      <c:pt idx="647">
                        <c:v>7.3</c:v>
                      </c:pt>
                      <c:pt idx="648">
                        <c:v>7.41</c:v>
                      </c:pt>
                      <c:pt idx="649">
                        <c:v>7.75</c:v>
                      </c:pt>
                      <c:pt idx="650">
                        <c:v>7.84</c:v>
                      </c:pt>
                      <c:pt idx="651">
                        <c:v>7.86</c:v>
                      </c:pt>
                      <c:pt idx="652">
                        <c:v>6.9</c:v>
                      </c:pt>
                      <c:pt idx="653">
                        <c:v>5.82</c:v>
                      </c:pt>
                      <c:pt idx="654">
                        <c:v>5.51</c:v>
                      </c:pt>
                      <c:pt idx="655">
                        <c:v>5.44</c:v>
                      </c:pt>
                      <c:pt idx="656">
                        <c:v>5.36</c:v>
                      </c:pt>
                      <c:pt idx="657">
                        <c:v>4.1500000000000004</c:v>
                      </c:pt>
                      <c:pt idx="658">
                        <c:v>3.69</c:v>
                      </c:pt>
                      <c:pt idx="659">
                        <c:v>3.5</c:v>
                      </c:pt>
                      <c:pt idx="660">
                        <c:v>3.88</c:v>
                      </c:pt>
                      <c:pt idx="661">
                        <c:v>3.7</c:v>
                      </c:pt>
                      <c:pt idx="662">
                        <c:v>5.55</c:v>
                      </c:pt>
                      <c:pt idx="663">
                        <c:v>4.49</c:v>
                      </c:pt>
                      <c:pt idx="664">
                        <c:v>4.12</c:v>
                      </c:pt>
                      <c:pt idx="665">
                        <c:v>4.1500000000000004</c:v>
                      </c:pt>
                      <c:pt idx="666">
                        <c:v>4.28</c:v>
                      </c:pt>
                      <c:pt idx="667">
                        <c:v>4.38</c:v>
                      </c:pt>
                      <c:pt idx="668">
                        <c:v>3.9</c:v>
                      </c:pt>
                      <c:pt idx="669">
                        <c:v>4.13</c:v>
                      </c:pt>
                      <c:pt idx="670">
                        <c:v>3.81</c:v>
                      </c:pt>
                      <c:pt idx="671">
                        <c:v>3.67</c:v>
                      </c:pt>
                      <c:pt idx="672">
                        <c:v>3.39</c:v>
                      </c:pt>
                      <c:pt idx="673">
                        <c:v>3.7</c:v>
                      </c:pt>
                      <c:pt idx="674">
                        <c:v>3.47</c:v>
                      </c:pt>
                      <c:pt idx="675">
                        <c:v>5.9</c:v>
                      </c:pt>
                      <c:pt idx="676">
                        <c:v>5.99</c:v>
                      </c:pt>
                      <c:pt idx="677">
                        <c:v>4.71</c:v>
                      </c:pt>
                      <c:pt idx="678">
                        <c:v>4.84</c:v>
                      </c:pt>
                      <c:pt idx="679">
                        <c:v>4.82</c:v>
                      </c:pt>
                      <c:pt idx="680">
                        <c:v>4.67</c:v>
                      </c:pt>
                      <c:pt idx="681">
                        <c:v>4.78</c:v>
                      </c:pt>
                      <c:pt idx="682">
                        <c:v>4.71</c:v>
                      </c:pt>
                      <c:pt idx="683">
                        <c:v>4.1500000000000004</c:v>
                      </c:pt>
                      <c:pt idx="684">
                        <c:v>3.69</c:v>
                      </c:pt>
                      <c:pt idx="685">
                        <c:v>3.21</c:v>
                      </c:pt>
                      <c:pt idx="686">
                        <c:v>3.05</c:v>
                      </c:pt>
                      <c:pt idx="687">
                        <c:v>3</c:v>
                      </c:pt>
                      <c:pt idx="688">
                        <c:v>3.12</c:v>
                      </c:pt>
                      <c:pt idx="689">
                        <c:v>3.15</c:v>
                      </c:pt>
                      <c:pt idx="690">
                        <c:v>4.07</c:v>
                      </c:pt>
                      <c:pt idx="691">
                        <c:v>3.39</c:v>
                      </c:pt>
                      <c:pt idx="692">
                        <c:v>3.21</c:v>
                      </c:pt>
                      <c:pt idx="693">
                        <c:v>3.07</c:v>
                      </c:pt>
                      <c:pt idx="694">
                        <c:v>3.1</c:v>
                      </c:pt>
                      <c:pt idx="695">
                        <c:v>3.19</c:v>
                      </c:pt>
                      <c:pt idx="696">
                        <c:v>4.01</c:v>
                      </c:pt>
                      <c:pt idx="697">
                        <c:v>4.28</c:v>
                      </c:pt>
                      <c:pt idx="698">
                        <c:v>5</c:v>
                      </c:pt>
                      <c:pt idx="699">
                        <c:v>5.2</c:v>
                      </c:pt>
                      <c:pt idx="700">
                        <c:v>5.59</c:v>
                      </c:pt>
                      <c:pt idx="701">
                        <c:v>4.17</c:v>
                      </c:pt>
                      <c:pt idx="702">
                        <c:v>4.82</c:v>
                      </c:pt>
                      <c:pt idx="703">
                        <c:v>4.17</c:v>
                      </c:pt>
                      <c:pt idx="704">
                        <c:v>4.82</c:v>
                      </c:pt>
                      <c:pt idx="705">
                        <c:v>4.57</c:v>
                      </c:pt>
                      <c:pt idx="706">
                        <c:v>4.29</c:v>
                      </c:pt>
                      <c:pt idx="707">
                        <c:v>4.4800000000000004</c:v>
                      </c:pt>
                      <c:pt idx="708">
                        <c:v>4.79</c:v>
                      </c:pt>
                      <c:pt idx="709">
                        <c:v>4.93</c:v>
                      </c:pt>
                      <c:pt idx="710">
                        <c:v>3.88</c:v>
                      </c:pt>
                      <c:pt idx="711">
                        <c:v>3</c:v>
                      </c:pt>
                      <c:pt idx="712">
                        <c:v>4.38</c:v>
                      </c:pt>
                      <c:pt idx="713">
                        <c:v>4.12</c:v>
                      </c:pt>
                      <c:pt idx="714">
                        <c:v>3.75</c:v>
                      </c:pt>
                      <c:pt idx="715">
                        <c:v>3.01</c:v>
                      </c:pt>
                      <c:pt idx="716">
                        <c:v>2.73</c:v>
                      </c:pt>
                      <c:pt idx="717">
                        <c:v>2.66</c:v>
                      </c:pt>
                      <c:pt idx="718">
                        <c:v>2.82</c:v>
                      </c:pt>
                      <c:pt idx="719">
                        <c:v>2.61</c:v>
                      </c:pt>
                      <c:pt idx="720">
                        <c:v>2.77</c:v>
                      </c:pt>
                      <c:pt idx="721">
                        <c:v>2.94</c:v>
                      </c:pt>
                      <c:pt idx="722">
                        <c:v>2.82</c:v>
                      </c:pt>
                      <c:pt idx="723">
                        <c:v>2.77</c:v>
                      </c:pt>
                      <c:pt idx="724">
                        <c:v>2.39</c:v>
                      </c:pt>
                      <c:pt idx="725">
                        <c:v>2.66</c:v>
                      </c:pt>
                      <c:pt idx="726">
                        <c:v>2.44</c:v>
                      </c:pt>
                      <c:pt idx="727">
                        <c:v>2.5</c:v>
                      </c:pt>
                      <c:pt idx="728">
                        <c:v>2.29</c:v>
                      </c:pt>
                      <c:pt idx="729">
                        <c:v>2.41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9AF-4D79-94ED-C5A875AA537C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2.57</c:v>
                      </c:pt>
                      <c:pt idx="1">
                        <c:v>2.4900000000000002</c:v>
                      </c:pt>
                      <c:pt idx="2">
                        <c:v>2.38</c:v>
                      </c:pt>
                      <c:pt idx="3">
                        <c:v>2.4700000000000002</c:v>
                      </c:pt>
                      <c:pt idx="4">
                        <c:v>2.4</c:v>
                      </c:pt>
                      <c:pt idx="5">
                        <c:v>2.41</c:v>
                      </c:pt>
                      <c:pt idx="6">
                        <c:v>2.2799999999999998</c:v>
                      </c:pt>
                      <c:pt idx="7">
                        <c:v>2.25</c:v>
                      </c:pt>
                      <c:pt idx="8">
                        <c:v>2.4500000000000002</c:v>
                      </c:pt>
                      <c:pt idx="9">
                        <c:v>2.2999999999999998</c:v>
                      </c:pt>
                      <c:pt idx="10">
                        <c:v>4.3</c:v>
                      </c:pt>
                      <c:pt idx="11">
                        <c:v>4.78</c:v>
                      </c:pt>
                      <c:pt idx="12">
                        <c:v>3.67</c:v>
                      </c:pt>
                      <c:pt idx="13">
                        <c:v>3.6</c:v>
                      </c:pt>
                      <c:pt idx="14">
                        <c:v>3.62</c:v>
                      </c:pt>
                      <c:pt idx="15">
                        <c:v>3.45</c:v>
                      </c:pt>
                      <c:pt idx="16">
                        <c:v>3.73</c:v>
                      </c:pt>
                      <c:pt idx="17">
                        <c:v>2.5499999999999998</c:v>
                      </c:pt>
                      <c:pt idx="18">
                        <c:v>3.17</c:v>
                      </c:pt>
                      <c:pt idx="19">
                        <c:v>3.08</c:v>
                      </c:pt>
                      <c:pt idx="20">
                        <c:v>2.65</c:v>
                      </c:pt>
                      <c:pt idx="21">
                        <c:v>2.68</c:v>
                      </c:pt>
                      <c:pt idx="22">
                        <c:v>2.9</c:v>
                      </c:pt>
                      <c:pt idx="23">
                        <c:v>3.08</c:v>
                      </c:pt>
                      <c:pt idx="24">
                        <c:v>3.1</c:v>
                      </c:pt>
                      <c:pt idx="25">
                        <c:v>3.7</c:v>
                      </c:pt>
                      <c:pt idx="26">
                        <c:v>2.75</c:v>
                      </c:pt>
                      <c:pt idx="27">
                        <c:v>2.72</c:v>
                      </c:pt>
                      <c:pt idx="28">
                        <c:v>2.7</c:v>
                      </c:pt>
                      <c:pt idx="29">
                        <c:v>3.6</c:v>
                      </c:pt>
                      <c:pt idx="30">
                        <c:v>4.38</c:v>
                      </c:pt>
                      <c:pt idx="31">
                        <c:v>4.45</c:v>
                      </c:pt>
                      <c:pt idx="32">
                        <c:v>3.2</c:v>
                      </c:pt>
                      <c:pt idx="33">
                        <c:v>3.12</c:v>
                      </c:pt>
                      <c:pt idx="34">
                        <c:v>2.61</c:v>
                      </c:pt>
                      <c:pt idx="35">
                        <c:v>2.74</c:v>
                      </c:pt>
                      <c:pt idx="36">
                        <c:v>2.68</c:v>
                      </c:pt>
                      <c:pt idx="37">
                        <c:v>2.63</c:v>
                      </c:pt>
                      <c:pt idx="38">
                        <c:v>2.5099999999999998</c:v>
                      </c:pt>
                      <c:pt idx="39">
                        <c:v>2.4</c:v>
                      </c:pt>
                      <c:pt idx="40">
                        <c:v>2.5499999999999998</c:v>
                      </c:pt>
                      <c:pt idx="41">
                        <c:v>2.5</c:v>
                      </c:pt>
                      <c:pt idx="42">
                        <c:v>2.4300000000000002</c:v>
                      </c:pt>
                      <c:pt idx="43">
                        <c:v>2.41</c:v>
                      </c:pt>
                      <c:pt idx="44">
                        <c:v>2.37</c:v>
                      </c:pt>
                      <c:pt idx="45">
                        <c:v>2.39</c:v>
                      </c:pt>
                      <c:pt idx="46">
                        <c:v>2.4</c:v>
                      </c:pt>
                      <c:pt idx="47">
                        <c:v>2.42</c:v>
                      </c:pt>
                      <c:pt idx="48">
                        <c:v>2.39</c:v>
                      </c:pt>
                      <c:pt idx="49">
                        <c:v>3.08</c:v>
                      </c:pt>
                      <c:pt idx="50">
                        <c:v>2.61</c:v>
                      </c:pt>
                      <c:pt idx="51">
                        <c:v>2.44</c:v>
                      </c:pt>
                      <c:pt idx="52">
                        <c:v>2.3199999999999998</c:v>
                      </c:pt>
                      <c:pt idx="53">
                        <c:v>2.2200000000000002</c:v>
                      </c:pt>
                      <c:pt idx="54">
                        <c:v>1.9</c:v>
                      </c:pt>
                      <c:pt idx="55">
                        <c:v>1.93</c:v>
                      </c:pt>
                      <c:pt idx="56">
                        <c:v>1.91</c:v>
                      </c:pt>
                      <c:pt idx="57">
                        <c:v>1.99</c:v>
                      </c:pt>
                      <c:pt idx="58">
                        <c:v>1.91</c:v>
                      </c:pt>
                      <c:pt idx="59">
                        <c:v>2</c:v>
                      </c:pt>
                      <c:pt idx="60">
                        <c:v>2.83</c:v>
                      </c:pt>
                      <c:pt idx="61">
                        <c:v>3.05</c:v>
                      </c:pt>
                      <c:pt idx="62">
                        <c:v>3.12</c:v>
                      </c:pt>
                      <c:pt idx="63">
                        <c:v>3.15</c:v>
                      </c:pt>
                      <c:pt idx="64">
                        <c:v>3.08</c:v>
                      </c:pt>
                      <c:pt idx="65">
                        <c:v>2.94</c:v>
                      </c:pt>
                      <c:pt idx="66">
                        <c:v>1.9</c:v>
                      </c:pt>
                      <c:pt idx="67">
                        <c:v>1.99</c:v>
                      </c:pt>
                      <c:pt idx="68">
                        <c:v>1.87</c:v>
                      </c:pt>
                      <c:pt idx="69">
                        <c:v>2.0299999999999998</c:v>
                      </c:pt>
                      <c:pt idx="70">
                        <c:v>3.05</c:v>
                      </c:pt>
                      <c:pt idx="71">
                        <c:v>3.07</c:v>
                      </c:pt>
                      <c:pt idx="72">
                        <c:v>2.64</c:v>
                      </c:pt>
                      <c:pt idx="73">
                        <c:v>2.8</c:v>
                      </c:pt>
                      <c:pt idx="74">
                        <c:v>2.4</c:v>
                      </c:pt>
                      <c:pt idx="75">
                        <c:v>2.61</c:v>
                      </c:pt>
                      <c:pt idx="76">
                        <c:v>2.42</c:v>
                      </c:pt>
                      <c:pt idx="77">
                        <c:v>2.59</c:v>
                      </c:pt>
                      <c:pt idx="78">
                        <c:v>3.77</c:v>
                      </c:pt>
                      <c:pt idx="79">
                        <c:v>4.05</c:v>
                      </c:pt>
                      <c:pt idx="80">
                        <c:v>4.7</c:v>
                      </c:pt>
                      <c:pt idx="81">
                        <c:v>4.79</c:v>
                      </c:pt>
                      <c:pt idx="82">
                        <c:v>4.7300000000000004</c:v>
                      </c:pt>
                      <c:pt idx="83">
                        <c:v>4.82</c:v>
                      </c:pt>
                      <c:pt idx="84">
                        <c:v>5.51</c:v>
                      </c:pt>
                      <c:pt idx="85">
                        <c:v>5.91</c:v>
                      </c:pt>
                      <c:pt idx="86">
                        <c:v>6.1</c:v>
                      </c:pt>
                      <c:pt idx="87">
                        <c:v>6.15</c:v>
                      </c:pt>
                      <c:pt idx="88">
                        <c:v>7.5</c:v>
                      </c:pt>
                      <c:pt idx="89">
                        <c:v>7.09</c:v>
                      </c:pt>
                      <c:pt idx="90">
                        <c:v>6.88</c:v>
                      </c:pt>
                      <c:pt idx="91">
                        <c:v>4.3</c:v>
                      </c:pt>
                      <c:pt idx="92">
                        <c:v>4</c:v>
                      </c:pt>
                      <c:pt idx="93">
                        <c:v>5.03</c:v>
                      </c:pt>
                      <c:pt idx="94">
                        <c:v>4.91</c:v>
                      </c:pt>
                      <c:pt idx="95">
                        <c:v>4.7699999999999996</c:v>
                      </c:pt>
                      <c:pt idx="96">
                        <c:v>4.5199999999999996</c:v>
                      </c:pt>
                      <c:pt idx="97">
                        <c:v>4.1500000000000004</c:v>
                      </c:pt>
                      <c:pt idx="98">
                        <c:v>3.31</c:v>
                      </c:pt>
                      <c:pt idx="99">
                        <c:v>3.42</c:v>
                      </c:pt>
                      <c:pt idx="100">
                        <c:v>3.16</c:v>
                      </c:pt>
                      <c:pt idx="101">
                        <c:v>2.8</c:v>
                      </c:pt>
                      <c:pt idx="102">
                        <c:v>2.99</c:v>
                      </c:pt>
                      <c:pt idx="103">
                        <c:v>3.11</c:v>
                      </c:pt>
                      <c:pt idx="104">
                        <c:v>2.68</c:v>
                      </c:pt>
                      <c:pt idx="105">
                        <c:v>2.7</c:v>
                      </c:pt>
                      <c:pt idx="106">
                        <c:v>2.77</c:v>
                      </c:pt>
                      <c:pt idx="107">
                        <c:v>2.8</c:v>
                      </c:pt>
                      <c:pt idx="108">
                        <c:v>2.66</c:v>
                      </c:pt>
                      <c:pt idx="109">
                        <c:v>2.72</c:v>
                      </c:pt>
                      <c:pt idx="110">
                        <c:v>4.1100000000000003</c:v>
                      </c:pt>
                      <c:pt idx="111">
                        <c:v>4.07</c:v>
                      </c:pt>
                      <c:pt idx="112">
                        <c:v>2.78</c:v>
                      </c:pt>
                      <c:pt idx="113">
                        <c:v>2.6</c:v>
                      </c:pt>
                      <c:pt idx="114">
                        <c:v>2.41</c:v>
                      </c:pt>
                      <c:pt idx="115">
                        <c:v>2.3199999999999998</c:v>
                      </c:pt>
                      <c:pt idx="116">
                        <c:v>2</c:v>
                      </c:pt>
                      <c:pt idx="117">
                        <c:v>2.1</c:v>
                      </c:pt>
                      <c:pt idx="118">
                        <c:v>2.46</c:v>
                      </c:pt>
                      <c:pt idx="119">
                        <c:v>2.98</c:v>
                      </c:pt>
                      <c:pt idx="120">
                        <c:v>3.43</c:v>
                      </c:pt>
                      <c:pt idx="121">
                        <c:v>3.19</c:v>
                      </c:pt>
                      <c:pt idx="122">
                        <c:v>2.82</c:v>
                      </c:pt>
                      <c:pt idx="123">
                        <c:v>2.85</c:v>
                      </c:pt>
                      <c:pt idx="124">
                        <c:v>2.93</c:v>
                      </c:pt>
                      <c:pt idx="125">
                        <c:v>3.12</c:v>
                      </c:pt>
                      <c:pt idx="126">
                        <c:v>2.98</c:v>
                      </c:pt>
                      <c:pt idx="127">
                        <c:v>3.15</c:v>
                      </c:pt>
                      <c:pt idx="128">
                        <c:v>4.9000000000000004</c:v>
                      </c:pt>
                      <c:pt idx="129">
                        <c:v>4.99</c:v>
                      </c:pt>
                      <c:pt idx="130">
                        <c:v>3.21</c:v>
                      </c:pt>
                      <c:pt idx="131">
                        <c:v>4.42</c:v>
                      </c:pt>
                      <c:pt idx="132">
                        <c:v>4.3</c:v>
                      </c:pt>
                      <c:pt idx="133">
                        <c:v>4.25</c:v>
                      </c:pt>
                      <c:pt idx="134">
                        <c:v>4.38</c:v>
                      </c:pt>
                      <c:pt idx="135">
                        <c:v>5.69</c:v>
                      </c:pt>
                      <c:pt idx="136">
                        <c:v>4.93</c:v>
                      </c:pt>
                      <c:pt idx="137">
                        <c:v>3.81</c:v>
                      </c:pt>
                      <c:pt idx="138">
                        <c:v>3.64</c:v>
                      </c:pt>
                      <c:pt idx="139">
                        <c:v>3.98</c:v>
                      </c:pt>
                      <c:pt idx="140">
                        <c:v>3.59</c:v>
                      </c:pt>
                      <c:pt idx="141">
                        <c:v>3.77</c:v>
                      </c:pt>
                      <c:pt idx="142">
                        <c:v>4.01</c:v>
                      </c:pt>
                      <c:pt idx="143">
                        <c:v>3.87</c:v>
                      </c:pt>
                      <c:pt idx="144">
                        <c:v>3.42</c:v>
                      </c:pt>
                      <c:pt idx="145">
                        <c:v>3.88</c:v>
                      </c:pt>
                      <c:pt idx="146">
                        <c:v>4.09</c:v>
                      </c:pt>
                      <c:pt idx="147">
                        <c:v>3.93</c:v>
                      </c:pt>
                      <c:pt idx="148">
                        <c:v>3.48</c:v>
                      </c:pt>
                      <c:pt idx="149">
                        <c:v>3.99</c:v>
                      </c:pt>
                      <c:pt idx="150">
                        <c:v>4.03</c:v>
                      </c:pt>
                      <c:pt idx="151">
                        <c:v>4.09</c:v>
                      </c:pt>
                      <c:pt idx="152">
                        <c:v>4.4800000000000004</c:v>
                      </c:pt>
                      <c:pt idx="153">
                        <c:v>4.88</c:v>
                      </c:pt>
                      <c:pt idx="154">
                        <c:v>5.2</c:v>
                      </c:pt>
                      <c:pt idx="155">
                        <c:v>5.71</c:v>
                      </c:pt>
                      <c:pt idx="156">
                        <c:v>4.82</c:v>
                      </c:pt>
                      <c:pt idx="157">
                        <c:v>4.71</c:v>
                      </c:pt>
                      <c:pt idx="158">
                        <c:v>4.4400000000000004</c:v>
                      </c:pt>
                      <c:pt idx="159">
                        <c:v>3.91</c:v>
                      </c:pt>
                      <c:pt idx="160">
                        <c:v>2.82</c:v>
                      </c:pt>
                      <c:pt idx="161">
                        <c:v>2.94</c:v>
                      </c:pt>
                      <c:pt idx="162">
                        <c:v>3.51</c:v>
                      </c:pt>
                      <c:pt idx="163">
                        <c:v>3.66</c:v>
                      </c:pt>
                      <c:pt idx="164">
                        <c:v>2.8</c:v>
                      </c:pt>
                      <c:pt idx="165">
                        <c:v>2.79</c:v>
                      </c:pt>
                      <c:pt idx="166">
                        <c:v>2.48</c:v>
                      </c:pt>
                      <c:pt idx="167">
                        <c:v>2.5499999999999998</c:v>
                      </c:pt>
                      <c:pt idx="168">
                        <c:v>2.6</c:v>
                      </c:pt>
                      <c:pt idx="169">
                        <c:v>2.4900000000000002</c:v>
                      </c:pt>
                      <c:pt idx="170">
                        <c:v>2.38</c:v>
                      </c:pt>
                      <c:pt idx="171">
                        <c:v>2.58</c:v>
                      </c:pt>
                      <c:pt idx="172">
                        <c:v>2.57</c:v>
                      </c:pt>
                      <c:pt idx="173">
                        <c:v>2.65</c:v>
                      </c:pt>
                      <c:pt idx="174">
                        <c:v>2.78</c:v>
                      </c:pt>
                      <c:pt idx="175">
                        <c:v>2.63</c:v>
                      </c:pt>
                      <c:pt idx="176">
                        <c:v>2.31</c:v>
                      </c:pt>
                      <c:pt idx="177">
                        <c:v>2.77</c:v>
                      </c:pt>
                      <c:pt idx="178">
                        <c:v>5.28</c:v>
                      </c:pt>
                      <c:pt idx="179">
                        <c:v>4.4000000000000004</c:v>
                      </c:pt>
                      <c:pt idx="180">
                        <c:v>3.77</c:v>
                      </c:pt>
                      <c:pt idx="181">
                        <c:v>3.82</c:v>
                      </c:pt>
                      <c:pt idx="182">
                        <c:v>3.53</c:v>
                      </c:pt>
                      <c:pt idx="183">
                        <c:v>3.71</c:v>
                      </c:pt>
                      <c:pt idx="184">
                        <c:v>4.18</c:v>
                      </c:pt>
                      <c:pt idx="185">
                        <c:v>4.22</c:v>
                      </c:pt>
                      <c:pt idx="186">
                        <c:v>3.76</c:v>
                      </c:pt>
                      <c:pt idx="187">
                        <c:v>3.7</c:v>
                      </c:pt>
                      <c:pt idx="188">
                        <c:v>3.2</c:v>
                      </c:pt>
                      <c:pt idx="189">
                        <c:v>3.11</c:v>
                      </c:pt>
                      <c:pt idx="190">
                        <c:v>3.03</c:v>
                      </c:pt>
                      <c:pt idx="191">
                        <c:v>3.09</c:v>
                      </c:pt>
                      <c:pt idx="192">
                        <c:v>3.05</c:v>
                      </c:pt>
                      <c:pt idx="193">
                        <c:v>3.03</c:v>
                      </c:pt>
                      <c:pt idx="194">
                        <c:v>2.9</c:v>
                      </c:pt>
                      <c:pt idx="195">
                        <c:v>3.3</c:v>
                      </c:pt>
                      <c:pt idx="196">
                        <c:v>3.31</c:v>
                      </c:pt>
                      <c:pt idx="197">
                        <c:v>3.28</c:v>
                      </c:pt>
                      <c:pt idx="198">
                        <c:v>3.15</c:v>
                      </c:pt>
                      <c:pt idx="199">
                        <c:v>3.2</c:v>
                      </c:pt>
                      <c:pt idx="200">
                        <c:v>3.33</c:v>
                      </c:pt>
                      <c:pt idx="201">
                        <c:v>3.39</c:v>
                      </c:pt>
                      <c:pt idx="202">
                        <c:v>4.28</c:v>
                      </c:pt>
                      <c:pt idx="203">
                        <c:v>3.76</c:v>
                      </c:pt>
                      <c:pt idx="204">
                        <c:v>4.09</c:v>
                      </c:pt>
                      <c:pt idx="205">
                        <c:v>4.1500000000000004</c:v>
                      </c:pt>
                      <c:pt idx="206">
                        <c:v>4.17</c:v>
                      </c:pt>
                      <c:pt idx="207">
                        <c:v>3.8</c:v>
                      </c:pt>
                      <c:pt idx="208">
                        <c:v>3.65</c:v>
                      </c:pt>
                      <c:pt idx="209">
                        <c:v>3.99</c:v>
                      </c:pt>
                      <c:pt idx="210">
                        <c:v>4.05</c:v>
                      </c:pt>
                      <c:pt idx="211">
                        <c:v>4.1500000000000004</c:v>
                      </c:pt>
                      <c:pt idx="212">
                        <c:v>4.18</c:v>
                      </c:pt>
                      <c:pt idx="213">
                        <c:v>4.21</c:v>
                      </c:pt>
                      <c:pt idx="214">
                        <c:v>4.24</c:v>
                      </c:pt>
                      <c:pt idx="215">
                        <c:v>4.82</c:v>
                      </c:pt>
                      <c:pt idx="216">
                        <c:v>5.0199999999999996</c:v>
                      </c:pt>
                      <c:pt idx="217">
                        <c:v>4.3</c:v>
                      </c:pt>
                      <c:pt idx="218">
                        <c:v>2.91</c:v>
                      </c:pt>
                      <c:pt idx="219">
                        <c:v>2.84</c:v>
                      </c:pt>
                      <c:pt idx="220">
                        <c:v>3.2</c:v>
                      </c:pt>
                      <c:pt idx="221">
                        <c:v>3.1</c:v>
                      </c:pt>
                      <c:pt idx="222">
                        <c:v>2.9</c:v>
                      </c:pt>
                      <c:pt idx="223">
                        <c:v>3.19</c:v>
                      </c:pt>
                      <c:pt idx="224">
                        <c:v>3.71</c:v>
                      </c:pt>
                      <c:pt idx="225">
                        <c:v>3.88</c:v>
                      </c:pt>
                      <c:pt idx="226">
                        <c:v>3.11</c:v>
                      </c:pt>
                      <c:pt idx="227">
                        <c:v>3.19</c:v>
                      </c:pt>
                      <c:pt idx="228">
                        <c:v>3.28</c:v>
                      </c:pt>
                      <c:pt idx="229">
                        <c:v>3.61</c:v>
                      </c:pt>
                      <c:pt idx="230">
                        <c:v>4.71</c:v>
                      </c:pt>
                      <c:pt idx="231">
                        <c:v>4.45</c:v>
                      </c:pt>
                      <c:pt idx="232">
                        <c:v>3.56</c:v>
                      </c:pt>
                      <c:pt idx="233">
                        <c:v>3.78</c:v>
                      </c:pt>
                      <c:pt idx="234">
                        <c:v>4.71</c:v>
                      </c:pt>
                      <c:pt idx="235">
                        <c:v>4.55</c:v>
                      </c:pt>
                      <c:pt idx="236">
                        <c:v>4.63</c:v>
                      </c:pt>
                      <c:pt idx="237">
                        <c:v>4.88</c:v>
                      </c:pt>
                      <c:pt idx="238">
                        <c:v>4.97</c:v>
                      </c:pt>
                      <c:pt idx="239">
                        <c:v>4.72</c:v>
                      </c:pt>
                      <c:pt idx="240">
                        <c:v>4.4000000000000004</c:v>
                      </c:pt>
                      <c:pt idx="241">
                        <c:v>4.62</c:v>
                      </c:pt>
                      <c:pt idx="242">
                        <c:v>5.0999999999999996</c:v>
                      </c:pt>
                      <c:pt idx="243">
                        <c:v>4.72</c:v>
                      </c:pt>
                      <c:pt idx="244">
                        <c:v>4.07</c:v>
                      </c:pt>
                      <c:pt idx="245">
                        <c:v>4.13</c:v>
                      </c:pt>
                      <c:pt idx="246">
                        <c:v>4.0999999999999996</c:v>
                      </c:pt>
                      <c:pt idx="247">
                        <c:v>5.3</c:v>
                      </c:pt>
                      <c:pt idx="248">
                        <c:v>5.81</c:v>
                      </c:pt>
                      <c:pt idx="249">
                        <c:v>5.77</c:v>
                      </c:pt>
                      <c:pt idx="250">
                        <c:v>5.94</c:v>
                      </c:pt>
                      <c:pt idx="251">
                        <c:v>6.9</c:v>
                      </c:pt>
                      <c:pt idx="252">
                        <c:v>6.34</c:v>
                      </c:pt>
                      <c:pt idx="253">
                        <c:v>6.3</c:v>
                      </c:pt>
                      <c:pt idx="254">
                        <c:v>5.48</c:v>
                      </c:pt>
                      <c:pt idx="255">
                        <c:v>5.13</c:v>
                      </c:pt>
                      <c:pt idx="256">
                        <c:v>5.19</c:v>
                      </c:pt>
                      <c:pt idx="257">
                        <c:v>4.72</c:v>
                      </c:pt>
                      <c:pt idx="258">
                        <c:v>4.8099999999999996</c:v>
                      </c:pt>
                      <c:pt idx="259">
                        <c:v>4.93</c:v>
                      </c:pt>
                      <c:pt idx="260">
                        <c:v>5.65</c:v>
                      </c:pt>
                      <c:pt idx="261">
                        <c:v>5.6</c:v>
                      </c:pt>
                      <c:pt idx="262">
                        <c:v>4.1100000000000003</c:v>
                      </c:pt>
                      <c:pt idx="263">
                        <c:v>3.82</c:v>
                      </c:pt>
                      <c:pt idx="264">
                        <c:v>3.71</c:v>
                      </c:pt>
                      <c:pt idx="265">
                        <c:v>3.8</c:v>
                      </c:pt>
                      <c:pt idx="266">
                        <c:v>4.1900000000000004</c:v>
                      </c:pt>
                      <c:pt idx="267">
                        <c:v>4.1500000000000004</c:v>
                      </c:pt>
                      <c:pt idx="268">
                        <c:v>4.2300000000000004</c:v>
                      </c:pt>
                      <c:pt idx="269">
                        <c:v>4</c:v>
                      </c:pt>
                      <c:pt idx="270">
                        <c:v>3.69</c:v>
                      </c:pt>
                      <c:pt idx="271">
                        <c:v>3.6</c:v>
                      </c:pt>
                      <c:pt idx="272">
                        <c:v>3.98</c:v>
                      </c:pt>
                      <c:pt idx="273">
                        <c:v>4.28</c:v>
                      </c:pt>
                      <c:pt idx="274">
                        <c:v>6.1</c:v>
                      </c:pt>
                      <c:pt idx="275">
                        <c:v>6.99</c:v>
                      </c:pt>
                      <c:pt idx="276">
                        <c:v>6.58</c:v>
                      </c:pt>
                      <c:pt idx="277">
                        <c:v>5.0999999999999996</c:v>
                      </c:pt>
                      <c:pt idx="278">
                        <c:v>5.13</c:v>
                      </c:pt>
                      <c:pt idx="279">
                        <c:v>6.98</c:v>
                      </c:pt>
                      <c:pt idx="280">
                        <c:v>7.2</c:v>
                      </c:pt>
                      <c:pt idx="281">
                        <c:v>6.33</c:v>
                      </c:pt>
                      <c:pt idx="282">
                        <c:v>5.81</c:v>
                      </c:pt>
                      <c:pt idx="283">
                        <c:v>5.45</c:v>
                      </c:pt>
                      <c:pt idx="284">
                        <c:v>5.1100000000000003</c:v>
                      </c:pt>
                      <c:pt idx="285">
                        <c:v>5.03</c:v>
                      </c:pt>
                      <c:pt idx="286">
                        <c:v>4.3</c:v>
                      </c:pt>
                      <c:pt idx="287">
                        <c:v>5.4</c:v>
                      </c:pt>
                      <c:pt idx="288">
                        <c:v>6.61</c:v>
                      </c:pt>
                      <c:pt idx="289">
                        <c:v>5.0999999999999996</c:v>
                      </c:pt>
                      <c:pt idx="290">
                        <c:v>3.15</c:v>
                      </c:pt>
                      <c:pt idx="291">
                        <c:v>3.81</c:v>
                      </c:pt>
                      <c:pt idx="292">
                        <c:v>4.26</c:v>
                      </c:pt>
                      <c:pt idx="293">
                        <c:v>4.12</c:v>
                      </c:pt>
                      <c:pt idx="294">
                        <c:v>4.0999999999999996</c:v>
                      </c:pt>
                      <c:pt idx="295">
                        <c:v>4.4800000000000004</c:v>
                      </c:pt>
                      <c:pt idx="296">
                        <c:v>4.3899999999999997</c:v>
                      </c:pt>
                      <c:pt idx="297">
                        <c:v>4</c:v>
                      </c:pt>
                      <c:pt idx="298">
                        <c:v>3.43</c:v>
                      </c:pt>
                      <c:pt idx="299">
                        <c:v>3.1</c:v>
                      </c:pt>
                      <c:pt idx="300">
                        <c:v>5.0199999999999996</c:v>
                      </c:pt>
                      <c:pt idx="301">
                        <c:v>5.31</c:v>
                      </c:pt>
                      <c:pt idx="302">
                        <c:v>3.15</c:v>
                      </c:pt>
                      <c:pt idx="303">
                        <c:v>3.4</c:v>
                      </c:pt>
                      <c:pt idx="304">
                        <c:v>3.36</c:v>
                      </c:pt>
                      <c:pt idx="305">
                        <c:v>3</c:v>
                      </c:pt>
                      <c:pt idx="306">
                        <c:v>4.12</c:v>
                      </c:pt>
                      <c:pt idx="307">
                        <c:v>4.6399999999999997</c:v>
                      </c:pt>
                      <c:pt idx="308">
                        <c:v>5</c:v>
                      </c:pt>
                      <c:pt idx="309">
                        <c:v>5.12</c:v>
                      </c:pt>
                      <c:pt idx="310">
                        <c:v>4.18</c:v>
                      </c:pt>
                      <c:pt idx="311">
                        <c:v>4.76</c:v>
                      </c:pt>
                      <c:pt idx="312">
                        <c:v>4.68</c:v>
                      </c:pt>
                      <c:pt idx="313">
                        <c:v>4.82</c:v>
                      </c:pt>
                      <c:pt idx="314">
                        <c:v>4.4000000000000004</c:v>
                      </c:pt>
                      <c:pt idx="315">
                        <c:v>3</c:v>
                      </c:pt>
                      <c:pt idx="316">
                        <c:v>5.42</c:v>
                      </c:pt>
                      <c:pt idx="317">
                        <c:v>5.68</c:v>
                      </c:pt>
                      <c:pt idx="318">
                        <c:v>4.3099999999999996</c:v>
                      </c:pt>
                      <c:pt idx="319">
                        <c:v>4.13</c:v>
                      </c:pt>
                      <c:pt idx="320">
                        <c:v>4.2</c:v>
                      </c:pt>
                      <c:pt idx="321">
                        <c:v>4.41</c:v>
                      </c:pt>
                      <c:pt idx="322">
                        <c:v>4.4800000000000004</c:v>
                      </c:pt>
                      <c:pt idx="323">
                        <c:v>4.72</c:v>
                      </c:pt>
                      <c:pt idx="324">
                        <c:v>4.9000000000000004</c:v>
                      </c:pt>
                      <c:pt idx="325">
                        <c:v>4.5999999999999996</c:v>
                      </c:pt>
                      <c:pt idx="326">
                        <c:v>4.83</c:v>
                      </c:pt>
                      <c:pt idx="327">
                        <c:v>4.91</c:v>
                      </c:pt>
                      <c:pt idx="328">
                        <c:v>3.02</c:v>
                      </c:pt>
                      <c:pt idx="329">
                        <c:v>3.15</c:v>
                      </c:pt>
                      <c:pt idx="330">
                        <c:v>3.09</c:v>
                      </c:pt>
                      <c:pt idx="331">
                        <c:v>3.2</c:v>
                      </c:pt>
                      <c:pt idx="332">
                        <c:v>3.3</c:v>
                      </c:pt>
                      <c:pt idx="333">
                        <c:v>3.12</c:v>
                      </c:pt>
                      <c:pt idx="334">
                        <c:v>3.21</c:v>
                      </c:pt>
                      <c:pt idx="335">
                        <c:v>3.08</c:v>
                      </c:pt>
                      <c:pt idx="336">
                        <c:v>2.74</c:v>
                      </c:pt>
                      <c:pt idx="337">
                        <c:v>2.66</c:v>
                      </c:pt>
                      <c:pt idx="338">
                        <c:v>2.81</c:v>
                      </c:pt>
                      <c:pt idx="339">
                        <c:v>2.72</c:v>
                      </c:pt>
                      <c:pt idx="340">
                        <c:v>2.57</c:v>
                      </c:pt>
                      <c:pt idx="341">
                        <c:v>2.59</c:v>
                      </c:pt>
                      <c:pt idx="342">
                        <c:v>2.5</c:v>
                      </c:pt>
                      <c:pt idx="343">
                        <c:v>2.57</c:v>
                      </c:pt>
                      <c:pt idx="344">
                        <c:v>2.42</c:v>
                      </c:pt>
                      <c:pt idx="345">
                        <c:v>2.5499999999999998</c:v>
                      </c:pt>
                      <c:pt idx="346">
                        <c:v>2.71</c:v>
                      </c:pt>
                      <c:pt idx="347">
                        <c:v>2.89</c:v>
                      </c:pt>
                      <c:pt idx="348">
                        <c:v>2.72</c:v>
                      </c:pt>
                      <c:pt idx="349">
                        <c:v>2.74</c:v>
                      </c:pt>
                      <c:pt idx="350">
                        <c:v>3.3</c:v>
                      </c:pt>
                      <c:pt idx="351">
                        <c:v>3.12</c:v>
                      </c:pt>
                      <c:pt idx="352">
                        <c:v>2.89</c:v>
                      </c:pt>
                      <c:pt idx="353">
                        <c:v>2.4300000000000002</c:v>
                      </c:pt>
                      <c:pt idx="354">
                        <c:v>2.2999999999999998</c:v>
                      </c:pt>
                      <c:pt idx="355">
                        <c:v>2.4700000000000002</c:v>
                      </c:pt>
                      <c:pt idx="356">
                        <c:v>2.61</c:v>
                      </c:pt>
                      <c:pt idx="357">
                        <c:v>2.99</c:v>
                      </c:pt>
                      <c:pt idx="358">
                        <c:v>2.72</c:v>
                      </c:pt>
                      <c:pt idx="359">
                        <c:v>2.56</c:v>
                      </c:pt>
                      <c:pt idx="360">
                        <c:v>2.6</c:v>
                      </c:pt>
                      <c:pt idx="361">
                        <c:v>2.79</c:v>
                      </c:pt>
                      <c:pt idx="362">
                        <c:v>3.2</c:v>
                      </c:pt>
                      <c:pt idx="363">
                        <c:v>3</c:v>
                      </c:pt>
                      <c:pt idx="364">
                        <c:v>2.86</c:v>
                      </c:pt>
                      <c:pt idx="365">
                        <c:v>3.69</c:v>
                      </c:pt>
                      <c:pt idx="366">
                        <c:v>3.3</c:v>
                      </c:pt>
                      <c:pt idx="367">
                        <c:v>2.6</c:v>
                      </c:pt>
                      <c:pt idx="368">
                        <c:v>2.77</c:v>
                      </c:pt>
                      <c:pt idx="369">
                        <c:v>3.84</c:v>
                      </c:pt>
                      <c:pt idx="370">
                        <c:v>4.2699999999999996</c:v>
                      </c:pt>
                      <c:pt idx="371">
                        <c:v>4.32</c:v>
                      </c:pt>
                      <c:pt idx="372">
                        <c:v>4.2</c:v>
                      </c:pt>
                      <c:pt idx="373">
                        <c:v>4.3499999999999996</c:v>
                      </c:pt>
                      <c:pt idx="374">
                        <c:v>4.4000000000000004</c:v>
                      </c:pt>
                      <c:pt idx="375">
                        <c:v>4.3099999999999996</c:v>
                      </c:pt>
                      <c:pt idx="376">
                        <c:v>4.43</c:v>
                      </c:pt>
                      <c:pt idx="377">
                        <c:v>4.4000000000000004</c:v>
                      </c:pt>
                      <c:pt idx="378">
                        <c:v>4.2</c:v>
                      </c:pt>
                      <c:pt idx="379">
                        <c:v>4.01</c:v>
                      </c:pt>
                      <c:pt idx="380">
                        <c:v>3.86</c:v>
                      </c:pt>
                      <c:pt idx="381">
                        <c:v>3.74</c:v>
                      </c:pt>
                      <c:pt idx="382">
                        <c:v>3.62</c:v>
                      </c:pt>
                      <c:pt idx="383">
                        <c:v>3.03</c:v>
                      </c:pt>
                      <c:pt idx="384">
                        <c:v>2.68</c:v>
                      </c:pt>
                      <c:pt idx="385">
                        <c:v>2.4900000000000002</c:v>
                      </c:pt>
                      <c:pt idx="386">
                        <c:v>2.6</c:v>
                      </c:pt>
                      <c:pt idx="387">
                        <c:v>2.63</c:v>
                      </c:pt>
                      <c:pt idx="388">
                        <c:v>2.2999999999999998</c:v>
                      </c:pt>
                      <c:pt idx="389">
                        <c:v>2.48</c:v>
                      </c:pt>
                      <c:pt idx="390">
                        <c:v>2.2200000000000002</c:v>
                      </c:pt>
                      <c:pt idx="391">
                        <c:v>2.2000000000000002</c:v>
                      </c:pt>
                      <c:pt idx="392">
                        <c:v>2.2200000000000002</c:v>
                      </c:pt>
                      <c:pt idx="393">
                        <c:v>2.27</c:v>
                      </c:pt>
                      <c:pt idx="394">
                        <c:v>2.1800000000000002</c:v>
                      </c:pt>
                      <c:pt idx="395">
                        <c:v>2.23</c:v>
                      </c:pt>
                      <c:pt idx="396">
                        <c:v>2.35</c:v>
                      </c:pt>
                      <c:pt idx="397">
                        <c:v>2.69</c:v>
                      </c:pt>
                      <c:pt idx="398">
                        <c:v>2.91</c:v>
                      </c:pt>
                      <c:pt idx="399">
                        <c:v>2.84</c:v>
                      </c:pt>
                      <c:pt idx="400">
                        <c:v>2.99</c:v>
                      </c:pt>
                      <c:pt idx="401">
                        <c:v>2.87</c:v>
                      </c:pt>
                      <c:pt idx="402">
                        <c:v>2.9</c:v>
                      </c:pt>
                      <c:pt idx="403">
                        <c:v>2.8</c:v>
                      </c:pt>
                      <c:pt idx="404">
                        <c:v>2.87</c:v>
                      </c:pt>
                      <c:pt idx="405">
                        <c:v>2.48</c:v>
                      </c:pt>
                      <c:pt idx="406">
                        <c:v>2.77</c:v>
                      </c:pt>
                      <c:pt idx="407">
                        <c:v>2.84</c:v>
                      </c:pt>
                      <c:pt idx="408">
                        <c:v>2.65</c:v>
                      </c:pt>
                      <c:pt idx="409">
                        <c:v>2.75</c:v>
                      </c:pt>
                      <c:pt idx="410">
                        <c:v>3.28</c:v>
                      </c:pt>
                      <c:pt idx="411">
                        <c:v>3.35</c:v>
                      </c:pt>
                      <c:pt idx="412">
                        <c:v>3.27</c:v>
                      </c:pt>
                      <c:pt idx="413">
                        <c:v>3.08</c:v>
                      </c:pt>
                      <c:pt idx="414">
                        <c:v>2.91</c:v>
                      </c:pt>
                      <c:pt idx="415">
                        <c:v>2.84</c:v>
                      </c:pt>
                      <c:pt idx="416">
                        <c:v>2.6</c:v>
                      </c:pt>
                      <c:pt idx="417">
                        <c:v>2.66</c:v>
                      </c:pt>
                      <c:pt idx="418">
                        <c:v>2.61</c:v>
                      </c:pt>
                      <c:pt idx="419">
                        <c:v>2.64</c:v>
                      </c:pt>
                      <c:pt idx="420">
                        <c:v>2.57</c:v>
                      </c:pt>
                      <c:pt idx="421">
                        <c:v>2.5</c:v>
                      </c:pt>
                      <c:pt idx="422">
                        <c:v>2.48</c:v>
                      </c:pt>
                      <c:pt idx="423">
                        <c:v>2.4700000000000002</c:v>
                      </c:pt>
                      <c:pt idx="424">
                        <c:v>2.38</c:v>
                      </c:pt>
                      <c:pt idx="425">
                        <c:v>2.5299999999999998</c:v>
                      </c:pt>
                      <c:pt idx="426">
                        <c:v>4.17</c:v>
                      </c:pt>
                      <c:pt idx="427">
                        <c:v>4.12</c:v>
                      </c:pt>
                      <c:pt idx="428">
                        <c:v>3.51</c:v>
                      </c:pt>
                      <c:pt idx="429">
                        <c:v>3.15</c:v>
                      </c:pt>
                      <c:pt idx="430">
                        <c:v>3.09</c:v>
                      </c:pt>
                      <c:pt idx="431">
                        <c:v>3.66</c:v>
                      </c:pt>
                      <c:pt idx="432">
                        <c:v>3.35</c:v>
                      </c:pt>
                      <c:pt idx="433">
                        <c:v>3.15</c:v>
                      </c:pt>
                      <c:pt idx="434">
                        <c:v>3.02</c:v>
                      </c:pt>
                      <c:pt idx="435">
                        <c:v>3</c:v>
                      </c:pt>
                      <c:pt idx="436">
                        <c:v>4.22</c:v>
                      </c:pt>
                      <c:pt idx="437">
                        <c:v>3.68</c:v>
                      </c:pt>
                      <c:pt idx="438">
                        <c:v>3.39</c:v>
                      </c:pt>
                      <c:pt idx="439">
                        <c:v>3.37</c:v>
                      </c:pt>
                      <c:pt idx="440">
                        <c:v>2.41</c:v>
                      </c:pt>
                      <c:pt idx="441">
                        <c:v>2.99</c:v>
                      </c:pt>
                      <c:pt idx="442">
                        <c:v>3.61</c:v>
                      </c:pt>
                      <c:pt idx="443">
                        <c:v>3.34</c:v>
                      </c:pt>
                      <c:pt idx="444">
                        <c:v>2.86</c:v>
                      </c:pt>
                      <c:pt idx="445">
                        <c:v>3.15</c:v>
                      </c:pt>
                      <c:pt idx="446">
                        <c:v>3.5</c:v>
                      </c:pt>
                      <c:pt idx="447">
                        <c:v>3.44</c:v>
                      </c:pt>
                      <c:pt idx="448">
                        <c:v>2.62</c:v>
                      </c:pt>
                      <c:pt idx="449">
                        <c:v>2.4900000000000002</c:v>
                      </c:pt>
                      <c:pt idx="450">
                        <c:v>2.41</c:v>
                      </c:pt>
                      <c:pt idx="451">
                        <c:v>3.77</c:v>
                      </c:pt>
                      <c:pt idx="452">
                        <c:v>3.6</c:v>
                      </c:pt>
                      <c:pt idx="453">
                        <c:v>3.7</c:v>
                      </c:pt>
                      <c:pt idx="454">
                        <c:v>3.66</c:v>
                      </c:pt>
                      <c:pt idx="455">
                        <c:v>2.79</c:v>
                      </c:pt>
                      <c:pt idx="456">
                        <c:v>2.5099999999999998</c:v>
                      </c:pt>
                      <c:pt idx="457">
                        <c:v>2.5499999999999998</c:v>
                      </c:pt>
                      <c:pt idx="458">
                        <c:v>2.42</c:v>
                      </c:pt>
                      <c:pt idx="459">
                        <c:v>2.64</c:v>
                      </c:pt>
                      <c:pt idx="460">
                        <c:v>2.72</c:v>
                      </c:pt>
                      <c:pt idx="461">
                        <c:v>2.38</c:v>
                      </c:pt>
                      <c:pt idx="462">
                        <c:v>2.7</c:v>
                      </c:pt>
                      <c:pt idx="463">
                        <c:v>2.79</c:v>
                      </c:pt>
                      <c:pt idx="464">
                        <c:v>2.67</c:v>
                      </c:pt>
                      <c:pt idx="465">
                        <c:v>2.44</c:v>
                      </c:pt>
                      <c:pt idx="466">
                        <c:v>2.5</c:v>
                      </c:pt>
                      <c:pt idx="467">
                        <c:v>2.63</c:v>
                      </c:pt>
                      <c:pt idx="468">
                        <c:v>3.9</c:v>
                      </c:pt>
                      <c:pt idx="469">
                        <c:v>3.71</c:v>
                      </c:pt>
                      <c:pt idx="470">
                        <c:v>4.29</c:v>
                      </c:pt>
                      <c:pt idx="471">
                        <c:v>4.41</c:v>
                      </c:pt>
                      <c:pt idx="472">
                        <c:v>4.09</c:v>
                      </c:pt>
                      <c:pt idx="473">
                        <c:v>4.38</c:v>
                      </c:pt>
                      <c:pt idx="474">
                        <c:v>3.54</c:v>
                      </c:pt>
                      <c:pt idx="475">
                        <c:v>4.84</c:v>
                      </c:pt>
                      <c:pt idx="476">
                        <c:v>3.71</c:v>
                      </c:pt>
                      <c:pt idx="477">
                        <c:v>3.73</c:v>
                      </c:pt>
                      <c:pt idx="478">
                        <c:v>3.74</c:v>
                      </c:pt>
                      <c:pt idx="479">
                        <c:v>3.76</c:v>
                      </c:pt>
                      <c:pt idx="480">
                        <c:v>2.6</c:v>
                      </c:pt>
                      <c:pt idx="481">
                        <c:v>2.82</c:v>
                      </c:pt>
                      <c:pt idx="482">
                        <c:v>2.21</c:v>
                      </c:pt>
                      <c:pt idx="483">
                        <c:v>2.2000000000000002</c:v>
                      </c:pt>
                      <c:pt idx="484">
                        <c:v>2.1</c:v>
                      </c:pt>
                      <c:pt idx="485">
                        <c:v>2.12</c:v>
                      </c:pt>
                      <c:pt idx="486">
                        <c:v>2.02</c:v>
                      </c:pt>
                      <c:pt idx="487">
                        <c:v>2.15</c:v>
                      </c:pt>
                      <c:pt idx="488">
                        <c:v>2.04</c:v>
                      </c:pt>
                      <c:pt idx="489">
                        <c:v>2.41</c:v>
                      </c:pt>
                      <c:pt idx="490">
                        <c:v>3.12</c:v>
                      </c:pt>
                      <c:pt idx="491">
                        <c:v>3.44</c:v>
                      </c:pt>
                      <c:pt idx="492">
                        <c:v>3.68</c:v>
                      </c:pt>
                      <c:pt idx="493">
                        <c:v>3.07</c:v>
                      </c:pt>
                      <c:pt idx="494">
                        <c:v>2.02</c:v>
                      </c:pt>
                      <c:pt idx="495">
                        <c:v>2.67</c:v>
                      </c:pt>
                      <c:pt idx="496">
                        <c:v>2.41</c:v>
                      </c:pt>
                      <c:pt idx="497">
                        <c:v>2.69</c:v>
                      </c:pt>
                      <c:pt idx="498">
                        <c:v>2.6</c:v>
                      </c:pt>
                      <c:pt idx="499">
                        <c:v>3.1</c:v>
                      </c:pt>
                      <c:pt idx="500">
                        <c:v>2.8</c:v>
                      </c:pt>
                      <c:pt idx="501">
                        <c:v>2.99</c:v>
                      </c:pt>
                      <c:pt idx="502">
                        <c:v>3.2</c:v>
                      </c:pt>
                      <c:pt idx="503">
                        <c:v>3.48</c:v>
                      </c:pt>
                      <c:pt idx="504">
                        <c:v>3.39</c:v>
                      </c:pt>
                      <c:pt idx="505">
                        <c:v>3.74</c:v>
                      </c:pt>
                      <c:pt idx="506">
                        <c:v>3.61</c:v>
                      </c:pt>
                      <c:pt idx="507">
                        <c:v>3.94</c:v>
                      </c:pt>
                      <c:pt idx="508">
                        <c:v>3.32</c:v>
                      </c:pt>
                      <c:pt idx="509">
                        <c:v>3.01</c:v>
                      </c:pt>
                      <c:pt idx="510">
                        <c:v>2.2000000000000002</c:v>
                      </c:pt>
                      <c:pt idx="511">
                        <c:v>2.31</c:v>
                      </c:pt>
                      <c:pt idx="512">
                        <c:v>2.27</c:v>
                      </c:pt>
                      <c:pt idx="513">
                        <c:v>2.84</c:v>
                      </c:pt>
                      <c:pt idx="514">
                        <c:v>3.21</c:v>
                      </c:pt>
                      <c:pt idx="515">
                        <c:v>3.64</c:v>
                      </c:pt>
                      <c:pt idx="516">
                        <c:v>3.12</c:v>
                      </c:pt>
                      <c:pt idx="517">
                        <c:v>3.19</c:v>
                      </c:pt>
                      <c:pt idx="518">
                        <c:v>2.19</c:v>
                      </c:pt>
                      <c:pt idx="519">
                        <c:v>3.43</c:v>
                      </c:pt>
                      <c:pt idx="520">
                        <c:v>2.2799999999999998</c:v>
                      </c:pt>
                      <c:pt idx="521">
                        <c:v>3.33</c:v>
                      </c:pt>
                      <c:pt idx="522">
                        <c:v>3.3</c:v>
                      </c:pt>
                      <c:pt idx="523">
                        <c:v>2.48</c:v>
                      </c:pt>
                      <c:pt idx="524">
                        <c:v>2.2200000000000002</c:v>
                      </c:pt>
                      <c:pt idx="525">
                        <c:v>2.4900000000000002</c:v>
                      </c:pt>
                      <c:pt idx="526">
                        <c:v>2.19</c:v>
                      </c:pt>
                      <c:pt idx="527">
                        <c:v>2.31</c:v>
                      </c:pt>
                      <c:pt idx="528">
                        <c:v>2.2000000000000002</c:v>
                      </c:pt>
                      <c:pt idx="529">
                        <c:v>2.52</c:v>
                      </c:pt>
                      <c:pt idx="530">
                        <c:v>2.1800000000000002</c:v>
                      </c:pt>
                      <c:pt idx="531">
                        <c:v>2.44</c:v>
                      </c:pt>
                      <c:pt idx="532">
                        <c:v>2.2200000000000002</c:v>
                      </c:pt>
                      <c:pt idx="533">
                        <c:v>3.15</c:v>
                      </c:pt>
                      <c:pt idx="534">
                        <c:v>2.58</c:v>
                      </c:pt>
                      <c:pt idx="535">
                        <c:v>2.41</c:v>
                      </c:pt>
                      <c:pt idx="536">
                        <c:v>2.2400000000000002</c:v>
                      </c:pt>
                      <c:pt idx="537">
                        <c:v>2.79</c:v>
                      </c:pt>
                      <c:pt idx="538">
                        <c:v>3.18</c:v>
                      </c:pt>
                      <c:pt idx="539">
                        <c:v>2.97</c:v>
                      </c:pt>
                      <c:pt idx="540">
                        <c:v>2.48</c:v>
                      </c:pt>
                      <c:pt idx="541">
                        <c:v>3.15</c:v>
                      </c:pt>
                      <c:pt idx="542">
                        <c:v>3.21</c:v>
                      </c:pt>
                      <c:pt idx="543">
                        <c:v>3.28</c:v>
                      </c:pt>
                      <c:pt idx="544">
                        <c:v>3.77</c:v>
                      </c:pt>
                      <c:pt idx="545">
                        <c:v>3.89</c:v>
                      </c:pt>
                      <c:pt idx="546">
                        <c:v>3.29</c:v>
                      </c:pt>
                      <c:pt idx="547">
                        <c:v>3.68</c:v>
                      </c:pt>
                      <c:pt idx="548">
                        <c:v>3.99</c:v>
                      </c:pt>
                      <c:pt idx="549">
                        <c:v>3.49</c:v>
                      </c:pt>
                      <c:pt idx="550">
                        <c:v>3.11</c:v>
                      </c:pt>
                      <c:pt idx="551">
                        <c:v>3.29</c:v>
                      </c:pt>
                      <c:pt idx="552">
                        <c:v>3.43</c:v>
                      </c:pt>
                      <c:pt idx="553">
                        <c:v>3.08</c:v>
                      </c:pt>
                      <c:pt idx="554">
                        <c:v>2.91</c:v>
                      </c:pt>
                      <c:pt idx="555">
                        <c:v>3.44</c:v>
                      </c:pt>
                      <c:pt idx="556">
                        <c:v>3.28</c:v>
                      </c:pt>
                      <c:pt idx="557">
                        <c:v>2.9</c:v>
                      </c:pt>
                      <c:pt idx="558">
                        <c:v>2.5499999999999998</c:v>
                      </c:pt>
                      <c:pt idx="559">
                        <c:v>2.87</c:v>
                      </c:pt>
                      <c:pt idx="560">
                        <c:v>2.4900000000000002</c:v>
                      </c:pt>
                      <c:pt idx="561">
                        <c:v>2.1</c:v>
                      </c:pt>
                      <c:pt idx="562">
                        <c:v>2.12</c:v>
                      </c:pt>
                      <c:pt idx="563">
                        <c:v>2.67</c:v>
                      </c:pt>
                      <c:pt idx="564">
                        <c:v>2.2799999999999998</c:v>
                      </c:pt>
                      <c:pt idx="565">
                        <c:v>2.88</c:v>
                      </c:pt>
                      <c:pt idx="566">
                        <c:v>3</c:v>
                      </c:pt>
                      <c:pt idx="567">
                        <c:v>3.47</c:v>
                      </c:pt>
                      <c:pt idx="568">
                        <c:v>3.29</c:v>
                      </c:pt>
                      <c:pt idx="569">
                        <c:v>3.7</c:v>
                      </c:pt>
                      <c:pt idx="570">
                        <c:v>3.88</c:v>
                      </c:pt>
                      <c:pt idx="571">
                        <c:v>4.0199999999999996</c:v>
                      </c:pt>
                      <c:pt idx="572">
                        <c:v>4.21</c:v>
                      </c:pt>
                      <c:pt idx="573">
                        <c:v>5.0999999999999996</c:v>
                      </c:pt>
                      <c:pt idx="574">
                        <c:v>5.81</c:v>
                      </c:pt>
                      <c:pt idx="575">
                        <c:v>5.6</c:v>
                      </c:pt>
                      <c:pt idx="576">
                        <c:v>5.55</c:v>
                      </c:pt>
                      <c:pt idx="577">
                        <c:v>4.7</c:v>
                      </c:pt>
                      <c:pt idx="578">
                        <c:v>5.19</c:v>
                      </c:pt>
                      <c:pt idx="579">
                        <c:v>5.77</c:v>
                      </c:pt>
                      <c:pt idx="580">
                        <c:v>5.15</c:v>
                      </c:pt>
                      <c:pt idx="581">
                        <c:v>4.92</c:v>
                      </c:pt>
                      <c:pt idx="582">
                        <c:v>4.01</c:v>
                      </c:pt>
                      <c:pt idx="583">
                        <c:v>4.5199999999999996</c:v>
                      </c:pt>
                      <c:pt idx="584">
                        <c:v>5.68</c:v>
                      </c:pt>
                      <c:pt idx="585">
                        <c:v>5.01</c:v>
                      </c:pt>
                      <c:pt idx="586">
                        <c:v>4.2</c:v>
                      </c:pt>
                      <c:pt idx="587">
                        <c:v>4.49</c:v>
                      </c:pt>
                      <c:pt idx="588">
                        <c:v>3.75</c:v>
                      </c:pt>
                      <c:pt idx="589">
                        <c:v>3.54</c:v>
                      </c:pt>
                      <c:pt idx="590">
                        <c:v>4.4800000000000004</c:v>
                      </c:pt>
                      <c:pt idx="591">
                        <c:v>4.12</c:v>
                      </c:pt>
                      <c:pt idx="592">
                        <c:v>5.27</c:v>
                      </c:pt>
                      <c:pt idx="593">
                        <c:v>5.04</c:v>
                      </c:pt>
                      <c:pt idx="594">
                        <c:v>7.12</c:v>
                      </c:pt>
                      <c:pt idx="595">
                        <c:v>5.91</c:v>
                      </c:pt>
                      <c:pt idx="596">
                        <c:v>5.5</c:v>
                      </c:pt>
                      <c:pt idx="597">
                        <c:v>6.55</c:v>
                      </c:pt>
                      <c:pt idx="598">
                        <c:v>6.37</c:v>
                      </c:pt>
                      <c:pt idx="599">
                        <c:v>6.42</c:v>
                      </c:pt>
                      <c:pt idx="600">
                        <c:v>6.39</c:v>
                      </c:pt>
                      <c:pt idx="601">
                        <c:v>5.77</c:v>
                      </c:pt>
                      <c:pt idx="602">
                        <c:v>5.22</c:v>
                      </c:pt>
                      <c:pt idx="603">
                        <c:v>5.47</c:v>
                      </c:pt>
                      <c:pt idx="604">
                        <c:v>5.38</c:v>
                      </c:pt>
                      <c:pt idx="605">
                        <c:v>5.28</c:v>
                      </c:pt>
                      <c:pt idx="606">
                        <c:v>6</c:v>
                      </c:pt>
                      <c:pt idx="607">
                        <c:v>5.53</c:v>
                      </c:pt>
                      <c:pt idx="608">
                        <c:v>5.13</c:v>
                      </c:pt>
                      <c:pt idx="609">
                        <c:v>5.01</c:v>
                      </c:pt>
                      <c:pt idx="610">
                        <c:v>4.9000000000000004</c:v>
                      </c:pt>
                      <c:pt idx="611">
                        <c:v>4.1900000000000004</c:v>
                      </c:pt>
                      <c:pt idx="612">
                        <c:v>4.3</c:v>
                      </c:pt>
                      <c:pt idx="613">
                        <c:v>4.12</c:v>
                      </c:pt>
                      <c:pt idx="614">
                        <c:v>3.39</c:v>
                      </c:pt>
                      <c:pt idx="615">
                        <c:v>4.18</c:v>
                      </c:pt>
                      <c:pt idx="616">
                        <c:v>4.22</c:v>
                      </c:pt>
                      <c:pt idx="617">
                        <c:v>4.4000000000000004</c:v>
                      </c:pt>
                      <c:pt idx="618">
                        <c:v>4.8099999999999996</c:v>
                      </c:pt>
                      <c:pt idx="619">
                        <c:v>4.5199999999999996</c:v>
                      </c:pt>
                      <c:pt idx="620">
                        <c:v>4.24</c:v>
                      </c:pt>
                      <c:pt idx="621">
                        <c:v>4.49</c:v>
                      </c:pt>
                      <c:pt idx="622">
                        <c:v>4.01</c:v>
                      </c:pt>
                      <c:pt idx="623">
                        <c:v>4.25</c:v>
                      </c:pt>
                      <c:pt idx="624">
                        <c:v>4.4000000000000004</c:v>
                      </c:pt>
                      <c:pt idx="625">
                        <c:v>4.79</c:v>
                      </c:pt>
                      <c:pt idx="626">
                        <c:v>5.0199999999999996</c:v>
                      </c:pt>
                      <c:pt idx="627">
                        <c:v>5.14</c:v>
                      </c:pt>
                      <c:pt idx="628">
                        <c:v>5.13</c:v>
                      </c:pt>
                      <c:pt idx="629">
                        <c:v>5.99</c:v>
                      </c:pt>
                      <c:pt idx="630">
                        <c:v>6.58</c:v>
                      </c:pt>
                      <c:pt idx="631">
                        <c:v>6.05</c:v>
                      </c:pt>
                      <c:pt idx="632">
                        <c:v>5.45</c:v>
                      </c:pt>
                      <c:pt idx="633">
                        <c:v>6.42</c:v>
                      </c:pt>
                      <c:pt idx="634">
                        <c:v>6.69</c:v>
                      </c:pt>
                      <c:pt idx="635">
                        <c:v>6.91</c:v>
                      </c:pt>
                      <c:pt idx="636">
                        <c:v>7.1</c:v>
                      </c:pt>
                      <c:pt idx="637">
                        <c:v>6.9</c:v>
                      </c:pt>
                      <c:pt idx="638">
                        <c:v>6.88</c:v>
                      </c:pt>
                      <c:pt idx="639">
                        <c:v>6.7</c:v>
                      </c:pt>
                      <c:pt idx="640">
                        <c:v>6.89</c:v>
                      </c:pt>
                      <c:pt idx="641">
                        <c:v>6.9</c:v>
                      </c:pt>
                      <c:pt idx="642">
                        <c:v>7.1</c:v>
                      </c:pt>
                      <c:pt idx="643">
                        <c:v>7.07</c:v>
                      </c:pt>
                      <c:pt idx="644">
                        <c:v>6.51</c:v>
                      </c:pt>
                      <c:pt idx="645">
                        <c:v>6.55</c:v>
                      </c:pt>
                      <c:pt idx="646">
                        <c:v>6.49</c:v>
                      </c:pt>
                      <c:pt idx="647">
                        <c:v>6.48</c:v>
                      </c:pt>
                      <c:pt idx="648">
                        <c:v>6.37</c:v>
                      </c:pt>
                      <c:pt idx="649">
                        <c:v>5.14</c:v>
                      </c:pt>
                      <c:pt idx="650">
                        <c:v>5.4</c:v>
                      </c:pt>
                      <c:pt idx="651">
                        <c:v>5.66</c:v>
                      </c:pt>
                      <c:pt idx="652">
                        <c:v>5.85</c:v>
                      </c:pt>
                      <c:pt idx="653">
                        <c:v>5.85</c:v>
                      </c:pt>
                      <c:pt idx="654">
                        <c:v>6.2</c:v>
                      </c:pt>
                      <c:pt idx="655">
                        <c:v>6.82</c:v>
                      </c:pt>
                      <c:pt idx="656">
                        <c:v>6.41</c:v>
                      </c:pt>
                      <c:pt idx="657">
                        <c:v>5.29</c:v>
                      </c:pt>
                      <c:pt idx="658">
                        <c:v>4.79</c:v>
                      </c:pt>
                      <c:pt idx="659">
                        <c:v>4.1500000000000004</c:v>
                      </c:pt>
                      <c:pt idx="660">
                        <c:v>4.2</c:v>
                      </c:pt>
                      <c:pt idx="661">
                        <c:v>4.21</c:v>
                      </c:pt>
                      <c:pt idx="662">
                        <c:v>4.12</c:v>
                      </c:pt>
                      <c:pt idx="663">
                        <c:v>4.0999999999999996</c:v>
                      </c:pt>
                      <c:pt idx="664">
                        <c:v>4.03</c:v>
                      </c:pt>
                      <c:pt idx="665">
                        <c:v>4.1399999999999997</c:v>
                      </c:pt>
                      <c:pt idx="666">
                        <c:v>4.1100000000000003</c:v>
                      </c:pt>
                      <c:pt idx="667">
                        <c:v>4.18</c:v>
                      </c:pt>
                      <c:pt idx="668">
                        <c:v>3.99</c:v>
                      </c:pt>
                      <c:pt idx="669">
                        <c:v>3.5</c:v>
                      </c:pt>
                      <c:pt idx="670">
                        <c:v>3.3</c:v>
                      </c:pt>
                      <c:pt idx="671">
                        <c:v>3.38</c:v>
                      </c:pt>
                      <c:pt idx="672">
                        <c:v>3.25</c:v>
                      </c:pt>
                      <c:pt idx="673">
                        <c:v>3.21</c:v>
                      </c:pt>
                      <c:pt idx="674">
                        <c:v>3.15</c:v>
                      </c:pt>
                      <c:pt idx="675">
                        <c:v>3.02</c:v>
                      </c:pt>
                      <c:pt idx="676">
                        <c:v>3.12</c:v>
                      </c:pt>
                      <c:pt idx="677">
                        <c:v>3.1</c:v>
                      </c:pt>
                      <c:pt idx="678">
                        <c:v>3.14</c:v>
                      </c:pt>
                      <c:pt idx="679">
                        <c:v>3.33</c:v>
                      </c:pt>
                      <c:pt idx="680">
                        <c:v>4.49</c:v>
                      </c:pt>
                      <c:pt idx="681">
                        <c:v>4.18</c:v>
                      </c:pt>
                      <c:pt idx="682">
                        <c:v>4.41</c:v>
                      </c:pt>
                      <c:pt idx="683">
                        <c:v>5.13</c:v>
                      </c:pt>
                      <c:pt idx="684">
                        <c:v>4.72</c:v>
                      </c:pt>
                      <c:pt idx="685">
                        <c:v>4.88</c:v>
                      </c:pt>
                      <c:pt idx="686">
                        <c:v>3.99</c:v>
                      </c:pt>
                      <c:pt idx="687">
                        <c:v>4.7699999999999996</c:v>
                      </c:pt>
                      <c:pt idx="688">
                        <c:v>4.9800000000000004</c:v>
                      </c:pt>
                      <c:pt idx="689">
                        <c:v>4.7699999999999996</c:v>
                      </c:pt>
                      <c:pt idx="690">
                        <c:v>3.76</c:v>
                      </c:pt>
                      <c:pt idx="691">
                        <c:v>4.63</c:v>
                      </c:pt>
                      <c:pt idx="692">
                        <c:v>4.29</c:v>
                      </c:pt>
                      <c:pt idx="693">
                        <c:v>4.88</c:v>
                      </c:pt>
                      <c:pt idx="694">
                        <c:v>5.9</c:v>
                      </c:pt>
                      <c:pt idx="695">
                        <c:v>5.81</c:v>
                      </c:pt>
                      <c:pt idx="696">
                        <c:v>5.07</c:v>
                      </c:pt>
                      <c:pt idx="697">
                        <c:v>4.49</c:v>
                      </c:pt>
                      <c:pt idx="698">
                        <c:v>4.5199999999999996</c:v>
                      </c:pt>
                      <c:pt idx="699">
                        <c:v>4.49</c:v>
                      </c:pt>
                      <c:pt idx="700">
                        <c:v>6.47</c:v>
                      </c:pt>
                      <c:pt idx="701">
                        <c:v>5.84</c:v>
                      </c:pt>
                      <c:pt idx="702">
                        <c:v>5.0999999999999996</c:v>
                      </c:pt>
                      <c:pt idx="703">
                        <c:v>4.8499999999999996</c:v>
                      </c:pt>
                      <c:pt idx="704">
                        <c:v>5.67</c:v>
                      </c:pt>
                      <c:pt idx="705">
                        <c:v>5.38</c:v>
                      </c:pt>
                      <c:pt idx="706">
                        <c:v>5.19</c:v>
                      </c:pt>
                      <c:pt idx="707">
                        <c:v>4.41</c:v>
                      </c:pt>
                      <c:pt idx="708">
                        <c:v>4.5199999999999996</c:v>
                      </c:pt>
                      <c:pt idx="709">
                        <c:v>3.15</c:v>
                      </c:pt>
                      <c:pt idx="710">
                        <c:v>5.67</c:v>
                      </c:pt>
                      <c:pt idx="711">
                        <c:v>5.72</c:v>
                      </c:pt>
                      <c:pt idx="712">
                        <c:v>6.04</c:v>
                      </c:pt>
                      <c:pt idx="713">
                        <c:v>5.74</c:v>
                      </c:pt>
                      <c:pt idx="714">
                        <c:v>5.83</c:v>
                      </c:pt>
                      <c:pt idx="715">
                        <c:v>6.15</c:v>
                      </c:pt>
                      <c:pt idx="716">
                        <c:v>6.19</c:v>
                      </c:pt>
                      <c:pt idx="717">
                        <c:v>6.68</c:v>
                      </c:pt>
                      <c:pt idx="718">
                        <c:v>6.31</c:v>
                      </c:pt>
                      <c:pt idx="719">
                        <c:v>5.87</c:v>
                      </c:pt>
                      <c:pt idx="720">
                        <c:v>6.04</c:v>
                      </c:pt>
                      <c:pt idx="721">
                        <c:v>5.17</c:v>
                      </c:pt>
                      <c:pt idx="722">
                        <c:v>4.8</c:v>
                      </c:pt>
                      <c:pt idx="723">
                        <c:v>4.1500000000000004</c:v>
                      </c:pt>
                      <c:pt idx="724">
                        <c:v>4.08</c:v>
                      </c:pt>
                      <c:pt idx="725">
                        <c:v>4.28</c:v>
                      </c:pt>
                      <c:pt idx="726">
                        <c:v>4.5</c:v>
                      </c:pt>
                      <c:pt idx="727">
                        <c:v>4.03</c:v>
                      </c:pt>
                      <c:pt idx="728">
                        <c:v>3.81</c:v>
                      </c:pt>
                      <c:pt idx="729">
                        <c:v>3.69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9AF-4D79-94ED-C5A875AA537C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4.3099999999999996</c:v>
                      </c:pt>
                      <c:pt idx="1">
                        <c:v>3.93</c:v>
                      </c:pt>
                      <c:pt idx="2">
                        <c:v>3.72</c:v>
                      </c:pt>
                      <c:pt idx="3">
                        <c:v>3.6</c:v>
                      </c:pt>
                      <c:pt idx="4">
                        <c:v>3.37</c:v>
                      </c:pt>
                      <c:pt idx="5">
                        <c:v>3.12</c:v>
                      </c:pt>
                      <c:pt idx="6">
                        <c:v>3.04</c:v>
                      </c:pt>
                      <c:pt idx="7">
                        <c:v>3.5</c:v>
                      </c:pt>
                      <c:pt idx="8">
                        <c:v>4.04</c:v>
                      </c:pt>
                      <c:pt idx="9">
                        <c:v>4.25</c:v>
                      </c:pt>
                      <c:pt idx="10">
                        <c:v>4.01</c:v>
                      </c:pt>
                      <c:pt idx="11">
                        <c:v>3.92</c:v>
                      </c:pt>
                      <c:pt idx="12">
                        <c:v>3.81</c:v>
                      </c:pt>
                      <c:pt idx="13">
                        <c:v>3.95</c:v>
                      </c:pt>
                      <c:pt idx="14">
                        <c:v>4.3</c:v>
                      </c:pt>
                      <c:pt idx="15">
                        <c:v>4.3499999999999996</c:v>
                      </c:pt>
                      <c:pt idx="16">
                        <c:v>4.49</c:v>
                      </c:pt>
                      <c:pt idx="17">
                        <c:v>5.5</c:v>
                      </c:pt>
                      <c:pt idx="18">
                        <c:v>5.65</c:v>
                      </c:pt>
                      <c:pt idx="19">
                        <c:v>5.56</c:v>
                      </c:pt>
                      <c:pt idx="20">
                        <c:v>5.7</c:v>
                      </c:pt>
                      <c:pt idx="21">
                        <c:v>5.58</c:v>
                      </c:pt>
                      <c:pt idx="22">
                        <c:v>5.34</c:v>
                      </c:pt>
                      <c:pt idx="23">
                        <c:v>5.52</c:v>
                      </c:pt>
                      <c:pt idx="24">
                        <c:v>5.7</c:v>
                      </c:pt>
                      <c:pt idx="25">
                        <c:v>5.9</c:v>
                      </c:pt>
                      <c:pt idx="26">
                        <c:v>4.7699999999999996</c:v>
                      </c:pt>
                      <c:pt idx="27">
                        <c:v>4.4000000000000004</c:v>
                      </c:pt>
                      <c:pt idx="28">
                        <c:v>5</c:v>
                      </c:pt>
                      <c:pt idx="29">
                        <c:v>4.99</c:v>
                      </c:pt>
                      <c:pt idx="30">
                        <c:v>5.91</c:v>
                      </c:pt>
                      <c:pt idx="31">
                        <c:v>5.38</c:v>
                      </c:pt>
                      <c:pt idx="32">
                        <c:v>4.7</c:v>
                      </c:pt>
                      <c:pt idx="33">
                        <c:v>4.78</c:v>
                      </c:pt>
                      <c:pt idx="34">
                        <c:v>4.6500000000000004</c:v>
                      </c:pt>
                      <c:pt idx="35">
                        <c:v>4.4400000000000004</c:v>
                      </c:pt>
                      <c:pt idx="36">
                        <c:v>4.51</c:v>
                      </c:pt>
                      <c:pt idx="37">
                        <c:v>4.7699999999999996</c:v>
                      </c:pt>
                      <c:pt idx="38">
                        <c:v>4.42</c:v>
                      </c:pt>
                      <c:pt idx="39">
                        <c:v>4.3</c:v>
                      </c:pt>
                      <c:pt idx="40">
                        <c:v>4.1100000000000003</c:v>
                      </c:pt>
                      <c:pt idx="41">
                        <c:v>4.03</c:v>
                      </c:pt>
                      <c:pt idx="42">
                        <c:v>4.1500000000000004</c:v>
                      </c:pt>
                      <c:pt idx="43">
                        <c:v>4.4800000000000004</c:v>
                      </c:pt>
                      <c:pt idx="44">
                        <c:v>4.6100000000000003</c:v>
                      </c:pt>
                      <c:pt idx="45">
                        <c:v>4.1100000000000003</c:v>
                      </c:pt>
                      <c:pt idx="46">
                        <c:v>3.47</c:v>
                      </c:pt>
                      <c:pt idx="47">
                        <c:v>3.4</c:v>
                      </c:pt>
                      <c:pt idx="48">
                        <c:v>3.2</c:v>
                      </c:pt>
                      <c:pt idx="49">
                        <c:v>3.07</c:v>
                      </c:pt>
                      <c:pt idx="50">
                        <c:v>3.01</c:v>
                      </c:pt>
                      <c:pt idx="51">
                        <c:v>2.99</c:v>
                      </c:pt>
                      <c:pt idx="52">
                        <c:v>2.94</c:v>
                      </c:pt>
                      <c:pt idx="53">
                        <c:v>2.99</c:v>
                      </c:pt>
                      <c:pt idx="54">
                        <c:v>3.01</c:v>
                      </c:pt>
                      <c:pt idx="55">
                        <c:v>2.83</c:v>
                      </c:pt>
                      <c:pt idx="56">
                        <c:v>2.64</c:v>
                      </c:pt>
                      <c:pt idx="57">
                        <c:v>2.9</c:v>
                      </c:pt>
                      <c:pt idx="58">
                        <c:v>3.51</c:v>
                      </c:pt>
                      <c:pt idx="59">
                        <c:v>3.6</c:v>
                      </c:pt>
                      <c:pt idx="60">
                        <c:v>3.12</c:v>
                      </c:pt>
                      <c:pt idx="61">
                        <c:v>3.24</c:v>
                      </c:pt>
                      <c:pt idx="62">
                        <c:v>4.33</c:v>
                      </c:pt>
                      <c:pt idx="63">
                        <c:v>4.4800000000000004</c:v>
                      </c:pt>
                      <c:pt idx="64">
                        <c:v>4.3600000000000003</c:v>
                      </c:pt>
                      <c:pt idx="65">
                        <c:v>4.2699999999999996</c:v>
                      </c:pt>
                      <c:pt idx="66">
                        <c:v>4.12</c:v>
                      </c:pt>
                      <c:pt idx="67">
                        <c:v>4.08</c:v>
                      </c:pt>
                      <c:pt idx="68">
                        <c:v>4.21</c:v>
                      </c:pt>
                      <c:pt idx="69">
                        <c:v>3.84</c:v>
                      </c:pt>
                      <c:pt idx="70">
                        <c:v>3.72</c:v>
                      </c:pt>
                      <c:pt idx="71">
                        <c:v>3.89</c:v>
                      </c:pt>
                      <c:pt idx="72">
                        <c:v>4.62</c:v>
                      </c:pt>
                      <c:pt idx="73">
                        <c:v>4.46</c:v>
                      </c:pt>
                      <c:pt idx="74">
                        <c:v>4.68</c:v>
                      </c:pt>
                      <c:pt idx="75">
                        <c:v>4.32</c:v>
                      </c:pt>
                      <c:pt idx="76">
                        <c:v>4.21</c:v>
                      </c:pt>
                      <c:pt idx="77">
                        <c:v>3.84</c:v>
                      </c:pt>
                      <c:pt idx="78">
                        <c:v>2.84</c:v>
                      </c:pt>
                      <c:pt idx="79">
                        <c:v>3.48</c:v>
                      </c:pt>
                      <c:pt idx="80">
                        <c:v>3.1</c:v>
                      </c:pt>
                      <c:pt idx="81">
                        <c:v>3.62</c:v>
                      </c:pt>
                      <c:pt idx="82">
                        <c:v>4.3600000000000003</c:v>
                      </c:pt>
                      <c:pt idx="83">
                        <c:v>4.1100000000000003</c:v>
                      </c:pt>
                      <c:pt idx="84">
                        <c:v>3.4</c:v>
                      </c:pt>
                      <c:pt idx="85">
                        <c:v>3.44</c:v>
                      </c:pt>
                      <c:pt idx="86">
                        <c:v>3.32</c:v>
                      </c:pt>
                      <c:pt idx="87">
                        <c:v>3.21</c:v>
                      </c:pt>
                      <c:pt idx="88">
                        <c:v>3.39</c:v>
                      </c:pt>
                      <c:pt idx="89">
                        <c:v>3.81</c:v>
                      </c:pt>
                      <c:pt idx="90">
                        <c:v>4.47</c:v>
                      </c:pt>
                      <c:pt idx="91">
                        <c:v>3.62</c:v>
                      </c:pt>
                      <c:pt idx="92">
                        <c:v>2.81</c:v>
                      </c:pt>
                      <c:pt idx="93">
                        <c:v>2.86</c:v>
                      </c:pt>
                      <c:pt idx="94">
                        <c:v>2.77</c:v>
                      </c:pt>
                      <c:pt idx="95">
                        <c:v>2.94</c:v>
                      </c:pt>
                      <c:pt idx="96">
                        <c:v>2.8</c:v>
                      </c:pt>
                      <c:pt idx="97">
                        <c:v>2.65</c:v>
                      </c:pt>
                      <c:pt idx="98">
                        <c:v>2.74</c:v>
                      </c:pt>
                      <c:pt idx="99">
                        <c:v>2.99</c:v>
                      </c:pt>
                      <c:pt idx="100">
                        <c:v>3.8</c:v>
                      </c:pt>
                      <c:pt idx="101">
                        <c:v>3.75</c:v>
                      </c:pt>
                      <c:pt idx="102">
                        <c:v>2.88</c:v>
                      </c:pt>
                      <c:pt idx="103">
                        <c:v>3.05</c:v>
                      </c:pt>
                      <c:pt idx="104">
                        <c:v>3.7</c:v>
                      </c:pt>
                      <c:pt idx="105">
                        <c:v>3.96</c:v>
                      </c:pt>
                      <c:pt idx="106">
                        <c:v>3.99</c:v>
                      </c:pt>
                      <c:pt idx="107">
                        <c:v>3.08</c:v>
                      </c:pt>
                      <c:pt idx="108">
                        <c:v>2.72</c:v>
                      </c:pt>
                      <c:pt idx="109">
                        <c:v>2.9</c:v>
                      </c:pt>
                      <c:pt idx="110">
                        <c:v>2.81</c:v>
                      </c:pt>
                      <c:pt idx="111">
                        <c:v>2.7</c:v>
                      </c:pt>
                      <c:pt idx="112">
                        <c:v>2.62</c:v>
                      </c:pt>
                      <c:pt idx="113">
                        <c:v>2.84</c:v>
                      </c:pt>
                      <c:pt idx="114">
                        <c:v>3.29</c:v>
                      </c:pt>
                      <c:pt idx="115">
                        <c:v>3.15</c:v>
                      </c:pt>
                      <c:pt idx="116">
                        <c:v>2.7</c:v>
                      </c:pt>
                      <c:pt idx="117">
                        <c:v>3.01</c:v>
                      </c:pt>
                      <c:pt idx="118">
                        <c:v>3.04</c:v>
                      </c:pt>
                      <c:pt idx="119">
                        <c:v>3.08</c:v>
                      </c:pt>
                      <c:pt idx="120">
                        <c:v>3.12</c:v>
                      </c:pt>
                      <c:pt idx="121">
                        <c:v>3.15</c:v>
                      </c:pt>
                      <c:pt idx="122">
                        <c:v>3.1</c:v>
                      </c:pt>
                      <c:pt idx="123">
                        <c:v>2.94</c:v>
                      </c:pt>
                      <c:pt idx="124">
                        <c:v>2.6</c:v>
                      </c:pt>
                      <c:pt idx="125">
                        <c:v>2.4700000000000002</c:v>
                      </c:pt>
                      <c:pt idx="126">
                        <c:v>2.5499999999999998</c:v>
                      </c:pt>
                      <c:pt idx="127">
                        <c:v>2.68</c:v>
                      </c:pt>
                      <c:pt idx="128">
                        <c:v>2.4</c:v>
                      </c:pt>
                      <c:pt idx="129">
                        <c:v>2.4900000000000002</c:v>
                      </c:pt>
                      <c:pt idx="130">
                        <c:v>2.3199999999999998</c:v>
                      </c:pt>
                      <c:pt idx="131">
                        <c:v>2.5499999999999998</c:v>
                      </c:pt>
                      <c:pt idx="132">
                        <c:v>3.12</c:v>
                      </c:pt>
                      <c:pt idx="133">
                        <c:v>2.99</c:v>
                      </c:pt>
                      <c:pt idx="134">
                        <c:v>2.71</c:v>
                      </c:pt>
                      <c:pt idx="135">
                        <c:v>3.1</c:v>
                      </c:pt>
                      <c:pt idx="136">
                        <c:v>2.8</c:v>
                      </c:pt>
                      <c:pt idx="137">
                        <c:v>3.64</c:v>
                      </c:pt>
                      <c:pt idx="138">
                        <c:v>3.98</c:v>
                      </c:pt>
                      <c:pt idx="139">
                        <c:v>3.99</c:v>
                      </c:pt>
                      <c:pt idx="140">
                        <c:v>3.63</c:v>
                      </c:pt>
                      <c:pt idx="141">
                        <c:v>4.07</c:v>
                      </c:pt>
                      <c:pt idx="142">
                        <c:v>4.91</c:v>
                      </c:pt>
                      <c:pt idx="143">
                        <c:v>4.4800000000000004</c:v>
                      </c:pt>
                      <c:pt idx="144">
                        <c:v>3.86</c:v>
                      </c:pt>
                      <c:pt idx="145">
                        <c:v>3.94</c:v>
                      </c:pt>
                      <c:pt idx="146">
                        <c:v>4.0199999999999996</c:v>
                      </c:pt>
                      <c:pt idx="147">
                        <c:v>4.8099999999999996</c:v>
                      </c:pt>
                      <c:pt idx="148">
                        <c:v>4.7</c:v>
                      </c:pt>
                      <c:pt idx="149">
                        <c:v>4.84</c:v>
                      </c:pt>
                      <c:pt idx="150">
                        <c:v>5.79</c:v>
                      </c:pt>
                      <c:pt idx="151">
                        <c:v>6.12</c:v>
                      </c:pt>
                      <c:pt idx="152">
                        <c:v>6.06</c:v>
                      </c:pt>
                      <c:pt idx="153">
                        <c:v>4.03</c:v>
                      </c:pt>
                      <c:pt idx="154">
                        <c:v>4.46</c:v>
                      </c:pt>
                      <c:pt idx="155">
                        <c:v>5.12</c:v>
                      </c:pt>
                      <c:pt idx="156">
                        <c:v>5.31</c:v>
                      </c:pt>
                      <c:pt idx="157">
                        <c:v>5.45</c:v>
                      </c:pt>
                      <c:pt idx="158">
                        <c:v>6.12</c:v>
                      </c:pt>
                      <c:pt idx="159">
                        <c:v>6.29</c:v>
                      </c:pt>
                      <c:pt idx="160">
                        <c:v>5.91</c:v>
                      </c:pt>
                      <c:pt idx="161">
                        <c:v>6.01</c:v>
                      </c:pt>
                      <c:pt idx="162">
                        <c:v>4.79</c:v>
                      </c:pt>
                      <c:pt idx="163">
                        <c:v>5.0999999999999996</c:v>
                      </c:pt>
                      <c:pt idx="164">
                        <c:v>5.7</c:v>
                      </c:pt>
                      <c:pt idx="165">
                        <c:v>5.66</c:v>
                      </c:pt>
                      <c:pt idx="166">
                        <c:v>4.9000000000000004</c:v>
                      </c:pt>
                      <c:pt idx="167">
                        <c:v>4.0199999999999996</c:v>
                      </c:pt>
                      <c:pt idx="168">
                        <c:v>5.61</c:v>
                      </c:pt>
                      <c:pt idx="169">
                        <c:v>6.08</c:v>
                      </c:pt>
                      <c:pt idx="170">
                        <c:v>6.36</c:v>
                      </c:pt>
                      <c:pt idx="171">
                        <c:v>6.46</c:v>
                      </c:pt>
                      <c:pt idx="172">
                        <c:v>6.62</c:v>
                      </c:pt>
                      <c:pt idx="173">
                        <c:v>5.55</c:v>
                      </c:pt>
                      <c:pt idx="174">
                        <c:v>5.95</c:v>
                      </c:pt>
                      <c:pt idx="175">
                        <c:v>5.81</c:v>
                      </c:pt>
                      <c:pt idx="176">
                        <c:v>5.37</c:v>
                      </c:pt>
                      <c:pt idx="177">
                        <c:v>5.43</c:v>
                      </c:pt>
                      <c:pt idx="178">
                        <c:v>5.52</c:v>
                      </c:pt>
                      <c:pt idx="179">
                        <c:v>5.03</c:v>
                      </c:pt>
                      <c:pt idx="180">
                        <c:v>5.3</c:v>
                      </c:pt>
                      <c:pt idx="181">
                        <c:v>5.12</c:v>
                      </c:pt>
                      <c:pt idx="182">
                        <c:v>5.53</c:v>
                      </c:pt>
                      <c:pt idx="183">
                        <c:v>5.0199999999999996</c:v>
                      </c:pt>
                      <c:pt idx="184">
                        <c:v>4.29</c:v>
                      </c:pt>
                      <c:pt idx="185">
                        <c:v>4.63</c:v>
                      </c:pt>
                      <c:pt idx="186">
                        <c:v>6.58</c:v>
                      </c:pt>
                      <c:pt idx="187">
                        <c:v>5.52</c:v>
                      </c:pt>
                      <c:pt idx="188">
                        <c:v>4.3099999999999996</c:v>
                      </c:pt>
                      <c:pt idx="189">
                        <c:v>4.1399999999999997</c:v>
                      </c:pt>
                      <c:pt idx="190">
                        <c:v>4.3600000000000003</c:v>
                      </c:pt>
                      <c:pt idx="191">
                        <c:v>4.49</c:v>
                      </c:pt>
                      <c:pt idx="192">
                        <c:v>6.25</c:v>
                      </c:pt>
                      <c:pt idx="193">
                        <c:v>5.44</c:v>
                      </c:pt>
                      <c:pt idx="194">
                        <c:v>5.03</c:v>
                      </c:pt>
                      <c:pt idx="195">
                        <c:v>6.23</c:v>
                      </c:pt>
                      <c:pt idx="196">
                        <c:v>6.4</c:v>
                      </c:pt>
                      <c:pt idx="197">
                        <c:v>6.1</c:v>
                      </c:pt>
                      <c:pt idx="198">
                        <c:v>6</c:v>
                      </c:pt>
                      <c:pt idx="199">
                        <c:v>5.75</c:v>
                      </c:pt>
                      <c:pt idx="200">
                        <c:v>5.52</c:v>
                      </c:pt>
                      <c:pt idx="201">
                        <c:v>5.15</c:v>
                      </c:pt>
                      <c:pt idx="202">
                        <c:v>4.41</c:v>
                      </c:pt>
                      <c:pt idx="203">
                        <c:v>4.1100000000000003</c:v>
                      </c:pt>
                      <c:pt idx="204">
                        <c:v>5.3</c:v>
                      </c:pt>
                      <c:pt idx="205">
                        <c:v>5.67</c:v>
                      </c:pt>
                      <c:pt idx="206">
                        <c:v>6.9</c:v>
                      </c:pt>
                      <c:pt idx="207">
                        <c:v>6.92</c:v>
                      </c:pt>
                      <c:pt idx="208">
                        <c:v>6.98</c:v>
                      </c:pt>
                      <c:pt idx="209">
                        <c:v>8.1999999999999993</c:v>
                      </c:pt>
                      <c:pt idx="210">
                        <c:v>8.4</c:v>
                      </c:pt>
                      <c:pt idx="211">
                        <c:v>8.42</c:v>
                      </c:pt>
                      <c:pt idx="212">
                        <c:v>7.61</c:v>
                      </c:pt>
                      <c:pt idx="213">
                        <c:v>6.08</c:v>
                      </c:pt>
                      <c:pt idx="214">
                        <c:v>5.62</c:v>
                      </c:pt>
                      <c:pt idx="215">
                        <c:v>6.01</c:v>
                      </c:pt>
                      <c:pt idx="216">
                        <c:v>6.29</c:v>
                      </c:pt>
                      <c:pt idx="217">
                        <c:v>6.55</c:v>
                      </c:pt>
                      <c:pt idx="218">
                        <c:v>6.6</c:v>
                      </c:pt>
                      <c:pt idx="219">
                        <c:v>6.02</c:v>
                      </c:pt>
                      <c:pt idx="220">
                        <c:v>6.32</c:v>
                      </c:pt>
                      <c:pt idx="221">
                        <c:v>5.93</c:v>
                      </c:pt>
                      <c:pt idx="222">
                        <c:v>5.64</c:v>
                      </c:pt>
                      <c:pt idx="223">
                        <c:v>7.1</c:v>
                      </c:pt>
                      <c:pt idx="224">
                        <c:v>6.38</c:v>
                      </c:pt>
                      <c:pt idx="225">
                        <c:v>5.61</c:v>
                      </c:pt>
                      <c:pt idx="226">
                        <c:v>5.3</c:v>
                      </c:pt>
                      <c:pt idx="227">
                        <c:v>4.99</c:v>
                      </c:pt>
                      <c:pt idx="228">
                        <c:v>4.78</c:v>
                      </c:pt>
                      <c:pt idx="229">
                        <c:v>4.54</c:v>
                      </c:pt>
                      <c:pt idx="230">
                        <c:v>4.38</c:v>
                      </c:pt>
                      <c:pt idx="231">
                        <c:v>4.6100000000000003</c:v>
                      </c:pt>
                      <c:pt idx="232">
                        <c:v>4.4000000000000004</c:v>
                      </c:pt>
                      <c:pt idx="233">
                        <c:v>4.43</c:v>
                      </c:pt>
                      <c:pt idx="234">
                        <c:v>4.82</c:v>
                      </c:pt>
                      <c:pt idx="235">
                        <c:v>5.28</c:v>
                      </c:pt>
                      <c:pt idx="236">
                        <c:v>5.13</c:v>
                      </c:pt>
                      <c:pt idx="237">
                        <c:v>5.65</c:v>
                      </c:pt>
                      <c:pt idx="238">
                        <c:v>6.03</c:v>
                      </c:pt>
                      <c:pt idx="239">
                        <c:v>6.15</c:v>
                      </c:pt>
                      <c:pt idx="240">
                        <c:v>6.58</c:v>
                      </c:pt>
                      <c:pt idx="241">
                        <c:v>6.42</c:v>
                      </c:pt>
                      <c:pt idx="242">
                        <c:v>6.37</c:v>
                      </c:pt>
                      <c:pt idx="243">
                        <c:v>6.22</c:v>
                      </c:pt>
                      <c:pt idx="244">
                        <c:v>6.09</c:v>
                      </c:pt>
                      <c:pt idx="245">
                        <c:v>5.82</c:v>
                      </c:pt>
                      <c:pt idx="246">
                        <c:v>5.6</c:v>
                      </c:pt>
                      <c:pt idx="247">
                        <c:v>5.25</c:v>
                      </c:pt>
                      <c:pt idx="248">
                        <c:v>6.07</c:v>
                      </c:pt>
                      <c:pt idx="249">
                        <c:v>6.08</c:v>
                      </c:pt>
                      <c:pt idx="250">
                        <c:v>5.61</c:v>
                      </c:pt>
                      <c:pt idx="251">
                        <c:v>5.35</c:v>
                      </c:pt>
                      <c:pt idx="252">
                        <c:v>5.78</c:v>
                      </c:pt>
                      <c:pt idx="253">
                        <c:v>6.66</c:v>
                      </c:pt>
                      <c:pt idx="254">
                        <c:v>6.3</c:v>
                      </c:pt>
                      <c:pt idx="255">
                        <c:v>6.05</c:v>
                      </c:pt>
                      <c:pt idx="256">
                        <c:v>6.84</c:v>
                      </c:pt>
                      <c:pt idx="257">
                        <c:v>7.95</c:v>
                      </c:pt>
                      <c:pt idx="258">
                        <c:v>8.51</c:v>
                      </c:pt>
                      <c:pt idx="259">
                        <c:v>7.24</c:v>
                      </c:pt>
                      <c:pt idx="260">
                        <c:v>7.31</c:v>
                      </c:pt>
                      <c:pt idx="261">
                        <c:v>7.44</c:v>
                      </c:pt>
                      <c:pt idx="262">
                        <c:v>7.79</c:v>
                      </c:pt>
                      <c:pt idx="263">
                        <c:v>7.61</c:v>
                      </c:pt>
                      <c:pt idx="264">
                        <c:v>7.49</c:v>
                      </c:pt>
                      <c:pt idx="265">
                        <c:v>7.4</c:v>
                      </c:pt>
                      <c:pt idx="266">
                        <c:v>7.55</c:v>
                      </c:pt>
                      <c:pt idx="267">
                        <c:v>6.21</c:v>
                      </c:pt>
                      <c:pt idx="268">
                        <c:v>5.84</c:v>
                      </c:pt>
                      <c:pt idx="269">
                        <c:v>5.32</c:v>
                      </c:pt>
                      <c:pt idx="270">
                        <c:v>5.41</c:v>
                      </c:pt>
                      <c:pt idx="271">
                        <c:v>5.09</c:v>
                      </c:pt>
                      <c:pt idx="272">
                        <c:v>4.82</c:v>
                      </c:pt>
                      <c:pt idx="273">
                        <c:v>4.71</c:v>
                      </c:pt>
                      <c:pt idx="274">
                        <c:v>3.53</c:v>
                      </c:pt>
                      <c:pt idx="275">
                        <c:v>3.9</c:v>
                      </c:pt>
                      <c:pt idx="276">
                        <c:v>4.82</c:v>
                      </c:pt>
                      <c:pt idx="277">
                        <c:v>4.68</c:v>
                      </c:pt>
                      <c:pt idx="278">
                        <c:v>4.7</c:v>
                      </c:pt>
                      <c:pt idx="279">
                        <c:v>4.96</c:v>
                      </c:pt>
                      <c:pt idx="280">
                        <c:v>5.13</c:v>
                      </c:pt>
                      <c:pt idx="281">
                        <c:v>5.03</c:v>
                      </c:pt>
                      <c:pt idx="282">
                        <c:v>5.0999999999999996</c:v>
                      </c:pt>
                      <c:pt idx="283">
                        <c:v>4.49</c:v>
                      </c:pt>
                      <c:pt idx="284">
                        <c:v>3.68</c:v>
                      </c:pt>
                      <c:pt idx="285">
                        <c:v>3.81</c:v>
                      </c:pt>
                      <c:pt idx="286">
                        <c:v>3.74</c:v>
                      </c:pt>
                      <c:pt idx="287">
                        <c:v>3.66</c:v>
                      </c:pt>
                      <c:pt idx="288">
                        <c:v>3.05</c:v>
                      </c:pt>
                      <c:pt idx="289">
                        <c:v>3.7</c:v>
                      </c:pt>
                      <c:pt idx="290">
                        <c:v>3.34</c:v>
                      </c:pt>
                      <c:pt idx="291">
                        <c:v>3.88</c:v>
                      </c:pt>
                      <c:pt idx="292">
                        <c:v>4.03</c:v>
                      </c:pt>
                      <c:pt idx="293">
                        <c:v>4.12</c:v>
                      </c:pt>
                      <c:pt idx="294">
                        <c:v>3.63</c:v>
                      </c:pt>
                      <c:pt idx="295">
                        <c:v>3.98</c:v>
                      </c:pt>
                      <c:pt idx="296">
                        <c:v>4.3</c:v>
                      </c:pt>
                      <c:pt idx="297">
                        <c:v>4.09</c:v>
                      </c:pt>
                      <c:pt idx="298">
                        <c:v>4.03</c:v>
                      </c:pt>
                      <c:pt idx="299">
                        <c:v>3.84</c:v>
                      </c:pt>
                      <c:pt idx="300">
                        <c:v>3.81</c:v>
                      </c:pt>
                      <c:pt idx="301">
                        <c:v>3.7</c:v>
                      </c:pt>
                      <c:pt idx="302">
                        <c:v>3.77</c:v>
                      </c:pt>
                      <c:pt idx="303">
                        <c:v>3.79</c:v>
                      </c:pt>
                      <c:pt idx="304">
                        <c:v>3.8</c:v>
                      </c:pt>
                      <c:pt idx="305">
                        <c:v>3.74</c:v>
                      </c:pt>
                      <c:pt idx="306">
                        <c:v>4.09</c:v>
                      </c:pt>
                      <c:pt idx="307">
                        <c:v>4.0999999999999996</c:v>
                      </c:pt>
                      <c:pt idx="308">
                        <c:v>4.1500000000000004</c:v>
                      </c:pt>
                      <c:pt idx="309">
                        <c:v>3.82</c:v>
                      </c:pt>
                      <c:pt idx="310">
                        <c:v>3.6</c:v>
                      </c:pt>
                      <c:pt idx="311">
                        <c:v>3.66</c:v>
                      </c:pt>
                      <c:pt idx="312">
                        <c:v>4.03</c:v>
                      </c:pt>
                      <c:pt idx="313">
                        <c:v>4.1900000000000004</c:v>
                      </c:pt>
                      <c:pt idx="314">
                        <c:v>4.2300000000000004</c:v>
                      </c:pt>
                      <c:pt idx="315">
                        <c:v>4.8899999999999997</c:v>
                      </c:pt>
                      <c:pt idx="316">
                        <c:v>5.91</c:v>
                      </c:pt>
                      <c:pt idx="317">
                        <c:v>6.38</c:v>
                      </c:pt>
                      <c:pt idx="318">
                        <c:v>5.97</c:v>
                      </c:pt>
                      <c:pt idx="319">
                        <c:v>5.83</c:v>
                      </c:pt>
                      <c:pt idx="320">
                        <c:v>5.99</c:v>
                      </c:pt>
                      <c:pt idx="321">
                        <c:v>5.84</c:v>
                      </c:pt>
                      <c:pt idx="322">
                        <c:v>5.61</c:v>
                      </c:pt>
                      <c:pt idx="323">
                        <c:v>5.4</c:v>
                      </c:pt>
                      <c:pt idx="324">
                        <c:v>5.33</c:v>
                      </c:pt>
                      <c:pt idx="325">
                        <c:v>5.58</c:v>
                      </c:pt>
                      <c:pt idx="326">
                        <c:v>6.19</c:v>
                      </c:pt>
                      <c:pt idx="327">
                        <c:v>6.55</c:v>
                      </c:pt>
                      <c:pt idx="328">
                        <c:v>6.87</c:v>
                      </c:pt>
                      <c:pt idx="329">
                        <c:v>6.27</c:v>
                      </c:pt>
                      <c:pt idx="330">
                        <c:v>6.03</c:v>
                      </c:pt>
                      <c:pt idx="331">
                        <c:v>5.34</c:v>
                      </c:pt>
                      <c:pt idx="332">
                        <c:v>5.27</c:v>
                      </c:pt>
                      <c:pt idx="333">
                        <c:v>5.0999999999999996</c:v>
                      </c:pt>
                      <c:pt idx="334">
                        <c:v>5.23</c:v>
                      </c:pt>
                      <c:pt idx="335">
                        <c:v>5.05</c:v>
                      </c:pt>
                      <c:pt idx="336">
                        <c:v>5.48</c:v>
                      </c:pt>
                      <c:pt idx="337">
                        <c:v>5.3</c:v>
                      </c:pt>
                      <c:pt idx="338">
                        <c:v>5.19</c:v>
                      </c:pt>
                      <c:pt idx="339">
                        <c:v>5.0999999999999996</c:v>
                      </c:pt>
                      <c:pt idx="340">
                        <c:v>4.38</c:v>
                      </c:pt>
                      <c:pt idx="341">
                        <c:v>4.62</c:v>
                      </c:pt>
                      <c:pt idx="342">
                        <c:v>4.12</c:v>
                      </c:pt>
                      <c:pt idx="343">
                        <c:v>4.28</c:v>
                      </c:pt>
                      <c:pt idx="344">
                        <c:v>4.09</c:v>
                      </c:pt>
                      <c:pt idx="345">
                        <c:v>3.71</c:v>
                      </c:pt>
                      <c:pt idx="346">
                        <c:v>3.6</c:v>
                      </c:pt>
                      <c:pt idx="347">
                        <c:v>4.12</c:v>
                      </c:pt>
                      <c:pt idx="348">
                        <c:v>4.03</c:v>
                      </c:pt>
                      <c:pt idx="349">
                        <c:v>4.17</c:v>
                      </c:pt>
                      <c:pt idx="350">
                        <c:v>4.8099999999999996</c:v>
                      </c:pt>
                      <c:pt idx="351">
                        <c:v>4.59</c:v>
                      </c:pt>
                      <c:pt idx="352">
                        <c:v>4.7</c:v>
                      </c:pt>
                      <c:pt idx="353">
                        <c:v>5.44</c:v>
                      </c:pt>
                      <c:pt idx="354">
                        <c:v>5.13</c:v>
                      </c:pt>
                      <c:pt idx="355">
                        <c:v>5.3</c:v>
                      </c:pt>
                      <c:pt idx="356">
                        <c:v>4.29</c:v>
                      </c:pt>
                      <c:pt idx="357">
                        <c:v>3.63</c:v>
                      </c:pt>
                      <c:pt idx="358">
                        <c:v>3.81</c:v>
                      </c:pt>
                      <c:pt idx="359">
                        <c:v>4.09</c:v>
                      </c:pt>
                      <c:pt idx="360">
                        <c:v>3.77</c:v>
                      </c:pt>
                      <c:pt idx="361">
                        <c:v>4.12</c:v>
                      </c:pt>
                      <c:pt idx="362">
                        <c:v>4.5</c:v>
                      </c:pt>
                      <c:pt idx="363">
                        <c:v>4.3600000000000003</c:v>
                      </c:pt>
                      <c:pt idx="364">
                        <c:v>3.41</c:v>
                      </c:pt>
                      <c:pt idx="365">
                        <c:v>3.84</c:v>
                      </c:pt>
                      <c:pt idx="366">
                        <c:v>3.8</c:v>
                      </c:pt>
                      <c:pt idx="367">
                        <c:v>3.66</c:v>
                      </c:pt>
                      <c:pt idx="368">
                        <c:v>3.44</c:v>
                      </c:pt>
                      <c:pt idx="369">
                        <c:v>3.68</c:v>
                      </c:pt>
                      <c:pt idx="370">
                        <c:v>4.41</c:v>
                      </c:pt>
                      <c:pt idx="371">
                        <c:v>4.13</c:v>
                      </c:pt>
                      <c:pt idx="372">
                        <c:v>3.75</c:v>
                      </c:pt>
                      <c:pt idx="373">
                        <c:v>5.66</c:v>
                      </c:pt>
                      <c:pt idx="374">
                        <c:v>5.82</c:v>
                      </c:pt>
                      <c:pt idx="375">
                        <c:v>5.71</c:v>
                      </c:pt>
                      <c:pt idx="376">
                        <c:v>5.6</c:v>
                      </c:pt>
                      <c:pt idx="377">
                        <c:v>5.13</c:v>
                      </c:pt>
                      <c:pt idx="378">
                        <c:v>4.8099999999999996</c:v>
                      </c:pt>
                      <c:pt idx="379">
                        <c:v>4.7</c:v>
                      </c:pt>
                      <c:pt idx="380">
                        <c:v>4.45</c:v>
                      </c:pt>
                      <c:pt idx="381">
                        <c:v>4.1500000000000004</c:v>
                      </c:pt>
                      <c:pt idx="382">
                        <c:v>4.08</c:v>
                      </c:pt>
                      <c:pt idx="383">
                        <c:v>4.12</c:v>
                      </c:pt>
                      <c:pt idx="384">
                        <c:v>4.03</c:v>
                      </c:pt>
                      <c:pt idx="385">
                        <c:v>3.83</c:v>
                      </c:pt>
                      <c:pt idx="386">
                        <c:v>3.9</c:v>
                      </c:pt>
                      <c:pt idx="387">
                        <c:v>3.33</c:v>
                      </c:pt>
                      <c:pt idx="388">
                        <c:v>3.5</c:v>
                      </c:pt>
                      <c:pt idx="389">
                        <c:v>3.98</c:v>
                      </c:pt>
                      <c:pt idx="390">
                        <c:v>4.07</c:v>
                      </c:pt>
                      <c:pt idx="391">
                        <c:v>3.3</c:v>
                      </c:pt>
                      <c:pt idx="392">
                        <c:v>3.5</c:v>
                      </c:pt>
                      <c:pt idx="393">
                        <c:v>3.56</c:v>
                      </c:pt>
                      <c:pt idx="394">
                        <c:v>3.61</c:v>
                      </c:pt>
                      <c:pt idx="395">
                        <c:v>3.4</c:v>
                      </c:pt>
                      <c:pt idx="396">
                        <c:v>3.83</c:v>
                      </c:pt>
                      <c:pt idx="397">
                        <c:v>3.62</c:v>
                      </c:pt>
                      <c:pt idx="398">
                        <c:v>3.17</c:v>
                      </c:pt>
                      <c:pt idx="399">
                        <c:v>3.89</c:v>
                      </c:pt>
                      <c:pt idx="400">
                        <c:v>3.43</c:v>
                      </c:pt>
                      <c:pt idx="401">
                        <c:v>3.2</c:v>
                      </c:pt>
                      <c:pt idx="402">
                        <c:v>3.01</c:v>
                      </c:pt>
                      <c:pt idx="403">
                        <c:v>3.77</c:v>
                      </c:pt>
                      <c:pt idx="404">
                        <c:v>3.15</c:v>
                      </c:pt>
                      <c:pt idx="405">
                        <c:v>3.6</c:v>
                      </c:pt>
                      <c:pt idx="406">
                        <c:v>3.31</c:v>
                      </c:pt>
                      <c:pt idx="407">
                        <c:v>3.18</c:v>
                      </c:pt>
                      <c:pt idx="408">
                        <c:v>3.25</c:v>
                      </c:pt>
                      <c:pt idx="409">
                        <c:v>3.11</c:v>
                      </c:pt>
                      <c:pt idx="410">
                        <c:v>3.09</c:v>
                      </c:pt>
                      <c:pt idx="411">
                        <c:v>3.1</c:v>
                      </c:pt>
                      <c:pt idx="412">
                        <c:v>3.12</c:v>
                      </c:pt>
                      <c:pt idx="413">
                        <c:v>3.54</c:v>
                      </c:pt>
                      <c:pt idx="414">
                        <c:v>3.6</c:v>
                      </c:pt>
                      <c:pt idx="415">
                        <c:v>3.44</c:v>
                      </c:pt>
                      <c:pt idx="416">
                        <c:v>3.72</c:v>
                      </c:pt>
                      <c:pt idx="417">
                        <c:v>3.3</c:v>
                      </c:pt>
                      <c:pt idx="418">
                        <c:v>4.2</c:v>
                      </c:pt>
                      <c:pt idx="419">
                        <c:v>4.12</c:v>
                      </c:pt>
                      <c:pt idx="420">
                        <c:v>4.1100000000000003</c:v>
                      </c:pt>
                      <c:pt idx="421">
                        <c:v>3.84</c:v>
                      </c:pt>
                      <c:pt idx="422">
                        <c:v>4.09</c:v>
                      </c:pt>
                      <c:pt idx="423">
                        <c:v>3.66</c:v>
                      </c:pt>
                      <c:pt idx="424">
                        <c:v>3.6</c:v>
                      </c:pt>
                      <c:pt idx="425">
                        <c:v>3.72</c:v>
                      </c:pt>
                      <c:pt idx="426">
                        <c:v>3.2</c:v>
                      </c:pt>
                      <c:pt idx="427">
                        <c:v>3.15</c:v>
                      </c:pt>
                      <c:pt idx="428">
                        <c:v>3.19</c:v>
                      </c:pt>
                      <c:pt idx="429">
                        <c:v>3.08</c:v>
                      </c:pt>
                      <c:pt idx="430">
                        <c:v>3.04</c:v>
                      </c:pt>
                      <c:pt idx="431">
                        <c:v>3</c:v>
                      </c:pt>
                      <c:pt idx="432">
                        <c:v>3.07</c:v>
                      </c:pt>
                      <c:pt idx="433">
                        <c:v>3.12</c:v>
                      </c:pt>
                      <c:pt idx="434">
                        <c:v>3.1</c:v>
                      </c:pt>
                      <c:pt idx="435">
                        <c:v>3.08</c:v>
                      </c:pt>
                      <c:pt idx="436">
                        <c:v>3.14</c:v>
                      </c:pt>
                      <c:pt idx="437">
                        <c:v>3</c:v>
                      </c:pt>
                      <c:pt idx="438">
                        <c:v>3.13</c:v>
                      </c:pt>
                      <c:pt idx="439">
                        <c:v>2.94</c:v>
                      </c:pt>
                      <c:pt idx="440">
                        <c:v>2.86</c:v>
                      </c:pt>
                      <c:pt idx="441">
                        <c:v>2.81</c:v>
                      </c:pt>
                      <c:pt idx="442">
                        <c:v>2.79</c:v>
                      </c:pt>
                      <c:pt idx="443">
                        <c:v>3.05</c:v>
                      </c:pt>
                      <c:pt idx="444">
                        <c:v>2.83</c:v>
                      </c:pt>
                      <c:pt idx="445">
                        <c:v>2.8</c:v>
                      </c:pt>
                      <c:pt idx="446">
                        <c:v>3.1</c:v>
                      </c:pt>
                      <c:pt idx="447">
                        <c:v>3.46</c:v>
                      </c:pt>
                      <c:pt idx="448">
                        <c:v>2.84</c:v>
                      </c:pt>
                      <c:pt idx="449">
                        <c:v>3.35</c:v>
                      </c:pt>
                      <c:pt idx="450">
                        <c:v>2.9</c:v>
                      </c:pt>
                      <c:pt idx="451">
                        <c:v>2.5099999999999998</c:v>
                      </c:pt>
                      <c:pt idx="452">
                        <c:v>2.1</c:v>
                      </c:pt>
                      <c:pt idx="453">
                        <c:v>2.13</c:v>
                      </c:pt>
                      <c:pt idx="454">
                        <c:v>1.99</c:v>
                      </c:pt>
                      <c:pt idx="455">
                        <c:v>1.84</c:v>
                      </c:pt>
                      <c:pt idx="456">
                        <c:v>1.7</c:v>
                      </c:pt>
                      <c:pt idx="457">
                        <c:v>1.99</c:v>
                      </c:pt>
                      <c:pt idx="458">
                        <c:v>2.5</c:v>
                      </c:pt>
                      <c:pt idx="459">
                        <c:v>2.4</c:v>
                      </c:pt>
                      <c:pt idx="460">
                        <c:v>1.66</c:v>
                      </c:pt>
                      <c:pt idx="461">
                        <c:v>2.88</c:v>
                      </c:pt>
                      <c:pt idx="462">
                        <c:v>3.5</c:v>
                      </c:pt>
                      <c:pt idx="463">
                        <c:v>2.61</c:v>
                      </c:pt>
                      <c:pt idx="464">
                        <c:v>2.6</c:v>
                      </c:pt>
                      <c:pt idx="465">
                        <c:v>2.99</c:v>
                      </c:pt>
                      <c:pt idx="466">
                        <c:v>2.6</c:v>
                      </c:pt>
                      <c:pt idx="467">
                        <c:v>2.85</c:v>
                      </c:pt>
                      <c:pt idx="468">
                        <c:v>2.78</c:v>
                      </c:pt>
                      <c:pt idx="469">
                        <c:v>3</c:v>
                      </c:pt>
                      <c:pt idx="470">
                        <c:v>3.4</c:v>
                      </c:pt>
                      <c:pt idx="471">
                        <c:v>3.12</c:v>
                      </c:pt>
                      <c:pt idx="472">
                        <c:v>3.08</c:v>
                      </c:pt>
                      <c:pt idx="473">
                        <c:v>3.44</c:v>
                      </c:pt>
                      <c:pt idx="474">
                        <c:v>3.18</c:v>
                      </c:pt>
                      <c:pt idx="475">
                        <c:v>3.77</c:v>
                      </c:pt>
                      <c:pt idx="476">
                        <c:v>3.99</c:v>
                      </c:pt>
                      <c:pt idx="477">
                        <c:v>3.7</c:v>
                      </c:pt>
                      <c:pt idx="478">
                        <c:v>3.31</c:v>
                      </c:pt>
                      <c:pt idx="479">
                        <c:v>3.1</c:v>
                      </c:pt>
                      <c:pt idx="480">
                        <c:v>3.09</c:v>
                      </c:pt>
                      <c:pt idx="481">
                        <c:v>2.88</c:v>
                      </c:pt>
                      <c:pt idx="482">
                        <c:v>2.8</c:v>
                      </c:pt>
                      <c:pt idx="483">
                        <c:v>3.15</c:v>
                      </c:pt>
                      <c:pt idx="484">
                        <c:v>3.55</c:v>
                      </c:pt>
                      <c:pt idx="485">
                        <c:v>3.46</c:v>
                      </c:pt>
                      <c:pt idx="486">
                        <c:v>3.4</c:v>
                      </c:pt>
                      <c:pt idx="487">
                        <c:v>3.6</c:v>
                      </c:pt>
                      <c:pt idx="488">
                        <c:v>3.71</c:v>
                      </c:pt>
                      <c:pt idx="489">
                        <c:v>3.8</c:v>
                      </c:pt>
                      <c:pt idx="490">
                        <c:v>3.64</c:v>
                      </c:pt>
                      <c:pt idx="491">
                        <c:v>3.02</c:v>
                      </c:pt>
                      <c:pt idx="492">
                        <c:v>2.74</c:v>
                      </c:pt>
                      <c:pt idx="493">
                        <c:v>2.99</c:v>
                      </c:pt>
                      <c:pt idx="494">
                        <c:v>2.88</c:v>
                      </c:pt>
                      <c:pt idx="495">
                        <c:v>2.81</c:v>
                      </c:pt>
                      <c:pt idx="496">
                        <c:v>2.5</c:v>
                      </c:pt>
                      <c:pt idx="497">
                        <c:v>2.5299999999999998</c:v>
                      </c:pt>
                      <c:pt idx="498">
                        <c:v>2.48</c:v>
                      </c:pt>
                      <c:pt idx="499">
                        <c:v>2.9</c:v>
                      </c:pt>
                      <c:pt idx="500">
                        <c:v>3.82</c:v>
                      </c:pt>
                      <c:pt idx="501">
                        <c:v>4.1500000000000004</c:v>
                      </c:pt>
                      <c:pt idx="502">
                        <c:v>4.2300000000000004</c:v>
                      </c:pt>
                      <c:pt idx="503">
                        <c:v>3.8</c:v>
                      </c:pt>
                      <c:pt idx="504">
                        <c:v>3.41</c:v>
                      </c:pt>
                      <c:pt idx="505">
                        <c:v>3.68</c:v>
                      </c:pt>
                      <c:pt idx="506">
                        <c:v>3.15</c:v>
                      </c:pt>
                      <c:pt idx="507">
                        <c:v>3.4</c:v>
                      </c:pt>
                      <c:pt idx="508">
                        <c:v>3.11</c:v>
                      </c:pt>
                      <c:pt idx="509">
                        <c:v>3.29</c:v>
                      </c:pt>
                      <c:pt idx="510">
                        <c:v>3.08</c:v>
                      </c:pt>
                      <c:pt idx="511">
                        <c:v>3.2</c:v>
                      </c:pt>
                      <c:pt idx="512">
                        <c:v>3.38</c:v>
                      </c:pt>
                      <c:pt idx="513">
                        <c:v>3.43</c:v>
                      </c:pt>
                      <c:pt idx="514">
                        <c:v>2.91</c:v>
                      </c:pt>
                      <c:pt idx="515">
                        <c:v>3.12</c:v>
                      </c:pt>
                      <c:pt idx="516">
                        <c:v>3.18</c:v>
                      </c:pt>
                      <c:pt idx="517">
                        <c:v>3.15</c:v>
                      </c:pt>
                      <c:pt idx="518">
                        <c:v>2.8</c:v>
                      </c:pt>
                      <c:pt idx="519">
                        <c:v>2.95</c:v>
                      </c:pt>
                      <c:pt idx="520">
                        <c:v>2.99</c:v>
                      </c:pt>
                      <c:pt idx="521">
                        <c:v>3</c:v>
                      </c:pt>
                      <c:pt idx="522">
                        <c:v>3.04</c:v>
                      </c:pt>
                      <c:pt idx="523">
                        <c:v>2.88</c:v>
                      </c:pt>
                      <c:pt idx="524">
                        <c:v>3.01</c:v>
                      </c:pt>
                      <c:pt idx="525">
                        <c:v>2.99</c:v>
                      </c:pt>
                      <c:pt idx="526">
                        <c:v>2.87</c:v>
                      </c:pt>
                      <c:pt idx="527">
                        <c:v>2.81</c:v>
                      </c:pt>
                      <c:pt idx="528">
                        <c:v>2.8</c:v>
                      </c:pt>
                      <c:pt idx="529">
                        <c:v>2.99</c:v>
                      </c:pt>
                      <c:pt idx="530">
                        <c:v>2.94</c:v>
                      </c:pt>
                      <c:pt idx="531">
                        <c:v>3.1</c:v>
                      </c:pt>
                      <c:pt idx="532">
                        <c:v>3.02</c:v>
                      </c:pt>
                      <c:pt idx="533">
                        <c:v>2.82</c:v>
                      </c:pt>
                      <c:pt idx="534">
                        <c:v>2.96</c:v>
                      </c:pt>
                      <c:pt idx="535">
                        <c:v>3.08</c:v>
                      </c:pt>
                      <c:pt idx="536">
                        <c:v>3.41</c:v>
                      </c:pt>
                      <c:pt idx="537">
                        <c:v>3.45</c:v>
                      </c:pt>
                      <c:pt idx="538">
                        <c:v>3.38</c:v>
                      </c:pt>
                      <c:pt idx="539">
                        <c:v>3.6</c:v>
                      </c:pt>
                      <c:pt idx="540">
                        <c:v>3.44</c:v>
                      </c:pt>
                      <c:pt idx="541">
                        <c:v>3.71</c:v>
                      </c:pt>
                      <c:pt idx="542">
                        <c:v>3.53</c:v>
                      </c:pt>
                      <c:pt idx="543">
                        <c:v>3.84</c:v>
                      </c:pt>
                      <c:pt idx="544">
                        <c:v>3.66</c:v>
                      </c:pt>
                      <c:pt idx="545">
                        <c:v>2.81</c:v>
                      </c:pt>
                      <c:pt idx="546">
                        <c:v>2.77</c:v>
                      </c:pt>
                      <c:pt idx="547">
                        <c:v>2.46</c:v>
                      </c:pt>
                      <c:pt idx="548">
                        <c:v>2.41</c:v>
                      </c:pt>
                      <c:pt idx="549">
                        <c:v>2.1</c:v>
                      </c:pt>
                      <c:pt idx="550">
                        <c:v>2</c:v>
                      </c:pt>
                      <c:pt idx="551">
                        <c:v>2.21</c:v>
                      </c:pt>
                      <c:pt idx="552">
                        <c:v>1.91</c:v>
                      </c:pt>
                      <c:pt idx="553">
                        <c:v>2.0299999999999998</c:v>
                      </c:pt>
                      <c:pt idx="554">
                        <c:v>2.2000000000000002</c:v>
                      </c:pt>
                      <c:pt idx="555">
                        <c:v>2.2200000000000002</c:v>
                      </c:pt>
                      <c:pt idx="556">
                        <c:v>2.33</c:v>
                      </c:pt>
                      <c:pt idx="557">
                        <c:v>2.44</c:v>
                      </c:pt>
                      <c:pt idx="558">
                        <c:v>2.4</c:v>
                      </c:pt>
                      <c:pt idx="559">
                        <c:v>2.2200000000000002</c:v>
                      </c:pt>
                      <c:pt idx="560">
                        <c:v>2.1800000000000002</c:v>
                      </c:pt>
                      <c:pt idx="561">
                        <c:v>1.99</c:v>
                      </c:pt>
                      <c:pt idx="562">
                        <c:v>1.9</c:v>
                      </c:pt>
                      <c:pt idx="563">
                        <c:v>1.82</c:v>
                      </c:pt>
                      <c:pt idx="564">
                        <c:v>1.65</c:v>
                      </c:pt>
                      <c:pt idx="565">
                        <c:v>1.68</c:v>
                      </c:pt>
                      <c:pt idx="566">
                        <c:v>1.72</c:v>
                      </c:pt>
                      <c:pt idx="567">
                        <c:v>1.82</c:v>
                      </c:pt>
                      <c:pt idx="568">
                        <c:v>1.9</c:v>
                      </c:pt>
                      <c:pt idx="569">
                        <c:v>1.82</c:v>
                      </c:pt>
                      <c:pt idx="570">
                        <c:v>1.64</c:v>
                      </c:pt>
                      <c:pt idx="571">
                        <c:v>2.8</c:v>
                      </c:pt>
                      <c:pt idx="572">
                        <c:v>3.12</c:v>
                      </c:pt>
                      <c:pt idx="573">
                        <c:v>2.88</c:v>
                      </c:pt>
                      <c:pt idx="574">
                        <c:v>2.91</c:v>
                      </c:pt>
                      <c:pt idx="575">
                        <c:v>3.01</c:v>
                      </c:pt>
                      <c:pt idx="576">
                        <c:v>3.5</c:v>
                      </c:pt>
                      <c:pt idx="577">
                        <c:v>3.75</c:v>
                      </c:pt>
                      <c:pt idx="578">
                        <c:v>3.8</c:v>
                      </c:pt>
                      <c:pt idx="579">
                        <c:v>4.05</c:v>
                      </c:pt>
                      <c:pt idx="580">
                        <c:v>4.7</c:v>
                      </c:pt>
                      <c:pt idx="581">
                        <c:v>3.99</c:v>
                      </c:pt>
                      <c:pt idx="582">
                        <c:v>3.45</c:v>
                      </c:pt>
                      <c:pt idx="583">
                        <c:v>3.41</c:v>
                      </c:pt>
                      <c:pt idx="584">
                        <c:v>4.1500000000000004</c:v>
                      </c:pt>
                      <c:pt idx="585">
                        <c:v>4.28</c:v>
                      </c:pt>
                      <c:pt idx="586">
                        <c:v>4.34</c:v>
                      </c:pt>
                      <c:pt idx="587">
                        <c:v>4.04</c:v>
                      </c:pt>
                      <c:pt idx="588">
                        <c:v>3.9</c:v>
                      </c:pt>
                      <c:pt idx="589">
                        <c:v>4.1500000000000004</c:v>
                      </c:pt>
                      <c:pt idx="590">
                        <c:v>4.03</c:v>
                      </c:pt>
                      <c:pt idx="591">
                        <c:v>4.12</c:v>
                      </c:pt>
                      <c:pt idx="592">
                        <c:v>4.21</c:v>
                      </c:pt>
                      <c:pt idx="593">
                        <c:v>4.16</c:v>
                      </c:pt>
                      <c:pt idx="594">
                        <c:v>4.0999999999999996</c:v>
                      </c:pt>
                      <c:pt idx="595">
                        <c:v>4.1900000000000004</c:v>
                      </c:pt>
                      <c:pt idx="596">
                        <c:v>3.83</c:v>
                      </c:pt>
                      <c:pt idx="597">
                        <c:v>3.64</c:v>
                      </c:pt>
                      <c:pt idx="598">
                        <c:v>3.13</c:v>
                      </c:pt>
                      <c:pt idx="599">
                        <c:v>3.2</c:v>
                      </c:pt>
                      <c:pt idx="600">
                        <c:v>3.08</c:v>
                      </c:pt>
                      <c:pt idx="601">
                        <c:v>3.79</c:v>
                      </c:pt>
                      <c:pt idx="602">
                        <c:v>3.47</c:v>
                      </c:pt>
                      <c:pt idx="603">
                        <c:v>3.62</c:v>
                      </c:pt>
                      <c:pt idx="604">
                        <c:v>3.8</c:v>
                      </c:pt>
                      <c:pt idx="605">
                        <c:v>3.44</c:v>
                      </c:pt>
                      <c:pt idx="606">
                        <c:v>2.76</c:v>
                      </c:pt>
                      <c:pt idx="607">
                        <c:v>2.64</c:v>
                      </c:pt>
                      <c:pt idx="608">
                        <c:v>2.99</c:v>
                      </c:pt>
                      <c:pt idx="609">
                        <c:v>3.48</c:v>
                      </c:pt>
                      <c:pt idx="610">
                        <c:v>4.0199999999999996</c:v>
                      </c:pt>
                      <c:pt idx="611">
                        <c:v>3.69</c:v>
                      </c:pt>
                      <c:pt idx="612">
                        <c:v>3.5</c:v>
                      </c:pt>
                      <c:pt idx="613">
                        <c:v>3.75</c:v>
                      </c:pt>
                      <c:pt idx="614">
                        <c:v>3.8</c:v>
                      </c:pt>
                      <c:pt idx="615">
                        <c:v>3.52</c:v>
                      </c:pt>
                      <c:pt idx="616">
                        <c:v>3.63</c:v>
                      </c:pt>
                      <c:pt idx="617">
                        <c:v>3.99</c:v>
                      </c:pt>
                      <c:pt idx="618">
                        <c:v>4.0999999999999996</c:v>
                      </c:pt>
                      <c:pt idx="619">
                        <c:v>4.4400000000000004</c:v>
                      </c:pt>
                      <c:pt idx="620">
                        <c:v>4.29</c:v>
                      </c:pt>
                      <c:pt idx="621">
                        <c:v>4.1500000000000004</c:v>
                      </c:pt>
                      <c:pt idx="622">
                        <c:v>4.0199999999999996</c:v>
                      </c:pt>
                      <c:pt idx="623">
                        <c:v>4.12</c:v>
                      </c:pt>
                      <c:pt idx="624">
                        <c:v>4.09</c:v>
                      </c:pt>
                      <c:pt idx="625">
                        <c:v>4.83</c:v>
                      </c:pt>
                      <c:pt idx="626">
                        <c:v>5.41</c:v>
                      </c:pt>
                      <c:pt idx="627">
                        <c:v>6.65</c:v>
                      </c:pt>
                      <c:pt idx="628">
                        <c:v>5.88</c:v>
                      </c:pt>
                      <c:pt idx="629">
                        <c:v>6.6</c:v>
                      </c:pt>
                      <c:pt idx="630">
                        <c:v>6.29</c:v>
                      </c:pt>
                      <c:pt idx="631">
                        <c:v>6.1</c:v>
                      </c:pt>
                      <c:pt idx="632">
                        <c:v>5.4</c:v>
                      </c:pt>
                      <c:pt idx="633">
                        <c:v>5.67</c:v>
                      </c:pt>
                      <c:pt idx="634">
                        <c:v>6.38</c:v>
                      </c:pt>
                      <c:pt idx="635">
                        <c:v>6.12</c:v>
                      </c:pt>
                      <c:pt idx="636">
                        <c:v>6.46</c:v>
                      </c:pt>
                      <c:pt idx="637">
                        <c:v>6.03</c:v>
                      </c:pt>
                      <c:pt idx="638">
                        <c:v>6.68</c:v>
                      </c:pt>
                      <c:pt idx="639">
                        <c:v>7.45</c:v>
                      </c:pt>
                      <c:pt idx="640">
                        <c:v>8.01</c:v>
                      </c:pt>
                      <c:pt idx="641">
                        <c:v>8.75</c:v>
                      </c:pt>
                      <c:pt idx="642">
                        <c:v>7.72</c:v>
                      </c:pt>
                      <c:pt idx="643">
                        <c:v>6.86</c:v>
                      </c:pt>
                      <c:pt idx="644">
                        <c:v>7.21</c:v>
                      </c:pt>
                      <c:pt idx="645">
                        <c:v>6.63</c:v>
                      </c:pt>
                      <c:pt idx="646">
                        <c:v>6.58</c:v>
                      </c:pt>
                      <c:pt idx="647">
                        <c:v>6.36</c:v>
                      </c:pt>
                      <c:pt idx="648">
                        <c:v>5.9</c:v>
                      </c:pt>
                      <c:pt idx="649">
                        <c:v>6.06</c:v>
                      </c:pt>
                      <c:pt idx="650">
                        <c:v>5.15</c:v>
                      </c:pt>
                      <c:pt idx="651">
                        <c:v>5.28</c:v>
                      </c:pt>
                      <c:pt idx="652">
                        <c:v>5.09</c:v>
                      </c:pt>
                      <c:pt idx="653">
                        <c:v>5.12</c:v>
                      </c:pt>
                      <c:pt idx="654">
                        <c:v>5</c:v>
                      </c:pt>
                      <c:pt idx="655">
                        <c:v>4.91</c:v>
                      </c:pt>
                      <c:pt idx="656">
                        <c:v>4.84</c:v>
                      </c:pt>
                      <c:pt idx="657">
                        <c:v>4.8099999999999996</c:v>
                      </c:pt>
                      <c:pt idx="658">
                        <c:v>4.75</c:v>
                      </c:pt>
                      <c:pt idx="659">
                        <c:v>4.93</c:v>
                      </c:pt>
                      <c:pt idx="660">
                        <c:v>5.81</c:v>
                      </c:pt>
                      <c:pt idx="661">
                        <c:v>5.92</c:v>
                      </c:pt>
                      <c:pt idx="662">
                        <c:v>4.79</c:v>
                      </c:pt>
                      <c:pt idx="663">
                        <c:v>6.1</c:v>
                      </c:pt>
                      <c:pt idx="664">
                        <c:v>4.83</c:v>
                      </c:pt>
                      <c:pt idx="665">
                        <c:v>4.9000000000000004</c:v>
                      </c:pt>
                      <c:pt idx="666">
                        <c:v>5</c:v>
                      </c:pt>
                      <c:pt idx="667">
                        <c:v>5.65</c:v>
                      </c:pt>
                      <c:pt idx="668">
                        <c:v>5.43</c:v>
                      </c:pt>
                      <c:pt idx="669">
                        <c:v>5.12</c:v>
                      </c:pt>
                      <c:pt idx="670">
                        <c:v>4.83</c:v>
                      </c:pt>
                      <c:pt idx="671">
                        <c:v>4.3899999999999997</c:v>
                      </c:pt>
                      <c:pt idx="672">
                        <c:v>4.6399999999999997</c:v>
                      </c:pt>
                      <c:pt idx="673">
                        <c:v>4</c:v>
                      </c:pt>
                      <c:pt idx="674">
                        <c:v>3.65</c:v>
                      </c:pt>
                      <c:pt idx="675">
                        <c:v>3.87</c:v>
                      </c:pt>
                      <c:pt idx="676">
                        <c:v>4.09</c:v>
                      </c:pt>
                      <c:pt idx="677">
                        <c:v>4.28</c:v>
                      </c:pt>
                      <c:pt idx="678">
                        <c:v>4.13</c:v>
                      </c:pt>
                      <c:pt idx="679">
                        <c:v>4.0999999999999996</c:v>
                      </c:pt>
                      <c:pt idx="680">
                        <c:v>4.99</c:v>
                      </c:pt>
                      <c:pt idx="681">
                        <c:v>5.78</c:v>
                      </c:pt>
                      <c:pt idx="682">
                        <c:v>5.5</c:v>
                      </c:pt>
                      <c:pt idx="683">
                        <c:v>5.99</c:v>
                      </c:pt>
                      <c:pt idx="684">
                        <c:v>6.08</c:v>
                      </c:pt>
                      <c:pt idx="685">
                        <c:v>6.38</c:v>
                      </c:pt>
                      <c:pt idx="686">
                        <c:v>6.29</c:v>
                      </c:pt>
                      <c:pt idx="687">
                        <c:v>6.03</c:v>
                      </c:pt>
                      <c:pt idx="688">
                        <c:v>5.9</c:v>
                      </c:pt>
                      <c:pt idx="689">
                        <c:v>5.77</c:v>
                      </c:pt>
                      <c:pt idx="690">
                        <c:v>5.88</c:v>
                      </c:pt>
                      <c:pt idx="691">
                        <c:v>5.45</c:v>
                      </c:pt>
                      <c:pt idx="692">
                        <c:v>5.4</c:v>
                      </c:pt>
                      <c:pt idx="693">
                        <c:v>5.88</c:v>
                      </c:pt>
                      <c:pt idx="694">
                        <c:v>6.99</c:v>
                      </c:pt>
                      <c:pt idx="695">
                        <c:v>7.12</c:v>
                      </c:pt>
                      <c:pt idx="696">
                        <c:v>7.2</c:v>
                      </c:pt>
                      <c:pt idx="697">
                        <c:v>6.08</c:v>
                      </c:pt>
                      <c:pt idx="698">
                        <c:v>5.01</c:v>
                      </c:pt>
                      <c:pt idx="699">
                        <c:v>5.44</c:v>
                      </c:pt>
                      <c:pt idx="700">
                        <c:v>5.08</c:v>
                      </c:pt>
                      <c:pt idx="701">
                        <c:v>4.8</c:v>
                      </c:pt>
                      <c:pt idx="702">
                        <c:v>4.75</c:v>
                      </c:pt>
                      <c:pt idx="703">
                        <c:v>5.49</c:v>
                      </c:pt>
                      <c:pt idx="704">
                        <c:v>6.39</c:v>
                      </c:pt>
                      <c:pt idx="705">
                        <c:v>5.99</c:v>
                      </c:pt>
                      <c:pt idx="706">
                        <c:v>4.8</c:v>
                      </c:pt>
                      <c:pt idx="707">
                        <c:v>5.0199999999999996</c:v>
                      </c:pt>
                      <c:pt idx="708">
                        <c:v>5.66</c:v>
                      </c:pt>
                      <c:pt idx="709">
                        <c:v>5.92</c:v>
                      </c:pt>
                      <c:pt idx="710">
                        <c:v>6.46</c:v>
                      </c:pt>
                      <c:pt idx="711">
                        <c:v>6.09</c:v>
                      </c:pt>
                      <c:pt idx="712">
                        <c:v>5.38</c:v>
                      </c:pt>
                      <c:pt idx="713">
                        <c:v>5.01</c:v>
                      </c:pt>
                      <c:pt idx="714">
                        <c:v>4.5599999999999996</c:v>
                      </c:pt>
                      <c:pt idx="715">
                        <c:v>4.4400000000000004</c:v>
                      </c:pt>
                      <c:pt idx="716">
                        <c:v>4.68</c:v>
                      </c:pt>
                      <c:pt idx="717">
                        <c:v>4.08</c:v>
                      </c:pt>
                      <c:pt idx="718">
                        <c:v>3.52</c:v>
                      </c:pt>
                      <c:pt idx="719">
                        <c:v>3.19</c:v>
                      </c:pt>
                      <c:pt idx="720">
                        <c:v>3.62</c:v>
                      </c:pt>
                      <c:pt idx="721">
                        <c:v>3.35</c:v>
                      </c:pt>
                      <c:pt idx="722">
                        <c:v>4.8</c:v>
                      </c:pt>
                      <c:pt idx="723">
                        <c:v>3.97</c:v>
                      </c:pt>
                      <c:pt idx="724">
                        <c:v>3.72</c:v>
                      </c:pt>
                      <c:pt idx="725">
                        <c:v>3.8</c:v>
                      </c:pt>
                      <c:pt idx="726">
                        <c:v>3.76</c:v>
                      </c:pt>
                      <c:pt idx="727">
                        <c:v>3.1</c:v>
                      </c:pt>
                      <c:pt idx="728">
                        <c:v>3.38</c:v>
                      </c:pt>
                      <c:pt idx="729">
                        <c:v>2.99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9AF-4D79-94ED-C5A875AA537C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2.8</c:v>
                      </c:pt>
                      <c:pt idx="1">
                        <c:v>2.71</c:v>
                      </c:pt>
                      <c:pt idx="2">
                        <c:v>2.48</c:v>
                      </c:pt>
                      <c:pt idx="3">
                        <c:v>2.4</c:v>
                      </c:pt>
                      <c:pt idx="4">
                        <c:v>2.72</c:v>
                      </c:pt>
                      <c:pt idx="5">
                        <c:v>2.2999999999999998</c:v>
                      </c:pt>
                      <c:pt idx="6">
                        <c:v>2.6</c:v>
                      </c:pt>
                      <c:pt idx="7">
                        <c:v>2.5</c:v>
                      </c:pt>
                      <c:pt idx="8">
                        <c:v>2.56</c:v>
                      </c:pt>
                      <c:pt idx="9">
                        <c:v>2.59</c:v>
                      </c:pt>
                      <c:pt idx="10">
                        <c:v>2.2999999999999998</c:v>
                      </c:pt>
                      <c:pt idx="11">
                        <c:v>2.57</c:v>
                      </c:pt>
                      <c:pt idx="12">
                        <c:v>2.81</c:v>
                      </c:pt>
                      <c:pt idx="13">
                        <c:v>2.99</c:v>
                      </c:pt>
                      <c:pt idx="14">
                        <c:v>3.6</c:v>
                      </c:pt>
                      <c:pt idx="15">
                        <c:v>3.29</c:v>
                      </c:pt>
                      <c:pt idx="16">
                        <c:v>3.12</c:v>
                      </c:pt>
                      <c:pt idx="17">
                        <c:v>3.32</c:v>
                      </c:pt>
                      <c:pt idx="18">
                        <c:v>3.41</c:v>
                      </c:pt>
                      <c:pt idx="19">
                        <c:v>3.45</c:v>
                      </c:pt>
                      <c:pt idx="20">
                        <c:v>3.68</c:v>
                      </c:pt>
                      <c:pt idx="21">
                        <c:v>3.29</c:v>
                      </c:pt>
                      <c:pt idx="22">
                        <c:v>2.83</c:v>
                      </c:pt>
                      <c:pt idx="23">
                        <c:v>2.74</c:v>
                      </c:pt>
                      <c:pt idx="24">
                        <c:v>2.6</c:v>
                      </c:pt>
                      <c:pt idx="25">
                        <c:v>2.68</c:v>
                      </c:pt>
                      <c:pt idx="26">
                        <c:v>2.4</c:v>
                      </c:pt>
                      <c:pt idx="27">
                        <c:v>3.42</c:v>
                      </c:pt>
                      <c:pt idx="28">
                        <c:v>2.71</c:v>
                      </c:pt>
                      <c:pt idx="29">
                        <c:v>2.84</c:v>
                      </c:pt>
                      <c:pt idx="30">
                        <c:v>2.79</c:v>
                      </c:pt>
                      <c:pt idx="31">
                        <c:v>2.75</c:v>
                      </c:pt>
                      <c:pt idx="32">
                        <c:v>2.66</c:v>
                      </c:pt>
                      <c:pt idx="33">
                        <c:v>2.7</c:v>
                      </c:pt>
                      <c:pt idx="34">
                        <c:v>2.68</c:v>
                      </c:pt>
                      <c:pt idx="35">
                        <c:v>2.81</c:v>
                      </c:pt>
                      <c:pt idx="36">
                        <c:v>2.5299999999999998</c:v>
                      </c:pt>
                      <c:pt idx="37">
                        <c:v>2.58</c:v>
                      </c:pt>
                      <c:pt idx="38">
                        <c:v>2.79</c:v>
                      </c:pt>
                      <c:pt idx="39">
                        <c:v>3.15</c:v>
                      </c:pt>
                      <c:pt idx="40">
                        <c:v>2.7</c:v>
                      </c:pt>
                      <c:pt idx="41">
                        <c:v>2.79</c:v>
                      </c:pt>
                      <c:pt idx="42">
                        <c:v>2.5</c:v>
                      </c:pt>
                      <c:pt idx="43">
                        <c:v>2.38</c:v>
                      </c:pt>
                      <c:pt idx="44">
                        <c:v>2.42</c:v>
                      </c:pt>
                      <c:pt idx="45">
                        <c:v>2.2999999999999998</c:v>
                      </c:pt>
                      <c:pt idx="46">
                        <c:v>2.2200000000000002</c:v>
                      </c:pt>
                      <c:pt idx="47">
                        <c:v>2.29</c:v>
                      </c:pt>
                      <c:pt idx="48">
                        <c:v>2.25</c:v>
                      </c:pt>
                      <c:pt idx="49">
                        <c:v>2.34</c:v>
                      </c:pt>
                      <c:pt idx="50">
                        <c:v>2.38</c:v>
                      </c:pt>
                      <c:pt idx="51">
                        <c:v>2.94</c:v>
                      </c:pt>
                      <c:pt idx="52">
                        <c:v>3.08</c:v>
                      </c:pt>
                      <c:pt idx="53">
                        <c:v>3.39</c:v>
                      </c:pt>
                      <c:pt idx="54">
                        <c:v>3.2</c:v>
                      </c:pt>
                      <c:pt idx="55">
                        <c:v>3.49</c:v>
                      </c:pt>
                      <c:pt idx="56">
                        <c:v>3.08</c:v>
                      </c:pt>
                      <c:pt idx="57">
                        <c:v>3.12</c:v>
                      </c:pt>
                      <c:pt idx="58">
                        <c:v>2.9</c:v>
                      </c:pt>
                      <c:pt idx="59">
                        <c:v>2.7</c:v>
                      </c:pt>
                      <c:pt idx="60">
                        <c:v>2.82</c:v>
                      </c:pt>
                      <c:pt idx="61">
                        <c:v>2.82</c:v>
                      </c:pt>
                      <c:pt idx="62">
                        <c:v>2.67</c:v>
                      </c:pt>
                      <c:pt idx="63">
                        <c:v>2.69</c:v>
                      </c:pt>
                      <c:pt idx="64">
                        <c:v>2.5499999999999998</c:v>
                      </c:pt>
                      <c:pt idx="65">
                        <c:v>2.68</c:v>
                      </c:pt>
                      <c:pt idx="66">
                        <c:v>2.6</c:v>
                      </c:pt>
                      <c:pt idx="67">
                        <c:v>2.5</c:v>
                      </c:pt>
                      <c:pt idx="68">
                        <c:v>2.7</c:v>
                      </c:pt>
                      <c:pt idx="69">
                        <c:v>2.21</c:v>
                      </c:pt>
                      <c:pt idx="70">
                        <c:v>1.96</c:v>
                      </c:pt>
                      <c:pt idx="71">
                        <c:v>2.09</c:v>
                      </c:pt>
                      <c:pt idx="72">
                        <c:v>2.25</c:v>
                      </c:pt>
                      <c:pt idx="73">
                        <c:v>2.14</c:v>
                      </c:pt>
                      <c:pt idx="74">
                        <c:v>2.1</c:v>
                      </c:pt>
                      <c:pt idx="75">
                        <c:v>2.11</c:v>
                      </c:pt>
                      <c:pt idx="76">
                        <c:v>2.13</c:v>
                      </c:pt>
                      <c:pt idx="77">
                        <c:v>2.15</c:v>
                      </c:pt>
                      <c:pt idx="78">
                        <c:v>2.1</c:v>
                      </c:pt>
                      <c:pt idx="79">
                        <c:v>2.11</c:v>
                      </c:pt>
                      <c:pt idx="80">
                        <c:v>2.09</c:v>
                      </c:pt>
                      <c:pt idx="81">
                        <c:v>2</c:v>
                      </c:pt>
                      <c:pt idx="82">
                        <c:v>1.99</c:v>
                      </c:pt>
                      <c:pt idx="83">
                        <c:v>2.35</c:v>
                      </c:pt>
                      <c:pt idx="84">
                        <c:v>2.2999999999999998</c:v>
                      </c:pt>
                      <c:pt idx="85">
                        <c:v>2.1800000000000002</c:v>
                      </c:pt>
                      <c:pt idx="86">
                        <c:v>2.1</c:v>
                      </c:pt>
                      <c:pt idx="87">
                        <c:v>2.4900000000000002</c:v>
                      </c:pt>
                      <c:pt idx="88">
                        <c:v>2.23</c:v>
                      </c:pt>
                      <c:pt idx="89">
                        <c:v>2.5099999999999998</c:v>
                      </c:pt>
                      <c:pt idx="90">
                        <c:v>2.44</c:v>
                      </c:pt>
                      <c:pt idx="91">
                        <c:v>2.1</c:v>
                      </c:pt>
                      <c:pt idx="92">
                        <c:v>2.08</c:v>
                      </c:pt>
                      <c:pt idx="93">
                        <c:v>2.0699999999999998</c:v>
                      </c:pt>
                      <c:pt idx="94">
                        <c:v>2</c:v>
                      </c:pt>
                      <c:pt idx="95">
                        <c:v>1.9</c:v>
                      </c:pt>
                      <c:pt idx="96">
                        <c:v>1.4</c:v>
                      </c:pt>
                      <c:pt idx="97">
                        <c:v>1.35</c:v>
                      </c:pt>
                      <c:pt idx="98">
                        <c:v>1.78</c:v>
                      </c:pt>
                      <c:pt idx="99">
                        <c:v>1.51</c:v>
                      </c:pt>
                      <c:pt idx="100">
                        <c:v>1.6</c:v>
                      </c:pt>
                      <c:pt idx="101">
                        <c:v>1.66</c:v>
                      </c:pt>
                      <c:pt idx="102">
                        <c:v>1.7</c:v>
                      </c:pt>
                      <c:pt idx="103">
                        <c:v>1.67</c:v>
                      </c:pt>
                      <c:pt idx="104">
                        <c:v>1.4</c:v>
                      </c:pt>
                      <c:pt idx="105">
                        <c:v>1.52</c:v>
                      </c:pt>
                      <c:pt idx="106">
                        <c:v>1.38</c:v>
                      </c:pt>
                      <c:pt idx="107">
                        <c:v>1.1100000000000001</c:v>
                      </c:pt>
                      <c:pt idx="108">
                        <c:v>1.02</c:v>
                      </c:pt>
                      <c:pt idx="109">
                        <c:v>1.05</c:v>
                      </c:pt>
                      <c:pt idx="110">
                        <c:v>1.01</c:v>
                      </c:pt>
                      <c:pt idx="111">
                        <c:v>1.8</c:v>
                      </c:pt>
                      <c:pt idx="112">
                        <c:v>1.83</c:v>
                      </c:pt>
                      <c:pt idx="113">
                        <c:v>2.08</c:v>
                      </c:pt>
                      <c:pt idx="114">
                        <c:v>2.06</c:v>
                      </c:pt>
                      <c:pt idx="115">
                        <c:v>2.04</c:v>
                      </c:pt>
                      <c:pt idx="116">
                        <c:v>1.93</c:v>
                      </c:pt>
                      <c:pt idx="117">
                        <c:v>1.87</c:v>
                      </c:pt>
                      <c:pt idx="118">
                        <c:v>1.92</c:v>
                      </c:pt>
                      <c:pt idx="119">
                        <c:v>1.96</c:v>
                      </c:pt>
                      <c:pt idx="120">
                        <c:v>2.0299999999999998</c:v>
                      </c:pt>
                      <c:pt idx="121">
                        <c:v>2.0499999999999998</c:v>
                      </c:pt>
                      <c:pt idx="122">
                        <c:v>1.81</c:v>
                      </c:pt>
                      <c:pt idx="123">
                        <c:v>1.88</c:v>
                      </c:pt>
                      <c:pt idx="124">
                        <c:v>1.93</c:v>
                      </c:pt>
                      <c:pt idx="125">
                        <c:v>1.72</c:v>
                      </c:pt>
                      <c:pt idx="126">
                        <c:v>1.65</c:v>
                      </c:pt>
                      <c:pt idx="127">
                        <c:v>1.67</c:v>
                      </c:pt>
                      <c:pt idx="128">
                        <c:v>1.24</c:v>
                      </c:pt>
                      <c:pt idx="129">
                        <c:v>1.81</c:v>
                      </c:pt>
                      <c:pt idx="130">
                        <c:v>1.67</c:v>
                      </c:pt>
                      <c:pt idx="131">
                        <c:v>1.79</c:v>
                      </c:pt>
                      <c:pt idx="132">
                        <c:v>1.94</c:v>
                      </c:pt>
                      <c:pt idx="133">
                        <c:v>1.98</c:v>
                      </c:pt>
                      <c:pt idx="134">
                        <c:v>1.9</c:v>
                      </c:pt>
                      <c:pt idx="135">
                        <c:v>2.0299999999999998</c:v>
                      </c:pt>
                      <c:pt idx="136">
                        <c:v>2.08</c:v>
                      </c:pt>
                      <c:pt idx="137">
                        <c:v>2</c:v>
                      </c:pt>
                      <c:pt idx="138">
                        <c:v>1.85</c:v>
                      </c:pt>
                      <c:pt idx="139">
                        <c:v>2.0499999999999998</c:v>
                      </c:pt>
                      <c:pt idx="140">
                        <c:v>2.11</c:v>
                      </c:pt>
                      <c:pt idx="141">
                        <c:v>2.19</c:v>
                      </c:pt>
                      <c:pt idx="142">
                        <c:v>2.4</c:v>
                      </c:pt>
                      <c:pt idx="143">
                        <c:v>2.31</c:v>
                      </c:pt>
                      <c:pt idx="144">
                        <c:v>2.54</c:v>
                      </c:pt>
                      <c:pt idx="145">
                        <c:v>2.4</c:v>
                      </c:pt>
                      <c:pt idx="146">
                        <c:v>1.98</c:v>
                      </c:pt>
                      <c:pt idx="147">
                        <c:v>2.29</c:v>
                      </c:pt>
                      <c:pt idx="148">
                        <c:v>2.5299999999999998</c:v>
                      </c:pt>
                      <c:pt idx="149">
                        <c:v>2.94</c:v>
                      </c:pt>
                      <c:pt idx="150">
                        <c:v>2.99</c:v>
                      </c:pt>
                      <c:pt idx="151">
                        <c:v>2.8</c:v>
                      </c:pt>
                      <c:pt idx="152">
                        <c:v>2.93</c:v>
                      </c:pt>
                      <c:pt idx="153">
                        <c:v>3.09</c:v>
                      </c:pt>
                      <c:pt idx="154">
                        <c:v>2.84</c:v>
                      </c:pt>
                      <c:pt idx="155">
                        <c:v>3.12</c:v>
                      </c:pt>
                      <c:pt idx="156">
                        <c:v>3.08</c:v>
                      </c:pt>
                      <c:pt idx="157">
                        <c:v>3.28</c:v>
                      </c:pt>
                      <c:pt idx="158">
                        <c:v>3.77</c:v>
                      </c:pt>
                      <c:pt idx="159">
                        <c:v>3.09</c:v>
                      </c:pt>
                      <c:pt idx="160">
                        <c:v>3.11</c:v>
                      </c:pt>
                      <c:pt idx="161">
                        <c:v>3.18</c:v>
                      </c:pt>
                      <c:pt idx="162">
                        <c:v>3.41</c:v>
                      </c:pt>
                      <c:pt idx="163">
                        <c:v>2.8</c:v>
                      </c:pt>
                      <c:pt idx="164">
                        <c:v>2.2200000000000002</c:v>
                      </c:pt>
                      <c:pt idx="165">
                        <c:v>2.42</c:v>
                      </c:pt>
                      <c:pt idx="166">
                        <c:v>2.38</c:v>
                      </c:pt>
                      <c:pt idx="167">
                        <c:v>2.71</c:v>
                      </c:pt>
                      <c:pt idx="168">
                        <c:v>2.8</c:v>
                      </c:pt>
                      <c:pt idx="169">
                        <c:v>3.49</c:v>
                      </c:pt>
                      <c:pt idx="170">
                        <c:v>4.7699999999999996</c:v>
                      </c:pt>
                      <c:pt idx="171">
                        <c:v>4.18</c:v>
                      </c:pt>
                      <c:pt idx="172">
                        <c:v>4.3099999999999996</c:v>
                      </c:pt>
                      <c:pt idx="173">
                        <c:v>4.2699999999999996</c:v>
                      </c:pt>
                      <c:pt idx="174">
                        <c:v>4.2</c:v>
                      </c:pt>
                      <c:pt idx="175">
                        <c:v>4.3099999999999996</c:v>
                      </c:pt>
                      <c:pt idx="176">
                        <c:v>4.43</c:v>
                      </c:pt>
                      <c:pt idx="177">
                        <c:v>4.7</c:v>
                      </c:pt>
                      <c:pt idx="178">
                        <c:v>4.91</c:v>
                      </c:pt>
                      <c:pt idx="179">
                        <c:v>5.08</c:v>
                      </c:pt>
                      <c:pt idx="180">
                        <c:v>5.13</c:v>
                      </c:pt>
                      <c:pt idx="181">
                        <c:v>4.49</c:v>
                      </c:pt>
                      <c:pt idx="182">
                        <c:v>3.77</c:v>
                      </c:pt>
                      <c:pt idx="183">
                        <c:v>4.18</c:v>
                      </c:pt>
                      <c:pt idx="184">
                        <c:v>4.9400000000000004</c:v>
                      </c:pt>
                      <c:pt idx="185">
                        <c:v>3.75</c:v>
                      </c:pt>
                      <c:pt idx="186">
                        <c:v>3.7</c:v>
                      </c:pt>
                      <c:pt idx="187">
                        <c:v>3.49</c:v>
                      </c:pt>
                      <c:pt idx="188">
                        <c:v>3.38</c:v>
                      </c:pt>
                      <c:pt idx="189">
                        <c:v>3.67</c:v>
                      </c:pt>
                      <c:pt idx="190">
                        <c:v>4.32</c:v>
                      </c:pt>
                      <c:pt idx="191">
                        <c:v>4.28</c:v>
                      </c:pt>
                      <c:pt idx="192">
                        <c:v>4.63</c:v>
                      </c:pt>
                      <c:pt idx="193">
                        <c:v>5.33</c:v>
                      </c:pt>
                      <c:pt idx="194">
                        <c:v>6.31</c:v>
                      </c:pt>
                      <c:pt idx="195">
                        <c:v>5.98</c:v>
                      </c:pt>
                      <c:pt idx="196">
                        <c:v>5.65</c:v>
                      </c:pt>
                      <c:pt idx="197">
                        <c:v>6.91</c:v>
                      </c:pt>
                      <c:pt idx="198">
                        <c:v>4.5199999999999996</c:v>
                      </c:pt>
                      <c:pt idx="199">
                        <c:v>4.38</c:v>
                      </c:pt>
                      <c:pt idx="200">
                        <c:v>5.43</c:v>
                      </c:pt>
                      <c:pt idx="201">
                        <c:v>5.68</c:v>
                      </c:pt>
                      <c:pt idx="202">
                        <c:v>6.08</c:v>
                      </c:pt>
                      <c:pt idx="203">
                        <c:v>5.66</c:v>
                      </c:pt>
                      <c:pt idx="204">
                        <c:v>5.39</c:v>
                      </c:pt>
                      <c:pt idx="205">
                        <c:v>5.68</c:v>
                      </c:pt>
                      <c:pt idx="206">
                        <c:v>4.5999999999999996</c:v>
                      </c:pt>
                      <c:pt idx="207">
                        <c:v>3.99</c:v>
                      </c:pt>
                      <c:pt idx="208">
                        <c:v>3.62</c:v>
                      </c:pt>
                      <c:pt idx="209">
                        <c:v>3.71</c:v>
                      </c:pt>
                      <c:pt idx="210">
                        <c:v>3.6</c:v>
                      </c:pt>
                      <c:pt idx="211">
                        <c:v>3.84</c:v>
                      </c:pt>
                      <c:pt idx="212">
                        <c:v>4.05</c:v>
                      </c:pt>
                      <c:pt idx="213">
                        <c:v>4.3099999999999996</c:v>
                      </c:pt>
                      <c:pt idx="214">
                        <c:v>6.09</c:v>
                      </c:pt>
                      <c:pt idx="215">
                        <c:v>6.75</c:v>
                      </c:pt>
                      <c:pt idx="216">
                        <c:v>6.91</c:v>
                      </c:pt>
                      <c:pt idx="217">
                        <c:v>5.88</c:v>
                      </c:pt>
                      <c:pt idx="218">
                        <c:v>4.63</c:v>
                      </c:pt>
                      <c:pt idx="219">
                        <c:v>7.85</c:v>
                      </c:pt>
                      <c:pt idx="220">
                        <c:v>8.19</c:v>
                      </c:pt>
                      <c:pt idx="221">
                        <c:v>7.74</c:v>
                      </c:pt>
                      <c:pt idx="222">
                        <c:v>7.1</c:v>
                      </c:pt>
                      <c:pt idx="223">
                        <c:v>7.21</c:v>
                      </c:pt>
                      <c:pt idx="224">
                        <c:v>7.09</c:v>
                      </c:pt>
                      <c:pt idx="225">
                        <c:v>7.15</c:v>
                      </c:pt>
                      <c:pt idx="226">
                        <c:v>7.66</c:v>
                      </c:pt>
                      <c:pt idx="227">
                        <c:v>7.6</c:v>
                      </c:pt>
                      <c:pt idx="228">
                        <c:v>7.24</c:v>
                      </c:pt>
                      <c:pt idx="229">
                        <c:v>5.68</c:v>
                      </c:pt>
                      <c:pt idx="230">
                        <c:v>6.3</c:v>
                      </c:pt>
                      <c:pt idx="231">
                        <c:v>6.45</c:v>
                      </c:pt>
                      <c:pt idx="232">
                        <c:v>6.1</c:v>
                      </c:pt>
                      <c:pt idx="233">
                        <c:v>7.5</c:v>
                      </c:pt>
                      <c:pt idx="234">
                        <c:v>7.71</c:v>
                      </c:pt>
                      <c:pt idx="235">
                        <c:v>8.4499999999999993</c:v>
                      </c:pt>
                      <c:pt idx="236">
                        <c:v>8.5500000000000007</c:v>
                      </c:pt>
                      <c:pt idx="237">
                        <c:v>8.65</c:v>
                      </c:pt>
                      <c:pt idx="238">
                        <c:v>7.61</c:v>
                      </c:pt>
                      <c:pt idx="239">
                        <c:v>7.08</c:v>
                      </c:pt>
                      <c:pt idx="240">
                        <c:v>7.05</c:v>
                      </c:pt>
                      <c:pt idx="241">
                        <c:v>6.63</c:v>
                      </c:pt>
                      <c:pt idx="242">
                        <c:v>6.25</c:v>
                      </c:pt>
                      <c:pt idx="243">
                        <c:v>6.18</c:v>
                      </c:pt>
                      <c:pt idx="244">
                        <c:v>6.15</c:v>
                      </c:pt>
                      <c:pt idx="245">
                        <c:v>6.53</c:v>
                      </c:pt>
                      <c:pt idx="246">
                        <c:v>5.52</c:v>
                      </c:pt>
                      <c:pt idx="247">
                        <c:v>5.63</c:v>
                      </c:pt>
                      <c:pt idx="248">
                        <c:v>5.48</c:v>
                      </c:pt>
                      <c:pt idx="249">
                        <c:v>5.13</c:v>
                      </c:pt>
                      <c:pt idx="250">
                        <c:v>4.71</c:v>
                      </c:pt>
                      <c:pt idx="251">
                        <c:v>4.62</c:v>
                      </c:pt>
                      <c:pt idx="252">
                        <c:v>4.3</c:v>
                      </c:pt>
                      <c:pt idx="253">
                        <c:v>5.68</c:v>
                      </c:pt>
                      <c:pt idx="254">
                        <c:v>4.9000000000000004</c:v>
                      </c:pt>
                      <c:pt idx="255">
                        <c:v>5.66</c:v>
                      </c:pt>
                      <c:pt idx="256">
                        <c:v>6.15</c:v>
                      </c:pt>
                      <c:pt idx="257">
                        <c:v>6.79</c:v>
                      </c:pt>
                      <c:pt idx="258">
                        <c:v>7.1</c:v>
                      </c:pt>
                      <c:pt idx="259">
                        <c:v>6.51</c:v>
                      </c:pt>
                      <c:pt idx="260">
                        <c:v>6.82</c:v>
                      </c:pt>
                      <c:pt idx="261">
                        <c:v>6.75</c:v>
                      </c:pt>
                      <c:pt idx="262">
                        <c:v>6.4</c:v>
                      </c:pt>
                      <c:pt idx="263">
                        <c:v>5.99</c:v>
                      </c:pt>
                      <c:pt idx="264">
                        <c:v>5.1100000000000003</c:v>
                      </c:pt>
                      <c:pt idx="265">
                        <c:v>5.08</c:v>
                      </c:pt>
                      <c:pt idx="266">
                        <c:v>5.64</c:v>
                      </c:pt>
                      <c:pt idx="267">
                        <c:v>5.6</c:v>
                      </c:pt>
                      <c:pt idx="268">
                        <c:v>5.39</c:v>
                      </c:pt>
                      <c:pt idx="269">
                        <c:v>5.43</c:v>
                      </c:pt>
                      <c:pt idx="270">
                        <c:v>5.18</c:v>
                      </c:pt>
                      <c:pt idx="271">
                        <c:v>5.31</c:v>
                      </c:pt>
                      <c:pt idx="272">
                        <c:v>4.79</c:v>
                      </c:pt>
                      <c:pt idx="273">
                        <c:v>4.5199999999999996</c:v>
                      </c:pt>
                      <c:pt idx="274">
                        <c:v>4.7</c:v>
                      </c:pt>
                      <c:pt idx="275">
                        <c:v>4.67</c:v>
                      </c:pt>
                      <c:pt idx="276">
                        <c:v>4.82</c:v>
                      </c:pt>
                      <c:pt idx="277">
                        <c:v>5.0999999999999996</c:v>
                      </c:pt>
                      <c:pt idx="278">
                        <c:v>6.9</c:v>
                      </c:pt>
                      <c:pt idx="279">
                        <c:v>7.02</c:v>
                      </c:pt>
                      <c:pt idx="280">
                        <c:v>5.84</c:v>
                      </c:pt>
                      <c:pt idx="281">
                        <c:v>6.14</c:v>
                      </c:pt>
                      <c:pt idx="282">
                        <c:v>6.61</c:v>
                      </c:pt>
                      <c:pt idx="283">
                        <c:v>6.7</c:v>
                      </c:pt>
                      <c:pt idx="284">
                        <c:v>6.9</c:v>
                      </c:pt>
                      <c:pt idx="285">
                        <c:v>6.95</c:v>
                      </c:pt>
                      <c:pt idx="286">
                        <c:v>6.23</c:v>
                      </c:pt>
                      <c:pt idx="287">
                        <c:v>6.2</c:v>
                      </c:pt>
                      <c:pt idx="288">
                        <c:v>5.6</c:v>
                      </c:pt>
                      <c:pt idx="289">
                        <c:v>5.23</c:v>
                      </c:pt>
                      <c:pt idx="290">
                        <c:v>4.6399999999999997</c:v>
                      </c:pt>
                      <c:pt idx="291">
                        <c:v>5.69</c:v>
                      </c:pt>
                      <c:pt idx="292">
                        <c:v>6.78</c:v>
                      </c:pt>
                      <c:pt idx="293">
                        <c:v>6.84</c:v>
                      </c:pt>
                      <c:pt idx="294">
                        <c:v>5.29</c:v>
                      </c:pt>
                      <c:pt idx="295">
                        <c:v>5.35</c:v>
                      </c:pt>
                      <c:pt idx="296">
                        <c:v>5.2</c:v>
                      </c:pt>
                      <c:pt idx="297">
                        <c:v>5.31</c:v>
                      </c:pt>
                      <c:pt idx="298">
                        <c:v>6.18</c:v>
                      </c:pt>
                      <c:pt idx="299">
                        <c:v>6.69</c:v>
                      </c:pt>
                      <c:pt idx="300">
                        <c:v>6.2</c:v>
                      </c:pt>
                      <c:pt idx="301">
                        <c:v>6.41</c:v>
                      </c:pt>
                      <c:pt idx="302">
                        <c:v>5.57</c:v>
                      </c:pt>
                      <c:pt idx="303">
                        <c:v>6.08</c:v>
                      </c:pt>
                      <c:pt idx="304">
                        <c:v>5.52</c:v>
                      </c:pt>
                      <c:pt idx="305">
                        <c:v>6.15</c:v>
                      </c:pt>
                      <c:pt idx="306">
                        <c:v>6.41</c:v>
                      </c:pt>
                      <c:pt idx="307">
                        <c:v>6.23</c:v>
                      </c:pt>
                      <c:pt idx="308">
                        <c:v>6.35</c:v>
                      </c:pt>
                      <c:pt idx="309">
                        <c:v>6.78</c:v>
                      </c:pt>
                      <c:pt idx="310">
                        <c:v>6.19</c:v>
                      </c:pt>
                      <c:pt idx="311">
                        <c:v>6.7</c:v>
                      </c:pt>
                      <c:pt idx="312">
                        <c:v>6.73</c:v>
                      </c:pt>
                      <c:pt idx="313">
                        <c:v>6.99</c:v>
                      </c:pt>
                      <c:pt idx="314">
                        <c:v>6</c:v>
                      </c:pt>
                      <c:pt idx="315">
                        <c:v>5.85</c:v>
                      </c:pt>
                      <c:pt idx="316">
                        <c:v>5.19</c:v>
                      </c:pt>
                      <c:pt idx="317">
                        <c:v>6.18</c:v>
                      </c:pt>
                      <c:pt idx="318">
                        <c:v>5.56</c:v>
                      </c:pt>
                      <c:pt idx="319">
                        <c:v>5.73</c:v>
                      </c:pt>
                      <c:pt idx="320">
                        <c:v>5.67</c:v>
                      </c:pt>
                      <c:pt idx="321">
                        <c:v>5.5</c:v>
                      </c:pt>
                      <c:pt idx="322">
                        <c:v>5.13</c:v>
                      </c:pt>
                      <c:pt idx="323">
                        <c:v>5.62</c:v>
                      </c:pt>
                      <c:pt idx="324">
                        <c:v>5.51</c:v>
                      </c:pt>
                      <c:pt idx="325">
                        <c:v>5.6</c:v>
                      </c:pt>
                      <c:pt idx="326">
                        <c:v>5.43</c:v>
                      </c:pt>
                      <c:pt idx="327">
                        <c:v>6.51</c:v>
                      </c:pt>
                      <c:pt idx="328">
                        <c:v>5.7</c:v>
                      </c:pt>
                      <c:pt idx="329">
                        <c:v>5.61</c:v>
                      </c:pt>
                      <c:pt idx="330">
                        <c:v>5.29</c:v>
                      </c:pt>
                      <c:pt idx="331">
                        <c:v>5.01</c:v>
                      </c:pt>
                      <c:pt idx="332">
                        <c:v>4.63</c:v>
                      </c:pt>
                      <c:pt idx="333">
                        <c:v>4.2300000000000004</c:v>
                      </c:pt>
                      <c:pt idx="334">
                        <c:v>4.1500000000000004</c:v>
                      </c:pt>
                      <c:pt idx="335">
                        <c:v>4.8099999999999996</c:v>
                      </c:pt>
                      <c:pt idx="336">
                        <c:v>4.7699999999999996</c:v>
                      </c:pt>
                      <c:pt idx="337">
                        <c:v>5.68</c:v>
                      </c:pt>
                      <c:pt idx="338">
                        <c:v>6</c:v>
                      </c:pt>
                      <c:pt idx="339">
                        <c:v>5.39</c:v>
                      </c:pt>
                      <c:pt idx="340">
                        <c:v>5.28</c:v>
                      </c:pt>
                      <c:pt idx="341">
                        <c:v>5.15</c:v>
                      </c:pt>
                      <c:pt idx="342">
                        <c:v>4.8</c:v>
                      </c:pt>
                      <c:pt idx="343">
                        <c:v>4.29</c:v>
                      </c:pt>
                      <c:pt idx="344">
                        <c:v>4.32</c:v>
                      </c:pt>
                      <c:pt idx="345">
                        <c:v>4.5999999999999996</c:v>
                      </c:pt>
                      <c:pt idx="346">
                        <c:v>4.71</c:v>
                      </c:pt>
                      <c:pt idx="347">
                        <c:v>4.55</c:v>
                      </c:pt>
                      <c:pt idx="348">
                        <c:v>4.62</c:v>
                      </c:pt>
                      <c:pt idx="349">
                        <c:v>4.5999999999999996</c:v>
                      </c:pt>
                      <c:pt idx="350">
                        <c:v>5.0999999999999996</c:v>
                      </c:pt>
                      <c:pt idx="351">
                        <c:v>5</c:v>
                      </c:pt>
                      <c:pt idx="352">
                        <c:v>4.9000000000000004</c:v>
                      </c:pt>
                      <c:pt idx="353">
                        <c:v>5.15</c:v>
                      </c:pt>
                      <c:pt idx="354">
                        <c:v>5.6</c:v>
                      </c:pt>
                      <c:pt idx="355">
                        <c:v>6.95</c:v>
                      </c:pt>
                      <c:pt idx="356">
                        <c:v>6.62</c:v>
                      </c:pt>
                      <c:pt idx="357">
                        <c:v>6.79</c:v>
                      </c:pt>
                      <c:pt idx="358">
                        <c:v>6.57</c:v>
                      </c:pt>
                      <c:pt idx="359">
                        <c:v>6.84</c:v>
                      </c:pt>
                      <c:pt idx="360">
                        <c:v>7.01</c:v>
                      </c:pt>
                      <c:pt idx="361">
                        <c:v>7</c:v>
                      </c:pt>
                      <c:pt idx="362">
                        <c:v>6.68</c:v>
                      </c:pt>
                      <c:pt idx="363">
                        <c:v>6.6</c:v>
                      </c:pt>
                      <c:pt idx="364">
                        <c:v>6.12</c:v>
                      </c:pt>
                      <c:pt idx="365">
                        <c:v>5.63</c:v>
                      </c:pt>
                      <c:pt idx="366">
                        <c:v>5.41</c:v>
                      </c:pt>
                      <c:pt idx="367">
                        <c:v>5.29</c:v>
                      </c:pt>
                      <c:pt idx="368">
                        <c:v>5.09</c:v>
                      </c:pt>
                      <c:pt idx="369">
                        <c:v>5.12</c:v>
                      </c:pt>
                      <c:pt idx="370">
                        <c:v>5.15</c:v>
                      </c:pt>
                      <c:pt idx="371">
                        <c:v>4.91</c:v>
                      </c:pt>
                      <c:pt idx="372">
                        <c:v>4.3899999999999997</c:v>
                      </c:pt>
                      <c:pt idx="373">
                        <c:v>4.2</c:v>
                      </c:pt>
                      <c:pt idx="374">
                        <c:v>4.08</c:v>
                      </c:pt>
                      <c:pt idx="375">
                        <c:v>3.06</c:v>
                      </c:pt>
                      <c:pt idx="376">
                        <c:v>3.8</c:v>
                      </c:pt>
                      <c:pt idx="377">
                        <c:v>3.77</c:v>
                      </c:pt>
                      <c:pt idx="378">
                        <c:v>3.83</c:v>
                      </c:pt>
                      <c:pt idx="379">
                        <c:v>2.94</c:v>
                      </c:pt>
                      <c:pt idx="380">
                        <c:v>2.7</c:v>
                      </c:pt>
                      <c:pt idx="381">
                        <c:v>2.81</c:v>
                      </c:pt>
                      <c:pt idx="382">
                        <c:v>3.65</c:v>
                      </c:pt>
                      <c:pt idx="383">
                        <c:v>3.5</c:v>
                      </c:pt>
                      <c:pt idx="384">
                        <c:v>3.32</c:v>
                      </c:pt>
                      <c:pt idx="385">
                        <c:v>3.6</c:v>
                      </c:pt>
                      <c:pt idx="386">
                        <c:v>3.87</c:v>
                      </c:pt>
                      <c:pt idx="387">
                        <c:v>3.52</c:v>
                      </c:pt>
                      <c:pt idx="388">
                        <c:v>3.44</c:v>
                      </c:pt>
                      <c:pt idx="389">
                        <c:v>3.53</c:v>
                      </c:pt>
                      <c:pt idx="390">
                        <c:v>4.1900000000000004</c:v>
                      </c:pt>
                      <c:pt idx="391">
                        <c:v>3.68</c:v>
                      </c:pt>
                      <c:pt idx="392">
                        <c:v>3.74</c:v>
                      </c:pt>
                      <c:pt idx="393">
                        <c:v>3.31</c:v>
                      </c:pt>
                      <c:pt idx="394">
                        <c:v>3.03</c:v>
                      </c:pt>
                      <c:pt idx="395">
                        <c:v>3.08</c:v>
                      </c:pt>
                      <c:pt idx="396">
                        <c:v>3.41</c:v>
                      </c:pt>
                      <c:pt idx="397">
                        <c:v>3.28</c:v>
                      </c:pt>
                      <c:pt idx="398">
                        <c:v>3.49</c:v>
                      </c:pt>
                      <c:pt idx="399">
                        <c:v>3.08</c:v>
                      </c:pt>
                      <c:pt idx="400">
                        <c:v>2.93</c:v>
                      </c:pt>
                      <c:pt idx="401">
                        <c:v>3.03</c:v>
                      </c:pt>
                      <c:pt idx="402">
                        <c:v>3.42</c:v>
                      </c:pt>
                      <c:pt idx="403">
                        <c:v>3.6</c:v>
                      </c:pt>
                      <c:pt idx="404">
                        <c:v>4.01</c:v>
                      </c:pt>
                      <c:pt idx="405">
                        <c:v>4.12</c:v>
                      </c:pt>
                      <c:pt idx="406">
                        <c:v>3.88</c:v>
                      </c:pt>
                      <c:pt idx="407">
                        <c:v>3.91</c:v>
                      </c:pt>
                      <c:pt idx="408">
                        <c:v>4.33</c:v>
                      </c:pt>
                      <c:pt idx="409">
                        <c:v>4.5</c:v>
                      </c:pt>
                      <c:pt idx="410">
                        <c:v>4.62</c:v>
                      </c:pt>
                      <c:pt idx="411">
                        <c:v>5.36</c:v>
                      </c:pt>
                      <c:pt idx="412">
                        <c:v>5.78</c:v>
                      </c:pt>
                      <c:pt idx="413">
                        <c:v>4.1500000000000004</c:v>
                      </c:pt>
                      <c:pt idx="414">
                        <c:v>3.39</c:v>
                      </c:pt>
                      <c:pt idx="415">
                        <c:v>3.3</c:v>
                      </c:pt>
                      <c:pt idx="416">
                        <c:v>3.4</c:v>
                      </c:pt>
                      <c:pt idx="417">
                        <c:v>3.32</c:v>
                      </c:pt>
                      <c:pt idx="418">
                        <c:v>3.07</c:v>
                      </c:pt>
                      <c:pt idx="419">
                        <c:v>3.59</c:v>
                      </c:pt>
                      <c:pt idx="420">
                        <c:v>3.71</c:v>
                      </c:pt>
                      <c:pt idx="421">
                        <c:v>3.4</c:v>
                      </c:pt>
                      <c:pt idx="422">
                        <c:v>3.02</c:v>
                      </c:pt>
                      <c:pt idx="423">
                        <c:v>3.15</c:v>
                      </c:pt>
                      <c:pt idx="424">
                        <c:v>3.07</c:v>
                      </c:pt>
                      <c:pt idx="425">
                        <c:v>2.89</c:v>
                      </c:pt>
                      <c:pt idx="426">
                        <c:v>2.68</c:v>
                      </c:pt>
                      <c:pt idx="427">
                        <c:v>2.7</c:v>
                      </c:pt>
                      <c:pt idx="428">
                        <c:v>2.74</c:v>
                      </c:pt>
                      <c:pt idx="429">
                        <c:v>2.68</c:v>
                      </c:pt>
                      <c:pt idx="430">
                        <c:v>2.65</c:v>
                      </c:pt>
                      <c:pt idx="431">
                        <c:v>2.84</c:v>
                      </c:pt>
                      <c:pt idx="432">
                        <c:v>2.93</c:v>
                      </c:pt>
                      <c:pt idx="433">
                        <c:v>2.99</c:v>
                      </c:pt>
                      <c:pt idx="434">
                        <c:v>2.86</c:v>
                      </c:pt>
                      <c:pt idx="435">
                        <c:v>2.84</c:v>
                      </c:pt>
                      <c:pt idx="436">
                        <c:v>2.88</c:v>
                      </c:pt>
                      <c:pt idx="437">
                        <c:v>2.89</c:v>
                      </c:pt>
                      <c:pt idx="438">
                        <c:v>2.73</c:v>
                      </c:pt>
                      <c:pt idx="439">
                        <c:v>3.68</c:v>
                      </c:pt>
                      <c:pt idx="440">
                        <c:v>3.82</c:v>
                      </c:pt>
                      <c:pt idx="441">
                        <c:v>3.77</c:v>
                      </c:pt>
                      <c:pt idx="442">
                        <c:v>3.71</c:v>
                      </c:pt>
                      <c:pt idx="443">
                        <c:v>3.76</c:v>
                      </c:pt>
                      <c:pt idx="444">
                        <c:v>3.72</c:v>
                      </c:pt>
                      <c:pt idx="445">
                        <c:v>3.4</c:v>
                      </c:pt>
                      <c:pt idx="446">
                        <c:v>3.32</c:v>
                      </c:pt>
                      <c:pt idx="447">
                        <c:v>3.04</c:v>
                      </c:pt>
                      <c:pt idx="448">
                        <c:v>2.82</c:v>
                      </c:pt>
                      <c:pt idx="449">
                        <c:v>2.74</c:v>
                      </c:pt>
                      <c:pt idx="450">
                        <c:v>2.69</c:v>
                      </c:pt>
                      <c:pt idx="451">
                        <c:v>2.7</c:v>
                      </c:pt>
                      <c:pt idx="452">
                        <c:v>2.6</c:v>
                      </c:pt>
                      <c:pt idx="453">
                        <c:v>3.32</c:v>
                      </c:pt>
                      <c:pt idx="454">
                        <c:v>2.2799999999999998</c:v>
                      </c:pt>
                      <c:pt idx="455">
                        <c:v>3.09</c:v>
                      </c:pt>
                      <c:pt idx="456">
                        <c:v>3.37</c:v>
                      </c:pt>
                      <c:pt idx="457">
                        <c:v>3.12</c:v>
                      </c:pt>
                      <c:pt idx="458">
                        <c:v>3.05</c:v>
                      </c:pt>
                      <c:pt idx="459">
                        <c:v>3.1</c:v>
                      </c:pt>
                      <c:pt idx="460">
                        <c:v>2.8</c:v>
                      </c:pt>
                      <c:pt idx="461">
                        <c:v>2.95</c:v>
                      </c:pt>
                      <c:pt idx="462">
                        <c:v>2.99</c:v>
                      </c:pt>
                      <c:pt idx="463">
                        <c:v>2.84</c:v>
                      </c:pt>
                      <c:pt idx="464">
                        <c:v>2.7</c:v>
                      </c:pt>
                      <c:pt idx="465">
                        <c:v>2.8</c:v>
                      </c:pt>
                      <c:pt idx="466">
                        <c:v>2.93</c:v>
                      </c:pt>
                      <c:pt idx="467">
                        <c:v>3.08</c:v>
                      </c:pt>
                      <c:pt idx="468">
                        <c:v>3.4</c:v>
                      </c:pt>
                      <c:pt idx="469">
                        <c:v>3.12</c:v>
                      </c:pt>
                      <c:pt idx="470">
                        <c:v>3.53</c:v>
                      </c:pt>
                      <c:pt idx="471">
                        <c:v>4.1500000000000004</c:v>
                      </c:pt>
                      <c:pt idx="472">
                        <c:v>3.72</c:v>
                      </c:pt>
                      <c:pt idx="473">
                        <c:v>3.62</c:v>
                      </c:pt>
                      <c:pt idx="474">
                        <c:v>3.54</c:v>
                      </c:pt>
                      <c:pt idx="475">
                        <c:v>3.79</c:v>
                      </c:pt>
                      <c:pt idx="476">
                        <c:v>4.01</c:v>
                      </c:pt>
                      <c:pt idx="477">
                        <c:v>4.03</c:v>
                      </c:pt>
                      <c:pt idx="478">
                        <c:v>4.13</c:v>
                      </c:pt>
                      <c:pt idx="479">
                        <c:v>4.32</c:v>
                      </c:pt>
                      <c:pt idx="480">
                        <c:v>4.28</c:v>
                      </c:pt>
                      <c:pt idx="481">
                        <c:v>4.3</c:v>
                      </c:pt>
                      <c:pt idx="482">
                        <c:v>4.33</c:v>
                      </c:pt>
                      <c:pt idx="483">
                        <c:v>4.53</c:v>
                      </c:pt>
                      <c:pt idx="484">
                        <c:v>4.58</c:v>
                      </c:pt>
                      <c:pt idx="485">
                        <c:v>4.33</c:v>
                      </c:pt>
                      <c:pt idx="486">
                        <c:v>4.07</c:v>
                      </c:pt>
                      <c:pt idx="487">
                        <c:v>4.59</c:v>
                      </c:pt>
                      <c:pt idx="488">
                        <c:v>4.63</c:v>
                      </c:pt>
                      <c:pt idx="489">
                        <c:v>3.45</c:v>
                      </c:pt>
                      <c:pt idx="490">
                        <c:v>2.65</c:v>
                      </c:pt>
                      <c:pt idx="491">
                        <c:v>2.52</c:v>
                      </c:pt>
                      <c:pt idx="492">
                        <c:v>2.71</c:v>
                      </c:pt>
                      <c:pt idx="493">
                        <c:v>2.78</c:v>
                      </c:pt>
                      <c:pt idx="494">
                        <c:v>3.53</c:v>
                      </c:pt>
                      <c:pt idx="495">
                        <c:v>3.64</c:v>
                      </c:pt>
                      <c:pt idx="496">
                        <c:v>3.15</c:v>
                      </c:pt>
                      <c:pt idx="497">
                        <c:v>3.08</c:v>
                      </c:pt>
                      <c:pt idx="498">
                        <c:v>2.54</c:v>
                      </c:pt>
                      <c:pt idx="499">
                        <c:v>2.5</c:v>
                      </c:pt>
                      <c:pt idx="500">
                        <c:v>2.48</c:v>
                      </c:pt>
                      <c:pt idx="501">
                        <c:v>2.63</c:v>
                      </c:pt>
                      <c:pt idx="502">
                        <c:v>2.59</c:v>
                      </c:pt>
                      <c:pt idx="503">
                        <c:v>2.61</c:v>
                      </c:pt>
                      <c:pt idx="504">
                        <c:v>2.6</c:v>
                      </c:pt>
                      <c:pt idx="505">
                        <c:v>2.5</c:v>
                      </c:pt>
                      <c:pt idx="506">
                        <c:v>2.57</c:v>
                      </c:pt>
                      <c:pt idx="507">
                        <c:v>2.4</c:v>
                      </c:pt>
                      <c:pt idx="508">
                        <c:v>2.42</c:v>
                      </c:pt>
                      <c:pt idx="509">
                        <c:v>3.15</c:v>
                      </c:pt>
                      <c:pt idx="510">
                        <c:v>2.78</c:v>
                      </c:pt>
                      <c:pt idx="511">
                        <c:v>2.79</c:v>
                      </c:pt>
                      <c:pt idx="512">
                        <c:v>2.7</c:v>
                      </c:pt>
                      <c:pt idx="513">
                        <c:v>2.65</c:v>
                      </c:pt>
                      <c:pt idx="514">
                        <c:v>2.66</c:v>
                      </c:pt>
                      <c:pt idx="515">
                        <c:v>2.64</c:v>
                      </c:pt>
                      <c:pt idx="516">
                        <c:v>2.5</c:v>
                      </c:pt>
                      <c:pt idx="517">
                        <c:v>2.63</c:v>
                      </c:pt>
                      <c:pt idx="518">
                        <c:v>2.48</c:v>
                      </c:pt>
                      <c:pt idx="519">
                        <c:v>2.57</c:v>
                      </c:pt>
                      <c:pt idx="520">
                        <c:v>2.98</c:v>
                      </c:pt>
                      <c:pt idx="521">
                        <c:v>2.86</c:v>
                      </c:pt>
                      <c:pt idx="522">
                        <c:v>2.7</c:v>
                      </c:pt>
                      <c:pt idx="523">
                        <c:v>2.91</c:v>
                      </c:pt>
                      <c:pt idx="524">
                        <c:v>3.56</c:v>
                      </c:pt>
                      <c:pt idx="525">
                        <c:v>3.09</c:v>
                      </c:pt>
                      <c:pt idx="526">
                        <c:v>2.84</c:v>
                      </c:pt>
                      <c:pt idx="527">
                        <c:v>2.93</c:v>
                      </c:pt>
                      <c:pt idx="528">
                        <c:v>3.01</c:v>
                      </c:pt>
                      <c:pt idx="529">
                        <c:v>2.9</c:v>
                      </c:pt>
                      <c:pt idx="530">
                        <c:v>2.65</c:v>
                      </c:pt>
                      <c:pt idx="531">
                        <c:v>2.93</c:v>
                      </c:pt>
                      <c:pt idx="532">
                        <c:v>2.78</c:v>
                      </c:pt>
                      <c:pt idx="533">
                        <c:v>2.81</c:v>
                      </c:pt>
                      <c:pt idx="534">
                        <c:v>2.65</c:v>
                      </c:pt>
                      <c:pt idx="535">
                        <c:v>2.78</c:v>
                      </c:pt>
                      <c:pt idx="536">
                        <c:v>2.69</c:v>
                      </c:pt>
                      <c:pt idx="537">
                        <c:v>2.7</c:v>
                      </c:pt>
                      <c:pt idx="538">
                        <c:v>2.59</c:v>
                      </c:pt>
                      <c:pt idx="539">
                        <c:v>2.35</c:v>
                      </c:pt>
                      <c:pt idx="540">
                        <c:v>2.6</c:v>
                      </c:pt>
                      <c:pt idx="541">
                        <c:v>2.69</c:v>
                      </c:pt>
                      <c:pt idx="542">
                        <c:v>2.63</c:v>
                      </c:pt>
                      <c:pt idx="543">
                        <c:v>2.89</c:v>
                      </c:pt>
                      <c:pt idx="544">
                        <c:v>2.84</c:v>
                      </c:pt>
                      <c:pt idx="545">
                        <c:v>2.99</c:v>
                      </c:pt>
                      <c:pt idx="546">
                        <c:v>2.5299999999999998</c:v>
                      </c:pt>
                      <c:pt idx="547">
                        <c:v>2.5</c:v>
                      </c:pt>
                      <c:pt idx="548">
                        <c:v>2.5</c:v>
                      </c:pt>
                      <c:pt idx="549">
                        <c:v>2.79</c:v>
                      </c:pt>
                      <c:pt idx="550">
                        <c:v>2.84</c:v>
                      </c:pt>
                      <c:pt idx="551">
                        <c:v>2.6</c:v>
                      </c:pt>
                      <c:pt idx="552">
                        <c:v>2.21</c:v>
                      </c:pt>
                      <c:pt idx="553">
                        <c:v>2.42</c:v>
                      </c:pt>
                      <c:pt idx="554">
                        <c:v>2.6</c:v>
                      </c:pt>
                      <c:pt idx="555">
                        <c:v>2.77</c:v>
                      </c:pt>
                      <c:pt idx="556">
                        <c:v>2.84</c:v>
                      </c:pt>
                      <c:pt idx="557">
                        <c:v>2.89</c:v>
                      </c:pt>
                      <c:pt idx="558">
                        <c:v>2.54</c:v>
                      </c:pt>
                      <c:pt idx="559">
                        <c:v>2.93</c:v>
                      </c:pt>
                      <c:pt idx="560">
                        <c:v>2.99</c:v>
                      </c:pt>
                      <c:pt idx="561">
                        <c:v>2.88</c:v>
                      </c:pt>
                      <c:pt idx="562">
                        <c:v>2.81</c:v>
                      </c:pt>
                      <c:pt idx="563">
                        <c:v>3.05</c:v>
                      </c:pt>
                      <c:pt idx="564">
                        <c:v>3.29</c:v>
                      </c:pt>
                      <c:pt idx="565">
                        <c:v>3.45</c:v>
                      </c:pt>
                      <c:pt idx="566">
                        <c:v>3.39</c:v>
                      </c:pt>
                      <c:pt idx="567">
                        <c:v>4.9000000000000004</c:v>
                      </c:pt>
                      <c:pt idx="568">
                        <c:v>4.51</c:v>
                      </c:pt>
                      <c:pt idx="569">
                        <c:v>4.08</c:v>
                      </c:pt>
                      <c:pt idx="570">
                        <c:v>3.35</c:v>
                      </c:pt>
                      <c:pt idx="571">
                        <c:v>3.41</c:v>
                      </c:pt>
                      <c:pt idx="572">
                        <c:v>3.36</c:v>
                      </c:pt>
                      <c:pt idx="573">
                        <c:v>3.71</c:v>
                      </c:pt>
                      <c:pt idx="574">
                        <c:v>3.65</c:v>
                      </c:pt>
                      <c:pt idx="575">
                        <c:v>3.84</c:v>
                      </c:pt>
                      <c:pt idx="576">
                        <c:v>4.63</c:v>
                      </c:pt>
                      <c:pt idx="577">
                        <c:v>4.7699999999999996</c:v>
                      </c:pt>
                      <c:pt idx="578">
                        <c:v>5.95</c:v>
                      </c:pt>
                      <c:pt idx="579">
                        <c:v>5.13</c:v>
                      </c:pt>
                      <c:pt idx="580">
                        <c:v>4.29</c:v>
                      </c:pt>
                      <c:pt idx="581">
                        <c:v>4.33</c:v>
                      </c:pt>
                      <c:pt idx="582">
                        <c:v>4.1900000000000004</c:v>
                      </c:pt>
                      <c:pt idx="583">
                        <c:v>4.13</c:v>
                      </c:pt>
                      <c:pt idx="584">
                        <c:v>4.21</c:v>
                      </c:pt>
                      <c:pt idx="585">
                        <c:v>4.4400000000000004</c:v>
                      </c:pt>
                      <c:pt idx="586">
                        <c:v>4.53</c:v>
                      </c:pt>
                      <c:pt idx="587">
                        <c:v>5.49</c:v>
                      </c:pt>
                      <c:pt idx="588">
                        <c:v>5.18</c:v>
                      </c:pt>
                      <c:pt idx="589">
                        <c:v>6.98</c:v>
                      </c:pt>
                      <c:pt idx="590">
                        <c:v>6.28</c:v>
                      </c:pt>
                      <c:pt idx="591">
                        <c:v>6.99</c:v>
                      </c:pt>
                      <c:pt idx="592">
                        <c:v>6.93</c:v>
                      </c:pt>
                      <c:pt idx="593">
                        <c:v>7.4</c:v>
                      </c:pt>
                      <c:pt idx="594">
                        <c:v>6.19</c:v>
                      </c:pt>
                      <c:pt idx="595">
                        <c:v>5.93</c:v>
                      </c:pt>
                      <c:pt idx="596">
                        <c:v>5.5</c:v>
                      </c:pt>
                      <c:pt idx="597">
                        <c:v>5.14</c:v>
                      </c:pt>
                      <c:pt idx="598">
                        <c:v>5.9</c:v>
                      </c:pt>
                      <c:pt idx="599">
                        <c:v>6.29</c:v>
                      </c:pt>
                      <c:pt idx="600">
                        <c:v>7.44</c:v>
                      </c:pt>
                      <c:pt idx="601">
                        <c:v>5.99</c:v>
                      </c:pt>
                      <c:pt idx="602">
                        <c:v>5.7</c:v>
                      </c:pt>
                      <c:pt idx="603">
                        <c:v>5.87</c:v>
                      </c:pt>
                      <c:pt idx="604">
                        <c:v>6.65</c:v>
                      </c:pt>
                      <c:pt idx="605">
                        <c:v>6.4</c:v>
                      </c:pt>
                      <c:pt idx="606">
                        <c:v>6.39</c:v>
                      </c:pt>
                      <c:pt idx="607">
                        <c:v>6.79</c:v>
                      </c:pt>
                      <c:pt idx="608">
                        <c:v>7.11</c:v>
                      </c:pt>
                      <c:pt idx="609">
                        <c:v>6.7</c:v>
                      </c:pt>
                      <c:pt idx="610">
                        <c:v>6.54</c:v>
                      </c:pt>
                      <c:pt idx="611">
                        <c:v>6.69</c:v>
                      </c:pt>
                      <c:pt idx="612">
                        <c:v>6.52</c:v>
                      </c:pt>
                      <c:pt idx="613">
                        <c:v>7.15</c:v>
                      </c:pt>
                      <c:pt idx="614">
                        <c:v>6.61</c:v>
                      </c:pt>
                      <c:pt idx="615">
                        <c:v>6.39</c:v>
                      </c:pt>
                      <c:pt idx="616">
                        <c:v>6.82</c:v>
                      </c:pt>
                      <c:pt idx="617">
                        <c:v>6.64</c:v>
                      </c:pt>
                      <c:pt idx="618">
                        <c:v>5.91</c:v>
                      </c:pt>
                      <c:pt idx="619">
                        <c:v>6.03</c:v>
                      </c:pt>
                      <c:pt idx="620">
                        <c:v>6.1</c:v>
                      </c:pt>
                      <c:pt idx="621">
                        <c:v>6.32</c:v>
                      </c:pt>
                      <c:pt idx="622">
                        <c:v>6.09</c:v>
                      </c:pt>
                      <c:pt idx="623">
                        <c:v>6.85</c:v>
                      </c:pt>
                      <c:pt idx="624">
                        <c:v>7.12</c:v>
                      </c:pt>
                      <c:pt idx="625">
                        <c:v>7.43</c:v>
                      </c:pt>
                      <c:pt idx="626">
                        <c:v>7.88</c:v>
                      </c:pt>
                      <c:pt idx="627">
                        <c:v>7.89</c:v>
                      </c:pt>
                      <c:pt idx="628">
                        <c:v>7.74</c:v>
                      </c:pt>
                      <c:pt idx="629">
                        <c:v>7.31</c:v>
                      </c:pt>
                      <c:pt idx="630">
                        <c:v>7.47</c:v>
                      </c:pt>
                      <c:pt idx="631">
                        <c:v>6.43</c:v>
                      </c:pt>
                      <c:pt idx="632">
                        <c:v>6.74</c:v>
                      </c:pt>
                      <c:pt idx="633">
                        <c:v>6.94</c:v>
                      </c:pt>
                      <c:pt idx="634">
                        <c:v>7.51</c:v>
                      </c:pt>
                      <c:pt idx="635">
                        <c:v>7.11</c:v>
                      </c:pt>
                      <c:pt idx="636">
                        <c:v>6.92</c:v>
                      </c:pt>
                      <c:pt idx="637">
                        <c:v>6.52</c:v>
                      </c:pt>
                      <c:pt idx="638">
                        <c:v>6.38</c:v>
                      </c:pt>
                      <c:pt idx="639">
                        <c:v>6.91</c:v>
                      </c:pt>
                      <c:pt idx="640">
                        <c:v>6.8</c:v>
                      </c:pt>
                      <c:pt idx="641">
                        <c:v>6</c:v>
                      </c:pt>
                      <c:pt idx="642">
                        <c:v>6.15</c:v>
                      </c:pt>
                      <c:pt idx="643">
                        <c:v>5.93</c:v>
                      </c:pt>
                      <c:pt idx="644">
                        <c:v>5.98</c:v>
                      </c:pt>
                      <c:pt idx="645">
                        <c:v>5.42</c:v>
                      </c:pt>
                      <c:pt idx="646">
                        <c:v>5.12</c:v>
                      </c:pt>
                      <c:pt idx="647">
                        <c:v>4.5999999999999996</c:v>
                      </c:pt>
                      <c:pt idx="648">
                        <c:v>3.73</c:v>
                      </c:pt>
                      <c:pt idx="649">
                        <c:v>3.26</c:v>
                      </c:pt>
                      <c:pt idx="650">
                        <c:v>3.34</c:v>
                      </c:pt>
                      <c:pt idx="651">
                        <c:v>3.38</c:v>
                      </c:pt>
                      <c:pt idx="652">
                        <c:v>3.39</c:v>
                      </c:pt>
                      <c:pt idx="653">
                        <c:v>3.43</c:v>
                      </c:pt>
                      <c:pt idx="654">
                        <c:v>3.4</c:v>
                      </c:pt>
                      <c:pt idx="655">
                        <c:v>3.48</c:v>
                      </c:pt>
                      <c:pt idx="656">
                        <c:v>3.21</c:v>
                      </c:pt>
                      <c:pt idx="657">
                        <c:v>4.7</c:v>
                      </c:pt>
                      <c:pt idx="658">
                        <c:v>5.03</c:v>
                      </c:pt>
                      <c:pt idx="659">
                        <c:v>4.9800000000000004</c:v>
                      </c:pt>
                      <c:pt idx="660">
                        <c:v>4.9000000000000004</c:v>
                      </c:pt>
                      <c:pt idx="661">
                        <c:v>5.0199999999999996</c:v>
                      </c:pt>
                      <c:pt idx="662">
                        <c:v>4.4800000000000004</c:v>
                      </c:pt>
                      <c:pt idx="663">
                        <c:v>4.66</c:v>
                      </c:pt>
                      <c:pt idx="664">
                        <c:v>4.82</c:v>
                      </c:pt>
                      <c:pt idx="665">
                        <c:v>4.42</c:v>
                      </c:pt>
                      <c:pt idx="666">
                        <c:v>3.69</c:v>
                      </c:pt>
                      <c:pt idx="667">
                        <c:v>3.78</c:v>
                      </c:pt>
                      <c:pt idx="668">
                        <c:v>3.7</c:v>
                      </c:pt>
                      <c:pt idx="669">
                        <c:v>4.01</c:v>
                      </c:pt>
                      <c:pt idx="670">
                        <c:v>4.4000000000000004</c:v>
                      </c:pt>
                      <c:pt idx="671">
                        <c:v>4.42</c:v>
                      </c:pt>
                      <c:pt idx="672">
                        <c:v>4.53</c:v>
                      </c:pt>
                      <c:pt idx="673">
                        <c:v>4.0199999999999996</c:v>
                      </c:pt>
                      <c:pt idx="674">
                        <c:v>3.69</c:v>
                      </c:pt>
                      <c:pt idx="675">
                        <c:v>3.43</c:v>
                      </c:pt>
                      <c:pt idx="676">
                        <c:v>3.3</c:v>
                      </c:pt>
                      <c:pt idx="677">
                        <c:v>3.51</c:v>
                      </c:pt>
                      <c:pt idx="678">
                        <c:v>3.8</c:v>
                      </c:pt>
                      <c:pt idx="679">
                        <c:v>3.44</c:v>
                      </c:pt>
                      <c:pt idx="680">
                        <c:v>3.36</c:v>
                      </c:pt>
                      <c:pt idx="681">
                        <c:v>3.04</c:v>
                      </c:pt>
                      <c:pt idx="682">
                        <c:v>2.81</c:v>
                      </c:pt>
                      <c:pt idx="683">
                        <c:v>2.72</c:v>
                      </c:pt>
                      <c:pt idx="684">
                        <c:v>2.7</c:v>
                      </c:pt>
                      <c:pt idx="685">
                        <c:v>3.12</c:v>
                      </c:pt>
                      <c:pt idx="686">
                        <c:v>3.69</c:v>
                      </c:pt>
                      <c:pt idx="687">
                        <c:v>3.59</c:v>
                      </c:pt>
                      <c:pt idx="688">
                        <c:v>3.4</c:v>
                      </c:pt>
                      <c:pt idx="689">
                        <c:v>3.74</c:v>
                      </c:pt>
                      <c:pt idx="690">
                        <c:v>3.7</c:v>
                      </c:pt>
                      <c:pt idx="691">
                        <c:v>3.59</c:v>
                      </c:pt>
                      <c:pt idx="692">
                        <c:v>3.39</c:v>
                      </c:pt>
                      <c:pt idx="693">
                        <c:v>3.32</c:v>
                      </c:pt>
                      <c:pt idx="694">
                        <c:v>3.3</c:v>
                      </c:pt>
                      <c:pt idx="695">
                        <c:v>3.09</c:v>
                      </c:pt>
                      <c:pt idx="696">
                        <c:v>3.12</c:v>
                      </c:pt>
                      <c:pt idx="697">
                        <c:v>3.44</c:v>
                      </c:pt>
                      <c:pt idx="698">
                        <c:v>3.3</c:v>
                      </c:pt>
                      <c:pt idx="699">
                        <c:v>3.61</c:v>
                      </c:pt>
                      <c:pt idx="700">
                        <c:v>3.34</c:v>
                      </c:pt>
                      <c:pt idx="701">
                        <c:v>3.69</c:v>
                      </c:pt>
                      <c:pt idx="702">
                        <c:v>3.74</c:v>
                      </c:pt>
                      <c:pt idx="703">
                        <c:v>4.26</c:v>
                      </c:pt>
                      <c:pt idx="704">
                        <c:v>5.3</c:v>
                      </c:pt>
                      <c:pt idx="705">
                        <c:v>5.99</c:v>
                      </c:pt>
                      <c:pt idx="706">
                        <c:v>5.42</c:v>
                      </c:pt>
                      <c:pt idx="707">
                        <c:v>7.74</c:v>
                      </c:pt>
                      <c:pt idx="708">
                        <c:v>7.69</c:v>
                      </c:pt>
                      <c:pt idx="709">
                        <c:v>7.4</c:v>
                      </c:pt>
                      <c:pt idx="710">
                        <c:v>6.64</c:v>
                      </c:pt>
                      <c:pt idx="711">
                        <c:v>5.69</c:v>
                      </c:pt>
                      <c:pt idx="712">
                        <c:v>5.12</c:v>
                      </c:pt>
                      <c:pt idx="713">
                        <c:v>5.03</c:v>
                      </c:pt>
                      <c:pt idx="714">
                        <c:v>5.19</c:v>
                      </c:pt>
                      <c:pt idx="715">
                        <c:v>6.32</c:v>
                      </c:pt>
                      <c:pt idx="716">
                        <c:v>6.15</c:v>
                      </c:pt>
                      <c:pt idx="717">
                        <c:v>5.48</c:v>
                      </c:pt>
                      <c:pt idx="718">
                        <c:v>5.72</c:v>
                      </c:pt>
                      <c:pt idx="719">
                        <c:v>6.12</c:v>
                      </c:pt>
                      <c:pt idx="720">
                        <c:v>6.49</c:v>
                      </c:pt>
                      <c:pt idx="721">
                        <c:v>7.03</c:v>
                      </c:pt>
                      <c:pt idx="722">
                        <c:v>7.19</c:v>
                      </c:pt>
                      <c:pt idx="723">
                        <c:v>6.69</c:v>
                      </c:pt>
                      <c:pt idx="724">
                        <c:v>6.72</c:v>
                      </c:pt>
                      <c:pt idx="725">
                        <c:v>6.8</c:v>
                      </c:pt>
                      <c:pt idx="726">
                        <c:v>7.03</c:v>
                      </c:pt>
                      <c:pt idx="727">
                        <c:v>6.3</c:v>
                      </c:pt>
                      <c:pt idx="728">
                        <c:v>6.65</c:v>
                      </c:pt>
                      <c:pt idx="729">
                        <c:v>5.99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F9AF-4D79-94ED-C5A875AA537C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4.63</c:v>
                      </c:pt>
                      <c:pt idx="1">
                        <c:v>4.32</c:v>
                      </c:pt>
                      <c:pt idx="2">
                        <c:v>4.54</c:v>
                      </c:pt>
                      <c:pt idx="3">
                        <c:v>4.6900000000000004</c:v>
                      </c:pt>
                      <c:pt idx="4">
                        <c:v>4.9000000000000004</c:v>
                      </c:pt>
                      <c:pt idx="5">
                        <c:v>4.5999999999999996</c:v>
                      </c:pt>
                      <c:pt idx="6">
                        <c:v>4.3499999999999996</c:v>
                      </c:pt>
                      <c:pt idx="7">
                        <c:v>4.01</c:v>
                      </c:pt>
                      <c:pt idx="8">
                        <c:v>3.62</c:v>
                      </c:pt>
                      <c:pt idx="9">
                        <c:v>4.2</c:v>
                      </c:pt>
                      <c:pt idx="10">
                        <c:v>3.9</c:v>
                      </c:pt>
                      <c:pt idx="11">
                        <c:v>3.46</c:v>
                      </c:pt>
                      <c:pt idx="12">
                        <c:v>3.51</c:v>
                      </c:pt>
                      <c:pt idx="13">
                        <c:v>4.03</c:v>
                      </c:pt>
                      <c:pt idx="14">
                        <c:v>3.74</c:v>
                      </c:pt>
                      <c:pt idx="15">
                        <c:v>3.63</c:v>
                      </c:pt>
                      <c:pt idx="16">
                        <c:v>3.51</c:v>
                      </c:pt>
                      <c:pt idx="17">
                        <c:v>3.49</c:v>
                      </c:pt>
                      <c:pt idx="18">
                        <c:v>3.67</c:v>
                      </c:pt>
                      <c:pt idx="19">
                        <c:v>5.15</c:v>
                      </c:pt>
                      <c:pt idx="20">
                        <c:v>4.8</c:v>
                      </c:pt>
                      <c:pt idx="21">
                        <c:v>4.13</c:v>
                      </c:pt>
                      <c:pt idx="22">
                        <c:v>4.32</c:v>
                      </c:pt>
                      <c:pt idx="23">
                        <c:v>4.08</c:v>
                      </c:pt>
                      <c:pt idx="24">
                        <c:v>3.31</c:v>
                      </c:pt>
                      <c:pt idx="25">
                        <c:v>3</c:v>
                      </c:pt>
                      <c:pt idx="26">
                        <c:v>2.84</c:v>
                      </c:pt>
                      <c:pt idx="27">
                        <c:v>2.79</c:v>
                      </c:pt>
                      <c:pt idx="28">
                        <c:v>2.4500000000000002</c:v>
                      </c:pt>
                      <c:pt idx="29">
                        <c:v>3.79</c:v>
                      </c:pt>
                      <c:pt idx="30">
                        <c:v>3.61</c:v>
                      </c:pt>
                      <c:pt idx="31">
                        <c:v>3.07</c:v>
                      </c:pt>
                      <c:pt idx="32">
                        <c:v>3.42</c:v>
                      </c:pt>
                      <c:pt idx="33">
                        <c:v>3.84</c:v>
                      </c:pt>
                      <c:pt idx="34">
                        <c:v>3.1</c:v>
                      </c:pt>
                      <c:pt idx="35">
                        <c:v>4.03</c:v>
                      </c:pt>
                      <c:pt idx="36">
                        <c:v>4</c:v>
                      </c:pt>
                      <c:pt idx="37">
                        <c:v>3.94</c:v>
                      </c:pt>
                      <c:pt idx="38">
                        <c:v>3.38</c:v>
                      </c:pt>
                      <c:pt idx="39">
                        <c:v>3.04</c:v>
                      </c:pt>
                      <c:pt idx="40">
                        <c:v>3.09</c:v>
                      </c:pt>
                      <c:pt idx="41">
                        <c:v>2.94</c:v>
                      </c:pt>
                      <c:pt idx="42">
                        <c:v>2.9</c:v>
                      </c:pt>
                      <c:pt idx="43">
                        <c:v>2.86</c:v>
                      </c:pt>
                      <c:pt idx="44">
                        <c:v>3.1</c:v>
                      </c:pt>
                      <c:pt idx="45">
                        <c:v>3.37</c:v>
                      </c:pt>
                      <c:pt idx="46">
                        <c:v>3.42</c:v>
                      </c:pt>
                      <c:pt idx="47">
                        <c:v>3.01</c:v>
                      </c:pt>
                      <c:pt idx="48">
                        <c:v>2.91</c:v>
                      </c:pt>
                      <c:pt idx="49">
                        <c:v>2.83</c:v>
                      </c:pt>
                      <c:pt idx="50">
                        <c:v>2.64</c:v>
                      </c:pt>
                      <c:pt idx="51">
                        <c:v>2.89</c:v>
                      </c:pt>
                      <c:pt idx="52">
                        <c:v>3.04</c:v>
                      </c:pt>
                      <c:pt idx="53">
                        <c:v>4.1500000000000004</c:v>
                      </c:pt>
                      <c:pt idx="54">
                        <c:v>3.61</c:v>
                      </c:pt>
                      <c:pt idx="55">
                        <c:v>3.15</c:v>
                      </c:pt>
                      <c:pt idx="56">
                        <c:v>3.12</c:v>
                      </c:pt>
                      <c:pt idx="57">
                        <c:v>3.16</c:v>
                      </c:pt>
                      <c:pt idx="58">
                        <c:v>3.09</c:v>
                      </c:pt>
                      <c:pt idx="59">
                        <c:v>3</c:v>
                      </c:pt>
                      <c:pt idx="60">
                        <c:v>2.93</c:v>
                      </c:pt>
                      <c:pt idx="61">
                        <c:v>3.48</c:v>
                      </c:pt>
                      <c:pt idx="62">
                        <c:v>2.89</c:v>
                      </c:pt>
                      <c:pt idx="63">
                        <c:v>2.74</c:v>
                      </c:pt>
                      <c:pt idx="64">
                        <c:v>2.87</c:v>
                      </c:pt>
                      <c:pt idx="65">
                        <c:v>3.03</c:v>
                      </c:pt>
                      <c:pt idx="66">
                        <c:v>3.39</c:v>
                      </c:pt>
                      <c:pt idx="67">
                        <c:v>3.31</c:v>
                      </c:pt>
                      <c:pt idx="68">
                        <c:v>3.15</c:v>
                      </c:pt>
                      <c:pt idx="69">
                        <c:v>2.94</c:v>
                      </c:pt>
                      <c:pt idx="70">
                        <c:v>2.68</c:v>
                      </c:pt>
                      <c:pt idx="71">
                        <c:v>2.69</c:v>
                      </c:pt>
                      <c:pt idx="72">
                        <c:v>2.71</c:v>
                      </c:pt>
                      <c:pt idx="73">
                        <c:v>3.5</c:v>
                      </c:pt>
                      <c:pt idx="74">
                        <c:v>3.1</c:v>
                      </c:pt>
                      <c:pt idx="75">
                        <c:v>3.18</c:v>
                      </c:pt>
                      <c:pt idx="76">
                        <c:v>3.09</c:v>
                      </c:pt>
                      <c:pt idx="77">
                        <c:v>2.94</c:v>
                      </c:pt>
                      <c:pt idx="78">
                        <c:v>2.65</c:v>
                      </c:pt>
                      <c:pt idx="79">
                        <c:v>2.73</c:v>
                      </c:pt>
                      <c:pt idx="80">
                        <c:v>2.71</c:v>
                      </c:pt>
                      <c:pt idx="81">
                        <c:v>3.14</c:v>
                      </c:pt>
                      <c:pt idx="82">
                        <c:v>3.48</c:v>
                      </c:pt>
                      <c:pt idx="83">
                        <c:v>3.12</c:v>
                      </c:pt>
                      <c:pt idx="84">
                        <c:v>2.67</c:v>
                      </c:pt>
                      <c:pt idx="85">
                        <c:v>2.61</c:v>
                      </c:pt>
                      <c:pt idx="86">
                        <c:v>2.39</c:v>
                      </c:pt>
                      <c:pt idx="87">
                        <c:v>2.2999999999999998</c:v>
                      </c:pt>
                      <c:pt idx="88">
                        <c:v>2.44</c:v>
                      </c:pt>
                      <c:pt idx="89">
                        <c:v>2.69</c:v>
                      </c:pt>
                      <c:pt idx="90">
                        <c:v>3.13</c:v>
                      </c:pt>
                      <c:pt idx="91">
                        <c:v>3.19</c:v>
                      </c:pt>
                      <c:pt idx="92">
                        <c:v>3.15</c:v>
                      </c:pt>
                      <c:pt idx="93">
                        <c:v>3.03</c:v>
                      </c:pt>
                      <c:pt idx="94">
                        <c:v>2.77</c:v>
                      </c:pt>
                      <c:pt idx="95">
                        <c:v>3.1</c:v>
                      </c:pt>
                      <c:pt idx="96">
                        <c:v>3.22</c:v>
                      </c:pt>
                      <c:pt idx="97">
                        <c:v>3.5</c:v>
                      </c:pt>
                      <c:pt idx="98">
                        <c:v>3.69</c:v>
                      </c:pt>
                      <c:pt idx="99">
                        <c:v>4.13</c:v>
                      </c:pt>
                      <c:pt idx="100">
                        <c:v>5.49</c:v>
                      </c:pt>
                      <c:pt idx="101">
                        <c:v>6.03</c:v>
                      </c:pt>
                      <c:pt idx="102">
                        <c:v>6.15</c:v>
                      </c:pt>
                      <c:pt idx="103">
                        <c:v>6.64</c:v>
                      </c:pt>
                      <c:pt idx="104">
                        <c:v>6.82</c:v>
                      </c:pt>
                      <c:pt idx="105">
                        <c:v>6.96</c:v>
                      </c:pt>
                      <c:pt idx="106">
                        <c:v>6.48</c:v>
                      </c:pt>
                      <c:pt idx="107">
                        <c:v>6.95</c:v>
                      </c:pt>
                      <c:pt idx="108">
                        <c:v>6.84</c:v>
                      </c:pt>
                      <c:pt idx="109">
                        <c:v>6.74</c:v>
                      </c:pt>
                      <c:pt idx="110">
                        <c:v>6.19</c:v>
                      </c:pt>
                      <c:pt idx="111">
                        <c:v>6.67</c:v>
                      </c:pt>
                      <c:pt idx="112">
                        <c:v>5.78</c:v>
                      </c:pt>
                      <c:pt idx="113">
                        <c:v>5.08</c:v>
                      </c:pt>
                      <c:pt idx="114">
                        <c:v>4.29</c:v>
                      </c:pt>
                      <c:pt idx="115">
                        <c:v>5.12</c:v>
                      </c:pt>
                      <c:pt idx="116">
                        <c:v>5.39</c:v>
                      </c:pt>
                      <c:pt idx="117">
                        <c:v>5.0999999999999996</c:v>
                      </c:pt>
                      <c:pt idx="118">
                        <c:v>5.13</c:v>
                      </c:pt>
                      <c:pt idx="119">
                        <c:v>6</c:v>
                      </c:pt>
                      <c:pt idx="120">
                        <c:v>5.43</c:v>
                      </c:pt>
                      <c:pt idx="121">
                        <c:v>5.08</c:v>
                      </c:pt>
                      <c:pt idx="122">
                        <c:v>4.5199999999999996</c:v>
                      </c:pt>
                      <c:pt idx="123">
                        <c:v>4.12</c:v>
                      </c:pt>
                      <c:pt idx="124">
                        <c:v>4.51</c:v>
                      </c:pt>
                      <c:pt idx="125">
                        <c:v>4.0199999999999996</c:v>
                      </c:pt>
                      <c:pt idx="126">
                        <c:v>3.6</c:v>
                      </c:pt>
                      <c:pt idx="127">
                        <c:v>3.43</c:v>
                      </c:pt>
                      <c:pt idx="128">
                        <c:v>3.37</c:v>
                      </c:pt>
                      <c:pt idx="129">
                        <c:v>3.67</c:v>
                      </c:pt>
                      <c:pt idx="130">
                        <c:v>4.3499999999999996</c:v>
                      </c:pt>
                      <c:pt idx="131">
                        <c:v>4.4000000000000004</c:v>
                      </c:pt>
                      <c:pt idx="132">
                        <c:v>4.13</c:v>
                      </c:pt>
                      <c:pt idx="133">
                        <c:v>4.49</c:v>
                      </c:pt>
                      <c:pt idx="134">
                        <c:v>4.8099999999999996</c:v>
                      </c:pt>
                      <c:pt idx="135">
                        <c:v>4.78</c:v>
                      </c:pt>
                      <c:pt idx="136">
                        <c:v>4.2</c:v>
                      </c:pt>
                      <c:pt idx="137">
                        <c:v>4.55</c:v>
                      </c:pt>
                      <c:pt idx="138">
                        <c:v>5.4</c:v>
                      </c:pt>
                      <c:pt idx="139">
                        <c:v>5.3</c:v>
                      </c:pt>
                      <c:pt idx="140">
                        <c:v>4.93</c:v>
                      </c:pt>
                      <c:pt idx="141">
                        <c:v>4.55</c:v>
                      </c:pt>
                      <c:pt idx="142">
                        <c:v>5.45</c:v>
                      </c:pt>
                      <c:pt idx="143">
                        <c:v>5.15</c:v>
                      </c:pt>
                      <c:pt idx="144">
                        <c:v>5.65</c:v>
                      </c:pt>
                      <c:pt idx="145">
                        <c:v>5.4</c:v>
                      </c:pt>
                      <c:pt idx="146">
                        <c:v>5.87</c:v>
                      </c:pt>
                      <c:pt idx="147">
                        <c:v>6.45</c:v>
                      </c:pt>
                      <c:pt idx="148">
                        <c:v>7.05</c:v>
                      </c:pt>
                      <c:pt idx="149">
                        <c:v>7</c:v>
                      </c:pt>
                      <c:pt idx="150">
                        <c:v>7.2</c:v>
                      </c:pt>
                      <c:pt idx="151">
                        <c:v>7.1</c:v>
                      </c:pt>
                      <c:pt idx="152">
                        <c:v>6.8</c:v>
                      </c:pt>
                      <c:pt idx="153">
                        <c:v>6.3</c:v>
                      </c:pt>
                      <c:pt idx="154">
                        <c:v>6.05</c:v>
                      </c:pt>
                      <c:pt idx="155">
                        <c:v>6.15</c:v>
                      </c:pt>
                      <c:pt idx="156">
                        <c:v>4.88</c:v>
                      </c:pt>
                      <c:pt idx="157">
                        <c:v>4.5999999999999996</c:v>
                      </c:pt>
                      <c:pt idx="158">
                        <c:v>4.4800000000000004</c:v>
                      </c:pt>
                      <c:pt idx="159">
                        <c:v>4.3</c:v>
                      </c:pt>
                      <c:pt idx="160">
                        <c:v>4.0999999999999996</c:v>
                      </c:pt>
                      <c:pt idx="161">
                        <c:v>4.4800000000000004</c:v>
                      </c:pt>
                      <c:pt idx="162">
                        <c:v>4.55</c:v>
                      </c:pt>
                      <c:pt idx="163">
                        <c:v>4.5999999999999996</c:v>
                      </c:pt>
                      <c:pt idx="164">
                        <c:v>4.16</c:v>
                      </c:pt>
                      <c:pt idx="165">
                        <c:v>4.22</c:v>
                      </c:pt>
                      <c:pt idx="166">
                        <c:v>4.1900000000000004</c:v>
                      </c:pt>
                      <c:pt idx="167">
                        <c:v>4.0999999999999996</c:v>
                      </c:pt>
                      <c:pt idx="168">
                        <c:v>4.08</c:v>
                      </c:pt>
                      <c:pt idx="169">
                        <c:v>4.2300000000000004</c:v>
                      </c:pt>
                      <c:pt idx="170">
                        <c:v>4.5999999999999996</c:v>
                      </c:pt>
                      <c:pt idx="171">
                        <c:v>4.74</c:v>
                      </c:pt>
                      <c:pt idx="172">
                        <c:v>4.82</c:v>
                      </c:pt>
                      <c:pt idx="173">
                        <c:v>4.63</c:v>
                      </c:pt>
                      <c:pt idx="174">
                        <c:v>3.36</c:v>
                      </c:pt>
                      <c:pt idx="175">
                        <c:v>3.09</c:v>
                      </c:pt>
                      <c:pt idx="176">
                        <c:v>3.05</c:v>
                      </c:pt>
                      <c:pt idx="177">
                        <c:v>3.12</c:v>
                      </c:pt>
                      <c:pt idx="178">
                        <c:v>3.29</c:v>
                      </c:pt>
                      <c:pt idx="179">
                        <c:v>4.68</c:v>
                      </c:pt>
                      <c:pt idx="180">
                        <c:v>5.19</c:v>
                      </c:pt>
                      <c:pt idx="181">
                        <c:v>4.9400000000000004</c:v>
                      </c:pt>
                      <c:pt idx="182">
                        <c:v>4.13</c:v>
                      </c:pt>
                      <c:pt idx="183">
                        <c:v>4.63</c:v>
                      </c:pt>
                      <c:pt idx="184">
                        <c:v>5.6</c:v>
                      </c:pt>
                      <c:pt idx="185">
                        <c:v>7.21</c:v>
                      </c:pt>
                      <c:pt idx="186">
                        <c:v>7.1</c:v>
                      </c:pt>
                      <c:pt idx="187">
                        <c:v>6.18</c:v>
                      </c:pt>
                      <c:pt idx="188">
                        <c:v>5.13</c:v>
                      </c:pt>
                      <c:pt idx="189">
                        <c:v>4.6399999999999997</c:v>
                      </c:pt>
                      <c:pt idx="190">
                        <c:v>4.3</c:v>
                      </c:pt>
                      <c:pt idx="191">
                        <c:v>4.6900000000000004</c:v>
                      </c:pt>
                      <c:pt idx="192">
                        <c:v>4.3899999999999997</c:v>
                      </c:pt>
                      <c:pt idx="193">
                        <c:v>4.5199999999999996</c:v>
                      </c:pt>
                      <c:pt idx="194">
                        <c:v>5</c:v>
                      </c:pt>
                      <c:pt idx="195">
                        <c:v>5.03</c:v>
                      </c:pt>
                      <c:pt idx="196">
                        <c:v>5.09</c:v>
                      </c:pt>
                      <c:pt idx="197">
                        <c:v>5.94</c:v>
                      </c:pt>
                      <c:pt idx="198">
                        <c:v>6.19</c:v>
                      </c:pt>
                      <c:pt idx="199">
                        <c:v>6.3</c:v>
                      </c:pt>
                      <c:pt idx="200">
                        <c:v>6.67</c:v>
                      </c:pt>
                      <c:pt idx="201">
                        <c:v>6.72</c:v>
                      </c:pt>
                      <c:pt idx="202">
                        <c:v>6.88</c:v>
                      </c:pt>
                      <c:pt idx="203">
                        <c:v>6.7</c:v>
                      </c:pt>
                      <c:pt idx="204">
                        <c:v>6.69</c:v>
                      </c:pt>
                      <c:pt idx="205">
                        <c:v>6.6</c:v>
                      </c:pt>
                      <c:pt idx="206">
                        <c:v>6.17</c:v>
                      </c:pt>
                      <c:pt idx="207">
                        <c:v>6.89</c:v>
                      </c:pt>
                      <c:pt idx="208">
                        <c:v>5.59</c:v>
                      </c:pt>
                      <c:pt idx="209">
                        <c:v>6.49</c:v>
                      </c:pt>
                      <c:pt idx="210">
                        <c:v>6.88</c:v>
                      </c:pt>
                      <c:pt idx="211">
                        <c:v>6.82</c:v>
                      </c:pt>
                      <c:pt idx="212">
                        <c:v>6.46</c:v>
                      </c:pt>
                      <c:pt idx="213">
                        <c:v>6.8</c:v>
                      </c:pt>
                      <c:pt idx="214">
                        <c:v>6.55</c:v>
                      </c:pt>
                      <c:pt idx="215">
                        <c:v>6.76</c:v>
                      </c:pt>
                      <c:pt idx="216">
                        <c:v>6.08</c:v>
                      </c:pt>
                      <c:pt idx="217">
                        <c:v>5.04</c:v>
                      </c:pt>
                      <c:pt idx="218">
                        <c:v>5.13</c:v>
                      </c:pt>
                      <c:pt idx="219">
                        <c:v>5.07</c:v>
                      </c:pt>
                      <c:pt idx="220">
                        <c:v>5.01</c:v>
                      </c:pt>
                      <c:pt idx="221">
                        <c:v>4.5999999999999996</c:v>
                      </c:pt>
                      <c:pt idx="222">
                        <c:v>4.7699999999999996</c:v>
                      </c:pt>
                      <c:pt idx="223">
                        <c:v>4.5199999999999996</c:v>
                      </c:pt>
                      <c:pt idx="224">
                        <c:v>4.22</c:v>
                      </c:pt>
                      <c:pt idx="225">
                        <c:v>4.49</c:v>
                      </c:pt>
                      <c:pt idx="226">
                        <c:v>5</c:v>
                      </c:pt>
                      <c:pt idx="227">
                        <c:v>5.03</c:v>
                      </c:pt>
                      <c:pt idx="228">
                        <c:v>4.78</c:v>
                      </c:pt>
                      <c:pt idx="229">
                        <c:v>4.7</c:v>
                      </c:pt>
                      <c:pt idx="230">
                        <c:v>4.84</c:v>
                      </c:pt>
                      <c:pt idx="231">
                        <c:v>4.92</c:v>
                      </c:pt>
                      <c:pt idx="232">
                        <c:v>4.9000000000000004</c:v>
                      </c:pt>
                      <c:pt idx="233">
                        <c:v>5.13</c:v>
                      </c:pt>
                      <c:pt idx="234">
                        <c:v>7.79</c:v>
                      </c:pt>
                      <c:pt idx="235">
                        <c:v>7.9</c:v>
                      </c:pt>
                      <c:pt idx="236">
                        <c:v>8</c:v>
                      </c:pt>
                      <c:pt idx="237">
                        <c:v>7.69</c:v>
                      </c:pt>
                      <c:pt idx="238">
                        <c:v>7.2</c:v>
                      </c:pt>
                      <c:pt idx="239">
                        <c:v>6.32</c:v>
                      </c:pt>
                      <c:pt idx="240">
                        <c:v>6.15</c:v>
                      </c:pt>
                      <c:pt idx="241">
                        <c:v>5.53</c:v>
                      </c:pt>
                      <c:pt idx="242">
                        <c:v>4.8</c:v>
                      </c:pt>
                      <c:pt idx="243">
                        <c:v>4.8</c:v>
                      </c:pt>
                      <c:pt idx="244">
                        <c:v>4.72</c:v>
                      </c:pt>
                      <c:pt idx="245">
                        <c:v>6.21</c:v>
                      </c:pt>
                      <c:pt idx="246">
                        <c:v>7.5</c:v>
                      </c:pt>
                      <c:pt idx="247">
                        <c:v>7.63</c:v>
                      </c:pt>
                      <c:pt idx="248">
                        <c:v>7.84</c:v>
                      </c:pt>
                      <c:pt idx="249">
                        <c:v>7.71</c:v>
                      </c:pt>
                      <c:pt idx="250">
                        <c:v>7.9</c:v>
                      </c:pt>
                      <c:pt idx="251">
                        <c:v>7.62</c:v>
                      </c:pt>
                      <c:pt idx="252">
                        <c:v>6.05</c:v>
                      </c:pt>
                      <c:pt idx="253">
                        <c:v>6.12</c:v>
                      </c:pt>
                      <c:pt idx="254">
                        <c:v>6.15</c:v>
                      </c:pt>
                      <c:pt idx="255">
                        <c:v>6.44</c:v>
                      </c:pt>
                      <c:pt idx="256">
                        <c:v>5.45</c:v>
                      </c:pt>
                      <c:pt idx="257">
                        <c:v>5.24</c:v>
                      </c:pt>
                      <c:pt idx="258">
                        <c:v>5.15</c:v>
                      </c:pt>
                      <c:pt idx="259">
                        <c:v>5.18</c:v>
                      </c:pt>
                      <c:pt idx="260">
                        <c:v>5.05</c:v>
                      </c:pt>
                      <c:pt idx="261">
                        <c:v>5.23</c:v>
                      </c:pt>
                      <c:pt idx="262">
                        <c:v>5.03</c:v>
                      </c:pt>
                      <c:pt idx="263">
                        <c:v>4.84</c:v>
                      </c:pt>
                      <c:pt idx="264">
                        <c:v>4.3600000000000003</c:v>
                      </c:pt>
                      <c:pt idx="265">
                        <c:v>4.22</c:v>
                      </c:pt>
                      <c:pt idx="266">
                        <c:v>4.18</c:v>
                      </c:pt>
                      <c:pt idx="267">
                        <c:v>4.01</c:v>
                      </c:pt>
                      <c:pt idx="268">
                        <c:v>3.95</c:v>
                      </c:pt>
                      <c:pt idx="269">
                        <c:v>3.83</c:v>
                      </c:pt>
                      <c:pt idx="270">
                        <c:v>4.04</c:v>
                      </c:pt>
                      <c:pt idx="271">
                        <c:v>3.99</c:v>
                      </c:pt>
                      <c:pt idx="272">
                        <c:v>3.94</c:v>
                      </c:pt>
                      <c:pt idx="273">
                        <c:v>4.1500000000000004</c:v>
                      </c:pt>
                      <c:pt idx="274">
                        <c:v>4.38</c:v>
                      </c:pt>
                      <c:pt idx="275">
                        <c:v>4.71</c:v>
                      </c:pt>
                      <c:pt idx="276">
                        <c:v>5.03</c:v>
                      </c:pt>
                      <c:pt idx="277">
                        <c:v>5.14</c:v>
                      </c:pt>
                      <c:pt idx="278">
                        <c:v>5.1100000000000003</c:v>
                      </c:pt>
                      <c:pt idx="279">
                        <c:v>5.13</c:v>
                      </c:pt>
                      <c:pt idx="280">
                        <c:v>4.7699999999999996</c:v>
                      </c:pt>
                      <c:pt idx="281">
                        <c:v>4.84</c:v>
                      </c:pt>
                      <c:pt idx="282">
                        <c:v>5.62</c:v>
                      </c:pt>
                      <c:pt idx="283">
                        <c:v>6.29</c:v>
                      </c:pt>
                      <c:pt idx="284">
                        <c:v>6.72</c:v>
                      </c:pt>
                      <c:pt idx="285">
                        <c:v>6.68</c:v>
                      </c:pt>
                      <c:pt idx="286">
                        <c:v>7.42</c:v>
                      </c:pt>
                      <c:pt idx="287">
                        <c:v>7.63</c:v>
                      </c:pt>
                      <c:pt idx="288">
                        <c:v>7.82</c:v>
                      </c:pt>
                      <c:pt idx="289">
                        <c:v>8.4</c:v>
                      </c:pt>
                      <c:pt idx="290">
                        <c:v>8.7799999999999994</c:v>
                      </c:pt>
                      <c:pt idx="291">
                        <c:v>8.61</c:v>
                      </c:pt>
                      <c:pt idx="292">
                        <c:v>8.91</c:v>
                      </c:pt>
                      <c:pt idx="293">
                        <c:v>9.6</c:v>
                      </c:pt>
                      <c:pt idx="294">
                        <c:v>9.9499999999999993</c:v>
                      </c:pt>
                      <c:pt idx="295">
                        <c:v>9.33</c:v>
                      </c:pt>
                      <c:pt idx="296">
                        <c:v>9.0500000000000007</c:v>
                      </c:pt>
                      <c:pt idx="297">
                        <c:v>9.35</c:v>
                      </c:pt>
                      <c:pt idx="298">
                        <c:v>9.07</c:v>
                      </c:pt>
                      <c:pt idx="299">
                        <c:v>9.31</c:v>
                      </c:pt>
                      <c:pt idx="300">
                        <c:v>9.1</c:v>
                      </c:pt>
                      <c:pt idx="301">
                        <c:v>8.33</c:v>
                      </c:pt>
                      <c:pt idx="302">
                        <c:v>7.78</c:v>
                      </c:pt>
                      <c:pt idx="303">
                        <c:v>7.1</c:v>
                      </c:pt>
                      <c:pt idx="304">
                        <c:v>7.15</c:v>
                      </c:pt>
                      <c:pt idx="305">
                        <c:v>7.1</c:v>
                      </c:pt>
                      <c:pt idx="306">
                        <c:v>6.28</c:v>
                      </c:pt>
                      <c:pt idx="307">
                        <c:v>6.2</c:v>
                      </c:pt>
                      <c:pt idx="308">
                        <c:v>6.5</c:v>
                      </c:pt>
                      <c:pt idx="309">
                        <c:v>6.31</c:v>
                      </c:pt>
                      <c:pt idx="310">
                        <c:v>6.18</c:v>
                      </c:pt>
                      <c:pt idx="311">
                        <c:v>6.21</c:v>
                      </c:pt>
                      <c:pt idx="312">
                        <c:v>6.1</c:v>
                      </c:pt>
                      <c:pt idx="313">
                        <c:v>5.05</c:v>
                      </c:pt>
                      <c:pt idx="314">
                        <c:v>5.99</c:v>
                      </c:pt>
                      <c:pt idx="315">
                        <c:v>5.71</c:v>
                      </c:pt>
                      <c:pt idx="316">
                        <c:v>5.59</c:v>
                      </c:pt>
                      <c:pt idx="317">
                        <c:v>5.61</c:v>
                      </c:pt>
                      <c:pt idx="318">
                        <c:v>5.4</c:v>
                      </c:pt>
                      <c:pt idx="319">
                        <c:v>5.42</c:v>
                      </c:pt>
                      <c:pt idx="320">
                        <c:v>5.39</c:v>
                      </c:pt>
                      <c:pt idx="321">
                        <c:v>5.34</c:v>
                      </c:pt>
                      <c:pt idx="322">
                        <c:v>5.43</c:v>
                      </c:pt>
                      <c:pt idx="323">
                        <c:v>5.83</c:v>
                      </c:pt>
                      <c:pt idx="324">
                        <c:v>5.7</c:v>
                      </c:pt>
                      <c:pt idx="325">
                        <c:v>5.9</c:v>
                      </c:pt>
                      <c:pt idx="326">
                        <c:v>5.69</c:v>
                      </c:pt>
                      <c:pt idx="327">
                        <c:v>5.72</c:v>
                      </c:pt>
                      <c:pt idx="328">
                        <c:v>5.6</c:v>
                      </c:pt>
                      <c:pt idx="329">
                        <c:v>5.55</c:v>
                      </c:pt>
                      <c:pt idx="330">
                        <c:v>4.8</c:v>
                      </c:pt>
                      <c:pt idx="331">
                        <c:v>4.7</c:v>
                      </c:pt>
                      <c:pt idx="332">
                        <c:v>4.63</c:v>
                      </c:pt>
                      <c:pt idx="333">
                        <c:v>4.8899999999999997</c:v>
                      </c:pt>
                      <c:pt idx="334">
                        <c:v>5.2</c:v>
                      </c:pt>
                      <c:pt idx="335">
                        <c:v>5.28</c:v>
                      </c:pt>
                      <c:pt idx="336">
                        <c:v>5.33</c:v>
                      </c:pt>
                      <c:pt idx="337">
                        <c:v>5.1100000000000003</c:v>
                      </c:pt>
                      <c:pt idx="338">
                        <c:v>5.18</c:v>
                      </c:pt>
                      <c:pt idx="339">
                        <c:v>5.19</c:v>
                      </c:pt>
                      <c:pt idx="340">
                        <c:v>5</c:v>
                      </c:pt>
                      <c:pt idx="341">
                        <c:v>5.66</c:v>
                      </c:pt>
                      <c:pt idx="342">
                        <c:v>5.44</c:v>
                      </c:pt>
                      <c:pt idx="343">
                        <c:v>5.94</c:v>
                      </c:pt>
                      <c:pt idx="344">
                        <c:v>6.12</c:v>
                      </c:pt>
                      <c:pt idx="345">
                        <c:v>5.91</c:v>
                      </c:pt>
                      <c:pt idx="346">
                        <c:v>5.0999999999999996</c:v>
                      </c:pt>
                      <c:pt idx="347">
                        <c:v>5.03</c:v>
                      </c:pt>
                      <c:pt idx="348">
                        <c:v>5.12</c:v>
                      </c:pt>
                      <c:pt idx="349">
                        <c:v>5.46</c:v>
                      </c:pt>
                      <c:pt idx="350">
                        <c:v>5.65</c:v>
                      </c:pt>
                      <c:pt idx="351">
                        <c:v>5.48</c:v>
                      </c:pt>
                      <c:pt idx="352">
                        <c:v>5.6</c:v>
                      </c:pt>
                      <c:pt idx="353">
                        <c:v>5.3</c:v>
                      </c:pt>
                      <c:pt idx="354">
                        <c:v>5.42</c:v>
                      </c:pt>
                      <c:pt idx="355">
                        <c:v>5.16</c:v>
                      </c:pt>
                      <c:pt idx="356">
                        <c:v>5.0999999999999996</c:v>
                      </c:pt>
                      <c:pt idx="357">
                        <c:v>5.18</c:v>
                      </c:pt>
                      <c:pt idx="358">
                        <c:v>5.14</c:v>
                      </c:pt>
                      <c:pt idx="359">
                        <c:v>6.13</c:v>
                      </c:pt>
                      <c:pt idx="360">
                        <c:v>6.09</c:v>
                      </c:pt>
                      <c:pt idx="361">
                        <c:v>5.62</c:v>
                      </c:pt>
                      <c:pt idx="362">
                        <c:v>5.32</c:v>
                      </c:pt>
                      <c:pt idx="363">
                        <c:v>5.09</c:v>
                      </c:pt>
                      <c:pt idx="364">
                        <c:v>5.7</c:v>
                      </c:pt>
                      <c:pt idx="365">
                        <c:v>5.63</c:v>
                      </c:pt>
                      <c:pt idx="366">
                        <c:v>5.52</c:v>
                      </c:pt>
                      <c:pt idx="367">
                        <c:v>5.5</c:v>
                      </c:pt>
                      <c:pt idx="368">
                        <c:v>5.39</c:v>
                      </c:pt>
                      <c:pt idx="369">
                        <c:v>5.2</c:v>
                      </c:pt>
                      <c:pt idx="370">
                        <c:v>5.22</c:v>
                      </c:pt>
                      <c:pt idx="371">
                        <c:v>5.44</c:v>
                      </c:pt>
                      <c:pt idx="372">
                        <c:v>5.39</c:v>
                      </c:pt>
                      <c:pt idx="373">
                        <c:v>5.49</c:v>
                      </c:pt>
                      <c:pt idx="374">
                        <c:v>5.43</c:v>
                      </c:pt>
                      <c:pt idx="375">
                        <c:v>5.63</c:v>
                      </c:pt>
                      <c:pt idx="376">
                        <c:v>5.48</c:v>
                      </c:pt>
                      <c:pt idx="377">
                        <c:v>5.29</c:v>
                      </c:pt>
                      <c:pt idx="378">
                        <c:v>5.21</c:v>
                      </c:pt>
                      <c:pt idx="379">
                        <c:v>5.28</c:v>
                      </c:pt>
                      <c:pt idx="380">
                        <c:v>5.32</c:v>
                      </c:pt>
                      <c:pt idx="381">
                        <c:v>5.43</c:v>
                      </c:pt>
                      <c:pt idx="382">
                        <c:v>5.68</c:v>
                      </c:pt>
                      <c:pt idx="383">
                        <c:v>6.09</c:v>
                      </c:pt>
                      <c:pt idx="384">
                        <c:v>5.56</c:v>
                      </c:pt>
                      <c:pt idx="385">
                        <c:v>5.61</c:v>
                      </c:pt>
                      <c:pt idx="386">
                        <c:v>5.72</c:v>
                      </c:pt>
                      <c:pt idx="387">
                        <c:v>5.74</c:v>
                      </c:pt>
                      <c:pt idx="388">
                        <c:v>5.62</c:v>
                      </c:pt>
                      <c:pt idx="389">
                        <c:v>5.78</c:v>
                      </c:pt>
                      <c:pt idx="390">
                        <c:v>5.69</c:v>
                      </c:pt>
                      <c:pt idx="391">
                        <c:v>5.91</c:v>
                      </c:pt>
                      <c:pt idx="392">
                        <c:v>6.88</c:v>
                      </c:pt>
                      <c:pt idx="393">
                        <c:v>7.12</c:v>
                      </c:pt>
                      <c:pt idx="394">
                        <c:v>7.05</c:v>
                      </c:pt>
                      <c:pt idx="395">
                        <c:v>6.44</c:v>
                      </c:pt>
                      <c:pt idx="396">
                        <c:v>5.03</c:v>
                      </c:pt>
                      <c:pt idx="397">
                        <c:v>5.12</c:v>
                      </c:pt>
                      <c:pt idx="398">
                        <c:v>4.8499999999999996</c:v>
                      </c:pt>
                      <c:pt idx="399">
                        <c:v>4.29</c:v>
                      </c:pt>
                      <c:pt idx="400">
                        <c:v>4.45</c:v>
                      </c:pt>
                      <c:pt idx="401">
                        <c:v>5.78</c:v>
                      </c:pt>
                      <c:pt idx="402">
                        <c:v>6.43</c:v>
                      </c:pt>
                      <c:pt idx="403">
                        <c:v>6.3</c:v>
                      </c:pt>
                      <c:pt idx="404">
                        <c:v>5.32</c:v>
                      </c:pt>
                      <c:pt idx="405">
                        <c:v>5.0999999999999996</c:v>
                      </c:pt>
                      <c:pt idx="406">
                        <c:v>5.18</c:v>
                      </c:pt>
                      <c:pt idx="407">
                        <c:v>5.22</c:v>
                      </c:pt>
                      <c:pt idx="408">
                        <c:v>5.51</c:v>
                      </c:pt>
                      <c:pt idx="409">
                        <c:v>5.32</c:v>
                      </c:pt>
                      <c:pt idx="410">
                        <c:v>5.04</c:v>
                      </c:pt>
                      <c:pt idx="411">
                        <c:v>5.01</c:v>
                      </c:pt>
                      <c:pt idx="412">
                        <c:v>4.05</c:v>
                      </c:pt>
                      <c:pt idx="413">
                        <c:v>4.0999999999999996</c:v>
                      </c:pt>
                      <c:pt idx="414">
                        <c:v>4.07</c:v>
                      </c:pt>
                      <c:pt idx="415">
                        <c:v>4.25</c:v>
                      </c:pt>
                      <c:pt idx="416">
                        <c:v>4.1900000000000004</c:v>
                      </c:pt>
                      <c:pt idx="417">
                        <c:v>4.2110000000000003</c:v>
                      </c:pt>
                      <c:pt idx="418">
                        <c:v>4.08</c:v>
                      </c:pt>
                      <c:pt idx="419">
                        <c:v>4.28</c:v>
                      </c:pt>
                      <c:pt idx="420">
                        <c:v>4.8</c:v>
                      </c:pt>
                      <c:pt idx="421">
                        <c:v>4.84</c:v>
                      </c:pt>
                      <c:pt idx="422">
                        <c:v>4.82</c:v>
                      </c:pt>
                      <c:pt idx="423">
                        <c:v>4.72</c:v>
                      </c:pt>
                      <c:pt idx="424">
                        <c:v>4.5999999999999996</c:v>
                      </c:pt>
                      <c:pt idx="425">
                        <c:v>4.92</c:v>
                      </c:pt>
                      <c:pt idx="426">
                        <c:v>4.84</c:v>
                      </c:pt>
                      <c:pt idx="427">
                        <c:v>4.71</c:v>
                      </c:pt>
                      <c:pt idx="428">
                        <c:v>4.3899999999999997</c:v>
                      </c:pt>
                      <c:pt idx="429">
                        <c:v>4.4800000000000004</c:v>
                      </c:pt>
                      <c:pt idx="430">
                        <c:v>4.74</c:v>
                      </c:pt>
                      <c:pt idx="431">
                        <c:v>4.8099999999999996</c:v>
                      </c:pt>
                      <c:pt idx="432">
                        <c:v>5.03</c:v>
                      </c:pt>
                      <c:pt idx="433">
                        <c:v>4.84</c:v>
                      </c:pt>
                      <c:pt idx="434">
                        <c:v>4.49</c:v>
                      </c:pt>
                      <c:pt idx="435">
                        <c:v>4.3</c:v>
                      </c:pt>
                      <c:pt idx="436">
                        <c:v>4.38</c:v>
                      </c:pt>
                      <c:pt idx="437">
                        <c:v>4.29</c:v>
                      </c:pt>
                      <c:pt idx="438">
                        <c:v>5.09</c:v>
                      </c:pt>
                      <c:pt idx="439">
                        <c:v>4.88</c:v>
                      </c:pt>
                      <c:pt idx="440">
                        <c:v>4.79</c:v>
                      </c:pt>
                      <c:pt idx="441">
                        <c:v>4.8899999999999997</c:v>
                      </c:pt>
                      <c:pt idx="442">
                        <c:v>4.12</c:v>
                      </c:pt>
                      <c:pt idx="443">
                        <c:v>4.0999999999999996</c:v>
                      </c:pt>
                      <c:pt idx="444">
                        <c:v>4.07</c:v>
                      </c:pt>
                      <c:pt idx="445">
                        <c:v>3.93</c:v>
                      </c:pt>
                      <c:pt idx="446">
                        <c:v>3.65</c:v>
                      </c:pt>
                      <c:pt idx="447">
                        <c:v>3.39</c:v>
                      </c:pt>
                      <c:pt idx="448">
                        <c:v>3.4</c:v>
                      </c:pt>
                      <c:pt idx="449">
                        <c:v>3.1</c:v>
                      </c:pt>
                      <c:pt idx="450">
                        <c:v>3.77</c:v>
                      </c:pt>
                      <c:pt idx="451">
                        <c:v>3.7</c:v>
                      </c:pt>
                      <c:pt idx="452">
                        <c:v>3.43</c:v>
                      </c:pt>
                      <c:pt idx="453">
                        <c:v>3.58</c:v>
                      </c:pt>
                      <c:pt idx="454">
                        <c:v>3.29</c:v>
                      </c:pt>
                      <c:pt idx="455">
                        <c:v>3.4</c:v>
                      </c:pt>
                      <c:pt idx="456">
                        <c:v>3.32</c:v>
                      </c:pt>
                      <c:pt idx="457">
                        <c:v>3.39</c:v>
                      </c:pt>
                      <c:pt idx="458">
                        <c:v>3.2</c:v>
                      </c:pt>
                      <c:pt idx="459">
                        <c:v>3.25</c:v>
                      </c:pt>
                      <c:pt idx="460">
                        <c:v>4.29</c:v>
                      </c:pt>
                      <c:pt idx="461">
                        <c:v>4.2</c:v>
                      </c:pt>
                      <c:pt idx="462">
                        <c:v>3.58</c:v>
                      </c:pt>
                      <c:pt idx="463">
                        <c:v>3.42</c:v>
                      </c:pt>
                      <c:pt idx="464">
                        <c:v>3.39</c:v>
                      </c:pt>
                      <c:pt idx="465">
                        <c:v>3.63</c:v>
                      </c:pt>
                      <c:pt idx="466">
                        <c:v>3.78</c:v>
                      </c:pt>
                      <c:pt idx="467">
                        <c:v>3.79</c:v>
                      </c:pt>
                      <c:pt idx="468">
                        <c:v>5.22</c:v>
                      </c:pt>
                      <c:pt idx="469">
                        <c:v>5.31</c:v>
                      </c:pt>
                      <c:pt idx="470">
                        <c:v>5.42</c:v>
                      </c:pt>
                      <c:pt idx="471">
                        <c:v>6.38</c:v>
                      </c:pt>
                      <c:pt idx="472">
                        <c:v>7.09</c:v>
                      </c:pt>
                      <c:pt idx="473">
                        <c:v>7.48</c:v>
                      </c:pt>
                      <c:pt idx="474">
                        <c:v>7.49</c:v>
                      </c:pt>
                      <c:pt idx="475">
                        <c:v>7.01</c:v>
                      </c:pt>
                      <c:pt idx="476">
                        <c:v>6.29</c:v>
                      </c:pt>
                      <c:pt idx="477">
                        <c:v>5.29</c:v>
                      </c:pt>
                      <c:pt idx="478">
                        <c:v>5.48</c:v>
                      </c:pt>
                      <c:pt idx="479">
                        <c:v>4.88</c:v>
                      </c:pt>
                      <c:pt idx="480">
                        <c:v>4.29</c:v>
                      </c:pt>
                      <c:pt idx="481">
                        <c:v>4.0999999999999996</c:v>
                      </c:pt>
                      <c:pt idx="482">
                        <c:v>3.89</c:v>
                      </c:pt>
                      <c:pt idx="483">
                        <c:v>3.68</c:v>
                      </c:pt>
                      <c:pt idx="484">
                        <c:v>3.5</c:v>
                      </c:pt>
                      <c:pt idx="485">
                        <c:v>3.28</c:v>
                      </c:pt>
                      <c:pt idx="486">
                        <c:v>3.44</c:v>
                      </c:pt>
                      <c:pt idx="487">
                        <c:v>3.71</c:v>
                      </c:pt>
                      <c:pt idx="488">
                        <c:v>4.21</c:v>
                      </c:pt>
                      <c:pt idx="489">
                        <c:v>4.38</c:v>
                      </c:pt>
                      <c:pt idx="490">
                        <c:v>5.19</c:v>
                      </c:pt>
                      <c:pt idx="491">
                        <c:v>4.82</c:v>
                      </c:pt>
                      <c:pt idx="492">
                        <c:v>3.99</c:v>
                      </c:pt>
                      <c:pt idx="493">
                        <c:v>3.75</c:v>
                      </c:pt>
                      <c:pt idx="494">
                        <c:v>4.12</c:v>
                      </c:pt>
                      <c:pt idx="495">
                        <c:v>4.83</c:v>
                      </c:pt>
                      <c:pt idx="496">
                        <c:v>4.1900000000000004</c:v>
                      </c:pt>
                      <c:pt idx="497">
                        <c:v>4.84</c:v>
                      </c:pt>
                      <c:pt idx="498">
                        <c:v>5.0999999999999996</c:v>
                      </c:pt>
                      <c:pt idx="499">
                        <c:v>5.48</c:v>
                      </c:pt>
                      <c:pt idx="500">
                        <c:v>4.17</c:v>
                      </c:pt>
                      <c:pt idx="501">
                        <c:v>4.29</c:v>
                      </c:pt>
                      <c:pt idx="502">
                        <c:v>5.45</c:v>
                      </c:pt>
                      <c:pt idx="503">
                        <c:v>5.3</c:v>
                      </c:pt>
                      <c:pt idx="504">
                        <c:v>4.1900000000000004</c:v>
                      </c:pt>
                      <c:pt idx="505">
                        <c:v>4.83</c:v>
                      </c:pt>
                      <c:pt idx="506">
                        <c:v>3.45</c:v>
                      </c:pt>
                      <c:pt idx="507">
                        <c:v>3.4</c:v>
                      </c:pt>
                      <c:pt idx="508">
                        <c:v>3.29</c:v>
                      </c:pt>
                      <c:pt idx="509">
                        <c:v>3.13</c:v>
                      </c:pt>
                      <c:pt idx="510">
                        <c:v>3.1</c:v>
                      </c:pt>
                      <c:pt idx="511">
                        <c:v>2.95</c:v>
                      </c:pt>
                      <c:pt idx="512">
                        <c:v>2.93</c:v>
                      </c:pt>
                      <c:pt idx="513">
                        <c:v>2.56</c:v>
                      </c:pt>
                      <c:pt idx="514">
                        <c:v>2.4</c:v>
                      </c:pt>
                      <c:pt idx="515">
                        <c:v>2.5299999999999998</c:v>
                      </c:pt>
                      <c:pt idx="516">
                        <c:v>2.86</c:v>
                      </c:pt>
                      <c:pt idx="517">
                        <c:v>2.84</c:v>
                      </c:pt>
                      <c:pt idx="518">
                        <c:v>2.9</c:v>
                      </c:pt>
                      <c:pt idx="519">
                        <c:v>2.88</c:v>
                      </c:pt>
                      <c:pt idx="520">
                        <c:v>2.99</c:v>
                      </c:pt>
                      <c:pt idx="521">
                        <c:v>3.67</c:v>
                      </c:pt>
                      <c:pt idx="522">
                        <c:v>4.38</c:v>
                      </c:pt>
                      <c:pt idx="523">
                        <c:v>4.6399999999999997</c:v>
                      </c:pt>
                      <c:pt idx="524">
                        <c:v>4.29</c:v>
                      </c:pt>
                      <c:pt idx="525">
                        <c:v>4.6900000000000004</c:v>
                      </c:pt>
                      <c:pt idx="526">
                        <c:v>4.8600000000000003</c:v>
                      </c:pt>
                      <c:pt idx="527">
                        <c:v>4.7</c:v>
                      </c:pt>
                      <c:pt idx="528">
                        <c:v>4.42</c:v>
                      </c:pt>
                      <c:pt idx="529">
                        <c:v>4.1500000000000004</c:v>
                      </c:pt>
                      <c:pt idx="530">
                        <c:v>3.35</c:v>
                      </c:pt>
                      <c:pt idx="531">
                        <c:v>3.42</c:v>
                      </c:pt>
                      <c:pt idx="532">
                        <c:v>3.15</c:v>
                      </c:pt>
                      <c:pt idx="533">
                        <c:v>3.19</c:v>
                      </c:pt>
                      <c:pt idx="534">
                        <c:v>3.12</c:v>
                      </c:pt>
                      <c:pt idx="535">
                        <c:v>3.29</c:v>
                      </c:pt>
                      <c:pt idx="536">
                        <c:v>3.68</c:v>
                      </c:pt>
                      <c:pt idx="537">
                        <c:v>3.7</c:v>
                      </c:pt>
                      <c:pt idx="538">
                        <c:v>3.79</c:v>
                      </c:pt>
                      <c:pt idx="539">
                        <c:v>4.99</c:v>
                      </c:pt>
                      <c:pt idx="540">
                        <c:v>4.93</c:v>
                      </c:pt>
                      <c:pt idx="541">
                        <c:v>4.6399999999999997</c:v>
                      </c:pt>
                      <c:pt idx="542">
                        <c:v>4.5</c:v>
                      </c:pt>
                      <c:pt idx="543">
                        <c:v>3.23</c:v>
                      </c:pt>
                      <c:pt idx="544">
                        <c:v>2.88</c:v>
                      </c:pt>
                      <c:pt idx="545">
                        <c:v>3.24</c:v>
                      </c:pt>
                      <c:pt idx="546">
                        <c:v>3.67</c:v>
                      </c:pt>
                      <c:pt idx="547">
                        <c:v>3.4</c:v>
                      </c:pt>
                      <c:pt idx="548">
                        <c:v>3.26</c:v>
                      </c:pt>
                      <c:pt idx="549">
                        <c:v>3.15</c:v>
                      </c:pt>
                      <c:pt idx="550">
                        <c:v>4.2699999999999996</c:v>
                      </c:pt>
                      <c:pt idx="551">
                        <c:v>4.38</c:v>
                      </c:pt>
                      <c:pt idx="552">
                        <c:v>3.3</c:v>
                      </c:pt>
                      <c:pt idx="553">
                        <c:v>3.32</c:v>
                      </c:pt>
                      <c:pt idx="554">
                        <c:v>3.43</c:v>
                      </c:pt>
                      <c:pt idx="555">
                        <c:v>3.48</c:v>
                      </c:pt>
                      <c:pt idx="556">
                        <c:v>3.12</c:v>
                      </c:pt>
                      <c:pt idx="557">
                        <c:v>3.32</c:v>
                      </c:pt>
                      <c:pt idx="558">
                        <c:v>3.29</c:v>
                      </c:pt>
                      <c:pt idx="559">
                        <c:v>3.2</c:v>
                      </c:pt>
                      <c:pt idx="560">
                        <c:v>3.9</c:v>
                      </c:pt>
                      <c:pt idx="561">
                        <c:v>4.28</c:v>
                      </c:pt>
                      <c:pt idx="562">
                        <c:v>5.42</c:v>
                      </c:pt>
                      <c:pt idx="563">
                        <c:v>5.68</c:v>
                      </c:pt>
                      <c:pt idx="564">
                        <c:v>5.1100000000000003</c:v>
                      </c:pt>
                      <c:pt idx="565">
                        <c:v>4.5999999999999996</c:v>
                      </c:pt>
                      <c:pt idx="566">
                        <c:v>3.81</c:v>
                      </c:pt>
                      <c:pt idx="567">
                        <c:v>3.77</c:v>
                      </c:pt>
                      <c:pt idx="568">
                        <c:v>4.2699999999999996</c:v>
                      </c:pt>
                      <c:pt idx="569">
                        <c:v>3.81</c:v>
                      </c:pt>
                      <c:pt idx="570">
                        <c:v>3.77</c:v>
                      </c:pt>
                      <c:pt idx="571">
                        <c:v>3.7</c:v>
                      </c:pt>
                      <c:pt idx="572">
                        <c:v>5.97</c:v>
                      </c:pt>
                      <c:pt idx="573">
                        <c:v>6.72</c:v>
                      </c:pt>
                      <c:pt idx="574">
                        <c:v>6.05</c:v>
                      </c:pt>
                      <c:pt idx="575">
                        <c:v>5.7</c:v>
                      </c:pt>
                      <c:pt idx="576">
                        <c:v>6.12</c:v>
                      </c:pt>
                      <c:pt idx="577">
                        <c:v>6.03</c:v>
                      </c:pt>
                      <c:pt idx="578">
                        <c:v>6.22</c:v>
                      </c:pt>
                      <c:pt idx="579">
                        <c:v>6.31</c:v>
                      </c:pt>
                      <c:pt idx="580">
                        <c:v>7</c:v>
                      </c:pt>
                      <c:pt idx="581">
                        <c:v>7.03</c:v>
                      </c:pt>
                      <c:pt idx="582">
                        <c:v>6.12</c:v>
                      </c:pt>
                      <c:pt idx="583">
                        <c:v>5.8</c:v>
                      </c:pt>
                      <c:pt idx="584">
                        <c:v>6.29</c:v>
                      </c:pt>
                      <c:pt idx="585">
                        <c:v>5.25</c:v>
                      </c:pt>
                      <c:pt idx="586">
                        <c:v>4.3</c:v>
                      </c:pt>
                      <c:pt idx="587">
                        <c:v>4.38</c:v>
                      </c:pt>
                      <c:pt idx="588">
                        <c:v>4.3099999999999996</c:v>
                      </c:pt>
                      <c:pt idx="589">
                        <c:v>4.49</c:v>
                      </c:pt>
                      <c:pt idx="590">
                        <c:v>3.87</c:v>
                      </c:pt>
                      <c:pt idx="591">
                        <c:v>3.85</c:v>
                      </c:pt>
                      <c:pt idx="592">
                        <c:v>4.99</c:v>
                      </c:pt>
                      <c:pt idx="593">
                        <c:v>4.9000000000000004</c:v>
                      </c:pt>
                      <c:pt idx="594">
                        <c:v>3.65</c:v>
                      </c:pt>
                      <c:pt idx="595">
                        <c:v>3.61</c:v>
                      </c:pt>
                      <c:pt idx="596">
                        <c:v>3.42</c:v>
                      </c:pt>
                      <c:pt idx="597">
                        <c:v>3.4</c:v>
                      </c:pt>
                      <c:pt idx="598">
                        <c:v>3.39</c:v>
                      </c:pt>
                      <c:pt idx="599">
                        <c:v>3.43</c:v>
                      </c:pt>
                      <c:pt idx="600">
                        <c:v>3.29</c:v>
                      </c:pt>
                      <c:pt idx="601">
                        <c:v>3.3</c:v>
                      </c:pt>
                      <c:pt idx="602">
                        <c:v>4.7</c:v>
                      </c:pt>
                      <c:pt idx="603">
                        <c:v>4.75</c:v>
                      </c:pt>
                      <c:pt idx="604">
                        <c:v>4.79</c:v>
                      </c:pt>
                      <c:pt idx="605">
                        <c:v>5.21</c:v>
                      </c:pt>
                      <c:pt idx="606">
                        <c:v>6.8</c:v>
                      </c:pt>
                      <c:pt idx="607">
                        <c:v>6.84</c:v>
                      </c:pt>
                      <c:pt idx="608">
                        <c:v>5.15</c:v>
                      </c:pt>
                      <c:pt idx="609">
                        <c:v>5.68</c:v>
                      </c:pt>
                      <c:pt idx="610">
                        <c:v>4.5199999999999996</c:v>
                      </c:pt>
                      <c:pt idx="611">
                        <c:v>5.0999999999999996</c:v>
                      </c:pt>
                      <c:pt idx="612">
                        <c:v>5.08</c:v>
                      </c:pt>
                      <c:pt idx="613">
                        <c:v>6.29</c:v>
                      </c:pt>
                      <c:pt idx="614">
                        <c:v>7.15</c:v>
                      </c:pt>
                      <c:pt idx="615">
                        <c:v>7.05</c:v>
                      </c:pt>
                      <c:pt idx="616">
                        <c:v>7.38</c:v>
                      </c:pt>
                      <c:pt idx="617">
                        <c:v>7.71</c:v>
                      </c:pt>
                      <c:pt idx="618">
                        <c:v>7.78</c:v>
                      </c:pt>
                      <c:pt idx="619">
                        <c:v>7.67</c:v>
                      </c:pt>
                      <c:pt idx="620">
                        <c:v>6.79</c:v>
                      </c:pt>
                      <c:pt idx="621">
                        <c:v>6.7</c:v>
                      </c:pt>
                      <c:pt idx="622">
                        <c:v>6.5</c:v>
                      </c:pt>
                      <c:pt idx="623">
                        <c:v>6.48</c:v>
                      </c:pt>
                      <c:pt idx="624">
                        <c:v>6.51</c:v>
                      </c:pt>
                      <c:pt idx="625">
                        <c:v>6.5</c:v>
                      </c:pt>
                      <c:pt idx="626">
                        <c:v>6.48</c:v>
                      </c:pt>
                      <c:pt idx="627">
                        <c:v>6.55</c:v>
                      </c:pt>
                      <c:pt idx="628">
                        <c:v>6.25</c:v>
                      </c:pt>
                      <c:pt idx="629">
                        <c:v>6.02</c:v>
                      </c:pt>
                      <c:pt idx="630">
                        <c:v>5.2</c:v>
                      </c:pt>
                      <c:pt idx="631">
                        <c:v>5.18</c:v>
                      </c:pt>
                      <c:pt idx="632">
                        <c:v>5</c:v>
                      </c:pt>
                      <c:pt idx="633">
                        <c:v>4.9000000000000004</c:v>
                      </c:pt>
                      <c:pt idx="634">
                        <c:v>5.0199999999999996</c:v>
                      </c:pt>
                      <c:pt idx="635">
                        <c:v>5.21</c:v>
                      </c:pt>
                      <c:pt idx="636">
                        <c:v>5.59</c:v>
                      </c:pt>
                      <c:pt idx="637">
                        <c:v>5.7</c:v>
                      </c:pt>
                      <c:pt idx="638">
                        <c:v>6.23</c:v>
                      </c:pt>
                      <c:pt idx="639">
                        <c:v>7.96</c:v>
                      </c:pt>
                      <c:pt idx="640">
                        <c:v>8.1999999999999993</c:v>
                      </c:pt>
                      <c:pt idx="641">
                        <c:v>8.2899999999999991</c:v>
                      </c:pt>
                      <c:pt idx="642">
                        <c:v>8.42</c:v>
                      </c:pt>
                      <c:pt idx="643">
                        <c:v>8.5</c:v>
                      </c:pt>
                      <c:pt idx="644">
                        <c:v>7.9</c:v>
                      </c:pt>
                      <c:pt idx="645">
                        <c:v>7.74</c:v>
                      </c:pt>
                      <c:pt idx="646">
                        <c:v>7.42</c:v>
                      </c:pt>
                      <c:pt idx="647">
                        <c:v>7.1</c:v>
                      </c:pt>
                      <c:pt idx="648">
                        <c:v>6.81</c:v>
                      </c:pt>
                      <c:pt idx="649">
                        <c:v>6.1</c:v>
                      </c:pt>
                      <c:pt idx="650">
                        <c:v>6.2</c:v>
                      </c:pt>
                      <c:pt idx="651">
                        <c:v>7.4</c:v>
                      </c:pt>
                      <c:pt idx="652">
                        <c:v>7.75</c:v>
                      </c:pt>
                      <c:pt idx="653">
                        <c:v>8.0299999999999994</c:v>
                      </c:pt>
                      <c:pt idx="654">
                        <c:v>8.5299999999999994</c:v>
                      </c:pt>
                      <c:pt idx="655">
                        <c:v>8.6</c:v>
                      </c:pt>
                      <c:pt idx="656">
                        <c:v>8.48</c:v>
                      </c:pt>
                      <c:pt idx="657">
                        <c:v>8.4</c:v>
                      </c:pt>
                      <c:pt idx="658">
                        <c:v>8.49</c:v>
                      </c:pt>
                      <c:pt idx="659">
                        <c:v>8.24</c:v>
                      </c:pt>
                      <c:pt idx="660">
                        <c:v>8.35</c:v>
                      </c:pt>
                      <c:pt idx="661">
                        <c:v>8.4</c:v>
                      </c:pt>
                      <c:pt idx="662">
                        <c:v>8.91</c:v>
                      </c:pt>
                      <c:pt idx="663">
                        <c:v>9.48</c:v>
                      </c:pt>
                      <c:pt idx="664">
                        <c:v>11.62</c:v>
                      </c:pt>
                      <c:pt idx="665">
                        <c:v>10.39</c:v>
                      </c:pt>
                      <c:pt idx="666">
                        <c:v>9.48</c:v>
                      </c:pt>
                      <c:pt idx="667">
                        <c:v>7.9</c:v>
                      </c:pt>
                      <c:pt idx="668">
                        <c:v>6.85</c:v>
                      </c:pt>
                      <c:pt idx="669">
                        <c:v>7.88</c:v>
                      </c:pt>
                      <c:pt idx="670">
                        <c:v>7.9</c:v>
                      </c:pt>
                      <c:pt idx="671">
                        <c:v>7.96</c:v>
                      </c:pt>
                      <c:pt idx="672">
                        <c:v>8.32</c:v>
                      </c:pt>
                      <c:pt idx="673">
                        <c:v>8.4600000000000009</c:v>
                      </c:pt>
                      <c:pt idx="674">
                        <c:v>8.1</c:v>
                      </c:pt>
                      <c:pt idx="675">
                        <c:v>8.82</c:v>
                      </c:pt>
                      <c:pt idx="676">
                        <c:v>9.6199999999999992</c:v>
                      </c:pt>
                      <c:pt idx="677">
                        <c:v>10</c:v>
                      </c:pt>
                      <c:pt idx="678">
                        <c:v>9.6</c:v>
                      </c:pt>
                      <c:pt idx="679">
                        <c:v>9.15</c:v>
                      </c:pt>
                      <c:pt idx="680">
                        <c:v>8.6999999999999993</c:v>
                      </c:pt>
                      <c:pt idx="681">
                        <c:v>7.79</c:v>
                      </c:pt>
                      <c:pt idx="682">
                        <c:v>6.82</c:v>
                      </c:pt>
                      <c:pt idx="683">
                        <c:v>6.88</c:v>
                      </c:pt>
                      <c:pt idx="684">
                        <c:v>7.7</c:v>
                      </c:pt>
                      <c:pt idx="685">
                        <c:v>6.71</c:v>
                      </c:pt>
                      <c:pt idx="686">
                        <c:v>6.55</c:v>
                      </c:pt>
                      <c:pt idx="687">
                        <c:v>7</c:v>
                      </c:pt>
                      <c:pt idx="688">
                        <c:v>6.01</c:v>
                      </c:pt>
                      <c:pt idx="689">
                        <c:v>5.72</c:v>
                      </c:pt>
                      <c:pt idx="690">
                        <c:v>5.59</c:v>
                      </c:pt>
                      <c:pt idx="691">
                        <c:v>5.5</c:v>
                      </c:pt>
                      <c:pt idx="692">
                        <c:v>5.62</c:v>
                      </c:pt>
                      <c:pt idx="693">
                        <c:v>5.3</c:v>
                      </c:pt>
                      <c:pt idx="694">
                        <c:v>5.0999999999999996</c:v>
                      </c:pt>
                      <c:pt idx="695">
                        <c:v>5.38</c:v>
                      </c:pt>
                      <c:pt idx="696">
                        <c:v>5.51</c:v>
                      </c:pt>
                      <c:pt idx="697">
                        <c:v>5.59</c:v>
                      </c:pt>
                      <c:pt idx="698">
                        <c:v>5.3</c:v>
                      </c:pt>
                      <c:pt idx="699">
                        <c:v>5.12</c:v>
                      </c:pt>
                      <c:pt idx="700">
                        <c:v>5.28</c:v>
                      </c:pt>
                      <c:pt idx="701">
                        <c:v>5.33</c:v>
                      </c:pt>
                      <c:pt idx="702">
                        <c:v>6.13</c:v>
                      </c:pt>
                      <c:pt idx="703">
                        <c:v>5.88</c:v>
                      </c:pt>
                      <c:pt idx="704">
                        <c:v>5.25</c:v>
                      </c:pt>
                      <c:pt idx="705">
                        <c:v>5.0999999999999996</c:v>
                      </c:pt>
                      <c:pt idx="706">
                        <c:v>5.4</c:v>
                      </c:pt>
                      <c:pt idx="707">
                        <c:v>4.62</c:v>
                      </c:pt>
                      <c:pt idx="708">
                        <c:v>4.8099999999999996</c:v>
                      </c:pt>
                      <c:pt idx="709">
                        <c:v>5.19</c:v>
                      </c:pt>
                      <c:pt idx="710">
                        <c:v>5.0999999999999996</c:v>
                      </c:pt>
                      <c:pt idx="711">
                        <c:v>4.99</c:v>
                      </c:pt>
                      <c:pt idx="712">
                        <c:v>5.12</c:v>
                      </c:pt>
                      <c:pt idx="713">
                        <c:v>5.0999999999999996</c:v>
                      </c:pt>
                      <c:pt idx="714">
                        <c:v>4.9400000000000004</c:v>
                      </c:pt>
                      <c:pt idx="715">
                        <c:v>5.03</c:v>
                      </c:pt>
                      <c:pt idx="716">
                        <c:v>5.39</c:v>
                      </c:pt>
                      <c:pt idx="717">
                        <c:v>5.29</c:v>
                      </c:pt>
                      <c:pt idx="718">
                        <c:v>5.18</c:v>
                      </c:pt>
                      <c:pt idx="719">
                        <c:v>5.37</c:v>
                      </c:pt>
                      <c:pt idx="720">
                        <c:v>4.8</c:v>
                      </c:pt>
                      <c:pt idx="721">
                        <c:v>4.71</c:v>
                      </c:pt>
                      <c:pt idx="722">
                        <c:v>4.6399999999999997</c:v>
                      </c:pt>
                      <c:pt idx="723">
                        <c:v>4.59</c:v>
                      </c:pt>
                      <c:pt idx="724">
                        <c:v>4.3099999999999996</c:v>
                      </c:pt>
                      <c:pt idx="725">
                        <c:v>4.29</c:v>
                      </c:pt>
                      <c:pt idx="726">
                        <c:v>4.32</c:v>
                      </c:pt>
                      <c:pt idx="727">
                        <c:v>4.4400000000000004</c:v>
                      </c:pt>
                      <c:pt idx="728">
                        <c:v>4.38</c:v>
                      </c:pt>
                      <c:pt idx="729">
                        <c:v>4.0999999999999996</c:v>
                      </c:pt>
                      <c:pt idx="730">
                        <c:v>3.98</c:v>
                      </c:pt>
                      <c:pt idx="731">
                        <c:v>3.49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F9AF-4D79-94ED-C5A875AA537C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4.08</c:v>
                      </c:pt>
                      <c:pt idx="1">
                        <c:v>4.1500000000000004</c:v>
                      </c:pt>
                      <c:pt idx="2">
                        <c:v>4.29</c:v>
                      </c:pt>
                      <c:pt idx="3">
                        <c:v>4.08</c:v>
                      </c:pt>
                      <c:pt idx="4">
                        <c:v>3.6</c:v>
                      </c:pt>
                      <c:pt idx="5">
                        <c:v>3.75</c:v>
                      </c:pt>
                      <c:pt idx="6">
                        <c:v>4.7</c:v>
                      </c:pt>
                      <c:pt idx="7">
                        <c:v>5</c:v>
                      </c:pt>
                      <c:pt idx="8">
                        <c:v>5.0599999999999996</c:v>
                      </c:pt>
                      <c:pt idx="9">
                        <c:v>5.2</c:v>
                      </c:pt>
                      <c:pt idx="10">
                        <c:v>5.4</c:v>
                      </c:pt>
                      <c:pt idx="11">
                        <c:v>5.4</c:v>
                      </c:pt>
                      <c:pt idx="12">
                        <c:v>5.5</c:v>
                      </c:pt>
                      <c:pt idx="13">
                        <c:v>5.15</c:v>
                      </c:pt>
                      <c:pt idx="14">
                        <c:v>5.05</c:v>
                      </c:pt>
                      <c:pt idx="15">
                        <c:v>5.45</c:v>
                      </c:pt>
                      <c:pt idx="16">
                        <c:v>6</c:v>
                      </c:pt>
                      <c:pt idx="17">
                        <c:v>4.8</c:v>
                      </c:pt>
                      <c:pt idx="18">
                        <c:v>4.2</c:v>
                      </c:pt>
                      <c:pt idx="19">
                        <c:v>4.8</c:v>
                      </c:pt>
                      <c:pt idx="20">
                        <c:v>4.33</c:v>
                      </c:pt>
                      <c:pt idx="21">
                        <c:v>4.22</c:v>
                      </c:pt>
                      <c:pt idx="22">
                        <c:v>4.05</c:v>
                      </c:pt>
                      <c:pt idx="23">
                        <c:v>3.88</c:v>
                      </c:pt>
                      <c:pt idx="24">
                        <c:v>4.1900000000000004</c:v>
                      </c:pt>
                      <c:pt idx="25">
                        <c:v>4.32</c:v>
                      </c:pt>
                      <c:pt idx="26">
                        <c:v>4.4800000000000004</c:v>
                      </c:pt>
                      <c:pt idx="27">
                        <c:v>4.4000000000000004</c:v>
                      </c:pt>
                      <c:pt idx="28">
                        <c:v>4.3</c:v>
                      </c:pt>
                      <c:pt idx="29">
                        <c:v>4</c:v>
                      </c:pt>
                      <c:pt idx="30">
                        <c:v>3.8</c:v>
                      </c:pt>
                      <c:pt idx="31">
                        <c:v>4.2</c:v>
                      </c:pt>
                      <c:pt idx="32">
                        <c:v>3.5</c:v>
                      </c:pt>
                      <c:pt idx="33">
                        <c:v>2.2000000000000002</c:v>
                      </c:pt>
                      <c:pt idx="34">
                        <c:v>5.6</c:v>
                      </c:pt>
                      <c:pt idx="35">
                        <c:v>5.6</c:v>
                      </c:pt>
                      <c:pt idx="36">
                        <c:v>4.9000000000000004</c:v>
                      </c:pt>
                      <c:pt idx="37">
                        <c:v>4.93</c:v>
                      </c:pt>
                      <c:pt idx="38">
                        <c:v>5.39</c:v>
                      </c:pt>
                      <c:pt idx="39">
                        <c:v>5.53</c:v>
                      </c:pt>
                      <c:pt idx="40">
                        <c:v>6.21</c:v>
                      </c:pt>
                      <c:pt idx="41">
                        <c:v>6.48</c:v>
                      </c:pt>
                      <c:pt idx="42">
                        <c:v>6.19</c:v>
                      </c:pt>
                      <c:pt idx="43">
                        <c:v>5.44</c:v>
                      </c:pt>
                      <c:pt idx="44">
                        <c:v>5.62</c:v>
                      </c:pt>
                      <c:pt idx="45">
                        <c:v>6.4</c:v>
                      </c:pt>
                      <c:pt idx="46">
                        <c:v>7.35</c:v>
                      </c:pt>
                      <c:pt idx="47">
                        <c:v>7.42</c:v>
                      </c:pt>
                      <c:pt idx="48">
                        <c:v>6.19</c:v>
                      </c:pt>
                      <c:pt idx="49">
                        <c:v>6.68</c:v>
                      </c:pt>
                      <c:pt idx="50">
                        <c:v>5.97</c:v>
                      </c:pt>
                      <c:pt idx="51">
                        <c:v>5.78</c:v>
                      </c:pt>
                      <c:pt idx="52">
                        <c:v>5.59</c:v>
                      </c:pt>
                      <c:pt idx="53">
                        <c:v>5.4</c:v>
                      </c:pt>
                      <c:pt idx="54">
                        <c:v>5.52</c:v>
                      </c:pt>
                      <c:pt idx="55">
                        <c:v>5.63</c:v>
                      </c:pt>
                      <c:pt idx="56">
                        <c:v>5.58</c:v>
                      </c:pt>
                      <c:pt idx="57">
                        <c:v>5.35</c:v>
                      </c:pt>
                      <c:pt idx="58">
                        <c:v>4.9000000000000004</c:v>
                      </c:pt>
                      <c:pt idx="59">
                        <c:v>4.84</c:v>
                      </c:pt>
                      <c:pt idx="60">
                        <c:v>4.8</c:v>
                      </c:pt>
                      <c:pt idx="61">
                        <c:v>4.57</c:v>
                      </c:pt>
                      <c:pt idx="62">
                        <c:v>5.12</c:v>
                      </c:pt>
                      <c:pt idx="63">
                        <c:v>5.32</c:v>
                      </c:pt>
                      <c:pt idx="64">
                        <c:v>6.48</c:v>
                      </c:pt>
                      <c:pt idx="65">
                        <c:v>6.4</c:v>
                      </c:pt>
                      <c:pt idx="66">
                        <c:v>6.46</c:v>
                      </c:pt>
                      <c:pt idx="67">
                        <c:v>5.95</c:v>
                      </c:pt>
                      <c:pt idx="68">
                        <c:v>4.7</c:v>
                      </c:pt>
                      <c:pt idx="69">
                        <c:v>4.72</c:v>
                      </c:pt>
                      <c:pt idx="70">
                        <c:v>4.0999999999999996</c:v>
                      </c:pt>
                      <c:pt idx="71">
                        <c:v>4.29</c:v>
                      </c:pt>
                      <c:pt idx="72">
                        <c:v>4.8</c:v>
                      </c:pt>
                      <c:pt idx="73">
                        <c:v>4.75</c:v>
                      </c:pt>
                      <c:pt idx="74">
                        <c:v>4.62</c:v>
                      </c:pt>
                      <c:pt idx="75">
                        <c:v>4.5999999999999996</c:v>
                      </c:pt>
                      <c:pt idx="76">
                        <c:v>4.3899999999999997</c:v>
                      </c:pt>
                      <c:pt idx="77">
                        <c:v>4.51</c:v>
                      </c:pt>
                      <c:pt idx="78">
                        <c:v>4.78</c:v>
                      </c:pt>
                      <c:pt idx="79">
                        <c:v>4.5999999999999996</c:v>
                      </c:pt>
                      <c:pt idx="80">
                        <c:v>4.3600000000000003</c:v>
                      </c:pt>
                      <c:pt idx="81">
                        <c:v>4.1900000000000004</c:v>
                      </c:pt>
                      <c:pt idx="82">
                        <c:v>4.6500000000000004</c:v>
                      </c:pt>
                      <c:pt idx="83">
                        <c:v>4.5</c:v>
                      </c:pt>
                      <c:pt idx="84">
                        <c:v>4.4800000000000004</c:v>
                      </c:pt>
                      <c:pt idx="85">
                        <c:v>4.7</c:v>
                      </c:pt>
                      <c:pt idx="86">
                        <c:v>4.6500000000000004</c:v>
                      </c:pt>
                      <c:pt idx="87">
                        <c:v>4.5</c:v>
                      </c:pt>
                      <c:pt idx="88">
                        <c:v>4.53</c:v>
                      </c:pt>
                      <c:pt idx="89">
                        <c:v>4.4400000000000004</c:v>
                      </c:pt>
                      <c:pt idx="90">
                        <c:v>4.4000000000000004</c:v>
                      </c:pt>
                      <c:pt idx="91">
                        <c:v>4.68</c:v>
                      </c:pt>
                      <c:pt idx="92">
                        <c:v>4.9000000000000004</c:v>
                      </c:pt>
                      <c:pt idx="93">
                        <c:v>4.79</c:v>
                      </c:pt>
                      <c:pt idx="94">
                        <c:v>4.92</c:v>
                      </c:pt>
                      <c:pt idx="95">
                        <c:v>4.88</c:v>
                      </c:pt>
                      <c:pt idx="96">
                        <c:v>5.4</c:v>
                      </c:pt>
                      <c:pt idx="97">
                        <c:v>5.38</c:v>
                      </c:pt>
                      <c:pt idx="98">
                        <c:v>5.0999999999999996</c:v>
                      </c:pt>
                      <c:pt idx="99">
                        <c:v>5.29</c:v>
                      </c:pt>
                      <c:pt idx="100">
                        <c:v>5.17</c:v>
                      </c:pt>
                      <c:pt idx="101">
                        <c:v>5.4</c:v>
                      </c:pt>
                      <c:pt idx="102">
                        <c:v>5.31</c:v>
                      </c:pt>
                      <c:pt idx="103">
                        <c:v>5.42</c:v>
                      </c:pt>
                      <c:pt idx="104">
                        <c:v>5.6</c:v>
                      </c:pt>
                      <c:pt idx="105">
                        <c:v>5.0999999999999996</c:v>
                      </c:pt>
                      <c:pt idx="106">
                        <c:v>4.84</c:v>
                      </c:pt>
                      <c:pt idx="107">
                        <c:v>4.12</c:v>
                      </c:pt>
                      <c:pt idx="108">
                        <c:v>4.0999999999999996</c:v>
                      </c:pt>
                      <c:pt idx="109">
                        <c:v>3.04</c:v>
                      </c:pt>
                      <c:pt idx="110">
                        <c:v>3.15</c:v>
                      </c:pt>
                      <c:pt idx="111">
                        <c:v>3.8</c:v>
                      </c:pt>
                      <c:pt idx="112">
                        <c:v>3.86</c:v>
                      </c:pt>
                      <c:pt idx="113">
                        <c:v>3.8</c:v>
                      </c:pt>
                      <c:pt idx="114">
                        <c:v>3.92</c:v>
                      </c:pt>
                      <c:pt idx="115">
                        <c:v>4.5199999999999996</c:v>
                      </c:pt>
                      <c:pt idx="116">
                        <c:v>5.58</c:v>
                      </c:pt>
                      <c:pt idx="117">
                        <c:v>6.09</c:v>
                      </c:pt>
                      <c:pt idx="118">
                        <c:v>5.7</c:v>
                      </c:pt>
                      <c:pt idx="119">
                        <c:v>5.13</c:v>
                      </c:pt>
                      <c:pt idx="120">
                        <c:v>5.0199999999999996</c:v>
                      </c:pt>
                      <c:pt idx="121">
                        <c:v>4.88</c:v>
                      </c:pt>
                      <c:pt idx="122">
                        <c:v>4.09</c:v>
                      </c:pt>
                      <c:pt idx="123">
                        <c:v>4.03</c:v>
                      </c:pt>
                      <c:pt idx="124">
                        <c:v>4.13</c:v>
                      </c:pt>
                      <c:pt idx="125">
                        <c:v>6.14</c:v>
                      </c:pt>
                      <c:pt idx="126">
                        <c:v>5.9</c:v>
                      </c:pt>
                      <c:pt idx="127">
                        <c:v>5.84</c:v>
                      </c:pt>
                      <c:pt idx="128">
                        <c:v>5.72</c:v>
                      </c:pt>
                      <c:pt idx="129">
                        <c:v>5.32</c:v>
                      </c:pt>
                      <c:pt idx="130">
                        <c:v>5</c:v>
                      </c:pt>
                      <c:pt idx="131">
                        <c:v>4.72</c:v>
                      </c:pt>
                      <c:pt idx="132">
                        <c:v>4.38</c:v>
                      </c:pt>
                      <c:pt idx="133">
                        <c:v>4.6399999999999997</c:v>
                      </c:pt>
                      <c:pt idx="134">
                        <c:v>4.8</c:v>
                      </c:pt>
                      <c:pt idx="135">
                        <c:v>4.71</c:v>
                      </c:pt>
                      <c:pt idx="136">
                        <c:v>4.49</c:v>
                      </c:pt>
                      <c:pt idx="137">
                        <c:v>4.4000000000000004</c:v>
                      </c:pt>
                      <c:pt idx="138">
                        <c:v>4.99</c:v>
                      </c:pt>
                      <c:pt idx="139">
                        <c:v>4.79</c:v>
                      </c:pt>
                      <c:pt idx="140">
                        <c:v>4.7699999999999996</c:v>
                      </c:pt>
                      <c:pt idx="141">
                        <c:v>4.9000000000000004</c:v>
                      </c:pt>
                      <c:pt idx="142">
                        <c:v>4.72</c:v>
                      </c:pt>
                      <c:pt idx="143">
                        <c:v>4.5999999999999996</c:v>
                      </c:pt>
                      <c:pt idx="144">
                        <c:v>4.55</c:v>
                      </c:pt>
                      <c:pt idx="145">
                        <c:v>4.5</c:v>
                      </c:pt>
                      <c:pt idx="146">
                        <c:v>5.99</c:v>
                      </c:pt>
                      <c:pt idx="147">
                        <c:v>5.7</c:v>
                      </c:pt>
                      <c:pt idx="148">
                        <c:v>5.45</c:v>
                      </c:pt>
                      <c:pt idx="149">
                        <c:v>5.17</c:v>
                      </c:pt>
                      <c:pt idx="150">
                        <c:v>4.9000000000000004</c:v>
                      </c:pt>
                      <c:pt idx="151">
                        <c:v>4.9800000000000004</c:v>
                      </c:pt>
                      <c:pt idx="152">
                        <c:v>4.93</c:v>
                      </c:pt>
                      <c:pt idx="153">
                        <c:v>5.0999999999999996</c:v>
                      </c:pt>
                      <c:pt idx="154">
                        <c:v>6.77</c:v>
                      </c:pt>
                      <c:pt idx="155">
                        <c:v>6.83</c:v>
                      </c:pt>
                      <c:pt idx="156">
                        <c:v>6.9</c:v>
                      </c:pt>
                      <c:pt idx="157">
                        <c:v>7.8</c:v>
                      </c:pt>
                      <c:pt idx="158">
                        <c:v>7</c:v>
                      </c:pt>
                      <c:pt idx="159">
                        <c:v>5.8</c:v>
                      </c:pt>
                      <c:pt idx="160">
                        <c:v>6.12</c:v>
                      </c:pt>
                      <c:pt idx="161">
                        <c:v>6.18</c:v>
                      </c:pt>
                      <c:pt idx="162">
                        <c:v>5.79</c:v>
                      </c:pt>
                      <c:pt idx="163">
                        <c:v>6.98</c:v>
                      </c:pt>
                      <c:pt idx="164">
                        <c:v>6.9</c:v>
                      </c:pt>
                      <c:pt idx="165">
                        <c:v>7.08</c:v>
                      </c:pt>
                      <c:pt idx="166">
                        <c:v>7.12</c:v>
                      </c:pt>
                      <c:pt idx="167">
                        <c:v>7.6</c:v>
                      </c:pt>
                      <c:pt idx="168">
                        <c:v>7.71</c:v>
                      </c:pt>
                      <c:pt idx="169">
                        <c:v>8.43</c:v>
                      </c:pt>
                      <c:pt idx="170">
                        <c:v>7.88</c:v>
                      </c:pt>
                      <c:pt idx="171">
                        <c:v>7.03</c:v>
                      </c:pt>
                      <c:pt idx="172">
                        <c:v>6.9</c:v>
                      </c:pt>
                      <c:pt idx="173">
                        <c:v>7.32</c:v>
                      </c:pt>
                      <c:pt idx="174">
                        <c:v>6.8</c:v>
                      </c:pt>
                      <c:pt idx="175">
                        <c:v>6.4</c:v>
                      </c:pt>
                      <c:pt idx="176">
                        <c:v>7.21</c:v>
                      </c:pt>
                      <c:pt idx="177">
                        <c:v>7.42</c:v>
                      </c:pt>
                      <c:pt idx="178">
                        <c:v>7.08</c:v>
                      </c:pt>
                      <c:pt idx="179">
                        <c:v>7.46</c:v>
                      </c:pt>
                      <c:pt idx="180">
                        <c:v>7.68</c:v>
                      </c:pt>
                      <c:pt idx="181">
                        <c:v>7.54</c:v>
                      </c:pt>
                      <c:pt idx="182">
                        <c:v>7.42</c:v>
                      </c:pt>
                      <c:pt idx="183">
                        <c:v>8.4</c:v>
                      </c:pt>
                      <c:pt idx="184">
                        <c:v>8.9600000000000009</c:v>
                      </c:pt>
                      <c:pt idx="185">
                        <c:v>9.1</c:v>
                      </c:pt>
                      <c:pt idx="186">
                        <c:v>8.93</c:v>
                      </c:pt>
                      <c:pt idx="187">
                        <c:v>7.9</c:v>
                      </c:pt>
                      <c:pt idx="188">
                        <c:v>7.68</c:v>
                      </c:pt>
                      <c:pt idx="189">
                        <c:v>7.52</c:v>
                      </c:pt>
                      <c:pt idx="190">
                        <c:v>6.61</c:v>
                      </c:pt>
                      <c:pt idx="191">
                        <c:v>6.64</c:v>
                      </c:pt>
                      <c:pt idx="192">
                        <c:v>6.15</c:v>
                      </c:pt>
                      <c:pt idx="193">
                        <c:v>6.12</c:v>
                      </c:pt>
                      <c:pt idx="194">
                        <c:v>6.14</c:v>
                      </c:pt>
                      <c:pt idx="195">
                        <c:v>6.07</c:v>
                      </c:pt>
                      <c:pt idx="196">
                        <c:v>5.49</c:v>
                      </c:pt>
                      <c:pt idx="197">
                        <c:v>6.23</c:v>
                      </c:pt>
                      <c:pt idx="198">
                        <c:v>6.12</c:v>
                      </c:pt>
                      <c:pt idx="199">
                        <c:v>6.19</c:v>
                      </c:pt>
                      <c:pt idx="200">
                        <c:v>6.36</c:v>
                      </c:pt>
                      <c:pt idx="201">
                        <c:v>6.32</c:v>
                      </c:pt>
                      <c:pt idx="202">
                        <c:v>6.45</c:v>
                      </c:pt>
                      <c:pt idx="203">
                        <c:v>6.4</c:v>
                      </c:pt>
                      <c:pt idx="204">
                        <c:v>7.7</c:v>
                      </c:pt>
                      <c:pt idx="205">
                        <c:v>7.72</c:v>
                      </c:pt>
                      <c:pt idx="206">
                        <c:v>7.81</c:v>
                      </c:pt>
                      <c:pt idx="207">
                        <c:v>7.62</c:v>
                      </c:pt>
                      <c:pt idx="208">
                        <c:v>5.4</c:v>
                      </c:pt>
                      <c:pt idx="209">
                        <c:v>5.43</c:v>
                      </c:pt>
                      <c:pt idx="210">
                        <c:v>6.3</c:v>
                      </c:pt>
                      <c:pt idx="211">
                        <c:v>6.37</c:v>
                      </c:pt>
                      <c:pt idx="212">
                        <c:v>6.26</c:v>
                      </c:pt>
                      <c:pt idx="213">
                        <c:v>6.03</c:v>
                      </c:pt>
                      <c:pt idx="214">
                        <c:v>5.4</c:v>
                      </c:pt>
                      <c:pt idx="215">
                        <c:v>5.36</c:v>
                      </c:pt>
                      <c:pt idx="216">
                        <c:v>5.38</c:v>
                      </c:pt>
                      <c:pt idx="217">
                        <c:v>5.12</c:v>
                      </c:pt>
                      <c:pt idx="218">
                        <c:v>4.74</c:v>
                      </c:pt>
                      <c:pt idx="219">
                        <c:v>4.5199999999999996</c:v>
                      </c:pt>
                      <c:pt idx="220">
                        <c:v>4.38</c:v>
                      </c:pt>
                      <c:pt idx="221">
                        <c:v>5.19</c:v>
                      </c:pt>
                      <c:pt idx="222">
                        <c:v>5.79</c:v>
                      </c:pt>
                      <c:pt idx="223">
                        <c:v>5.83</c:v>
                      </c:pt>
                      <c:pt idx="224">
                        <c:v>5.5</c:v>
                      </c:pt>
                      <c:pt idx="225">
                        <c:v>5.73</c:v>
                      </c:pt>
                      <c:pt idx="226">
                        <c:v>5.81</c:v>
                      </c:pt>
                      <c:pt idx="227">
                        <c:v>5.63</c:v>
                      </c:pt>
                      <c:pt idx="228">
                        <c:v>5.51</c:v>
                      </c:pt>
                      <c:pt idx="229">
                        <c:v>5.5</c:v>
                      </c:pt>
                      <c:pt idx="230">
                        <c:v>5.72</c:v>
                      </c:pt>
                      <c:pt idx="231">
                        <c:v>5.32</c:v>
                      </c:pt>
                      <c:pt idx="232">
                        <c:v>5.2</c:v>
                      </c:pt>
                      <c:pt idx="233">
                        <c:v>5.01</c:v>
                      </c:pt>
                      <c:pt idx="234">
                        <c:v>4.8099999999999996</c:v>
                      </c:pt>
                      <c:pt idx="235">
                        <c:v>4.5199999999999996</c:v>
                      </c:pt>
                      <c:pt idx="236">
                        <c:v>4.3</c:v>
                      </c:pt>
                      <c:pt idx="237">
                        <c:v>4.3899999999999997</c:v>
                      </c:pt>
                      <c:pt idx="238">
                        <c:v>4.54</c:v>
                      </c:pt>
                      <c:pt idx="239">
                        <c:v>4.88</c:v>
                      </c:pt>
                      <c:pt idx="240">
                        <c:v>5.12</c:v>
                      </c:pt>
                      <c:pt idx="241">
                        <c:v>5.37</c:v>
                      </c:pt>
                      <c:pt idx="242">
                        <c:v>5.72</c:v>
                      </c:pt>
                      <c:pt idx="243">
                        <c:v>5.84</c:v>
                      </c:pt>
                      <c:pt idx="244">
                        <c:v>6.2</c:v>
                      </c:pt>
                      <c:pt idx="245">
                        <c:v>6.13</c:v>
                      </c:pt>
                      <c:pt idx="246">
                        <c:v>5.28</c:v>
                      </c:pt>
                      <c:pt idx="247">
                        <c:v>6.15</c:v>
                      </c:pt>
                      <c:pt idx="248">
                        <c:v>6.21</c:v>
                      </c:pt>
                      <c:pt idx="249">
                        <c:v>6.89</c:v>
                      </c:pt>
                      <c:pt idx="250">
                        <c:v>6.35</c:v>
                      </c:pt>
                      <c:pt idx="251">
                        <c:v>6.48</c:v>
                      </c:pt>
                      <c:pt idx="252">
                        <c:v>6.5</c:v>
                      </c:pt>
                      <c:pt idx="253">
                        <c:v>6.69</c:v>
                      </c:pt>
                      <c:pt idx="254">
                        <c:v>6.13</c:v>
                      </c:pt>
                      <c:pt idx="255">
                        <c:v>6.78</c:v>
                      </c:pt>
                      <c:pt idx="256">
                        <c:v>6.35</c:v>
                      </c:pt>
                      <c:pt idx="257">
                        <c:v>6.42</c:v>
                      </c:pt>
                      <c:pt idx="258">
                        <c:v>6.09</c:v>
                      </c:pt>
                      <c:pt idx="259">
                        <c:v>5.84</c:v>
                      </c:pt>
                      <c:pt idx="260">
                        <c:v>5.59</c:v>
                      </c:pt>
                      <c:pt idx="261">
                        <c:v>5.0999999999999996</c:v>
                      </c:pt>
                      <c:pt idx="262">
                        <c:v>3.99</c:v>
                      </c:pt>
                      <c:pt idx="263">
                        <c:v>3.51</c:v>
                      </c:pt>
                      <c:pt idx="264">
                        <c:v>3.84</c:v>
                      </c:pt>
                      <c:pt idx="265">
                        <c:v>3.99</c:v>
                      </c:pt>
                      <c:pt idx="266">
                        <c:v>5.09</c:v>
                      </c:pt>
                      <c:pt idx="267">
                        <c:v>4.72</c:v>
                      </c:pt>
                      <c:pt idx="268">
                        <c:v>4.5</c:v>
                      </c:pt>
                      <c:pt idx="269">
                        <c:v>4.5199999999999996</c:v>
                      </c:pt>
                      <c:pt idx="270">
                        <c:v>4.41</c:v>
                      </c:pt>
                      <c:pt idx="271">
                        <c:v>4.13</c:v>
                      </c:pt>
                      <c:pt idx="272">
                        <c:v>4.38</c:v>
                      </c:pt>
                      <c:pt idx="273">
                        <c:v>4.62</c:v>
                      </c:pt>
                      <c:pt idx="274">
                        <c:v>5.75</c:v>
                      </c:pt>
                      <c:pt idx="275">
                        <c:v>5.7</c:v>
                      </c:pt>
                      <c:pt idx="276">
                        <c:v>3.79</c:v>
                      </c:pt>
                      <c:pt idx="277">
                        <c:v>3.72</c:v>
                      </c:pt>
                      <c:pt idx="278">
                        <c:v>3.8</c:v>
                      </c:pt>
                      <c:pt idx="279">
                        <c:v>3.99</c:v>
                      </c:pt>
                      <c:pt idx="280">
                        <c:v>4.1500000000000004</c:v>
                      </c:pt>
                      <c:pt idx="281">
                        <c:v>4.2699999999999996</c:v>
                      </c:pt>
                      <c:pt idx="282">
                        <c:v>3.92</c:v>
                      </c:pt>
                      <c:pt idx="283">
                        <c:v>3.8</c:v>
                      </c:pt>
                      <c:pt idx="284">
                        <c:v>3.25</c:v>
                      </c:pt>
                      <c:pt idx="285">
                        <c:v>3.29</c:v>
                      </c:pt>
                      <c:pt idx="286">
                        <c:v>3.28</c:v>
                      </c:pt>
                      <c:pt idx="287">
                        <c:v>3.3</c:v>
                      </c:pt>
                      <c:pt idx="288">
                        <c:v>3.42</c:v>
                      </c:pt>
                      <c:pt idx="289">
                        <c:v>2.99</c:v>
                      </c:pt>
                      <c:pt idx="290">
                        <c:v>2.78</c:v>
                      </c:pt>
                      <c:pt idx="291">
                        <c:v>2.77</c:v>
                      </c:pt>
                      <c:pt idx="292">
                        <c:v>2.79</c:v>
                      </c:pt>
                      <c:pt idx="293">
                        <c:v>2.7</c:v>
                      </c:pt>
                      <c:pt idx="294">
                        <c:v>2.79</c:v>
                      </c:pt>
                      <c:pt idx="295">
                        <c:v>2.77</c:v>
                      </c:pt>
                      <c:pt idx="296">
                        <c:v>3</c:v>
                      </c:pt>
                      <c:pt idx="297">
                        <c:v>3.07</c:v>
                      </c:pt>
                      <c:pt idx="298">
                        <c:v>2.98</c:v>
                      </c:pt>
                      <c:pt idx="299">
                        <c:v>3.02</c:v>
                      </c:pt>
                      <c:pt idx="300">
                        <c:v>2.99</c:v>
                      </c:pt>
                      <c:pt idx="301">
                        <c:v>2.87</c:v>
                      </c:pt>
                      <c:pt idx="302">
                        <c:v>2.98</c:v>
                      </c:pt>
                      <c:pt idx="303">
                        <c:v>2.8</c:v>
                      </c:pt>
                      <c:pt idx="304">
                        <c:v>2.68</c:v>
                      </c:pt>
                      <c:pt idx="305">
                        <c:v>2.5</c:v>
                      </c:pt>
                      <c:pt idx="306">
                        <c:v>2.79</c:v>
                      </c:pt>
                      <c:pt idx="307">
                        <c:v>2.64</c:v>
                      </c:pt>
                      <c:pt idx="308">
                        <c:v>2.77</c:v>
                      </c:pt>
                      <c:pt idx="309">
                        <c:v>2.69</c:v>
                      </c:pt>
                      <c:pt idx="310">
                        <c:v>2.58</c:v>
                      </c:pt>
                      <c:pt idx="311">
                        <c:v>2.89</c:v>
                      </c:pt>
                      <c:pt idx="312">
                        <c:v>2.7</c:v>
                      </c:pt>
                      <c:pt idx="313">
                        <c:v>2.9</c:v>
                      </c:pt>
                      <c:pt idx="314">
                        <c:v>2.98</c:v>
                      </c:pt>
                      <c:pt idx="315">
                        <c:v>3.5</c:v>
                      </c:pt>
                      <c:pt idx="316">
                        <c:v>4.4000000000000004</c:v>
                      </c:pt>
                      <c:pt idx="317">
                        <c:v>4.43</c:v>
                      </c:pt>
                      <c:pt idx="318">
                        <c:v>5.0999999999999996</c:v>
                      </c:pt>
                      <c:pt idx="319">
                        <c:v>5.54</c:v>
                      </c:pt>
                      <c:pt idx="320">
                        <c:v>4.49</c:v>
                      </c:pt>
                      <c:pt idx="321">
                        <c:v>5.18</c:v>
                      </c:pt>
                      <c:pt idx="322">
                        <c:v>5.2</c:v>
                      </c:pt>
                      <c:pt idx="323">
                        <c:v>5.08</c:v>
                      </c:pt>
                      <c:pt idx="324">
                        <c:v>5.32</c:v>
                      </c:pt>
                      <c:pt idx="325">
                        <c:v>4.84</c:v>
                      </c:pt>
                      <c:pt idx="326">
                        <c:v>5.51</c:v>
                      </c:pt>
                      <c:pt idx="327">
                        <c:v>5.05</c:v>
                      </c:pt>
                      <c:pt idx="328">
                        <c:v>4.76</c:v>
                      </c:pt>
                      <c:pt idx="329">
                        <c:v>4.66</c:v>
                      </c:pt>
                      <c:pt idx="330">
                        <c:v>4.78</c:v>
                      </c:pt>
                      <c:pt idx="331">
                        <c:v>4.5</c:v>
                      </c:pt>
                      <c:pt idx="332">
                        <c:v>4.18</c:v>
                      </c:pt>
                      <c:pt idx="333">
                        <c:v>4.1500000000000004</c:v>
                      </c:pt>
                      <c:pt idx="334">
                        <c:v>4.13</c:v>
                      </c:pt>
                      <c:pt idx="335">
                        <c:v>4.21</c:v>
                      </c:pt>
                      <c:pt idx="336">
                        <c:v>4.41</c:v>
                      </c:pt>
                      <c:pt idx="337">
                        <c:v>4.32</c:v>
                      </c:pt>
                      <c:pt idx="338">
                        <c:v>4.1900000000000004</c:v>
                      </c:pt>
                      <c:pt idx="339">
                        <c:v>4.4400000000000004</c:v>
                      </c:pt>
                      <c:pt idx="340">
                        <c:v>4.12</c:v>
                      </c:pt>
                      <c:pt idx="341">
                        <c:v>4.38</c:v>
                      </c:pt>
                      <c:pt idx="342">
                        <c:v>4.5999999999999996</c:v>
                      </c:pt>
                      <c:pt idx="343">
                        <c:v>3.49</c:v>
                      </c:pt>
                      <c:pt idx="344">
                        <c:v>3.09</c:v>
                      </c:pt>
                      <c:pt idx="345">
                        <c:v>3.48</c:v>
                      </c:pt>
                      <c:pt idx="346">
                        <c:v>4.2300000000000004</c:v>
                      </c:pt>
                      <c:pt idx="347">
                        <c:v>4.32</c:v>
                      </c:pt>
                      <c:pt idx="348">
                        <c:v>4.4000000000000004</c:v>
                      </c:pt>
                      <c:pt idx="349">
                        <c:v>4.03</c:v>
                      </c:pt>
                      <c:pt idx="350">
                        <c:v>3.71</c:v>
                      </c:pt>
                      <c:pt idx="351">
                        <c:v>3.8</c:v>
                      </c:pt>
                      <c:pt idx="352">
                        <c:v>4.3</c:v>
                      </c:pt>
                      <c:pt idx="353">
                        <c:v>3.68</c:v>
                      </c:pt>
                      <c:pt idx="354">
                        <c:v>4.0199999999999996</c:v>
                      </c:pt>
                      <c:pt idx="355">
                        <c:v>3.42</c:v>
                      </c:pt>
                      <c:pt idx="356">
                        <c:v>3.3</c:v>
                      </c:pt>
                      <c:pt idx="357">
                        <c:v>3.8</c:v>
                      </c:pt>
                      <c:pt idx="358">
                        <c:v>4.21</c:v>
                      </c:pt>
                      <c:pt idx="359">
                        <c:v>4.2</c:v>
                      </c:pt>
                      <c:pt idx="360">
                        <c:v>4.12</c:v>
                      </c:pt>
                      <c:pt idx="361">
                        <c:v>3.58</c:v>
                      </c:pt>
                      <c:pt idx="362">
                        <c:v>3.01</c:v>
                      </c:pt>
                      <c:pt idx="363">
                        <c:v>3.34</c:v>
                      </c:pt>
                      <c:pt idx="364">
                        <c:v>3.8</c:v>
                      </c:pt>
                      <c:pt idx="365">
                        <c:v>4.1500000000000004</c:v>
                      </c:pt>
                      <c:pt idx="366">
                        <c:v>3.12</c:v>
                      </c:pt>
                      <c:pt idx="367">
                        <c:v>5.0999999999999996</c:v>
                      </c:pt>
                      <c:pt idx="368">
                        <c:v>3.43</c:v>
                      </c:pt>
                      <c:pt idx="369">
                        <c:v>3.31</c:v>
                      </c:pt>
                      <c:pt idx="370">
                        <c:v>3.4</c:v>
                      </c:pt>
                      <c:pt idx="371">
                        <c:v>3.49</c:v>
                      </c:pt>
                      <c:pt idx="372">
                        <c:v>3.3</c:v>
                      </c:pt>
                      <c:pt idx="373">
                        <c:v>3.1</c:v>
                      </c:pt>
                      <c:pt idx="374">
                        <c:v>3.05</c:v>
                      </c:pt>
                      <c:pt idx="375">
                        <c:v>3.14</c:v>
                      </c:pt>
                      <c:pt idx="376">
                        <c:v>3.1</c:v>
                      </c:pt>
                      <c:pt idx="377">
                        <c:v>3.49</c:v>
                      </c:pt>
                      <c:pt idx="378">
                        <c:v>3.67</c:v>
                      </c:pt>
                      <c:pt idx="379">
                        <c:v>4.0999999999999996</c:v>
                      </c:pt>
                      <c:pt idx="380">
                        <c:v>4.1500000000000004</c:v>
                      </c:pt>
                      <c:pt idx="381">
                        <c:v>4.5999999999999996</c:v>
                      </c:pt>
                      <c:pt idx="382">
                        <c:v>4.05</c:v>
                      </c:pt>
                      <c:pt idx="383">
                        <c:v>4.18</c:v>
                      </c:pt>
                      <c:pt idx="384">
                        <c:v>4.34</c:v>
                      </c:pt>
                      <c:pt idx="385">
                        <c:v>4.72</c:v>
                      </c:pt>
                      <c:pt idx="386">
                        <c:v>4.49</c:v>
                      </c:pt>
                      <c:pt idx="387">
                        <c:v>4.4000000000000004</c:v>
                      </c:pt>
                      <c:pt idx="388">
                        <c:v>4.3</c:v>
                      </c:pt>
                      <c:pt idx="389">
                        <c:v>4.34</c:v>
                      </c:pt>
                      <c:pt idx="390">
                        <c:v>3.8</c:v>
                      </c:pt>
                      <c:pt idx="391">
                        <c:v>3.72</c:v>
                      </c:pt>
                      <c:pt idx="392">
                        <c:v>3.65</c:v>
                      </c:pt>
                      <c:pt idx="393">
                        <c:v>3.5</c:v>
                      </c:pt>
                      <c:pt idx="394">
                        <c:v>3.1</c:v>
                      </c:pt>
                      <c:pt idx="395">
                        <c:v>3.15</c:v>
                      </c:pt>
                      <c:pt idx="396">
                        <c:v>3.17</c:v>
                      </c:pt>
                      <c:pt idx="397">
                        <c:v>4.09</c:v>
                      </c:pt>
                      <c:pt idx="398">
                        <c:v>4.2300000000000004</c:v>
                      </c:pt>
                      <c:pt idx="399">
                        <c:v>4.12</c:v>
                      </c:pt>
                      <c:pt idx="400">
                        <c:v>4.13</c:v>
                      </c:pt>
                      <c:pt idx="401">
                        <c:v>3.84</c:v>
                      </c:pt>
                      <c:pt idx="402">
                        <c:v>2.68</c:v>
                      </c:pt>
                      <c:pt idx="403">
                        <c:v>2.6</c:v>
                      </c:pt>
                      <c:pt idx="404">
                        <c:v>2.69</c:v>
                      </c:pt>
                      <c:pt idx="405">
                        <c:v>3.59</c:v>
                      </c:pt>
                      <c:pt idx="406">
                        <c:v>3.48</c:v>
                      </c:pt>
                      <c:pt idx="407">
                        <c:v>3.77</c:v>
                      </c:pt>
                      <c:pt idx="408">
                        <c:v>4.5999999999999996</c:v>
                      </c:pt>
                      <c:pt idx="409">
                        <c:v>4.3</c:v>
                      </c:pt>
                      <c:pt idx="410">
                        <c:v>4.08</c:v>
                      </c:pt>
                      <c:pt idx="411">
                        <c:v>3.93</c:v>
                      </c:pt>
                      <c:pt idx="412">
                        <c:v>3.65</c:v>
                      </c:pt>
                      <c:pt idx="413">
                        <c:v>3.7</c:v>
                      </c:pt>
                      <c:pt idx="414">
                        <c:v>3.71</c:v>
                      </c:pt>
                      <c:pt idx="415">
                        <c:v>3.53</c:v>
                      </c:pt>
                      <c:pt idx="416">
                        <c:v>2.79</c:v>
                      </c:pt>
                      <c:pt idx="417">
                        <c:v>2.68</c:v>
                      </c:pt>
                      <c:pt idx="418">
                        <c:v>2.75</c:v>
                      </c:pt>
                      <c:pt idx="419">
                        <c:v>2.7</c:v>
                      </c:pt>
                      <c:pt idx="420">
                        <c:v>3.03</c:v>
                      </c:pt>
                      <c:pt idx="421">
                        <c:v>2.98</c:v>
                      </c:pt>
                      <c:pt idx="422">
                        <c:v>2.99</c:v>
                      </c:pt>
                      <c:pt idx="423">
                        <c:v>3.38</c:v>
                      </c:pt>
                      <c:pt idx="424">
                        <c:v>3.3</c:v>
                      </c:pt>
                      <c:pt idx="425">
                        <c:v>3.03</c:v>
                      </c:pt>
                      <c:pt idx="426">
                        <c:v>3.13</c:v>
                      </c:pt>
                      <c:pt idx="427">
                        <c:v>3.09</c:v>
                      </c:pt>
                      <c:pt idx="428">
                        <c:v>2.78</c:v>
                      </c:pt>
                      <c:pt idx="429">
                        <c:v>2.5299999999999998</c:v>
                      </c:pt>
                      <c:pt idx="430">
                        <c:v>2.39</c:v>
                      </c:pt>
                      <c:pt idx="431">
                        <c:v>2.37</c:v>
                      </c:pt>
                      <c:pt idx="432">
                        <c:v>2.2999999999999998</c:v>
                      </c:pt>
                      <c:pt idx="433">
                        <c:v>2.93</c:v>
                      </c:pt>
                      <c:pt idx="434">
                        <c:v>2.6</c:v>
                      </c:pt>
                      <c:pt idx="435">
                        <c:v>2.99</c:v>
                      </c:pt>
                      <c:pt idx="436">
                        <c:v>3.49</c:v>
                      </c:pt>
                      <c:pt idx="437">
                        <c:v>3.4</c:v>
                      </c:pt>
                      <c:pt idx="438">
                        <c:v>3.43</c:v>
                      </c:pt>
                      <c:pt idx="439">
                        <c:v>3.52</c:v>
                      </c:pt>
                      <c:pt idx="440">
                        <c:v>3.5</c:v>
                      </c:pt>
                      <c:pt idx="441">
                        <c:v>3.58</c:v>
                      </c:pt>
                      <c:pt idx="442">
                        <c:v>3.7</c:v>
                      </c:pt>
                      <c:pt idx="443">
                        <c:v>3.73</c:v>
                      </c:pt>
                      <c:pt idx="444">
                        <c:v>4.2699999999999996</c:v>
                      </c:pt>
                      <c:pt idx="445">
                        <c:v>4.3</c:v>
                      </c:pt>
                      <c:pt idx="446">
                        <c:v>4.2300000000000004</c:v>
                      </c:pt>
                      <c:pt idx="447">
                        <c:v>4.34</c:v>
                      </c:pt>
                      <c:pt idx="448">
                        <c:v>4.3</c:v>
                      </c:pt>
                      <c:pt idx="449">
                        <c:v>4.32</c:v>
                      </c:pt>
                      <c:pt idx="450">
                        <c:v>4.2</c:v>
                      </c:pt>
                      <c:pt idx="451">
                        <c:v>4.0999999999999996</c:v>
                      </c:pt>
                      <c:pt idx="452">
                        <c:v>3.29</c:v>
                      </c:pt>
                      <c:pt idx="453">
                        <c:v>3.12</c:v>
                      </c:pt>
                      <c:pt idx="454">
                        <c:v>3.33</c:v>
                      </c:pt>
                      <c:pt idx="455">
                        <c:v>3.03</c:v>
                      </c:pt>
                      <c:pt idx="456">
                        <c:v>2.63</c:v>
                      </c:pt>
                      <c:pt idx="457">
                        <c:v>2.5299999999999998</c:v>
                      </c:pt>
                      <c:pt idx="458">
                        <c:v>2.69</c:v>
                      </c:pt>
                      <c:pt idx="459">
                        <c:v>2.57</c:v>
                      </c:pt>
                      <c:pt idx="460">
                        <c:v>4</c:v>
                      </c:pt>
                      <c:pt idx="461">
                        <c:v>4.03</c:v>
                      </c:pt>
                      <c:pt idx="462">
                        <c:v>3.72</c:v>
                      </c:pt>
                      <c:pt idx="463">
                        <c:v>3.48</c:v>
                      </c:pt>
                      <c:pt idx="464">
                        <c:v>3.09</c:v>
                      </c:pt>
                      <c:pt idx="465">
                        <c:v>3</c:v>
                      </c:pt>
                      <c:pt idx="466">
                        <c:v>3.15</c:v>
                      </c:pt>
                      <c:pt idx="467">
                        <c:v>3.08</c:v>
                      </c:pt>
                      <c:pt idx="468">
                        <c:v>3.6</c:v>
                      </c:pt>
                      <c:pt idx="469">
                        <c:v>3.39</c:v>
                      </c:pt>
                      <c:pt idx="470">
                        <c:v>2.61</c:v>
                      </c:pt>
                      <c:pt idx="471">
                        <c:v>2.68</c:v>
                      </c:pt>
                      <c:pt idx="472">
                        <c:v>3</c:v>
                      </c:pt>
                      <c:pt idx="473">
                        <c:v>3.07</c:v>
                      </c:pt>
                      <c:pt idx="474">
                        <c:v>2.9</c:v>
                      </c:pt>
                      <c:pt idx="475">
                        <c:v>2.93</c:v>
                      </c:pt>
                      <c:pt idx="476">
                        <c:v>2.95</c:v>
                      </c:pt>
                      <c:pt idx="477">
                        <c:v>2.97</c:v>
                      </c:pt>
                      <c:pt idx="478">
                        <c:v>2.99</c:v>
                      </c:pt>
                      <c:pt idx="479">
                        <c:v>3.01</c:v>
                      </c:pt>
                      <c:pt idx="480">
                        <c:v>2.99</c:v>
                      </c:pt>
                      <c:pt idx="481">
                        <c:v>2.69</c:v>
                      </c:pt>
                      <c:pt idx="482">
                        <c:v>3.1</c:v>
                      </c:pt>
                      <c:pt idx="483">
                        <c:v>3.11</c:v>
                      </c:pt>
                      <c:pt idx="484">
                        <c:v>3.19</c:v>
                      </c:pt>
                      <c:pt idx="485">
                        <c:v>3.25</c:v>
                      </c:pt>
                      <c:pt idx="486">
                        <c:v>3.31</c:v>
                      </c:pt>
                      <c:pt idx="487">
                        <c:v>3.3</c:v>
                      </c:pt>
                      <c:pt idx="488">
                        <c:v>3.33</c:v>
                      </c:pt>
                      <c:pt idx="489">
                        <c:v>3.37</c:v>
                      </c:pt>
                      <c:pt idx="490">
                        <c:v>3.27</c:v>
                      </c:pt>
                      <c:pt idx="491">
                        <c:v>3.4</c:v>
                      </c:pt>
                      <c:pt idx="492">
                        <c:v>2.8</c:v>
                      </c:pt>
                      <c:pt idx="493">
                        <c:v>2.82</c:v>
                      </c:pt>
                      <c:pt idx="494">
                        <c:v>2.77</c:v>
                      </c:pt>
                      <c:pt idx="495">
                        <c:v>2.7</c:v>
                      </c:pt>
                      <c:pt idx="496">
                        <c:v>2.58</c:v>
                      </c:pt>
                      <c:pt idx="497">
                        <c:v>2.65</c:v>
                      </c:pt>
                      <c:pt idx="498">
                        <c:v>2.73</c:v>
                      </c:pt>
                      <c:pt idx="499">
                        <c:v>2.68</c:v>
                      </c:pt>
                      <c:pt idx="500">
                        <c:v>2.7</c:v>
                      </c:pt>
                      <c:pt idx="501">
                        <c:v>2.6</c:v>
                      </c:pt>
                      <c:pt idx="502">
                        <c:v>2.4</c:v>
                      </c:pt>
                      <c:pt idx="503">
                        <c:v>2.44</c:v>
                      </c:pt>
                      <c:pt idx="504">
                        <c:v>2.72</c:v>
                      </c:pt>
                      <c:pt idx="505">
                        <c:v>3</c:v>
                      </c:pt>
                      <c:pt idx="506">
                        <c:v>3.09</c:v>
                      </c:pt>
                      <c:pt idx="507">
                        <c:v>3.15</c:v>
                      </c:pt>
                      <c:pt idx="508">
                        <c:v>3.22</c:v>
                      </c:pt>
                      <c:pt idx="509">
                        <c:v>2.94</c:v>
                      </c:pt>
                      <c:pt idx="510">
                        <c:v>2.02</c:v>
                      </c:pt>
                      <c:pt idx="511">
                        <c:v>2</c:v>
                      </c:pt>
                      <c:pt idx="512">
                        <c:v>1.82</c:v>
                      </c:pt>
                      <c:pt idx="513">
                        <c:v>1.93</c:v>
                      </c:pt>
                      <c:pt idx="514">
                        <c:v>1.99</c:v>
                      </c:pt>
                      <c:pt idx="515">
                        <c:v>1.93</c:v>
                      </c:pt>
                      <c:pt idx="516">
                        <c:v>2.08</c:v>
                      </c:pt>
                      <c:pt idx="517">
                        <c:v>2.54</c:v>
                      </c:pt>
                      <c:pt idx="518">
                        <c:v>3.18</c:v>
                      </c:pt>
                      <c:pt idx="519">
                        <c:v>3.1</c:v>
                      </c:pt>
                      <c:pt idx="520">
                        <c:v>2.78</c:v>
                      </c:pt>
                      <c:pt idx="521">
                        <c:v>2.7</c:v>
                      </c:pt>
                      <c:pt idx="522">
                        <c:v>2.23</c:v>
                      </c:pt>
                      <c:pt idx="523">
                        <c:v>2.67</c:v>
                      </c:pt>
                      <c:pt idx="524">
                        <c:v>2.7</c:v>
                      </c:pt>
                      <c:pt idx="525">
                        <c:v>2.3199999999999998</c:v>
                      </c:pt>
                      <c:pt idx="526">
                        <c:v>1.93</c:v>
                      </c:pt>
                      <c:pt idx="527">
                        <c:v>1.98</c:v>
                      </c:pt>
                      <c:pt idx="528">
                        <c:v>1.9</c:v>
                      </c:pt>
                      <c:pt idx="529">
                        <c:v>1.94</c:v>
                      </c:pt>
                      <c:pt idx="530">
                        <c:v>1.87</c:v>
                      </c:pt>
                      <c:pt idx="531">
                        <c:v>2.42</c:v>
                      </c:pt>
                      <c:pt idx="532">
                        <c:v>3.03</c:v>
                      </c:pt>
                      <c:pt idx="533">
                        <c:v>2.94</c:v>
                      </c:pt>
                      <c:pt idx="534">
                        <c:v>2.2999999999999998</c:v>
                      </c:pt>
                      <c:pt idx="535">
                        <c:v>2.08</c:v>
                      </c:pt>
                      <c:pt idx="536">
                        <c:v>2.1</c:v>
                      </c:pt>
                      <c:pt idx="537">
                        <c:v>1.99</c:v>
                      </c:pt>
                      <c:pt idx="538">
                        <c:v>1.9</c:v>
                      </c:pt>
                      <c:pt idx="539">
                        <c:v>1.97</c:v>
                      </c:pt>
                      <c:pt idx="540">
                        <c:v>1.84</c:v>
                      </c:pt>
                      <c:pt idx="541">
                        <c:v>2.0299999999999998</c:v>
                      </c:pt>
                      <c:pt idx="542">
                        <c:v>1.8</c:v>
                      </c:pt>
                      <c:pt idx="543">
                        <c:v>1.74</c:v>
                      </c:pt>
                      <c:pt idx="544">
                        <c:v>1.7</c:v>
                      </c:pt>
                      <c:pt idx="545">
                        <c:v>2.09</c:v>
                      </c:pt>
                      <c:pt idx="546">
                        <c:v>2.6</c:v>
                      </c:pt>
                      <c:pt idx="547">
                        <c:v>2.71</c:v>
                      </c:pt>
                      <c:pt idx="548">
                        <c:v>2.5499999999999998</c:v>
                      </c:pt>
                      <c:pt idx="549">
                        <c:v>2.4</c:v>
                      </c:pt>
                      <c:pt idx="550">
                        <c:v>2.48</c:v>
                      </c:pt>
                      <c:pt idx="551">
                        <c:v>2.98</c:v>
                      </c:pt>
                      <c:pt idx="552">
                        <c:v>2.19</c:v>
                      </c:pt>
                      <c:pt idx="553">
                        <c:v>2.67</c:v>
                      </c:pt>
                      <c:pt idx="554">
                        <c:v>2.6</c:v>
                      </c:pt>
                      <c:pt idx="555">
                        <c:v>2.2799999999999998</c:v>
                      </c:pt>
                      <c:pt idx="556">
                        <c:v>1.92</c:v>
                      </c:pt>
                      <c:pt idx="557">
                        <c:v>1.97</c:v>
                      </c:pt>
                      <c:pt idx="558">
                        <c:v>2.34</c:v>
                      </c:pt>
                      <c:pt idx="559">
                        <c:v>1.9</c:v>
                      </c:pt>
                      <c:pt idx="560">
                        <c:v>1.95</c:v>
                      </c:pt>
                      <c:pt idx="561">
                        <c:v>1.6</c:v>
                      </c:pt>
                      <c:pt idx="562">
                        <c:v>1.99</c:v>
                      </c:pt>
                      <c:pt idx="563">
                        <c:v>1.9</c:v>
                      </c:pt>
                      <c:pt idx="564">
                        <c:v>1.7</c:v>
                      </c:pt>
                      <c:pt idx="565">
                        <c:v>1.07</c:v>
                      </c:pt>
                      <c:pt idx="566">
                        <c:v>1.64</c:v>
                      </c:pt>
                      <c:pt idx="567">
                        <c:v>1.83</c:v>
                      </c:pt>
                      <c:pt idx="568">
                        <c:v>1.8</c:v>
                      </c:pt>
                      <c:pt idx="569">
                        <c:v>2.2000000000000002</c:v>
                      </c:pt>
                      <c:pt idx="570">
                        <c:v>2.31</c:v>
                      </c:pt>
                      <c:pt idx="571">
                        <c:v>2.0699999999999998</c:v>
                      </c:pt>
                      <c:pt idx="572">
                        <c:v>1.97</c:v>
                      </c:pt>
                      <c:pt idx="573">
                        <c:v>2.09</c:v>
                      </c:pt>
                      <c:pt idx="574">
                        <c:v>2.9</c:v>
                      </c:pt>
                      <c:pt idx="575">
                        <c:v>3.18</c:v>
                      </c:pt>
                      <c:pt idx="576">
                        <c:v>3.69</c:v>
                      </c:pt>
                      <c:pt idx="577">
                        <c:v>3.79</c:v>
                      </c:pt>
                      <c:pt idx="578">
                        <c:v>3.6</c:v>
                      </c:pt>
                      <c:pt idx="579">
                        <c:v>3.67</c:v>
                      </c:pt>
                      <c:pt idx="580">
                        <c:v>3.52</c:v>
                      </c:pt>
                      <c:pt idx="581">
                        <c:v>3.72</c:v>
                      </c:pt>
                      <c:pt idx="582">
                        <c:v>2.61</c:v>
                      </c:pt>
                      <c:pt idx="583">
                        <c:v>2.44</c:v>
                      </c:pt>
                      <c:pt idx="584">
                        <c:v>2.2200000000000002</c:v>
                      </c:pt>
                      <c:pt idx="585">
                        <c:v>2.6</c:v>
                      </c:pt>
                      <c:pt idx="586">
                        <c:v>2.74</c:v>
                      </c:pt>
                      <c:pt idx="587">
                        <c:v>3.07</c:v>
                      </c:pt>
                      <c:pt idx="588">
                        <c:v>2.99</c:v>
                      </c:pt>
                      <c:pt idx="589">
                        <c:v>2.9</c:v>
                      </c:pt>
                      <c:pt idx="590">
                        <c:v>2.56</c:v>
                      </c:pt>
                      <c:pt idx="591">
                        <c:v>2.63</c:v>
                      </c:pt>
                      <c:pt idx="592">
                        <c:v>3.07</c:v>
                      </c:pt>
                      <c:pt idx="593">
                        <c:v>4.47</c:v>
                      </c:pt>
                      <c:pt idx="594">
                        <c:v>4.3899999999999997</c:v>
                      </c:pt>
                      <c:pt idx="595">
                        <c:v>4.4000000000000004</c:v>
                      </c:pt>
                      <c:pt idx="596">
                        <c:v>4.49</c:v>
                      </c:pt>
                      <c:pt idx="597">
                        <c:v>4.88</c:v>
                      </c:pt>
                      <c:pt idx="598">
                        <c:v>4.84</c:v>
                      </c:pt>
                      <c:pt idx="599">
                        <c:v>3.97</c:v>
                      </c:pt>
                      <c:pt idx="600">
                        <c:v>2.9</c:v>
                      </c:pt>
                      <c:pt idx="601">
                        <c:v>2.93</c:v>
                      </c:pt>
                      <c:pt idx="602">
                        <c:v>2.97</c:v>
                      </c:pt>
                      <c:pt idx="603">
                        <c:v>2.99</c:v>
                      </c:pt>
                      <c:pt idx="604">
                        <c:v>3.18</c:v>
                      </c:pt>
                      <c:pt idx="605">
                        <c:v>3.32</c:v>
                      </c:pt>
                      <c:pt idx="606">
                        <c:v>2.98</c:v>
                      </c:pt>
                      <c:pt idx="607">
                        <c:v>3.03</c:v>
                      </c:pt>
                      <c:pt idx="608">
                        <c:v>3.25</c:v>
                      </c:pt>
                      <c:pt idx="609">
                        <c:v>2.62</c:v>
                      </c:pt>
                      <c:pt idx="610">
                        <c:v>2.0499999999999998</c:v>
                      </c:pt>
                      <c:pt idx="611">
                        <c:v>2.15</c:v>
                      </c:pt>
                      <c:pt idx="612">
                        <c:v>2.74</c:v>
                      </c:pt>
                      <c:pt idx="613">
                        <c:v>3.23</c:v>
                      </c:pt>
                      <c:pt idx="614">
                        <c:v>4.18</c:v>
                      </c:pt>
                      <c:pt idx="615">
                        <c:v>4.29</c:v>
                      </c:pt>
                      <c:pt idx="616">
                        <c:v>4.53</c:v>
                      </c:pt>
                      <c:pt idx="617">
                        <c:v>4.58</c:v>
                      </c:pt>
                      <c:pt idx="618">
                        <c:v>4.84</c:v>
                      </c:pt>
                      <c:pt idx="619">
                        <c:v>4.5199999999999996</c:v>
                      </c:pt>
                      <c:pt idx="620">
                        <c:v>4</c:v>
                      </c:pt>
                      <c:pt idx="621">
                        <c:v>4.41</c:v>
                      </c:pt>
                      <c:pt idx="622">
                        <c:v>4.93</c:v>
                      </c:pt>
                      <c:pt idx="623">
                        <c:v>4.51</c:v>
                      </c:pt>
                      <c:pt idx="624">
                        <c:v>3.2</c:v>
                      </c:pt>
                      <c:pt idx="625">
                        <c:v>3.28</c:v>
                      </c:pt>
                      <c:pt idx="626">
                        <c:v>3.05</c:v>
                      </c:pt>
                      <c:pt idx="627">
                        <c:v>3.1</c:v>
                      </c:pt>
                      <c:pt idx="628">
                        <c:v>3.09</c:v>
                      </c:pt>
                      <c:pt idx="629">
                        <c:v>3.12</c:v>
                      </c:pt>
                      <c:pt idx="630">
                        <c:v>3.67</c:v>
                      </c:pt>
                      <c:pt idx="631">
                        <c:v>3.88</c:v>
                      </c:pt>
                      <c:pt idx="632">
                        <c:v>3.6</c:v>
                      </c:pt>
                      <c:pt idx="633">
                        <c:v>3.54</c:v>
                      </c:pt>
                      <c:pt idx="634">
                        <c:v>2.9</c:v>
                      </c:pt>
                      <c:pt idx="635">
                        <c:v>2.78</c:v>
                      </c:pt>
                      <c:pt idx="636">
                        <c:v>2.94</c:v>
                      </c:pt>
                      <c:pt idx="637">
                        <c:v>2.4</c:v>
                      </c:pt>
                      <c:pt idx="638">
                        <c:v>2.19</c:v>
                      </c:pt>
                      <c:pt idx="639">
                        <c:v>2.14</c:v>
                      </c:pt>
                      <c:pt idx="640">
                        <c:v>2</c:v>
                      </c:pt>
                      <c:pt idx="641">
                        <c:v>2.2799999999999998</c:v>
                      </c:pt>
                      <c:pt idx="642">
                        <c:v>2.7</c:v>
                      </c:pt>
                      <c:pt idx="643">
                        <c:v>3.02</c:v>
                      </c:pt>
                      <c:pt idx="644">
                        <c:v>4</c:v>
                      </c:pt>
                      <c:pt idx="645">
                        <c:v>3.96</c:v>
                      </c:pt>
                      <c:pt idx="646">
                        <c:v>4.1900000000000004</c:v>
                      </c:pt>
                      <c:pt idx="647">
                        <c:v>3.68</c:v>
                      </c:pt>
                      <c:pt idx="648">
                        <c:v>2.39</c:v>
                      </c:pt>
                      <c:pt idx="649">
                        <c:v>3.08</c:v>
                      </c:pt>
                      <c:pt idx="650">
                        <c:v>3.11</c:v>
                      </c:pt>
                      <c:pt idx="651">
                        <c:v>3.01</c:v>
                      </c:pt>
                      <c:pt idx="652">
                        <c:v>2.69</c:v>
                      </c:pt>
                      <c:pt idx="653">
                        <c:v>2.6</c:v>
                      </c:pt>
                      <c:pt idx="654">
                        <c:v>2.0499999999999998</c:v>
                      </c:pt>
                      <c:pt idx="655">
                        <c:v>2.12</c:v>
                      </c:pt>
                      <c:pt idx="656">
                        <c:v>2.1</c:v>
                      </c:pt>
                      <c:pt idx="657">
                        <c:v>2.15</c:v>
                      </c:pt>
                      <c:pt idx="658">
                        <c:v>2.1800000000000002</c:v>
                      </c:pt>
                      <c:pt idx="659">
                        <c:v>2.16</c:v>
                      </c:pt>
                      <c:pt idx="660">
                        <c:v>2.2000000000000002</c:v>
                      </c:pt>
                      <c:pt idx="661">
                        <c:v>2.13</c:v>
                      </c:pt>
                      <c:pt idx="662">
                        <c:v>2.3199999999999998</c:v>
                      </c:pt>
                      <c:pt idx="663">
                        <c:v>2.72</c:v>
                      </c:pt>
                      <c:pt idx="664">
                        <c:v>2.65</c:v>
                      </c:pt>
                      <c:pt idx="665">
                        <c:v>2.41</c:v>
                      </c:pt>
                      <c:pt idx="666">
                        <c:v>2.68</c:v>
                      </c:pt>
                      <c:pt idx="667">
                        <c:v>2.73</c:v>
                      </c:pt>
                      <c:pt idx="668">
                        <c:v>2.99</c:v>
                      </c:pt>
                      <c:pt idx="669">
                        <c:v>2.4</c:v>
                      </c:pt>
                      <c:pt idx="670">
                        <c:v>2.42</c:v>
                      </c:pt>
                      <c:pt idx="671">
                        <c:v>2.5099999999999998</c:v>
                      </c:pt>
                      <c:pt idx="672">
                        <c:v>2.4700000000000002</c:v>
                      </c:pt>
                      <c:pt idx="673">
                        <c:v>2.4</c:v>
                      </c:pt>
                      <c:pt idx="674">
                        <c:v>2.2999999999999998</c:v>
                      </c:pt>
                      <c:pt idx="675">
                        <c:v>2.79</c:v>
                      </c:pt>
                      <c:pt idx="676">
                        <c:v>3.28</c:v>
                      </c:pt>
                      <c:pt idx="677">
                        <c:v>3.43</c:v>
                      </c:pt>
                      <c:pt idx="678">
                        <c:v>3.12</c:v>
                      </c:pt>
                      <c:pt idx="679">
                        <c:v>2.48</c:v>
                      </c:pt>
                      <c:pt idx="680">
                        <c:v>2</c:v>
                      </c:pt>
                      <c:pt idx="681">
                        <c:v>1.97</c:v>
                      </c:pt>
                      <c:pt idx="682">
                        <c:v>1.95</c:v>
                      </c:pt>
                      <c:pt idx="683">
                        <c:v>1.7</c:v>
                      </c:pt>
                      <c:pt idx="684">
                        <c:v>1.71</c:v>
                      </c:pt>
                      <c:pt idx="685">
                        <c:v>1.68</c:v>
                      </c:pt>
                      <c:pt idx="686">
                        <c:v>2.2999999999999998</c:v>
                      </c:pt>
                      <c:pt idx="687">
                        <c:v>2.23</c:v>
                      </c:pt>
                      <c:pt idx="688">
                        <c:v>1.88</c:v>
                      </c:pt>
                      <c:pt idx="689">
                        <c:v>1.85</c:v>
                      </c:pt>
                      <c:pt idx="690">
                        <c:v>1.73</c:v>
                      </c:pt>
                      <c:pt idx="691">
                        <c:v>1.94</c:v>
                      </c:pt>
                      <c:pt idx="692">
                        <c:v>1.99</c:v>
                      </c:pt>
                      <c:pt idx="693">
                        <c:v>2.2799999999999998</c:v>
                      </c:pt>
                      <c:pt idx="694">
                        <c:v>2.58</c:v>
                      </c:pt>
                      <c:pt idx="695">
                        <c:v>2.0699999999999998</c:v>
                      </c:pt>
                      <c:pt idx="696">
                        <c:v>1.81</c:v>
                      </c:pt>
                      <c:pt idx="697">
                        <c:v>1.84</c:v>
                      </c:pt>
                      <c:pt idx="698">
                        <c:v>1.7</c:v>
                      </c:pt>
                      <c:pt idx="699">
                        <c:v>1.72</c:v>
                      </c:pt>
                      <c:pt idx="700">
                        <c:v>1.68</c:v>
                      </c:pt>
                      <c:pt idx="701">
                        <c:v>1.77</c:v>
                      </c:pt>
                      <c:pt idx="702">
                        <c:v>2.5</c:v>
                      </c:pt>
                      <c:pt idx="703">
                        <c:v>2.68</c:v>
                      </c:pt>
                      <c:pt idx="704">
                        <c:v>2.6</c:v>
                      </c:pt>
                      <c:pt idx="705">
                        <c:v>2.69</c:v>
                      </c:pt>
                      <c:pt idx="706">
                        <c:v>2.9</c:v>
                      </c:pt>
                      <c:pt idx="707">
                        <c:v>2.78</c:v>
                      </c:pt>
                      <c:pt idx="708">
                        <c:v>2.84</c:v>
                      </c:pt>
                      <c:pt idx="709">
                        <c:v>2.63</c:v>
                      </c:pt>
                      <c:pt idx="710">
                        <c:v>2.5</c:v>
                      </c:pt>
                      <c:pt idx="711">
                        <c:v>2.58</c:v>
                      </c:pt>
                      <c:pt idx="712">
                        <c:v>2.44</c:v>
                      </c:pt>
                      <c:pt idx="713">
                        <c:v>2.41</c:v>
                      </c:pt>
                      <c:pt idx="714">
                        <c:v>2.2999999999999998</c:v>
                      </c:pt>
                      <c:pt idx="715">
                        <c:v>2.39</c:v>
                      </c:pt>
                      <c:pt idx="716">
                        <c:v>2.21</c:v>
                      </c:pt>
                      <c:pt idx="717">
                        <c:v>2.38</c:v>
                      </c:pt>
                      <c:pt idx="718">
                        <c:v>2.33</c:v>
                      </c:pt>
                      <c:pt idx="719">
                        <c:v>2.94</c:v>
                      </c:pt>
                      <c:pt idx="720">
                        <c:v>3.05</c:v>
                      </c:pt>
                      <c:pt idx="721">
                        <c:v>3.12</c:v>
                      </c:pt>
                      <c:pt idx="722">
                        <c:v>3.03</c:v>
                      </c:pt>
                      <c:pt idx="723">
                        <c:v>3.08</c:v>
                      </c:pt>
                      <c:pt idx="724">
                        <c:v>3.02</c:v>
                      </c:pt>
                      <c:pt idx="725">
                        <c:v>3.12</c:v>
                      </c:pt>
                      <c:pt idx="726">
                        <c:v>3.14</c:v>
                      </c:pt>
                      <c:pt idx="727">
                        <c:v>2.81</c:v>
                      </c:pt>
                      <c:pt idx="728">
                        <c:v>2.09</c:v>
                      </c:pt>
                      <c:pt idx="729">
                        <c:v>2.12</c:v>
                      </c:pt>
                      <c:pt idx="730">
                        <c:v>1.97</c:v>
                      </c:pt>
                      <c:pt idx="731">
                        <c:v>1.81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F9AF-4D79-94ED-C5A875AA537C}"/>
                  </c:ext>
                </c:extLst>
              </c15:ser>
            </c15:filteredLineSeries>
          </c:ext>
        </c:extLst>
      </c:lineChart>
      <c:dateAx>
        <c:axId val="799304032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>
                    <a:latin typeface="Arial" panose="020B0604020202020204" pitchFamily="34" charset="0"/>
                    <a:cs typeface="Arial" panose="020B0604020202020204" pitchFamily="34" charset="0"/>
                  </a:rPr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799304424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799304424"/>
        <c:scaling>
          <c:orientation val="minMax"/>
          <c:max val="11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799304032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BARRANCABERMEJA - RIO MAGDALENA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Municipio de BARRANCABERMEJA -Santander)  </a:t>
            </a:r>
          </a:p>
        </c:rich>
      </c:tx>
      <c:layout>
        <c:manualLayout>
          <c:xMode val="edge"/>
          <c:yMode val="edge"/>
          <c:x val="0.12822417255149696"/>
          <c:y val="2.048561553899460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2116920131218957"/>
          <c:w val="0.92424908925318772"/>
          <c:h val="0.68895995362542872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DATOS!$Q$3:$Q$734</c:f>
              <c:numCache>
                <c:formatCode>0.00</c:formatCode>
                <c:ptCount val="732"/>
                <c:pt idx="0">
                  <c:v>2.0499999999999998</c:v>
                </c:pt>
                <c:pt idx="1">
                  <c:v>1.9</c:v>
                </c:pt>
                <c:pt idx="2">
                  <c:v>1.8</c:v>
                </c:pt>
                <c:pt idx="3">
                  <c:v>1.7</c:v>
                </c:pt>
                <c:pt idx="4">
                  <c:v>1.55</c:v>
                </c:pt>
                <c:pt idx="5">
                  <c:v>1.5</c:v>
                </c:pt>
                <c:pt idx="6">
                  <c:v>1.45</c:v>
                </c:pt>
                <c:pt idx="7">
                  <c:v>1.4</c:v>
                </c:pt>
                <c:pt idx="8">
                  <c:v>1.4</c:v>
                </c:pt>
                <c:pt idx="9">
                  <c:v>1.4</c:v>
                </c:pt>
                <c:pt idx="10">
                  <c:v>1.4</c:v>
                </c:pt>
                <c:pt idx="11">
                  <c:v>1.4</c:v>
                </c:pt>
                <c:pt idx="12">
                  <c:v>1.6</c:v>
                </c:pt>
                <c:pt idx="13">
                  <c:v>1.6</c:v>
                </c:pt>
                <c:pt idx="14">
                  <c:v>1.55</c:v>
                </c:pt>
                <c:pt idx="15">
                  <c:v>1.54</c:v>
                </c:pt>
                <c:pt idx="16">
                  <c:v>1.53</c:v>
                </c:pt>
                <c:pt idx="17">
                  <c:v>1.52</c:v>
                </c:pt>
                <c:pt idx="18">
                  <c:v>1.51</c:v>
                </c:pt>
                <c:pt idx="19">
                  <c:v>1.5</c:v>
                </c:pt>
                <c:pt idx="20">
                  <c:v>1.5</c:v>
                </c:pt>
                <c:pt idx="21">
                  <c:v>1.4</c:v>
                </c:pt>
                <c:pt idx="22">
                  <c:v>1.4</c:v>
                </c:pt>
                <c:pt idx="23">
                  <c:v>1.45</c:v>
                </c:pt>
                <c:pt idx="24">
                  <c:v>1.45</c:v>
                </c:pt>
                <c:pt idx="25">
                  <c:v>1.4</c:v>
                </c:pt>
                <c:pt idx="26">
                  <c:v>1.4</c:v>
                </c:pt>
                <c:pt idx="27">
                  <c:v>1.4</c:v>
                </c:pt>
                <c:pt idx="28">
                  <c:v>1.5</c:v>
                </c:pt>
                <c:pt idx="29">
                  <c:v>1.4</c:v>
                </c:pt>
                <c:pt idx="30">
                  <c:v>1.2</c:v>
                </c:pt>
                <c:pt idx="31">
                  <c:v>1.2</c:v>
                </c:pt>
                <c:pt idx="32">
                  <c:v>1.2</c:v>
                </c:pt>
                <c:pt idx="33">
                  <c:v>1.2</c:v>
                </c:pt>
                <c:pt idx="34">
                  <c:v>1.2</c:v>
                </c:pt>
                <c:pt idx="35">
                  <c:v>1.1499999999999999</c:v>
                </c:pt>
                <c:pt idx="36">
                  <c:v>1.1000000000000001</c:v>
                </c:pt>
                <c:pt idx="37">
                  <c:v>1.2</c:v>
                </c:pt>
                <c:pt idx="38">
                  <c:v>1.35</c:v>
                </c:pt>
                <c:pt idx="39">
                  <c:v>1.2</c:v>
                </c:pt>
                <c:pt idx="40">
                  <c:v>1.2</c:v>
                </c:pt>
                <c:pt idx="41">
                  <c:v>1.1499999999999999</c:v>
                </c:pt>
                <c:pt idx="42">
                  <c:v>1.4</c:v>
                </c:pt>
                <c:pt idx="43">
                  <c:v>1.3</c:v>
                </c:pt>
                <c:pt idx="44">
                  <c:v>1.1000000000000001</c:v>
                </c:pt>
                <c:pt idx="45">
                  <c:v>1.05</c:v>
                </c:pt>
                <c:pt idx="46">
                  <c:v>1</c:v>
                </c:pt>
                <c:pt idx="47">
                  <c:v>1</c:v>
                </c:pt>
                <c:pt idx="48">
                  <c:v>1.54</c:v>
                </c:pt>
                <c:pt idx="49">
                  <c:v>1.3</c:v>
                </c:pt>
                <c:pt idx="50">
                  <c:v>1.1499999999999999</c:v>
                </c:pt>
                <c:pt idx="51">
                  <c:v>1.1000000000000001</c:v>
                </c:pt>
                <c:pt idx="52">
                  <c:v>1.25</c:v>
                </c:pt>
                <c:pt idx="53">
                  <c:v>1.25</c:v>
                </c:pt>
                <c:pt idx="54">
                  <c:v>1.4</c:v>
                </c:pt>
                <c:pt idx="55">
                  <c:v>1.4</c:v>
                </c:pt>
                <c:pt idx="56">
                  <c:v>1.3</c:v>
                </c:pt>
                <c:pt idx="57">
                  <c:v>1.4</c:v>
                </c:pt>
                <c:pt idx="58">
                  <c:v>1.6</c:v>
                </c:pt>
                <c:pt idx="59">
                  <c:v>1.65</c:v>
                </c:pt>
                <c:pt idx="60">
                  <c:v>1.55</c:v>
                </c:pt>
                <c:pt idx="61">
                  <c:v>1.65</c:v>
                </c:pt>
                <c:pt idx="62">
                  <c:v>1.6</c:v>
                </c:pt>
                <c:pt idx="63">
                  <c:v>1.55</c:v>
                </c:pt>
                <c:pt idx="64">
                  <c:v>1.3</c:v>
                </c:pt>
                <c:pt idx="65">
                  <c:v>1.25</c:v>
                </c:pt>
                <c:pt idx="66">
                  <c:v>1.4</c:v>
                </c:pt>
                <c:pt idx="67">
                  <c:v>1.1499999999999999</c:v>
                </c:pt>
                <c:pt idx="68">
                  <c:v>1.1000000000000001</c:v>
                </c:pt>
                <c:pt idx="69">
                  <c:v>1.2</c:v>
                </c:pt>
                <c:pt idx="70">
                  <c:v>1.2</c:v>
                </c:pt>
                <c:pt idx="71">
                  <c:v>1.2</c:v>
                </c:pt>
                <c:pt idx="72">
                  <c:v>1.05</c:v>
                </c:pt>
                <c:pt idx="73">
                  <c:v>1.05</c:v>
                </c:pt>
                <c:pt idx="74">
                  <c:v>1.3</c:v>
                </c:pt>
                <c:pt idx="75">
                  <c:v>1.25</c:v>
                </c:pt>
                <c:pt idx="76">
                  <c:v>1.4</c:v>
                </c:pt>
                <c:pt idx="77">
                  <c:v>1.45</c:v>
                </c:pt>
                <c:pt idx="78">
                  <c:v>1.3</c:v>
                </c:pt>
                <c:pt idx="79">
                  <c:v>1.25</c:v>
                </c:pt>
                <c:pt idx="80">
                  <c:v>1.05</c:v>
                </c:pt>
                <c:pt idx="81">
                  <c:v>1.2</c:v>
                </c:pt>
                <c:pt idx="82">
                  <c:v>1.55</c:v>
                </c:pt>
                <c:pt idx="83">
                  <c:v>1.45</c:v>
                </c:pt>
                <c:pt idx="84">
                  <c:v>1.25</c:v>
                </c:pt>
                <c:pt idx="85">
                  <c:v>1.25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0">
                  <c:v>1.35</c:v>
                </c:pt>
                <c:pt idx="91">
                  <c:v>1.35</c:v>
                </c:pt>
                <c:pt idx="92">
                  <c:v>1.4</c:v>
                </c:pt>
                <c:pt idx="93">
                  <c:v>1.4</c:v>
                </c:pt>
                <c:pt idx="94">
                  <c:v>1.25</c:v>
                </c:pt>
                <c:pt idx="95">
                  <c:v>1.3</c:v>
                </c:pt>
                <c:pt idx="96">
                  <c:v>1.6</c:v>
                </c:pt>
                <c:pt idx="97">
                  <c:v>1.4</c:v>
                </c:pt>
                <c:pt idx="98">
                  <c:v>1.25</c:v>
                </c:pt>
                <c:pt idx="99">
                  <c:v>1.2</c:v>
                </c:pt>
                <c:pt idx="100">
                  <c:v>1.1000000000000001</c:v>
                </c:pt>
                <c:pt idx="101">
                  <c:v>1.3</c:v>
                </c:pt>
                <c:pt idx="102">
                  <c:v>1.55</c:v>
                </c:pt>
                <c:pt idx="103">
                  <c:v>1.5</c:v>
                </c:pt>
                <c:pt idx="104">
                  <c:v>1.45</c:v>
                </c:pt>
                <c:pt idx="105">
                  <c:v>1.45</c:v>
                </c:pt>
                <c:pt idx="106">
                  <c:v>1.3</c:v>
                </c:pt>
                <c:pt idx="107">
                  <c:v>1.1499999999999999</c:v>
                </c:pt>
                <c:pt idx="108">
                  <c:v>1.2</c:v>
                </c:pt>
                <c:pt idx="109">
                  <c:v>1.45</c:v>
                </c:pt>
                <c:pt idx="110">
                  <c:v>1.9</c:v>
                </c:pt>
                <c:pt idx="111">
                  <c:v>1.85</c:v>
                </c:pt>
                <c:pt idx="112">
                  <c:v>1.8</c:v>
                </c:pt>
                <c:pt idx="113">
                  <c:v>2</c:v>
                </c:pt>
                <c:pt idx="114">
                  <c:v>2.35</c:v>
                </c:pt>
                <c:pt idx="115">
                  <c:v>2.16</c:v>
                </c:pt>
                <c:pt idx="116">
                  <c:v>2</c:v>
                </c:pt>
                <c:pt idx="117">
                  <c:v>1.91</c:v>
                </c:pt>
                <c:pt idx="118">
                  <c:v>1.85</c:v>
                </c:pt>
                <c:pt idx="119">
                  <c:v>1.8</c:v>
                </c:pt>
                <c:pt idx="120">
                  <c:v>1.75</c:v>
                </c:pt>
                <c:pt idx="121">
                  <c:v>1.75</c:v>
                </c:pt>
                <c:pt idx="122">
                  <c:v>1.5</c:v>
                </c:pt>
                <c:pt idx="123">
                  <c:v>1.65</c:v>
                </c:pt>
                <c:pt idx="124">
                  <c:v>1.9</c:v>
                </c:pt>
                <c:pt idx="125">
                  <c:v>1.8</c:v>
                </c:pt>
                <c:pt idx="126">
                  <c:v>2.0499999999999998</c:v>
                </c:pt>
                <c:pt idx="127">
                  <c:v>2.0499999999999998</c:v>
                </c:pt>
                <c:pt idx="128">
                  <c:v>2.2000000000000002</c:v>
                </c:pt>
                <c:pt idx="129">
                  <c:v>2.0499999999999998</c:v>
                </c:pt>
                <c:pt idx="130">
                  <c:v>1.9</c:v>
                </c:pt>
                <c:pt idx="131">
                  <c:v>1.8</c:v>
                </c:pt>
                <c:pt idx="132">
                  <c:v>1.8</c:v>
                </c:pt>
                <c:pt idx="133">
                  <c:v>1.8</c:v>
                </c:pt>
                <c:pt idx="134">
                  <c:v>2.25</c:v>
                </c:pt>
                <c:pt idx="135">
                  <c:v>2.35</c:v>
                </c:pt>
                <c:pt idx="136">
                  <c:v>2.4</c:v>
                </c:pt>
                <c:pt idx="137">
                  <c:v>2.2000000000000002</c:v>
                </c:pt>
                <c:pt idx="138">
                  <c:v>1.9</c:v>
                </c:pt>
                <c:pt idx="139">
                  <c:v>2.0499999999999998</c:v>
                </c:pt>
                <c:pt idx="140">
                  <c:v>2.1</c:v>
                </c:pt>
                <c:pt idx="141">
                  <c:v>1.85</c:v>
                </c:pt>
                <c:pt idx="142">
                  <c:v>2.35</c:v>
                </c:pt>
                <c:pt idx="143">
                  <c:v>2.5</c:v>
                </c:pt>
                <c:pt idx="144">
                  <c:v>2.6</c:v>
                </c:pt>
                <c:pt idx="145">
                  <c:v>2.2999999999999998</c:v>
                </c:pt>
                <c:pt idx="146">
                  <c:v>2.2000000000000002</c:v>
                </c:pt>
                <c:pt idx="147">
                  <c:v>2.2999999999999998</c:v>
                </c:pt>
                <c:pt idx="148">
                  <c:v>2.4</c:v>
                </c:pt>
                <c:pt idx="149">
                  <c:v>2.2000000000000002</c:v>
                </c:pt>
                <c:pt idx="150">
                  <c:v>2.2000000000000002</c:v>
                </c:pt>
                <c:pt idx="151">
                  <c:v>2.2000000000000002</c:v>
                </c:pt>
                <c:pt idx="152">
                  <c:v>2.2000000000000002</c:v>
                </c:pt>
                <c:pt idx="153">
                  <c:v>2.25</c:v>
                </c:pt>
                <c:pt idx="154">
                  <c:v>2.2000000000000002</c:v>
                </c:pt>
                <c:pt idx="155">
                  <c:v>2.5</c:v>
                </c:pt>
                <c:pt idx="156">
                  <c:v>2.7</c:v>
                </c:pt>
                <c:pt idx="157">
                  <c:v>2.75</c:v>
                </c:pt>
                <c:pt idx="158">
                  <c:v>2.9</c:v>
                </c:pt>
                <c:pt idx="159">
                  <c:v>2.95</c:v>
                </c:pt>
                <c:pt idx="160">
                  <c:v>2.75</c:v>
                </c:pt>
                <c:pt idx="161">
                  <c:v>2.5</c:v>
                </c:pt>
                <c:pt idx="162">
                  <c:v>2.4</c:v>
                </c:pt>
                <c:pt idx="163">
                  <c:v>2.35</c:v>
                </c:pt>
                <c:pt idx="164">
                  <c:v>2.25</c:v>
                </c:pt>
                <c:pt idx="165">
                  <c:v>2.15</c:v>
                </c:pt>
                <c:pt idx="166">
                  <c:v>2.1</c:v>
                </c:pt>
                <c:pt idx="167">
                  <c:v>1.95</c:v>
                </c:pt>
                <c:pt idx="168">
                  <c:v>1.85</c:v>
                </c:pt>
                <c:pt idx="169">
                  <c:v>1.8</c:v>
                </c:pt>
                <c:pt idx="170">
                  <c:v>1.8</c:v>
                </c:pt>
                <c:pt idx="171">
                  <c:v>1.6</c:v>
                </c:pt>
                <c:pt idx="172">
                  <c:v>1.7</c:v>
                </c:pt>
                <c:pt idx="173">
                  <c:v>1.9</c:v>
                </c:pt>
                <c:pt idx="174">
                  <c:v>2.2999999999999998</c:v>
                </c:pt>
                <c:pt idx="175">
                  <c:v>2.2999999999999998</c:v>
                </c:pt>
                <c:pt idx="176">
                  <c:v>2.2000000000000002</c:v>
                </c:pt>
                <c:pt idx="177">
                  <c:v>2.15</c:v>
                </c:pt>
                <c:pt idx="178">
                  <c:v>2.15</c:v>
                </c:pt>
                <c:pt idx="179">
                  <c:v>2.1</c:v>
                </c:pt>
                <c:pt idx="180">
                  <c:v>2.4500000000000002</c:v>
                </c:pt>
                <c:pt idx="181">
                  <c:v>2.5</c:v>
                </c:pt>
                <c:pt idx="182">
                  <c:v>2.6</c:v>
                </c:pt>
                <c:pt idx="183">
                  <c:v>2.0499999999999998</c:v>
                </c:pt>
                <c:pt idx="184">
                  <c:v>2.1</c:v>
                </c:pt>
                <c:pt idx="185">
                  <c:v>2.1</c:v>
                </c:pt>
                <c:pt idx="186">
                  <c:v>2.0499999999999998</c:v>
                </c:pt>
                <c:pt idx="187">
                  <c:v>2.5</c:v>
                </c:pt>
                <c:pt idx="188">
                  <c:v>2.35</c:v>
                </c:pt>
                <c:pt idx="189">
                  <c:v>2.4500000000000002</c:v>
                </c:pt>
                <c:pt idx="190">
                  <c:v>2.2000000000000002</c:v>
                </c:pt>
                <c:pt idx="191">
                  <c:v>2.25</c:v>
                </c:pt>
                <c:pt idx="192">
                  <c:v>2.25</c:v>
                </c:pt>
                <c:pt idx="193">
                  <c:v>2.4</c:v>
                </c:pt>
                <c:pt idx="194">
                  <c:v>2.5499999999999998</c:v>
                </c:pt>
                <c:pt idx="195">
                  <c:v>2.7</c:v>
                </c:pt>
                <c:pt idx="196">
                  <c:v>3.05</c:v>
                </c:pt>
                <c:pt idx="197">
                  <c:v>3</c:v>
                </c:pt>
                <c:pt idx="198">
                  <c:v>2.8</c:v>
                </c:pt>
                <c:pt idx="199">
                  <c:v>3</c:v>
                </c:pt>
                <c:pt idx="200">
                  <c:v>3.35</c:v>
                </c:pt>
                <c:pt idx="201">
                  <c:v>3.4</c:v>
                </c:pt>
                <c:pt idx="202">
                  <c:v>3.1</c:v>
                </c:pt>
                <c:pt idx="203">
                  <c:v>3.45</c:v>
                </c:pt>
                <c:pt idx="204">
                  <c:v>3.8</c:v>
                </c:pt>
                <c:pt idx="205">
                  <c:v>3.8</c:v>
                </c:pt>
                <c:pt idx="206">
                  <c:v>3.5</c:v>
                </c:pt>
                <c:pt idx="207">
                  <c:v>3.6</c:v>
                </c:pt>
                <c:pt idx="208">
                  <c:v>3.75</c:v>
                </c:pt>
                <c:pt idx="209">
                  <c:v>3.75</c:v>
                </c:pt>
                <c:pt idx="210">
                  <c:v>3.7</c:v>
                </c:pt>
                <c:pt idx="211">
                  <c:v>3.65</c:v>
                </c:pt>
                <c:pt idx="212">
                  <c:v>3.8</c:v>
                </c:pt>
                <c:pt idx="213">
                  <c:v>4</c:v>
                </c:pt>
                <c:pt idx="214">
                  <c:v>4</c:v>
                </c:pt>
                <c:pt idx="215">
                  <c:v>3.85</c:v>
                </c:pt>
                <c:pt idx="216">
                  <c:v>3.7</c:v>
                </c:pt>
                <c:pt idx="217">
                  <c:v>3.7</c:v>
                </c:pt>
                <c:pt idx="218">
                  <c:v>3.6</c:v>
                </c:pt>
                <c:pt idx="219">
                  <c:v>3.45</c:v>
                </c:pt>
                <c:pt idx="220">
                  <c:v>3.35</c:v>
                </c:pt>
                <c:pt idx="221">
                  <c:v>3.5</c:v>
                </c:pt>
                <c:pt idx="222">
                  <c:v>3.55</c:v>
                </c:pt>
                <c:pt idx="223">
                  <c:v>3.4</c:v>
                </c:pt>
                <c:pt idx="224">
                  <c:v>3.5</c:v>
                </c:pt>
                <c:pt idx="225">
                  <c:v>3.75</c:v>
                </c:pt>
                <c:pt idx="226">
                  <c:v>3.7</c:v>
                </c:pt>
                <c:pt idx="227">
                  <c:v>3.4</c:v>
                </c:pt>
                <c:pt idx="228">
                  <c:v>3.2</c:v>
                </c:pt>
                <c:pt idx="229">
                  <c:v>3.05</c:v>
                </c:pt>
                <c:pt idx="230">
                  <c:v>2.8</c:v>
                </c:pt>
                <c:pt idx="231">
                  <c:v>2.7</c:v>
                </c:pt>
                <c:pt idx="232">
                  <c:v>2.8</c:v>
                </c:pt>
                <c:pt idx="233">
                  <c:v>2.7</c:v>
                </c:pt>
                <c:pt idx="234">
                  <c:v>2.9</c:v>
                </c:pt>
                <c:pt idx="235">
                  <c:v>2.9</c:v>
                </c:pt>
                <c:pt idx="236">
                  <c:v>2.85</c:v>
                </c:pt>
                <c:pt idx="237">
                  <c:v>3.4</c:v>
                </c:pt>
                <c:pt idx="238">
                  <c:v>3.4</c:v>
                </c:pt>
                <c:pt idx="239">
                  <c:v>3.4</c:v>
                </c:pt>
                <c:pt idx="240">
                  <c:v>3.35</c:v>
                </c:pt>
                <c:pt idx="241">
                  <c:v>3.3</c:v>
                </c:pt>
                <c:pt idx="242">
                  <c:v>3.6</c:v>
                </c:pt>
                <c:pt idx="243">
                  <c:v>3.5</c:v>
                </c:pt>
                <c:pt idx="244">
                  <c:v>3.6</c:v>
                </c:pt>
                <c:pt idx="245">
                  <c:v>3.7</c:v>
                </c:pt>
                <c:pt idx="246">
                  <c:v>4.05</c:v>
                </c:pt>
                <c:pt idx="247">
                  <c:v>3.95</c:v>
                </c:pt>
                <c:pt idx="248">
                  <c:v>3.7</c:v>
                </c:pt>
                <c:pt idx="249">
                  <c:v>3.85</c:v>
                </c:pt>
                <c:pt idx="250">
                  <c:v>4.0999999999999996</c:v>
                </c:pt>
                <c:pt idx="251">
                  <c:v>4.1500000000000004</c:v>
                </c:pt>
                <c:pt idx="252">
                  <c:v>4.4000000000000004</c:v>
                </c:pt>
                <c:pt idx="253">
                  <c:v>4.4000000000000004</c:v>
                </c:pt>
                <c:pt idx="254">
                  <c:v>4.55</c:v>
                </c:pt>
                <c:pt idx="255">
                  <c:v>4.55</c:v>
                </c:pt>
                <c:pt idx="256">
                  <c:v>4.3499999999999996</c:v>
                </c:pt>
                <c:pt idx="257">
                  <c:v>4.3</c:v>
                </c:pt>
                <c:pt idx="258">
                  <c:v>4.4000000000000004</c:v>
                </c:pt>
                <c:pt idx="259">
                  <c:v>4.3</c:v>
                </c:pt>
                <c:pt idx="260">
                  <c:v>4.3</c:v>
                </c:pt>
                <c:pt idx="261">
                  <c:v>4.05</c:v>
                </c:pt>
                <c:pt idx="262">
                  <c:v>3.9</c:v>
                </c:pt>
                <c:pt idx="263">
                  <c:v>3.75</c:v>
                </c:pt>
                <c:pt idx="264">
                  <c:v>3.65</c:v>
                </c:pt>
                <c:pt idx="265">
                  <c:v>3.85</c:v>
                </c:pt>
                <c:pt idx="266">
                  <c:v>3.8</c:v>
                </c:pt>
                <c:pt idx="267">
                  <c:v>3.55</c:v>
                </c:pt>
                <c:pt idx="268">
                  <c:v>3.25</c:v>
                </c:pt>
                <c:pt idx="269">
                  <c:v>3.1</c:v>
                </c:pt>
                <c:pt idx="270">
                  <c:v>3.1</c:v>
                </c:pt>
                <c:pt idx="271">
                  <c:v>3.1</c:v>
                </c:pt>
                <c:pt idx="272">
                  <c:v>3</c:v>
                </c:pt>
                <c:pt idx="273">
                  <c:v>3</c:v>
                </c:pt>
                <c:pt idx="274">
                  <c:v>2.8</c:v>
                </c:pt>
                <c:pt idx="275">
                  <c:v>2.8</c:v>
                </c:pt>
                <c:pt idx="276">
                  <c:v>3.1</c:v>
                </c:pt>
                <c:pt idx="277">
                  <c:v>3.1</c:v>
                </c:pt>
                <c:pt idx="278">
                  <c:v>3.85</c:v>
                </c:pt>
                <c:pt idx="279">
                  <c:v>2.75</c:v>
                </c:pt>
                <c:pt idx="280">
                  <c:v>2.5499999999999998</c:v>
                </c:pt>
                <c:pt idx="281">
                  <c:v>2.65</c:v>
                </c:pt>
                <c:pt idx="282">
                  <c:v>3.3</c:v>
                </c:pt>
                <c:pt idx="283">
                  <c:v>3.35</c:v>
                </c:pt>
                <c:pt idx="284">
                  <c:v>3.4</c:v>
                </c:pt>
                <c:pt idx="285">
                  <c:v>3.45</c:v>
                </c:pt>
                <c:pt idx="286">
                  <c:v>3.5</c:v>
                </c:pt>
                <c:pt idx="287">
                  <c:v>3.6</c:v>
                </c:pt>
                <c:pt idx="288">
                  <c:v>3.8</c:v>
                </c:pt>
                <c:pt idx="289">
                  <c:v>3.5</c:v>
                </c:pt>
                <c:pt idx="290">
                  <c:v>3.6</c:v>
                </c:pt>
                <c:pt idx="291">
                  <c:v>3.5</c:v>
                </c:pt>
                <c:pt idx="292">
                  <c:v>3.45</c:v>
                </c:pt>
                <c:pt idx="293">
                  <c:v>3.6</c:v>
                </c:pt>
                <c:pt idx="294">
                  <c:v>4.05</c:v>
                </c:pt>
                <c:pt idx="295">
                  <c:v>4.3</c:v>
                </c:pt>
                <c:pt idx="296">
                  <c:v>4.5</c:v>
                </c:pt>
                <c:pt idx="297">
                  <c:v>4.55</c:v>
                </c:pt>
                <c:pt idx="298">
                  <c:v>4.6500000000000004</c:v>
                </c:pt>
                <c:pt idx="299">
                  <c:v>4.5999999999999996</c:v>
                </c:pt>
                <c:pt idx="300">
                  <c:v>4.55</c:v>
                </c:pt>
                <c:pt idx="301">
                  <c:v>4.5</c:v>
                </c:pt>
                <c:pt idx="302">
                  <c:v>4.2</c:v>
                </c:pt>
                <c:pt idx="303">
                  <c:v>4.05</c:v>
                </c:pt>
                <c:pt idx="304">
                  <c:v>4.0999999999999996</c:v>
                </c:pt>
                <c:pt idx="305">
                  <c:v>4.0999999999999996</c:v>
                </c:pt>
                <c:pt idx="306">
                  <c:v>4</c:v>
                </c:pt>
                <c:pt idx="307">
                  <c:v>3.75</c:v>
                </c:pt>
                <c:pt idx="308">
                  <c:v>3.8</c:v>
                </c:pt>
                <c:pt idx="309">
                  <c:v>4</c:v>
                </c:pt>
                <c:pt idx="310">
                  <c:v>4</c:v>
                </c:pt>
                <c:pt idx="311">
                  <c:v>3.9</c:v>
                </c:pt>
                <c:pt idx="312">
                  <c:v>3.85</c:v>
                </c:pt>
                <c:pt idx="313">
                  <c:v>3.8</c:v>
                </c:pt>
                <c:pt idx="314">
                  <c:v>3.8</c:v>
                </c:pt>
                <c:pt idx="315">
                  <c:v>3.8</c:v>
                </c:pt>
                <c:pt idx="316">
                  <c:v>3.6</c:v>
                </c:pt>
                <c:pt idx="317">
                  <c:v>3.4</c:v>
                </c:pt>
                <c:pt idx="318">
                  <c:v>3.15</c:v>
                </c:pt>
                <c:pt idx="319">
                  <c:v>3.1</c:v>
                </c:pt>
                <c:pt idx="320">
                  <c:v>3</c:v>
                </c:pt>
                <c:pt idx="321">
                  <c:v>3.1</c:v>
                </c:pt>
                <c:pt idx="322">
                  <c:v>3.2</c:v>
                </c:pt>
                <c:pt idx="323">
                  <c:v>3.2</c:v>
                </c:pt>
                <c:pt idx="324">
                  <c:v>3.1</c:v>
                </c:pt>
                <c:pt idx="325">
                  <c:v>3.15</c:v>
                </c:pt>
                <c:pt idx="326">
                  <c:v>3.2</c:v>
                </c:pt>
                <c:pt idx="327">
                  <c:v>3.2</c:v>
                </c:pt>
                <c:pt idx="328">
                  <c:v>3</c:v>
                </c:pt>
                <c:pt idx="329">
                  <c:v>2.95</c:v>
                </c:pt>
                <c:pt idx="330">
                  <c:v>3.1</c:v>
                </c:pt>
                <c:pt idx="331">
                  <c:v>3.3</c:v>
                </c:pt>
                <c:pt idx="332">
                  <c:v>3.45</c:v>
                </c:pt>
                <c:pt idx="333">
                  <c:v>3.5</c:v>
                </c:pt>
                <c:pt idx="334">
                  <c:v>3.5</c:v>
                </c:pt>
                <c:pt idx="335">
                  <c:v>3.5</c:v>
                </c:pt>
                <c:pt idx="336">
                  <c:v>3.5</c:v>
                </c:pt>
                <c:pt idx="337">
                  <c:v>3.5</c:v>
                </c:pt>
                <c:pt idx="338">
                  <c:v>3.35</c:v>
                </c:pt>
                <c:pt idx="339">
                  <c:v>3.4</c:v>
                </c:pt>
                <c:pt idx="340">
                  <c:v>3.35</c:v>
                </c:pt>
                <c:pt idx="341">
                  <c:v>3.5</c:v>
                </c:pt>
                <c:pt idx="342">
                  <c:v>3.6</c:v>
                </c:pt>
                <c:pt idx="343">
                  <c:v>3.6</c:v>
                </c:pt>
                <c:pt idx="344">
                  <c:v>4</c:v>
                </c:pt>
                <c:pt idx="345">
                  <c:v>4.2</c:v>
                </c:pt>
                <c:pt idx="346">
                  <c:v>4</c:v>
                </c:pt>
                <c:pt idx="347">
                  <c:v>4.7699999999999996</c:v>
                </c:pt>
                <c:pt idx="348">
                  <c:v>3.9</c:v>
                </c:pt>
                <c:pt idx="349">
                  <c:v>3.9</c:v>
                </c:pt>
                <c:pt idx="350">
                  <c:v>3.75</c:v>
                </c:pt>
                <c:pt idx="351">
                  <c:v>3.5</c:v>
                </c:pt>
                <c:pt idx="352">
                  <c:v>3.45</c:v>
                </c:pt>
                <c:pt idx="353">
                  <c:v>3.55</c:v>
                </c:pt>
                <c:pt idx="354">
                  <c:v>3.85</c:v>
                </c:pt>
                <c:pt idx="355">
                  <c:v>3.85</c:v>
                </c:pt>
                <c:pt idx="356">
                  <c:v>3.65</c:v>
                </c:pt>
                <c:pt idx="357">
                  <c:v>3.7</c:v>
                </c:pt>
                <c:pt idx="358">
                  <c:v>3.45</c:v>
                </c:pt>
                <c:pt idx="359">
                  <c:v>3.45</c:v>
                </c:pt>
                <c:pt idx="360">
                  <c:v>3.35</c:v>
                </c:pt>
                <c:pt idx="361">
                  <c:v>3.15</c:v>
                </c:pt>
                <c:pt idx="362">
                  <c:v>3.25</c:v>
                </c:pt>
                <c:pt idx="363">
                  <c:v>3.3</c:v>
                </c:pt>
                <c:pt idx="364">
                  <c:v>3.15</c:v>
                </c:pt>
                <c:pt idx="365">
                  <c:v>3.05</c:v>
                </c:pt>
                <c:pt idx="366">
                  <c:v>3</c:v>
                </c:pt>
                <c:pt idx="367">
                  <c:v>3</c:v>
                </c:pt>
                <c:pt idx="368">
                  <c:v>3.3</c:v>
                </c:pt>
                <c:pt idx="369">
                  <c:v>3.3</c:v>
                </c:pt>
                <c:pt idx="370">
                  <c:v>3.2</c:v>
                </c:pt>
                <c:pt idx="371">
                  <c:v>3.2</c:v>
                </c:pt>
                <c:pt idx="372">
                  <c:v>3.3</c:v>
                </c:pt>
                <c:pt idx="373">
                  <c:v>3.5</c:v>
                </c:pt>
                <c:pt idx="374">
                  <c:v>3.56</c:v>
                </c:pt>
                <c:pt idx="375">
                  <c:v>3.4</c:v>
                </c:pt>
                <c:pt idx="376">
                  <c:v>3.7</c:v>
                </c:pt>
                <c:pt idx="377">
                  <c:v>3.85</c:v>
                </c:pt>
                <c:pt idx="378">
                  <c:v>3.55</c:v>
                </c:pt>
                <c:pt idx="379">
                  <c:v>3.55</c:v>
                </c:pt>
                <c:pt idx="380">
                  <c:v>3.75</c:v>
                </c:pt>
                <c:pt idx="381">
                  <c:v>3.8</c:v>
                </c:pt>
                <c:pt idx="382">
                  <c:v>3.75</c:v>
                </c:pt>
                <c:pt idx="383">
                  <c:v>3.8</c:v>
                </c:pt>
                <c:pt idx="384">
                  <c:v>4</c:v>
                </c:pt>
                <c:pt idx="385">
                  <c:v>4</c:v>
                </c:pt>
                <c:pt idx="386">
                  <c:v>4.4000000000000004</c:v>
                </c:pt>
                <c:pt idx="387">
                  <c:v>4.4000000000000004</c:v>
                </c:pt>
                <c:pt idx="388">
                  <c:v>4.0999999999999996</c:v>
                </c:pt>
                <c:pt idx="389">
                  <c:v>4.0999999999999996</c:v>
                </c:pt>
                <c:pt idx="390">
                  <c:v>4.2</c:v>
                </c:pt>
                <c:pt idx="391">
                  <c:v>4.2</c:v>
                </c:pt>
                <c:pt idx="392">
                  <c:v>4.2</c:v>
                </c:pt>
                <c:pt idx="393">
                  <c:v>4.3</c:v>
                </c:pt>
                <c:pt idx="394">
                  <c:v>4.5999999999999996</c:v>
                </c:pt>
                <c:pt idx="395">
                  <c:v>4.5999999999999996</c:v>
                </c:pt>
                <c:pt idx="396">
                  <c:v>4.55</c:v>
                </c:pt>
                <c:pt idx="397">
                  <c:v>4.5999999999999996</c:v>
                </c:pt>
                <c:pt idx="398">
                  <c:v>4.55</c:v>
                </c:pt>
                <c:pt idx="399">
                  <c:v>4.5999999999999996</c:v>
                </c:pt>
                <c:pt idx="400">
                  <c:v>4.7</c:v>
                </c:pt>
                <c:pt idx="401">
                  <c:v>4.7</c:v>
                </c:pt>
                <c:pt idx="402">
                  <c:v>4.5999999999999996</c:v>
                </c:pt>
                <c:pt idx="403">
                  <c:v>4.5</c:v>
                </c:pt>
                <c:pt idx="404">
                  <c:v>4.3499999999999996</c:v>
                </c:pt>
                <c:pt idx="405">
                  <c:v>4.45</c:v>
                </c:pt>
                <c:pt idx="406">
                  <c:v>4.45</c:v>
                </c:pt>
                <c:pt idx="407">
                  <c:v>4.3</c:v>
                </c:pt>
                <c:pt idx="408">
                  <c:v>4</c:v>
                </c:pt>
                <c:pt idx="409">
                  <c:v>3.9</c:v>
                </c:pt>
                <c:pt idx="410">
                  <c:v>3.9</c:v>
                </c:pt>
                <c:pt idx="411">
                  <c:v>3.9</c:v>
                </c:pt>
                <c:pt idx="412">
                  <c:v>3.85</c:v>
                </c:pt>
                <c:pt idx="413">
                  <c:v>3.6</c:v>
                </c:pt>
                <c:pt idx="414">
                  <c:v>3.55</c:v>
                </c:pt>
                <c:pt idx="415">
                  <c:v>3.4</c:v>
                </c:pt>
                <c:pt idx="416">
                  <c:v>3.7</c:v>
                </c:pt>
                <c:pt idx="417">
                  <c:v>3.65</c:v>
                </c:pt>
                <c:pt idx="418">
                  <c:v>3.4</c:v>
                </c:pt>
                <c:pt idx="419">
                  <c:v>3.5</c:v>
                </c:pt>
                <c:pt idx="420">
                  <c:v>3.55</c:v>
                </c:pt>
                <c:pt idx="421">
                  <c:v>3.55</c:v>
                </c:pt>
                <c:pt idx="422">
                  <c:v>3.4</c:v>
                </c:pt>
                <c:pt idx="423">
                  <c:v>3.4</c:v>
                </c:pt>
                <c:pt idx="424">
                  <c:v>3.3</c:v>
                </c:pt>
                <c:pt idx="425">
                  <c:v>3.45</c:v>
                </c:pt>
                <c:pt idx="426">
                  <c:v>3.6</c:v>
                </c:pt>
                <c:pt idx="427">
                  <c:v>3.78</c:v>
                </c:pt>
                <c:pt idx="428">
                  <c:v>3.8</c:v>
                </c:pt>
                <c:pt idx="429">
                  <c:v>3.6</c:v>
                </c:pt>
                <c:pt idx="430">
                  <c:v>3.8</c:v>
                </c:pt>
                <c:pt idx="431">
                  <c:v>3.8</c:v>
                </c:pt>
                <c:pt idx="432">
                  <c:v>3.95</c:v>
                </c:pt>
                <c:pt idx="433">
                  <c:v>3.95</c:v>
                </c:pt>
                <c:pt idx="434">
                  <c:v>3.8</c:v>
                </c:pt>
                <c:pt idx="435">
                  <c:v>3.75</c:v>
                </c:pt>
                <c:pt idx="436">
                  <c:v>3.65</c:v>
                </c:pt>
                <c:pt idx="437">
                  <c:v>3.5</c:v>
                </c:pt>
                <c:pt idx="438">
                  <c:v>3.3</c:v>
                </c:pt>
                <c:pt idx="439">
                  <c:v>3.2</c:v>
                </c:pt>
                <c:pt idx="440">
                  <c:v>3.3</c:v>
                </c:pt>
                <c:pt idx="441">
                  <c:v>3.1</c:v>
                </c:pt>
                <c:pt idx="442">
                  <c:v>2.75</c:v>
                </c:pt>
                <c:pt idx="443">
                  <c:v>2.75</c:v>
                </c:pt>
                <c:pt idx="444">
                  <c:v>3.1</c:v>
                </c:pt>
                <c:pt idx="445">
                  <c:v>3.3</c:v>
                </c:pt>
                <c:pt idx="446">
                  <c:v>3.1</c:v>
                </c:pt>
                <c:pt idx="447">
                  <c:v>2.9</c:v>
                </c:pt>
                <c:pt idx="448">
                  <c:v>2.8</c:v>
                </c:pt>
                <c:pt idx="449">
                  <c:v>2.7</c:v>
                </c:pt>
                <c:pt idx="450">
                  <c:v>2.65</c:v>
                </c:pt>
                <c:pt idx="451">
                  <c:v>2.75</c:v>
                </c:pt>
                <c:pt idx="452">
                  <c:v>2.95</c:v>
                </c:pt>
                <c:pt idx="453">
                  <c:v>2.95</c:v>
                </c:pt>
                <c:pt idx="454">
                  <c:v>2.65</c:v>
                </c:pt>
                <c:pt idx="455">
                  <c:v>2.5</c:v>
                </c:pt>
                <c:pt idx="456">
                  <c:v>2.2999999999999998</c:v>
                </c:pt>
                <c:pt idx="457">
                  <c:v>2.2000000000000002</c:v>
                </c:pt>
                <c:pt idx="458">
                  <c:v>2.25</c:v>
                </c:pt>
                <c:pt idx="459">
                  <c:v>2.2000000000000002</c:v>
                </c:pt>
                <c:pt idx="460">
                  <c:v>2.2000000000000002</c:v>
                </c:pt>
                <c:pt idx="461">
                  <c:v>2.2999999999999998</c:v>
                </c:pt>
                <c:pt idx="462">
                  <c:v>2.8</c:v>
                </c:pt>
                <c:pt idx="463">
                  <c:v>2.8</c:v>
                </c:pt>
                <c:pt idx="464">
                  <c:v>2.4500000000000002</c:v>
                </c:pt>
                <c:pt idx="465">
                  <c:v>3</c:v>
                </c:pt>
                <c:pt idx="466">
                  <c:v>2.4</c:v>
                </c:pt>
                <c:pt idx="467">
                  <c:v>3</c:v>
                </c:pt>
                <c:pt idx="468">
                  <c:v>2.65</c:v>
                </c:pt>
                <c:pt idx="469">
                  <c:v>2.5</c:v>
                </c:pt>
                <c:pt idx="470">
                  <c:v>2.4</c:v>
                </c:pt>
                <c:pt idx="471">
                  <c:v>2.4500000000000002</c:v>
                </c:pt>
                <c:pt idx="472">
                  <c:v>2.2999999999999998</c:v>
                </c:pt>
                <c:pt idx="473">
                  <c:v>2.1</c:v>
                </c:pt>
                <c:pt idx="474">
                  <c:v>2.1</c:v>
                </c:pt>
                <c:pt idx="475">
                  <c:v>2</c:v>
                </c:pt>
                <c:pt idx="476">
                  <c:v>2.35</c:v>
                </c:pt>
                <c:pt idx="477">
                  <c:v>2.7</c:v>
                </c:pt>
                <c:pt idx="478">
                  <c:v>3</c:v>
                </c:pt>
                <c:pt idx="479">
                  <c:v>3.8</c:v>
                </c:pt>
                <c:pt idx="480">
                  <c:v>3</c:v>
                </c:pt>
                <c:pt idx="481">
                  <c:v>3.15</c:v>
                </c:pt>
                <c:pt idx="482">
                  <c:v>3.65</c:v>
                </c:pt>
                <c:pt idx="483">
                  <c:v>3.8</c:v>
                </c:pt>
                <c:pt idx="484">
                  <c:v>3.7</c:v>
                </c:pt>
                <c:pt idx="485">
                  <c:v>3.55</c:v>
                </c:pt>
                <c:pt idx="486">
                  <c:v>3.15</c:v>
                </c:pt>
                <c:pt idx="487">
                  <c:v>2.95</c:v>
                </c:pt>
                <c:pt idx="488">
                  <c:v>3.35</c:v>
                </c:pt>
                <c:pt idx="489">
                  <c:v>3.6</c:v>
                </c:pt>
                <c:pt idx="490">
                  <c:v>3.9</c:v>
                </c:pt>
                <c:pt idx="491">
                  <c:v>3.5</c:v>
                </c:pt>
                <c:pt idx="492">
                  <c:v>3.65</c:v>
                </c:pt>
                <c:pt idx="493">
                  <c:v>3.85</c:v>
                </c:pt>
                <c:pt idx="494">
                  <c:v>3.5</c:v>
                </c:pt>
                <c:pt idx="495">
                  <c:v>3.4</c:v>
                </c:pt>
                <c:pt idx="496">
                  <c:v>3.8</c:v>
                </c:pt>
                <c:pt idx="497">
                  <c:v>4.0999999999999996</c:v>
                </c:pt>
                <c:pt idx="498">
                  <c:v>4.0999999999999996</c:v>
                </c:pt>
                <c:pt idx="499">
                  <c:v>3.9</c:v>
                </c:pt>
                <c:pt idx="500">
                  <c:v>3.65</c:v>
                </c:pt>
                <c:pt idx="501">
                  <c:v>3.65</c:v>
                </c:pt>
                <c:pt idx="502">
                  <c:v>4.3</c:v>
                </c:pt>
                <c:pt idx="503">
                  <c:v>4.3499999999999996</c:v>
                </c:pt>
                <c:pt idx="504">
                  <c:v>4.2</c:v>
                </c:pt>
                <c:pt idx="505">
                  <c:v>4.2</c:v>
                </c:pt>
                <c:pt idx="506">
                  <c:v>4.2</c:v>
                </c:pt>
                <c:pt idx="507">
                  <c:v>4.0999999999999996</c:v>
                </c:pt>
                <c:pt idx="508">
                  <c:v>4</c:v>
                </c:pt>
                <c:pt idx="509">
                  <c:v>3.9</c:v>
                </c:pt>
                <c:pt idx="510">
                  <c:v>3.8</c:v>
                </c:pt>
                <c:pt idx="511">
                  <c:v>3.9</c:v>
                </c:pt>
                <c:pt idx="512">
                  <c:v>4</c:v>
                </c:pt>
                <c:pt idx="513">
                  <c:v>3.9</c:v>
                </c:pt>
                <c:pt idx="514">
                  <c:v>3.9</c:v>
                </c:pt>
                <c:pt idx="515">
                  <c:v>4</c:v>
                </c:pt>
                <c:pt idx="516">
                  <c:v>4.0999999999999996</c:v>
                </c:pt>
                <c:pt idx="517">
                  <c:v>4.1500000000000004</c:v>
                </c:pt>
                <c:pt idx="518">
                  <c:v>3.9</c:v>
                </c:pt>
                <c:pt idx="519">
                  <c:v>3.8</c:v>
                </c:pt>
                <c:pt idx="520">
                  <c:v>3.4</c:v>
                </c:pt>
                <c:pt idx="521">
                  <c:v>3.35</c:v>
                </c:pt>
                <c:pt idx="522">
                  <c:v>3.3</c:v>
                </c:pt>
                <c:pt idx="523">
                  <c:v>3.2</c:v>
                </c:pt>
                <c:pt idx="524">
                  <c:v>3.2</c:v>
                </c:pt>
                <c:pt idx="525">
                  <c:v>3.2</c:v>
                </c:pt>
                <c:pt idx="526">
                  <c:v>3.1</c:v>
                </c:pt>
                <c:pt idx="527">
                  <c:v>3.2</c:v>
                </c:pt>
                <c:pt idx="528">
                  <c:v>3.8</c:v>
                </c:pt>
                <c:pt idx="529">
                  <c:v>3.95</c:v>
                </c:pt>
                <c:pt idx="530">
                  <c:v>4.2</c:v>
                </c:pt>
                <c:pt idx="531">
                  <c:v>4.0999999999999996</c:v>
                </c:pt>
                <c:pt idx="532">
                  <c:v>4.0999999999999996</c:v>
                </c:pt>
                <c:pt idx="533">
                  <c:v>4.2</c:v>
                </c:pt>
                <c:pt idx="534">
                  <c:v>4.3</c:v>
                </c:pt>
                <c:pt idx="535">
                  <c:v>4.3</c:v>
                </c:pt>
                <c:pt idx="536">
                  <c:v>4.3499999999999996</c:v>
                </c:pt>
                <c:pt idx="537">
                  <c:v>4.2</c:v>
                </c:pt>
                <c:pt idx="538">
                  <c:v>3.9</c:v>
                </c:pt>
                <c:pt idx="539">
                  <c:v>4</c:v>
                </c:pt>
                <c:pt idx="540">
                  <c:v>4.05</c:v>
                </c:pt>
                <c:pt idx="541">
                  <c:v>4.0999999999999996</c:v>
                </c:pt>
                <c:pt idx="542">
                  <c:v>4.4000000000000004</c:v>
                </c:pt>
                <c:pt idx="543">
                  <c:v>4.5</c:v>
                </c:pt>
                <c:pt idx="544">
                  <c:v>4.4000000000000004</c:v>
                </c:pt>
                <c:pt idx="545">
                  <c:v>4.2</c:v>
                </c:pt>
                <c:pt idx="546">
                  <c:v>4</c:v>
                </c:pt>
                <c:pt idx="547">
                  <c:v>3.85</c:v>
                </c:pt>
                <c:pt idx="548">
                  <c:v>4.05</c:v>
                </c:pt>
                <c:pt idx="549">
                  <c:v>4</c:v>
                </c:pt>
                <c:pt idx="550">
                  <c:v>3.75</c:v>
                </c:pt>
                <c:pt idx="551">
                  <c:v>3.6</c:v>
                </c:pt>
                <c:pt idx="552">
                  <c:v>3.9</c:v>
                </c:pt>
                <c:pt idx="553">
                  <c:v>3.9</c:v>
                </c:pt>
                <c:pt idx="554">
                  <c:v>3.35</c:v>
                </c:pt>
                <c:pt idx="555">
                  <c:v>3.45</c:v>
                </c:pt>
                <c:pt idx="556">
                  <c:v>4.05</c:v>
                </c:pt>
                <c:pt idx="557">
                  <c:v>4.3499999999999996</c:v>
                </c:pt>
                <c:pt idx="558">
                  <c:v>4.4800000000000004</c:v>
                </c:pt>
                <c:pt idx="559">
                  <c:v>4.34</c:v>
                </c:pt>
                <c:pt idx="560">
                  <c:v>4.4000000000000004</c:v>
                </c:pt>
                <c:pt idx="561">
                  <c:v>4.3499999999999996</c:v>
                </c:pt>
                <c:pt idx="562">
                  <c:v>4.58</c:v>
                </c:pt>
                <c:pt idx="563">
                  <c:v>4.5999999999999996</c:v>
                </c:pt>
                <c:pt idx="564">
                  <c:v>4.7</c:v>
                </c:pt>
                <c:pt idx="565">
                  <c:v>4.7</c:v>
                </c:pt>
                <c:pt idx="566">
                  <c:v>4.75</c:v>
                </c:pt>
                <c:pt idx="567">
                  <c:v>4.75</c:v>
                </c:pt>
                <c:pt idx="568">
                  <c:v>4.32</c:v>
                </c:pt>
                <c:pt idx="569">
                  <c:v>4.0599999999999996</c:v>
                </c:pt>
                <c:pt idx="570">
                  <c:v>3.78</c:v>
                </c:pt>
                <c:pt idx="571">
                  <c:v>3.66</c:v>
                </c:pt>
                <c:pt idx="572">
                  <c:v>3.45</c:v>
                </c:pt>
                <c:pt idx="573">
                  <c:v>3.27</c:v>
                </c:pt>
                <c:pt idx="574">
                  <c:v>3.05</c:v>
                </c:pt>
                <c:pt idx="575">
                  <c:v>3.05</c:v>
                </c:pt>
                <c:pt idx="576">
                  <c:v>3.1</c:v>
                </c:pt>
                <c:pt idx="577">
                  <c:v>3.15</c:v>
                </c:pt>
                <c:pt idx="578">
                  <c:v>3</c:v>
                </c:pt>
                <c:pt idx="579">
                  <c:v>3.1</c:v>
                </c:pt>
                <c:pt idx="580">
                  <c:v>3.35</c:v>
                </c:pt>
                <c:pt idx="581">
                  <c:v>3.4</c:v>
                </c:pt>
                <c:pt idx="582">
                  <c:v>2.95</c:v>
                </c:pt>
                <c:pt idx="583">
                  <c:v>3.1</c:v>
                </c:pt>
                <c:pt idx="584">
                  <c:v>3.18</c:v>
                </c:pt>
                <c:pt idx="585">
                  <c:v>3.1</c:v>
                </c:pt>
                <c:pt idx="586">
                  <c:v>3.16</c:v>
                </c:pt>
                <c:pt idx="587">
                  <c:v>3.08</c:v>
                </c:pt>
                <c:pt idx="588">
                  <c:v>3.32</c:v>
                </c:pt>
                <c:pt idx="589">
                  <c:v>3.42</c:v>
                </c:pt>
                <c:pt idx="590">
                  <c:v>3.5</c:v>
                </c:pt>
                <c:pt idx="591">
                  <c:v>3.55</c:v>
                </c:pt>
                <c:pt idx="592">
                  <c:v>3.3</c:v>
                </c:pt>
                <c:pt idx="593">
                  <c:v>3.3</c:v>
                </c:pt>
                <c:pt idx="594">
                  <c:v>3.2</c:v>
                </c:pt>
                <c:pt idx="595">
                  <c:v>3.4</c:v>
                </c:pt>
                <c:pt idx="596">
                  <c:v>3.82</c:v>
                </c:pt>
                <c:pt idx="597">
                  <c:v>3.94</c:v>
                </c:pt>
                <c:pt idx="598">
                  <c:v>3.66</c:v>
                </c:pt>
                <c:pt idx="599">
                  <c:v>3.6</c:v>
                </c:pt>
                <c:pt idx="600">
                  <c:v>3.3</c:v>
                </c:pt>
                <c:pt idx="601">
                  <c:v>3.24</c:v>
                </c:pt>
                <c:pt idx="602">
                  <c:v>3.52</c:v>
                </c:pt>
                <c:pt idx="603">
                  <c:v>3.64</c:v>
                </c:pt>
                <c:pt idx="604">
                  <c:v>3.65</c:v>
                </c:pt>
                <c:pt idx="605">
                  <c:v>3.7</c:v>
                </c:pt>
                <c:pt idx="606">
                  <c:v>3.8</c:v>
                </c:pt>
                <c:pt idx="607">
                  <c:v>3.8</c:v>
                </c:pt>
                <c:pt idx="608">
                  <c:v>3.85</c:v>
                </c:pt>
                <c:pt idx="609">
                  <c:v>3.9</c:v>
                </c:pt>
                <c:pt idx="610">
                  <c:v>3.8</c:v>
                </c:pt>
                <c:pt idx="611">
                  <c:v>3.7</c:v>
                </c:pt>
                <c:pt idx="612">
                  <c:v>3.85</c:v>
                </c:pt>
                <c:pt idx="613">
                  <c:v>3.88</c:v>
                </c:pt>
                <c:pt idx="614">
                  <c:v>4.1399999999999997</c:v>
                </c:pt>
                <c:pt idx="615">
                  <c:v>4.12</c:v>
                </c:pt>
                <c:pt idx="616">
                  <c:v>4.22</c:v>
                </c:pt>
                <c:pt idx="617">
                  <c:v>4.3</c:v>
                </c:pt>
                <c:pt idx="618">
                  <c:v>4.2</c:v>
                </c:pt>
                <c:pt idx="619">
                  <c:v>4</c:v>
                </c:pt>
                <c:pt idx="620">
                  <c:v>4.0999999999999996</c:v>
                </c:pt>
                <c:pt idx="621">
                  <c:v>4.0999999999999996</c:v>
                </c:pt>
                <c:pt idx="622">
                  <c:v>4.4000000000000004</c:v>
                </c:pt>
                <c:pt idx="623">
                  <c:v>4.55</c:v>
                </c:pt>
                <c:pt idx="624">
                  <c:v>4.78</c:v>
                </c:pt>
                <c:pt idx="625">
                  <c:v>4.84</c:v>
                </c:pt>
                <c:pt idx="626">
                  <c:v>4.8499999999999996</c:v>
                </c:pt>
                <c:pt idx="627">
                  <c:v>4.9000000000000004</c:v>
                </c:pt>
                <c:pt idx="628">
                  <c:v>4.95</c:v>
                </c:pt>
                <c:pt idx="629">
                  <c:v>5</c:v>
                </c:pt>
                <c:pt idx="630">
                  <c:v>4.95</c:v>
                </c:pt>
                <c:pt idx="631">
                  <c:v>4.9000000000000004</c:v>
                </c:pt>
                <c:pt idx="632">
                  <c:v>4.8</c:v>
                </c:pt>
                <c:pt idx="633">
                  <c:v>4.8</c:v>
                </c:pt>
                <c:pt idx="634">
                  <c:v>4.9000000000000004</c:v>
                </c:pt>
                <c:pt idx="635">
                  <c:v>4.9000000000000004</c:v>
                </c:pt>
                <c:pt idx="636">
                  <c:v>4.9000000000000004</c:v>
                </c:pt>
                <c:pt idx="637">
                  <c:v>5</c:v>
                </c:pt>
                <c:pt idx="638">
                  <c:v>5.0999999999999996</c:v>
                </c:pt>
                <c:pt idx="639">
                  <c:v>5.0999999999999996</c:v>
                </c:pt>
                <c:pt idx="640">
                  <c:v>5.15</c:v>
                </c:pt>
                <c:pt idx="641">
                  <c:v>5.2</c:v>
                </c:pt>
                <c:pt idx="642">
                  <c:v>5.15</c:v>
                </c:pt>
                <c:pt idx="643">
                  <c:v>5.25</c:v>
                </c:pt>
                <c:pt idx="644">
                  <c:v>5.15</c:v>
                </c:pt>
                <c:pt idx="645">
                  <c:v>5.15</c:v>
                </c:pt>
                <c:pt idx="646">
                  <c:v>5.05</c:v>
                </c:pt>
                <c:pt idx="647">
                  <c:v>5</c:v>
                </c:pt>
                <c:pt idx="648">
                  <c:v>5</c:v>
                </c:pt>
                <c:pt idx="649">
                  <c:v>5</c:v>
                </c:pt>
                <c:pt idx="650">
                  <c:v>4.95</c:v>
                </c:pt>
                <c:pt idx="651">
                  <c:v>4.95</c:v>
                </c:pt>
                <c:pt idx="652">
                  <c:v>4.9000000000000004</c:v>
                </c:pt>
                <c:pt idx="653">
                  <c:v>4.8499999999999996</c:v>
                </c:pt>
                <c:pt idx="654">
                  <c:v>4.8</c:v>
                </c:pt>
                <c:pt idx="655">
                  <c:v>4.8</c:v>
                </c:pt>
                <c:pt idx="656">
                  <c:v>4.9000000000000004</c:v>
                </c:pt>
                <c:pt idx="657">
                  <c:v>4.95</c:v>
                </c:pt>
                <c:pt idx="658">
                  <c:v>4.9000000000000004</c:v>
                </c:pt>
                <c:pt idx="659">
                  <c:v>4.9000000000000004</c:v>
                </c:pt>
                <c:pt idx="660">
                  <c:v>4.8499999999999996</c:v>
                </c:pt>
                <c:pt idx="661">
                  <c:v>4.8499999999999996</c:v>
                </c:pt>
                <c:pt idx="662">
                  <c:v>4.8</c:v>
                </c:pt>
                <c:pt idx="663">
                  <c:v>4.75</c:v>
                </c:pt>
                <c:pt idx="664">
                  <c:v>4.7</c:v>
                </c:pt>
                <c:pt idx="665">
                  <c:v>4.6500000000000004</c:v>
                </c:pt>
                <c:pt idx="666">
                  <c:v>4.6500000000000004</c:v>
                </c:pt>
                <c:pt idx="667">
                  <c:v>4.6500000000000004</c:v>
                </c:pt>
                <c:pt idx="668">
                  <c:v>4.7</c:v>
                </c:pt>
                <c:pt idx="669">
                  <c:v>4.75</c:v>
                </c:pt>
                <c:pt idx="670">
                  <c:v>4.75</c:v>
                </c:pt>
                <c:pt idx="671">
                  <c:v>4.75</c:v>
                </c:pt>
                <c:pt idx="672">
                  <c:v>4.8499999999999996</c:v>
                </c:pt>
                <c:pt idx="673">
                  <c:v>4.8</c:v>
                </c:pt>
                <c:pt idx="674">
                  <c:v>4.8499999999999996</c:v>
                </c:pt>
                <c:pt idx="675">
                  <c:v>4.8499999999999996</c:v>
                </c:pt>
                <c:pt idx="676">
                  <c:v>4.9000000000000004</c:v>
                </c:pt>
                <c:pt idx="677">
                  <c:v>4.9000000000000004</c:v>
                </c:pt>
                <c:pt idx="678">
                  <c:v>4.95</c:v>
                </c:pt>
                <c:pt idx="679">
                  <c:v>4.95</c:v>
                </c:pt>
                <c:pt idx="680">
                  <c:v>5</c:v>
                </c:pt>
                <c:pt idx="681">
                  <c:v>5</c:v>
                </c:pt>
                <c:pt idx="682">
                  <c:v>5.05</c:v>
                </c:pt>
                <c:pt idx="683">
                  <c:v>5.05</c:v>
                </c:pt>
                <c:pt idx="684">
                  <c:v>4.95</c:v>
                </c:pt>
                <c:pt idx="685">
                  <c:v>4.9000000000000004</c:v>
                </c:pt>
                <c:pt idx="686">
                  <c:v>4.8</c:v>
                </c:pt>
                <c:pt idx="687">
                  <c:v>4.75</c:v>
                </c:pt>
                <c:pt idx="688">
                  <c:v>4.75</c:v>
                </c:pt>
                <c:pt idx="689">
                  <c:v>4.7</c:v>
                </c:pt>
                <c:pt idx="690">
                  <c:v>4.5999999999999996</c:v>
                </c:pt>
                <c:pt idx="691">
                  <c:v>4.5999999999999996</c:v>
                </c:pt>
                <c:pt idx="692">
                  <c:v>4.55</c:v>
                </c:pt>
                <c:pt idx="693">
                  <c:v>4.4000000000000004</c:v>
                </c:pt>
                <c:pt idx="694">
                  <c:v>4.2</c:v>
                </c:pt>
                <c:pt idx="695">
                  <c:v>4.0999999999999996</c:v>
                </c:pt>
                <c:pt idx="696">
                  <c:v>4.3</c:v>
                </c:pt>
                <c:pt idx="697">
                  <c:v>4.0999999999999996</c:v>
                </c:pt>
                <c:pt idx="698">
                  <c:v>3.9</c:v>
                </c:pt>
                <c:pt idx="699">
                  <c:v>3.8</c:v>
                </c:pt>
                <c:pt idx="700">
                  <c:v>3.7</c:v>
                </c:pt>
                <c:pt idx="701">
                  <c:v>3.7</c:v>
                </c:pt>
                <c:pt idx="702">
                  <c:v>3.55</c:v>
                </c:pt>
                <c:pt idx="703">
                  <c:v>3.55</c:v>
                </c:pt>
                <c:pt idx="704">
                  <c:v>3.45</c:v>
                </c:pt>
                <c:pt idx="705">
                  <c:v>3.5</c:v>
                </c:pt>
                <c:pt idx="706">
                  <c:v>3.7</c:v>
                </c:pt>
                <c:pt idx="707">
                  <c:v>3.7</c:v>
                </c:pt>
                <c:pt idx="708">
                  <c:v>3.75</c:v>
                </c:pt>
                <c:pt idx="709">
                  <c:v>3.7</c:v>
                </c:pt>
                <c:pt idx="710">
                  <c:v>4.05</c:v>
                </c:pt>
                <c:pt idx="711">
                  <c:v>4.05</c:v>
                </c:pt>
                <c:pt idx="712">
                  <c:v>4.05</c:v>
                </c:pt>
                <c:pt idx="713">
                  <c:v>3.95</c:v>
                </c:pt>
                <c:pt idx="714">
                  <c:v>3.65</c:v>
                </c:pt>
                <c:pt idx="715">
                  <c:v>3.55</c:v>
                </c:pt>
                <c:pt idx="716">
                  <c:v>3.45</c:v>
                </c:pt>
                <c:pt idx="717">
                  <c:v>3.4</c:v>
                </c:pt>
                <c:pt idx="718">
                  <c:v>3.2</c:v>
                </c:pt>
                <c:pt idx="719">
                  <c:v>3.2</c:v>
                </c:pt>
                <c:pt idx="720">
                  <c:v>3.2</c:v>
                </c:pt>
                <c:pt idx="721">
                  <c:v>3.4</c:v>
                </c:pt>
                <c:pt idx="722">
                  <c:v>3.85</c:v>
                </c:pt>
                <c:pt idx="723">
                  <c:v>3.85</c:v>
                </c:pt>
                <c:pt idx="724">
                  <c:v>3.55</c:v>
                </c:pt>
                <c:pt idx="725">
                  <c:v>3.5</c:v>
                </c:pt>
                <c:pt idx="726">
                  <c:v>3.3</c:v>
                </c:pt>
                <c:pt idx="727">
                  <c:v>3.25</c:v>
                </c:pt>
                <c:pt idx="728">
                  <c:v>3.1</c:v>
                </c:pt>
                <c:pt idx="729">
                  <c:v>3.1</c:v>
                </c:pt>
                <c:pt idx="730">
                  <c:v>3.1</c:v>
                </c:pt>
                <c:pt idx="731">
                  <c:v>3</c:v>
                </c:pt>
              </c:numCache>
              <c:extLst xmlns:c15="http://schemas.microsoft.com/office/drawing/2012/chart"/>
            </c:numRef>
          </c:val>
          <c:smooth val="1"/>
          <c:extLst>
            <c:ext xmlns:c16="http://schemas.microsoft.com/office/drawing/2014/chart" uri="{C3380CC4-5D6E-409C-BE32-E72D297353CC}">
              <c16:uniqueId val="{00000000-B4CE-42B4-94C7-3B7BFD3BFCB9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DATOS!$R$3:$R$734</c:f>
              <c:numCache>
                <c:formatCode>0.00</c:formatCode>
                <c:ptCount val="732"/>
                <c:pt idx="0">
                  <c:v>2.9</c:v>
                </c:pt>
                <c:pt idx="1">
                  <c:v>2.7</c:v>
                </c:pt>
                <c:pt idx="2">
                  <c:v>2.65</c:v>
                </c:pt>
                <c:pt idx="3">
                  <c:v>2.6</c:v>
                </c:pt>
                <c:pt idx="4">
                  <c:v>2.7</c:v>
                </c:pt>
                <c:pt idx="5">
                  <c:v>2.75</c:v>
                </c:pt>
                <c:pt idx="6">
                  <c:v>2.5</c:v>
                </c:pt>
                <c:pt idx="7">
                  <c:v>2.4</c:v>
                </c:pt>
                <c:pt idx="8">
                  <c:v>2.4500000000000002</c:v>
                </c:pt>
                <c:pt idx="9">
                  <c:v>2.7</c:v>
                </c:pt>
                <c:pt idx="10">
                  <c:v>3.2</c:v>
                </c:pt>
                <c:pt idx="11">
                  <c:v>3.15</c:v>
                </c:pt>
                <c:pt idx="12">
                  <c:v>3.2</c:v>
                </c:pt>
                <c:pt idx="13">
                  <c:v>3.1</c:v>
                </c:pt>
                <c:pt idx="14">
                  <c:v>3.2</c:v>
                </c:pt>
                <c:pt idx="15">
                  <c:v>3.25</c:v>
                </c:pt>
                <c:pt idx="16">
                  <c:v>3.1</c:v>
                </c:pt>
                <c:pt idx="17">
                  <c:v>3.05</c:v>
                </c:pt>
                <c:pt idx="18">
                  <c:v>3.2</c:v>
                </c:pt>
                <c:pt idx="19">
                  <c:v>3.2</c:v>
                </c:pt>
                <c:pt idx="20">
                  <c:v>2.8</c:v>
                </c:pt>
                <c:pt idx="21">
                  <c:v>2.75</c:v>
                </c:pt>
                <c:pt idx="22">
                  <c:v>2.85</c:v>
                </c:pt>
                <c:pt idx="23">
                  <c:v>2.85</c:v>
                </c:pt>
                <c:pt idx="24">
                  <c:v>2.75</c:v>
                </c:pt>
                <c:pt idx="25">
                  <c:v>2.65</c:v>
                </c:pt>
                <c:pt idx="26">
                  <c:v>2.4500000000000002</c:v>
                </c:pt>
                <c:pt idx="27">
                  <c:v>2.7</c:v>
                </c:pt>
                <c:pt idx="28">
                  <c:v>2.65</c:v>
                </c:pt>
                <c:pt idx="29">
                  <c:v>2.7</c:v>
                </c:pt>
                <c:pt idx="30">
                  <c:v>2.7</c:v>
                </c:pt>
                <c:pt idx="31">
                  <c:v>2.7</c:v>
                </c:pt>
                <c:pt idx="32">
                  <c:v>2.7</c:v>
                </c:pt>
                <c:pt idx="33">
                  <c:v>2.7</c:v>
                </c:pt>
                <c:pt idx="34">
                  <c:v>2.6</c:v>
                </c:pt>
                <c:pt idx="35">
                  <c:v>2.6</c:v>
                </c:pt>
                <c:pt idx="36">
                  <c:v>2.85</c:v>
                </c:pt>
                <c:pt idx="37">
                  <c:v>2.8</c:v>
                </c:pt>
                <c:pt idx="38">
                  <c:v>2.4</c:v>
                </c:pt>
                <c:pt idx="39">
                  <c:v>2.2000000000000002</c:v>
                </c:pt>
                <c:pt idx="40">
                  <c:v>2.4500000000000002</c:v>
                </c:pt>
                <c:pt idx="41">
                  <c:v>2.2000000000000002</c:v>
                </c:pt>
                <c:pt idx="42">
                  <c:v>2.2000000000000002</c:v>
                </c:pt>
                <c:pt idx="43">
                  <c:v>2.1</c:v>
                </c:pt>
                <c:pt idx="44">
                  <c:v>2</c:v>
                </c:pt>
                <c:pt idx="45">
                  <c:v>1.9</c:v>
                </c:pt>
                <c:pt idx="46">
                  <c:v>1.9</c:v>
                </c:pt>
                <c:pt idx="47">
                  <c:v>1.9</c:v>
                </c:pt>
                <c:pt idx="48">
                  <c:v>1.9</c:v>
                </c:pt>
                <c:pt idx="49">
                  <c:v>1.9</c:v>
                </c:pt>
                <c:pt idx="50">
                  <c:v>1.85</c:v>
                </c:pt>
                <c:pt idx="51">
                  <c:v>1.8</c:v>
                </c:pt>
                <c:pt idx="52">
                  <c:v>1.8</c:v>
                </c:pt>
                <c:pt idx="53">
                  <c:v>1.7</c:v>
                </c:pt>
                <c:pt idx="54">
                  <c:v>2.2999999999999998</c:v>
                </c:pt>
                <c:pt idx="55">
                  <c:v>2.2999999999999998</c:v>
                </c:pt>
                <c:pt idx="56">
                  <c:v>2.1</c:v>
                </c:pt>
                <c:pt idx="57">
                  <c:v>1.8</c:v>
                </c:pt>
                <c:pt idx="58">
                  <c:v>1.85</c:v>
                </c:pt>
                <c:pt idx="59">
                  <c:v>1.9</c:v>
                </c:pt>
                <c:pt idx="60">
                  <c:v>1.8</c:v>
                </c:pt>
                <c:pt idx="61">
                  <c:v>1.7</c:v>
                </c:pt>
                <c:pt idx="62">
                  <c:v>1.8</c:v>
                </c:pt>
                <c:pt idx="63">
                  <c:v>1.8</c:v>
                </c:pt>
                <c:pt idx="64">
                  <c:v>1.8</c:v>
                </c:pt>
                <c:pt idx="65">
                  <c:v>1.65</c:v>
                </c:pt>
                <c:pt idx="66">
                  <c:v>1.7</c:v>
                </c:pt>
                <c:pt idx="67">
                  <c:v>1.65</c:v>
                </c:pt>
                <c:pt idx="68">
                  <c:v>1.65</c:v>
                </c:pt>
                <c:pt idx="69">
                  <c:v>1.65</c:v>
                </c:pt>
                <c:pt idx="70">
                  <c:v>1.65</c:v>
                </c:pt>
                <c:pt idx="71">
                  <c:v>1.7</c:v>
                </c:pt>
                <c:pt idx="72">
                  <c:v>1.8</c:v>
                </c:pt>
                <c:pt idx="73">
                  <c:v>1.75</c:v>
                </c:pt>
                <c:pt idx="74">
                  <c:v>1.6</c:v>
                </c:pt>
                <c:pt idx="75">
                  <c:v>1.45</c:v>
                </c:pt>
                <c:pt idx="76">
                  <c:v>1.6</c:v>
                </c:pt>
                <c:pt idx="77">
                  <c:v>2.1</c:v>
                </c:pt>
                <c:pt idx="78">
                  <c:v>2.1</c:v>
                </c:pt>
                <c:pt idx="79">
                  <c:v>2.1</c:v>
                </c:pt>
                <c:pt idx="80">
                  <c:v>2.0499999999999998</c:v>
                </c:pt>
                <c:pt idx="81">
                  <c:v>2</c:v>
                </c:pt>
                <c:pt idx="82">
                  <c:v>2.0499999999999998</c:v>
                </c:pt>
                <c:pt idx="83">
                  <c:v>2.0499999999999998</c:v>
                </c:pt>
                <c:pt idx="84">
                  <c:v>2.2000000000000002</c:v>
                </c:pt>
                <c:pt idx="85">
                  <c:v>2.4</c:v>
                </c:pt>
                <c:pt idx="86">
                  <c:v>2.2000000000000002</c:v>
                </c:pt>
                <c:pt idx="87">
                  <c:v>2.25</c:v>
                </c:pt>
                <c:pt idx="88">
                  <c:v>2.4</c:v>
                </c:pt>
                <c:pt idx="89">
                  <c:v>2.5499999999999998</c:v>
                </c:pt>
                <c:pt idx="90">
                  <c:v>2.85</c:v>
                </c:pt>
                <c:pt idx="91">
                  <c:v>2.8</c:v>
                </c:pt>
                <c:pt idx="92">
                  <c:v>2.6</c:v>
                </c:pt>
                <c:pt idx="93">
                  <c:v>2.65</c:v>
                </c:pt>
                <c:pt idx="94">
                  <c:v>2.8</c:v>
                </c:pt>
                <c:pt idx="95">
                  <c:v>2.9</c:v>
                </c:pt>
                <c:pt idx="96">
                  <c:v>3.3</c:v>
                </c:pt>
                <c:pt idx="97">
                  <c:v>3.2</c:v>
                </c:pt>
                <c:pt idx="98">
                  <c:v>3</c:v>
                </c:pt>
                <c:pt idx="99">
                  <c:v>3</c:v>
                </c:pt>
                <c:pt idx="100">
                  <c:v>2.95</c:v>
                </c:pt>
                <c:pt idx="101">
                  <c:v>2.9</c:v>
                </c:pt>
                <c:pt idx="102">
                  <c:v>2.7</c:v>
                </c:pt>
                <c:pt idx="103">
                  <c:v>2.6</c:v>
                </c:pt>
                <c:pt idx="104">
                  <c:v>2.6</c:v>
                </c:pt>
                <c:pt idx="105">
                  <c:v>2.6</c:v>
                </c:pt>
                <c:pt idx="106">
                  <c:v>2.4</c:v>
                </c:pt>
                <c:pt idx="107">
                  <c:v>2.2999999999999998</c:v>
                </c:pt>
                <c:pt idx="108">
                  <c:v>2.2000000000000002</c:v>
                </c:pt>
                <c:pt idx="109">
                  <c:v>2.2999999999999998</c:v>
                </c:pt>
                <c:pt idx="110">
                  <c:v>2.4</c:v>
                </c:pt>
                <c:pt idx="111">
                  <c:v>2.6</c:v>
                </c:pt>
                <c:pt idx="112">
                  <c:v>2.5</c:v>
                </c:pt>
                <c:pt idx="113">
                  <c:v>2.5</c:v>
                </c:pt>
                <c:pt idx="114">
                  <c:v>2.5</c:v>
                </c:pt>
                <c:pt idx="115">
                  <c:v>2.5</c:v>
                </c:pt>
                <c:pt idx="116">
                  <c:v>2.8</c:v>
                </c:pt>
                <c:pt idx="117">
                  <c:v>2.95</c:v>
                </c:pt>
                <c:pt idx="118">
                  <c:v>3.08</c:v>
                </c:pt>
                <c:pt idx="119">
                  <c:v>3.16</c:v>
                </c:pt>
                <c:pt idx="120">
                  <c:v>3.3</c:v>
                </c:pt>
                <c:pt idx="121">
                  <c:v>2.95</c:v>
                </c:pt>
                <c:pt idx="122">
                  <c:v>3.3</c:v>
                </c:pt>
                <c:pt idx="123">
                  <c:v>3.6</c:v>
                </c:pt>
                <c:pt idx="124">
                  <c:v>3.75</c:v>
                </c:pt>
                <c:pt idx="125">
                  <c:v>3.65</c:v>
                </c:pt>
                <c:pt idx="126">
                  <c:v>4.1500000000000004</c:v>
                </c:pt>
                <c:pt idx="127">
                  <c:v>4.0999999999999996</c:v>
                </c:pt>
                <c:pt idx="128">
                  <c:v>3.9</c:v>
                </c:pt>
                <c:pt idx="129">
                  <c:v>3.85</c:v>
                </c:pt>
                <c:pt idx="130">
                  <c:v>3.75</c:v>
                </c:pt>
                <c:pt idx="131">
                  <c:v>3.75</c:v>
                </c:pt>
                <c:pt idx="132">
                  <c:v>3.75</c:v>
                </c:pt>
                <c:pt idx="133">
                  <c:v>3.75</c:v>
                </c:pt>
                <c:pt idx="134">
                  <c:v>3.9</c:v>
                </c:pt>
                <c:pt idx="135">
                  <c:v>3.9</c:v>
                </c:pt>
                <c:pt idx="136">
                  <c:v>3.8</c:v>
                </c:pt>
                <c:pt idx="137">
                  <c:v>3.7</c:v>
                </c:pt>
                <c:pt idx="138">
                  <c:v>4.0999999999999996</c:v>
                </c:pt>
                <c:pt idx="139">
                  <c:v>4.3499999999999996</c:v>
                </c:pt>
                <c:pt idx="140">
                  <c:v>4.55</c:v>
                </c:pt>
                <c:pt idx="141">
                  <c:v>4.45</c:v>
                </c:pt>
                <c:pt idx="142">
                  <c:v>4.3</c:v>
                </c:pt>
                <c:pt idx="143">
                  <c:v>4.3</c:v>
                </c:pt>
                <c:pt idx="144">
                  <c:v>4.3499999999999996</c:v>
                </c:pt>
                <c:pt idx="145">
                  <c:v>4.1500000000000004</c:v>
                </c:pt>
                <c:pt idx="146">
                  <c:v>3.85</c:v>
                </c:pt>
                <c:pt idx="147">
                  <c:v>3.75</c:v>
                </c:pt>
                <c:pt idx="148">
                  <c:v>3.25</c:v>
                </c:pt>
                <c:pt idx="149">
                  <c:v>3.3</c:v>
                </c:pt>
                <c:pt idx="150">
                  <c:v>3.1</c:v>
                </c:pt>
                <c:pt idx="151">
                  <c:v>3</c:v>
                </c:pt>
                <c:pt idx="152">
                  <c:v>2.75</c:v>
                </c:pt>
                <c:pt idx="153">
                  <c:v>2.7</c:v>
                </c:pt>
                <c:pt idx="154">
                  <c:v>2.7</c:v>
                </c:pt>
                <c:pt idx="155">
                  <c:v>2.5</c:v>
                </c:pt>
                <c:pt idx="156">
                  <c:v>2.7</c:v>
                </c:pt>
                <c:pt idx="157">
                  <c:v>2.5</c:v>
                </c:pt>
                <c:pt idx="158">
                  <c:v>3</c:v>
                </c:pt>
                <c:pt idx="159">
                  <c:v>3.3</c:v>
                </c:pt>
                <c:pt idx="160">
                  <c:v>3.5</c:v>
                </c:pt>
                <c:pt idx="161">
                  <c:v>3.7</c:v>
                </c:pt>
                <c:pt idx="162">
                  <c:v>3.7</c:v>
                </c:pt>
                <c:pt idx="163">
                  <c:v>3.7</c:v>
                </c:pt>
                <c:pt idx="164">
                  <c:v>3.85</c:v>
                </c:pt>
                <c:pt idx="165">
                  <c:v>3.8</c:v>
                </c:pt>
                <c:pt idx="166">
                  <c:v>3.9</c:v>
                </c:pt>
                <c:pt idx="167">
                  <c:v>4</c:v>
                </c:pt>
                <c:pt idx="168">
                  <c:v>3.8</c:v>
                </c:pt>
                <c:pt idx="169">
                  <c:v>3.8</c:v>
                </c:pt>
                <c:pt idx="170">
                  <c:v>4.3</c:v>
                </c:pt>
                <c:pt idx="171">
                  <c:v>4.3499999999999996</c:v>
                </c:pt>
                <c:pt idx="172">
                  <c:v>4.3</c:v>
                </c:pt>
                <c:pt idx="173">
                  <c:v>4.3</c:v>
                </c:pt>
                <c:pt idx="174">
                  <c:v>4.3</c:v>
                </c:pt>
                <c:pt idx="175">
                  <c:v>4.2</c:v>
                </c:pt>
                <c:pt idx="176">
                  <c:v>4.2</c:v>
                </c:pt>
                <c:pt idx="177">
                  <c:v>4.05</c:v>
                </c:pt>
                <c:pt idx="178">
                  <c:v>4</c:v>
                </c:pt>
                <c:pt idx="179">
                  <c:v>3.8</c:v>
                </c:pt>
                <c:pt idx="180">
                  <c:v>3.75</c:v>
                </c:pt>
                <c:pt idx="181">
                  <c:v>3.7</c:v>
                </c:pt>
                <c:pt idx="182">
                  <c:v>3.7</c:v>
                </c:pt>
                <c:pt idx="183">
                  <c:v>3.65</c:v>
                </c:pt>
                <c:pt idx="184">
                  <c:v>3.4</c:v>
                </c:pt>
                <c:pt idx="185">
                  <c:v>3.3</c:v>
                </c:pt>
                <c:pt idx="186">
                  <c:v>3.4</c:v>
                </c:pt>
                <c:pt idx="187">
                  <c:v>3.6</c:v>
                </c:pt>
                <c:pt idx="188">
                  <c:v>3.7</c:v>
                </c:pt>
                <c:pt idx="189">
                  <c:v>3.5</c:v>
                </c:pt>
                <c:pt idx="190">
                  <c:v>3.75</c:v>
                </c:pt>
                <c:pt idx="191">
                  <c:v>3.25</c:v>
                </c:pt>
                <c:pt idx="192">
                  <c:v>3.6</c:v>
                </c:pt>
                <c:pt idx="193">
                  <c:v>3.8</c:v>
                </c:pt>
                <c:pt idx="194">
                  <c:v>4.26</c:v>
                </c:pt>
                <c:pt idx="195">
                  <c:v>4.25</c:v>
                </c:pt>
                <c:pt idx="196">
                  <c:v>4.2</c:v>
                </c:pt>
                <c:pt idx="197">
                  <c:v>4.1100000000000003</c:v>
                </c:pt>
                <c:pt idx="198">
                  <c:v>4.3899999999999997</c:v>
                </c:pt>
                <c:pt idx="199">
                  <c:v>4.3499999999999996</c:v>
                </c:pt>
                <c:pt idx="200">
                  <c:v>4.25</c:v>
                </c:pt>
                <c:pt idx="201">
                  <c:v>4.3499999999999996</c:v>
                </c:pt>
                <c:pt idx="202">
                  <c:v>4.55</c:v>
                </c:pt>
                <c:pt idx="203">
                  <c:v>4.7</c:v>
                </c:pt>
                <c:pt idx="204">
                  <c:v>4.6500000000000004</c:v>
                </c:pt>
                <c:pt idx="205">
                  <c:v>4.5999999999999996</c:v>
                </c:pt>
                <c:pt idx="206">
                  <c:v>4.75</c:v>
                </c:pt>
                <c:pt idx="207">
                  <c:v>4.8</c:v>
                </c:pt>
                <c:pt idx="208">
                  <c:v>4.9000000000000004</c:v>
                </c:pt>
                <c:pt idx="209">
                  <c:v>4.95</c:v>
                </c:pt>
                <c:pt idx="210">
                  <c:v>4.95</c:v>
                </c:pt>
                <c:pt idx="211">
                  <c:v>4.95</c:v>
                </c:pt>
                <c:pt idx="212">
                  <c:v>5</c:v>
                </c:pt>
                <c:pt idx="213">
                  <c:v>5.05</c:v>
                </c:pt>
                <c:pt idx="214">
                  <c:v>5.0999999999999996</c:v>
                </c:pt>
                <c:pt idx="215">
                  <c:v>5.0999999999999996</c:v>
                </c:pt>
                <c:pt idx="216">
                  <c:v>5.0999999999999996</c:v>
                </c:pt>
                <c:pt idx="217">
                  <c:v>5.0999999999999996</c:v>
                </c:pt>
                <c:pt idx="218">
                  <c:v>5.15</c:v>
                </c:pt>
                <c:pt idx="219">
                  <c:v>5.15</c:v>
                </c:pt>
                <c:pt idx="220">
                  <c:v>5.15</c:v>
                </c:pt>
                <c:pt idx="221">
                  <c:v>5.2</c:v>
                </c:pt>
                <c:pt idx="222">
                  <c:v>5.2</c:v>
                </c:pt>
                <c:pt idx="223">
                  <c:v>5.2</c:v>
                </c:pt>
                <c:pt idx="224">
                  <c:v>5.25</c:v>
                </c:pt>
                <c:pt idx="225">
                  <c:v>5.3</c:v>
                </c:pt>
                <c:pt idx="226">
                  <c:v>5.3</c:v>
                </c:pt>
                <c:pt idx="227">
                  <c:v>5.3</c:v>
                </c:pt>
                <c:pt idx="228">
                  <c:v>5.3</c:v>
                </c:pt>
                <c:pt idx="229">
                  <c:v>5.3</c:v>
                </c:pt>
                <c:pt idx="230">
                  <c:v>5.35</c:v>
                </c:pt>
                <c:pt idx="231">
                  <c:v>5.4</c:v>
                </c:pt>
                <c:pt idx="232">
                  <c:v>5.4</c:v>
                </c:pt>
                <c:pt idx="233">
                  <c:v>5.4</c:v>
                </c:pt>
                <c:pt idx="234">
                  <c:v>5.35</c:v>
                </c:pt>
                <c:pt idx="235">
                  <c:v>5.3</c:v>
                </c:pt>
                <c:pt idx="236">
                  <c:v>5.25</c:v>
                </c:pt>
                <c:pt idx="237">
                  <c:v>5.2</c:v>
                </c:pt>
                <c:pt idx="238">
                  <c:v>5.25</c:v>
                </c:pt>
                <c:pt idx="239">
                  <c:v>5.25</c:v>
                </c:pt>
                <c:pt idx="240">
                  <c:v>5.0999999999999996</c:v>
                </c:pt>
                <c:pt idx="241">
                  <c:v>5</c:v>
                </c:pt>
                <c:pt idx="242">
                  <c:v>4.95</c:v>
                </c:pt>
                <c:pt idx="243">
                  <c:v>4.9000000000000004</c:v>
                </c:pt>
                <c:pt idx="244">
                  <c:v>4.8499999999999996</c:v>
                </c:pt>
                <c:pt idx="245">
                  <c:v>4.8</c:v>
                </c:pt>
                <c:pt idx="246">
                  <c:v>4.7</c:v>
                </c:pt>
                <c:pt idx="247">
                  <c:v>4.6500000000000004</c:v>
                </c:pt>
                <c:pt idx="248">
                  <c:v>4.5999999999999996</c:v>
                </c:pt>
                <c:pt idx="249">
                  <c:v>4.5999999999999996</c:v>
                </c:pt>
                <c:pt idx="250">
                  <c:v>4.45</c:v>
                </c:pt>
                <c:pt idx="251">
                  <c:v>4.3499999999999996</c:v>
                </c:pt>
                <c:pt idx="252">
                  <c:v>4.3</c:v>
                </c:pt>
                <c:pt idx="253">
                  <c:v>4.2</c:v>
                </c:pt>
                <c:pt idx="254">
                  <c:v>4.0999999999999996</c:v>
                </c:pt>
                <c:pt idx="255">
                  <c:v>3.95</c:v>
                </c:pt>
                <c:pt idx="256">
                  <c:v>3.8</c:v>
                </c:pt>
                <c:pt idx="257">
                  <c:v>3.6</c:v>
                </c:pt>
                <c:pt idx="258">
                  <c:v>3.35</c:v>
                </c:pt>
                <c:pt idx="259">
                  <c:v>3.3</c:v>
                </c:pt>
                <c:pt idx="260">
                  <c:v>3.2</c:v>
                </c:pt>
                <c:pt idx="261">
                  <c:v>3.25</c:v>
                </c:pt>
                <c:pt idx="262">
                  <c:v>3.4</c:v>
                </c:pt>
                <c:pt idx="263">
                  <c:v>3.4</c:v>
                </c:pt>
                <c:pt idx="264">
                  <c:v>3.3</c:v>
                </c:pt>
                <c:pt idx="265">
                  <c:v>3.2</c:v>
                </c:pt>
                <c:pt idx="266">
                  <c:v>3.45</c:v>
                </c:pt>
                <c:pt idx="267">
                  <c:v>3.4</c:v>
                </c:pt>
                <c:pt idx="268">
                  <c:v>3.25</c:v>
                </c:pt>
                <c:pt idx="269">
                  <c:v>3.2</c:v>
                </c:pt>
                <c:pt idx="270">
                  <c:v>3.9</c:v>
                </c:pt>
                <c:pt idx="271">
                  <c:v>4</c:v>
                </c:pt>
                <c:pt idx="272">
                  <c:v>4</c:v>
                </c:pt>
                <c:pt idx="273">
                  <c:v>4</c:v>
                </c:pt>
                <c:pt idx="274">
                  <c:v>4.0999999999999996</c:v>
                </c:pt>
                <c:pt idx="275">
                  <c:v>4.2</c:v>
                </c:pt>
                <c:pt idx="276">
                  <c:v>4.3</c:v>
                </c:pt>
                <c:pt idx="277">
                  <c:v>4.4000000000000004</c:v>
                </c:pt>
                <c:pt idx="278">
                  <c:v>4.42</c:v>
                </c:pt>
                <c:pt idx="279">
                  <c:v>4.43</c:v>
                </c:pt>
                <c:pt idx="280">
                  <c:v>4.45</c:v>
                </c:pt>
                <c:pt idx="281">
                  <c:v>4.5999999999999996</c:v>
                </c:pt>
                <c:pt idx="282">
                  <c:v>4.5</c:v>
                </c:pt>
                <c:pt idx="283">
                  <c:v>4.1500000000000004</c:v>
                </c:pt>
                <c:pt idx="284">
                  <c:v>3.9</c:v>
                </c:pt>
                <c:pt idx="285">
                  <c:v>3.9</c:v>
                </c:pt>
                <c:pt idx="286">
                  <c:v>4</c:v>
                </c:pt>
                <c:pt idx="287">
                  <c:v>3.9</c:v>
                </c:pt>
                <c:pt idx="288">
                  <c:v>3.9</c:v>
                </c:pt>
                <c:pt idx="289">
                  <c:v>3.85</c:v>
                </c:pt>
                <c:pt idx="290">
                  <c:v>3.9</c:v>
                </c:pt>
                <c:pt idx="291">
                  <c:v>3.7</c:v>
                </c:pt>
                <c:pt idx="292">
                  <c:v>3.9</c:v>
                </c:pt>
                <c:pt idx="293">
                  <c:v>3.9</c:v>
                </c:pt>
                <c:pt idx="294">
                  <c:v>3.6</c:v>
                </c:pt>
                <c:pt idx="295">
                  <c:v>3.6</c:v>
                </c:pt>
                <c:pt idx="296">
                  <c:v>3.5</c:v>
                </c:pt>
                <c:pt idx="297">
                  <c:v>3.5</c:v>
                </c:pt>
                <c:pt idx="298">
                  <c:v>3.4</c:v>
                </c:pt>
                <c:pt idx="299">
                  <c:v>3.5</c:v>
                </c:pt>
                <c:pt idx="300">
                  <c:v>3.4</c:v>
                </c:pt>
                <c:pt idx="301">
                  <c:v>3.35</c:v>
                </c:pt>
                <c:pt idx="302">
                  <c:v>3.1</c:v>
                </c:pt>
                <c:pt idx="303">
                  <c:v>3.05</c:v>
                </c:pt>
                <c:pt idx="304">
                  <c:v>3.2</c:v>
                </c:pt>
                <c:pt idx="305">
                  <c:v>3.3</c:v>
                </c:pt>
                <c:pt idx="306">
                  <c:v>3.2</c:v>
                </c:pt>
                <c:pt idx="307">
                  <c:v>3.3</c:v>
                </c:pt>
                <c:pt idx="308">
                  <c:v>3.65</c:v>
                </c:pt>
                <c:pt idx="309">
                  <c:v>3.7</c:v>
                </c:pt>
                <c:pt idx="310">
                  <c:v>4</c:v>
                </c:pt>
                <c:pt idx="311">
                  <c:v>4.05</c:v>
                </c:pt>
                <c:pt idx="312">
                  <c:v>4</c:v>
                </c:pt>
                <c:pt idx="313">
                  <c:v>3.95</c:v>
                </c:pt>
                <c:pt idx="314">
                  <c:v>3.85</c:v>
                </c:pt>
                <c:pt idx="315">
                  <c:v>3.85</c:v>
                </c:pt>
                <c:pt idx="316">
                  <c:v>3.9</c:v>
                </c:pt>
                <c:pt idx="317">
                  <c:v>3.9</c:v>
                </c:pt>
                <c:pt idx="318">
                  <c:v>3.95</c:v>
                </c:pt>
                <c:pt idx="319">
                  <c:v>3.95</c:v>
                </c:pt>
                <c:pt idx="320">
                  <c:v>3.7</c:v>
                </c:pt>
                <c:pt idx="321">
                  <c:v>3.55</c:v>
                </c:pt>
                <c:pt idx="322">
                  <c:v>3.45</c:v>
                </c:pt>
                <c:pt idx="323">
                  <c:v>3.3</c:v>
                </c:pt>
                <c:pt idx="324">
                  <c:v>3.1</c:v>
                </c:pt>
                <c:pt idx="325">
                  <c:v>3.1</c:v>
                </c:pt>
                <c:pt idx="326">
                  <c:v>3</c:v>
                </c:pt>
                <c:pt idx="327">
                  <c:v>2.85</c:v>
                </c:pt>
                <c:pt idx="328">
                  <c:v>2.65</c:v>
                </c:pt>
                <c:pt idx="329">
                  <c:v>2.5</c:v>
                </c:pt>
                <c:pt idx="330">
                  <c:v>2.4500000000000002</c:v>
                </c:pt>
                <c:pt idx="331">
                  <c:v>2.56</c:v>
                </c:pt>
                <c:pt idx="332">
                  <c:v>2.4</c:v>
                </c:pt>
                <c:pt idx="333">
                  <c:v>2.4</c:v>
                </c:pt>
                <c:pt idx="334">
                  <c:v>2.4</c:v>
                </c:pt>
                <c:pt idx="335">
                  <c:v>2.4</c:v>
                </c:pt>
                <c:pt idx="336">
                  <c:v>2.7</c:v>
                </c:pt>
                <c:pt idx="337">
                  <c:v>2.9</c:v>
                </c:pt>
                <c:pt idx="338">
                  <c:v>2.8</c:v>
                </c:pt>
                <c:pt idx="339">
                  <c:v>2.85</c:v>
                </c:pt>
                <c:pt idx="340">
                  <c:v>2.65</c:v>
                </c:pt>
                <c:pt idx="341">
                  <c:v>2.6</c:v>
                </c:pt>
                <c:pt idx="342">
                  <c:v>2.5499999999999998</c:v>
                </c:pt>
                <c:pt idx="343">
                  <c:v>2.5499999999999998</c:v>
                </c:pt>
                <c:pt idx="344">
                  <c:v>2.8</c:v>
                </c:pt>
                <c:pt idx="345">
                  <c:v>2.75</c:v>
                </c:pt>
                <c:pt idx="346">
                  <c:v>2.65</c:v>
                </c:pt>
                <c:pt idx="347">
                  <c:v>2.65</c:v>
                </c:pt>
                <c:pt idx="348">
                  <c:v>2.7</c:v>
                </c:pt>
                <c:pt idx="349">
                  <c:v>2.7</c:v>
                </c:pt>
                <c:pt idx="350">
                  <c:v>3.05</c:v>
                </c:pt>
                <c:pt idx="351">
                  <c:v>3.35</c:v>
                </c:pt>
                <c:pt idx="352">
                  <c:v>3</c:v>
                </c:pt>
                <c:pt idx="353">
                  <c:v>3.1</c:v>
                </c:pt>
                <c:pt idx="354">
                  <c:v>3.2</c:v>
                </c:pt>
                <c:pt idx="355">
                  <c:v>3.1</c:v>
                </c:pt>
                <c:pt idx="356">
                  <c:v>2.75</c:v>
                </c:pt>
                <c:pt idx="357">
                  <c:v>2.91</c:v>
                </c:pt>
                <c:pt idx="358">
                  <c:v>3.05</c:v>
                </c:pt>
                <c:pt idx="359">
                  <c:v>3.05</c:v>
                </c:pt>
                <c:pt idx="360">
                  <c:v>2.5499999999999998</c:v>
                </c:pt>
                <c:pt idx="361">
                  <c:v>2.5</c:v>
                </c:pt>
                <c:pt idx="362">
                  <c:v>2.7</c:v>
                </c:pt>
                <c:pt idx="363">
                  <c:v>2.7</c:v>
                </c:pt>
                <c:pt idx="364">
                  <c:v>2.4500000000000002</c:v>
                </c:pt>
                <c:pt idx="365">
                  <c:v>2.4500000000000002</c:v>
                </c:pt>
                <c:pt idx="366">
                  <c:v>3.4</c:v>
                </c:pt>
                <c:pt idx="367">
                  <c:v>3.2</c:v>
                </c:pt>
                <c:pt idx="368">
                  <c:v>2.7</c:v>
                </c:pt>
                <c:pt idx="369">
                  <c:v>2.8</c:v>
                </c:pt>
                <c:pt idx="370">
                  <c:v>3.1</c:v>
                </c:pt>
                <c:pt idx="371">
                  <c:v>3</c:v>
                </c:pt>
                <c:pt idx="372">
                  <c:v>2.85</c:v>
                </c:pt>
                <c:pt idx="373">
                  <c:v>2.7</c:v>
                </c:pt>
                <c:pt idx="374">
                  <c:v>2.35</c:v>
                </c:pt>
                <c:pt idx="375">
                  <c:v>2.2000000000000002</c:v>
                </c:pt>
                <c:pt idx="376">
                  <c:v>2.2000000000000002</c:v>
                </c:pt>
                <c:pt idx="377">
                  <c:v>2.2000000000000002</c:v>
                </c:pt>
                <c:pt idx="378">
                  <c:v>2.2000000000000002</c:v>
                </c:pt>
                <c:pt idx="379">
                  <c:v>2.1</c:v>
                </c:pt>
                <c:pt idx="380">
                  <c:v>2.1</c:v>
                </c:pt>
                <c:pt idx="381">
                  <c:v>2.15</c:v>
                </c:pt>
                <c:pt idx="382">
                  <c:v>2.4</c:v>
                </c:pt>
                <c:pt idx="383">
                  <c:v>2.4</c:v>
                </c:pt>
                <c:pt idx="384">
                  <c:v>2.4500000000000002</c:v>
                </c:pt>
                <c:pt idx="385">
                  <c:v>2.4500000000000002</c:v>
                </c:pt>
                <c:pt idx="386">
                  <c:v>2.4</c:v>
                </c:pt>
                <c:pt idx="387">
                  <c:v>2.2999999999999998</c:v>
                </c:pt>
                <c:pt idx="388">
                  <c:v>2.15</c:v>
                </c:pt>
                <c:pt idx="389">
                  <c:v>2.2000000000000002</c:v>
                </c:pt>
                <c:pt idx="390">
                  <c:v>2.8</c:v>
                </c:pt>
                <c:pt idx="391">
                  <c:v>2.9</c:v>
                </c:pt>
                <c:pt idx="392">
                  <c:v>2.9</c:v>
                </c:pt>
                <c:pt idx="393">
                  <c:v>3</c:v>
                </c:pt>
                <c:pt idx="394">
                  <c:v>3.4</c:v>
                </c:pt>
                <c:pt idx="395">
                  <c:v>3</c:v>
                </c:pt>
                <c:pt idx="396">
                  <c:v>2.8</c:v>
                </c:pt>
                <c:pt idx="397">
                  <c:v>2.7</c:v>
                </c:pt>
                <c:pt idx="398">
                  <c:v>2.6</c:v>
                </c:pt>
                <c:pt idx="399">
                  <c:v>2.7</c:v>
                </c:pt>
                <c:pt idx="400">
                  <c:v>3.2</c:v>
                </c:pt>
                <c:pt idx="401">
                  <c:v>3.25</c:v>
                </c:pt>
                <c:pt idx="402">
                  <c:v>2.9</c:v>
                </c:pt>
                <c:pt idx="403">
                  <c:v>2.8</c:v>
                </c:pt>
                <c:pt idx="404">
                  <c:v>2.85</c:v>
                </c:pt>
                <c:pt idx="405">
                  <c:v>2.6</c:v>
                </c:pt>
                <c:pt idx="406">
                  <c:v>2.35</c:v>
                </c:pt>
                <c:pt idx="407">
                  <c:v>2.2999999999999998</c:v>
                </c:pt>
                <c:pt idx="408">
                  <c:v>2.0499999999999998</c:v>
                </c:pt>
                <c:pt idx="409">
                  <c:v>1.95</c:v>
                </c:pt>
                <c:pt idx="410">
                  <c:v>1.9</c:v>
                </c:pt>
                <c:pt idx="411">
                  <c:v>1.85</c:v>
                </c:pt>
                <c:pt idx="412">
                  <c:v>1.8</c:v>
                </c:pt>
                <c:pt idx="413">
                  <c:v>1.8</c:v>
                </c:pt>
                <c:pt idx="414">
                  <c:v>1.6</c:v>
                </c:pt>
                <c:pt idx="415">
                  <c:v>1.7</c:v>
                </c:pt>
                <c:pt idx="416">
                  <c:v>2</c:v>
                </c:pt>
                <c:pt idx="417">
                  <c:v>1.85</c:v>
                </c:pt>
                <c:pt idx="418">
                  <c:v>1.75</c:v>
                </c:pt>
                <c:pt idx="419">
                  <c:v>1.8</c:v>
                </c:pt>
                <c:pt idx="420">
                  <c:v>2.2000000000000002</c:v>
                </c:pt>
                <c:pt idx="421">
                  <c:v>2.5</c:v>
                </c:pt>
                <c:pt idx="422">
                  <c:v>3.2</c:v>
                </c:pt>
                <c:pt idx="423">
                  <c:v>3.3</c:v>
                </c:pt>
                <c:pt idx="424">
                  <c:v>3.4</c:v>
                </c:pt>
                <c:pt idx="425">
                  <c:v>3.2</c:v>
                </c:pt>
                <c:pt idx="426">
                  <c:v>2.8</c:v>
                </c:pt>
                <c:pt idx="427">
                  <c:v>2.5499999999999998</c:v>
                </c:pt>
                <c:pt idx="428">
                  <c:v>2.6</c:v>
                </c:pt>
                <c:pt idx="429">
                  <c:v>2.5</c:v>
                </c:pt>
                <c:pt idx="430">
                  <c:v>2.8</c:v>
                </c:pt>
                <c:pt idx="431">
                  <c:v>2.9</c:v>
                </c:pt>
                <c:pt idx="432">
                  <c:v>3.2</c:v>
                </c:pt>
                <c:pt idx="433">
                  <c:v>3</c:v>
                </c:pt>
                <c:pt idx="434">
                  <c:v>2.6</c:v>
                </c:pt>
                <c:pt idx="435">
                  <c:v>2.6</c:v>
                </c:pt>
                <c:pt idx="436">
                  <c:v>2.8</c:v>
                </c:pt>
                <c:pt idx="437">
                  <c:v>2.5499999999999998</c:v>
                </c:pt>
                <c:pt idx="438">
                  <c:v>2.4</c:v>
                </c:pt>
                <c:pt idx="439">
                  <c:v>2.2999999999999998</c:v>
                </c:pt>
                <c:pt idx="440">
                  <c:v>2.1</c:v>
                </c:pt>
                <c:pt idx="441">
                  <c:v>2.1</c:v>
                </c:pt>
                <c:pt idx="442">
                  <c:v>1.9</c:v>
                </c:pt>
                <c:pt idx="443">
                  <c:v>1.9</c:v>
                </c:pt>
                <c:pt idx="444">
                  <c:v>1.9</c:v>
                </c:pt>
                <c:pt idx="445">
                  <c:v>1.9</c:v>
                </c:pt>
                <c:pt idx="446">
                  <c:v>1.9</c:v>
                </c:pt>
                <c:pt idx="447">
                  <c:v>1.9</c:v>
                </c:pt>
                <c:pt idx="448">
                  <c:v>1.9</c:v>
                </c:pt>
                <c:pt idx="449">
                  <c:v>1.8</c:v>
                </c:pt>
                <c:pt idx="450">
                  <c:v>1.95</c:v>
                </c:pt>
                <c:pt idx="451">
                  <c:v>1.9</c:v>
                </c:pt>
                <c:pt idx="452">
                  <c:v>1.8</c:v>
                </c:pt>
                <c:pt idx="453">
                  <c:v>1.8</c:v>
                </c:pt>
                <c:pt idx="454">
                  <c:v>1.8</c:v>
                </c:pt>
                <c:pt idx="455">
                  <c:v>1.85</c:v>
                </c:pt>
                <c:pt idx="456">
                  <c:v>1.8</c:v>
                </c:pt>
                <c:pt idx="457">
                  <c:v>1.85</c:v>
                </c:pt>
                <c:pt idx="458">
                  <c:v>1.85</c:v>
                </c:pt>
                <c:pt idx="459">
                  <c:v>2</c:v>
                </c:pt>
                <c:pt idx="460">
                  <c:v>2.0499999999999998</c:v>
                </c:pt>
                <c:pt idx="461">
                  <c:v>2.2000000000000002</c:v>
                </c:pt>
                <c:pt idx="462">
                  <c:v>2.4500000000000002</c:v>
                </c:pt>
                <c:pt idx="463">
                  <c:v>2.7</c:v>
                </c:pt>
                <c:pt idx="464">
                  <c:v>3.4</c:v>
                </c:pt>
                <c:pt idx="465">
                  <c:v>3.5</c:v>
                </c:pt>
                <c:pt idx="466">
                  <c:v>3.7</c:v>
                </c:pt>
                <c:pt idx="467">
                  <c:v>3.6</c:v>
                </c:pt>
                <c:pt idx="468">
                  <c:v>3.35</c:v>
                </c:pt>
                <c:pt idx="469">
                  <c:v>3.25</c:v>
                </c:pt>
                <c:pt idx="470">
                  <c:v>3</c:v>
                </c:pt>
                <c:pt idx="471">
                  <c:v>3</c:v>
                </c:pt>
                <c:pt idx="472">
                  <c:v>2.75</c:v>
                </c:pt>
                <c:pt idx="473">
                  <c:v>2.9</c:v>
                </c:pt>
                <c:pt idx="474">
                  <c:v>3.25</c:v>
                </c:pt>
                <c:pt idx="475">
                  <c:v>3.2</c:v>
                </c:pt>
                <c:pt idx="476">
                  <c:v>3</c:v>
                </c:pt>
                <c:pt idx="477">
                  <c:v>2.8</c:v>
                </c:pt>
                <c:pt idx="478">
                  <c:v>2.5</c:v>
                </c:pt>
                <c:pt idx="479">
                  <c:v>2.4</c:v>
                </c:pt>
                <c:pt idx="480">
                  <c:v>2.25</c:v>
                </c:pt>
                <c:pt idx="481">
                  <c:v>2.2000000000000002</c:v>
                </c:pt>
                <c:pt idx="482">
                  <c:v>2.6</c:v>
                </c:pt>
                <c:pt idx="483">
                  <c:v>2.6</c:v>
                </c:pt>
                <c:pt idx="484">
                  <c:v>2.2999999999999998</c:v>
                </c:pt>
                <c:pt idx="485">
                  <c:v>2.2999999999999998</c:v>
                </c:pt>
                <c:pt idx="486">
                  <c:v>2.0499999999999998</c:v>
                </c:pt>
                <c:pt idx="487">
                  <c:v>1.95</c:v>
                </c:pt>
                <c:pt idx="488">
                  <c:v>1.9</c:v>
                </c:pt>
                <c:pt idx="489">
                  <c:v>1.8</c:v>
                </c:pt>
                <c:pt idx="490">
                  <c:v>1.65</c:v>
                </c:pt>
                <c:pt idx="491">
                  <c:v>1.65</c:v>
                </c:pt>
                <c:pt idx="492">
                  <c:v>1.65</c:v>
                </c:pt>
                <c:pt idx="493">
                  <c:v>1.65</c:v>
                </c:pt>
                <c:pt idx="494">
                  <c:v>1.6</c:v>
                </c:pt>
                <c:pt idx="495">
                  <c:v>1.6</c:v>
                </c:pt>
                <c:pt idx="496">
                  <c:v>1.55</c:v>
                </c:pt>
                <c:pt idx="497">
                  <c:v>1.45</c:v>
                </c:pt>
                <c:pt idx="498">
                  <c:v>1.1499999999999999</c:v>
                </c:pt>
                <c:pt idx="499">
                  <c:v>1.1000000000000001</c:v>
                </c:pt>
                <c:pt idx="500">
                  <c:v>1.2</c:v>
                </c:pt>
                <c:pt idx="501">
                  <c:v>1.25</c:v>
                </c:pt>
                <c:pt idx="502">
                  <c:v>1.55</c:v>
                </c:pt>
                <c:pt idx="503">
                  <c:v>1.5</c:v>
                </c:pt>
                <c:pt idx="504">
                  <c:v>1.3</c:v>
                </c:pt>
                <c:pt idx="505">
                  <c:v>1.55</c:v>
                </c:pt>
                <c:pt idx="506">
                  <c:v>2.2999999999999998</c:v>
                </c:pt>
                <c:pt idx="507">
                  <c:v>2.2000000000000002</c:v>
                </c:pt>
                <c:pt idx="508">
                  <c:v>2.1</c:v>
                </c:pt>
                <c:pt idx="509">
                  <c:v>2.0499999999999998</c:v>
                </c:pt>
                <c:pt idx="510">
                  <c:v>2</c:v>
                </c:pt>
                <c:pt idx="511">
                  <c:v>2.1</c:v>
                </c:pt>
                <c:pt idx="512">
                  <c:v>2.1</c:v>
                </c:pt>
                <c:pt idx="513">
                  <c:v>2</c:v>
                </c:pt>
                <c:pt idx="514">
                  <c:v>1.9</c:v>
                </c:pt>
                <c:pt idx="515">
                  <c:v>1.7</c:v>
                </c:pt>
                <c:pt idx="516">
                  <c:v>1.8</c:v>
                </c:pt>
                <c:pt idx="517">
                  <c:v>1.9</c:v>
                </c:pt>
                <c:pt idx="518">
                  <c:v>1.85</c:v>
                </c:pt>
                <c:pt idx="519">
                  <c:v>1.8</c:v>
                </c:pt>
                <c:pt idx="520">
                  <c:v>2</c:v>
                </c:pt>
                <c:pt idx="521">
                  <c:v>2.1</c:v>
                </c:pt>
                <c:pt idx="522">
                  <c:v>1.9</c:v>
                </c:pt>
                <c:pt idx="523">
                  <c:v>1.85</c:v>
                </c:pt>
                <c:pt idx="524">
                  <c:v>2.2000000000000002</c:v>
                </c:pt>
                <c:pt idx="525">
                  <c:v>2.4</c:v>
                </c:pt>
                <c:pt idx="526">
                  <c:v>2.2999999999999998</c:v>
                </c:pt>
                <c:pt idx="527">
                  <c:v>2.2999999999999998</c:v>
                </c:pt>
                <c:pt idx="528">
                  <c:v>2.25</c:v>
                </c:pt>
                <c:pt idx="529">
                  <c:v>2.2999999999999998</c:v>
                </c:pt>
                <c:pt idx="530">
                  <c:v>2.15</c:v>
                </c:pt>
                <c:pt idx="531">
                  <c:v>2</c:v>
                </c:pt>
                <c:pt idx="532">
                  <c:v>2.1</c:v>
                </c:pt>
                <c:pt idx="533">
                  <c:v>2</c:v>
                </c:pt>
                <c:pt idx="534">
                  <c:v>1.9</c:v>
                </c:pt>
                <c:pt idx="535">
                  <c:v>2</c:v>
                </c:pt>
                <c:pt idx="536">
                  <c:v>2.2999999999999998</c:v>
                </c:pt>
                <c:pt idx="537">
                  <c:v>2.2999999999999998</c:v>
                </c:pt>
                <c:pt idx="538">
                  <c:v>2.2000000000000002</c:v>
                </c:pt>
                <c:pt idx="539">
                  <c:v>1.95</c:v>
                </c:pt>
                <c:pt idx="540">
                  <c:v>1.85</c:v>
                </c:pt>
                <c:pt idx="541">
                  <c:v>1.9</c:v>
                </c:pt>
                <c:pt idx="542">
                  <c:v>1.95</c:v>
                </c:pt>
                <c:pt idx="543">
                  <c:v>2</c:v>
                </c:pt>
                <c:pt idx="544">
                  <c:v>1.95</c:v>
                </c:pt>
                <c:pt idx="545">
                  <c:v>1.95</c:v>
                </c:pt>
                <c:pt idx="546">
                  <c:v>2</c:v>
                </c:pt>
                <c:pt idx="547">
                  <c:v>1.9</c:v>
                </c:pt>
                <c:pt idx="548">
                  <c:v>1.9</c:v>
                </c:pt>
                <c:pt idx="549">
                  <c:v>1.9</c:v>
                </c:pt>
                <c:pt idx="550">
                  <c:v>2</c:v>
                </c:pt>
                <c:pt idx="551">
                  <c:v>2.1</c:v>
                </c:pt>
                <c:pt idx="552">
                  <c:v>2.25</c:v>
                </c:pt>
                <c:pt idx="553">
                  <c:v>2.2000000000000002</c:v>
                </c:pt>
                <c:pt idx="554">
                  <c:v>2.5</c:v>
                </c:pt>
                <c:pt idx="555">
                  <c:v>2.65</c:v>
                </c:pt>
                <c:pt idx="556">
                  <c:v>2.4</c:v>
                </c:pt>
                <c:pt idx="557">
                  <c:v>2.4</c:v>
                </c:pt>
                <c:pt idx="558">
                  <c:v>2.75</c:v>
                </c:pt>
                <c:pt idx="559">
                  <c:v>2.6</c:v>
                </c:pt>
                <c:pt idx="560">
                  <c:v>2.4</c:v>
                </c:pt>
                <c:pt idx="561">
                  <c:v>2.4</c:v>
                </c:pt>
                <c:pt idx="562">
                  <c:v>3</c:v>
                </c:pt>
                <c:pt idx="563">
                  <c:v>2.95</c:v>
                </c:pt>
                <c:pt idx="564">
                  <c:v>2.75</c:v>
                </c:pt>
                <c:pt idx="565">
                  <c:v>2.7</c:v>
                </c:pt>
                <c:pt idx="566">
                  <c:v>2.7</c:v>
                </c:pt>
                <c:pt idx="567">
                  <c:v>2.8</c:v>
                </c:pt>
                <c:pt idx="568">
                  <c:v>3.3</c:v>
                </c:pt>
                <c:pt idx="569">
                  <c:v>3.4</c:v>
                </c:pt>
                <c:pt idx="570">
                  <c:v>3.1</c:v>
                </c:pt>
                <c:pt idx="571">
                  <c:v>3.1</c:v>
                </c:pt>
                <c:pt idx="572">
                  <c:v>3.3</c:v>
                </c:pt>
                <c:pt idx="573">
                  <c:v>3.4</c:v>
                </c:pt>
                <c:pt idx="574">
                  <c:v>3.55</c:v>
                </c:pt>
                <c:pt idx="575">
                  <c:v>3.6</c:v>
                </c:pt>
                <c:pt idx="576">
                  <c:v>3.55</c:v>
                </c:pt>
                <c:pt idx="577">
                  <c:v>3.6</c:v>
                </c:pt>
                <c:pt idx="578">
                  <c:v>3.8</c:v>
                </c:pt>
                <c:pt idx="579">
                  <c:v>3.65</c:v>
                </c:pt>
                <c:pt idx="580">
                  <c:v>3.3</c:v>
                </c:pt>
                <c:pt idx="581">
                  <c:v>3.3</c:v>
                </c:pt>
                <c:pt idx="582">
                  <c:v>3.75</c:v>
                </c:pt>
                <c:pt idx="583">
                  <c:v>3.8</c:v>
                </c:pt>
                <c:pt idx="584">
                  <c:v>3.9</c:v>
                </c:pt>
                <c:pt idx="585">
                  <c:v>4</c:v>
                </c:pt>
                <c:pt idx="586">
                  <c:v>3.95</c:v>
                </c:pt>
                <c:pt idx="587">
                  <c:v>3.95</c:v>
                </c:pt>
                <c:pt idx="588">
                  <c:v>4.05</c:v>
                </c:pt>
                <c:pt idx="589">
                  <c:v>4</c:v>
                </c:pt>
                <c:pt idx="590">
                  <c:v>3.8</c:v>
                </c:pt>
                <c:pt idx="591">
                  <c:v>3.65</c:v>
                </c:pt>
                <c:pt idx="592">
                  <c:v>3.5</c:v>
                </c:pt>
                <c:pt idx="593">
                  <c:v>3.4</c:v>
                </c:pt>
                <c:pt idx="594">
                  <c:v>3</c:v>
                </c:pt>
                <c:pt idx="595">
                  <c:v>3</c:v>
                </c:pt>
                <c:pt idx="596">
                  <c:v>2.8</c:v>
                </c:pt>
                <c:pt idx="597">
                  <c:v>2.7</c:v>
                </c:pt>
                <c:pt idx="598">
                  <c:v>2.6</c:v>
                </c:pt>
                <c:pt idx="599">
                  <c:v>2.6</c:v>
                </c:pt>
                <c:pt idx="600">
                  <c:v>2.9</c:v>
                </c:pt>
                <c:pt idx="601">
                  <c:v>2.8</c:v>
                </c:pt>
                <c:pt idx="602">
                  <c:v>2.8</c:v>
                </c:pt>
                <c:pt idx="603">
                  <c:v>3</c:v>
                </c:pt>
                <c:pt idx="604">
                  <c:v>3.35</c:v>
                </c:pt>
                <c:pt idx="605">
                  <c:v>3.4</c:v>
                </c:pt>
                <c:pt idx="606">
                  <c:v>3</c:v>
                </c:pt>
                <c:pt idx="607">
                  <c:v>3</c:v>
                </c:pt>
                <c:pt idx="608">
                  <c:v>3.3</c:v>
                </c:pt>
                <c:pt idx="609">
                  <c:v>3.4</c:v>
                </c:pt>
                <c:pt idx="610">
                  <c:v>3.15</c:v>
                </c:pt>
                <c:pt idx="611">
                  <c:v>3.15</c:v>
                </c:pt>
                <c:pt idx="612">
                  <c:v>3</c:v>
                </c:pt>
                <c:pt idx="613">
                  <c:v>2.5</c:v>
                </c:pt>
                <c:pt idx="614">
                  <c:v>2.4</c:v>
                </c:pt>
                <c:pt idx="615">
                  <c:v>2.4</c:v>
                </c:pt>
                <c:pt idx="616">
                  <c:v>2.7</c:v>
                </c:pt>
                <c:pt idx="617">
                  <c:v>2.8</c:v>
                </c:pt>
                <c:pt idx="618">
                  <c:v>3</c:v>
                </c:pt>
                <c:pt idx="619">
                  <c:v>2.8</c:v>
                </c:pt>
                <c:pt idx="620">
                  <c:v>2.7</c:v>
                </c:pt>
                <c:pt idx="621">
                  <c:v>2.5</c:v>
                </c:pt>
                <c:pt idx="622">
                  <c:v>2.7</c:v>
                </c:pt>
                <c:pt idx="623">
                  <c:v>2.9</c:v>
                </c:pt>
                <c:pt idx="624">
                  <c:v>3.1</c:v>
                </c:pt>
                <c:pt idx="625">
                  <c:v>3</c:v>
                </c:pt>
                <c:pt idx="626">
                  <c:v>3.4</c:v>
                </c:pt>
                <c:pt idx="627">
                  <c:v>3.3</c:v>
                </c:pt>
                <c:pt idx="628">
                  <c:v>3.7</c:v>
                </c:pt>
                <c:pt idx="629">
                  <c:v>3.8</c:v>
                </c:pt>
                <c:pt idx="630">
                  <c:v>3.8</c:v>
                </c:pt>
                <c:pt idx="631">
                  <c:v>3.7</c:v>
                </c:pt>
                <c:pt idx="632">
                  <c:v>3.55</c:v>
                </c:pt>
                <c:pt idx="633">
                  <c:v>3.55</c:v>
                </c:pt>
                <c:pt idx="634">
                  <c:v>3.7</c:v>
                </c:pt>
                <c:pt idx="635">
                  <c:v>3.75</c:v>
                </c:pt>
                <c:pt idx="636">
                  <c:v>3.8</c:v>
                </c:pt>
                <c:pt idx="637">
                  <c:v>3.9</c:v>
                </c:pt>
                <c:pt idx="638">
                  <c:v>4</c:v>
                </c:pt>
                <c:pt idx="639">
                  <c:v>4</c:v>
                </c:pt>
                <c:pt idx="640">
                  <c:v>4.1500000000000004</c:v>
                </c:pt>
                <c:pt idx="641">
                  <c:v>4.0999999999999996</c:v>
                </c:pt>
                <c:pt idx="642">
                  <c:v>3.95</c:v>
                </c:pt>
                <c:pt idx="643">
                  <c:v>3.9</c:v>
                </c:pt>
                <c:pt idx="644">
                  <c:v>3.9</c:v>
                </c:pt>
                <c:pt idx="645">
                  <c:v>3.95</c:v>
                </c:pt>
                <c:pt idx="646">
                  <c:v>4.25</c:v>
                </c:pt>
                <c:pt idx="647">
                  <c:v>4.3</c:v>
                </c:pt>
                <c:pt idx="648">
                  <c:v>4.45</c:v>
                </c:pt>
                <c:pt idx="649">
                  <c:v>4.45</c:v>
                </c:pt>
                <c:pt idx="650">
                  <c:v>4.5</c:v>
                </c:pt>
                <c:pt idx="651">
                  <c:v>4.5</c:v>
                </c:pt>
                <c:pt idx="652">
                  <c:v>4.5</c:v>
                </c:pt>
                <c:pt idx="653">
                  <c:v>4.4000000000000004</c:v>
                </c:pt>
                <c:pt idx="654">
                  <c:v>4.4000000000000004</c:v>
                </c:pt>
                <c:pt idx="655">
                  <c:v>4.4000000000000004</c:v>
                </c:pt>
                <c:pt idx="656">
                  <c:v>4.4000000000000004</c:v>
                </c:pt>
                <c:pt idx="657">
                  <c:v>4.45</c:v>
                </c:pt>
                <c:pt idx="658">
                  <c:v>4.55</c:v>
                </c:pt>
                <c:pt idx="659">
                  <c:v>4.5999999999999996</c:v>
                </c:pt>
                <c:pt idx="660">
                  <c:v>4.5999999999999996</c:v>
                </c:pt>
                <c:pt idx="661">
                  <c:v>4.6500000000000004</c:v>
                </c:pt>
                <c:pt idx="662">
                  <c:v>4.5999999999999996</c:v>
                </c:pt>
                <c:pt idx="663">
                  <c:v>4.5999999999999996</c:v>
                </c:pt>
                <c:pt idx="664">
                  <c:v>4.6500000000000004</c:v>
                </c:pt>
                <c:pt idx="665">
                  <c:v>4.5</c:v>
                </c:pt>
                <c:pt idx="666">
                  <c:v>4.55</c:v>
                </c:pt>
                <c:pt idx="667">
                  <c:v>4.5999999999999996</c:v>
                </c:pt>
                <c:pt idx="668">
                  <c:v>4.5999999999999996</c:v>
                </c:pt>
                <c:pt idx="669">
                  <c:v>4.5999999999999996</c:v>
                </c:pt>
                <c:pt idx="670">
                  <c:v>4.5999999999999996</c:v>
                </c:pt>
                <c:pt idx="671">
                  <c:v>4.5999999999999996</c:v>
                </c:pt>
                <c:pt idx="672">
                  <c:v>4.5999999999999996</c:v>
                </c:pt>
                <c:pt idx="673">
                  <c:v>4.5999999999999996</c:v>
                </c:pt>
                <c:pt idx="674">
                  <c:v>4.5999999999999996</c:v>
                </c:pt>
                <c:pt idx="675">
                  <c:v>4.55</c:v>
                </c:pt>
                <c:pt idx="676">
                  <c:v>4.5</c:v>
                </c:pt>
                <c:pt idx="677">
                  <c:v>4.5</c:v>
                </c:pt>
                <c:pt idx="678">
                  <c:v>4.45</c:v>
                </c:pt>
                <c:pt idx="679">
                  <c:v>4.4000000000000004</c:v>
                </c:pt>
                <c:pt idx="680">
                  <c:v>4.4000000000000004</c:v>
                </c:pt>
                <c:pt idx="681">
                  <c:v>4.4000000000000004</c:v>
                </c:pt>
                <c:pt idx="682">
                  <c:v>4.4000000000000004</c:v>
                </c:pt>
                <c:pt idx="683">
                  <c:v>4.4000000000000004</c:v>
                </c:pt>
                <c:pt idx="684">
                  <c:v>4.45</c:v>
                </c:pt>
                <c:pt idx="685">
                  <c:v>4.45</c:v>
                </c:pt>
                <c:pt idx="686">
                  <c:v>4.5</c:v>
                </c:pt>
                <c:pt idx="687">
                  <c:v>4.5</c:v>
                </c:pt>
                <c:pt idx="688">
                  <c:v>4.55</c:v>
                </c:pt>
                <c:pt idx="689">
                  <c:v>4.5</c:v>
                </c:pt>
                <c:pt idx="690">
                  <c:v>4.5</c:v>
                </c:pt>
                <c:pt idx="691">
                  <c:v>4.5</c:v>
                </c:pt>
                <c:pt idx="692">
                  <c:v>4.55</c:v>
                </c:pt>
                <c:pt idx="693">
                  <c:v>4.6500000000000004</c:v>
                </c:pt>
                <c:pt idx="694">
                  <c:v>4.55</c:v>
                </c:pt>
                <c:pt idx="695">
                  <c:v>4.5999999999999996</c:v>
                </c:pt>
                <c:pt idx="696">
                  <c:v>4.4000000000000004</c:v>
                </c:pt>
                <c:pt idx="697">
                  <c:v>4.8</c:v>
                </c:pt>
                <c:pt idx="698">
                  <c:v>4.8</c:v>
                </c:pt>
                <c:pt idx="699">
                  <c:v>4.8</c:v>
                </c:pt>
                <c:pt idx="700">
                  <c:v>4.8</c:v>
                </c:pt>
                <c:pt idx="701">
                  <c:v>4.8</c:v>
                </c:pt>
                <c:pt idx="702">
                  <c:v>4.9000000000000004</c:v>
                </c:pt>
                <c:pt idx="703">
                  <c:v>4.9000000000000004</c:v>
                </c:pt>
                <c:pt idx="704">
                  <c:v>4.95</c:v>
                </c:pt>
                <c:pt idx="705">
                  <c:v>4.95</c:v>
                </c:pt>
                <c:pt idx="706">
                  <c:v>5</c:v>
                </c:pt>
                <c:pt idx="707">
                  <c:v>5</c:v>
                </c:pt>
                <c:pt idx="708">
                  <c:v>4.9000000000000004</c:v>
                </c:pt>
                <c:pt idx="709">
                  <c:v>4.9000000000000004</c:v>
                </c:pt>
                <c:pt idx="710">
                  <c:v>4.9000000000000004</c:v>
                </c:pt>
                <c:pt idx="711">
                  <c:v>4.9000000000000004</c:v>
                </c:pt>
                <c:pt idx="712">
                  <c:v>4.8499999999999996</c:v>
                </c:pt>
                <c:pt idx="713">
                  <c:v>4.8</c:v>
                </c:pt>
                <c:pt idx="714">
                  <c:v>4.75</c:v>
                </c:pt>
                <c:pt idx="715">
                  <c:v>4.7</c:v>
                </c:pt>
                <c:pt idx="716">
                  <c:v>4.5</c:v>
                </c:pt>
                <c:pt idx="717">
                  <c:v>4.4000000000000004</c:v>
                </c:pt>
                <c:pt idx="718">
                  <c:v>4.0999999999999996</c:v>
                </c:pt>
                <c:pt idx="719">
                  <c:v>4</c:v>
                </c:pt>
                <c:pt idx="720">
                  <c:v>3.8</c:v>
                </c:pt>
                <c:pt idx="721">
                  <c:v>3.7</c:v>
                </c:pt>
                <c:pt idx="722">
                  <c:v>3.65</c:v>
                </c:pt>
                <c:pt idx="723">
                  <c:v>3.6</c:v>
                </c:pt>
                <c:pt idx="724">
                  <c:v>3.4</c:v>
                </c:pt>
                <c:pt idx="725">
                  <c:v>3.4</c:v>
                </c:pt>
                <c:pt idx="726">
                  <c:v>3.15</c:v>
                </c:pt>
                <c:pt idx="727">
                  <c:v>3.15</c:v>
                </c:pt>
                <c:pt idx="728">
                  <c:v>3</c:v>
                </c:pt>
                <c:pt idx="729">
                  <c:v>3</c:v>
                </c:pt>
                <c:pt idx="730">
                  <c:v>2.96</c:v>
                </c:pt>
                <c:pt idx="731">
                  <c:v>2.9</c:v>
                </c:pt>
              </c:numCache>
              <c:extLst xmlns:c15="http://schemas.microsoft.com/office/drawing/2012/chart"/>
            </c:numRef>
          </c:val>
          <c:smooth val="1"/>
          <c:extLst>
            <c:ext xmlns:c16="http://schemas.microsoft.com/office/drawing/2014/chart" uri="{C3380CC4-5D6E-409C-BE32-E72D297353CC}">
              <c16:uniqueId val="{00000001-B4CE-42B4-94C7-3B7BFD3BFCB9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DATOS!$S$3:$S$734</c:f>
              <c:numCache>
                <c:formatCode>0.00</c:formatCode>
                <c:ptCount val="732"/>
                <c:pt idx="0">
                  <c:v>2.87</c:v>
                </c:pt>
                <c:pt idx="1">
                  <c:v>2.76</c:v>
                </c:pt>
                <c:pt idx="2">
                  <c:v>2.7</c:v>
                </c:pt>
                <c:pt idx="3">
                  <c:v>2.5</c:v>
                </c:pt>
                <c:pt idx="4">
                  <c:v>2.4500000000000002</c:v>
                </c:pt>
                <c:pt idx="5">
                  <c:v>2.4</c:v>
                </c:pt>
                <c:pt idx="6">
                  <c:v>2.25</c:v>
                </c:pt>
                <c:pt idx="7">
                  <c:v>2.5</c:v>
                </c:pt>
                <c:pt idx="8">
                  <c:v>2.6</c:v>
                </c:pt>
                <c:pt idx="9">
                  <c:v>2.6</c:v>
                </c:pt>
                <c:pt idx="10">
                  <c:v>2.25</c:v>
                </c:pt>
                <c:pt idx="11">
                  <c:v>2.6</c:v>
                </c:pt>
                <c:pt idx="12">
                  <c:v>2.9</c:v>
                </c:pt>
                <c:pt idx="13">
                  <c:v>2.85</c:v>
                </c:pt>
                <c:pt idx="14">
                  <c:v>2.7</c:v>
                </c:pt>
                <c:pt idx="15">
                  <c:v>2.7</c:v>
                </c:pt>
                <c:pt idx="16">
                  <c:v>2.6</c:v>
                </c:pt>
                <c:pt idx="17">
                  <c:v>2.6</c:v>
                </c:pt>
                <c:pt idx="18">
                  <c:v>2.7</c:v>
                </c:pt>
                <c:pt idx="19">
                  <c:v>2.75</c:v>
                </c:pt>
                <c:pt idx="20">
                  <c:v>2.5499999999999998</c:v>
                </c:pt>
                <c:pt idx="21">
                  <c:v>2.5</c:v>
                </c:pt>
                <c:pt idx="22">
                  <c:v>2.4</c:v>
                </c:pt>
                <c:pt idx="23">
                  <c:v>2.5</c:v>
                </c:pt>
                <c:pt idx="24">
                  <c:v>2.4</c:v>
                </c:pt>
                <c:pt idx="25">
                  <c:v>2.4500000000000002</c:v>
                </c:pt>
                <c:pt idx="26">
                  <c:v>2.4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2.0499999999999998</c:v>
                </c:pt>
                <c:pt idx="30">
                  <c:v>2.4</c:v>
                </c:pt>
                <c:pt idx="31">
                  <c:v>2.4</c:v>
                </c:pt>
                <c:pt idx="32">
                  <c:v>2.4</c:v>
                </c:pt>
                <c:pt idx="33">
                  <c:v>2.25</c:v>
                </c:pt>
                <c:pt idx="34">
                  <c:v>2.2000000000000002</c:v>
                </c:pt>
                <c:pt idx="35">
                  <c:v>2.4</c:v>
                </c:pt>
                <c:pt idx="36">
                  <c:v>2.4</c:v>
                </c:pt>
                <c:pt idx="37">
                  <c:v>2.4</c:v>
                </c:pt>
                <c:pt idx="38">
                  <c:v>2.4</c:v>
                </c:pt>
                <c:pt idx="39">
                  <c:v>2.35</c:v>
                </c:pt>
                <c:pt idx="40">
                  <c:v>2.5</c:v>
                </c:pt>
                <c:pt idx="41">
                  <c:v>2.5</c:v>
                </c:pt>
                <c:pt idx="42">
                  <c:v>2.5</c:v>
                </c:pt>
                <c:pt idx="43">
                  <c:v>2.6</c:v>
                </c:pt>
                <c:pt idx="44">
                  <c:v>2.4</c:v>
                </c:pt>
                <c:pt idx="45">
                  <c:v>2.4500000000000002</c:v>
                </c:pt>
                <c:pt idx="46">
                  <c:v>2.5499999999999998</c:v>
                </c:pt>
                <c:pt idx="47">
                  <c:v>2.4500000000000002</c:v>
                </c:pt>
                <c:pt idx="48">
                  <c:v>2.8</c:v>
                </c:pt>
                <c:pt idx="49">
                  <c:v>2.8</c:v>
                </c:pt>
                <c:pt idx="50">
                  <c:v>3.15</c:v>
                </c:pt>
                <c:pt idx="51">
                  <c:v>3</c:v>
                </c:pt>
                <c:pt idx="52">
                  <c:v>3.8</c:v>
                </c:pt>
                <c:pt idx="53">
                  <c:v>2.7</c:v>
                </c:pt>
                <c:pt idx="54">
                  <c:v>2.7</c:v>
                </c:pt>
                <c:pt idx="55">
                  <c:v>2.6</c:v>
                </c:pt>
                <c:pt idx="56">
                  <c:v>2.4</c:v>
                </c:pt>
                <c:pt idx="57">
                  <c:v>2.4500000000000002</c:v>
                </c:pt>
                <c:pt idx="58">
                  <c:v>2.6</c:v>
                </c:pt>
                <c:pt idx="59">
                  <c:v>2.6</c:v>
                </c:pt>
                <c:pt idx="60">
                  <c:v>2.7</c:v>
                </c:pt>
                <c:pt idx="61">
                  <c:v>2.8</c:v>
                </c:pt>
                <c:pt idx="62">
                  <c:v>3.2</c:v>
                </c:pt>
                <c:pt idx="63">
                  <c:v>2.7</c:v>
                </c:pt>
                <c:pt idx="64">
                  <c:v>2.65</c:v>
                </c:pt>
                <c:pt idx="65">
                  <c:v>2.65</c:v>
                </c:pt>
                <c:pt idx="66">
                  <c:v>2.6</c:v>
                </c:pt>
                <c:pt idx="67">
                  <c:v>2.5</c:v>
                </c:pt>
                <c:pt idx="68">
                  <c:v>2.2999999999999998</c:v>
                </c:pt>
                <c:pt idx="69">
                  <c:v>2.4</c:v>
                </c:pt>
                <c:pt idx="70">
                  <c:v>2.2999999999999998</c:v>
                </c:pt>
                <c:pt idx="71">
                  <c:v>2.2999999999999998</c:v>
                </c:pt>
                <c:pt idx="72">
                  <c:v>2.25</c:v>
                </c:pt>
                <c:pt idx="73">
                  <c:v>2.25</c:v>
                </c:pt>
                <c:pt idx="74">
                  <c:v>2.65</c:v>
                </c:pt>
                <c:pt idx="75">
                  <c:v>2.8</c:v>
                </c:pt>
                <c:pt idx="76">
                  <c:v>2.85</c:v>
                </c:pt>
                <c:pt idx="77">
                  <c:v>2.8</c:v>
                </c:pt>
                <c:pt idx="78">
                  <c:v>2.85</c:v>
                </c:pt>
                <c:pt idx="79">
                  <c:v>3</c:v>
                </c:pt>
                <c:pt idx="80">
                  <c:v>3.05</c:v>
                </c:pt>
                <c:pt idx="81">
                  <c:v>3</c:v>
                </c:pt>
                <c:pt idx="82">
                  <c:v>2.7</c:v>
                </c:pt>
                <c:pt idx="83">
                  <c:v>2.7</c:v>
                </c:pt>
                <c:pt idx="84">
                  <c:v>2.8</c:v>
                </c:pt>
                <c:pt idx="85">
                  <c:v>2.85</c:v>
                </c:pt>
                <c:pt idx="86">
                  <c:v>2.95</c:v>
                </c:pt>
                <c:pt idx="87">
                  <c:v>2.95</c:v>
                </c:pt>
                <c:pt idx="88">
                  <c:v>2.65</c:v>
                </c:pt>
                <c:pt idx="89">
                  <c:v>2.4500000000000002</c:v>
                </c:pt>
                <c:pt idx="90">
                  <c:v>2.4500000000000002</c:v>
                </c:pt>
                <c:pt idx="91">
                  <c:v>2.4</c:v>
                </c:pt>
                <c:pt idx="92">
                  <c:v>2.2000000000000002</c:v>
                </c:pt>
                <c:pt idx="93">
                  <c:v>2.0499999999999998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1.9</c:v>
                </c:pt>
                <c:pt idx="99">
                  <c:v>1.9</c:v>
                </c:pt>
                <c:pt idx="100">
                  <c:v>1.85</c:v>
                </c:pt>
                <c:pt idx="101">
                  <c:v>1.85</c:v>
                </c:pt>
                <c:pt idx="102">
                  <c:v>1.9</c:v>
                </c:pt>
                <c:pt idx="103">
                  <c:v>1.7</c:v>
                </c:pt>
                <c:pt idx="104">
                  <c:v>1.8</c:v>
                </c:pt>
                <c:pt idx="129">
                  <c:v>1.58</c:v>
                </c:pt>
                <c:pt idx="130">
                  <c:v>1.74</c:v>
                </c:pt>
                <c:pt idx="131">
                  <c:v>2.2599999999999998</c:v>
                </c:pt>
                <c:pt idx="132">
                  <c:v>2.12</c:v>
                </c:pt>
                <c:pt idx="133">
                  <c:v>1.99</c:v>
                </c:pt>
                <c:pt idx="134">
                  <c:v>1.96</c:v>
                </c:pt>
                <c:pt idx="135">
                  <c:v>2.0179999999999998</c:v>
                </c:pt>
                <c:pt idx="136">
                  <c:v>2.0299999999999998</c:v>
                </c:pt>
                <c:pt idx="161">
                  <c:v>2.4300000000000002</c:v>
                </c:pt>
                <c:pt idx="162">
                  <c:v>2.74</c:v>
                </c:pt>
                <c:pt idx="163">
                  <c:v>3.15</c:v>
                </c:pt>
                <c:pt idx="164">
                  <c:v>3.61</c:v>
                </c:pt>
                <c:pt idx="165">
                  <c:v>3.54</c:v>
                </c:pt>
                <c:pt idx="166">
                  <c:v>3.24</c:v>
                </c:pt>
                <c:pt idx="167">
                  <c:v>3.12</c:v>
                </c:pt>
                <c:pt idx="168">
                  <c:v>3.16</c:v>
                </c:pt>
                <c:pt idx="169">
                  <c:v>3.17</c:v>
                </c:pt>
                <c:pt idx="170">
                  <c:v>3.16</c:v>
                </c:pt>
                <c:pt idx="171">
                  <c:v>3.18</c:v>
                </c:pt>
                <c:pt idx="172">
                  <c:v>3.53</c:v>
                </c:pt>
                <c:pt idx="173">
                  <c:v>3.75</c:v>
                </c:pt>
                <c:pt idx="174">
                  <c:v>3.68</c:v>
                </c:pt>
                <c:pt idx="175">
                  <c:v>3.64</c:v>
                </c:pt>
                <c:pt idx="176">
                  <c:v>3.66</c:v>
                </c:pt>
                <c:pt idx="177">
                  <c:v>3.65</c:v>
                </c:pt>
                <c:pt idx="178">
                  <c:v>3.66</c:v>
                </c:pt>
                <c:pt idx="179">
                  <c:v>3.54</c:v>
                </c:pt>
                <c:pt idx="180">
                  <c:v>3.59</c:v>
                </c:pt>
                <c:pt idx="181">
                  <c:v>3.37</c:v>
                </c:pt>
                <c:pt idx="182">
                  <c:v>3.09</c:v>
                </c:pt>
                <c:pt idx="183">
                  <c:v>3.08</c:v>
                </c:pt>
                <c:pt idx="184">
                  <c:v>2.96</c:v>
                </c:pt>
                <c:pt idx="185">
                  <c:v>3.19</c:v>
                </c:pt>
                <c:pt idx="186">
                  <c:v>3.29</c:v>
                </c:pt>
                <c:pt idx="187">
                  <c:v>3.25</c:v>
                </c:pt>
                <c:pt idx="188">
                  <c:v>3.2</c:v>
                </c:pt>
                <c:pt idx="189">
                  <c:v>3.3</c:v>
                </c:pt>
                <c:pt idx="190">
                  <c:v>3.68</c:v>
                </c:pt>
                <c:pt idx="191">
                  <c:v>3.59</c:v>
                </c:pt>
                <c:pt idx="192">
                  <c:v>3.36</c:v>
                </c:pt>
                <c:pt idx="193">
                  <c:v>3.28</c:v>
                </c:pt>
                <c:pt idx="194">
                  <c:v>3.2</c:v>
                </c:pt>
                <c:pt idx="195">
                  <c:v>3.23</c:v>
                </c:pt>
                <c:pt idx="196">
                  <c:v>3.41</c:v>
                </c:pt>
                <c:pt idx="197">
                  <c:v>3.63</c:v>
                </c:pt>
                <c:pt idx="198">
                  <c:v>4.0599999999999996</c:v>
                </c:pt>
                <c:pt idx="199">
                  <c:v>3.85</c:v>
                </c:pt>
                <c:pt idx="200">
                  <c:v>3.93</c:v>
                </c:pt>
                <c:pt idx="201">
                  <c:v>3.88</c:v>
                </c:pt>
                <c:pt idx="202">
                  <c:v>3.65</c:v>
                </c:pt>
                <c:pt idx="203">
                  <c:v>3.45</c:v>
                </c:pt>
                <c:pt idx="204">
                  <c:v>3.56</c:v>
                </c:pt>
                <c:pt idx="205">
                  <c:v>3.54</c:v>
                </c:pt>
                <c:pt idx="206">
                  <c:v>4.08</c:v>
                </c:pt>
                <c:pt idx="207">
                  <c:v>4.3099999999999996</c:v>
                </c:pt>
                <c:pt idx="208">
                  <c:v>4.33</c:v>
                </c:pt>
                <c:pt idx="209">
                  <c:v>4.26</c:v>
                </c:pt>
                <c:pt idx="210">
                  <c:v>4.26</c:v>
                </c:pt>
                <c:pt idx="211">
                  <c:v>4.17</c:v>
                </c:pt>
                <c:pt idx="212">
                  <c:v>3.95</c:v>
                </c:pt>
                <c:pt idx="213">
                  <c:v>3.69</c:v>
                </c:pt>
                <c:pt idx="214">
                  <c:v>3.65</c:v>
                </c:pt>
                <c:pt idx="215">
                  <c:v>3.73</c:v>
                </c:pt>
                <c:pt idx="216">
                  <c:v>3.87</c:v>
                </c:pt>
                <c:pt idx="217">
                  <c:v>3.85</c:v>
                </c:pt>
                <c:pt idx="218">
                  <c:v>3.94</c:v>
                </c:pt>
                <c:pt idx="219">
                  <c:v>3.97</c:v>
                </c:pt>
                <c:pt idx="220">
                  <c:v>4.05</c:v>
                </c:pt>
                <c:pt idx="221">
                  <c:v>4.07</c:v>
                </c:pt>
                <c:pt idx="222">
                  <c:v>4.13</c:v>
                </c:pt>
                <c:pt idx="223">
                  <c:v>4.0599999999999996</c:v>
                </c:pt>
                <c:pt idx="224">
                  <c:v>4.32</c:v>
                </c:pt>
                <c:pt idx="225">
                  <c:v>4.28</c:v>
                </c:pt>
                <c:pt idx="226">
                  <c:v>4.1100000000000003</c:v>
                </c:pt>
                <c:pt idx="227">
                  <c:v>4.09</c:v>
                </c:pt>
                <c:pt idx="228">
                  <c:v>4.16</c:v>
                </c:pt>
                <c:pt idx="229">
                  <c:v>4.47</c:v>
                </c:pt>
                <c:pt idx="230">
                  <c:v>4.5599999999999996</c:v>
                </c:pt>
                <c:pt idx="231">
                  <c:v>4.62</c:v>
                </c:pt>
                <c:pt idx="232">
                  <c:v>4.58</c:v>
                </c:pt>
                <c:pt idx="233">
                  <c:v>4.46</c:v>
                </c:pt>
                <c:pt idx="234">
                  <c:v>4.25</c:v>
                </c:pt>
                <c:pt idx="235">
                  <c:v>4.24</c:v>
                </c:pt>
                <c:pt idx="236">
                  <c:v>4.17</c:v>
                </c:pt>
                <c:pt idx="237">
                  <c:v>3.98</c:v>
                </c:pt>
                <c:pt idx="238">
                  <c:v>4.04</c:v>
                </c:pt>
                <c:pt idx="239">
                  <c:v>4.13</c:v>
                </c:pt>
                <c:pt idx="240">
                  <c:v>4.09</c:v>
                </c:pt>
                <c:pt idx="241">
                  <c:v>3.98</c:v>
                </c:pt>
                <c:pt idx="242">
                  <c:v>3.78</c:v>
                </c:pt>
                <c:pt idx="243">
                  <c:v>4.0199999999999996</c:v>
                </c:pt>
                <c:pt idx="244">
                  <c:v>4.3899999999999997</c:v>
                </c:pt>
                <c:pt idx="245">
                  <c:v>4.3499999999999996</c:v>
                </c:pt>
                <c:pt idx="246">
                  <c:v>4.25</c:v>
                </c:pt>
                <c:pt idx="247">
                  <c:v>4.2</c:v>
                </c:pt>
                <c:pt idx="248">
                  <c:v>4.24</c:v>
                </c:pt>
                <c:pt idx="249">
                  <c:v>4.1900000000000004</c:v>
                </c:pt>
                <c:pt idx="250">
                  <c:v>4.1399999999999997</c:v>
                </c:pt>
                <c:pt idx="251">
                  <c:v>4.25</c:v>
                </c:pt>
                <c:pt idx="252">
                  <c:v>4.38</c:v>
                </c:pt>
                <c:pt idx="253">
                  <c:v>4.43</c:v>
                </c:pt>
                <c:pt idx="254">
                  <c:v>4.54</c:v>
                </c:pt>
                <c:pt idx="255">
                  <c:v>4.5</c:v>
                </c:pt>
                <c:pt idx="256">
                  <c:v>4.55</c:v>
                </c:pt>
                <c:pt idx="257">
                  <c:v>4.5999999999999996</c:v>
                </c:pt>
                <c:pt idx="258">
                  <c:v>4.6500000000000004</c:v>
                </c:pt>
                <c:pt idx="259">
                  <c:v>4.5999999999999996</c:v>
                </c:pt>
                <c:pt idx="260">
                  <c:v>4.55</c:v>
                </c:pt>
                <c:pt idx="261">
                  <c:v>4.5</c:v>
                </c:pt>
                <c:pt idx="262">
                  <c:v>4.45</c:v>
                </c:pt>
                <c:pt idx="263">
                  <c:v>4.3</c:v>
                </c:pt>
                <c:pt idx="264">
                  <c:v>4.2</c:v>
                </c:pt>
                <c:pt idx="265">
                  <c:v>4.0999999999999996</c:v>
                </c:pt>
                <c:pt idx="266">
                  <c:v>4.05</c:v>
                </c:pt>
                <c:pt idx="267">
                  <c:v>4</c:v>
                </c:pt>
                <c:pt idx="268">
                  <c:v>3.8</c:v>
                </c:pt>
                <c:pt idx="269">
                  <c:v>3.65</c:v>
                </c:pt>
                <c:pt idx="270">
                  <c:v>3.7</c:v>
                </c:pt>
                <c:pt idx="271">
                  <c:v>3.65</c:v>
                </c:pt>
                <c:pt idx="272">
                  <c:v>3.7</c:v>
                </c:pt>
                <c:pt idx="273">
                  <c:v>3.6</c:v>
                </c:pt>
                <c:pt idx="274">
                  <c:v>3.5</c:v>
                </c:pt>
                <c:pt idx="275">
                  <c:v>3.45</c:v>
                </c:pt>
                <c:pt idx="276">
                  <c:v>3.2</c:v>
                </c:pt>
                <c:pt idx="277">
                  <c:v>3.37</c:v>
                </c:pt>
                <c:pt idx="278">
                  <c:v>3.46</c:v>
                </c:pt>
                <c:pt idx="279">
                  <c:v>3.39</c:v>
                </c:pt>
                <c:pt idx="280">
                  <c:v>3.6</c:v>
                </c:pt>
                <c:pt idx="281">
                  <c:v>3.65</c:v>
                </c:pt>
                <c:pt idx="282">
                  <c:v>3.5</c:v>
                </c:pt>
                <c:pt idx="283">
                  <c:v>3.45</c:v>
                </c:pt>
                <c:pt idx="284">
                  <c:v>3.4</c:v>
                </c:pt>
                <c:pt idx="285">
                  <c:v>3.2</c:v>
                </c:pt>
                <c:pt idx="286">
                  <c:v>3.6</c:v>
                </c:pt>
                <c:pt idx="287">
                  <c:v>3.7</c:v>
                </c:pt>
                <c:pt idx="288">
                  <c:v>3.65</c:v>
                </c:pt>
                <c:pt idx="289">
                  <c:v>3.6</c:v>
                </c:pt>
                <c:pt idx="290">
                  <c:v>3.55</c:v>
                </c:pt>
                <c:pt idx="291">
                  <c:v>3.3</c:v>
                </c:pt>
                <c:pt idx="292">
                  <c:v>3.25</c:v>
                </c:pt>
                <c:pt idx="293">
                  <c:v>3.2</c:v>
                </c:pt>
                <c:pt idx="294">
                  <c:v>3.15</c:v>
                </c:pt>
                <c:pt idx="295">
                  <c:v>3.1</c:v>
                </c:pt>
                <c:pt idx="296">
                  <c:v>2.85</c:v>
                </c:pt>
                <c:pt idx="297">
                  <c:v>2.7</c:v>
                </c:pt>
                <c:pt idx="298">
                  <c:v>2.7</c:v>
                </c:pt>
                <c:pt idx="299">
                  <c:v>2.6</c:v>
                </c:pt>
                <c:pt idx="300">
                  <c:v>2.4</c:v>
                </c:pt>
                <c:pt idx="301">
                  <c:v>2.4</c:v>
                </c:pt>
                <c:pt idx="302">
                  <c:v>2</c:v>
                </c:pt>
                <c:pt idx="303">
                  <c:v>2</c:v>
                </c:pt>
                <c:pt idx="304">
                  <c:v>1.95</c:v>
                </c:pt>
                <c:pt idx="305">
                  <c:v>2</c:v>
                </c:pt>
                <c:pt idx="306">
                  <c:v>1.9</c:v>
                </c:pt>
                <c:pt idx="307">
                  <c:v>1.85</c:v>
                </c:pt>
                <c:pt idx="308">
                  <c:v>1.8</c:v>
                </c:pt>
                <c:pt idx="309">
                  <c:v>1.75</c:v>
                </c:pt>
                <c:pt idx="310">
                  <c:v>2</c:v>
                </c:pt>
                <c:pt idx="311">
                  <c:v>2.1</c:v>
                </c:pt>
                <c:pt idx="312">
                  <c:v>2.2000000000000002</c:v>
                </c:pt>
                <c:pt idx="313">
                  <c:v>2.2000000000000002</c:v>
                </c:pt>
                <c:pt idx="314">
                  <c:v>2.5</c:v>
                </c:pt>
                <c:pt idx="315">
                  <c:v>2.4500000000000002</c:v>
                </c:pt>
                <c:pt idx="316">
                  <c:v>1.9</c:v>
                </c:pt>
                <c:pt idx="317">
                  <c:v>2</c:v>
                </c:pt>
                <c:pt idx="318">
                  <c:v>2</c:v>
                </c:pt>
                <c:pt idx="319">
                  <c:v>2.0499999999999998</c:v>
                </c:pt>
                <c:pt idx="320">
                  <c:v>2.1</c:v>
                </c:pt>
                <c:pt idx="321">
                  <c:v>2.2000000000000002</c:v>
                </c:pt>
                <c:pt idx="322">
                  <c:v>1.95</c:v>
                </c:pt>
                <c:pt idx="323">
                  <c:v>1.8</c:v>
                </c:pt>
                <c:pt idx="324">
                  <c:v>1.65</c:v>
                </c:pt>
                <c:pt idx="325">
                  <c:v>1.55</c:v>
                </c:pt>
                <c:pt idx="326">
                  <c:v>1.45</c:v>
                </c:pt>
                <c:pt idx="327">
                  <c:v>1.3</c:v>
                </c:pt>
                <c:pt idx="328">
                  <c:v>1.6</c:v>
                </c:pt>
                <c:pt idx="329">
                  <c:v>1.65</c:v>
                </c:pt>
                <c:pt idx="330">
                  <c:v>2.0499999999999998</c:v>
                </c:pt>
                <c:pt idx="331">
                  <c:v>2.1</c:v>
                </c:pt>
                <c:pt idx="332">
                  <c:v>2</c:v>
                </c:pt>
                <c:pt idx="333">
                  <c:v>2.2000000000000002</c:v>
                </c:pt>
                <c:pt idx="334">
                  <c:v>2.35</c:v>
                </c:pt>
                <c:pt idx="335">
                  <c:v>2.4</c:v>
                </c:pt>
                <c:pt idx="336">
                  <c:v>3.2</c:v>
                </c:pt>
                <c:pt idx="337">
                  <c:v>3.3</c:v>
                </c:pt>
                <c:pt idx="338">
                  <c:v>2.65</c:v>
                </c:pt>
                <c:pt idx="339">
                  <c:v>2.5</c:v>
                </c:pt>
                <c:pt idx="340">
                  <c:v>2.4</c:v>
                </c:pt>
                <c:pt idx="341">
                  <c:v>2.35</c:v>
                </c:pt>
                <c:pt idx="342">
                  <c:v>2.1</c:v>
                </c:pt>
                <c:pt idx="343">
                  <c:v>2.2000000000000002</c:v>
                </c:pt>
                <c:pt idx="344">
                  <c:v>2.2000000000000002</c:v>
                </c:pt>
                <c:pt idx="345">
                  <c:v>2.1</c:v>
                </c:pt>
                <c:pt idx="346">
                  <c:v>2.2999999999999998</c:v>
                </c:pt>
                <c:pt idx="347">
                  <c:v>2.2000000000000002</c:v>
                </c:pt>
                <c:pt idx="348">
                  <c:v>2.25</c:v>
                </c:pt>
                <c:pt idx="349">
                  <c:v>2.2000000000000002</c:v>
                </c:pt>
                <c:pt idx="350">
                  <c:v>1.9</c:v>
                </c:pt>
                <c:pt idx="351">
                  <c:v>1.9</c:v>
                </c:pt>
                <c:pt idx="352">
                  <c:v>2</c:v>
                </c:pt>
                <c:pt idx="353">
                  <c:v>1.95</c:v>
                </c:pt>
                <c:pt idx="354">
                  <c:v>1.8</c:v>
                </c:pt>
                <c:pt idx="355">
                  <c:v>1.87</c:v>
                </c:pt>
                <c:pt idx="356">
                  <c:v>1.8</c:v>
                </c:pt>
                <c:pt idx="357">
                  <c:v>1.75</c:v>
                </c:pt>
                <c:pt idx="358">
                  <c:v>1.7</c:v>
                </c:pt>
                <c:pt idx="359">
                  <c:v>1.65</c:v>
                </c:pt>
                <c:pt idx="360">
                  <c:v>1.4</c:v>
                </c:pt>
                <c:pt idx="361">
                  <c:v>1.4</c:v>
                </c:pt>
                <c:pt idx="362">
                  <c:v>1.7</c:v>
                </c:pt>
                <c:pt idx="363">
                  <c:v>1.65</c:v>
                </c:pt>
                <c:pt idx="364">
                  <c:v>1.6</c:v>
                </c:pt>
                <c:pt idx="365">
                  <c:v>1.65</c:v>
                </c:pt>
                <c:pt idx="366">
                  <c:v>2.1</c:v>
                </c:pt>
                <c:pt idx="367">
                  <c:v>2.2000000000000002</c:v>
                </c:pt>
                <c:pt idx="368">
                  <c:v>1.7</c:v>
                </c:pt>
                <c:pt idx="369">
                  <c:v>1.65</c:v>
                </c:pt>
                <c:pt idx="370">
                  <c:v>2.2999999999999998</c:v>
                </c:pt>
                <c:pt idx="371">
                  <c:v>2.5499999999999998</c:v>
                </c:pt>
                <c:pt idx="372">
                  <c:v>2.4500000000000002</c:v>
                </c:pt>
                <c:pt idx="373">
                  <c:v>2.4500000000000002</c:v>
                </c:pt>
                <c:pt idx="374">
                  <c:v>2.5</c:v>
                </c:pt>
                <c:pt idx="375">
                  <c:v>2.6</c:v>
                </c:pt>
                <c:pt idx="376">
                  <c:v>2.6</c:v>
                </c:pt>
                <c:pt idx="377">
                  <c:v>2.6</c:v>
                </c:pt>
                <c:pt idx="378">
                  <c:v>2.25</c:v>
                </c:pt>
                <c:pt idx="379">
                  <c:v>2.2000000000000002</c:v>
                </c:pt>
                <c:pt idx="380">
                  <c:v>1.85</c:v>
                </c:pt>
                <c:pt idx="381">
                  <c:v>1.5</c:v>
                </c:pt>
                <c:pt idx="382">
                  <c:v>1.45</c:v>
                </c:pt>
                <c:pt idx="383">
                  <c:v>1.55</c:v>
                </c:pt>
                <c:pt idx="384">
                  <c:v>1.6</c:v>
                </c:pt>
                <c:pt idx="385">
                  <c:v>1.5</c:v>
                </c:pt>
                <c:pt idx="386">
                  <c:v>1.5</c:v>
                </c:pt>
                <c:pt idx="387">
                  <c:v>1.7</c:v>
                </c:pt>
                <c:pt idx="388">
                  <c:v>2.2999999999999998</c:v>
                </c:pt>
                <c:pt idx="389">
                  <c:v>2.4500000000000002</c:v>
                </c:pt>
                <c:pt idx="390">
                  <c:v>1.95</c:v>
                </c:pt>
                <c:pt idx="391">
                  <c:v>2</c:v>
                </c:pt>
                <c:pt idx="392">
                  <c:v>2.2999999999999998</c:v>
                </c:pt>
                <c:pt idx="393">
                  <c:v>2.2999999999999998</c:v>
                </c:pt>
                <c:pt idx="394">
                  <c:v>2.35</c:v>
                </c:pt>
                <c:pt idx="395">
                  <c:v>2.2000000000000002</c:v>
                </c:pt>
                <c:pt idx="396">
                  <c:v>2.2999999999999998</c:v>
                </c:pt>
                <c:pt idx="397">
                  <c:v>2.2000000000000002</c:v>
                </c:pt>
                <c:pt idx="398">
                  <c:v>2.1</c:v>
                </c:pt>
                <c:pt idx="399">
                  <c:v>2.2000000000000002</c:v>
                </c:pt>
                <c:pt idx="400">
                  <c:v>2.2999999999999998</c:v>
                </c:pt>
                <c:pt idx="401">
                  <c:v>2.25</c:v>
                </c:pt>
                <c:pt idx="402">
                  <c:v>1.9</c:v>
                </c:pt>
                <c:pt idx="403">
                  <c:v>1.6</c:v>
                </c:pt>
                <c:pt idx="404">
                  <c:v>1.55</c:v>
                </c:pt>
                <c:pt idx="405">
                  <c:v>1.43</c:v>
                </c:pt>
                <c:pt idx="406">
                  <c:v>1.4</c:v>
                </c:pt>
                <c:pt idx="407">
                  <c:v>1.35</c:v>
                </c:pt>
                <c:pt idx="408">
                  <c:v>1.35</c:v>
                </c:pt>
                <c:pt idx="409">
                  <c:v>1.3</c:v>
                </c:pt>
                <c:pt idx="410">
                  <c:v>1.1499999999999999</c:v>
                </c:pt>
                <c:pt idx="411">
                  <c:v>1.2</c:v>
                </c:pt>
                <c:pt idx="412">
                  <c:v>1.2</c:v>
                </c:pt>
                <c:pt idx="413">
                  <c:v>1.23</c:v>
                </c:pt>
                <c:pt idx="414">
                  <c:v>1.64</c:v>
                </c:pt>
                <c:pt idx="415">
                  <c:v>1.8</c:v>
                </c:pt>
                <c:pt idx="416">
                  <c:v>1.65</c:v>
                </c:pt>
                <c:pt idx="417">
                  <c:v>1.55</c:v>
                </c:pt>
                <c:pt idx="418">
                  <c:v>1.55</c:v>
                </c:pt>
                <c:pt idx="419">
                  <c:v>1.6</c:v>
                </c:pt>
                <c:pt idx="420">
                  <c:v>1.5</c:v>
                </c:pt>
                <c:pt idx="421">
                  <c:v>1.35</c:v>
                </c:pt>
                <c:pt idx="422">
                  <c:v>1.35</c:v>
                </c:pt>
                <c:pt idx="423">
                  <c:v>1.3</c:v>
                </c:pt>
                <c:pt idx="424">
                  <c:v>1.65</c:v>
                </c:pt>
                <c:pt idx="425">
                  <c:v>1.7</c:v>
                </c:pt>
                <c:pt idx="426">
                  <c:v>1.9</c:v>
                </c:pt>
                <c:pt idx="427">
                  <c:v>1.95</c:v>
                </c:pt>
                <c:pt idx="428">
                  <c:v>1.55</c:v>
                </c:pt>
                <c:pt idx="429">
                  <c:v>1.9</c:v>
                </c:pt>
                <c:pt idx="430">
                  <c:v>2.5499999999999998</c:v>
                </c:pt>
                <c:pt idx="431">
                  <c:v>2.4500000000000002</c:v>
                </c:pt>
                <c:pt idx="432">
                  <c:v>2.2999999999999998</c:v>
                </c:pt>
                <c:pt idx="433">
                  <c:v>2.2999999999999998</c:v>
                </c:pt>
                <c:pt idx="434">
                  <c:v>2.2999999999999998</c:v>
                </c:pt>
                <c:pt idx="435">
                  <c:v>2.2000000000000002</c:v>
                </c:pt>
                <c:pt idx="436">
                  <c:v>2.2000000000000002</c:v>
                </c:pt>
                <c:pt idx="437">
                  <c:v>2.2000000000000002</c:v>
                </c:pt>
                <c:pt idx="438">
                  <c:v>2.5</c:v>
                </c:pt>
                <c:pt idx="439">
                  <c:v>2.4500000000000002</c:v>
                </c:pt>
                <c:pt idx="440">
                  <c:v>2.4</c:v>
                </c:pt>
                <c:pt idx="441">
                  <c:v>2.15</c:v>
                </c:pt>
                <c:pt idx="442">
                  <c:v>2.1</c:v>
                </c:pt>
                <c:pt idx="443">
                  <c:v>1.9</c:v>
                </c:pt>
                <c:pt idx="444">
                  <c:v>1.6</c:v>
                </c:pt>
                <c:pt idx="445">
                  <c:v>1.6</c:v>
                </c:pt>
                <c:pt idx="446">
                  <c:v>1.4</c:v>
                </c:pt>
                <c:pt idx="447">
                  <c:v>1.35</c:v>
                </c:pt>
                <c:pt idx="448">
                  <c:v>1.4</c:v>
                </c:pt>
                <c:pt idx="449">
                  <c:v>1.35</c:v>
                </c:pt>
                <c:pt idx="450">
                  <c:v>1.35</c:v>
                </c:pt>
                <c:pt idx="451">
                  <c:v>1.55</c:v>
                </c:pt>
                <c:pt idx="452">
                  <c:v>1.65</c:v>
                </c:pt>
                <c:pt idx="453">
                  <c:v>2</c:v>
                </c:pt>
                <c:pt idx="454">
                  <c:v>2.2999999999999998</c:v>
                </c:pt>
                <c:pt idx="455">
                  <c:v>1.9</c:v>
                </c:pt>
                <c:pt idx="456">
                  <c:v>1.65</c:v>
                </c:pt>
                <c:pt idx="457">
                  <c:v>1.55</c:v>
                </c:pt>
                <c:pt idx="458">
                  <c:v>1.6</c:v>
                </c:pt>
                <c:pt idx="459">
                  <c:v>1.65</c:v>
                </c:pt>
                <c:pt idx="460">
                  <c:v>1.65</c:v>
                </c:pt>
                <c:pt idx="461">
                  <c:v>2.2000000000000002</c:v>
                </c:pt>
                <c:pt idx="462">
                  <c:v>1.9</c:v>
                </c:pt>
                <c:pt idx="463">
                  <c:v>1.6</c:v>
                </c:pt>
                <c:pt idx="464">
                  <c:v>1.6</c:v>
                </c:pt>
                <c:pt idx="465">
                  <c:v>1.6</c:v>
                </c:pt>
                <c:pt idx="466">
                  <c:v>1.75</c:v>
                </c:pt>
                <c:pt idx="467">
                  <c:v>1.8</c:v>
                </c:pt>
                <c:pt idx="468">
                  <c:v>2</c:v>
                </c:pt>
                <c:pt idx="469">
                  <c:v>1.8</c:v>
                </c:pt>
                <c:pt idx="470">
                  <c:v>1.7</c:v>
                </c:pt>
                <c:pt idx="471">
                  <c:v>1.7</c:v>
                </c:pt>
                <c:pt idx="472">
                  <c:v>2.25</c:v>
                </c:pt>
                <c:pt idx="473">
                  <c:v>2.5</c:v>
                </c:pt>
                <c:pt idx="474">
                  <c:v>2.65</c:v>
                </c:pt>
                <c:pt idx="475">
                  <c:v>2.6</c:v>
                </c:pt>
                <c:pt idx="476">
                  <c:v>2.5499999999999998</c:v>
                </c:pt>
                <c:pt idx="477">
                  <c:v>2.5</c:v>
                </c:pt>
                <c:pt idx="478">
                  <c:v>2.7</c:v>
                </c:pt>
                <c:pt idx="479">
                  <c:v>2.8</c:v>
                </c:pt>
                <c:pt idx="480">
                  <c:v>2.35</c:v>
                </c:pt>
                <c:pt idx="481">
                  <c:v>2.15</c:v>
                </c:pt>
                <c:pt idx="482">
                  <c:v>1.8</c:v>
                </c:pt>
                <c:pt idx="483">
                  <c:v>1.75</c:v>
                </c:pt>
                <c:pt idx="484">
                  <c:v>1.6</c:v>
                </c:pt>
                <c:pt idx="485">
                  <c:v>1.75</c:v>
                </c:pt>
                <c:pt idx="486">
                  <c:v>1.65</c:v>
                </c:pt>
                <c:pt idx="487">
                  <c:v>1.6</c:v>
                </c:pt>
                <c:pt idx="488">
                  <c:v>1.45</c:v>
                </c:pt>
                <c:pt idx="489">
                  <c:v>1.4</c:v>
                </c:pt>
                <c:pt idx="490">
                  <c:v>1.5</c:v>
                </c:pt>
                <c:pt idx="491">
                  <c:v>1.7</c:v>
                </c:pt>
                <c:pt idx="492">
                  <c:v>1.85</c:v>
                </c:pt>
                <c:pt idx="493">
                  <c:v>2</c:v>
                </c:pt>
                <c:pt idx="494">
                  <c:v>2.2000000000000002</c:v>
                </c:pt>
                <c:pt idx="495">
                  <c:v>2.1</c:v>
                </c:pt>
                <c:pt idx="496">
                  <c:v>1.85</c:v>
                </c:pt>
                <c:pt idx="497">
                  <c:v>1.85</c:v>
                </c:pt>
                <c:pt idx="498">
                  <c:v>1.8</c:v>
                </c:pt>
                <c:pt idx="499">
                  <c:v>1.9</c:v>
                </c:pt>
                <c:pt idx="500">
                  <c:v>1.9</c:v>
                </c:pt>
                <c:pt idx="501">
                  <c:v>1.8</c:v>
                </c:pt>
                <c:pt idx="502">
                  <c:v>1.95</c:v>
                </c:pt>
                <c:pt idx="503">
                  <c:v>2</c:v>
                </c:pt>
                <c:pt idx="504">
                  <c:v>1.55</c:v>
                </c:pt>
                <c:pt idx="505">
                  <c:v>1.42</c:v>
                </c:pt>
                <c:pt idx="506">
                  <c:v>1.33</c:v>
                </c:pt>
                <c:pt idx="507">
                  <c:v>1.25</c:v>
                </c:pt>
                <c:pt idx="508">
                  <c:v>1.3</c:v>
                </c:pt>
                <c:pt idx="509">
                  <c:v>1.6</c:v>
                </c:pt>
                <c:pt idx="510">
                  <c:v>1.5</c:v>
                </c:pt>
                <c:pt idx="511">
                  <c:v>1.4</c:v>
                </c:pt>
                <c:pt idx="512">
                  <c:v>1.45</c:v>
                </c:pt>
                <c:pt idx="513">
                  <c:v>1.45</c:v>
                </c:pt>
                <c:pt idx="514">
                  <c:v>1.35</c:v>
                </c:pt>
                <c:pt idx="515">
                  <c:v>1.35</c:v>
                </c:pt>
                <c:pt idx="516">
                  <c:v>1.2</c:v>
                </c:pt>
                <c:pt idx="517">
                  <c:v>1.2</c:v>
                </c:pt>
                <c:pt idx="518">
                  <c:v>1.17</c:v>
                </c:pt>
                <c:pt idx="519">
                  <c:v>1.1299999999999999</c:v>
                </c:pt>
                <c:pt idx="520">
                  <c:v>1.1000000000000001</c:v>
                </c:pt>
                <c:pt idx="521">
                  <c:v>1</c:v>
                </c:pt>
                <c:pt idx="522">
                  <c:v>1.05</c:v>
                </c:pt>
                <c:pt idx="523">
                  <c:v>1.1000000000000001</c:v>
                </c:pt>
                <c:pt idx="524">
                  <c:v>1.1000000000000001</c:v>
                </c:pt>
                <c:pt idx="525">
                  <c:v>0.95</c:v>
                </c:pt>
                <c:pt idx="526">
                  <c:v>1.3</c:v>
                </c:pt>
                <c:pt idx="527">
                  <c:v>1.4</c:v>
                </c:pt>
                <c:pt idx="528">
                  <c:v>1.6</c:v>
                </c:pt>
                <c:pt idx="529">
                  <c:v>1.35</c:v>
                </c:pt>
                <c:pt idx="530">
                  <c:v>1.55</c:v>
                </c:pt>
                <c:pt idx="531">
                  <c:v>1.7</c:v>
                </c:pt>
                <c:pt idx="532">
                  <c:v>1.65</c:v>
                </c:pt>
                <c:pt idx="533">
                  <c:v>1.6</c:v>
                </c:pt>
                <c:pt idx="534">
                  <c:v>1.55</c:v>
                </c:pt>
                <c:pt idx="535">
                  <c:v>1.6</c:v>
                </c:pt>
                <c:pt idx="536">
                  <c:v>1.85</c:v>
                </c:pt>
                <c:pt idx="537">
                  <c:v>1.7</c:v>
                </c:pt>
                <c:pt idx="538">
                  <c:v>1.4</c:v>
                </c:pt>
                <c:pt idx="539">
                  <c:v>1.85</c:v>
                </c:pt>
                <c:pt idx="540">
                  <c:v>1.5</c:v>
                </c:pt>
                <c:pt idx="541">
                  <c:v>1.4</c:v>
                </c:pt>
                <c:pt idx="542">
                  <c:v>1.8</c:v>
                </c:pt>
                <c:pt idx="543">
                  <c:v>1.75</c:v>
                </c:pt>
                <c:pt idx="544">
                  <c:v>1.85</c:v>
                </c:pt>
                <c:pt idx="545">
                  <c:v>1.6</c:v>
                </c:pt>
                <c:pt idx="546">
                  <c:v>1.4</c:v>
                </c:pt>
                <c:pt idx="547">
                  <c:v>1.25</c:v>
                </c:pt>
                <c:pt idx="548">
                  <c:v>1.4</c:v>
                </c:pt>
                <c:pt idx="549">
                  <c:v>1</c:v>
                </c:pt>
                <c:pt idx="550">
                  <c:v>1.35</c:v>
                </c:pt>
                <c:pt idx="551">
                  <c:v>1.6</c:v>
                </c:pt>
                <c:pt idx="552">
                  <c:v>1.9</c:v>
                </c:pt>
                <c:pt idx="553">
                  <c:v>1.8</c:v>
                </c:pt>
                <c:pt idx="554">
                  <c:v>1.6</c:v>
                </c:pt>
                <c:pt idx="555">
                  <c:v>1.5</c:v>
                </c:pt>
                <c:pt idx="556">
                  <c:v>1.65</c:v>
                </c:pt>
                <c:pt idx="557">
                  <c:v>1.9</c:v>
                </c:pt>
                <c:pt idx="558">
                  <c:v>2.0499999999999998</c:v>
                </c:pt>
                <c:pt idx="559">
                  <c:v>2.25</c:v>
                </c:pt>
                <c:pt idx="560">
                  <c:v>2.2999999999999998</c:v>
                </c:pt>
                <c:pt idx="561">
                  <c:v>2.4</c:v>
                </c:pt>
                <c:pt idx="562">
                  <c:v>2.65</c:v>
                </c:pt>
                <c:pt idx="563">
                  <c:v>2.75</c:v>
                </c:pt>
                <c:pt idx="564">
                  <c:v>2.6</c:v>
                </c:pt>
                <c:pt idx="565">
                  <c:v>2.2999999999999998</c:v>
                </c:pt>
                <c:pt idx="566">
                  <c:v>2.25</c:v>
                </c:pt>
                <c:pt idx="567">
                  <c:v>2.4</c:v>
                </c:pt>
                <c:pt idx="568">
                  <c:v>2.4500000000000002</c:v>
                </c:pt>
                <c:pt idx="569">
                  <c:v>2.2999999999999998</c:v>
                </c:pt>
                <c:pt idx="570">
                  <c:v>2.25</c:v>
                </c:pt>
                <c:pt idx="571">
                  <c:v>2</c:v>
                </c:pt>
                <c:pt idx="572">
                  <c:v>1.9</c:v>
                </c:pt>
                <c:pt idx="573">
                  <c:v>1.8</c:v>
                </c:pt>
                <c:pt idx="574">
                  <c:v>2.8</c:v>
                </c:pt>
                <c:pt idx="575">
                  <c:v>2.7</c:v>
                </c:pt>
                <c:pt idx="576">
                  <c:v>2.5</c:v>
                </c:pt>
                <c:pt idx="577">
                  <c:v>2.4</c:v>
                </c:pt>
                <c:pt idx="578">
                  <c:v>2.9</c:v>
                </c:pt>
                <c:pt idx="579">
                  <c:v>2.4</c:v>
                </c:pt>
                <c:pt idx="580">
                  <c:v>2.8</c:v>
                </c:pt>
                <c:pt idx="581">
                  <c:v>2.9</c:v>
                </c:pt>
                <c:pt idx="582">
                  <c:v>2.85</c:v>
                </c:pt>
                <c:pt idx="583">
                  <c:v>2.75</c:v>
                </c:pt>
                <c:pt idx="584">
                  <c:v>3.05</c:v>
                </c:pt>
                <c:pt idx="585">
                  <c:v>3.2</c:v>
                </c:pt>
                <c:pt idx="586">
                  <c:v>3.2</c:v>
                </c:pt>
                <c:pt idx="587">
                  <c:v>3.15</c:v>
                </c:pt>
                <c:pt idx="588">
                  <c:v>3.75</c:v>
                </c:pt>
                <c:pt idx="589">
                  <c:v>3.9</c:v>
                </c:pt>
                <c:pt idx="590">
                  <c:v>4.0999999999999996</c:v>
                </c:pt>
                <c:pt idx="591">
                  <c:v>3.9</c:v>
                </c:pt>
                <c:pt idx="592">
                  <c:v>3.7</c:v>
                </c:pt>
                <c:pt idx="593">
                  <c:v>3.5</c:v>
                </c:pt>
                <c:pt idx="594">
                  <c:v>3.25</c:v>
                </c:pt>
                <c:pt idx="595">
                  <c:v>3.1</c:v>
                </c:pt>
                <c:pt idx="596">
                  <c:v>3.5</c:v>
                </c:pt>
                <c:pt idx="597">
                  <c:v>3.7</c:v>
                </c:pt>
                <c:pt idx="598">
                  <c:v>3.8</c:v>
                </c:pt>
                <c:pt idx="599">
                  <c:v>3.9</c:v>
                </c:pt>
                <c:pt idx="600">
                  <c:v>3.7</c:v>
                </c:pt>
                <c:pt idx="601">
                  <c:v>3.4</c:v>
                </c:pt>
                <c:pt idx="602">
                  <c:v>2.9</c:v>
                </c:pt>
                <c:pt idx="603">
                  <c:v>2.7</c:v>
                </c:pt>
                <c:pt idx="604">
                  <c:v>2.4</c:v>
                </c:pt>
                <c:pt idx="605">
                  <c:v>2.15</c:v>
                </c:pt>
                <c:pt idx="606">
                  <c:v>2.2000000000000002</c:v>
                </c:pt>
                <c:pt idx="607">
                  <c:v>2.1</c:v>
                </c:pt>
                <c:pt idx="608">
                  <c:v>2.6</c:v>
                </c:pt>
                <c:pt idx="609">
                  <c:v>2.2000000000000002</c:v>
                </c:pt>
                <c:pt idx="610">
                  <c:v>3.25</c:v>
                </c:pt>
                <c:pt idx="611">
                  <c:v>2.9</c:v>
                </c:pt>
                <c:pt idx="612">
                  <c:v>2.5499999999999998</c:v>
                </c:pt>
                <c:pt idx="613">
                  <c:v>2.8</c:v>
                </c:pt>
                <c:pt idx="614">
                  <c:v>2.6</c:v>
                </c:pt>
                <c:pt idx="615">
                  <c:v>2.5</c:v>
                </c:pt>
                <c:pt idx="616">
                  <c:v>2.8</c:v>
                </c:pt>
                <c:pt idx="617">
                  <c:v>2.8</c:v>
                </c:pt>
                <c:pt idx="618">
                  <c:v>2.65</c:v>
                </c:pt>
                <c:pt idx="619">
                  <c:v>2.4</c:v>
                </c:pt>
                <c:pt idx="620">
                  <c:v>2.8</c:v>
                </c:pt>
                <c:pt idx="621">
                  <c:v>2.9</c:v>
                </c:pt>
                <c:pt idx="622">
                  <c:v>2.35</c:v>
                </c:pt>
                <c:pt idx="623">
                  <c:v>2.2000000000000002</c:v>
                </c:pt>
                <c:pt idx="624">
                  <c:v>2.1</c:v>
                </c:pt>
                <c:pt idx="625">
                  <c:v>2.0699999999999998</c:v>
                </c:pt>
                <c:pt idx="626">
                  <c:v>1.9</c:v>
                </c:pt>
                <c:pt idx="627">
                  <c:v>1.85</c:v>
                </c:pt>
                <c:pt idx="628">
                  <c:v>1.9</c:v>
                </c:pt>
                <c:pt idx="629">
                  <c:v>2</c:v>
                </c:pt>
                <c:pt idx="630">
                  <c:v>2</c:v>
                </c:pt>
                <c:pt idx="631">
                  <c:v>2.39</c:v>
                </c:pt>
                <c:pt idx="632">
                  <c:v>2.54</c:v>
                </c:pt>
                <c:pt idx="633">
                  <c:v>2.79</c:v>
                </c:pt>
                <c:pt idx="634">
                  <c:v>2.64</c:v>
                </c:pt>
                <c:pt idx="635">
                  <c:v>2.4</c:v>
                </c:pt>
                <c:pt idx="636">
                  <c:v>2.35</c:v>
                </c:pt>
                <c:pt idx="637">
                  <c:v>2.4300000000000002</c:v>
                </c:pt>
                <c:pt idx="638">
                  <c:v>2.2999999999999998</c:v>
                </c:pt>
                <c:pt idx="639">
                  <c:v>2.2999999999999998</c:v>
                </c:pt>
                <c:pt idx="640">
                  <c:v>3.1</c:v>
                </c:pt>
                <c:pt idx="641">
                  <c:v>3.21</c:v>
                </c:pt>
                <c:pt idx="642">
                  <c:v>3.86</c:v>
                </c:pt>
                <c:pt idx="643">
                  <c:v>3.72</c:v>
                </c:pt>
                <c:pt idx="644">
                  <c:v>3.64</c:v>
                </c:pt>
                <c:pt idx="645">
                  <c:v>3.82</c:v>
                </c:pt>
                <c:pt idx="646">
                  <c:v>4.04</c:v>
                </c:pt>
                <c:pt idx="647">
                  <c:v>3.89</c:v>
                </c:pt>
                <c:pt idx="648">
                  <c:v>3.69</c:v>
                </c:pt>
                <c:pt idx="649">
                  <c:v>3.35</c:v>
                </c:pt>
                <c:pt idx="650">
                  <c:v>3.5</c:v>
                </c:pt>
                <c:pt idx="651">
                  <c:v>3.58</c:v>
                </c:pt>
                <c:pt idx="652">
                  <c:v>3.45</c:v>
                </c:pt>
                <c:pt idx="653">
                  <c:v>3.25</c:v>
                </c:pt>
                <c:pt idx="654">
                  <c:v>3</c:v>
                </c:pt>
                <c:pt idx="655">
                  <c:v>2.9</c:v>
                </c:pt>
                <c:pt idx="656">
                  <c:v>2.6</c:v>
                </c:pt>
                <c:pt idx="657">
                  <c:v>2.79</c:v>
                </c:pt>
                <c:pt idx="658">
                  <c:v>2.84</c:v>
                </c:pt>
                <c:pt idx="659">
                  <c:v>2.67</c:v>
                </c:pt>
                <c:pt idx="660">
                  <c:v>2.5099999999999998</c:v>
                </c:pt>
                <c:pt idx="661">
                  <c:v>2.5499999999999998</c:v>
                </c:pt>
                <c:pt idx="662">
                  <c:v>2.44</c:v>
                </c:pt>
                <c:pt idx="663">
                  <c:v>2.4</c:v>
                </c:pt>
                <c:pt idx="664">
                  <c:v>2.9</c:v>
                </c:pt>
                <c:pt idx="665">
                  <c:v>2.95</c:v>
                </c:pt>
                <c:pt idx="666">
                  <c:v>2.9</c:v>
                </c:pt>
                <c:pt idx="667">
                  <c:v>3</c:v>
                </c:pt>
                <c:pt idx="668">
                  <c:v>2.7</c:v>
                </c:pt>
                <c:pt idx="669">
                  <c:v>2.7</c:v>
                </c:pt>
                <c:pt idx="670">
                  <c:v>3.1</c:v>
                </c:pt>
                <c:pt idx="671">
                  <c:v>3</c:v>
                </c:pt>
                <c:pt idx="672">
                  <c:v>2.8</c:v>
                </c:pt>
                <c:pt idx="673">
                  <c:v>2.7</c:v>
                </c:pt>
                <c:pt idx="674">
                  <c:v>2.4</c:v>
                </c:pt>
                <c:pt idx="675">
                  <c:v>2.35</c:v>
                </c:pt>
                <c:pt idx="676">
                  <c:v>2.4500000000000002</c:v>
                </c:pt>
                <c:pt idx="677">
                  <c:v>2.2999999999999998</c:v>
                </c:pt>
                <c:pt idx="678">
                  <c:v>2.15</c:v>
                </c:pt>
                <c:pt idx="679">
                  <c:v>2.2000000000000002</c:v>
                </c:pt>
                <c:pt idx="680">
                  <c:v>2.2000000000000002</c:v>
                </c:pt>
                <c:pt idx="681">
                  <c:v>2.2999999999999998</c:v>
                </c:pt>
                <c:pt idx="682">
                  <c:v>2.2999999999999998</c:v>
                </c:pt>
                <c:pt idx="683">
                  <c:v>2.1</c:v>
                </c:pt>
                <c:pt idx="684">
                  <c:v>1.81</c:v>
                </c:pt>
                <c:pt idx="685">
                  <c:v>1.75</c:v>
                </c:pt>
                <c:pt idx="686">
                  <c:v>1.7</c:v>
                </c:pt>
                <c:pt idx="687">
                  <c:v>1.7</c:v>
                </c:pt>
                <c:pt idx="688">
                  <c:v>1.8</c:v>
                </c:pt>
                <c:pt idx="689">
                  <c:v>1.65</c:v>
                </c:pt>
                <c:pt idx="690">
                  <c:v>1.7</c:v>
                </c:pt>
                <c:pt idx="691">
                  <c:v>1.9</c:v>
                </c:pt>
                <c:pt idx="692">
                  <c:v>1.8</c:v>
                </c:pt>
                <c:pt idx="693">
                  <c:v>1.8</c:v>
                </c:pt>
                <c:pt idx="694">
                  <c:v>2</c:v>
                </c:pt>
                <c:pt idx="695">
                  <c:v>2.2999999999999998</c:v>
                </c:pt>
                <c:pt idx="696">
                  <c:v>2.2000000000000002</c:v>
                </c:pt>
                <c:pt idx="697">
                  <c:v>1.95</c:v>
                </c:pt>
                <c:pt idx="698">
                  <c:v>2.2000000000000002</c:v>
                </c:pt>
                <c:pt idx="699">
                  <c:v>2.35</c:v>
                </c:pt>
                <c:pt idx="700">
                  <c:v>2.35</c:v>
                </c:pt>
                <c:pt idx="701">
                  <c:v>2.44</c:v>
                </c:pt>
                <c:pt idx="702">
                  <c:v>2.36</c:v>
                </c:pt>
                <c:pt idx="703">
                  <c:v>2</c:v>
                </c:pt>
                <c:pt idx="704">
                  <c:v>1.85</c:v>
                </c:pt>
                <c:pt idx="705">
                  <c:v>1.8</c:v>
                </c:pt>
                <c:pt idx="706">
                  <c:v>1.8</c:v>
                </c:pt>
                <c:pt idx="707">
                  <c:v>1.8</c:v>
                </c:pt>
                <c:pt idx="708">
                  <c:v>2</c:v>
                </c:pt>
                <c:pt idx="709">
                  <c:v>2</c:v>
                </c:pt>
                <c:pt idx="710">
                  <c:v>2.35</c:v>
                </c:pt>
                <c:pt idx="711">
                  <c:v>2.4</c:v>
                </c:pt>
                <c:pt idx="712">
                  <c:v>2.0499999999999998</c:v>
                </c:pt>
                <c:pt idx="713">
                  <c:v>2</c:v>
                </c:pt>
                <c:pt idx="714">
                  <c:v>2.15</c:v>
                </c:pt>
                <c:pt idx="715">
                  <c:v>2</c:v>
                </c:pt>
                <c:pt idx="716">
                  <c:v>1.9</c:v>
                </c:pt>
                <c:pt idx="717">
                  <c:v>1.8</c:v>
                </c:pt>
                <c:pt idx="718">
                  <c:v>1.8</c:v>
                </c:pt>
                <c:pt idx="719">
                  <c:v>1.8</c:v>
                </c:pt>
                <c:pt idx="720">
                  <c:v>2.2999999999999998</c:v>
                </c:pt>
                <c:pt idx="721">
                  <c:v>2.6</c:v>
                </c:pt>
                <c:pt idx="722">
                  <c:v>2.2999999999999998</c:v>
                </c:pt>
                <c:pt idx="723">
                  <c:v>2.1</c:v>
                </c:pt>
                <c:pt idx="724">
                  <c:v>2</c:v>
                </c:pt>
                <c:pt idx="725">
                  <c:v>2</c:v>
                </c:pt>
                <c:pt idx="726">
                  <c:v>2.0499999999999998</c:v>
                </c:pt>
                <c:pt idx="727">
                  <c:v>1.9</c:v>
                </c:pt>
                <c:pt idx="728">
                  <c:v>1.8</c:v>
                </c:pt>
                <c:pt idx="729">
                  <c:v>2</c:v>
                </c:pt>
                <c:pt idx="730">
                  <c:v>1.8</c:v>
                </c:pt>
                <c:pt idx="731">
                  <c:v>1.76</c:v>
                </c:pt>
              </c:numCache>
              <c:extLst xmlns:c15="http://schemas.microsoft.com/office/drawing/2012/chart"/>
            </c:numRef>
          </c:val>
          <c:smooth val="1"/>
          <c:extLst>
            <c:ext xmlns:c16="http://schemas.microsoft.com/office/drawing/2014/chart" uri="{C3380CC4-5D6E-409C-BE32-E72D297353CC}">
              <c16:uniqueId val="{00000002-B4CE-42B4-94C7-3B7BFD3BFCB9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DATOS!$T$3:$T$734</c:f>
              <c:numCache>
                <c:formatCode>0.00</c:formatCode>
                <c:ptCount val="732"/>
                <c:pt idx="0">
                  <c:v>1.73</c:v>
                </c:pt>
                <c:pt idx="1">
                  <c:v>1.7</c:v>
                </c:pt>
                <c:pt idx="2">
                  <c:v>1.9</c:v>
                </c:pt>
                <c:pt idx="3">
                  <c:v>2</c:v>
                </c:pt>
                <c:pt idx="4">
                  <c:v>1.95</c:v>
                </c:pt>
                <c:pt idx="5">
                  <c:v>1.9</c:v>
                </c:pt>
                <c:pt idx="6">
                  <c:v>1.9</c:v>
                </c:pt>
                <c:pt idx="7">
                  <c:v>1.9</c:v>
                </c:pt>
                <c:pt idx="8">
                  <c:v>1.55</c:v>
                </c:pt>
                <c:pt idx="9">
                  <c:v>1.3</c:v>
                </c:pt>
                <c:pt idx="10">
                  <c:v>1.3</c:v>
                </c:pt>
                <c:pt idx="11">
                  <c:v>1.3</c:v>
                </c:pt>
                <c:pt idx="12">
                  <c:v>1.2</c:v>
                </c:pt>
                <c:pt idx="13">
                  <c:v>1</c:v>
                </c:pt>
                <c:pt idx="14">
                  <c:v>0.9</c:v>
                </c:pt>
                <c:pt idx="15">
                  <c:v>0.85</c:v>
                </c:pt>
                <c:pt idx="16">
                  <c:v>0.95</c:v>
                </c:pt>
                <c:pt idx="17">
                  <c:v>0.95</c:v>
                </c:pt>
                <c:pt idx="18">
                  <c:v>0.9</c:v>
                </c:pt>
                <c:pt idx="19">
                  <c:v>0.9</c:v>
                </c:pt>
                <c:pt idx="20">
                  <c:v>0.8</c:v>
                </c:pt>
                <c:pt idx="21">
                  <c:v>0.7</c:v>
                </c:pt>
                <c:pt idx="22">
                  <c:v>0.95</c:v>
                </c:pt>
                <c:pt idx="23">
                  <c:v>0.95</c:v>
                </c:pt>
                <c:pt idx="24">
                  <c:v>1.1499999999999999</c:v>
                </c:pt>
                <c:pt idx="25">
                  <c:v>1.05</c:v>
                </c:pt>
                <c:pt idx="26">
                  <c:v>0.95</c:v>
                </c:pt>
                <c:pt idx="27">
                  <c:v>0.9</c:v>
                </c:pt>
                <c:pt idx="28">
                  <c:v>0.8</c:v>
                </c:pt>
                <c:pt idx="29">
                  <c:v>0.75</c:v>
                </c:pt>
                <c:pt idx="30">
                  <c:v>0.8</c:v>
                </c:pt>
                <c:pt idx="31">
                  <c:v>0.7</c:v>
                </c:pt>
                <c:pt idx="32">
                  <c:v>0.7</c:v>
                </c:pt>
                <c:pt idx="33">
                  <c:v>0.7</c:v>
                </c:pt>
                <c:pt idx="34">
                  <c:v>1.05</c:v>
                </c:pt>
                <c:pt idx="35">
                  <c:v>1.05</c:v>
                </c:pt>
                <c:pt idx="36">
                  <c:v>1.05</c:v>
                </c:pt>
                <c:pt idx="37">
                  <c:v>1.03</c:v>
                </c:pt>
                <c:pt idx="38">
                  <c:v>1</c:v>
                </c:pt>
                <c:pt idx="39">
                  <c:v>1</c:v>
                </c:pt>
                <c:pt idx="40">
                  <c:v>1.05</c:v>
                </c:pt>
                <c:pt idx="41">
                  <c:v>0.8</c:v>
                </c:pt>
                <c:pt idx="42">
                  <c:v>1.3</c:v>
                </c:pt>
                <c:pt idx="43">
                  <c:v>1.1000000000000001</c:v>
                </c:pt>
                <c:pt idx="44">
                  <c:v>1.05</c:v>
                </c:pt>
                <c:pt idx="45">
                  <c:v>0.9</c:v>
                </c:pt>
                <c:pt idx="46">
                  <c:v>1.1499999999999999</c:v>
                </c:pt>
                <c:pt idx="47">
                  <c:v>0.8</c:v>
                </c:pt>
                <c:pt idx="48">
                  <c:v>1.1499999999999999</c:v>
                </c:pt>
                <c:pt idx="49">
                  <c:v>1</c:v>
                </c:pt>
                <c:pt idx="50">
                  <c:v>1.35</c:v>
                </c:pt>
                <c:pt idx="51">
                  <c:v>1.35</c:v>
                </c:pt>
                <c:pt idx="52">
                  <c:v>1.25</c:v>
                </c:pt>
                <c:pt idx="53">
                  <c:v>1.25</c:v>
                </c:pt>
                <c:pt idx="54">
                  <c:v>1.2</c:v>
                </c:pt>
                <c:pt idx="55">
                  <c:v>1.1000000000000001</c:v>
                </c:pt>
                <c:pt idx="56">
                  <c:v>1.45</c:v>
                </c:pt>
                <c:pt idx="57">
                  <c:v>1.3</c:v>
                </c:pt>
                <c:pt idx="58">
                  <c:v>1.35</c:v>
                </c:pt>
                <c:pt idx="59">
                  <c:v>1.3</c:v>
                </c:pt>
                <c:pt idx="60">
                  <c:v>1.3</c:v>
                </c:pt>
                <c:pt idx="61">
                  <c:v>1.2</c:v>
                </c:pt>
                <c:pt idx="62">
                  <c:v>1</c:v>
                </c:pt>
                <c:pt idx="63">
                  <c:v>1</c:v>
                </c:pt>
                <c:pt idx="64">
                  <c:v>1.35</c:v>
                </c:pt>
                <c:pt idx="65">
                  <c:v>1.45</c:v>
                </c:pt>
                <c:pt idx="66">
                  <c:v>1.4</c:v>
                </c:pt>
                <c:pt idx="67">
                  <c:v>1.45</c:v>
                </c:pt>
                <c:pt idx="68">
                  <c:v>1.45</c:v>
                </c:pt>
                <c:pt idx="69">
                  <c:v>1.25</c:v>
                </c:pt>
                <c:pt idx="70">
                  <c:v>1.35</c:v>
                </c:pt>
                <c:pt idx="71">
                  <c:v>1.3</c:v>
                </c:pt>
                <c:pt idx="72">
                  <c:v>1.4</c:v>
                </c:pt>
                <c:pt idx="73">
                  <c:v>1.6</c:v>
                </c:pt>
                <c:pt idx="74">
                  <c:v>1.8</c:v>
                </c:pt>
                <c:pt idx="75">
                  <c:v>2</c:v>
                </c:pt>
                <c:pt idx="76">
                  <c:v>2.0499999999999998</c:v>
                </c:pt>
                <c:pt idx="77">
                  <c:v>2</c:v>
                </c:pt>
                <c:pt idx="78">
                  <c:v>2</c:v>
                </c:pt>
                <c:pt idx="79">
                  <c:v>2.0499999999999998</c:v>
                </c:pt>
                <c:pt idx="80">
                  <c:v>2.5</c:v>
                </c:pt>
                <c:pt idx="81">
                  <c:v>2.35</c:v>
                </c:pt>
                <c:pt idx="82">
                  <c:v>2.2000000000000002</c:v>
                </c:pt>
                <c:pt idx="83">
                  <c:v>2.2000000000000002</c:v>
                </c:pt>
                <c:pt idx="84">
                  <c:v>2.4</c:v>
                </c:pt>
                <c:pt idx="85">
                  <c:v>2.5499999999999998</c:v>
                </c:pt>
                <c:pt idx="86">
                  <c:v>3</c:v>
                </c:pt>
                <c:pt idx="87">
                  <c:v>3</c:v>
                </c:pt>
                <c:pt idx="88">
                  <c:v>2.65</c:v>
                </c:pt>
                <c:pt idx="89">
                  <c:v>2.6</c:v>
                </c:pt>
                <c:pt idx="90">
                  <c:v>2.8</c:v>
                </c:pt>
                <c:pt idx="91">
                  <c:v>3</c:v>
                </c:pt>
                <c:pt idx="92">
                  <c:v>2.85</c:v>
                </c:pt>
                <c:pt idx="93">
                  <c:v>2.75</c:v>
                </c:pt>
                <c:pt idx="94">
                  <c:v>2.7</c:v>
                </c:pt>
                <c:pt idx="95">
                  <c:v>2.6</c:v>
                </c:pt>
                <c:pt idx="96">
                  <c:v>2.4</c:v>
                </c:pt>
                <c:pt idx="97">
                  <c:v>2.5</c:v>
                </c:pt>
                <c:pt idx="98">
                  <c:v>2.65</c:v>
                </c:pt>
                <c:pt idx="99">
                  <c:v>2.4500000000000002</c:v>
                </c:pt>
                <c:pt idx="100">
                  <c:v>2.2000000000000002</c:v>
                </c:pt>
                <c:pt idx="101">
                  <c:v>2.2000000000000002</c:v>
                </c:pt>
                <c:pt idx="102">
                  <c:v>2.2000000000000002</c:v>
                </c:pt>
                <c:pt idx="103">
                  <c:v>2.2000000000000002</c:v>
                </c:pt>
                <c:pt idx="104">
                  <c:v>2.2999999999999998</c:v>
                </c:pt>
                <c:pt idx="105">
                  <c:v>2.1</c:v>
                </c:pt>
                <c:pt idx="106">
                  <c:v>2</c:v>
                </c:pt>
                <c:pt idx="107">
                  <c:v>2.2000000000000002</c:v>
                </c:pt>
                <c:pt idx="108">
                  <c:v>2.2000000000000002</c:v>
                </c:pt>
                <c:pt idx="109">
                  <c:v>2.2000000000000002</c:v>
                </c:pt>
                <c:pt idx="110">
                  <c:v>2.2000000000000002</c:v>
                </c:pt>
                <c:pt idx="111">
                  <c:v>2.2000000000000002</c:v>
                </c:pt>
                <c:pt idx="112">
                  <c:v>2.4500000000000002</c:v>
                </c:pt>
                <c:pt idx="113">
                  <c:v>2.1</c:v>
                </c:pt>
                <c:pt idx="114">
                  <c:v>1.95</c:v>
                </c:pt>
                <c:pt idx="115">
                  <c:v>1.9</c:v>
                </c:pt>
                <c:pt idx="116">
                  <c:v>1.95</c:v>
                </c:pt>
                <c:pt idx="117">
                  <c:v>2</c:v>
                </c:pt>
                <c:pt idx="118">
                  <c:v>2.1</c:v>
                </c:pt>
                <c:pt idx="119">
                  <c:v>2.2000000000000002</c:v>
                </c:pt>
                <c:pt idx="120">
                  <c:v>2.2999999999999998</c:v>
                </c:pt>
                <c:pt idx="121">
                  <c:v>2.2999999999999998</c:v>
                </c:pt>
                <c:pt idx="122">
                  <c:v>2.2000000000000002</c:v>
                </c:pt>
                <c:pt idx="123">
                  <c:v>2.5</c:v>
                </c:pt>
                <c:pt idx="124">
                  <c:v>2.2000000000000002</c:v>
                </c:pt>
                <c:pt idx="125">
                  <c:v>2.1</c:v>
                </c:pt>
                <c:pt idx="126">
                  <c:v>2</c:v>
                </c:pt>
                <c:pt idx="127">
                  <c:v>2.15</c:v>
                </c:pt>
                <c:pt idx="128">
                  <c:v>2.1</c:v>
                </c:pt>
                <c:pt idx="129">
                  <c:v>2.2000000000000002</c:v>
                </c:pt>
                <c:pt idx="130">
                  <c:v>2.35</c:v>
                </c:pt>
                <c:pt idx="131">
                  <c:v>2.2000000000000002</c:v>
                </c:pt>
                <c:pt idx="132">
                  <c:v>1.85</c:v>
                </c:pt>
                <c:pt idx="133">
                  <c:v>1.85</c:v>
                </c:pt>
                <c:pt idx="134">
                  <c:v>2</c:v>
                </c:pt>
                <c:pt idx="135">
                  <c:v>2.25</c:v>
                </c:pt>
                <c:pt idx="136">
                  <c:v>2.2999999999999998</c:v>
                </c:pt>
                <c:pt idx="137">
                  <c:v>1.9</c:v>
                </c:pt>
                <c:pt idx="138">
                  <c:v>1.75</c:v>
                </c:pt>
                <c:pt idx="139">
                  <c:v>2</c:v>
                </c:pt>
                <c:pt idx="140">
                  <c:v>2.15</c:v>
                </c:pt>
                <c:pt idx="141">
                  <c:v>1.9</c:v>
                </c:pt>
                <c:pt idx="142">
                  <c:v>1.8</c:v>
                </c:pt>
                <c:pt idx="143">
                  <c:v>1.6</c:v>
                </c:pt>
                <c:pt idx="144">
                  <c:v>1.9</c:v>
                </c:pt>
                <c:pt idx="145">
                  <c:v>2.2000000000000002</c:v>
                </c:pt>
                <c:pt idx="146">
                  <c:v>2.1</c:v>
                </c:pt>
                <c:pt idx="147">
                  <c:v>2.2000000000000002</c:v>
                </c:pt>
                <c:pt idx="148">
                  <c:v>2.2999999999999998</c:v>
                </c:pt>
                <c:pt idx="149">
                  <c:v>2.5</c:v>
                </c:pt>
                <c:pt idx="150">
                  <c:v>2.7</c:v>
                </c:pt>
                <c:pt idx="151">
                  <c:v>2.75</c:v>
                </c:pt>
                <c:pt idx="152">
                  <c:v>3.1</c:v>
                </c:pt>
                <c:pt idx="153">
                  <c:v>3.15</c:v>
                </c:pt>
                <c:pt idx="154">
                  <c:v>2.9</c:v>
                </c:pt>
                <c:pt idx="155">
                  <c:v>2.9</c:v>
                </c:pt>
                <c:pt idx="156">
                  <c:v>3.1</c:v>
                </c:pt>
                <c:pt idx="157">
                  <c:v>3.1</c:v>
                </c:pt>
                <c:pt idx="158">
                  <c:v>2.9</c:v>
                </c:pt>
                <c:pt idx="159">
                  <c:v>2.85</c:v>
                </c:pt>
                <c:pt idx="160">
                  <c:v>2.9</c:v>
                </c:pt>
                <c:pt idx="161">
                  <c:v>3</c:v>
                </c:pt>
                <c:pt idx="162">
                  <c:v>3.2</c:v>
                </c:pt>
                <c:pt idx="163">
                  <c:v>3.2</c:v>
                </c:pt>
                <c:pt idx="164">
                  <c:v>2.85</c:v>
                </c:pt>
                <c:pt idx="165">
                  <c:v>2.5</c:v>
                </c:pt>
                <c:pt idx="166">
                  <c:v>2.4</c:v>
                </c:pt>
                <c:pt idx="167">
                  <c:v>2.5</c:v>
                </c:pt>
                <c:pt idx="168">
                  <c:v>2.8</c:v>
                </c:pt>
                <c:pt idx="169">
                  <c:v>2.8</c:v>
                </c:pt>
                <c:pt idx="170">
                  <c:v>3</c:v>
                </c:pt>
                <c:pt idx="171">
                  <c:v>3.05</c:v>
                </c:pt>
                <c:pt idx="172">
                  <c:v>2.6</c:v>
                </c:pt>
                <c:pt idx="173">
                  <c:v>2.5</c:v>
                </c:pt>
                <c:pt idx="174">
                  <c:v>2.4500000000000002</c:v>
                </c:pt>
                <c:pt idx="175">
                  <c:v>2.4500000000000002</c:v>
                </c:pt>
                <c:pt idx="176">
                  <c:v>2.5</c:v>
                </c:pt>
                <c:pt idx="177">
                  <c:v>2.5</c:v>
                </c:pt>
                <c:pt idx="178">
                  <c:v>2.4</c:v>
                </c:pt>
                <c:pt idx="179">
                  <c:v>2.5499999999999998</c:v>
                </c:pt>
                <c:pt idx="180">
                  <c:v>2.4500000000000002</c:v>
                </c:pt>
                <c:pt idx="181">
                  <c:v>2.2999999999999998</c:v>
                </c:pt>
                <c:pt idx="182">
                  <c:v>2.15</c:v>
                </c:pt>
                <c:pt idx="183">
                  <c:v>2</c:v>
                </c:pt>
                <c:pt idx="184">
                  <c:v>2</c:v>
                </c:pt>
                <c:pt idx="185">
                  <c:v>1.9</c:v>
                </c:pt>
                <c:pt idx="186">
                  <c:v>2.25</c:v>
                </c:pt>
                <c:pt idx="187">
                  <c:v>2.4</c:v>
                </c:pt>
                <c:pt idx="188">
                  <c:v>2</c:v>
                </c:pt>
                <c:pt idx="189">
                  <c:v>1.9</c:v>
                </c:pt>
                <c:pt idx="190">
                  <c:v>2</c:v>
                </c:pt>
                <c:pt idx="191">
                  <c:v>1.7</c:v>
                </c:pt>
                <c:pt idx="192">
                  <c:v>1.65</c:v>
                </c:pt>
                <c:pt idx="193">
                  <c:v>1.85</c:v>
                </c:pt>
                <c:pt idx="194">
                  <c:v>2.1</c:v>
                </c:pt>
                <c:pt idx="195">
                  <c:v>2.0499999999999998</c:v>
                </c:pt>
                <c:pt idx="196">
                  <c:v>2.15</c:v>
                </c:pt>
                <c:pt idx="197">
                  <c:v>1.9</c:v>
                </c:pt>
                <c:pt idx="198">
                  <c:v>1.9</c:v>
                </c:pt>
                <c:pt idx="199">
                  <c:v>2.15</c:v>
                </c:pt>
                <c:pt idx="200">
                  <c:v>2.4500000000000002</c:v>
                </c:pt>
                <c:pt idx="201">
                  <c:v>2.2999999999999998</c:v>
                </c:pt>
                <c:pt idx="202">
                  <c:v>2.2000000000000002</c:v>
                </c:pt>
                <c:pt idx="203">
                  <c:v>2.2000000000000002</c:v>
                </c:pt>
                <c:pt idx="204">
                  <c:v>2.2000000000000002</c:v>
                </c:pt>
                <c:pt idx="205">
                  <c:v>2.35</c:v>
                </c:pt>
                <c:pt idx="206">
                  <c:v>2.2000000000000002</c:v>
                </c:pt>
                <c:pt idx="207">
                  <c:v>2</c:v>
                </c:pt>
                <c:pt idx="208">
                  <c:v>1.95</c:v>
                </c:pt>
                <c:pt idx="209">
                  <c:v>2</c:v>
                </c:pt>
                <c:pt idx="210">
                  <c:v>1.95</c:v>
                </c:pt>
                <c:pt idx="211">
                  <c:v>1.9</c:v>
                </c:pt>
                <c:pt idx="212">
                  <c:v>2</c:v>
                </c:pt>
                <c:pt idx="213">
                  <c:v>1.8</c:v>
                </c:pt>
                <c:pt idx="214">
                  <c:v>1.8</c:v>
                </c:pt>
                <c:pt idx="215">
                  <c:v>1.8</c:v>
                </c:pt>
                <c:pt idx="216">
                  <c:v>1.85</c:v>
                </c:pt>
                <c:pt idx="217">
                  <c:v>1.9</c:v>
                </c:pt>
                <c:pt idx="218">
                  <c:v>1.85</c:v>
                </c:pt>
                <c:pt idx="219">
                  <c:v>2.35</c:v>
                </c:pt>
                <c:pt idx="220">
                  <c:v>2.5</c:v>
                </c:pt>
                <c:pt idx="221">
                  <c:v>2.65</c:v>
                </c:pt>
                <c:pt idx="222">
                  <c:v>2.7</c:v>
                </c:pt>
                <c:pt idx="223">
                  <c:v>2.75</c:v>
                </c:pt>
                <c:pt idx="224">
                  <c:v>3.4</c:v>
                </c:pt>
                <c:pt idx="225">
                  <c:v>3.6</c:v>
                </c:pt>
                <c:pt idx="226">
                  <c:v>3.5</c:v>
                </c:pt>
                <c:pt idx="227">
                  <c:v>3.2</c:v>
                </c:pt>
                <c:pt idx="228">
                  <c:v>3.05</c:v>
                </c:pt>
                <c:pt idx="229">
                  <c:v>3.05</c:v>
                </c:pt>
                <c:pt idx="230">
                  <c:v>2.9</c:v>
                </c:pt>
                <c:pt idx="231">
                  <c:v>2.95</c:v>
                </c:pt>
                <c:pt idx="232">
                  <c:v>3.15</c:v>
                </c:pt>
                <c:pt idx="233">
                  <c:v>3.05</c:v>
                </c:pt>
                <c:pt idx="234">
                  <c:v>2.75</c:v>
                </c:pt>
                <c:pt idx="235">
                  <c:v>2.75</c:v>
                </c:pt>
                <c:pt idx="236">
                  <c:v>2.7</c:v>
                </c:pt>
                <c:pt idx="237">
                  <c:v>2.7</c:v>
                </c:pt>
                <c:pt idx="238">
                  <c:v>3</c:v>
                </c:pt>
                <c:pt idx="239">
                  <c:v>3</c:v>
                </c:pt>
                <c:pt idx="240">
                  <c:v>2.65</c:v>
                </c:pt>
                <c:pt idx="241">
                  <c:v>2.6</c:v>
                </c:pt>
                <c:pt idx="242">
                  <c:v>2.75</c:v>
                </c:pt>
                <c:pt idx="243">
                  <c:v>2.7</c:v>
                </c:pt>
                <c:pt idx="244">
                  <c:v>2.5499999999999998</c:v>
                </c:pt>
                <c:pt idx="245">
                  <c:v>2.65</c:v>
                </c:pt>
                <c:pt idx="246">
                  <c:v>2.75</c:v>
                </c:pt>
                <c:pt idx="247">
                  <c:v>3.25</c:v>
                </c:pt>
                <c:pt idx="248">
                  <c:v>3.8</c:v>
                </c:pt>
                <c:pt idx="249">
                  <c:v>3.8</c:v>
                </c:pt>
                <c:pt idx="250">
                  <c:v>3.5</c:v>
                </c:pt>
                <c:pt idx="251">
                  <c:v>3.7</c:v>
                </c:pt>
                <c:pt idx="252">
                  <c:v>4.3</c:v>
                </c:pt>
                <c:pt idx="253">
                  <c:v>4.2</c:v>
                </c:pt>
                <c:pt idx="254">
                  <c:v>3.95</c:v>
                </c:pt>
                <c:pt idx="255">
                  <c:v>3.85</c:v>
                </c:pt>
                <c:pt idx="256">
                  <c:v>3.8</c:v>
                </c:pt>
                <c:pt idx="257">
                  <c:v>3.7</c:v>
                </c:pt>
                <c:pt idx="258">
                  <c:v>3.3</c:v>
                </c:pt>
                <c:pt idx="259">
                  <c:v>3.15</c:v>
                </c:pt>
                <c:pt idx="260">
                  <c:v>3.45</c:v>
                </c:pt>
                <c:pt idx="261">
                  <c:v>3.7</c:v>
                </c:pt>
                <c:pt idx="262">
                  <c:v>3.65</c:v>
                </c:pt>
                <c:pt idx="263">
                  <c:v>3.5</c:v>
                </c:pt>
                <c:pt idx="264">
                  <c:v>3.2</c:v>
                </c:pt>
                <c:pt idx="265">
                  <c:v>3</c:v>
                </c:pt>
                <c:pt idx="266">
                  <c:v>2.5499999999999998</c:v>
                </c:pt>
                <c:pt idx="267">
                  <c:v>2.5</c:v>
                </c:pt>
                <c:pt idx="268">
                  <c:v>2.75</c:v>
                </c:pt>
                <c:pt idx="269">
                  <c:v>2.85</c:v>
                </c:pt>
                <c:pt idx="270">
                  <c:v>2.75</c:v>
                </c:pt>
                <c:pt idx="271">
                  <c:v>2.9</c:v>
                </c:pt>
                <c:pt idx="272">
                  <c:v>2.5499999999999998</c:v>
                </c:pt>
                <c:pt idx="273">
                  <c:v>2.7</c:v>
                </c:pt>
                <c:pt idx="274">
                  <c:v>2.9</c:v>
                </c:pt>
                <c:pt idx="275">
                  <c:v>3</c:v>
                </c:pt>
                <c:pt idx="276">
                  <c:v>3.8</c:v>
                </c:pt>
                <c:pt idx="277">
                  <c:v>3.8</c:v>
                </c:pt>
                <c:pt idx="278">
                  <c:v>3.55</c:v>
                </c:pt>
                <c:pt idx="279">
                  <c:v>3.3</c:v>
                </c:pt>
                <c:pt idx="280">
                  <c:v>3.2</c:v>
                </c:pt>
                <c:pt idx="281">
                  <c:v>3.4</c:v>
                </c:pt>
                <c:pt idx="282">
                  <c:v>3.4</c:v>
                </c:pt>
                <c:pt idx="283">
                  <c:v>3.4</c:v>
                </c:pt>
                <c:pt idx="284">
                  <c:v>3.6</c:v>
                </c:pt>
                <c:pt idx="285">
                  <c:v>3.75</c:v>
                </c:pt>
                <c:pt idx="286">
                  <c:v>4.0999999999999996</c:v>
                </c:pt>
                <c:pt idx="287">
                  <c:v>4.1500000000000004</c:v>
                </c:pt>
                <c:pt idx="288">
                  <c:v>4.3499999999999996</c:v>
                </c:pt>
                <c:pt idx="289">
                  <c:v>4.3</c:v>
                </c:pt>
                <c:pt idx="290">
                  <c:v>4.3</c:v>
                </c:pt>
                <c:pt idx="291">
                  <c:v>4.25</c:v>
                </c:pt>
                <c:pt idx="292">
                  <c:v>4.2</c:v>
                </c:pt>
                <c:pt idx="293">
                  <c:v>4.0999999999999996</c:v>
                </c:pt>
                <c:pt idx="294">
                  <c:v>4.0999999999999996</c:v>
                </c:pt>
                <c:pt idx="295">
                  <c:v>4.0999999999999996</c:v>
                </c:pt>
                <c:pt idx="296">
                  <c:v>3.85</c:v>
                </c:pt>
                <c:pt idx="297">
                  <c:v>3.7</c:v>
                </c:pt>
                <c:pt idx="298">
                  <c:v>3.55</c:v>
                </c:pt>
                <c:pt idx="299">
                  <c:v>3.55</c:v>
                </c:pt>
                <c:pt idx="300">
                  <c:v>3.5</c:v>
                </c:pt>
                <c:pt idx="301">
                  <c:v>3.4</c:v>
                </c:pt>
                <c:pt idx="302">
                  <c:v>3.55</c:v>
                </c:pt>
                <c:pt idx="303">
                  <c:v>3.85</c:v>
                </c:pt>
                <c:pt idx="304">
                  <c:v>3.94</c:v>
                </c:pt>
                <c:pt idx="305">
                  <c:v>3.81</c:v>
                </c:pt>
                <c:pt idx="306">
                  <c:v>3.59</c:v>
                </c:pt>
                <c:pt idx="307">
                  <c:v>3.55</c:v>
                </c:pt>
                <c:pt idx="308">
                  <c:v>3.37</c:v>
                </c:pt>
                <c:pt idx="309">
                  <c:v>3.24</c:v>
                </c:pt>
                <c:pt idx="310">
                  <c:v>3.1</c:v>
                </c:pt>
                <c:pt idx="311">
                  <c:v>3.01</c:v>
                </c:pt>
                <c:pt idx="312">
                  <c:v>2.86</c:v>
                </c:pt>
                <c:pt idx="313">
                  <c:v>2.7</c:v>
                </c:pt>
                <c:pt idx="314">
                  <c:v>2.4900000000000002</c:v>
                </c:pt>
                <c:pt idx="315">
                  <c:v>2.2999999999999998</c:v>
                </c:pt>
                <c:pt idx="316">
                  <c:v>2.2999999999999998</c:v>
                </c:pt>
                <c:pt idx="317">
                  <c:v>2.2999999999999998</c:v>
                </c:pt>
                <c:pt idx="318">
                  <c:v>2.15</c:v>
                </c:pt>
                <c:pt idx="319">
                  <c:v>2.1</c:v>
                </c:pt>
                <c:pt idx="320">
                  <c:v>2.2000000000000002</c:v>
                </c:pt>
                <c:pt idx="321">
                  <c:v>2.1</c:v>
                </c:pt>
                <c:pt idx="322">
                  <c:v>2</c:v>
                </c:pt>
                <c:pt idx="323">
                  <c:v>2.0499999999999998</c:v>
                </c:pt>
                <c:pt idx="324">
                  <c:v>2.0499999999999998</c:v>
                </c:pt>
                <c:pt idx="325">
                  <c:v>2.1</c:v>
                </c:pt>
                <c:pt idx="326">
                  <c:v>2.2000000000000002</c:v>
                </c:pt>
                <c:pt idx="327">
                  <c:v>2.2999999999999998</c:v>
                </c:pt>
                <c:pt idx="328">
                  <c:v>2.2000000000000002</c:v>
                </c:pt>
                <c:pt idx="329">
                  <c:v>2.2999999999999998</c:v>
                </c:pt>
                <c:pt idx="330">
                  <c:v>2.6</c:v>
                </c:pt>
                <c:pt idx="331">
                  <c:v>2.6</c:v>
                </c:pt>
                <c:pt idx="332">
                  <c:v>2.4</c:v>
                </c:pt>
                <c:pt idx="333">
                  <c:v>2.5</c:v>
                </c:pt>
                <c:pt idx="334">
                  <c:v>2.5499999999999998</c:v>
                </c:pt>
                <c:pt idx="335">
                  <c:v>2.5</c:v>
                </c:pt>
                <c:pt idx="336">
                  <c:v>2.5</c:v>
                </c:pt>
                <c:pt idx="337">
                  <c:v>2.35</c:v>
                </c:pt>
                <c:pt idx="338">
                  <c:v>2.25</c:v>
                </c:pt>
                <c:pt idx="339">
                  <c:v>2.5</c:v>
                </c:pt>
                <c:pt idx="340">
                  <c:v>2.35</c:v>
                </c:pt>
                <c:pt idx="341">
                  <c:v>2.35</c:v>
                </c:pt>
                <c:pt idx="342">
                  <c:v>2.35</c:v>
                </c:pt>
                <c:pt idx="343">
                  <c:v>2.2999999999999998</c:v>
                </c:pt>
                <c:pt idx="344">
                  <c:v>2.2999999999999998</c:v>
                </c:pt>
                <c:pt idx="345">
                  <c:v>2.2999999999999998</c:v>
                </c:pt>
                <c:pt idx="346">
                  <c:v>2.2999999999999998</c:v>
                </c:pt>
                <c:pt idx="347">
                  <c:v>2.2000000000000002</c:v>
                </c:pt>
                <c:pt idx="348">
                  <c:v>2</c:v>
                </c:pt>
                <c:pt idx="349">
                  <c:v>2</c:v>
                </c:pt>
                <c:pt idx="350">
                  <c:v>1.95</c:v>
                </c:pt>
                <c:pt idx="351">
                  <c:v>2</c:v>
                </c:pt>
                <c:pt idx="352">
                  <c:v>2.2999999999999998</c:v>
                </c:pt>
                <c:pt idx="353">
                  <c:v>2.2000000000000002</c:v>
                </c:pt>
                <c:pt idx="354">
                  <c:v>2.25</c:v>
                </c:pt>
                <c:pt idx="355">
                  <c:v>2.25</c:v>
                </c:pt>
                <c:pt idx="356">
                  <c:v>1.9</c:v>
                </c:pt>
                <c:pt idx="357">
                  <c:v>1.7</c:v>
                </c:pt>
                <c:pt idx="358">
                  <c:v>1.7</c:v>
                </c:pt>
                <c:pt idx="359">
                  <c:v>2</c:v>
                </c:pt>
                <c:pt idx="360">
                  <c:v>2.6</c:v>
                </c:pt>
                <c:pt idx="361">
                  <c:v>2.6</c:v>
                </c:pt>
                <c:pt idx="362">
                  <c:v>2.4</c:v>
                </c:pt>
                <c:pt idx="363">
                  <c:v>2.4500000000000002</c:v>
                </c:pt>
                <c:pt idx="364">
                  <c:v>2.5499999999999998</c:v>
                </c:pt>
                <c:pt idx="365">
                  <c:v>2.5499999999999998</c:v>
                </c:pt>
                <c:pt idx="366">
                  <c:v>2.5</c:v>
                </c:pt>
                <c:pt idx="367">
                  <c:v>2.2999999999999998</c:v>
                </c:pt>
                <c:pt idx="368">
                  <c:v>2.65</c:v>
                </c:pt>
                <c:pt idx="369">
                  <c:v>2.6</c:v>
                </c:pt>
                <c:pt idx="370">
                  <c:v>2.5</c:v>
                </c:pt>
                <c:pt idx="371">
                  <c:v>2.5</c:v>
                </c:pt>
                <c:pt idx="372">
                  <c:v>2.2000000000000002</c:v>
                </c:pt>
                <c:pt idx="373">
                  <c:v>2.2000000000000002</c:v>
                </c:pt>
                <c:pt idx="374">
                  <c:v>2.15</c:v>
                </c:pt>
                <c:pt idx="375">
                  <c:v>2.15</c:v>
                </c:pt>
                <c:pt idx="376">
                  <c:v>2</c:v>
                </c:pt>
                <c:pt idx="377">
                  <c:v>1.9</c:v>
                </c:pt>
                <c:pt idx="378">
                  <c:v>2.1</c:v>
                </c:pt>
                <c:pt idx="379">
                  <c:v>1.95</c:v>
                </c:pt>
                <c:pt idx="380">
                  <c:v>1.95</c:v>
                </c:pt>
                <c:pt idx="381">
                  <c:v>2</c:v>
                </c:pt>
                <c:pt idx="382">
                  <c:v>2.1</c:v>
                </c:pt>
                <c:pt idx="383">
                  <c:v>2.23</c:v>
                </c:pt>
                <c:pt idx="384">
                  <c:v>1.85</c:v>
                </c:pt>
                <c:pt idx="385">
                  <c:v>1.65</c:v>
                </c:pt>
                <c:pt idx="386">
                  <c:v>1.6</c:v>
                </c:pt>
                <c:pt idx="387">
                  <c:v>1.59</c:v>
                </c:pt>
                <c:pt idx="388">
                  <c:v>1.51</c:v>
                </c:pt>
                <c:pt idx="389">
                  <c:v>1.5</c:v>
                </c:pt>
                <c:pt idx="390">
                  <c:v>1.84</c:v>
                </c:pt>
                <c:pt idx="391">
                  <c:v>2.06</c:v>
                </c:pt>
                <c:pt idx="392">
                  <c:v>2.1</c:v>
                </c:pt>
                <c:pt idx="393">
                  <c:v>1.94</c:v>
                </c:pt>
                <c:pt idx="394">
                  <c:v>1.85</c:v>
                </c:pt>
                <c:pt idx="395">
                  <c:v>1.85</c:v>
                </c:pt>
                <c:pt idx="396">
                  <c:v>1.91</c:v>
                </c:pt>
                <c:pt idx="397">
                  <c:v>1.83</c:v>
                </c:pt>
                <c:pt idx="398">
                  <c:v>1.76</c:v>
                </c:pt>
                <c:pt idx="399">
                  <c:v>1.7</c:v>
                </c:pt>
                <c:pt idx="400">
                  <c:v>1.84</c:v>
                </c:pt>
                <c:pt idx="401">
                  <c:v>1.93</c:v>
                </c:pt>
                <c:pt idx="402">
                  <c:v>2.2200000000000002</c:v>
                </c:pt>
                <c:pt idx="403">
                  <c:v>2.2999999999999998</c:v>
                </c:pt>
                <c:pt idx="404">
                  <c:v>2</c:v>
                </c:pt>
                <c:pt idx="405">
                  <c:v>1.9</c:v>
                </c:pt>
                <c:pt idx="406">
                  <c:v>2</c:v>
                </c:pt>
                <c:pt idx="407">
                  <c:v>1.9</c:v>
                </c:pt>
                <c:pt idx="408">
                  <c:v>2.1</c:v>
                </c:pt>
                <c:pt idx="409">
                  <c:v>2.1</c:v>
                </c:pt>
                <c:pt idx="410">
                  <c:v>2</c:v>
                </c:pt>
                <c:pt idx="411">
                  <c:v>1.95</c:v>
                </c:pt>
                <c:pt idx="412">
                  <c:v>1.85</c:v>
                </c:pt>
                <c:pt idx="413">
                  <c:v>1.8</c:v>
                </c:pt>
                <c:pt idx="414">
                  <c:v>1.8</c:v>
                </c:pt>
                <c:pt idx="415">
                  <c:v>1.8</c:v>
                </c:pt>
                <c:pt idx="416">
                  <c:v>1.9</c:v>
                </c:pt>
                <c:pt idx="417">
                  <c:v>1.9</c:v>
                </c:pt>
                <c:pt idx="418">
                  <c:v>1.75</c:v>
                </c:pt>
                <c:pt idx="419">
                  <c:v>1.6</c:v>
                </c:pt>
                <c:pt idx="420">
                  <c:v>1.7</c:v>
                </c:pt>
                <c:pt idx="421">
                  <c:v>1.65</c:v>
                </c:pt>
                <c:pt idx="422">
                  <c:v>1.55</c:v>
                </c:pt>
                <c:pt idx="423">
                  <c:v>1.55</c:v>
                </c:pt>
                <c:pt idx="424">
                  <c:v>1.6</c:v>
                </c:pt>
                <c:pt idx="425">
                  <c:v>1.45</c:v>
                </c:pt>
                <c:pt idx="426">
                  <c:v>1.55</c:v>
                </c:pt>
                <c:pt idx="427">
                  <c:v>1.6</c:v>
                </c:pt>
                <c:pt idx="428">
                  <c:v>1.8</c:v>
                </c:pt>
                <c:pt idx="429">
                  <c:v>1.7</c:v>
                </c:pt>
                <c:pt idx="430">
                  <c:v>1.6</c:v>
                </c:pt>
                <c:pt idx="431">
                  <c:v>1.7</c:v>
                </c:pt>
                <c:pt idx="432">
                  <c:v>2</c:v>
                </c:pt>
                <c:pt idx="433">
                  <c:v>2</c:v>
                </c:pt>
                <c:pt idx="434">
                  <c:v>1.7</c:v>
                </c:pt>
                <c:pt idx="435">
                  <c:v>1.9</c:v>
                </c:pt>
                <c:pt idx="436">
                  <c:v>2.1</c:v>
                </c:pt>
                <c:pt idx="437">
                  <c:v>2.14</c:v>
                </c:pt>
                <c:pt idx="438">
                  <c:v>2.1800000000000002</c:v>
                </c:pt>
                <c:pt idx="439">
                  <c:v>1.5</c:v>
                </c:pt>
                <c:pt idx="440">
                  <c:v>1.6</c:v>
                </c:pt>
                <c:pt idx="441">
                  <c:v>1.6</c:v>
                </c:pt>
                <c:pt idx="442">
                  <c:v>1.55</c:v>
                </c:pt>
                <c:pt idx="443">
                  <c:v>1.45</c:v>
                </c:pt>
                <c:pt idx="444">
                  <c:v>1.5</c:v>
                </c:pt>
                <c:pt idx="445">
                  <c:v>1.5</c:v>
                </c:pt>
                <c:pt idx="446">
                  <c:v>1.55</c:v>
                </c:pt>
                <c:pt idx="447">
                  <c:v>1.7</c:v>
                </c:pt>
                <c:pt idx="448">
                  <c:v>2.25</c:v>
                </c:pt>
                <c:pt idx="449">
                  <c:v>2.4</c:v>
                </c:pt>
                <c:pt idx="450">
                  <c:v>2.5499999999999998</c:v>
                </c:pt>
                <c:pt idx="451">
                  <c:v>2.65</c:v>
                </c:pt>
                <c:pt idx="452">
                  <c:v>2.5</c:v>
                </c:pt>
                <c:pt idx="453">
                  <c:v>2.6</c:v>
                </c:pt>
                <c:pt idx="454">
                  <c:v>2.9</c:v>
                </c:pt>
                <c:pt idx="455">
                  <c:v>2.87</c:v>
                </c:pt>
                <c:pt idx="456">
                  <c:v>2.37</c:v>
                </c:pt>
                <c:pt idx="457">
                  <c:v>2.2000000000000002</c:v>
                </c:pt>
                <c:pt idx="458">
                  <c:v>2.1</c:v>
                </c:pt>
                <c:pt idx="459">
                  <c:v>2.15</c:v>
                </c:pt>
                <c:pt idx="460">
                  <c:v>2.2999999999999998</c:v>
                </c:pt>
                <c:pt idx="461">
                  <c:v>2.6</c:v>
                </c:pt>
                <c:pt idx="462">
                  <c:v>2.9</c:v>
                </c:pt>
                <c:pt idx="463">
                  <c:v>2.85</c:v>
                </c:pt>
                <c:pt idx="464">
                  <c:v>2.6</c:v>
                </c:pt>
                <c:pt idx="465">
                  <c:v>2.6</c:v>
                </c:pt>
                <c:pt idx="466">
                  <c:v>2.65</c:v>
                </c:pt>
                <c:pt idx="467">
                  <c:v>2.7</c:v>
                </c:pt>
                <c:pt idx="468">
                  <c:v>2.65</c:v>
                </c:pt>
                <c:pt idx="469">
                  <c:v>2.75</c:v>
                </c:pt>
                <c:pt idx="470">
                  <c:v>2.4500000000000002</c:v>
                </c:pt>
                <c:pt idx="471">
                  <c:v>2.2999999999999998</c:v>
                </c:pt>
                <c:pt idx="472">
                  <c:v>2.7</c:v>
                </c:pt>
                <c:pt idx="473">
                  <c:v>2.7</c:v>
                </c:pt>
                <c:pt idx="474">
                  <c:v>2.6</c:v>
                </c:pt>
                <c:pt idx="475">
                  <c:v>2.6</c:v>
                </c:pt>
                <c:pt idx="476">
                  <c:v>2.35</c:v>
                </c:pt>
                <c:pt idx="477">
                  <c:v>2.25</c:v>
                </c:pt>
                <c:pt idx="478">
                  <c:v>2.1</c:v>
                </c:pt>
                <c:pt idx="479">
                  <c:v>2</c:v>
                </c:pt>
                <c:pt idx="480">
                  <c:v>1.9</c:v>
                </c:pt>
                <c:pt idx="481">
                  <c:v>1.8</c:v>
                </c:pt>
                <c:pt idx="482">
                  <c:v>1.8</c:v>
                </c:pt>
                <c:pt idx="483">
                  <c:v>1.8</c:v>
                </c:pt>
                <c:pt idx="484">
                  <c:v>1.8</c:v>
                </c:pt>
                <c:pt idx="485">
                  <c:v>1.9</c:v>
                </c:pt>
                <c:pt idx="486">
                  <c:v>1.65</c:v>
                </c:pt>
                <c:pt idx="487">
                  <c:v>1.5</c:v>
                </c:pt>
                <c:pt idx="488">
                  <c:v>1.7</c:v>
                </c:pt>
                <c:pt idx="489">
                  <c:v>2.09</c:v>
                </c:pt>
                <c:pt idx="490">
                  <c:v>2.1</c:v>
                </c:pt>
                <c:pt idx="491">
                  <c:v>2</c:v>
                </c:pt>
                <c:pt idx="492">
                  <c:v>1.6</c:v>
                </c:pt>
                <c:pt idx="493">
                  <c:v>1.5</c:v>
                </c:pt>
                <c:pt idx="494">
                  <c:v>1.95</c:v>
                </c:pt>
                <c:pt idx="495">
                  <c:v>2.4</c:v>
                </c:pt>
                <c:pt idx="496">
                  <c:v>2.5</c:v>
                </c:pt>
                <c:pt idx="497">
                  <c:v>2.4</c:v>
                </c:pt>
                <c:pt idx="498">
                  <c:v>2.2999999999999998</c:v>
                </c:pt>
                <c:pt idx="499">
                  <c:v>2.25</c:v>
                </c:pt>
                <c:pt idx="500">
                  <c:v>2.1</c:v>
                </c:pt>
                <c:pt idx="501">
                  <c:v>2.6</c:v>
                </c:pt>
                <c:pt idx="502">
                  <c:v>2.6</c:v>
                </c:pt>
                <c:pt idx="503">
                  <c:v>2.4500000000000002</c:v>
                </c:pt>
                <c:pt idx="504">
                  <c:v>2.4</c:v>
                </c:pt>
                <c:pt idx="505">
                  <c:v>2.2999999999999998</c:v>
                </c:pt>
                <c:pt idx="506">
                  <c:v>2.6</c:v>
                </c:pt>
                <c:pt idx="507">
                  <c:v>2.6</c:v>
                </c:pt>
                <c:pt idx="508">
                  <c:v>2.2999999999999998</c:v>
                </c:pt>
                <c:pt idx="509">
                  <c:v>2.35</c:v>
                </c:pt>
                <c:pt idx="510">
                  <c:v>2.5</c:v>
                </c:pt>
                <c:pt idx="511">
                  <c:v>2.5</c:v>
                </c:pt>
                <c:pt idx="512">
                  <c:v>2.5</c:v>
                </c:pt>
                <c:pt idx="513">
                  <c:v>2.5</c:v>
                </c:pt>
                <c:pt idx="514">
                  <c:v>2.5499999999999998</c:v>
                </c:pt>
                <c:pt idx="515">
                  <c:v>2.65</c:v>
                </c:pt>
                <c:pt idx="516">
                  <c:v>2.6</c:v>
                </c:pt>
                <c:pt idx="517">
                  <c:v>2.5</c:v>
                </c:pt>
                <c:pt idx="518">
                  <c:v>2.1</c:v>
                </c:pt>
                <c:pt idx="519">
                  <c:v>1.9</c:v>
                </c:pt>
                <c:pt idx="520">
                  <c:v>1.8</c:v>
                </c:pt>
                <c:pt idx="521">
                  <c:v>1.9</c:v>
                </c:pt>
                <c:pt idx="522">
                  <c:v>1.75</c:v>
                </c:pt>
                <c:pt idx="523">
                  <c:v>1.7</c:v>
                </c:pt>
                <c:pt idx="524">
                  <c:v>2</c:v>
                </c:pt>
                <c:pt idx="525">
                  <c:v>2</c:v>
                </c:pt>
                <c:pt idx="526">
                  <c:v>1.9</c:v>
                </c:pt>
                <c:pt idx="527">
                  <c:v>1.85</c:v>
                </c:pt>
                <c:pt idx="528">
                  <c:v>1.6</c:v>
                </c:pt>
                <c:pt idx="529">
                  <c:v>1.5</c:v>
                </c:pt>
                <c:pt idx="530">
                  <c:v>1.4</c:v>
                </c:pt>
                <c:pt idx="531">
                  <c:v>1.4</c:v>
                </c:pt>
                <c:pt idx="532">
                  <c:v>1.45</c:v>
                </c:pt>
                <c:pt idx="533">
                  <c:v>1.35</c:v>
                </c:pt>
                <c:pt idx="534">
                  <c:v>1.8</c:v>
                </c:pt>
                <c:pt idx="535">
                  <c:v>1.9</c:v>
                </c:pt>
                <c:pt idx="536">
                  <c:v>1.95</c:v>
                </c:pt>
                <c:pt idx="537">
                  <c:v>1.85</c:v>
                </c:pt>
                <c:pt idx="538">
                  <c:v>1.7</c:v>
                </c:pt>
                <c:pt idx="539">
                  <c:v>1.65</c:v>
                </c:pt>
                <c:pt idx="540">
                  <c:v>1.9</c:v>
                </c:pt>
                <c:pt idx="541">
                  <c:v>2.15</c:v>
                </c:pt>
                <c:pt idx="542">
                  <c:v>2.1</c:v>
                </c:pt>
                <c:pt idx="543">
                  <c:v>1.9</c:v>
                </c:pt>
                <c:pt idx="544">
                  <c:v>2.2999999999999998</c:v>
                </c:pt>
                <c:pt idx="545">
                  <c:v>2.6</c:v>
                </c:pt>
                <c:pt idx="546">
                  <c:v>2.4500000000000002</c:v>
                </c:pt>
                <c:pt idx="547">
                  <c:v>2.5</c:v>
                </c:pt>
                <c:pt idx="548">
                  <c:v>2.8</c:v>
                </c:pt>
                <c:pt idx="549">
                  <c:v>2.85</c:v>
                </c:pt>
                <c:pt idx="550">
                  <c:v>2.9</c:v>
                </c:pt>
                <c:pt idx="551">
                  <c:v>3.1</c:v>
                </c:pt>
                <c:pt idx="552">
                  <c:v>3.1</c:v>
                </c:pt>
                <c:pt idx="553">
                  <c:v>2.8</c:v>
                </c:pt>
                <c:pt idx="554">
                  <c:v>2.75</c:v>
                </c:pt>
                <c:pt idx="555">
                  <c:v>2.7</c:v>
                </c:pt>
                <c:pt idx="556">
                  <c:v>2.7</c:v>
                </c:pt>
                <c:pt idx="557">
                  <c:v>2.8</c:v>
                </c:pt>
                <c:pt idx="558">
                  <c:v>2.7</c:v>
                </c:pt>
                <c:pt idx="559">
                  <c:v>2.7</c:v>
                </c:pt>
                <c:pt idx="560">
                  <c:v>2.25</c:v>
                </c:pt>
                <c:pt idx="561">
                  <c:v>2</c:v>
                </c:pt>
                <c:pt idx="562">
                  <c:v>2</c:v>
                </c:pt>
                <c:pt idx="563">
                  <c:v>1.95</c:v>
                </c:pt>
                <c:pt idx="564">
                  <c:v>1.9</c:v>
                </c:pt>
                <c:pt idx="565">
                  <c:v>1.85</c:v>
                </c:pt>
                <c:pt idx="566">
                  <c:v>2</c:v>
                </c:pt>
                <c:pt idx="567">
                  <c:v>2.1</c:v>
                </c:pt>
                <c:pt idx="568">
                  <c:v>2.15</c:v>
                </c:pt>
                <c:pt idx="569">
                  <c:v>2.2999999999999998</c:v>
                </c:pt>
                <c:pt idx="570">
                  <c:v>2.5</c:v>
                </c:pt>
                <c:pt idx="571">
                  <c:v>2.5</c:v>
                </c:pt>
                <c:pt idx="572">
                  <c:v>2.4</c:v>
                </c:pt>
                <c:pt idx="573">
                  <c:v>2.15</c:v>
                </c:pt>
                <c:pt idx="574">
                  <c:v>3.15</c:v>
                </c:pt>
                <c:pt idx="575">
                  <c:v>3.3</c:v>
                </c:pt>
                <c:pt idx="576">
                  <c:v>2.8</c:v>
                </c:pt>
                <c:pt idx="577">
                  <c:v>2.75</c:v>
                </c:pt>
                <c:pt idx="578">
                  <c:v>2.8</c:v>
                </c:pt>
                <c:pt idx="579">
                  <c:v>3.1</c:v>
                </c:pt>
                <c:pt idx="580">
                  <c:v>3.5</c:v>
                </c:pt>
                <c:pt idx="581">
                  <c:v>3.5</c:v>
                </c:pt>
                <c:pt idx="582">
                  <c:v>3.6</c:v>
                </c:pt>
                <c:pt idx="583">
                  <c:v>3.6</c:v>
                </c:pt>
                <c:pt idx="584">
                  <c:v>3.45</c:v>
                </c:pt>
                <c:pt idx="585">
                  <c:v>3.3</c:v>
                </c:pt>
                <c:pt idx="586">
                  <c:v>3</c:v>
                </c:pt>
                <c:pt idx="587">
                  <c:v>2.9</c:v>
                </c:pt>
                <c:pt idx="588">
                  <c:v>2.65</c:v>
                </c:pt>
                <c:pt idx="589">
                  <c:v>2.7</c:v>
                </c:pt>
                <c:pt idx="590">
                  <c:v>3</c:v>
                </c:pt>
                <c:pt idx="591">
                  <c:v>3.2</c:v>
                </c:pt>
                <c:pt idx="592">
                  <c:v>3.1</c:v>
                </c:pt>
                <c:pt idx="593">
                  <c:v>3.1</c:v>
                </c:pt>
                <c:pt idx="594">
                  <c:v>3.1</c:v>
                </c:pt>
                <c:pt idx="595">
                  <c:v>3.05</c:v>
                </c:pt>
                <c:pt idx="596">
                  <c:v>2.5499999999999998</c:v>
                </c:pt>
                <c:pt idx="597">
                  <c:v>2.5</c:v>
                </c:pt>
                <c:pt idx="598">
                  <c:v>2.5499999999999998</c:v>
                </c:pt>
                <c:pt idx="599">
                  <c:v>2.4</c:v>
                </c:pt>
                <c:pt idx="600">
                  <c:v>2.2000000000000002</c:v>
                </c:pt>
                <c:pt idx="601">
                  <c:v>2.2999999999999998</c:v>
                </c:pt>
                <c:pt idx="602">
                  <c:v>2.1</c:v>
                </c:pt>
                <c:pt idx="603">
                  <c:v>2.25</c:v>
                </c:pt>
                <c:pt idx="604">
                  <c:v>2.5499999999999998</c:v>
                </c:pt>
                <c:pt idx="605">
                  <c:v>2.8</c:v>
                </c:pt>
                <c:pt idx="606">
                  <c:v>2.6</c:v>
                </c:pt>
                <c:pt idx="607">
                  <c:v>2.1</c:v>
                </c:pt>
                <c:pt idx="608">
                  <c:v>2.15</c:v>
                </c:pt>
                <c:pt idx="609">
                  <c:v>2.0499999999999998</c:v>
                </c:pt>
                <c:pt idx="610">
                  <c:v>2.35</c:v>
                </c:pt>
                <c:pt idx="611">
                  <c:v>2.6</c:v>
                </c:pt>
                <c:pt idx="612">
                  <c:v>2.4</c:v>
                </c:pt>
                <c:pt idx="613">
                  <c:v>2.35</c:v>
                </c:pt>
                <c:pt idx="614">
                  <c:v>2.25</c:v>
                </c:pt>
                <c:pt idx="615">
                  <c:v>2.4</c:v>
                </c:pt>
                <c:pt idx="616">
                  <c:v>2.5</c:v>
                </c:pt>
                <c:pt idx="617">
                  <c:v>2.5</c:v>
                </c:pt>
                <c:pt idx="618">
                  <c:v>2.35</c:v>
                </c:pt>
                <c:pt idx="619">
                  <c:v>2.25</c:v>
                </c:pt>
                <c:pt idx="620">
                  <c:v>2.9</c:v>
                </c:pt>
                <c:pt idx="621">
                  <c:v>3</c:v>
                </c:pt>
                <c:pt idx="622">
                  <c:v>2.75</c:v>
                </c:pt>
                <c:pt idx="623">
                  <c:v>2.9</c:v>
                </c:pt>
                <c:pt idx="624">
                  <c:v>3.8</c:v>
                </c:pt>
                <c:pt idx="625">
                  <c:v>3.65</c:v>
                </c:pt>
                <c:pt idx="626">
                  <c:v>3.35</c:v>
                </c:pt>
                <c:pt idx="627">
                  <c:v>3.3</c:v>
                </c:pt>
                <c:pt idx="628">
                  <c:v>3.3</c:v>
                </c:pt>
                <c:pt idx="629">
                  <c:v>3.5</c:v>
                </c:pt>
                <c:pt idx="630">
                  <c:v>3.2</c:v>
                </c:pt>
                <c:pt idx="631">
                  <c:v>3</c:v>
                </c:pt>
                <c:pt idx="632">
                  <c:v>2.85</c:v>
                </c:pt>
                <c:pt idx="633">
                  <c:v>2.9</c:v>
                </c:pt>
                <c:pt idx="634">
                  <c:v>3</c:v>
                </c:pt>
                <c:pt idx="635">
                  <c:v>2.95</c:v>
                </c:pt>
                <c:pt idx="636">
                  <c:v>2.75</c:v>
                </c:pt>
                <c:pt idx="637">
                  <c:v>2.7</c:v>
                </c:pt>
                <c:pt idx="638">
                  <c:v>2.9</c:v>
                </c:pt>
                <c:pt idx="639">
                  <c:v>2.9</c:v>
                </c:pt>
                <c:pt idx="640">
                  <c:v>2.5499999999999998</c:v>
                </c:pt>
                <c:pt idx="641">
                  <c:v>2.5</c:v>
                </c:pt>
                <c:pt idx="642">
                  <c:v>2.4500000000000002</c:v>
                </c:pt>
                <c:pt idx="643">
                  <c:v>2.2999999999999998</c:v>
                </c:pt>
                <c:pt idx="644">
                  <c:v>2.1</c:v>
                </c:pt>
                <c:pt idx="645">
                  <c:v>2</c:v>
                </c:pt>
                <c:pt idx="646">
                  <c:v>2.2000000000000002</c:v>
                </c:pt>
                <c:pt idx="647">
                  <c:v>2.35</c:v>
                </c:pt>
                <c:pt idx="648">
                  <c:v>2.85</c:v>
                </c:pt>
                <c:pt idx="649">
                  <c:v>2.85</c:v>
                </c:pt>
                <c:pt idx="650">
                  <c:v>2.6</c:v>
                </c:pt>
                <c:pt idx="651">
                  <c:v>2.4</c:v>
                </c:pt>
                <c:pt idx="652">
                  <c:v>2.5</c:v>
                </c:pt>
                <c:pt idx="653">
                  <c:v>2.5</c:v>
                </c:pt>
                <c:pt idx="654">
                  <c:v>2.2999999999999998</c:v>
                </c:pt>
                <c:pt idx="655">
                  <c:v>2.4500000000000002</c:v>
                </c:pt>
                <c:pt idx="656">
                  <c:v>2.75</c:v>
                </c:pt>
                <c:pt idx="657">
                  <c:v>2.85</c:v>
                </c:pt>
                <c:pt idx="658">
                  <c:v>3.2</c:v>
                </c:pt>
                <c:pt idx="659">
                  <c:v>3.5</c:v>
                </c:pt>
                <c:pt idx="660">
                  <c:v>3.55</c:v>
                </c:pt>
                <c:pt idx="661">
                  <c:v>3.35</c:v>
                </c:pt>
                <c:pt idx="662">
                  <c:v>2.9</c:v>
                </c:pt>
                <c:pt idx="663">
                  <c:v>2.7</c:v>
                </c:pt>
                <c:pt idx="664">
                  <c:v>2.7</c:v>
                </c:pt>
                <c:pt idx="665">
                  <c:v>2.8</c:v>
                </c:pt>
                <c:pt idx="666">
                  <c:v>3.1</c:v>
                </c:pt>
                <c:pt idx="667">
                  <c:v>3</c:v>
                </c:pt>
                <c:pt idx="668">
                  <c:v>2.8</c:v>
                </c:pt>
                <c:pt idx="669">
                  <c:v>2.8</c:v>
                </c:pt>
                <c:pt idx="670">
                  <c:v>2.75</c:v>
                </c:pt>
                <c:pt idx="671">
                  <c:v>2.96</c:v>
                </c:pt>
                <c:pt idx="672">
                  <c:v>3.28</c:v>
                </c:pt>
                <c:pt idx="673">
                  <c:v>3.28</c:v>
                </c:pt>
                <c:pt idx="674">
                  <c:v>3.4</c:v>
                </c:pt>
                <c:pt idx="675">
                  <c:v>3.7</c:v>
                </c:pt>
                <c:pt idx="676">
                  <c:v>3.7</c:v>
                </c:pt>
                <c:pt idx="677">
                  <c:v>3.73</c:v>
                </c:pt>
                <c:pt idx="678">
                  <c:v>3.82</c:v>
                </c:pt>
                <c:pt idx="679">
                  <c:v>3.82</c:v>
                </c:pt>
                <c:pt idx="680">
                  <c:v>3.62</c:v>
                </c:pt>
                <c:pt idx="681">
                  <c:v>3.86</c:v>
                </c:pt>
                <c:pt idx="682">
                  <c:v>3.57</c:v>
                </c:pt>
                <c:pt idx="683">
                  <c:v>3.28</c:v>
                </c:pt>
                <c:pt idx="684">
                  <c:v>3.57</c:v>
                </c:pt>
                <c:pt idx="685">
                  <c:v>3.8</c:v>
                </c:pt>
                <c:pt idx="686">
                  <c:v>4.1100000000000003</c:v>
                </c:pt>
                <c:pt idx="687">
                  <c:v>4</c:v>
                </c:pt>
                <c:pt idx="688">
                  <c:v>4.21</c:v>
                </c:pt>
                <c:pt idx="689">
                  <c:v>4.17</c:v>
                </c:pt>
                <c:pt idx="690">
                  <c:v>3.98</c:v>
                </c:pt>
                <c:pt idx="691">
                  <c:v>3.9</c:v>
                </c:pt>
                <c:pt idx="692">
                  <c:v>3.72</c:v>
                </c:pt>
                <c:pt idx="693">
                  <c:v>3.5</c:v>
                </c:pt>
                <c:pt idx="694">
                  <c:v>3.2</c:v>
                </c:pt>
                <c:pt idx="695">
                  <c:v>3.02</c:v>
                </c:pt>
                <c:pt idx="696">
                  <c:v>2.93</c:v>
                </c:pt>
                <c:pt idx="697">
                  <c:v>3.1</c:v>
                </c:pt>
                <c:pt idx="698">
                  <c:v>2.98</c:v>
                </c:pt>
                <c:pt idx="699">
                  <c:v>2.83</c:v>
                </c:pt>
                <c:pt idx="700">
                  <c:v>2.83</c:v>
                </c:pt>
                <c:pt idx="701">
                  <c:v>2.7</c:v>
                </c:pt>
                <c:pt idx="702">
                  <c:v>2.4</c:v>
                </c:pt>
                <c:pt idx="703">
                  <c:v>2.68</c:v>
                </c:pt>
                <c:pt idx="704">
                  <c:v>2.75</c:v>
                </c:pt>
                <c:pt idx="705">
                  <c:v>2.92</c:v>
                </c:pt>
                <c:pt idx="706">
                  <c:v>3.2</c:v>
                </c:pt>
                <c:pt idx="707">
                  <c:v>3.2</c:v>
                </c:pt>
                <c:pt idx="708">
                  <c:v>3.32</c:v>
                </c:pt>
                <c:pt idx="709">
                  <c:v>3.12</c:v>
                </c:pt>
                <c:pt idx="710">
                  <c:v>2.58</c:v>
                </c:pt>
                <c:pt idx="711">
                  <c:v>2.5</c:v>
                </c:pt>
                <c:pt idx="712">
                  <c:v>2.38</c:v>
                </c:pt>
                <c:pt idx="713">
                  <c:v>2.38</c:v>
                </c:pt>
                <c:pt idx="714">
                  <c:v>2.08</c:v>
                </c:pt>
                <c:pt idx="715">
                  <c:v>2.08</c:v>
                </c:pt>
                <c:pt idx="716">
                  <c:v>2</c:v>
                </c:pt>
                <c:pt idx="717">
                  <c:v>2</c:v>
                </c:pt>
                <c:pt idx="718">
                  <c:v>2.69</c:v>
                </c:pt>
                <c:pt idx="719">
                  <c:v>2.69</c:v>
                </c:pt>
                <c:pt idx="720">
                  <c:v>2.96</c:v>
                </c:pt>
                <c:pt idx="721">
                  <c:v>3.11</c:v>
                </c:pt>
                <c:pt idx="722">
                  <c:v>2.92</c:v>
                </c:pt>
                <c:pt idx="723">
                  <c:v>2.75</c:v>
                </c:pt>
                <c:pt idx="724">
                  <c:v>2.75</c:v>
                </c:pt>
                <c:pt idx="725">
                  <c:v>2.5299999999999998</c:v>
                </c:pt>
                <c:pt idx="726">
                  <c:v>2.5299999999999998</c:v>
                </c:pt>
                <c:pt idx="727">
                  <c:v>2.5299999999999998</c:v>
                </c:pt>
                <c:pt idx="728">
                  <c:v>2.2999999999999998</c:v>
                </c:pt>
                <c:pt idx="729">
                  <c:v>2</c:v>
                </c:pt>
                <c:pt idx="730">
                  <c:v>2</c:v>
                </c:pt>
                <c:pt idx="731">
                  <c:v>1.73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3-B4CE-42B4-94C7-3B7BFD3BFCB9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DATOS!$U$3:$U$734</c:f>
              <c:numCache>
                <c:formatCode>0.00</c:formatCode>
                <c:ptCount val="732"/>
                <c:pt idx="0">
                  <c:v>1.7</c:v>
                </c:pt>
                <c:pt idx="1">
                  <c:v>1.7</c:v>
                </c:pt>
                <c:pt idx="2">
                  <c:v>1.63</c:v>
                </c:pt>
                <c:pt idx="3">
                  <c:v>1.76</c:v>
                </c:pt>
                <c:pt idx="4">
                  <c:v>1.7</c:v>
                </c:pt>
                <c:pt idx="5">
                  <c:v>1.71</c:v>
                </c:pt>
                <c:pt idx="6">
                  <c:v>1.92</c:v>
                </c:pt>
                <c:pt idx="7">
                  <c:v>1.92</c:v>
                </c:pt>
                <c:pt idx="8">
                  <c:v>1.92</c:v>
                </c:pt>
                <c:pt idx="9">
                  <c:v>1.75</c:v>
                </c:pt>
                <c:pt idx="10">
                  <c:v>1.57</c:v>
                </c:pt>
                <c:pt idx="11">
                  <c:v>1.4</c:v>
                </c:pt>
                <c:pt idx="12">
                  <c:v>1.52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</c:v>
                </c:pt>
                <c:pt idx="16">
                  <c:v>1.77</c:v>
                </c:pt>
                <c:pt idx="17">
                  <c:v>1.75</c:v>
                </c:pt>
                <c:pt idx="18">
                  <c:v>1.94</c:v>
                </c:pt>
                <c:pt idx="19">
                  <c:v>2.02</c:v>
                </c:pt>
                <c:pt idx="20">
                  <c:v>2.38</c:v>
                </c:pt>
                <c:pt idx="21">
                  <c:v>2.58</c:v>
                </c:pt>
                <c:pt idx="22">
                  <c:v>2.4900000000000002</c:v>
                </c:pt>
                <c:pt idx="23">
                  <c:v>2.76</c:v>
                </c:pt>
                <c:pt idx="24">
                  <c:v>2.5</c:v>
                </c:pt>
                <c:pt idx="25">
                  <c:v>2.2799999999999998</c:v>
                </c:pt>
                <c:pt idx="26">
                  <c:v>2.37</c:v>
                </c:pt>
                <c:pt idx="27">
                  <c:v>2.4900000000000002</c:v>
                </c:pt>
                <c:pt idx="28">
                  <c:v>2.4900000000000002</c:v>
                </c:pt>
                <c:pt idx="29">
                  <c:v>2.3199999999999998</c:v>
                </c:pt>
                <c:pt idx="30">
                  <c:v>2.1</c:v>
                </c:pt>
                <c:pt idx="31">
                  <c:v>2.1</c:v>
                </c:pt>
                <c:pt idx="32">
                  <c:v>2</c:v>
                </c:pt>
                <c:pt idx="33">
                  <c:v>2.04</c:v>
                </c:pt>
                <c:pt idx="34">
                  <c:v>2.04</c:v>
                </c:pt>
                <c:pt idx="35">
                  <c:v>2.0099999999999998</c:v>
                </c:pt>
                <c:pt idx="36">
                  <c:v>1.78</c:v>
                </c:pt>
                <c:pt idx="37">
                  <c:v>1.45</c:v>
                </c:pt>
                <c:pt idx="38">
                  <c:v>1.52</c:v>
                </c:pt>
                <c:pt idx="39">
                  <c:v>1.48</c:v>
                </c:pt>
                <c:pt idx="40">
                  <c:v>1.4</c:v>
                </c:pt>
                <c:pt idx="41">
                  <c:v>1.25</c:v>
                </c:pt>
                <c:pt idx="42">
                  <c:v>1.35</c:v>
                </c:pt>
                <c:pt idx="43">
                  <c:v>1.3</c:v>
                </c:pt>
                <c:pt idx="44">
                  <c:v>1.5</c:v>
                </c:pt>
                <c:pt idx="45">
                  <c:v>1.45</c:v>
                </c:pt>
                <c:pt idx="46">
                  <c:v>1.8</c:v>
                </c:pt>
                <c:pt idx="47">
                  <c:v>1.5</c:v>
                </c:pt>
                <c:pt idx="48">
                  <c:v>1.4</c:v>
                </c:pt>
                <c:pt idx="49">
                  <c:v>1.35</c:v>
                </c:pt>
                <c:pt idx="50">
                  <c:v>1.3</c:v>
                </c:pt>
                <c:pt idx="51">
                  <c:v>1.3</c:v>
                </c:pt>
                <c:pt idx="52">
                  <c:v>1.25</c:v>
                </c:pt>
                <c:pt idx="53">
                  <c:v>1.3</c:v>
                </c:pt>
                <c:pt idx="54">
                  <c:v>1.5</c:v>
                </c:pt>
                <c:pt idx="55">
                  <c:v>1.4</c:v>
                </c:pt>
                <c:pt idx="56">
                  <c:v>1.3</c:v>
                </c:pt>
                <c:pt idx="57">
                  <c:v>1.3</c:v>
                </c:pt>
                <c:pt idx="58">
                  <c:v>1.25</c:v>
                </c:pt>
                <c:pt idx="59">
                  <c:v>1.25</c:v>
                </c:pt>
                <c:pt idx="60">
                  <c:v>1.85</c:v>
                </c:pt>
                <c:pt idx="61">
                  <c:v>2</c:v>
                </c:pt>
                <c:pt idx="62">
                  <c:v>2</c:v>
                </c:pt>
                <c:pt idx="63">
                  <c:v>1.8</c:v>
                </c:pt>
                <c:pt idx="64">
                  <c:v>1.55</c:v>
                </c:pt>
                <c:pt idx="65">
                  <c:v>1.6</c:v>
                </c:pt>
                <c:pt idx="66">
                  <c:v>1.5</c:v>
                </c:pt>
                <c:pt idx="67">
                  <c:v>1.4</c:v>
                </c:pt>
                <c:pt idx="68">
                  <c:v>1.85</c:v>
                </c:pt>
                <c:pt idx="69">
                  <c:v>1.85</c:v>
                </c:pt>
                <c:pt idx="70">
                  <c:v>1.8</c:v>
                </c:pt>
                <c:pt idx="71">
                  <c:v>1.7</c:v>
                </c:pt>
                <c:pt idx="72">
                  <c:v>1.8</c:v>
                </c:pt>
                <c:pt idx="73">
                  <c:v>1.75</c:v>
                </c:pt>
                <c:pt idx="74">
                  <c:v>1.5</c:v>
                </c:pt>
                <c:pt idx="75">
                  <c:v>1.4</c:v>
                </c:pt>
                <c:pt idx="76">
                  <c:v>1.6</c:v>
                </c:pt>
                <c:pt idx="77">
                  <c:v>1.6</c:v>
                </c:pt>
                <c:pt idx="78">
                  <c:v>1.5</c:v>
                </c:pt>
                <c:pt idx="79">
                  <c:v>1.55</c:v>
                </c:pt>
                <c:pt idx="80">
                  <c:v>1.7</c:v>
                </c:pt>
                <c:pt idx="81">
                  <c:v>1.7</c:v>
                </c:pt>
                <c:pt idx="82">
                  <c:v>1.55</c:v>
                </c:pt>
                <c:pt idx="83">
                  <c:v>1.5</c:v>
                </c:pt>
                <c:pt idx="84">
                  <c:v>1.7</c:v>
                </c:pt>
                <c:pt idx="85">
                  <c:v>1.7</c:v>
                </c:pt>
                <c:pt idx="86">
                  <c:v>1.9</c:v>
                </c:pt>
                <c:pt idx="87">
                  <c:v>1.75</c:v>
                </c:pt>
                <c:pt idx="88">
                  <c:v>1.5</c:v>
                </c:pt>
                <c:pt idx="89">
                  <c:v>1.4</c:v>
                </c:pt>
                <c:pt idx="90">
                  <c:v>1.55</c:v>
                </c:pt>
                <c:pt idx="91">
                  <c:v>1.9</c:v>
                </c:pt>
                <c:pt idx="92">
                  <c:v>1.8</c:v>
                </c:pt>
                <c:pt idx="93">
                  <c:v>1.6</c:v>
                </c:pt>
                <c:pt idx="94">
                  <c:v>1.35</c:v>
                </c:pt>
                <c:pt idx="95">
                  <c:v>1.3</c:v>
                </c:pt>
                <c:pt idx="96">
                  <c:v>1.7</c:v>
                </c:pt>
                <c:pt idx="97">
                  <c:v>1.8</c:v>
                </c:pt>
                <c:pt idx="98">
                  <c:v>1.85</c:v>
                </c:pt>
                <c:pt idx="99">
                  <c:v>1.8</c:v>
                </c:pt>
                <c:pt idx="100">
                  <c:v>1.88</c:v>
                </c:pt>
                <c:pt idx="101">
                  <c:v>1.89</c:v>
                </c:pt>
                <c:pt idx="102">
                  <c:v>1.88</c:v>
                </c:pt>
                <c:pt idx="103">
                  <c:v>1.9</c:v>
                </c:pt>
                <c:pt idx="104">
                  <c:v>1.79</c:v>
                </c:pt>
                <c:pt idx="105">
                  <c:v>1.65</c:v>
                </c:pt>
                <c:pt idx="106">
                  <c:v>2.2400000000000002</c:v>
                </c:pt>
                <c:pt idx="107">
                  <c:v>2.2999999999999998</c:v>
                </c:pt>
                <c:pt idx="108">
                  <c:v>1.96</c:v>
                </c:pt>
                <c:pt idx="109">
                  <c:v>2.0099999999999998</c:v>
                </c:pt>
                <c:pt idx="110">
                  <c:v>2.23</c:v>
                </c:pt>
                <c:pt idx="111">
                  <c:v>2.36</c:v>
                </c:pt>
                <c:pt idx="112">
                  <c:v>2.65</c:v>
                </c:pt>
                <c:pt idx="113">
                  <c:v>3.05</c:v>
                </c:pt>
                <c:pt idx="114">
                  <c:v>2.92</c:v>
                </c:pt>
                <c:pt idx="115">
                  <c:v>2.5499999999999998</c:v>
                </c:pt>
                <c:pt idx="116">
                  <c:v>2.2999999999999998</c:v>
                </c:pt>
                <c:pt idx="117">
                  <c:v>2.4</c:v>
                </c:pt>
                <c:pt idx="118">
                  <c:v>3.55</c:v>
                </c:pt>
                <c:pt idx="119">
                  <c:v>3.4</c:v>
                </c:pt>
                <c:pt idx="120">
                  <c:v>3</c:v>
                </c:pt>
                <c:pt idx="121">
                  <c:v>2.8</c:v>
                </c:pt>
                <c:pt idx="122">
                  <c:v>3.05</c:v>
                </c:pt>
                <c:pt idx="123">
                  <c:v>3.05</c:v>
                </c:pt>
                <c:pt idx="124">
                  <c:v>2.7</c:v>
                </c:pt>
                <c:pt idx="125">
                  <c:v>2.6</c:v>
                </c:pt>
                <c:pt idx="126">
                  <c:v>2.8</c:v>
                </c:pt>
                <c:pt idx="127">
                  <c:v>2.85</c:v>
                </c:pt>
                <c:pt idx="128">
                  <c:v>3</c:v>
                </c:pt>
                <c:pt idx="129">
                  <c:v>3.15</c:v>
                </c:pt>
                <c:pt idx="130">
                  <c:v>3.25</c:v>
                </c:pt>
                <c:pt idx="131">
                  <c:v>3.2</c:v>
                </c:pt>
                <c:pt idx="132">
                  <c:v>2.95</c:v>
                </c:pt>
                <c:pt idx="133">
                  <c:v>2.8</c:v>
                </c:pt>
                <c:pt idx="134">
                  <c:v>3.5</c:v>
                </c:pt>
                <c:pt idx="135">
                  <c:v>3.6</c:v>
                </c:pt>
                <c:pt idx="136">
                  <c:v>3.7</c:v>
                </c:pt>
                <c:pt idx="137">
                  <c:v>3.5</c:v>
                </c:pt>
                <c:pt idx="138">
                  <c:v>3.2</c:v>
                </c:pt>
                <c:pt idx="139">
                  <c:v>3.15</c:v>
                </c:pt>
                <c:pt idx="140">
                  <c:v>3.05</c:v>
                </c:pt>
                <c:pt idx="141">
                  <c:v>3</c:v>
                </c:pt>
                <c:pt idx="142">
                  <c:v>2.9</c:v>
                </c:pt>
                <c:pt idx="143">
                  <c:v>3.1</c:v>
                </c:pt>
                <c:pt idx="144">
                  <c:v>3.05</c:v>
                </c:pt>
                <c:pt idx="145">
                  <c:v>3</c:v>
                </c:pt>
                <c:pt idx="146">
                  <c:v>2.9</c:v>
                </c:pt>
                <c:pt idx="147">
                  <c:v>2.8</c:v>
                </c:pt>
                <c:pt idx="148">
                  <c:v>2.85</c:v>
                </c:pt>
                <c:pt idx="149">
                  <c:v>2.85</c:v>
                </c:pt>
                <c:pt idx="150">
                  <c:v>2.8</c:v>
                </c:pt>
                <c:pt idx="151">
                  <c:v>2.9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3.05</c:v>
                </c:pt>
                <c:pt idx="157">
                  <c:v>2.9</c:v>
                </c:pt>
                <c:pt idx="158">
                  <c:v>2.7</c:v>
                </c:pt>
                <c:pt idx="159">
                  <c:v>2.65</c:v>
                </c:pt>
                <c:pt idx="160">
                  <c:v>2.6</c:v>
                </c:pt>
                <c:pt idx="161">
                  <c:v>2.6</c:v>
                </c:pt>
                <c:pt idx="162">
                  <c:v>2.8</c:v>
                </c:pt>
                <c:pt idx="163">
                  <c:v>2.7</c:v>
                </c:pt>
                <c:pt idx="164">
                  <c:v>2.5499999999999998</c:v>
                </c:pt>
                <c:pt idx="165">
                  <c:v>2.8</c:v>
                </c:pt>
                <c:pt idx="166">
                  <c:v>2.85</c:v>
                </c:pt>
                <c:pt idx="167">
                  <c:v>2.73</c:v>
                </c:pt>
                <c:pt idx="168">
                  <c:v>2.6</c:v>
                </c:pt>
                <c:pt idx="169">
                  <c:v>2.6</c:v>
                </c:pt>
                <c:pt idx="170">
                  <c:v>2.85</c:v>
                </c:pt>
                <c:pt idx="171">
                  <c:v>3.1</c:v>
                </c:pt>
                <c:pt idx="172">
                  <c:v>3</c:v>
                </c:pt>
                <c:pt idx="173">
                  <c:v>2.8</c:v>
                </c:pt>
                <c:pt idx="174">
                  <c:v>2.5499999999999998</c:v>
                </c:pt>
                <c:pt idx="175">
                  <c:v>2.35</c:v>
                </c:pt>
                <c:pt idx="176">
                  <c:v>2.25</c:v>
                </c:pt>
                <c:pt idx="177">
                  <c:v>2.1</c:v>
                </c:pt>
                <c:pt idx="178">
                  <c:v>2</c:v>
                </c:pt>
                <c:pt idx="179">
                  <c:v>1.8</c:v>
                </c:pt>
                <c:pt idx="180">
                  <c:v>1.8</c:v>
                </c:pt>
                <c:pt idx="181">
                  <c:v>1.96</c:v>
                </c:pt>
                <c:pt idx="182">
                  <c:v>2.0499999999999998</c:v>
                </c:pt>
                <c:pt idx="183">
                  <c:v>1.98</c:v>
                </c:pt>
                <c:pt idx="184">
                  <c:v>1.85</c:v>
                </c:pt>
                <c:pt idx="185">
                  <c:v>1.85</c:v>
                </c:pt>
                <c:pt idx="186">
                  <c:v>1.85</c:v>
                </c:pt>
                <c:pt idx="187">
                  <c:v>2.0499999999999998</c:v>
                </c:pt>
                <c:pt idx="188">
                  <c:v>2</c:v>
                </c:pt>
                <c:pt idx="189">
                  <c:v>1.85</c:v>
                </c:pt>
                <c:pt idx="190">
                  <c:v>1.8</c:v>
                </c:pt>
                <c:pt idx="191">
                  <c:v>1.9</c:v>
                </c:pt>
                <c:pt idx="192">
                  <c:v>1.7</c:v>
                </c:pt>
                <c:pt idx="193">
                  <c:v>1.58</c:v>
                </c:pt>
                <c:pt idx="194">
                  <c:v>1.75</c:v>
                </c:pt>
                <c:pt idx="195">
                  <c:v>1.8</c:v>
                </c:pt>
                <c:pt idx="196">
                  <c:v>1.7</c:v>
                </c:pt>
                <c:pt idx="197">
                  <c:v>1.45</c:v>
                </c:pt>
                <c:pt idx="198">
                  <c:v>1.3</c:v>
                </c:pt>
                <c:pt idx="199">
                  <c:v>1.4</c:v>
                </c:pt>
                <c:pt idx="200">
                  <c:v>1.35</c:v>
                </c:pt>
                <c:pt idx="201">
                  <c:v>1.26</c:v>
                </c:pt>
                <c:pt idx="202">
                  <c:v>1.3</c:v>
                </c:pt>
                <c:pt idx="203">
                  <c:v>1.6</c:v>
                </c:pt>
                <c:pt idx="204">
                  <c:v>1.76</c:v>
                </c:pt>
                <c:pt idx="205">
                  <c:v>1.8</c:v>
                </c:pt>
                <c:pt idx="206">
                  <c:v>1.85</c:v>
                </c:pt>
                <c:pt idx="207">
                  <c:v>1.68</c:v>
                </c:pt>
                <c:pt idx="208">
                  <c:v>1.75</c:v>
                </c:pt>
                <c:pt idx="209">
                  <c:v>1.8</c:v>
                </c:pt>
                <c:pt idx="210">
                  <c:v>1.9</c:v>
                </c:pt>
                <c:pt idx="211">
                  <c:v>1.95</c:v>
                </c:pt>
                <c:pt idx="212">
                  <c:v>2.0499999999999998</c:v>
                </c:pt>
                <c:pt idx="213">
                  <c:v>2.19</c:v>
                </c:pt>
                <c:pt idx="214">
                  <c:v>2</c:v>
                </c:pt>
                <c:pt idx="215">
                  <c:v>1.83</c:v>
                </c:pt>
                <c:pt idx="216">
                  <c:v>2</c:v>
                </c:pt>
                <c:pt idx="217">
                  <c:v>1.78</c:v>
                </c:pt>
                <c:pt idx="218">
                  <c:v>2.35</c:v>
                </c:pt>
                <c:pt idx="219">
                  <c:v>2.2999999999999998</c:v>
                </c:pt>
                <c:pt idx="220">
                  <c:v>2.35</c:v>
                </c:pt>
                <c:pt idx="221">
                  <c:v>2.2999999999999998</c:v>
                </c:pt>
                <c:pt idx="222">
                  <c:v>2.2999999999999998</c:v>
                </c:pt>
                <c:pt idx="223">
                  <c:v>2.4</c:v>
                </c:pt>
                <c:pt idx="224">
                  <c:v>2.5299999999999998</c:v>
                </c:pt>
                <c:pt idx="225">
                  <c:v>2.4900000000000002</c:v>
                </c:pt>
                <c:pt idx="226">
                  <c:v>2.5</c:v>
                </c:pt>
                <c:pt idx="227">
                  <c:v>2.25</c:v>
                </c:pt>
                <c:pt idx="228">
                  <c:v>3.3</c:v>
                </c:pt>
                <c:pt idx="229">
                  <c:v>3.49</c:v>
                </c:pt>
                <c:pt idx="230">
                  <c:v>3</c:v>
                </c:pt>
                <c:pt idx="231">
                  <c:v>3.67</c:v>
                </c:pt>
                <c:pt idx="232">
                  <c:v>4</c:v>
                </c:pt>
                <c:pt idx="233">
                  <c:v>3.75</c:v>
                </c:pt>
                <c:pt idx="234">
                  <c:v>3.58</c:v>
                </c:pt>
                <c:pt idx="235">
                  <c:v>3.4</c:v>
                </c:pt>
                <c:pt idx="236">
                  <c:v>3.29</c:v>
                </c:pt>
                <c:pt idx="237">
                  <c:v>3.33</c:v>
                </c:pt>
                <c:pt idx="238">
                  <c:v>3.5</c:v>
                </c:pt>
                <c:pt idx="239">
                  <c:v>3.49</c:v>
                </c:pt>
                <c:pt idx="240">
                  <c:v>3.48</c:v>
                </c:pt>
                <c:pt idx="241">
                  <c:v>3.48</c:v>
                </c:pt>
                <c:pt idx="242">
                  <c:v>3.7</c:v>
                </c:pt>
                <c:pt idx="243">
                  <c:v>3.6</c:v>
                </c:pt>
                <c:pt idx="244">
                  <c:v>3.4</c:v>
                </c:pt>
                <c:pt idx="245">
                  <c:v>3.45</c:v>
                </c:pt>
                <c:pt idx="246">
                  <c:v>3.65</c:v>
                </c:pt>
                <c:pt idx="247">
                  <c:v>3.7</c:v>
                </c:pt>
                <c:pt idx="248">
                  <c:v>3.3</c:v>
                </c:pt>
                <c:pt idx="249">
                  <c:v>3.2</c:v>
                </c:pt>
                <c:pt idx="250">
                  <c:v>3.3</c:v>
                </c:pt>
                <c:pt idx="251">
                  <c:v>3.2</c:v>
                </c:pt>
                <c:pt idx="252">
                  <c:v>3.25</c:v>
                </c:pt>
                <c:pt idx="253">
                  <c:v>3.25</c:v>
                </c:pt>
                <c:pt idx="254">
                  <c:v>3</c:v>
                </c:pt>
                <c:pt idx="255">
                  <c:v>3</c:v>
                </c:pt>
                <c:pt idx="256">
                  <c:v>3.55</c:v>
                </c:pt>
                <c:pt idx="257">
                  <c:v>3.6</c:v>
                </c:pt>
                <c:pt idx="258">
                  <c:v>4.0999999999999996</c:v>
                </c:pt>
                <c:pt idx="259">
                  <c:v>4</c:v>
                </c:pt>
                <c:pt idx="260">
                  <c:v>3.8</c:v>
                </c:pt>
                <c:pt idx="261">
                  <c:v>3.8</c:v>
                </c:pt>
                <c:pt idx="262">
                  <c:v>4.1500000000000004</c:v>
                </c:pt>
                <c:pt idx="263">
                  <c:v>4.2</c:v>
                </c:pt>
                <c:pt idx="264">
                  <c:v>4</c:v>
                </c:pt>
                <c:pt idx="265">
                  <c:v>3.8</c:v>
                </c:pt>
                <c:pt idx="266">
                  <c:v>3.9</c:v>
                </c:pt>
                <c:pt idx="267">
                  <c:v>3.95</c:v>
                </c:pt>
                <c:pt idx="268">
                  <c:v>3.9</c:v>
                </c:pt>
                <c:pt idx="269">
                  <c:v>3.9</c:v>
                </c:pt>
                <c:pt idx="270">
                  <c:v>3.9</c:v>
                </c:pt>
                <c:pt idx="271">
                  <c:v>3.7</c:v>
                </c:pt>
                <c:pt idx="272">
                  <c:v>3.4</c:v>
                </c:pt>
                <c:pt idx="273">
                  <c:v>3.35</c:v>
                </c:pt>
                <c:pt idx="274">
                  <c:v>3.3</c:v>
                </c:pt>
                <c:pt idx="275">
                  <c:v>3.35</c:v>
                </c:pt>
                <c:pt idx="276">
                  <c:v>3.4</c:v>
                </c:pt>
                <c:pt idx="277">
                  <c:v>3.3</c:v>
                </c:pt>
                <c:pt idx="278">
                  <c:v>3.25</c:v>
                </c:pt>
                <c:pt idx="279">
                  <c:v>3.1</c:v>
                </c:pt>
                <c:pt idx="280">
                  <c:v>2.9</c:v>
                </c:pt>
                <c:pt idx="281">
                  <c:v>2.9</c:v>
                </c:pt>
                <c:pt idx="282">
                  <c:v>3</c:v>
                </c:pt>
                <c:pt idx="283">
                  <c:v>3.2</c:v>
                </c:pt>
                <c:pt idx="284">
                  <c:v>2.9</c:v>
                </c:pt>
                <c:pt idx="285">
                  <c:v>2.8</c:v>
                </c:pt>
                <c:pt idx="286">
                  <c:v>2.9</c:v>
                </c:pt>
                <c:pt idx="287">
                  <c:v>3.4</c:v>
                </c:pt>
                <c:pt idx="288">
                  <c:v>3.7</c:v>
                </c:pt>
                <c:pt idx="289">
                  <c:v>3.7</c:v>
                </c:pt>
                <c:pt idx="290">
                  <c:v>3.25</c:v>
                </c:pt>
                <c:pt idx="291">
                  <c:v>3</c:v>
                </c:pt>
                <c:pt idx="292">
                  <c:v>2.9</c:v>
                </c:pt>
                <c:pt idx="293">
                  <c:v>2.85</c:v>
                </c:pt>
                <c:pt idx="294">
                  <c:v>2.5</c:v>
                </c:pt>
                <c:pt idx="295">
                  <c:v>2.5</c:v>
                </c:pt>
                <c:pt idx="296">
                  <c:v>2.2000000000000002</c:v>
                </c:pt>
                <c:pt idx="297">
                  <c:v>2.15</c:v>
                </c:pt>
                <c:pt idx="298">
                  <c:v>2.5</c:v>
                </c:pt>
                <c:pt idx="299">
                  <c:v>2.8</c:v>
                </c:pt>
                <c:pt idx="300">
                  <c:v>3</c:v>
                </c:pt>
                <c:pt idx="301">
                  <c:v>2.9</c:v>
                </c:pt>
                <c:pt idx="302">
                  <c:v>2.85</c:v>
                </c:pt>
                <c:pt idx="303">
                  <c:v>2.7</c:v>
                </c:pt>
                <c:pt idx="304">
                  <c:v>2.2999999999999998</c:v>
                </c:pt>
                <c:pt idx="305">
                  <c:v>2.4500000000000002</c:v>
                </c:pt>
                <c:pt idx="306">
                  <c:v>2.4500000000000002</c:v>
                </c:pt>
                <c:pt idx="307">
                  <c:v>2.5</c:v>
                </c:pt>
                <c:pt idx="308">
                  <c:v>2.8</c:v>
                </c:pt>
                <c:pt idx="309">
                  <c:v>2.6</c:v>
                </c:pt>
                <c:pt idx="310">
                  <c:v>2.6</c:v>
                </c:pt>
                <c:pt idx="311">
                  <c:v>2.5</c:v>
                </c:pt>
                <c:pt idx="312">
                  <c:v>2.4</c:v>
                </c:pt>
                <c:pt idx="313">
                  <c:v>2.5</c:v>
                </c:pt>
                <c:pt idx="314">
                  <c:v>2.5</c:v>
                </c:pt>
                <c:pt idx="315">
                  <c:v>2.4</c:v>
                </c:pt>
                <c:pt idx="316">
                  <c:v>2.5</c:v>
                </c:pt>
                <c:pt idx="317">
                  <c:v>2.5</c:v>
                </c:pt>
                <c:pt idx="318">
                  <c:v>2.8</c:v>
                </c:pt>
                <c:pt idx="319">
                  <c:v>2.6</c:v>
                </c:pt>
                <c:pt idx="320">
                  <c:v>2.4500000000000002</c:v>
                </c:pt>
                <c:pt idx="321">
                  <c:v>2.5</c:v>
                </c:pt>
                <c:pt idx="322">
                  <c:v>2.8</c:v>
                </c:pt>
                <c:pt idx="323">
                  <c:v>2.8</c:v>
                </c:pt>
                <c:pt idx="324">
                  <c:v>2.8</c:v>
                </c:pt>
                <c:pt idx="325">
                  <c:v>2.7</c:v>
                </c:pt>
                <c:pt idx="326">
                  <c:v>2.4500000000000002</c:v>
                </c:pt>
                <c:pt idx="327">
                  <c:v>2.4</c:v>
                </c:pt>
                <c:pt idx="328">
                  <c:v>2.5499999999999998</c:v>
                </c:pt>
                <c:pt idx="329">
                  <c:v>2.4</c:v>
                </c:pt>
                <c:pt idx="330">
                  <c:v>2.2000000000000002</c:v>
                </c:pt>
                <c:pt idx="331">
                  <c:v>2.15</c:v>
                </c:pt>
                <c:pt idx="332">
                  <c:v>2.65</c:v>
                </c:pt>
                <c:pt idx="333">
                  <c:v>2.6</c:v>
                </c:pt>
                <c:pt idx="334">
                  <c:v>2.4500000000000002</c:v>
                </c:pt>
                <c:pt idx="335">
                  <c:v>2.2999999999999998</c:v>
                </c:pt>
                <c:pt idx="336">
                  <c:v>2.4500000000000002</c:v>
                </c:pt>
                <c:pt idx="337">
                  <c:v>2.44</c:v>
                </c:pt>
                <c:pt idx="338">
                  <c:v>2.31</c:v>
                </c:pt>
                <c:pt idx="339">
                  <c:v>2.2000000000000002</c:v>
                </c:pt>
                <c:pt idx="340">
                  <c:v>2.15</c:v>
                </c:pt>
                <c:pt idx="341">
                  <c:v>2</c:v>
                </c:pt>
                <c:pt idx="342">
                  <c:v>2.1</c:v>
                </c:pt>
                <c:pt idx="343">
                  <c:v>2.25</c:v>
                </c:pt>
                <c:pt idx="344">
                  <c:v>2.42</c:v>
                </c:pt>
                <c:pt idx="345">
                  <c:v>2.4</c:v>
                </c:pt>
                <c:pt idx="346">
                  <c:v>2.5</c:v>
                </c:pt>
                <c:pt idx="347">
                  <c:v>2.2999999999999998</c:v>
                </c:pt>
                <c:pt idx="348">
                  <c:v>2.2000000000000002</c:v>
                </c:pt>
                <c:pt idx="349">
                  <c:v>2.1</c:v>
                </c:pt>
                <c:pt idx="350">
                  <c:v>2.2000000000000002</c:v>
                </c:pt>
                <c:pt idx="351">
                  <c:v>2.2000000000000002</c:v>
                </c:pt>
                <c:pt idx="352">
                  <c:v>2.2999999999999998</c:v>
                </c:pt>
                <c:pt idx="353">
                  <c:v>2.4500000000000002</c:v>
                </c:pt>
                <c:pt idx="354">
                  <c:v>2.4500000000000002</c:v>
                </c:pt>
                <c:pt idx="355">
                  <c:v>2.23</c:v>
                </c:pt>
                <c:pt idx="356">
                  <c:v>2.0099999999999998</c:v>
                </c:pt>
                <c:pt idx="357">
                  <c:v>2.13</c:v>
                </c:pt>
                <c:pt idx="358">
                  <c:v>2.15</c:v>
                </c:pt>
                <c:pt idx="359">
                  <c:v>2.11</c:v>
                </c:pt>
                <c:pt idx="360">
                  <c:v>1.84</c:v>
                </c:pt>
                <c:pt idx="361">
                  <c:v>1.85</c:v>
                </c:pt>
                <c:pt idx="362">
                  <c:v>2.2000000000000002</c:v>
                </c:pt>
                <c:pt idx="363">
                  <c:v>2.2000000000000002</c:v>
                </c:pt>
                <c:pt idx="364">
                  <c:v>2.25</c:v>
                </c:pt>
                <c:pt idx="365">
                  <c:v>2.2999999999999998</c:v>
                </c:pt>
                <c:pt idx="366">
                  <c:v>2.2999999999999998</c:v>
                </c:pt>
                <c:pt idx="367">
                  <c:v>2.35</c:v>
                </c:pt>
                <c:pt idx="368">
                  <c:v>1.95</c:v>
                </c:pt>
                <c:pt idx="369">
                  <c:v>1.94</c:v>
                </c:pt>
                <c:pt idx="370">
                  <c:v>2.2200000000000002</c:v>
                </c:pt>
                <c:pt idx="371">
                  <c:v>2.4900000000000002</c:v>
                </c:pt>
                <c:pt idx="372">
                  <c:v>2.5299999999999998</c:v>
                </c:pt>
                <c:pt idx="373">
                  <c:v>2.2999999999999998</c:v>
                </c:pt>
                <c:pt idx="374">
                  <c:v>2</c:v>
                </c:pt>
                <c:pt idx="375">
                  <c:v>2</c:v>
                </c:pt>
                <c:pt idx="376">
                  <c:v>2.15</c:v>
                </c:pt>
                <c:pt idx="377">
                  <c:v>2.2999999999999998</c:v>
                </c:pt>
                <c:pt idx="378">
                  <c:v>2.15</c:v>
                </c:pt>
                <c:pt idx="379">
                  <c:v>2.1</c:v>
                </c:pt>
                <c:pt idx="380">
                  <c:v>1.7</c:v>
                </c:pt>
                <c:pt idx="381">
                  <c:v>1.5</c:v>
                </c:pt>
                <c:pt idx="382">
                  <c:v>1.6</c:v>
                </c:pt>
                <c:pt idx="383">
                  <c:v>1.75</c:v>
                </c:pt>
                <c:pt idx="384">
                  <c:v>1.7</c:v>
                </c:pt>
                <c:pt idx="385">
                  <c:v>1.85</c:v>
                </c:pt>
                <c:pt idx="386">
                  <c:v>2.2000000000000002</c:v>
                </c:pt>
                <c:pt idx="387">
                  <c:v>2.1</c:v>
                </c:pt>
                <c:pt idx="388">
                  <c:v>2.1</c:v>
                </c:pt>
                <c:pt idx="389">
                  <c:v>2.2000000000000002</c:v>
                </c:pt>
                <c:pt idx="390">
                  <c:v>2.4500000000000002</c:v>
                </c:pt>
                <c:pt idx="391">
                  <c:v>2.4</c:v>
                </c:pt>
                <c:pt idx="392">
                  <c:v>2.35</c:v>
                </c:pt>
                <c:pt idx="393">
                  <c:v>2.4</c:v>
                </c:pt>
                <c:pt idx="394">
                  <c:v>2.6</c:v>
                </c:pt>
                <c:pt idx="395">
                  <c:v>2.6</c:v>
                </c:pt>
                <c:pt idx="396">
                  <c:v>2.6</c:v>
                </c:pt>
                <c:pt idx="397">
                  <c:v>2.6</c:v>
                </c:pt>
                <c:pt idx="398">
                  <c:v>2.6</c:v>
                </c:pt>
                <c:pt idx="399">
                  <c:v>2.5</c:v>
                </c:pt>
                <c:pt idx="400">
                  <c:v>2.4</c:v>
                </c:pt>
                <c:pt idx="401">
                  <c:v>2.35</c:v>
                </c:pt>
                <c:pt idx="402">
                  <c:v>2.1</c:v>
                </c:pt>
                <c:pt idx="403">
                  <c:v>2</c:v>
                </c:pt>
                <c:pt idx="404">
                  <c:v>1.9</c:v>
                </c:pt>
                <c:pt idx="405">
                  <c:v>1.9</c:v>
                </c:pt>
                <c:pt idx="406">
                  <c:v>1.9</c:v>
                </c:pt>
                <c:pt idx="407">
                  <c:v>1.95</c:v>
                </c:pt>
                <c:pt idx="408">
                  <c:v>1.9</c:v>
                </c:pt>
                <c:pt idx="409">
                  <c:v>1.8</c:v>
                </c:pt>
                <c:pt idx="410">
                  <c:v>1.8</c:v>
                </c:pt>
                <c:pt idx="411">
                  <c:v>1.85</c:v>
                </c:pt>
                <c:pt idx="412">
                  <c:v>1.9</c:v>
                </c:pt>
                <c:pt idx="413">
                  <c:v>1.9</c:v>
                </c:pt>
                <c:pt idx="414">
                  <c:v>1.9</c:v>
                </c:pt>
                <c:pt idx="415">
                  <c:v>1.9</c:v>
                </c:pt>
                <c:pt idx="416">
                  <c:v>2</c:v>
                </c:pt>
                <c:pt idx="417">
                  <c:v>1.9</c:v>
                </c:pt>
                <c:pt idx="418">
                  <c:v>1.8</c:v>
                </c:pt>
                <c:pt idx="419">
                  <c:v>1.7</c:v>
                </c:pt>
                <c:pt idx="420">
                  <c:v>1.5</c:v>
                </c:pt>
                <c:pt idx="421">
                  <c:v>1.5</c:v>
                </c:pt>
                <c:pt idx="422">
                  <c:v>1.3</c:v>
                </c:pt>
                <c:pt idx="423">
                  <c:v>1.1499999999999999</c:v>
                </c:pt>
                <c:pt idx="424">
                  <c:v>1.1000000000000001</c:v>
                </c:pt>
                <c:pt idx="425">
                  <c:v>1.1000000000000001</c:v>
                </c:pt>
                <c:pt idx="426">
                  <c:v>1.05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0.9</c:v>
                </c:pt>
                <c:pt idx="432">
                  <c:v>0.8</c:v>
                </c:pt>
                <c:pt idx="433">
                  <c:v>0.85</c:v>
                </c:pt>
                <c:pt idx="434">
                  <c:v>1.4</c:v>
                </c:pt>
                <c:pt idx="435">
                  <c:v>1.5</c:v>
                </c:pt>
                <c:pt idx="436">
                  <c:v>1.45</c:v>
                </c:pt>
                <c:pt idx="437">
                  <c:v>1.35</c:v>
                </c:pt>
                <c:pt idx="438">
                  <c:v>1.5</c:v>
                </c:pt>
                <c:pt idx="439">
                  <c:v>1.6</c:v>
                </c:pt>
                <c:pt idx="440">
                  <c:v>1.6</c:v>
                </c:pt>
                <c:pt idx="441">
                  <c:v>1.6</c:v>
                </c:pt>
                <c:pt idx="442">
                  <c:v>1.65</c:v>
                </c:pt>
                <c:pt idx="443">
                  <c:v>1.4</c:v>
                </c:pt>
                <c:pt idx="444">
                  <c:v>1.45</c:v>
                </c:pt>
                <c:pt idx="445">
                  <c:v>1.4</c:v>
                </c:pt>
                <c:pt idx="446">
                  <c:v>1.6</c:v>
                </c:pt>
                <c:pt idx="447">
                  <c:v>1.65</c:v>
                </c:pt>
                <c:pt idx="448">
                  <c:v>1.8</c:v>
                </c:pt>
                <c:pt idx="449">
                  <c:v>1.95</c:v>
                </c:pt>
                <c:pt idx="450">
                  <c:v>1.6</c:v>
                </c:pt>
                <c:pt idx="451">
                  <c:v>1.3</c:v>
                </c:pt>
                <c:pt idx="452">
                  <c:v>1.55</c:v>
                </c:pt>
                <c:pt idx="453">
                  <c:v>1.75</c:v>
                </c:pt>
                <c:pt idx="454">
                  <c:v>1.8</c:v>
                </c:pt>
                <c:pt idx="455">
                  <c:v>1.6</c:v>
                </c:pt>
                <c:pt idx="456">
                  <c:v>1.5</c:v>
                </c:pt>
                <c:pt idx="457">
                  <c:v>1.63</c:v>
                </c:pt>
                <c:pt idx="458">
                  <c:v>1.6</c:v>
                </c:pt>
                <c:pt idx="459">
                  <c:v>1.55</c:v>
                </c:pt>
                <c:pt idx="460">
                  <c:v>1.6</c:v>
                </c:pt>
                <c:pt idx="461">
                  <c:v>1.5</c:v>
                </c:pt>
                <c:pt idx="462">
                  <c:v>1.6</c:v>
                </c:pt>
                <c:pt idx="463">
                  <c:v>1.5</c:v>
                </c:pt>
                <c:pt idx="464">
                  <c:v>1.5</c:v>
                </c:pt>
                <c:pt idx="465">
                  <c:v>1.6</c:v>
                </c:pt>
                <c:pt idx="466">
                  <c:v>2</c:v>
                </c:pt>
                <c:pt idx="467">
                  <c:v>2</c:v>
                </c:pt>
                <c:pt idx="468">
                  <c:v>2.15</c:v>
                </c:pt>
                <c:pt idx="469">
                  <c:v>2.2000000000000002</c:v>
                </c:pt>
                <c:pt idx="470">
                  <c:v>2.2999999999999998</c:v>
                </c:pt>
                <c:pt idx="471">
                  <c:v>2.2999999999999998</c:v>
                </c:pt>
                <c:pt idx="472">
                  <c:v>2.1</c:v>
                </c:pt>
                <c:pt idx="473">
                  <c:v>2</c:v>
                </c:pt>
                <c:pt idx="474">
                  <c:v>2.2000000000000002</c:v>
                </c:pt>
                <c:pt idx="475">
                  <c:v>2.4</c:v>
                </c:pt>
                <c:pt idx="476">
                  <c:v>2.15</c:v>
                </c:pt>
                <c:pt idx="477">
                  <c:v>1.9</c:v>
                </c:pt>
                <c:pt idx="478">
                  <c:v>1.7</c:v>
                </c:pt>
                <c:pt idx="479">
                  <c:v>1.4</c:v>
                </c:pt>
                <c:pt idx="480">
                  <c:v>1.45</c:v>
                </c:pt>
                <c:pt idx="481">
                  <c:v>1.9</c:v>
                </c:pt>
                <c:pt idx="482">
                  <c:v>1.9</c:v>
                </c:pt>
                <c:pt idx="483">
                  <c:v>1.7</c:v>
                </c:pt>
                <c:pt idx="484">
                  <c:v>1.6</c:v>
                </c:pt>
                <c:pt idx="485">
                  <c:v>1.5</c:v>
                </c:pt>
                <c:pt idx="486">
                  <c:v>1.4</c:v>
                </c:pt>
                <c:pt idx="487">
                  <c:v>1.3</c:v>
                </c:pt>
                <c:pt idx="488">
                  <c:v>1.4</c:v>
                </c:pt>
                <c:pt idx="489">
                  <c:v>1.5</c:v>
                </c:pt>
                <c:pt idx="490">
                  <c:v>1.7</c:v>
                </c:pt>
                <c:pt idx="491">
                  <c:v>1.8</c:v>
                </c:pt>
                <c:pt idx="492">
                  <c:v>1.45</c:v>
                </c:pt>
                <c:pt idx="493">
                  <c:v>1.3</c:v>
                </c:pt>
                <c:pt idx="494">
                  <c:v>1.25</c:v>
                </c:pt>
                <c:pt idx="495">
                  <c:v>1.5</c:v>
                </c:pt>
                <c:pt idx="496">
                  <c:v>1.65</c:v>
                </c:pt>
                <c:pt idx="497">
                  <c:v>1.45</c:v>
                </c:pt>
                <c:pt idx="498">
                  <c:v>1.5</c:v>
                </c:pt>
                <c:pt idx="499">
                  <c:v>1.45</c:v>
                </c:pt>
                <c:pt idx="500">
                  <c:v>1.35</c:v>
                </c:pt>
                <c:pt idx="501">
                  <c:v>1.25</c:v>
                </c:pt>
                <c:pt idx="502">
                  <c:v>1.2</c:v>
                </c:pt>
                <c:pt idx="503">
                  <c:v>1.05</c:v>
                </c:pt>
                <c:pt idx="504">
                  <c:v>1.05</c:v>
                </c:pt>
                <c:pt idx="505">
                  <c:v>1</c:v>
                </c:pt>
                <c:pt idx="506">
                  <c:v>0.95</c:v>
                </c:pt>
                <c:pt idx="507">
                  <c:v>0.9</c:v>
                </c:pt>
                <c:pt idx="508">
                  <c:v>1.25</c:v>
                </c:pt>
                <c:pt idx="509">
                  <c:v>1.65</c:v>
                </c:pt>
                <c:pt idx="510">
                  <c:v>1.9</c:v>
                </c:pt>
                <c:pt idx="511">
                  <c:v>2.2000000000000002</c:v>
                </c:pt>
                <c:pt idx="512">
                  <c:v>2.6</c:v>
                </c:pt>
                <c:pt idx="513">
                  <c:v>2.8</c:v>
                </c:pt>
                <c:pt idx="514">
                  <c:v>2.9</c:v>
                </c:pt>
                <c:pt idx="515">
                  <c:v>2.9</c:v>
                </c:pt>
                <c:pt idx="516">
                  <c:v>2.5499999999999998</c:v>
                </c:pt>
                <c:pt idx="517">
                  <c:v>2.4</c:v>
                </c:pt>
                <c:pt idx="518">
                  <c:v>2.0499999999999998</c:v>
                </c:pt>
                <c:pt idx="519">
                  <c:v>1.95</c:v>
                </c:pt>
                <c:pt idx="520">
                  <c:v>1.9</c:v>
                </c:pt>
                <c:pt idx="521">
                  <c:v>2.1</c:v>
                </c:pt>
                <c:pt idx="522">
                  <c:v>2.4</c:v>
                </c:pt>
                <c:pt idx="523">
                  <c:v>2.4</c:v>
                </c:pt>
                <c:pt idx="524">
                  <c:v>2.6</c:v>
                </c:pt>
                <c:pt idx="525">
                  <c:v>2.7</c:v>
                </c:pt>
                <c:pt idx="526">
                  <c:v>2.9</c:v>
                </c:pt>
                <c:pt idx="527">
                  <c:v>2.8</c:v>
                </c:pt>
                <c:pt idx="528">
                  <c:v>2.7</c:v>
                </c:pt>
                <c:pt idx="529">
                  <c:v>2.8</c:v>
                </c:pt>
                <c:pt idx="530">
                  <c:v>3.15</c:v>
                </c:pt>
                <c:pt idx="531">
                  <c:v>3.4</c:v>
                </c:pt>
                <c:pt idx="532">
                  <c:v>3.55</c:v>
                </c:pt>
                <c:pt idx="533">
                  <c:v>3.3</c:v>
                </c:pt>
                <c:pt idx="534">
                  <c:v>3.1</c:v>
                </c:pt>
                <c:pt idx="535">
                  <c:v>3</c:v>
                </c:pt>
                <c:pt idx="536">
                  <c:v>2.8</c:v>
                </c:pt>
                <c:pt idx="537">
                  <c:v>2.8</c:v>
                </c:pt>
                <c:pt idx="538">
                  <c:v>2.5</c:v>
                </c:pt>
                <c:pt idx="539">
                  <c:v>2.5</c:v>
                </c:pt>
                <c:pt idx="540">
                  <c:v>2.7</c:v>
                </c:pt>
                <c:pt idx="541">
                  <c:v>2.6</c:v>
                </c:pt>
                <c:pt idx="542">
                  <c:v>2.4</c:v>
                </c:pt>
                <c:pt idx="543">
                  <c:v>2.2000000000000002</c:v>
                </c:pt>
                <c:pt idx="544">
                  <c:v>2.2999999999999998</c:v>
                </c:pt>
                <c:pt idx="545">
                  <c:v>2.1</c:v>
                </c:pt>
                <c:pt idx="546">
                  <c:v>1.8</c:v>
                </c:pt>
                <c:pt idx="547">
                  <c:v>1.65</c:v>
                </c:pt>
                <c:pt idx="548">
                  <c:v>1.5</c:v>
                </c:pt>
                <c:pt idx="549">
                  <c:v>1.5</c:v>
                </c:pt>
                <c:pt idx="550">
                  <c:v>1.5</c:v>
                </c:pt>
                <c:pt idx="551">
                  <c:v>1.65</c:v>
                </c:pt>
                <c:pt idx="552">
                  <c:v>1.55</c:v>
                </c:pt>
                <c:pt idx="553">
                  <c:v>1.5</c:v>
                </c:pt>
                <c:pt idx="554">
                  <c:v>1.4</c:v>
                </c:pt>
                <c:pt idx="555">
                  <c:v>1.35</c:v>
                </c:pt>
                <c:pt idx="556">
                  <c:v>1.4</c:v>
                </c:pt>
                <c:pt idx="557">
                  <c:v>1.3</c:v>
                </c:pt>
                <c:pt idx="558">
                  <c:v>1.6</c:v>
                </c:pt>
                <c:pt idx="559">
                  <c:v>1.6</c:v>
                </c:pt>
                <c:pt idx="560">
                  <c:v>2.2999999999999998</c:v>
                </c:pt>
                <c:pt idx="561">
                  <c:v>2.7</c:v>
                </c:pt>
                <c:pt idx="562">
                  <c:v>2.85</c:v>
                </c:pt>
                <c:pt idx="563">
                  <c:v>2.8</c:v>
                </c:pt>
                <c:pt idx="564">
                  <c:v>3.9</c:v>
                </c:pt>
                <c:pt idx="565">
                  <c:v>4.07</c:v>
                </c:pt>
                <c:pt idx="566">
                  <c:v>3.77</c:v>
                </c:pt>
                <c:pt idx="567">
                  <c:v>3.43</c:v>
                </c:pt>
                <c:pt idx="568">
                  <c:v>3.29</c:v>
                </c:pt>
                <c:pt idx="569">
                  <c:v>3.6</c:v>
                </c:pt>
                <c:pt idx="570">
                  <c:v>3.6</c:v>
                </c:pt>
                <c:pt idx="571">
                  <c:v>3.4</c:v>
                </c:pt>
                <c:pt idx="572">
                  <c:v>3.3</c:v>
                </c:pt>
                <c:pt idx="573">
                  <c:v>3.35</c:v>
                </c:pt>
                <c:pt idx="574">
                  <c:v>3.35</c:v>
                </c:pt>
                <c:pt idx="575">
                  <c:v>3.3</c:v>
                </c:pt>
                <c:pt idx="576">
                  <c:v>3.2</c:v>
                </c:pt>
                <c:pt idx="577">
                  <c:v>3.3</c:v>
                </c:pt>
                <c:pt idx="578">
                  <c:v>3.2</c:v>
                </c:pt>
                <c:pt idx="579">
                  <c:v>3.2</c:v>
                </c:pt>
                <c:pt idx="580">
                  <c:v>3</c:v>
                </c:pt>
                <c:pt idx="581">
                  <c:v>3</c:v>
                </c:pt>
                <c:pt idx="582">
                  <c:v>3</c:v>
                </c:pt>
                <c:pt idx="583">
                  <c:v>3.05</c:v>
                </c:pt>
                <c:pt idx="584">
                  <c:v>2.8</c:v>
                </c:pt>
                <c:pt idx="585">
                  <c:v>3.1</c:v>
                </c:pt>
                <c:pt idx="586">
                  <c:v>3.4</c:v>
                </c:pt>
                <c:pt idx="587">
                  <c:v>3.4</c:v>
                </c:pt>
                <c:pt idx="588">
                  <c:v>3.3</c:v>
                </c:pt>
                <c:pt idx="589">
                  <c:v>3.1</c:v>
                </c:pt>
                <c:pt idx="590">
                  <c:v>2.9</c:v>
                </c:pt>
                <c:pt idx="591">
                  <c:v>2.9</c:v>
                </c:pt>
                <c:pt idx="592">
                  <c:v>2.7</c:v>
                </c:pt>
                <c:pt idx="593">
                  <c:v>2.4500000000000002</c:v>
                </c:pt>
                <c:pt idx="594">
                  <c:v>2.5</c:v>
                </c:pt>
                <c:pt idx="595">
                  <c:v>2.4500000000000002</c:v>
                </c:pt>
                <c:pt idx="596">
                  <c:v>2.4</c:v>
                </c:pt>
                <c:pt idx="597">
                  <c:v>2.5</c:v>
                </c:pt>
                <c:pt idx="598">
                  <c:v>2.75</c:v>
                </c:pt>
                <c:pt idx="599">
                  <c:v>3</c:v>
                </c:pt>
                <c:pt idx="600">
                  <c:v>3</c:v>
                </c:pt>
                <c:pt idx="601">
                  <c:v>2.8</c:v>
                </c:pt>
                <c:pt idx="602">
                  <c:v>2.2999999999999998</c:v>
                </c:pt>
                <c:pt idx="603">
                  <c:v>2.2999999999999998</c:v>
                </c:pt>
                <c:pt idx="604">
                  <c:v>2.2000000000000002</c:v>
                </c:pt>
                <c:pt idx="605">
                  <c:v>2.0499999999999998</c:v>
                </c:pt>
                <c:pt idx="606">
                  <c:v>2.4</c:v>
                </c:pt>
                <c:pt idx="607">
                  <c:v>2.6</c:v>
                </c:pt>
                <c:pt idx="608">
                  <c:v>2.7</c:v>
                </c:pt>
                <c:pt idx="609">
                  <c:v>2.9</c:v>
                </c:pt>
                <c:pt idx="610">
                  <c:v>2.95</c:v>
                </c:pt>
                <c:pt idx="611">
                  <c:v>3.25</c:v>
                </c:pt>
                <c:pt idx="612">
                  <c:v>3.45</c:v>
                </c:pt>
                <c:pt idx="613">
                  <c:v>3.25</c:v>
                </c:pt>
                <c:pt idx="614">
                  <c:v>3.15</c:v>
                </c:pt>
                <c:pt idx="615">
                  <c:v>2.75</c:v>
                </c:pt>
                <c:pt idx="616">
                  <c:v>2.65</c:v>
                </c:pt>
                <c:pt idx="617">
                  <c:v>2.88</c:v>
                </c:pt>
                <c:pt idx="618">
                  <c:v>3.45</c:v>
                </c:pt>
                <c:pt idx="619">
                  <c:v>3.38</c:v>
                </c:pt>
                <c:pt idx="620">
                  <c:v>3.05</c:v>
                </c:pt>
                <c:pt idx="621">
                  <c:v>3</c:v>
                </c:pt>
                <c:pt idx="622">
                  <c:v>3.05</c:v>
                </c:pt>
                <c:pt idx="623">
                  <c:v>3.3</c:v>
                </c:pt>
                <c:pt idx="624">
                  <c:v>3.5</c:v>
                </c:pt>
                <c:pt idx="625">
                  <c:v>3.45</c:v>
                </c:pt>
                <c:pt idx="626">
                  <c:v>3.4</c:v>
                </c:pt>
                <c:pt idx="627">
                  <c:v>3.45</c:v>
                </c:pt>
                <c:pt idx="628">
                  <c:v>3.65</c:v>
                </c:pt>
                <c:pt idx="629">
                  <c:v>3.75</c:v>
                </c:pt>
                <c:pt idx="630">
                  <c:v>3.9</c:v>
                </c:pt>
                <c:pt idx="631">
                  <c:v>4</c:v>
                </c:pt>
                <c:pt idx="632">
                  <c:v>4.3</c:v>
                </c:pt>
                <c:pt idx="633">
                  <c:v>4.25</c:v>
                </c:pt>
                <c:pt idx="634">
                  <c:v>4.1500000000000004</c:v>
                </c:pt>
                <c:pt idx="635">
                  <c:v>4.0999999999999996</c:v>
                </c:pt>
                <c:pt idx="636">
                  <c:v>3.95</c:v>
                </c:pt>
                <c:pt idx="637">
                  <c:v>3.9</c:v>
                </c:pt>
                <c:pt idx="638">
                  <c:v>3.75</c:v>
                </c:pt>
                <c:pt idx="639">
                  <c:v>3.6</c:v>
                </c:pt>
                <c:pt idx="640">
                  <c:v>3.35</c:v>
                </c:pt>
                <c:pt idx="641">
                  <c:v>3.25</c:v>
                </c:pt>
                <c:pt idx="642">
                  <c:v>3.1</c:v>
                </c:pt>
                <c:pt idx="643">
                  <c:v>3.05</c:v>
                </c:pt>
                <c:pt idx="644">
                  <c:v>3.1</c:v>
                </c:pt>
                <c:pt idx="645">
                  <c:v>3.1</c:v>
                </c:pt>
                <c:pt idx="646">
                  <c:v>3.15</c:v>
                </c:pt>
                <c:pt idx="647">
                  <c:v>2.8</c:v>
                </c:pt>
                <c:pt idx="648">
                  <c:v>2.5</c:v>
                </c:pt>
                <c:pt idx="649">
                  <c:v>2.4</c:v>
                </c:pt>
                <c:pt idx="650">
                  <c:v>2.2000000000000002</c:v>
                </c:pt>
                <c:pt idx="651">
                  <c:v>2.4</c:v>
                </c:pt>
                <c:pt idx="652">
                  <c:v>2.6</c:v>
                </c:pt>
                <c:pt idx="653">
                  <c:v>2.5499999999999998</c:v>
                </c:pt>
                <c:pt idx="654">
                  <c:v>2.5499999999999998</c:v>
                </c:pt>
                <c:pt idx="655">
                  <c:v>2.6</c:v>
                </c:pt>
                <c:pt idx="656">
                  <c:v>2.5</c:v>
                </c:pt>
                <c:pt idx="657">
                  <c:v>2.65</c:v>
                </c:pt>
                <c:pt idx="658">
                  <c:v>2.65</c:v>
                </c:pt>
                <c:pt idx="659">
                  <c:v>2.6</c:v>
                </c:pt>
                <c:pt idx="660">
                  <c:v>2.7</c:v>
                </c:pt>
                <c:pt idx="661">
                  <c:v>3.9</c:v>
                </c:pt>
                <c:pt idx="662">
                  <c:v>3.2</c:v>
                </c:pt>
                <c:pt idx="663">
                  <c:v>3</c:v>
                </c:pt>
                <c:pt idx="664">
                  <c:v>2.7</c:v>
                </c:pt>
                <c:pt idx="665">
                  <c:v>2.6</c:v>
                </c:pt>
                <c:pt idx="666">
                  <c:v>2.7</c:v>
                </c:pt>
                <c:pt idx="667">
                  <c:v>2.65</c:v>
                </c:pt>
                <c:pt idx="668">
                  <c:v>2.48</c:v>
                </c:pt>
                <c:pt idx="669">
                  <c:v>2.4</c:v>
                </c:pt>
                <c:pt idx="670">
                  <c:v>2.33</c:v>
                </c:pt>
                <c:pt idx="671">
                  <c:v>2.15</c:v>
                </c:pt>
                <c:pt idx="672">
                  <c:v>2.54</c:v>
                </c:pt>
                <c:pt idx="673">
                  <c:v>2.6</c:v>
                </c:pt>
                <c:pt idx="674">
                  <c:v>2.35</c:v>
                </c:pt>
                <c:pt idx="675">
                  <c:v>2.2999999999999998</c:v>
                </c:pt>
                <c:pt idx="676">
                  <c:v>1.8</c:v>
                </c:pt>
                <c:pt idx="677">
                  <c:v>1.8</c:v>
                </c:pt>
                <c:pt idx="678">
                  <c:v>2</c:v>
                </c:pt>
                <c:pt idx="679">
                  <c:v>2.25</c:v>
                </c:pt>
                <c:pt idx="680">
                  <c:v>2</c:v>
                </c:pt>
                <c:pt idx="681">
                  <c:v>2</c:v>
                </c:pt>
                <c:pt idx="682">
                  <c:v>2.0499999999999998</c:v>
                </c:pt>
                <c:pt idx="683">
                  <c:v>2.0499999999999998</c:v>
                </c:pt>
                <c:pt idx="684">
                  <c:v>2.1</c:v>
                </c:pt>
                <c:pt idx="685">
                  <c:v>2.15</c:v>
                </c:pt>
                <c:pt idx="686">
                  <c:v>2.2000000000000002</c:v>
                </c:pt>
                <c:pt idx="687">
                  <c:v>2.2999999999999998</c:v>
                </c:pt>
                <c:pt idx="688">
                  <c:v>2.5</c:v>
                </c:pt>
                <c:pt idx="689">
                  <c:v>2.8</c:v>
                </c:pt>
                <c:pt idx="690">
                  <c:v>3.34</c:v>
                </c:pt>
                <c:pt idx="691">
                  <c:v>3.45</c:v>
                </c:pt>
                <c:pt idx="692">
                  <c:v>3.34</c:v>
                </c:pt>
                <c:pt idx="693">
                  <c:v>3.45</c:v>
                </c:pt>
                <c:pt idx="694">
                  <c:v>3.6</c:v>
                </c:pt>
                <c:pt idx="695">
                  <c:v>3.6</c:v>
                </c:pt>
                <c:pt idx="696">
                  <c:v>3.7</c:v>
                </c:pt>
                <c:pt idx="697">
                  <c:v>3.6</c:v>
                </c:pt>
                <c:pt idx="698">
                  <c:v>3.4</c:v>
                </c:pt>
                <c:pt idx="699">
                  <c:v>3.3</c:v>
                </c:pt>
                <c:pt idx="700">
                  <c:v>3.2</c:v>
                </c:pt>
                <c:pt idx="701">
                  <c:v>3.15</c:v>
                </c:pt>
                <c:pt idx="702">
                  <c:v>2.95</c:v>
                </c:pt>
                <c:pt idx="703">
                  <c:v>2.9</c:v>
                </c:pt>
                <c:pt idx="704">
                  <c:v>2.57</c:v>
                </c:pt>
                <c:pt idx="705">
                  <c:v>2.65</c:v>
                </c:pt>
                <c:pt idx="706">
                  <c:v>2.8</c:v>
                </c:pt>
                <c:pt idx="707">
                  <c:v>2.75</c:v>
                </c:pt>
                <c:pt idx="708">
                  <c:v>2.4500000000000002</c:v>
                </c:pt>
                <c:pt idx="709">
                  <c:v>2.4</c:v>
                </c:pt>
                <c:pt idx="710">
                  <c:v>2.15</c:v>
                </c:pt>
                <c:pt idx="711">
                  <c:v>2.15</c:v>
                </c:pt>
                <c:pt idx="712">
                  <c:v>2.0499999999999998</c:v>
                </c:pt>
                <c:pt idx="713">
                  <c:v>2.19</c:v>
                </c:pt>
                <c:pt idx="714">
                  <c:v>2.4500000000000002</c:v>
                </c:pt>
                <c:pt idx="715">
                  <c:v>2.5499999999999998</c:v>
                </c:pt>
                <c:pt idx="716">
                  <c:v>2.25</c:v>
                </c:pt>
                <c:pt idx="717">
                  <c:v>2</c:v>
                </c:pt>
                <c:pt idx="718">
                  <c:v>1.65</c:v>
                </c:pt>
                <c:pt idx="719">
                  <c:v>1.45</c:v>
                </c:pt>
                <c:pt idx="720">
                  <c:v>1.25</c:v>
                </c:pt>
                <c:pt idx="721">
                  <c:v>1.3</c:v>
                </c:pt>
                <c:pt idx="722">
                  <c:v>1.4</c:v>
                </c:pt>
                <c:pt idx="723">
                  <c:v>1.4</c:v>
                </c:pt>
                <c:pt idx="724">
                  <c:v>1.2</c:v>
                </c:pt>
                <c:pt idx="725">
                  <c:v>1.06</c:v>
                </c:pt>
                <c:pt idx="726">
                  <c:v>1.36</c:v>
                </c:pt>
                <c:pt idx="727">
                  <c:v>1.25</c:v>
                </c:pt>
                <c:pt idx="728">
                  <c:v>1.24</c:v>
                </c:pt>
                <c:pt idx="729">
                  <c:v>1.23</c:v>
                </c:pt>
                <c:pt idx="730">
                  <c:v>1.22</c:v>
                </c:pt>
                <c:pt idx="731">
                  <c:v>1.2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4-B4CE-42B4-94C7-3B7BFD3BFCB9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DATOS!$V$3:$V$734</c:f>
              <c:numCache>
                <c:formatCode>0.00</c:formatCode>
                <c:ptCount val="732"/>
                <c:pt idx="0">
                  <c:v>0.98</c:v>
                </c:pt>
                <c:pt idx="1">
                  <c:v>1.1000000000000001</c:v>
                </c:pt>
                <c:pt idx="2">
                  <c:v>1.3</c:v>
                </c:pt>
                <c:pt idx="3">
                  <c:v>1.4</c:v>
                </c:pt>
                <c:pt idx="4">
                  <c:v>1.45</c:v>
                </c:pt>
                <c:pt idx="5">
                  <c:v>1.3</c:v>
                </c:pt>
                <c:pt idx="6">
                  <c:v>1.1499999999999999</c:v>
                </c:pt>
                <c:pt idx="7">
                  <c:v>1.05</c:v>
                </c:pt>
                <c:pt idx="8">
                  <c:v>1</c:v>
                </c:pt>
                <c:pt idx="9">
                  <c:v>0.96</c:v>
                </c:pt>
                <c:pt idx="10">
                  <c:v>0.95</c:v>
                </c:pt>
                <c:pt idx="11">
                  <c:v>0.95</c:v>
                </c:pt>
                <c:pt idx="12">
                  <c:v>0.92</c:v>
                </c:pt>
                <c:pt idx="13">
                  <c:v>0.88</c:v>
                </c:pt>
                <c:pt idx="14">
                  <c:v>0.94</c:v>
                </c:pt>
                <c:pt idx="15">
                  <c:v>0.84</c:v>
                </c:pt>
                <c:pt idx="16">
                  <c:v>0.83</c:v>
                </c:pt>
                <c:pt idx="17">
                  <c:v>0.76</c:v>
                </c:pt>
                <c:pt idx="18">
                  <c:v>0.71</c:v>
                </c:pt>
                <c:pt idx="19">
                  <c:v>0.65</c:v>
                </c:pt>
                <c:pt idx="20">
                  <c:v>0.66</c:v>
                </c:pt>
                <c:pt idx="21">
                  <c:v>0.66</c:v>
                </c:pt>
                <c:pt idx="22">
                  <c:v>0.67</c:v>
                </c:pt>
                <c:pt idx="23">
                  <c:v>0.57999999999999996</c:v>
                </c:pt>
                <c:pt idx="24">
                  <c:v>0.62</c:v>
                </c:pt>
                <c:pt idx="25">
                  <c:v>0.63</c:v>
                </c:pt>
                <c:pt idx="26">
                  <c:v>0.63</c:v>
                </c:pt>
                <c:pt idx="27">
                  <c:v>0.63</c:v>
                </c:pt>
                <c:pt idx="28">
                  <c:v>0.83</c:v>
                </c:pt>
                <c:pt idx="29">
                  <c:v>0.78</c:v>
                </c:pt>
                <c:pt idx="30">
                  <c:v>0.95</c:v>
                </c:pt>
                <c:pt idx="31">
                  <c:v>0.99</c:v>
                </c:pt>
                <c:pt idx="32">
                  <c:v>1.21</c:v>
                </c:pt>
                <c:pt idx="33">
                  <c:v>0.91</c:v>
                </c:pt>
                <c:pt idx="34">
                  <c:v>1.08</c:v>
                </c:pt>
                <c:pt idx="35">
                  <c:v>1.1499999999999999</c:v>
                </c:pt>
                <c:pt idx="36">
                  <c:v>1.36</c:v>
                </c:pt>
                <c:pt idx="37">
                  <c:v>1.35</c:v>
                </c:pt>
                <c:pt idx="38">
                  <c:v>1.37</c:v>
                </c:pt>
                <c:pt idx="39">
                  <c:v>1.53</c:v>
                </c:pt>
                <c:pt idx="40">
                  <c:v>1.86</c:v>
                </c:pt>
                <c:pt idx="41">
                  <c:v>1.75</c:v>
                </c:pt>
                <c:pt idx="42">
                  <c:v>1.6</c:v>
                </c:pt>
                <c:pt idx="43">
                  <c:v>1.8</c:v>
                </c:pt>
                <c:pt idx="44">
                  <c:v>2.0499999999999998</c:v>
                </c:pt>
                <c:pt idx="45">
                  <c:v>2</c:v>
                </c:pt>
                <c:pt idx="46">
                  <c:v>2.08</c:v>
                </c:pt>
                <c:pt idx="47">
                  <c:v>2.12</c:v>
                </c:pt>
                <c:pt idx="48">
                  <c:v>2.0499999999999998</c:v>
                </c:pt>
                <c:pt idx="49">
                  <c:v>2</c:v>
                </c:pt>
                <c:pt idx="50">
                  <c:v>1.95</c:v>
                </c:pt>
                <c:pt idx="51">
                  <c:v>2</c:v>
                </c:pt>
                <c:pt idx="52">
                  <c:v>2</c:v>
                </c:pt>
                <c:pt idx="53">
                  <c:v>1.8</c:v>
                </c:pt>
                <c:pt idx="54">
                  <c:v>1.85</c:v>
                </c:pt>
                <c:pt idx="55">
                  <c:v>2.2000000000000002</c:v>
                </c:pt>
                <c:pt idx="56">
                  <c:v>2.34</c:v>
                </c:pt>
                <c:pt idx="57">
                  <c:v>2.25</c:v>
                </c:pt>
                <c:pt idx="58">
                  <c:v>2.11</c:v>
                </c:pt>
                <c:pt idx="59">
                  <c:v>2</c:v>
                </c:pt>
                <c:pt idx="60">
                  <c:v>1.76</c:v>
                </c:pt>
                <c:pt idx="61">
                  <c:v>1.7</c:v>
                </c:pt>
                <c:pt idx="62">
                  <c:v>1.67</c:v>
                </c:pt>
                <c:pt idx="63">
                  <c:v>1.8</c:v>
                </c:pt>
                <c:pt idx="64">
                  <c:v>2.25</c:v>
                </c:pt>
                <c:pt idx="65">
                  <c:v>2.0699999999999998</c:v>
                </c:pt>
                <c:pt idx="66">
                  <c:v>1.92</c:v>
                </c:pt>
                <c:pt idx="67">
                  <c:v>1.8</c:v>
                </c:pt>
                <c:pt idx="68">
                  <c:v>2.1800000000000002</c:v>
                </c:pt>
                <c:pt idx="69">
                  <c:v>2.25</c:v>
                </c:pt>
                <c:pt idx="70">
                  <c:v>1.95</c:v>
                </c:pt>
                <c:pt idx="71">
                  <c:v>1.78</c:v>
                </c:pt>
                <c:pt idx="72">
                  <c:v>1.6</c:v>
                </c:pt>
                <c:pt idx="73">
                  <c:v>1.48</c:v>
                </c:pt>
                <c:pt idx="74">
                  <c:v>1.52</c:v>
                </c:pt>
                <c:pt idx="75">
                  <c:v>2</c:v>
                </c:pt>
                <c:pt idx="76">
                  <c:v>2.5</c:v>
                </c:pt>
                <c:pt idx="77">
                  <c:v>2.5499999999999998</c:v>
                </c:pt>
                <c:pt idx="78">
                  <c:v>2.48</c:v>
                </c:pt>
                <c:pt idx="79">
                  <c:v>2.65</c:v>
                </c:pt>
                <c:pt idx="80">
                  <c:v>2.7</c:v>
                </c:pt>
                <c:pt idx="81">
                  <c:v>2.5</c:v>
                </c:pt>
                <c:pt idx="82">
                  <c:v>2.5499999999999998</c:v>
                </c:pt>
                <c:pt idx="83">
                  <c:v>2.5499999999999998</c:v>
                </c:pt>
                <c:pt idx="84">
                  <c:v>2.6</c:v>
                </c:pt>
                <c:pt idx="85">
                  <c:v>2.63</c:v>
                </c:pt>
                <c:pt idx="86">
                  <c:v>2.4</c:v>
                </c:pt>
                <c:pt idx="87">
                  <c:v>2.39</c:v>
                </c:pt>
                <c:pt idx="88">
                  <c:v>2.6</c:v>
                </c:pt>
                <c:pt idx="89">
                  <c:v>2.95</c:v>
                </c:pt>
                <c:pt idx="90">
                  <c:v>2.72</c:v>
                </c:pt>
                <c:pt idx="91">
                  <c:v>2.65</c:v>
                </c:pt>
                <c:pt idx="92">
                  <c:v>2.6</c:v>
                </c:pt>
                <c:pt idx="93">
                  <c:v>2.65</c:v>
                </c:pt>
                <c:pt idx="94">
                  <c:v>2.52</c:v>
                </c:pt>
                <c:pt idx="95">
                  <c:v>2.38</c:v>
                </c:pt>
                <c:pt idx="96">
                  <c:v>2.2000000000000002</c:v>
                </c:pt>
                <c:pt idx="97">
                  <c:v>2.1</c:v>
                </c:pt>
                <c:pt idx="98">
                  <c:v>2.0499999999999998</c:v>
                </c:pt>
                <c:pt idx="99">
                  <c:v>2</c:v>
                </c:pt>
                <c:pt idx="100">
                  <c:v>1.88</c:v>
                </c:pt>
                <c:pt idx="101">
                  <c:v>1.85</c:v>
                </c:pt>
                <c:pt idx="102">
                  <c:v>1.8</c:v>
                </c:pt>
                <c:pt idx="103">
                  <c:v>1.7</c:v>
                </c:pt>
                <c:pt idx="104">
                  <c:v>1.62</c:v>
                </c:pt>
                <c:pt idx="105">
                  <c:v>1.5</c:v>
                </c:pt>
                <c:pt idx="106">
                  <c:v>1.35</c:v>
                </c:pt>
                <c:pt idx="107">
                  <c:v>1.17</c:v>
                </c:pt>
                <c:pt idx="108">
                  <c:v>1.27</c:v>
                </c:pt>
                <c:pt idx="109">
                  <c:v>1.22</c:v>
                </c:pt>
                <c:pt idx="110">
                  <c:v>1.31</c:v>
                </c:pt>
                <c:pt idx="111">
                  <c:v>1.25</c:v>
                </c:pt>
                <c:pt idx="112">
                  <c:v>1.23</c:v>
                </c:pt>
                <c:pt idx="113">
                  <c:v>1.3</c:v>
                </c:pt>
                <c:pt idx="114">
                  <c:v>1.35</c:v>
                </c:pt>
                <c:pt idx="115">
                  <c:v>1.29</c:v>
                </c:pt>
                <c:pt idx="116">
                  <c:v>1.2</c:v>
                </c:pt>
                <c:pt idx="117">
                  <c:v>1.1000000000000001</c:v>
                </c:pt>
                <c:pt idx="118">
                  <c:v>1.38</c:v>
                </c:pt>
                <c:pt idx="119">
                  <c:v>1.45</c:v>
                </c:pt>
                <c:pt idx="120">
                  <c:v>1.38</c:v>
                </c:pt>
                <c:pt idx="121">
                  <c:v>1.45</c:v>
                </c:pt>
                <c:pt idx="122">
                  <c:v>1.7</c:v>
                </c:pt>
                <c:pt idx="123">
                  <c:v>1.65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1.4</c:v>
                </c:pt>
                <c:pt idx="128">
                  <c:v>1.45</c:v>
                </c:pt>
                <c:pt idx="129">
                  <c:v>1.48</c:v>
                </c:pt>
                <c:pt idx="130">
                  <c:v>1.55</c:v>
                </c:pt>
                <c:pt idx="131">
                  <c:v>1.5</c:v>
                </c:pt>
                <c:pt idx="132">
                  <c:v>1.5</c:v>
                </c:pt>
                <c:pt idx="133">
                  <c:v>1.4</c:v>
                </c:pt>
                <c:pt idx="134">
                  <c:v>1.48</c:v>
                </c:pt>
                <c:pt idx="135">
                  <c:v>1.42</c:v>
                </c:pt>
                <c:pt idx="136">
                  <c:v>1.5</c:v>
                </c:pt>
                <c:pt idx="137">
                  <c:v>1.75</c:v>
                </c:pt>
                <c:pt idx="138">
                  <c:v>1.6</c:v>
                </c:pt>
                <c:pt idx="139">
                  <c:v>1.37</c:v>
                </c:pt>
                <c:pt idx="140">
                  <c:v>1.35</c:v>
                </c:pt>
                <c:pt idx="141">
                  <c:v>1.35</c:v>
                </c:pt>
                <c:pt idx="142">
                  <c:v>1.35</c:v>
                </c:pt>
                <c:pt idx="143">
                  <c:v>1.1499999999999999</c:v>
                </c:pt>
                <c:pt idx="144">
                  <c:v>1.05</c:v>
                </c:pt>
                <c:pt idx="145">
                  <c:v>1.08</c:v>
                </c:pt>
                <c:pt idx="146">
                  <c:v>1.3</c:v>
                </c:pt>
                <c:pt idx="147">
                  <c:v>1.45</c:v>
                </c:pt>
                <c:pt idx="148">
                  <c:v>1.38</c:v>
                </c:pt>
                <c:pt idx="149">
                  <c:v>1.25</c:v>
                </c:pt>
                <c:pt idx="150">
                  <c:v>1.1499999999999999</c:v>
                </c:pt>
                <c:pt idx="151">
                  <c:v>1.06</c:v>
                </c:pt>
                <c:pt idx="152">
                  <c:v>1.6</c:v>
                </c:pt>
                <c:pt idx="153">
                  <c:v>2.1800000000000002</c:v>
                </c:pt>
                <c:pt idx="154">
                  <c:v>2.15</c:v>
                </c:pt>
                <c:pt idx="155">
                  <c:v>1.88</c:v>
                </c:pt>
                <c:pt idx="156">
                  <c:v>1.7</c:v>
                </c:pt>
                <c:pt idx="157">
                  <c:v>1.95</c:v>
                </c:pt>
                <c:pt idx="158">
                  <c:v>2.9</c:v>
                </c:pt>
                <c:pt idx="159">
                  <c:v>3</c:v>
                </c:pt>
                <c:pt idx="160">
                  <c:v>3.2</c:v>
                </c:pt>
                <c:pt idx="161">
                  <c:v>3</c:v>
                </c:pt>
                <c:pt idx="162">
                  <c:v>2.96</c:v>
                </c:pt>
                <c:pt idx="163">
                  <c:v>2.85</c:v>
                </c:pt>
                <c:pt idx="164">
                  <c:v>2.68</c:v>
                </c:pt>
                <c:pt idx="165">
                  <c:v>2.75</c:v>
                </c:pt>
                <c:pt idx="166">
                  <c:v>2.9</c:v>
                </c:pt>
                <c:pt idx="167">
                  <c:v>2.8</c:v>
                </c:pt>
                <c:pt idx="168">
                  <c:v>2.7</c:v>
                </c:pt>
                <c:pt idx="169">
                  <c:v>2.4500000000000002</c:v>
                </c:pt>
                <c:pt idx="170">
                  <c:v>2.52</c:v>
                </c:pt>
                <c:pt idx="171">
                  <c:v>2.5</c:v>
                </c:pt>
                <c:pt idx="172">
                  <c:v>2.4500000000000002</c:v>
                </c:pt>
                <c:pt idx="173">
                  <c:v>2.35</c:v>
                </c:pt>
                <c:pt idx="174">
                  <c:v>2.4</c:v>
                </c:pt>
                <c:pt idx="175">
                  <c:v>2.4300000000000002</c:v>
                </c:pt>
                <c:pt idx="176">
                  <c:v>2.39</c:v>
                </c:pt>
                <c:pt idx="177">
                  <c:v>2.38</c:v>
                </c:pt>
                <c:pt idx="178">
                  <c:v>2.6</c:v>
                </c:pt>
                <c:pt idx="179">
                  <c:v>2.83</c:v>
                </c:pt>
                <c:pt idx="180">
                  <c:v>2.92</c:v>
                </c:pt>
                <c:pt idx="181">
                  <c:v>2.67</c:v>
                </c:pt>
                <c:pt idx="182">
                  <c:v>2.5</c:v>
                </c:pt>
                <c:pt idx="183">
                  <c:v>2.68</c:v>
                </c:pt>
                <c:pt idx="184">
                  <c:v>2.65</c:v>
                </c:pt>
                <c:pt idx="185">
                  <c:v>2.68</c:v>
                </c:pt>
                <c:pt idx="186">
                  <c:v>2.9</c:v>
                </c:pt>
                <c:pt idx="187">
                  <c:v>2.7</c:v>
                </c:pt>
                <c:pt idx="188">
                  <c:v>3</c:v>
                </c:pt>
                <c:pt idx="189">
                  <c:v>3.29</c:v>
                </c:pt>
                <c:pt idx="190">
                  <c:v>2.9</c:v>
                </c:pt>
                <c:pt idx="191">
                  <c:v>2.7</c:v>
                </c:pt>
                <c:pt idx="192">
                  <c:v>3.15</c:v>
                </c:pt>
                <c:pt idx="193">
                  <c:v>3.4</c:v>
                </c:pt>
                <c:pt idx="194">
                  <c:v>3.3</c:v>
                </c:pt>
                <c:pt idx="195">
                  <c:v>3.05</c:v>
                </c:pt>
                <c:pt idx="196">
                  <c:v>3.1</c:v>
                </c:pt>
                <c:pt idx="197">
                  <c:v>3.4</c:v>
                </c:pt>
                <c:pt idx="198">
                  <c:v>3.6</c:v>
                </c:pt>
                <c:pt idx="199">
                  <c:v>3.5</c:v>
                </c:pt>
                <c:pt idx="200">
                  <c:v>3.1</c:v>
                </c:pt>
                <c:pt idx="201">
                  <c:v>2.95</c:v>
                </c:pt>
                <c:pt idx="202">
                  <c:v>2.78</c:v>
                </c:pt>
                <c:pt idx="203">
                  <c:v>2.7</c:v>
                </c:pt>
                <c:pt idx="204">
                  <c:v>2.8</c:v>
                </c:pt>
                <c:pt idx="205">
                  <c:v>2.7</c:v>
                </c:pt>
                <c:pt idx="206">
                  <c:v>2.5499999999999998</c:v>
                </c:pt>
                <c:pt idx="207">
                  <c:v>2.4</c:v>
                </c:pt>
                <c:pt idx="208">
                  <c:v>2.2999999999999998</c:v>
                </c:pt>
                <c:pt idx="209">
                  <c:v>2.4</c:v>
                </c:pt>
                <c:pt idx="210">
                  <c:v>2.5499999999999998</c:v>
                </c:pt>
                <c:pt idx="211">
                  <c:v>2.4900000000000002</c:v>
                </c:pt>
                <c:pt idx="212">
                  <c:v>2.5499999999999998</c:v>
                </c:pt>
                <c:pt idx="213">
                  <c:v>2.5499999999999998</c:v>
                </c:pt>
                <c:pt idx="214">
                  <c:v>3.3</c:v>
                </c:pt>
                <c:pt idx="215">
                  <c:v>3.35</c:v>
                </c:pt>
                <c:pt idx="216">
                  <c:v>3.2</c:v>
                </c:pt>
                <c:pt idx="217">
                  <c:v>3.1</c:v>
                </c:pt>
                <c:pt idx="218">
                  <c:v>3.28</c:v>
                </c:pt>
                <c:pt idx="219">
                  <c:v>3.4</c:v>
                </c:pt>
                <c:pt idx="220">
                  <c:v>3.55</c:v>
                </c:pt>
                <c:pt idx="221">
                  <c:v>3.51</c:v>
                </c:pt>
                <c:pt idx="222">
                  <c:v>3.15</c:v>
                </c:pt>
                <c:pt idx="223">
                  <c:v>3.38</c:v>
                </c:pt>
                <c:pt idx="224">
                  <c:v>3.7</c:v>
                </c:pt>
                <c:pt idx="225">
                  <c:v>3.58</c:v>
                </c:pt>
                <c:pt idx="226">
                  <c:v>3.45</c:v>
                </c:pt>
                <c:pt idx="227">
                  <c:v>3.33</c:v>
                </c:pt>
                <c:pt idx="228">
                  <c:v>3.3</c:v>
                </c:pt>
                <c:pt idx="229">
                  <c:v>3.35</c:v>
                </c:pt>
                <c:pt idx="230">
                  <c:v>3.3</c:v>
                </c:pt>
                <c:pt idx="231">
                  <c:v>2.95</c:v>
                </c:pt>
                <c:pt idx="232">
                  <c:v>2.73</c:v>
                </c:pt>
                <c:pt idx="233">
                  <c:v>2.8</c:v>
                </c:pt>
                <c:pt idx="234">
                  <c:v>2.9</c:v>
                </c:pt>
                <c:pt idx="235">
                  <c:v>2.57</c:v>
                </c:pt>
                <c:pt idx="236">
                  <c:v>2.2999999999999998</c:v>
                </c:pt>
                <c:pt idx="237">
                  <c:v>2.27</c:v>
                </c:pt>
                <c:pt idx="238">
                  <c:v>2.15</c:v>
                </c:pt>
                <c:pt idx="239">
                  <c:v>2.13</c:v>
                </c:pt>
                <c:pt idx="240">
                  <c:v>2.2999999999999998</c:v>
                </c:pt>
                <c:pt idx="241">
                  <c:v>2.33</c:v>
                </c:pt>
                <c:pt idx="242">
                  <c:v>2.2999999999999998</c:v>
                </c:pt>
                <c:pt idx="243">
                  <c:v>2.33</c:v>
                </c:pt>
                <c:pt idx="244">
                  <c:v>2.48</c:v>
                </c:pt>
                <c:pt idx="245">
                  <c:v>2.4500000000000002</c:v>
                </c:pt>
                <c:pt idx="246">
                  <c:v>2.19</c:v>
                </c:pt>
                <c:pt idx="247">
                  <c:v>2.0699999999999998</c:v>
                </c:pt>
                <c:pt idx="248">
                  <c:v>2.16</c:v>
                </c:pt>
                <c:pt idx="249">
                  <c:v>2.2999999999999998</c:v>
                </c:pt>
                <c:pt idx="250">
                  <c:v>2.61</c:v>
                </c:pt>
                <c:pt idx="251">
                  <c:v>2.78</c:v>
                </c:pt>
                <c:pt idx="252">
                  <c:v>2.4300000000000002</c:v>
                </c:pt>
                <c:pt idx="253">
                  <c:v>2.25</c:v>
                </c:pt>
                <c:pt idx="254">
                  <c:v>2</c:v>
                </c:pt>
                <c:pt idx="255">
                  <c:v>2.1</c:v>
                </c:pt>
                <c:pt idx="256">
                  <c:v>2.2999999999999998</c:v>
                </c:pt>
                <c:pt idx="257">
                  <c:v>2.38</c:v>
                </c:pt>
                <c:pt idx="258">
                  <c:v>2.35</c:v>
                </c:pt>
                <c:pt idx="259">
                  <c:v>2.19</c:v>
                </c:pt>
                <c:pt idx="260">
                  <c:v>1.82</c:v>
                </c:pt>
                <c:pt idx="261">
                  <c:v>1.73</c:v>
                </c:pt>
                <c:pt idx="262">
                  <c:v>1.55</c:v>
                </c:pt>
                <c:pt idx="263">
                  <c:v>1.45</c:v>
                </c:pt>
                <c:pt idx="264">
                  <c:v>1.4</c:v>
                </c:pt>
                <c:pt idx="265">
                  <c:v>1.34</c:v>
                </c:pt>
                <c:pt idx="266">
                  <c:v>1.25</c:v>
                </c:pt>
                <c:pt idx="267">
                  <c:v>1.1499999999999999</c:v>
                </c:pt>
                <c:pt idx="268">
                  <c:v>1.3</c:v>
                </c:pt>
                <c:pt idx="269">
                  <c:v>1.23</c:v>
                </c:pt>
                <c:pt idx="270">
                  <c:v>1.63</c:v>
                </c:pt>
                <c:pt idx="271">
                  <c:v>1.8</c:v>
                </c:pt>
                <c:pt idx="272">
                  <c:v>1.88</c:v>
                </c:pt>
                <c:pt idx="273">
                  <c:v>1.53</c:v>
                </c:pt>
                <c:pt idx="274">
                  <c:v>1.77</c:v>
                </c:pt>
                <c:pt idx="275">
                  <c:v>2.2000000000000002</c:v>
                </c:pt>
                <c:pt idx="276">
                  <c:v>2.0699999999999998</c:v>
                </c:pt>
                <c:pt idx="277">
                  <c:v>2.1</c:v>
                </c:pt>
                <c:pt idx="278">
                  <c:v>2.4</c:v>
                </c:pt>
                <c:pt idx="279">
                  <c:v>2.4</c:v>
                </c:pt>
                <c:pt idx="280">
                  <c:v>2.04</c:v>
                </c:pt>
                <c:pt idx="281">
                  <c:v>1.85</c:v>
                </c:pt>
                <c:pt idx="282">
                  <c:v>1.93</c:v>
                </c:pt>
                <c:pt idx="283">
                  <c:v>2</c:v>
                </c:pt>
                <c:pt idx="284">
                  <c:v>2.4500000000000002</c:v>
                </c:pt>
                <c:pt idx="285">
                  <c:v>2.7</c:v>
                </c:pt>
                <c:pt idx="286">
                  <c:v>2.5</c:v>
                </c:pt>
                <c:pt idx="287">
                  <c:v>2.4500000000000002</c:v>
                </c:pt>
                <c:pt idx="288">
                  <c:v>2.15</c:v>
                </c:pt>
                <c:pt idx="289">
                  <c:v>2.2999999999999998</c:v>
                </c:pt>
                <c:pt idx="290">
                  <c:v>2.6</c:v>
                </c:pt>
                <c:pt idx="291">
                  <c:v>2.4</c:v>
                </c:pt>
                <c:pt idx="292">
                  <c:v>2.1</c:v>
                </c:pt>
                <c:pt idx="293">
                  <c:v>2.15</c:v>
                </c:pt>
                <c:pt idx="294">
                  <c:v>2.19</c:v>
                </c:pt>
                <c:pt idx="295">
                  <c:v>1.95</c:v>
                </c:pt>
                <c:pt idx="296">
                  <c:v>2.13</c:v>
                </c:pt>
                <c:pt idx="297">
                  <c:v>2.35</c:v>
                </c:pt>
                <c:pt idx="298">
                  <c:v>2.4900000000000002</c:v>
                </c:pt>
                <c:pt idx="299">
                  <c:v>2.4500000000000002</c:v>
                </c:pt>
                <c:pt idx="300">
                  <c:v>2.7</c:v>
                </c:pt>
                <c:pt idx="301">
                  <c:v>2.75</c:v>
                </c:pt>
                <c:pt idx="302">
                  <c:v>2.95</c:v>
                </c:pt>
                <c:pt idx="303">
                  <c:v>3.1</c:v>
                </c:pt>
                <c:pt idx="304">
                  <c:v>2.8</c:v>
                </c:pt>
                <c:pt idx="305">
                  <c:v>2.93</c:v>
                </c:pt>
                <c:pt idx="306">
                  <c:v>2.5499999999999998</c:v>
                </c:pt>
                <c:pt idx="307">
                  <c:v>2.4</c:v>
                </c:pt>
                <c:pt idx="308">
                  <c:v>2.1</c:v>
                </c:pt>
                <c:pt idx="309">
                  <c:v>1.95</c:v>
                </c:pt>
                <c:pt idx="310">
                  <c:v>2.1</c:v>
                </c:pt>
                <c:pt idx="311">
                  <c:v>2.25</c:v>
                </c:pt>
                <c:pt idx="312">
                  <c:v>2.1</c:v>
                </c:pt>
                <c:pt idx="313">
                  <c:v>2</c:v>
                </c:pt>
                <c:pt idx="314">
                  <c:v>1.76</c:v>
                </c:pt>
                <c:pt idx="315">
                  <c:v>1.62</c:v>
                </c:pt>
                <c:pt idx="316">
                  <c:v>1.5</c:v>
                </c:pt>
                <c:pt idx="317">
                  <c:v>1.7</c:v>
                </c:pt>
                <c:pt idx="318">
                  <c:v>1.9</c:v>
                </c:pt>
                <c:pt idx="319">
                  <c:v>2.1</c:v>
                </c:pt>
                <c:pt idx="320">
                  <c:v>2.2999999999999998</c:v>
                </c:pt>
                <c:pt idx="321">
                  <c:v>2.2000000000000002</c:v>
                </c:pt>
                <c:pt idx="322">
                  <c:v>2.52</c:v>
                </c:pt>
                <c:pt idx="323">
                  <c:v>2.73</c:v>
                </c:pt>
                <c:pt idx="324">
                  <c:v>2.85</c:v>
                </c:pt>
                <c:pt idx="325">
                  <c:v>3.12</c:v>
                </c:pt>
                <c:pt idx="326">
                  <c:v>3.05</c:v>
                </c:pt>
                <c:pt idx="327">
                  <c:v>2.8</c:v>
                </c:pt>
                <c:pt idx="328">
                  <c:v>2.8</c:v>
                </c:pt>
                <c:pt idx="329">
                  <c:v>2.78</c:v>
                </c:pt>
                <c:pt idx="330">
                  <c:v>2.7</c:v>
                </c:pt>
                <c:pt idx="331">
                  <c:v>2.4500000000000002</c:v>
                </c:pt>
                <c:pt idx="332">
                  <c:v>2.1800000000000002</c:v>
                </c:pt>
                <c:pt idx="333">
                  <c:v>2</c:v>
                </c:pt>
                <c:pt idx="334">
                  <c:v>2.2000000000000002</c:v>
                </c:pt>
                <c:pt idx="335">
                  <c:v>2.0699999999999998</c:v>
                </c:pt>
                <c:pt idx="336">
                  <c:v>2.4</c:v>
                </c:pt>
                <c:pt idx="337">
                  <c:v>2.4700000000000002</c:v>
                </c:pt>
                <c:pt idx="338">
                  <c:v>2.2799999999999998</c:v>
                </c:pt>
                <c:pt idx="339">
                  <c:v>2.1</c:v>
                </c:pt>
                <c:pt idx="340">
                  <c:v>1.65</c:v>
                </c:pt>
                <c:pt idx="341">
                  <c:v>1.55</c:v>
                </c:pt>
                <c:pt idx="342">
                  <c:v>1.4</c:v>
                </c:pt>
                <c:pt idx="343">
                  <c:v>1.4</c:v>
                </c:pt>
                <c:pt idx="344">
                  <c:v>1.4</c:v>
                </c:pt>
                <c:pt idx="345">
                  <c:v>1.37</c:v>
                </c:pt>
                <c:pt idx="346">
                  <c:v>1.35</c:v>
                </c:pt>
                <c:pt idx="347">
                  <c:v>1.4</c:v>
                </c:pt>
                <c:pt idx="348">
                  <c:v>1.85</c:v>
                </c:pt>
                <c:pt idx="349">
                  <c:v>2.0499999999999998</c:v>
                </c:pt>
                <c:pt idx="350">
                  <c:v>1.88</c:v>
                </c:pt>
                <c:pt idx="351">
                  <c:v>1.68</c:v>
                </c:pt>
                <c:pt idx="352">
                  <c:v>1.65</c:v>
                </c:pt>
                <c:pt idx="353">
                  <c:v>1.7</c:v>
                </c:pt>
                <c:pt idx="354">
                  <c:v>2</c:v>
                </c:pt>
                <c:pt idx="355">
                  <c:v>2.1</c:v>
                </c:pt>
                <c:pt idx="356">
                  <c:v>2.2000000000000002</c:v>
                </c:pt>
                <c:pt idx="357">
                  <c:v>2.29</c:v>
                </c:pt>
                <c:pt idx="358">
                  <c:v>2.2599999999999998</c:v>
                </c:pt>
                <c:pt idx="359">
                  <c:v>2.2200000000000002</c:v>
                </c:pt>
                <c:pt idx="360">
                  <c:v>2.34</c:v>
                </c:pt>
                <c:pt idx="361">
                  <c:v>2.41</c:v>
                </c:pt>
                <c:pt idx="362">
                  <c:v>2.38</c:v>
                </c:pt>
                <c:pt idx="363">
                  <c:v>2.3199999999999998</c:v>
                </c:pt>
                <c:pt idx="364">
                  <c:v>2.2799999999999998</c:v>
                </c:pt>
                <c:pt idx="365">
                  <c:v>2.3199999999999998</c:v>
                </c:pt>
                <c:pt idx="366">
                  <c:v>2.59</c:v>
                </c:pt>
                <c:pt idx="367">
                  <c:v>2.68</c:v>
                </c:pt>
                <c:pt idx="368">
                  <c:v>2.54</c:v>
                </c:pt>
                <c:pt idx="369">
                  <c:v>2.2000000000000002</c:v>
                </c:pt>
                <c:pt idx="370">
                  <c:v>1.9</c:v>
                </c:pt>
                <c:pt idx="371">
                  <c:v>1.69</c:v>
                </c:pt>
                <c:pt idx="372">
                  <c:v>1.67</c:v>
                </c:pt>
                <c:pt idx="373">
                  <c:v>1.72</c:v>
                </c:pt>
                <c:pt idx="374">
                  <c:v>1.7</c:v>
                </c:pt>
                <c:pt idx="375">
                  <c:v>1.46</c:v>
                </c:pt>
                <c:pt idx="376">
                  <c:v>1.42</c:v>
                </c:pt>
                <c:pt idx="377">
                  <c:v>1.49</c:v>
                </c:pt>
                <c:pt idx="378">
                  <c:v>1.45</c:v>
                </c:pt>
                <c:pt idx="379">
                  <c:v>1.51</c:v>
                </c:pt>
                <c:pt idx="380">
                  <c:v>1.59</c:v>
                </c:pt>
                <c:pt idx="381">
                  <c:v>1.73</c:v>
                </c:pt>
                <c:pt idx="382">
                  <c:v>1.42</c:v>
                </c:pt>
                <c:pt idx="383">
                  <c:v>1.27</c:v>
                </c:pt>
                <c:pt idx="384">
                  <c:v>1.25</c:v>
                </c:pt>
                <c:pt idx="385">
                  <c:v>1.1599999999999999</c:v>
                </c:pt>
                <c:pt idx="386">
                  <c:v>1.06</c:v>
                </c:pt>
                <c:pt idx="387">
                  <c:v>1</c:v>
                </c:pt>
                <c:pt idx="388">
                  <c:v>0.94</c:v>
                </c:pt>
                <c:pt idx="389">
                  <c:v>0.96</c:v>
                </c:pt>
                <c:pt idx="390">
                  <c:v>1.18</c:v>
                </c:pt>
                <c:pt idx="391">
                  <c:v>1.36</c:v>
                </c:pt>
                <c:pt idx="392">
                  <c:v>1.4</c:v>
                </c:pt>
                <c:pt idx="393">
                  <c:v>1.33</c:v>
                </c:pt>
                <c:pt idx="394">
                  <c:v>1.4</c:v>
                </c:pt>
                <c:pt idx="395">
                  <c:v>1.56</c:v>
                </c:pt>
                <c:pt idx="396">
                  <c:v>1.98</c:v>
                </c:pt>
                <c:pt idx="397">
                  <c:v>1.78</c:v>
                </c:pt>
                <c:pt idx="398">
                  <c:v>1.5</c:v>
                </c:pt>
                <c:pt idx="399">
                  <c:v>1.4</c:v>
                </c:pt>
                <c:pt idx="400">
                  <c:v>1.6</c:v>
                </c:pt>
                <c:pt idx="401">
                  <c:v>2.09</c:v>
                </c:pt>
                <c:pt idx="402">
                  <c:v>2</c:v>
                </c:pt>
                <c:pt idx="403">
                  <c:v>1.96</c:v>
                </c:pt>
                <c:pt idx="404">
                  <c:v>1.6</c:v>
                </c:pt>
                <c:pt idx="405">
                  <c:v>1.48</c:v>
                </c:pt>
                <c:pt idx="406">
                  <c:v>1.49</c:v>
                </c:pt>
                <c:pt idx="407">
                  <c:v>1.68</c:v>
                </c:pt>
                <c:pt idx="408">
                  <c:v>1.58</c:v>
                </c:pt>
                <c:pt idx="409">
                  <c:v>1.67</c:v>
                </c:pt>
                <c:pt idx="410">
                  <c:v>1.79</c:v>
                </c:pt>
                <c:pt idx="411">
                  <c:v>1.62</c:v>
                </c:pt>
                <c:pt idx="412">
                  <c:v>1.7</c:v>
                </c:pt>
                <c:pt idx="413">
                  <c:v>1.57</c:v>
                </c:pt>
                <c:pt idx="414">
                  <c:v>1.67</c:v>
                </c:pt>
                <c:pt idx="415">
                  <c:v>1.64</c:v>
                </c:pt>
                <c:pt idx="416">
                  <c:v>1.6</c:v>
                </c:pt>
                <c:pt idx="417">
                  <c:v>1.46</c:v>
                </c:pt>
                <c:pt idx="418">
                  <c:v>1.35</c:v>
                </c:pt>
                <c:pt idx="419">
                  <c:v>1.35</c:v>
                </c:pt>
                <c:pt idx="420">
                  <c:v>1.25</c:v>
                </c:pt>
                <c:pt idx="421">
                  <c:v>1.19</c:v>
                </c:pt>
                <c:pt idx="422">
                  <c:v>1.2</c:v>
                </c:pt>
                <c:pt idx="423">
                  <c:v>1.22</c:v>
                </c:pt>
                <c:pt idx="424">
                  <c:v>1.45</c:v>
                </c:pt>
                <c:pt idx="425">
                  <c:v>1.75</c:v>
                </c:pt>
                <c:pt idx="426">
                  <c:v>1.8</c:v>
                </c:pt>
                <c:pt idx="427">
                  <c:v>1.46</c:v>
                </c:pt>
                <c:pt idx="428">
                  <c:v>1.5</c:v>
                </c:pt>
                <c:pt idx="429">
                  <c:v>1.7</c:v>
                </c:pt>
                <c:pt idx="430">
                  <c:v>1.8</c:v>
                </c:pt>
                <c:pt idx="431">
                  <c:v>1.79</c:v>
                </c:pt>
                <c:pt idx="432">
                  <c:v>1.42</c:v>
                </c:pt>
                <c:pt idx="433">
                  <c:v>1.37</c:v>
                </c:pt>
                <c:pt idx="434">
                  <c:v>1.4</c:v>
                </c:pt>
                <c:pt idx="435">
                  <c:v>1.42</c:v>
                </c:pt>
                <c:pt idx="436">
                  <c:v>1.46</c:v>
                </c:pt>
                <c:pt idx="437">
                  <c:v>1.37</c:v>
                </c:pt>
                <c:pt idx="438">
                  <c:v>1.35</c:v>
                </c:pt>
                <c:pt idx="439">
                  <c:v>1.1599999999999999</c:v>
                </c:pt>
                <c:pt idx="440">
                  <c:v>1.18</c:v>
                </c:pt>
                <c:pt idx="441">
                  <c:v>1.1599999999999999</c:v>
                </c:pt>
                <c:pt idx="442">
                  <c:v>1.2</c:v>
                </c:pt>
                <c:pt idx="443">
                  <c:v>1.22</c:v>
                </c:pt>
                <c:pt idx="444">
                  <c:v>1.35</c:v>
                </c:pt>
                <c:pt idx="445">
                  <c:v>1.63</c:v>
                </c:pt>
                <c:pt idx="446">
                  <c:v>1.6</c:v>
                </c:pt>
                <c:pt idx="447">
                  <c:v>1.52</c:v>
                </c:pt>
                <c:pt idx="448">
                  <c:v>1.39</c:v>
                </c:pt>
                <c:pt idx="449">
                  <c:v>1.3</c:v>
                </c:pt>
                <c:pt idx="450">
                  <c:v>1.2</c:v>
                </c:pt>
                <c:pt idx="451">
                  <c:v>1.1499999999999999</c:v>
                </c:pt>
                <c:pt idx="452">
                  <c:v>0.95</c:v>
                </c:pt>
                <c:pt idx="453">
                  <c:v>0.85</c:v>
                </c:pt>
                <c:pt idx="454">
                  <c:v>0.8</c:v>
                </c:pt>
                <c:pt idx="455">
                  <c:v>0.91</c:v>
                </c:pt>
                <c:pt idx="456">
                  <c:v>0.95</c:v>
                </c:pt>
                <c:pt idx="457">
                  <c:v>0.92</c:v>
                </c:pt>
                <c:pt idx="458">
                  <c:v>0.89</c:v>
                </c:pt>
                <c:pt idx="459">
                  <c:v>0.8</c:v>
                </c:pt>
                <c:pt idx="460">
                  <c:v>0.72</c:v>
                </c:pt>
                <c:pt idx="461">
                  <c:v>0.91</c:v>
                </c:pt>
                <c:pt idx="462">
                  <c:v>1.1399999999999999</c:v>
                </c:pt>
                <c:pt idx="463">
                  <c:v>1.36</c:v>
                </c:pt>
                <c:pt idx="464">
                  <c:v>1.43</c:v>
                </c:pt>
                <c:pt idx="465">
                  <c:v>1.3</c:v>
                </c:pt>
                <c:pt idx="466">
                  <c:v>1.38</c:v>
                </c:pt>
                <c:pt idx="467">
                  <c:v>1.28</c:v>
                </c:pt>
                <c:pt idx="468">
                  <c:v>1.7</c:v>
                </c:pt>
                <c:pt idx="469">
                  <c:v>1.95</c:v>
                </c:pt>
                <c:pt idx="470">
                  <c:v>2</c:v>
                </c:pt>
                <c:pt idx="471">
                  <c:v>1.78</c:v>
                </c:pt>
                <c:pt idx="472">
                  <c:v>1.7</c:v>
                </c:pt>
                <c:pt idx="473">
                  <c:v>1.6</c:v>
                </c:pt>
                <c:pt idx="474">
                  <c:v>1.56</c:v>
                </c:pt>
                <c:pt idx="475">
                  <c:v>1.4</c:v>
                </c:pt>
                <c:pt idx="476">
                  <c:v>1.31</c:v>
                </c:pt>
                <c:pt idx="477">
                  <c:v>1.17</c:v>
                </c:pt>
                <c:pt idx="478">
                  <c:v>1.33</c:v>
                </c:pt>
                <c:pt idx="479">
                  <c:v>1.68</c:v>
                </c:pt>
                <c:pt idx="480">
                  <c:v>1.3</c:v>
                </c:pt>
                <c:pt idx="481">
                  <c:v>1.45</c:v>
                </c:pt>
                <c:pt idx="482">
                  <c:v>1.5</c:v>
                </c:pt>
                <c:pt idx="483">
                  <c:v>1.45</c:v>
                </c:pt>
                <c:pt idx="484">
                  <c:v>1.45</c:v>
                </c:pt>
                <c:pt idx="485">
                  <c:v>1.3</c:v>
                </c:pt>
                <c:pt idx="486">
                  <c:v>1.06</c:v>
                </c:pt>
                <c:pt idx="487">
                  <c:v>0.95</c:v>
                </c:pt>
                <c:pt idx="488">
                  <c:v>0.95</c:v>
                </c:pt>
                <c:pt idx="489">
                  <c:v>1.17</c:v>
                </c:pt>
                <c:pt idx="490">
                  <c:v>1.4</c:v>
                </c:pt>
                <c:pt idx="491">
                  <c:v>1.08</c:v>
                </c:pt>
                <c:pt idx="492">
                  <c:v>1.38</c:v>
                </c:pt>
                <c:pt idx="493">
                  <c:v>1.17</c:v>
                </c:pt>
                <c:pt idx="494">
                  <c:v>1.08</c:v>
                </c:pt>
                <c:pt idx="495">
                  <c:v>0.98</c:v>
                </c:pt>
                <c:pt idx="496">
                  <c:v>0.87</c:v>
                </c:pt>
                <c:pt idx="497">
                  <c:v>0.9</c:v>
                </c:pt>
                <c:pt idx="498">
                  <c:v>0.95</c:v>
                </c:pt>
                <c:pt idx="499">
                  <c:v>0.9</c:v>
                </c:pt>
                <c:pt idx="500">
                  <c:v>0.95</c:v>
                </c:pt>
                <c:pt idx="501">
                  <c:v>1.06</c:v>
                </c:pt>
                <c:pt idx="502">
                  <c:v>0.96</c:v>
                </c:pt>
                <c:pt idx="503">
                  <c:v>1.08</c:v>
                </c:pt>
                <c:pt idx="504">
                  <c:v>1.24</c:v>
                </c:pt>
                <c:pt idx="505">
                  <c:v>1.2</c:v>
                </c:pt>
                <c:pt idx="506">
                  <c:v>1</c:v>
                </c:pt>
                <c:pt idx="507">
                  <c:v>0.98</c:v>
                </c:pt>
                <c:pt idx="508">
                  <c:v>0.95</c:v>
                </c:pt>
                <c:pt idx="509">
                  <c:v>1.33</c:v>
                </c:pt>
                <c:pt idx="510">
                  <c:v>1.3</c:v>
                </c:pt>
                <c:pt idx="511">
                  <c:v>1.28</c:v>
                </c:pt>
                <c:pt idx="512">
                  <c:v>1.26</c:v>
                </c:pt>
                <c:pt idx="513">
                  <c:v>1.24</c:v>
                </c:pt>
                <c:pt idx="514">
                  <c:v>0.95</c:v>
                </c:pt>
                <c:pt idx="515">
                  <c:v>1</c:v>
                </c:pt>
                <c:pt idx="516">
                  <c:v>0.95</c:v>
                </c:pt>
                <c:pt idx="517">
                  <c:v>0.88</c:v>
                </c:pt>
                <c:pt idx="518">
                  <c:v>0.9</c:v>
                </c:pt>
                <c:pt idx="519">
                  <c:v>0.95</c:v>
                </c:pt>
                <c:pt idx="520">
                  <c:v>0.9</c:v>
                </c:pt>
                <c:pt idx="521">
                  <c:v>0.84</c:v>
                </c:pt>
                <c:pt idx="522">
                  <c:v>1.05</c:v>
                </c:pt>
                <c:pt idx="523">
                  <c:v>1.2</c:v>
                </c:pt>
                <c:pt idx="524">
                  <c:v>1.4</c:v>
                </c:pt>
                <c:pt idx="525">
                  <c:v>1.37</c:v>
                </c:pt>
                <c:pt idx="526">
                  <c:v>1.7</c:v>
                </c:pt>
                <c:pt idx="527">
                  <c:v>1.82</c:v>
                </c:pt>
                <c:pt idx="528">
                  <c:v>1.78</c:v>
                </c:pt>
                <c:pt idx="529">
                  <c:v>2.4</c:v>
                </c:pt>
                <c:pt idx="530">
                  <c:v>2.2999999999999998</c:v>
                </c:pt>
                <c:pt idx="531">
                  <c:v>2.68</c:v>
                </c:pt>
                <c:pt idx="532">
                  <c:v>2.76</c:v>
                </c:pt>
                <c:pt idx="533">
                  <c:v>1.52</c:v>
                </c:pt>
                <c:pt idx="534">
                  <c:v>1.45</c:v>
                </c:pt>
                <c:pt idx="535">
                  <c:v>1.42</c:v>
                </c:pt>
                <c:pt idx="536">
                  <c:v>1.75</c:v>
                </c:pt>
                <c:pt idx="537">
                  <c:v>1.62</c:v>
                </c:pt>
                <c:pt idx="538">
                  <c:v>1.6</c:v>
                </c:pt>
                <c:pt idx="539">
                  <c:v>1.45</c:v>
                </c:pt>
                <c:pt idx="540">
                  <c:v>1.1000000000000001</c:v>
                </c:pt>
                <c:pt idx="541">
                  <c:v>0.98</c:v>
                </c:pt>
                <c:pt idx="542">
                  <c:v>0.9</c:v>
                </c:pt>
                <c:pt idx="543">
                  <c:v>0.75</c:v>
                </c:pt>
                <c:pt idx="544">
                  <c:v>0.6</c:v>
                </c:pt>
                <c:pt idx="545">
                  <c:v>0.7</c:v>
                </c:pt>
                <c:pt idx="546">
                  <c:v>0.78</c:v>
                </c:pt>
                <c:pt idx="547">
                  <c:v>0.82</c:v>
                </c:pt>
                <c:pt idx="548">
                  <c:v>0.9</c:v>
                </c:pt>
                <c:pt idx="549">
                  <c:v>1.4</c:v>
                </c:pt>
                <c:pt idx="550">
                  <c:v>1.38</c:v>
                </c:pt>
                <c:pt idx="551">
                  <c:v>1.17</c:v>
                </c:pt>
                <c:pt idx="552">
                  <c:v>1</c:v>
                </c:pt>
                <c:pt idx="553">
                  <c:v>1.17</c:v>
                </c:pt>
                <c:pt idx="554">
                  <c:v>1</c:v>
                </c:pt>
                <c:pt idx="555">
                  <c:v>1.2</c:v>
                </c:pt>
                <c:pt idx="556">
                  <c:v>1.7</c:v>
                </c:pt>
                <c:pt idx="557">
                  <c:v>1.75</c:v>
                </c:pt>
                <c:pt idx="558">
                  <c:v>1.4</c:v>
                </c:pt>
                <c:pt idx="559">
                  <c:v>1.5</c:v>
                </c:pt>
                <c:pt idx="560">
                  <c:v>1.65</c:v>
                </c:pt>
                <c:pt idx="561">
                  <c:v>1.4</c:v>
                </c:pt>
                <c:pt idx="562">
                  <c:v>1.45</c:v>
                </c:pt>
                <c:pt idx="563">
                  <c:v>1.32</c:v>
                </c:pt>
                <c:pt idx="564">
                  <c:v>1.25</c:v>
                </c:pt>
                <c:pt idx="565">
                  <c:v>1.26</c:v>
                </c:pt>
                <c:pt idx="566">
                  <c:v>1.27</c:v>
                </c:pt>
                <c:pt idx="567">
                  <c:v>1.78</c:v>
                </c:pt>
                <c:pt idx="568">
                  <c:v>1.9</c:v>
                </c:pt>
                <c:pt idx="569">
                  <c:v>1.52</c:v>
                </c:pt>
                <c:pt idx="570">
                  <c:v>1.3</c:v>
                </c:pt>
                <c:pt idx="571">
                  <c:v>1.85</c:v>
                </c:pt>
                <c:pt idx="572">
                  <c:v>2.35</c:v>
                </c:pt>
                <c:pt idx="573">
                  <c:v>2.1800000000000002</c:v>
                </c:pt>
                <c:pt idx="574">
                  <c:v>2.4</c:v>
                </c:pt>
                <c:pt idx="575">
                  <c:v>2.2799999999999998</c:v>
                </c:pt>
                <c:pt idx="576">
                  <c:v>2.5499999999999998</c:v>
                </c:pt>
                <c:pt idx="577">
                  <c:v>2.4500000000000002</c:v>
                </c:pt>
                <c:pt idx="578">
                  <c:v>2.2999999999999998</c:v>
                </c:pt>
                <c:pt idx="579">
                  <c:v>1.98</c:v>
                </c:pt>
                <c:pt idx="580">
                  <c:v>2.1</c:v>
                </c:pt>
                <c:pt idx="581">
                  <c:v>2.38</c:v>
                </c:pt>
                <c:pt idx="582">
                  <c:v>2.2000000000000002</c:v>
                </c:pt>
                <c:pt idx="583">
                  <c:v>2.34</c:v>
                </c:pt>
                <c:pt idx="584">
                  <c:v>2.2999999999999998</c:v>
                </c:pt>
                <c:pt idx="585">
                  <c:v>2.2000000000000002</c:v>
                </c:pt>
                <c:pt idx="586">
                  <c:v>2.17</c:v>
                </c:pt>
                <c:pt idx="587">
                  <c:v>1.98</c:v>
                </c:pt>
                <c:pt idx="588">
                  <c:v>1.8</c:v>
                </c:pt>
                <c:pt idx="589">
                  <c:v>1.64</c:v>
                </c:pt>
                <c:pt idx="590">
                  <c:v>1.8</c:v>
                </c:pt>
                <c:pt idx="591">
                  <c:v>1.56</c:v>
                </c:pt>
                <c:pt idx="592">
                  <c:v>1.45</c:v>
                </c:pt>
                <c:pt idx="593">
                  <c:v>1.28</c:v>
                </c:pt>
                <c:pt idx="594">
                  <c:v>1.3</c:v>
                </c:pt>
                <c:pt idx="595">
                  <c:v>1.2</c:v>
                </c:pt>
                <c:pt idx="596">
                  <c:v>1.4</c:v>
                </c:pt>
                <c:pt idx="597">
                  <c:v>1.66</c:v>
                </c:pt>
                <c:pt idx="598">
                  <c:v>1.85</c:v>
                </c:pt>
                <c:pt idx="599">
                  <c:v>1.74</c:v>
                </c:pt>
                <c:pt idx="600">
                  <c:v>1.9</c:v>
                </c:pt>
                <c:pt idx="601">
                  <c:v>1.94</c:v>
                </c:pt>
                <c:pt idx="602">
                  <c:v>1.9</c:v>
                </c:pt>
                <c:pt idx="603">
                  <c:v>1.59</c:v>
                </c:pt>
                <c:pt idx="604">
                  <c:v>1.7</c:v>
                </c:pt>
                <c:pt idx="605">
                  <c:v>1.63</c:v>
                </c:pt>
                <c:pt idx="606">
                  <c:v>1.65</c:v>
                </c:pt>
                <c:pt idx="607">
                  <c:v>1.98</c:v>
                </c:pt>
                <c:pt idx="608">
                  <c:v>2.7</c:v>
                </c:pt>
                <c:pt idx="609">
                  <c:v>2.76</c:v>
                </c:pt>
                <c:pt idx="610">
                  <c:v>2.2799999999999998</c:v>
                </c:pt>
                <c:pt idx="611">
                  <c:v>2</c:v>
                </c:pt>
                <c:pt idx="612">
                  <c:v>2.2599999999999998</c:v>
                </c:pt>
                <c:pt idx="613">
                  <c:v>2.44</c:v>
                </c:pt>
                <c:pt idx="614">
                  <c:v>2.9</c:v>
                </c:pt>
                <c:pt idx="615">
                  <c:v>3.04</c:v>
                </c:pt>
                <c:pt idx="616">
                  <c:v>2.74</c:v>
                </c:pt>
                <c:pt idx="617">
                  <c:v>2.6</c:v>
                </c:pt>
                <c:pt idx="618">
                  <c:v>2.35</c:v>
                </c:pt>
                <c:pt idx="619">
                  <c:v>2.4</c:v>
                </c:pt>
                <c:pt idx="620">
                  <c:v>2.88</c:v>
                </c:pt>
                <c:pt idx="621">
                  <c:v>2.9</c:v>
                </c:pt>
                <c:pt idx="622">
                  <c:v>2.97</c:v>
                </c:pt>
                <c:pt idx="623">
                  <c:v>3</c:v>
                </c:pt>
                <c:pt idx="624">
                  <c:v>2.78</c:v>
                </c:pt>
                <c:pt idx="625">
                  <c:v>2.68</c:v>
                </c:pt>
                <c:pt idx="626">
                  <c:v>2.82</c:v>
                </c:pt>
                <c:pt idx="627">
                  <c:v>2.58</c:v>
                </c:pt>
                <c:pt idx="628">
                  <c:v>2.2999999999999998</c:v>
                </c:pt>
                <c:pt idx="629">
                  <c:v>2.82</c:v>
                </c:pt>
                <c:pt idx="630">
                  <c:v>2.83</c:v>
                </c:pt>
                <c:pt idx="631">
                  <c:v>2.98</c:v>
                </c:pt>
                <c:pt idx="632">
                  <c:v>2.69</c:v>
                </c:pt>
                <c:pt idx="633">
                  <c:v>2.42</c:v>
                </c:pt>
                <c:pt idx="634">
                  <c:v>2.1</c:v>
                </c:pt>
                <c:pt idx="635">
                  <c:v>1.95</c:v>
                </c:pt>
                <c:pt idx="636">
                  <c:v>2.08</c:v>
                </c:pt>
                <c:pt idx="637">
                  <c:v>2.04</c:v>
                </c:pt>
                <c:pt idx="638">
                  <c:v>1.9</c:v>
                </c:pt>
                <c:pt idx="639">
                  <c:v>1.78</c:v>
                </c:pt>
                <c:pt idx="640">
                  <c:v>1.78</c:v>
                </c:pt>
                <c:pt idx="641">
                  <c:v>1.68</c:v>
                </c:pt>
                <c:pt idx="642">
                  <c:v>1.86</c:v>
                </c:pt>
                <c:pt idx="643">
                  <c:v>1.66</c:v>
                </c:pt>
                <c:pt idx="644">
                  <c:v>1.57</c:v>
                </c:pt>
                <c:pt idx="645">
                  <c:v>1.67</c:v>
                </c:pt>
                <c:pt idx="646">
                  <c:v>1.8</c:v>
                </c:pt>
                <c:pt idx="647">
                  <c:v>1.95</c:v>
                </c:pt>
                <c:pt idx="648">
                  <c:v>1.8</c:v>
                </c:pt>
                <c:pt idx="649">
                  <c:v>1.9</c:v>
                </c:pt>
                <c:pt idx="650">
                  <c:v>1.76</c:v>
                </c:pt>
                <c:pt idx="651">
                  <c:v>1.9</c:v>
                </c:pt>
                <c:pt idx="652">
                  <c:v>1.78</c:v>
                </c:pt>
                <c:pt idx="653">
                  <c:v>1.68</c:v>
                </c:pt>
                <c:pt idx="654">
                  <c:v>1.6</c:v>
                </c:pt>
                <c:pt idx="655">
                  <c:v>1.96</c:v>
                </c:pt>
                <c:pt idx="656">
                  <c:v>2.2799999999999998</c:v>
                </c:pt>
                <c:pt idx="657">
                  <c:v>2.6</c:v>
                </c:pt>
                <c:pt idx="658">
                  <c:v>2.7</c:v>
                </c:pt>
                <c:pt idx="659">
                  <c:v>2.56</c:v>
                </c:pt>
                <c:pt idx="660">
                  <c:v>2.52</c:v>
                </c:pt>
                <c:pt idx="661">
                  <c:v>2.62</c:v>
                </c:pt>
                <c:pt idx="662">
                  <c:v>2.48</c:v>
                </c:pt>
                <c:pt idx="663">
                  <c:v>2.1800000000000002</c:v>
                </c:pt>
                <c:pt idx="664">
                  <c:v>2.2200000000000002</c:v>
                </c:pt>
                <c:pt idx="665">
                  <c:v>2.5</c:v>
                </c:pt>
                <c:pt idx="666">
                  <c:v>2.2799999999999998</c:v>
                </c:pt>
                <c:pt idx="667">
                  <c:v>2</c:v>
                </c:pt>
                <c:pt idx="668">
                  <c:v>2.12</c:v>
                </c:pt>
                <c:pt idx="669">
                  <c:v>2.15</c:v>
                </c:pt>
                <c:pt idx="670">
                  <c:v>1.92</c:v>
                </c:pt>
                <c:pt idx="671">
                  <c:v>1.72</c:v>
                </c:pt>
                <c:pt idx="672">
                  <c:v>1.62</c:v>
                </c:pt>
                <c:pt idx="673">
                  <c:v>1.36</c:v>
                </c:pt>
                <c:pt idx="674">
                  <c:v>1.3</c:v>
                </c:pt>
                <c:pt idx="675">
                  <c:v>1.28</c:v>
                </c:pt>
                <c:pt idx="676">
                  <c:v>1.28</c:v>
                </c:pt>
                <c:pt idx="677">
                  <c:v>1.56</c:v>
                </c:pt>
                <c:pt idx="678">
                  <c:v>1.72</c:v>
                </c:pt>
                <c:pt idx="679">
                  <c:v>1.6</c:v>
                </c:pt>
                <c:pt idx="680">
                  <c:v>1.52</c:v>
                </c:pt>
                <c:pt idx="681">
                  <c:v>1.28</c:v>
                </c:pt>
                <c:pt idx="682">
                  <c:v>1.3</c:v>
                </c:pt>
                <c:pt idx="683">
                  <c:v>1.28</c:v>
                </c:pt>
                <c:pt idx="684">
                  <c:v>1.36</c:v>
                </c:pt>
                <c:pt idx="685">
                  <c:v>1.18</c:v>
                </c:pt>
                <c:pt idx="686">
                  <c:v>1.1599999999999999</c:v>
                </c:pt>
                <c:pt idx="687">
                  <c:v>1.1000000000000001</c:v>
                </c:pt>
                <c:pt idx="688">
                  <c:v>1.18</c:v>
                </c:pt>
                <c:pt idx="689">
                  <c:v>1.2</c:v>
                </c:pt>
                <c:pt idx="690">
                  <c:v>1.44</c:v>
                </c:pt>
                <c:pt idx="691">
                  <c:v>1.46</c:v>
                </c:pt>
                <c:pt idx="692">
                  <c:v>1.18</c:v>
                </c:pt>
                <c:pt idx="693">
                  <c:v>1.1399999999999999</c:v>
                </c:pt>
                <c:pt idx="694">
                  <c:v>1.1399999999999999</c:v>
                </c:pt>
                <c:pt idx="695">
                  <c:v>1.1000000000000001</c:v>
                </c:pt>
                <c:pt idx="696">
                  <c:v>1.22</c:v>
                </c:pt>
                <c:pt idx="697">
                  <c:v>1.1499999999999999</c:v>
                </c:pt>
                <c:pt idx="698">
                  <c:v>1</c:v>
                </c:pt>
                <c:pt idx="699">
                  <c:v>0.9</c:v>
                </c:pt>
                <c:pt idx="700">
                  <c:v>1.4</c:v>
                </c:pt>
                <c:pt idx="701">
                  <c:v>1.55</c:v>
                </c:pt>
                <c:pt idx="702">
                  <c:v>1.48</c:v>
                </c:pt>
                <c:pt idx="703">
                  <c:v>1.4</c:v>
                </c:pt>
                <c:pt idx="704">
                  <c:v>1.43</c:v>
                </c:pt>
                <c:pt idx="705">
                  <c:v>1.46</c:v>
                </c:pt>
                <c:pt idx="706">
                  <c:v>1.5</c:v>
                </c:pt>
                <c:pt idx="707">
                  <c:v>1.53</c:v>
                </c:pt>
                <c:pt idx="708">
                  <c:v>1.6</c:v>
                </c:pt>
                <c:pt idx="709">
                  <c:v>1.43</c:v>
                </c:pt>
                <c:pt idx="710">
                  <c:v>1.22</c:v>
                </c:pt>
                <c:pt idx="711">
                  <c:v>1.18</c:v>
                </c:pt>
                <c:pt idx="712">
                  <c:v>1.05</c:v>
                </c:pt>
                <c:pt idx="713">
                  <c:v>0.88</c:v>
                </c:pt>
                <c:pt idx="714">
                  <c:v>0.85</c:v>
                </c:pt>
                <c:pt idx="715">
                  <c:v>0.9</c:v>
                </c:pt>
                <c:pt idx="716">
                  <c:v>0.9</c:v>
                </c:pt>
                <c:pt idx="717">
                  <c:v>0.8</c:v>
                </c:pt>
                <c:pt idx="718">
                  <c:v>0.7</c:v>
                </c:pt>
                <c:pt idx="719">
                  <c:v>0.62</c:v>
                </c:pt>
                <c:pt idx="720">
                  <c:v>0.62</c:v>
                </c:pt>
                <c:pt idx="721">
                  <c:v>0.48</c:v>
                </c:pt>
                <c:pt idx="722">
                  <c:v>0.4</c:v>
                </c:pt>
                <c:pt idx="723">
                  <c:v>0.5</c:v>
                </c:pt>
                <c:pt idx="724">
                  <c:v>0.62</c:v>
                </c:pt>
                <c:pt idx="725">
                  <c:v>0.42</c:v>
                </c:pt>
                <c:pt idx="726">
                  <c:v>0.32</c:v>
                </c:pt>
                <c:pt idx="727">
                  <c:v>0.38</c:v>
                </c:pt>
                <c:pt idx="728">
                  <c:v>0.5</c:v>
                </c:pt>
                <c:pt idx="729">
                  <c:v>0.55000000000000004</c:v>
                </c:pt>
                <c:pt idx="730">
                  <c:v>0.7</c:v>
                </c:pt>
                <c:pt idx="731">
                  <c:v>0.3</c:v>
                </c:pt>
              </c:numCache>
              <c:extLst xmlns:c15="http://schemas.microsoft.com/office/drawing/2012/chart"/>
            </c:numRef>
          </c:val>
          <c:smooth val="1"/>
          <c:extLst>
            <c:ext xmlns:c16="http://schemas.microsoft.com/office/drawing/2014/chart" uri="{C3380CC4-5D6E-409C-BE32-E72D297353CC}">
              <c16:uniqueId val="{00000005-B4CE-42B4-94C7-3B7BFD3BFCB9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/>
            </c:numRef>
          </c:cat>
          <c:val>
            <c:numRef>
              <c:f>DATOS!$W$3:$W$734</c:f>
              <c:numCache>
                <c:formatCode>0.00</c:formatCode>
                <c:ptCount val="732"/>
                <c:pt idx="0">
                  <c:v>0.4</c:v>
                </c:pt>
                <c:pt idx="1">
                  <c:v>0.35</c:v>
                </c:pt>
                <c:pt idx="2">
                  <c:v>0.35</c:v>
                </c:pt>
                <c:pt idx="3">
                  <c:v>0.55000000000000004</c:v>
                </c:pt>
                <c:pt idx="4">
                  <c:v>0.85</c:v>
                </c:pt>
                <c:pt idx="5">
                  <c:v>0.9</c:v>
                </c:pt>
                <c:pt idx="6">
                  <c:v>0.9</c:v>
                </c:pt>
                <c:pt idx="7">
                  <c:v>0.7</c:v>
                </c:pt>
                <c:pt idx="8">
                  <c:v>0.45</c:v>
                </c:pt>
                <c:pt idx="9">
                  <c:v>0.4</c:v>
                </c:pt>
                <c:pt idx="10">
                  <c:v>1</c:v>
                </c:pt>
                <c:pt idx="11">
                  <c:v>1.02</c:v>
                </c:pt>
                <c:pt idx="12">
                  <c:v>0.94</c:v>
                </c:pt>
                <c:pt idx="13">
                  <c:v>0.74</c:v>
                </c:pt>
                <c:pt idx="14">
                  <c:v>0.76</c:v>
                </c:pt>
                <c:pt idx="15">
                  <c:v>0.57999999999999996</c:v>
                </c:pt>
                <c:pt idx="16">
                  <c:v>0.44</c:v>
                </c:pt>
                <c:pt idx="17">
                  <c:v>0.4</c:v>
                </c:pt>
                <c:pt idx="18">
                  <c:v>0.56000000000000005</c:v>
                </c:pt>
                <c:pt idx="19">
                  <c:v>0.68</c:v>
                </c:pt>
                <c:pt idx="20">
                  <c:v>0.7</c:v>
                </c:pt>
                <c:pt idx="21">
                  <c:v>0.56000000000000005</c:v>
                </c:pt>
                <c:pt idx="22">
                  <c:v>0.57999999999999996</c:v>
                </c:pt>
                <c:pt idx="23">
                  <c:v>0.67</c:v>
                </c:pt>
                <c:pt idx="24">
                  <c:v>0.84</c:v>
                </c:pt>
                <c:pt idx="25">
                  <c:v>0.66</c:v>
                </c:pt>
                <c:pt idx="26">
                  <c:v>0.44</c:v>
                </c:pt>
                <c:pt idx="27">
                  <c:v>0.42</c:v>
                </c:pt>
                <c:pt idx="28">
                  <c:v>0.6</c:v>
                </c:pt>
                <c:pt idx="29">
                  <c:v>0.48</c:v>
                </c:pt>
                <c:pt idx="30">
                  <c:v>0.3</c:v>
                </c:pt>
                <c:pt idx="31">
                  <c:v>0.36</c:v>
                </c:pt>
                <c:pt idx="32">
                  <c:v>0.52</c:v>
                </c:pt>
                <c:pt idx="33">
                  <c:v>0.4</c:v>
                </c:pt>
                <c:pt idx="34">
                  <c:v>0.47</c:v>
                </c:pt>
                <c:pt idx="35">
                  <c:v>0.36</c:v>
                </c:pt>
                <c:pt idx="36">
                  <c:v>0.34</c:v>
                </c:pt>
                <c:pt idx="37">
                  <c:v>0.26</c:v>
                </c:pt>
                <c:pt idx="38">
                  <c:v>0.28000000000000003</c:v>
                </c:pt>
                <c:pt idx="39">
                  <c:v>0.18</c:v>
                </c:pt>
                <c:pt idx="40">
                  <c:v>0.2</c:v>
                </c:pt>
                <c:pt idx="41">
                  <c:v>0.12</c:v>
                </c:pt>
                <c:pt idx="42">
                  <c:v>0.19</c:v>
                </c:pt>
                <c:pt idx="43">
                  <c:v>0.15</c:v>
                </c:pt>
                <c:pt idx="44">
                  <c:v>0.35</c:v>
                </c:pt>
                <c:pt idx="45">
                  <c:v>0.25</c:v>
                </c:pt>
                <c:pt idx="46">
                  <c:v>0.22</c:v>
                </c:pt>
                <c:pt idx="47">
                  <c:v>0.34</c:v>
                </c:pt>
                <c:pt idx="48">
                  <c:v>0.36</c:v>
                </c:pt>
                <c:pt idx="49">
                  <c:v>0.44</c:v>
                </c:pt>
                <c:pt idx="50">
                  <c:v>0.52</c:v>
                </c:pt>
                <c:pt idx="51">
                  <c:v>0.6</c:v>
                </c:pt>
                <c:pt idx="52">
                  <c:v>0.75</c:v>
                </c:pt>
                <c:pt idx="53">
                  <c:v>0.75</c:v>
                </c:pt>
                <c:pt idx="54">
                  <c:v>0.79</c:v>
                </c:pt>
                <c:pt idx="55">
                  <c:v>0.72</c:v>
                </c:pt>
                <c:pt idx="56">
                  <c:v>0.6</c:v>
                </c:pt>
                <c:pt idx="57">
                  <c:v>0.42</c:v>
                </c:pt>
                <c:pt idx="58">
                  <c:v>0.5</c:v>
                </c:pt>
                <c:pt idx="59">
                  <c:v>0.43</c:v>
                </c:pt>
                <c:pt idx="60">
                  <c:v>0.5</c:v>
                </c:pt>
                <c:pt idx="61">
                  <c:v>0.7</c:v>
                </c:pt>
                <c:pt idx="62">
                  <c:v>0.86</c:v>
                </c:pt>
                <c:pt idx="63">
                  <c:v>0.76</c:v>
                </c:pt>
                <c:pt idx="64">
                  <c:v>0.57999999999999996</c:v>
                </c:pt>
                <c:pt idx="65">
                  <c:v>0.4</c:v>
                </c:pt>
                <c:pt idx="66">
                  <c:v>0.42</c:v>
                </c:pt>
                <c:pt idx="67">
                  <c:v>0.46</c:v>
                </c:pt>
                <c:pt idx="68">
                  <c:v>0.51</c:v>
                </c:pt>
                <c:pt idx="69">
                  <c:v>0.35</c:v>
                </c:pt>
                <c:pt idx="70">
                  <c:v>0.4</c:v>
                </c:pt>
                <c:pt idx="71">
                  <c:v>0.32</c:v>
                </c:pt>
                <c:pt idx="72">
                  <c:v>0.44</c:v>
                </c:pt>
                <c:pt idx="73">
                  <c:v>0.25</c:v>
                </c:pt>
                <c:pt idx="74">
                  <c:v>0.14000000000000001</c:v>
                </c:pt>
                <c:pt idx="75">
                  <c:v>0.2</c:v>
                </c:pt>
                <c:pt idx="76">
                  <c:v>0.56000000000000005</c:v>
                </c:pt>
                <c:pt idx="77">
                  <c:v>0.7</c:v>
                </c:pt>
                <c:pt idx="78">
                  <c:v>0.49</c:v>
                </c:pt>
                <c:pt idx="79">
                  <c:v>0.42</c:v>
                </c:pt>
                <c:pt idx="80">
                  <c:v>0.69</c:v>
                </c:pt>
                <c:pt idx="81">
                  <c:v>0.76</c:v>
                </c:pt>
                <c:pt idx="82">
                  <c:v>0.74</c:v>
                </c:pt>
                <c:pt idx="83">
                  <c:v>0.71</c:v>
                </c:pt>
                <c:pt idx="84">
                  <c:v>0.7</c:v>
                </c:pt>
                <c:pt idx="85">
                  <c:v>0.74</c:v>
                </c:pt>
                <c:pt idx="86">
                  <c:v>1.03</c:v>
                </c:pt>
                <c:pt idx="87">
                  <c:v>1.05</c:v>
                </c:pt>
                <c:pt idx="88">
                  <c:v>0.85</c:v>
                </c:pt>
                <c:pt idx="89">
                  <c:v>0.69</c:v>
                </c:pt>
                <c:pt idx="90">
                  <c:v>0.6</c:v>
                </c:pt>
                <c:pt idx="91">
                  <c:v>0.72</c:v>
                </c:pt>
                <c:pt idx="92">
                  <c:v>1.02</c:v>
                </c:pt>
                <c:pt idx="93">
                  <c:v>0.87</c:v>
                </c:pt>
                <c:pt idx="94">
                  <c:v>0.65</c:v>
                </c:pt>
                <c:pt idx="95">
                  <c:v>0.75</c:v>
                </c:pt>
                <c:pt idx="96">
                  <c:v>1.05</c:v>
                </c:pt>
                <c:pt idx="97">
                  <c:v>0.95</c:v>
                </c:pt>
                <c:pt idx="98">
                  <c:v>1.18</c:v>
                </c:pt>
                <c:pt idx="99">
                  <c:v>0.85</c:v>
                </c:pt>
                <c:pt idx="100">
                  <c:v>0.8</c:v>
                </c:pt>
                <c:pt idx="101">
                  <c:v>0.54</c:v>
                </c:pt>
                <c:pt idx="102">
                  <c:v>0.64</c:v>
                </c:pt>
                <c:pt idx="103">
                  <c:v>0.94</c:v>
                </c:pt>
                <c:pt idx="104">
                  <c:v>1.28</c:v>
                </c:pt>
                <c:pt idx="105">
                  <c:v>1.34</c:v>
                </c:pt>
                <c:pt idx="106">
                  <c:v>1.46</c:v>
                </c:pt>
                <c:pt idx="107">
                  <c:v>1.3</c:v>
                </c:pt>
                <c:pt idx="108">
                  <c:v>1.17</c:v>
                </c:pt>
                <c:pt idx="109">
                  <c:v>1.25</c:v>
                </c:pt>
                <c:pt idx="110">
                  <c:v>1.22</c:v>
                </c:pt>
                <c:pt idx="111">
                  <c:v>1.05</c:v>
                </c:pt>
                <c:pt idx="112">
                  <c:v>1.25</c:v>
                </c:pt>
                <c:pt idx="113">
                  <c:v>1.7</c:v>
                </c:pt>
                <c:pt idx="114">
                  <c:v>2.14</c:v>
                </c:pt>
                <c:pt idx="115">
                  <c:v>2</c:v>
                </c:pt>
                <c:pt idx="116">
                  <c:v>1.56</c:v>
                </c:pt>
                <c:pt idx="117">
                  <c:v>1.54</c:v>
                </c:pt>
                <c:pt idx="118">
                  <c:v>1.54</c:v>
                </c:pt>
                <c:pt idx="119">
                  <c:v>1.4</c:v>
                </c:pt>
                <c:pt idx="120">
                  <c:v>1.28</c:v>
                </c:pt>
                <c:pt idx="121">
                  <c:v>1.35</c:v>
                </c:pt>
                <c:pt idx="122">
                  <c:v>1.4</c:v>
                </c:pt>
                <c:pt idx="123">
                  <c:v>1.18</c:v>
                </c:pt>
                <c:pt idx="124">
                  <c:v>0.94</c:v>
                </c:pt>
                <c:pt idx="125">
                  <c:v>0.95</c:v>
                </c:pt>
                <c:pt idx="126">
                  <c:v>0.96</c:v>
                </c:pt>
                <c:pt idx="127">
                  <c:v>1.1499999999999999</c:v>
                </c:pt>
                <c:pt idx="128">
                  <c:v>1.24</c:v>
                </c:pt>
                <c:pt idx="129">
                  <c:v>1.25</c:v>
                </c:pt>
                <c:pt idx="130">
                  <c:v>1.4</c:v>
                </c:pt>
                <c:pt idx="131">
                  <c:v>1.5</c:v>
                </c:pt>
                <c:pt idx="132">
                  <c:v>1.5</c:v>
                </c:pt>
                <c:pt idx="133">
                  <c:v>1.58</c:v>
                </c:pt>
                <c:pt idx="134">
                  <c:v>1.85</c:v>
                </c:pt>
                <c:pt idx="135">
                  <c:v>1.65</c:v>
                </c:pt>
                <c:pt idx="136">
                  <c:v>1.58</c:v>
                </c:pt>
                <c:pt idx="137">
                  <c:v>1.58</c:v>
                </c:pt>
                <c:pt idx="138">
                  <c:v>1.4</c:v>
                </c:pt>
                <c:pt idx="139">
                  <c:v>1.36</c:v>
                </c:pt>
                <c:pt idx="140">
                  <c:v>1.1000000000000001</c:v>
                </c:pt>
                <c:pt idx="141">
                  <c:v>1.1000000000000001</c:v>
                </c:pt>
                <c:pt idx="142">
                  <c:v>1.28</c:v>
                </c:pt>
                <c:pt idx="143">
                  <c:v>1.35</c:v>
                </c:pt>
                <c:pt idx="144">
                  <c:v>1.32</c:v>
                </c:pt>
                <c:pt idx="145">
                  <c:v>1.32</c:v>
                </c:pt>
                <c:pt idx="146">
                  <c:v>1.42</c:v>
                </c:pt>
                <c:pt idx="147">
                  <c:v>1.32</c:v>
                </c:pt>
                <c:pt idx="148">
                  <c:v>1.44</c:v>
                </c:pt>
                <c:pt idx="149">
                  <c:v>1.47</c:v>
                </c:pt>
                <c:pt idx="150">
                  <c:v>1.65</c:v>
                </c:pt>
                <c:pt idx="151">
                  <c:v>1.68</c:v>
                </c:pt>
                <c:pt idx="152">
                  <c:v>1.73</c:v>
                </c:pt>
                <c:pt idx="153">
                  <c:v>1.68</c:v>
                </c:pt>
                <c:pt idx="154">
                  <c:v>1.92</c:v>
                </c:pt>
                <c:pt idx="155">
                  <c:v>1.8</c:v>
                </c:pt>
                <c:pt idx="156">
                  <c:v>1.68</c:v>
                </c:pt>
                <c:pt idx="157">
                  <c:v>1.66</c:v>
                </c:pt>
                <c:pt idx="158">
                  <c:v>1.44</c:v>
                </c:pt>
                <c:pt idx="159">
                  <c:v>1.58</c:v>
                </c:pt>
                <c:pt idx="160">
                  <c:v>1.56</c:v>
                </c:pt>
                <c:pt idx="161">
                  <c:v>1.59</c:v>
                </c:pt>
                <c:pt idx="162">
                  <c:v>1.67</c:v>
                </c:pt>
                <c:pt idx="163">
                  <c:v>1.7</c:v>
                </c:pt>
                <c:pt idx="164">
                  <c:v>1.63</c:v>
                </c:pt>
                <c:pt idx="165">
                  <c:v>1.58</c:v>
                </c:pt>
                <c:pt idx="166">
                  <c:v>1.55</c:v>
                </c:pt>
                <c:pt idx="167">
                  <c:v>1.67</c:v>
                </c:pt>
                <c:pt idx="168">
                  <c:v>1.78</c:v>
                </c:pt>
                <c:pt idx="169">
                  <c:v>1.65</c:v>
                </c:pt>
                <c:pt idx="170">
                  <c:v>1.63</c:v>
                </c:pt>
                <c:pt idx="171">
                  <c:v>1.7</c:v>
                </c:pt>
                <c:pt idx="172">
                  <c:v>1.65</c:v>
                </c:pt>
                <c:pt idx="173">
                  <c:v>1.63</c:v>
                </c:pt>
                <c:pt idx="174">
                  <c:v>1.62</c:v>
                </c:pt>
                <c:pt idx="175">
                  <c:v>1.56</c:v>
                </c:pt>
                <c:pt idx="176">
                  <c:v>1.45</c:v>
                </c:pt>
                <c:pt idx="177">
                  <c:v>1.4</c:v>
                </c:pt>
                <c:pt idx="178">
                  <c:v>1.54</c:v>
                </c:pt>
                <c:pt idx="179">
                  <c:v>1.54</c:v>
                </c:pt>
                <c:pt idx="180">
                  <c:v>1.35</c:v>
                </c:pt>
                <c:pt idx="181">
                  <c:v>1.22</c:v>
                </c:pt>
                <c:pt idx="182">
                  <c:v>1.94</c:v>
                </c:pt>
                <c:pt idx="183">
                  <c:v>1.97</c:v>
                </c:pt>
                <c:pt idx="184">
                  <c:v>1.73</c:v>
                </c:pt>
                <c:pt idx="185">
                  <c:v>1.74</c:v>
                </c:pt>
                <c:pt idx="186">
                  <c:v>2.46</c:v>
                </c:pt>
                <c:pt idx="187">
                  <c:v>2.62</c:v>
                </c:pt>
                <c:pt idx="188">
                  <c:v>2.5299999999999998</c:v>
                </c:pt>
                <c:pt idx="189">
                  <c:v>2.56</c:v>
                </c:pt>
                <c:pt idx="190">
                  <c:v>2.38</c:v>
                </c:pt>
                <c:pt idx="191">
                  <c:v>2.38</c:v>
                </c:pt>
                <c:pt idx="192">
                  <c:v>1.91</c:v>
                </c:pt>
                <c:pt idx="193">
                  <c:v>1.68</c:v>
                </c:pt>
                <c:pt idx="194">
                  <c:v>1.55</c:v>
                </c:pt>
                <c:pt idx="195">
                  <c:v>1.55</c:v>
                </c:pt>
                <c:pt idx="196">
                  <c:v>2</c:v>
                </c:pt>
                <c:pt idx="197">
                  <c:v>2.13</c:v>
                </c:pt>
                <c:pt idx="198">
                  <c:v>2</c:v>
                </c:pt>
                <c:pt idx="199">
                  <c:v>1.88</c:v>
                </c:pt>
                <c:pt idx="200">
                  <c:v>1.95</c:v>
                </c:pt>
                <c:pt idx="201">
                  <c:v>1.95</c:v>
                </c:pt>
                <c:pt idx="202">
                  <c:v>1.9</c:v>
                </c:pt>
                <c:pt idx="203">
                  <c:v>1.86</c:v>
                </c:pt>
                <c:pt idx="204">
                  <c:v>2.0499999999999998</c:v>
                </c:pt>
                <c:pt idx="205">
                  <c:v>2.35</c:v>
                </c:pt>
                <c:pt idx="206">
                  <c:v>2.84</c:v>
                </c:pt>
                <c:pt idx="207">
                  <c:v>2.9</c:v>
                </c:pt>
                <c:pt idx="208">
                  <c:v>3.42</c:v>
                </c:pt>
                <c:pt idx="209">
                  <c:v>3.4</c:v>
                </c:pt>
                <c:pt idx="210">
                  <c:v>3.29</c:v>
                </c:pt>
                <c:pt idx="211">
                  <c:v>3.22</c:v>
                </c:pt>
                <c:pt idx="212">
                  <c:v>2.68</c:v>
                </c:pt>
                <c:pt idx="213">
                  <c:v>2.38</c:v>
                </c:pt>
                <c:pt idx="214">
                  <c:v>2.29</c:v>
                </c:pt>
                <c:pt idx="215">
                  <c:v>2.2400000000000002</c:v>
                </c:pt>
                <c:pt idx="216">
                  <c:v>2.17</c:v>
                </c:pt>
                <c:pt idx="217">
                  <c:v>2.23</c:v>
                </c:pt>
                <c:pt idx="218">
                  <c:v>2.62</c:v>
                </c:pt>
                <c:pt idx="219">
                  <c:v>2.8</c:v>
                </c:pt>
                <c:pt idx="220">
                  <c:v>2.82</c:v>
                </c:pt>
                <c:pt idx="221">
                  <c:v>2.68</c:v>
                </c:pt>
                <c:pt idx="222">
                  <c:v>2.72</c:v>
                </c:pt>
                <c:pt idx="223">
                  <c:v>2.56</c:v>
                </c:pt>
                <c:pt idx="224">
                  <c:v>2.78</c:v>
                </c:pt>
                <c:pt idx="225">
                  <c:v>2.54</c:v>
                </c:pt>
                <c:pt idx="226">
                  <c:v>2.25</c:v>
                </c:pt>
                <c:pt idx="227">
                  <c:v>2.02</c:v>
                </c:pt>
                <c:pt idx="228">
                  <c:v>2.5</c:v>
                </c:pt>
                <c:pt idx="229">
                  <c:v>2.62</c:v>
                </c:pt>
                <c:pt idx="230">
                  <c:v>2.52</c:v>
                </c:pt>
                <c:pt idx="231">
                  <c:v>2.29</c:v>
                </c:pt>
                <c:pt idx="232">
                  <c:v>2.38</c:v>
                </c:pt>
                <c:pt idx="233">
                  <c:v>2.2999999999999998</c:v>
                </c:pt>
                <c:pt idx="234">
                  <c:v>1.86</c:v>
                </c:pt>
                <c:pt idx="235">
                  <c:v>1.82</c:v>
                </c:pt>
                <c:pt idx="236">
                  <c:v>2.08</c:v>
                </c:pt>
                <c:pt idx="237">
                  <c:v>2.2000000000000002</c:v>
                </c:pt>
                <c:pt idx="238">
                  <c:v>2.4300000000000002</c:v>
                </c:pt>
                <c:pt idx="239">
                  <c:v>2.48</c:v>
                </c:pt>
                <c:pt idx="240">
                  <c:v>3.48</c:v>
                </c:pt>
                <c:pt idx="241">
                  <c:v>3.54</c:v>
                </c:pt>
                <c:pt idx="242">
                  <c:v>3.39</c:v>
                </c:pt>
                <c:pt idx="243">
                  <c:v>3.22</c:v>
                </c:pt>
                <c:pt idx="244">
                  <c:v>3.3</c:v>
                </c:pt>
                <c:pt idx="245">
                  <c:v>3.18</c:v>
                </c:pt>
                <c:pt idx="246">
                  <c:v>2.92</c:v>
                </c:pt>
                <c:pt idx="247">
                  <c:v>2.9</c:v>
                </c:pt>
                <c:pt idx="248">
                  <c:v>2.92</c:v>
                </c:pt>
                <c:pt idx="249">
                  <c:v>2.97</c:v>
                </c:pt>
                <c:pt idx="250">
                  <c:v>3.44</c:v>
                </c:pt>
                <c:pt idx="251">
                  <c:v>3.43</c:v>
                </c:pt>
                <c:pt idx="252">
                  <c:v>3</c:v>
                </c:pt>
                <c:pt idx="253">
                  <c:v>2.68</c:v>
                </c:pt>
                <c:pt idx="254">
                  <c:v>2.54</c:v>
                </c:pt>
                <c:pt idx="255">
                  <c:v>2.74</c:v>
                </c:pt>
                <c:pt idx="256">
                  <c:v>3.2</c:v>
                </c:pt>
                <c:pt idx="257">
                  <c:v>3.3</c:v>
                </c:pt>
                <c:pt idx="258">
                  <c:v>3.12</c:v>
                </c:pt>
                <c:pt idx="259">
                  <c:v>3.04</c:v>
                </c:pt>
                <c:pt idx="260">
                  <c:v>3.58</c:v>
                </c:pt>
                <c:pt idx="261">
                  <c:v>3.8</c:v>
                </c:pt>
                <c:pt idx="262">
                  <c:v>3.9</c:v>
                </c:pt>
                <c:pt idx="263">
                  <c:v>3.82</c:v>
                </c:pt>
                <c:pt idx="264">
                  <c:v>3.62</c:v>
                </c:pt>
                <c:pt idx="265">
                  <c:v>3.58</c:v>
                </c:pt>
                <c:pt idx="266">
                  <c:v>3.56</c:v>
                </c:pt>
                <c:pt idx="267">
                  <c:v>3.4</c:v>
                </c:pt>
                <c:pt idx="268">
                  <c:v>2.8</c:v>
                </c:pt>
                <c:pt idx="269">
                  <c:v>2.69</c:v>
                </c:pt>
                <c:pt idx="270">
                  <c:v>2.64</c:v>
                </c:pt>
                <c:pt idx="271">
                  <c:v>2.6</c:v>
                </c:pt>
                <c:pt idx="272">
                  <c:v>2.38</c:v>
                </c:pt>
                <c:pt idx="273">
                  <c:v>2.35</c:v>
                </c:pt>
                <c:pt idx="274">
                  <c:v>2.42</c:v>
                </c:pt>
                <c:pt idx="275">
                  <c:v>2.4500000000000002</c:v>
                </c:pt>
                <c:pt idx="276">
                  <c:v>2.4500000000000002</c:v>
                </c:pt>
                <c:pt idx="277">
                  <c:v>2.44</c:v>
                </c:pt>
                <c:pt idx="278">
                  <c:v>2.09</c:v>
                </c:pt>
                <c:pt idx="279">
                  <c:v>1.95</c:v>
                </c:pt>
                <c:pt idx="280">
                  <c:v>1.76</c:v>
                </c:pt>
                <c:pt idx="281">
                  <c:v>1.78</c:v>
                </c:pt>
                <c:pt idx="282">
                  <c:v>1.8</c:v>
                </c:pt>
                <c:pt idx="283">
                  <c:v>1.97</c:v>
                </c:pt>
                <c:pt idx="284">
                  <c:v>2.12</c:v>
                </c:pt>
                <c:pt idx="285">
                  <c:v>2.0499999999999998</c:v>
                </c:pt>
                <c:pt idx="286">
                  <c:v>2.02</c:v>
                </c:pt>
                <c:pt idx="287">
                  <c:v>1.94</c:v>
                </c:pt>
                <c:pt idx="288">
                  <c:v>1.68</c:v>
                </c:pt>
                <c:pt idx="289">
                  <c:v>1.68</c:v>
                </c:pt>
                <c:pt idx="290">
                  <c:v>1.9</c:v>
                </c:pt>
                <c:pt idx="291">
                  <c:v>1.98</c:v>
                </c:pt>
                <c:pt idx="292">
                  <c:v>2.06</c:v>
                </c:pt>
                <c:pt idx="293">
                  <c:v>2.34</c:v>
                </c:pt>
                <c:pt idx="294">
                  <c:v>2.54</c:v>
                </c:pt>
                <c:pt idx="295">
                  <c:v>2.62</c:v>
                </c:pt>
                <c:pt idx="296">
                  <c:v>2.62</c:v>
                </c:pt>
                <c:pt idx="297">
                  <c:v>2.5</c:v>
                </c:pt>
                <c:pt idx="298">
                  <c:v>2.56</c:v>
                </c:pt>
                <c:pt idx="299">
                  <c:v>2.92</c:v>
                </c:pt>
                <c:pt idx="300">
                  <c:v>3.16</c:v>
                </c:pt>
                <c:pt idx="301">
                  <c:v>2.82</c:v>
                </c:pt>
                <c:pt idx="302">
                  <c:v>2.58</c:v>
                </c:pt>
                <c:pt idx="303">
                  <c:v>2.76</c:v>
                </c:pt>
                <c:pt idx="304">
                  <c:v>3.04</c:v>
                </c:pt>
                <c:pt idx="305">
                  <c:v>3</c:v>
                </c:pt>
                <c:pt idx="306">
                  <c:v>2.6</c:v>
                </c:pt>
                <c:pt idx="307">
                  <c:v>2.6</c:v>
                </c:pt>
                <c:pt idx="308">
                  <c:v>2.84</c:v>
                </c:pt>
                <c:pt idx="309">
                  <c:v>2.84</c:v>
                </c:pt>
                <c:pt idx="310">
                  <c:v>2.92</c:v>
                </c:pt>
                <c:pt idx="311">
                  <c:v>2.9</c:v>
                </c:pt>
                <c:pt idx="312">
                  <c:v>2.84</c:v>
                </c:pt>
                <c:pt idx="313">
                  <c:v>2.76</c:v>
                </c:pt>
                <c:pt idx="314">
                  <c:v>2.2799999999999998</c:v>
                </c:pt>
                <c:pt idx="315">
                  <c:v>2.16</c:v>
                </c:pt>
                <c:pt idx="316">
                  <c:v>2.4500000000000002</c:v>
                </c:pt>
                <c:pt idx="317">
                  <c:v>2.65</c:v>
                </c:pt>
                <c:pt idx="318">
                  <c:v>2.78</c:v>
                </c:pt>
                <c:pt idx="319">
                  <c:v>2.65</c:v>
                </c:pt>
                <c:pt idx="320">
                  <c:v>2.2799999999999998</c:v>
                </c:pt>
                <c:pt idx="321">
                  <c:v>2</c:v>
                </c:pt>
                <c:pt idx="322">
                  <c:v>1.88</c:v>
                </c:pt>
                <c:pt idx="323">
                  <c:v>1.88</c:v>
                </c:pt>
                <c:pt idx="324">
                  <c:v>1.98</c:v>
                </c:pt>
                <c:pt idx="325">
                  <c:v>2</c:v>
                </c:pt>
                <c:pt idx="326">
                  <c:v>1.9</c:v>
                </c:pt>
                <c:pt idx="327">
                  <c:v>1.86</c:v>
                </c:pt>
                <c:pt idx="328">
                  <c:v>1.78</c:v>
                </c:pt>
                <c:pt idx="329">
                  <c:v>1.66</c:v>
                </c:pt>
                <c:pt idx="330">
                  <c:v>1.88</c:v>
                </c:pt>
                <c:pt idx="331">
                  <c:v>1.94</c:v>
                </c:pt>
                <c:pt idx="332">
                  <c:v>1.96</c:v>
                </c:pt>
                <c:pt idx="333">
                  <c:v>1.9</c:v>
                </c:pt>
                <c:pt idx="334">
                  <c:v>1.7</c:v>
                </c:pt>
                <c:pt idx="335">
                  <c:v>1.54</c:v>
                </c:pt>
                <c:pt idx="336">
                  <c:v>1.56</c:v>
                </c:pt>
                <c:pt idx="337">
                  <c:v>1.66</c:v>
                </c:pt>
                <c:pt idx="338">
                  <c:v>1.75</c:v>
                </c:pt>
                <c:pt idx="339">
                  <c:v>1.68</c:v>
                </c:pt>
                <c:pt idx="340">
                  <c:v>1.66</c:v>
                </c:pt>
                <c:pt idx="341">
                  <c:v>1.64</c:v>
                </c:pt>
                <c:pt idx="342">
                  <c:v>1.68</c:v>
                </c:pt>
                <c:pt idx="343">
                  <c:v>1.9</c:v>
                </c:pt>
                <c:pt idx="344">
                  <c:v>1.96</c:v>
                </c:pt>
                <c:pt idx="345">
                  <c:v>1.97</c:v>
                </c:pt>
                <c:pt idx="346">
                  <c:v>1.92</c:v>
                </c:pt>
                <c:pt idx="347">
                  <c:v>1.66</c:v>
                </c:pt>
                <c:pt idx="348">
                  <c:v>1.6</c:v>
                </c:pt>
                <c:pt idx="349">
                  <c:v>1.55</c:v>
                </c:pt>
                <c:pt idx="350">
                  <c:v>1.88</c:v>
                </c:pt>
                <c:pt idx="351">
                  <c:v>1.9</c:v>
                </c:pt>
                <c:pt idx="352">
                  <c:v>1.95</c:v>
                </c:pt>
                <c:pt idx="353">
                  <c:v>1.92</c:v>
                </c:pt>
                <c:pt idx="354">
                  <c:v>2.16</c:v>
                </c:pt>
                <c:pt idx="355">
                  <c:v>2.1800000000000002</c:v>
                </c:pt>
                <c:pt idx="356">
                  <c:v>2.21</c:v>
                </c:pt>
                <c:pt idx="357">
                  <c:v>2.2000000000000002</c:v>
                </c:pt>
                <c:pt idx="358">
                  <c:v>2.1800000000000002</c:v>
                </c:pt>
                <c:pt idx="359">
                  <c:v>2.1800000000000002</c:v>
                </c:pt>
                <c:pt idx="360">
                  <c:v>2.1800000000000002</c:v>
                </c:pt>
                <c:pt idx="361">
                  <c:v>2.14</c:v>
                </c:pt>
                <c:pt idx="362">
                  <c:v>2.2000000000000002</c:v>
                </c:pt>
                <c:pt idx="363">
                  <c:v>2.0499999999999998</c:v>
                </c:pt>
                <c:pt idx="364">
                  <c:v>1.92</c:v>
                </c:pt>
                <c:pt idx="365">
                  <c:v>1.74</c:v>
                </c:pt>
                <c:pt idx="366">
                  <c:v>1.6</c:v>
                </c:pt>
                <c:pt idx="367">
                  <c:v>1.52</c:v>
                </c:pt>
                <c:pt idx="368">
                  <c:v>1.74</c:v>
                </c:pt>
                <c:pt idx="369">
                  <c:v>1.64</c:v>
                </c:pt>
                <c:pt idx="370">
                  <c:v>1.94</c:v>
                </c:pt>
                <c:pt idx="371">
                  <c:v>2.2799999999999998</c:v>
                </c:pt>
                <c:pt idx="372">
                  <c:v>2.34</c:v>
                </c:pt>
                <c:pt idx="373">
                  <c:v>2.2000000000000002</c:v>
                </c:pt>
                <c:pt idx="374">
                  <c:v>2.36</c:v>
                </c:pt>
                <c:pt idx="375">
                  <c:v>2.3199999999999998</c:v>
                </c:pt>
                <c:pt idx="376">
                  <c:v>2.62</c:v>
                </c:pt>
                <c:pt idx="377">
                  <c:v>2.74</c:v>
                </c:pt>
                <c:pt idx="378">
                  <c:v>2.68</c:v>
                </c:pt>
                <c:pt idx="379">
                  <c:v>2.7</c:v>
                </c:pt>
                <c:pt idx="380">
                  <c:v>2.74</c:v>
                </c:pt>
                <c:pt idx="381">
                  <c:v>2.66</c:v>
                </c:pt>
                <c:pt idx="382">
                  <c:v>2.52</c:v>
                </c:pt>
                <c:pt idx="383">
                  <c:v>2.14</c:v>
                </c:pt>
                <c:pt idx="384">
                  <c:v>1.82</c:v>
                </c:pt>
                <c:pt idx="385">
                  <c:v>1.72</c:v>
                </c:pt>
                <c:pt idx="386">
                  <c:v>1.6</c:v>
                </c:pt>
                <c:pt idx="387">
                  <c:v>1.54</c:v>
                </c:pt>
                <c:pt idx="388">
                  <c:v>1.62</c:v>
                </c:pt>
                <c:pt idx="389">
                  <c:v>1.74</c:v>
                </c:pt>
                <c:pt idx="390">
                  <c:v>1.78</c:v>
                </c:pt>
                <c:pt idx="391">
                  <c:v>1.74</c:v>
                </c:pt>
                <c:pt idx="392">
                  <c:v>1.72</c:v>
                </c:pt>
                <c:pt idx="393">
                  <c:v>1.62</c:v>
                </c:pt>
                <c:pt idx="394">
                  <c:v>1.8</c:v>
                </c:pt>
                <c:pt idx="395">
                  <c:v>1.9</c:v>
                </c:pt>
                <c:pt idx="396">
                  <c:v>2.1</c:v>
                </c:pt>
                <c:pt idx="397">
                  <c:v>2</c:v>
                </c:pt>
                <c:pt idx="398">
                  <c:v>2.1</c:v>
                </c:pt>
                <c:pt idx="399">
                  <c:v>2.08</c:v>
                </c:pt>
                <c:pt idx="400">
                  <c:v>2.38</c:v>
                </c:pt>
                <c:pt idx="401">
                  <c:v>2.42</c:v>
                </c:pt>
                <c:pt idx="402">
                  <c:v>2.1800000000000002</c:v>
                </c:pt>
                <c:pt idx="403">
                  <c:v>2</c:v>
                </c:pt>
                <c:pt idx="404">
                  <c:v>1.98</c:v>
                </c:pt>
                <c:pt idx="405">
                  <c:v>1.86</c:v>
                </c:pt>
                <c:pt idx="406">
                  <c:v>1.96</c:v>
                </c:pt>
                <c:pt idx="407">
                  <c:v>1.88</c:v>
                </c:pt>
                <c:pt idx="408">
                  <c:v>2</c:v>
                </c:pt>
                <c:pt idx="409">
                  <c:v>1.74</c:v>
                </c:pt>
                <c:pt idx="410">
                  <c:v>1.78</c:v>
                </c:pt>
                <c:pt idx="411">
                  <c:v>1.88</c:v>
                </c:pt>
                <c:pt idx="412">
                  <c:v>2.0499999999999998</c:v>
                </c:pt>
                <c:pt idx="413">
                  <c:v>2.14</c:v>
                </c:pt>
                <c:pt idx="414">
                  <c:v>2</c:v>
                </c:pt>
                <c:pt idx="415">
                  <c:v>2.04</c:v>
                </c:pt>
                <c:pt idx="416">
                  <c:v>1.92</c:v>
                </c:pt>
                <c:pt idx="417">
                  <c:v>1.68</c:v>
                </c:pt>
                <c:pt idx="418">
                  <c:v>1.94</c:v>
                </c:pt>
                <c:pt idx="419">
                  <c:v>2</c:v>
                </c:pt>
                <c:pt idx="420">
                  <c:v>2.16</c:v>
                </c:pt>
                <c:pt idx="421">
                  <c:v>2.06</c:v>
                </c:pt>
                <c:pt idx="422">
                  <c:v>2</c:v>
                </c:pt>
                <c:pt idx="423">
                  <c:v>1.56</c:v>
                </c:pt>
                <c:pt idx="424">
                  <c:v>1.74</c:v>
                </c:pt>
                <c:pt idx="425">
                  <c:v>1.86</c:v>
                </c:pt>
                <c:pt idx="426">
                  <c:v>2</c:v>
                </c:pt>
                <c:pt idx="427">
                  <c:v>2</c:v>
                </c:pt>
                <c:pt idx="428">
                  <c:v>2.2999999999999998</c:v>
                </c:pt>
                <c:pt idx="429">
                  <c:v>2.34</c:v>
                </c:pt>
                <c:pt idx="430">
                  <c:v>2.36</c:v>
                </c:pt>
                <c:pt idx="431">
                  <c:v>2.2799999999999998</c:v>
                </c:pt>
                <c:pt idx="432">
                  <c:v>2.36</c:v>
                </c:pt>
                <c:pt idx="433">
                  <c:v>2.2400000000000002</c:v>
                </c:pt>
                <c:pt idx="434">
                  <c:v>2.36</c:v>
                </c:pt>
                <c:pt idx="435">
                  <c:v>2.48</c:v>
                </c:pt>
                <c:pt idx="436">
                  <c:v>2.19</c:v>
                </c:pt>
                <c:pt idx="437">
                  <c:v>2.04</c:v>
                </c:pt>
                <c:pt idx="438">
                  <c:v>2</c:v>
                </c:pt>
                <c:pt idx="439">
                  <c:v>1.8</c:v>
                </c:pt>
                <c:pt idx="440">
                  <c:v>1.76</c:v>
                </c:pt>
                <c:pt idx="441">
                  <c:v>1.6</c:v>
                </c:pt>
                <c:pt idx="442">
                  <c:v>1.86</c:v>
                </c:pt>
                <c:pt idx="443">
                  <c:v>1.86</c:v>
                </c:pt>
                <c:pt idx="444">
                  <c:v>1.84</c:v>
                </c:pt>
                <c:pt idx="445">
                  <c:v>1.67</c:v>
                </c:pt>
                <c:pt idx="446">
                  <c:v>1.74</c:v>
                </c:pt>
                <c:pt idx="447">
                  <c:v>1.62</c:v>
                </c:pt>
                <c:pt idx="448">
                  <c:v>1.78</c:v>
                </c:pt>
                <c:pt idx="449">
                  <c:v>1.94</c:v>
                </c:pt>
                <c:pt idx="450">
                  <c:v>2.4</c:v>
                </c:pt>
                <c:pt idx="451">
                  <c:v>2.25</c:v>
                </c:pt>
                <c:pt idx="452">
                  <c:v>1.95</c:v>
                </c:pt>
                <c:pt idx="453">
                  <c:v>2.04</c:v>
                </c:pt>
                <c:pt idx="454">
                  <c:v>2.4</c:v>
                </c:pt>
                <c:pt idx="455">
                  <c:v>2.12</c:v>
                </c:pt>
                <c:pt idx="456">
                  <c:v>1.87</c:v>
                </c:pt>
                <c:pt idx="457">
                  <c:v>1.74</c:v>
                </c:pt>
                <c:pt idx="458">
                  <c:v>1.98</c:v>
                </c:pt>
                <c:pt idx="459">
                  <c:v>2.02</c:v>
                </c:pt>
                <c:pt idx="460">
                  <c:v>1.98</c:v>
                </c:pt>
                <c:pt idx="461">
                  <c:v>2.34</c:v>
                </c:pt>
                <c:pt idx="462">
                  <c:v>2.2000000000000002</c:v>
                </c:pt>
                <c:pt idx="463">
                  <c:v>2.04</c:v>
                </c:pt>
                <c:pt idx="464">
                  <c:v>2.1</c:v>
                </c:pt>
                <c:pt idx="465">
                  <c:v>1.94</c:v>
                </c:pt>
                <c:pt idx="466">
                  <c:v>1.62</c:v>
                </c:pt>
                <c:pt idx="467">
                  <c:v>1.54</c:v>
                </c:pt>
                <c:pt idx="468">
                  <c:v>1.4</c:v>
                </c:pt>
                <c:pt idx="469">
                  <c:v>1.2</c:v>
                </c:pt>
                <c:pt idx="470">
                  <c:v>1.1200000000000001</c:v>
                </c:pt>
                <c:pt idx="471">
                  <c:v>1.1200000000000001</c:v>
                </c:pt>
                <c:pt idx="472">
                  <c:v>1.1200000000000001</c:v>
                </c:pt>
                <c:pt idx="473">
                  <c:v>1.05</c:v>
                </c:pt>
                <c:pt idx="474">
                  <c:v>0.94</c:v>
                </c:pt>
                <c:pt idx="475">
                  <c:v>0.9</c:v>
                </c:pt>
                <c:pt idx="476">
                  <c:v>1.1000000000000001</c:v>
                </c:pt>
                <c:pt idx="477">
                  <c:v>1.1499999999999999</c:v>
                </c:pt>
                <c:pt idx="478">
                  <c:v>1.54</c:v>
                </c:pt>
                <c:pt idx="479">
                  <c:v>1.64</c:v>
                </c:pt>
                <c:pt idx="480">
                  <c:v>1.6</c:v>
                </c:pt>
                <c:pt idx="481">
                  <c:v>1.46</c:v>
                </c:pt>
                <c:pt idx="482">
                  <c:v>2</c:v>
                </c:pt>
                <c:pt idx="483">
                  <c:v>1.98</c:v>
                </c:pt>
                <c:pt idx="484">
                  <c:v>1.94</c:v>
                </c:pt>
                <c:pt idx="485">
                  <c:v>1.76</c:v>
                </c:pt>
                <c:pt idx="486">
                  <c:v>2.1</c:v>
                </c:pt>
                <c:pt idx="487">
                  <c:v>2.42</c:v>
                </c:pt>
                <c:pt idx="488">
                  <c:v>2.5</c:v>
                </c:pt>
                <c:pt idx="489">
                  <c:v>2.04</c:v>
                </c:pt>
                <c:pt idx="490">
                  <c:v>1.85</c:v>
                </c:pt>
                <c:pt idx="491">
                  <c:v>2.2799999999999998</c:v>
                </c:pt>
                <c:pt idx="492">
                  <c:v>2.2599999999999998</c:v>
                </c:pt>
                <c:pt idx="493">
                  <c:v>2.29</c:v>
                </c:pt>
                <c:pt idx="494">
                  <c:v>2.3199999999999998</c:v>
                </c:pt>
                <c:pt idx="495">
                  <c:v>2.35</c:v>
                </c:pt>
                <c:pt idx="496">
                  <c:v>2.58</c:v>
                </c:pt>
                <c:pt idx="497">
                  <c:v>2.62</c:v>
                </c:pt>
                <c:pt idx="498">
                  <c:v>2.7</c:v>
                </c:pt>
                <c:pt idx="499">
                  <c:v>2.76</c:v>
                </c:pt>
                <c:pt idx="500">
                  <c:v>2.64</c:v>
                </c:pt>
                <c:pt idx="501">
                  <c:v>2.4</c:v>
                </c:pt>
                <c:pt idx="502">
                  <c:v>2.58</c:v>
                </c:pt>
                <c:pt idx="503">
                  <c:v>2.4300000000000002</c:v>
                </c:pt>
                <c:pt idx="504">
                  <c:v>2.34</c:v>
                </c:pt>
                <c:pt idx="505">
                  <c:v>2.2799999999999998</c:v>
                </c:pt>
                <c:pt idx="506">
                  <c:v>2.1</c:v>
                </c:pt>
                <c:pt idx="507">
                  <c:v>1.9</c:v>
                </c:pt>
                <c:pt idx="508">
                  <c:v>2</c:v>
                </c:pt>
                <c:pt idx="509">
                  <c:v>2.0499999999999998</c:v>
                </c:pt>
                <c:pt idx="510">
                  <c:v>2.56</c:v>
                </c:pt>
                <c:pt idx="511">
                  <c:v>2.85</c:v>
                </c:pt>
                <c:pt idx="512">
                  <c:v>2.96</c:v>
                </c:pt>
                <c:pt idx="513">
                  <c:v>3.1</c:v>
                </c:pt>
                <c:pt idx="514">
                  <c:v>2.62</c:v>
                </c:pt>
                <c:pt idx="515">
                  <c:v>2.52</c:v>
                </c:pt>
                <c:pt idx="516">
                  <c:v>2.54</c:v>
                </c:pt>
                <c:pt idx="517">
                  <c:v>2.64</c:v>
                </c:pt>
                <c:pt idx="518">
                  <c:v>3.28</c:v>
                </c:pt>
                <c:pt idx="519">
                  <c:v>3.22</c:v>
                </c:pt>
                <c:pt idx="520">
                  <c:v>2.65</c:v>
                </c:pt>
                <c:pt idx="521">
                  <c:v>2.7</c:v>
                </c:pt>
                <c:pt idx="522">
                  <c:v>2.95</c:v>
                </c:pt>
                <c:pt idx="523">
                  <c:v>3.1</c:v>
                </c:pt>
                <c:pt idx="524">
                  <c:v>2.66</c:v>
                </c:pt>
                <c:pt idx="525">
                  <c:v>2.34</c:v>
                </c:pt>
                <c:pt idx="526">
                  <c:v>2.16</c:v>
                </c:pt>
                <c:pt idx="527">
                  <c:v>2.34</c:v>
                </c:pt>
                <c:pt idx="528">
                  <c:v>2.2999999999999998</c:v>
                </c:pt>
                <c:pt idx="529">
                  <c:v>2.1</c:v>
                </c:pt>
                <c:pt idx="530">
                  <c:v>2.4500000000000002</c:v>
                </c:pt>
                <c:pt idx="531">
                  <c:v>2.4500000000000002</c:v>
                </c:pt>
                <c:pt idx="532">
                  <c:v>1.92</c:v>
                </c:pt>
                <c:pt idx="533">
                  <c:v>1.74</c:v>
                </c:pt>
                <c:pt idx="534">
                  <c:v>1.6</c:v>
                </c:pt>
                <c:pt idx="535">
                  <c:v>1.8</c:v>
                </c:pt>
                <c:pt idx="536">
                  <c:v>1.95</c:v>
                </c:pt>
                <c:pt idx="537">
                  <c:v>2.0499999999999998</c:v>
                </c:pt>
                <c:pt idx="538">
                  <c:v>2.5499999999999998</c:v>
                </c:pt>
                <c:pt idx="539">
                  <c:v>2.5499999999999998</c:v>
                </c:pt>
                <c:pt idx="540">
                  <c:v>2</c:v>
                </c:pt>
                <c:pt idx="541">
                  <c:v>2.06</c:v>
                </c:pt>
                <c:pt idx="542">
                  <c:v>2.2799999999999998</c:v>
                </c:pt>
                <c:pt idx="543">
                  <c:v>2.5</c:v>
                </c:pt>
                <c:pt idx="544">
                  <c:v>2.2000000000000002</c:v>
                </c:pt>
                <c:pt idx="545">
                  <c:v>2.4</c:v>
                </c:pt>
                <c:pt idx="546">
                  <c:v>2.5</c:v>
                </c:pt>
                <c:pt idx="547">
                  <c:v>2.48</c:v>
                </c:pt>
                <c:pt idx="548">
                  <c:v>2.36</c:v>
                </c:pt>
                <c:pt idx="549">
                  <c:v>2.38</c:v>
                </c:pt>
                <c:pt idx="550">
                  <c:v>2.74</c:v>
                </c:pt>
                <c:pt idx="551">
                  <c:v>2.8</c:v>
                </c:pt>
                <c:pt idx="552">
                  <c:v>2.46</c:v>
                </c:pt>
                <c:pt idx="553">
                  <c:v>2.4500000000000002</c:v>
                </c:pt>
                <c:pt idx="554">
                  <c:v>2.91</c:v>
                </c:pt>
                <c:pt idx="555">
                  <c:v>2.77</c:v>
                </c:pt>
                <c:pt idx="556">
                  <c:v>2.5</c:v>
                </c:pt>
                <c:pt idx="557">
                  <c:v>2.56</c:v>
                </c:pt>
                <c:pt idx="558">
                  <c:v>3.22</c:v>
                </c:pt>
                <c:pt idx="559">
                  <c:v>3.1</c:v>
                </c:pt>
                <c:pt idx="560">
                  <c:v>2.74</c:v>
                </c:pt>
                <c:pt idx="561">
                  <c:v>2.4500000000000002</c:v>
                </c:pt>
                <c:pt idx="562">
                  <c:v>2.84</c:v>
                </c:pt>
                <c:pt idx="563">
                  <c:v>3</c:v>
                </c:pt>
                <c:pt idx="564">
                  <c:v>2.92</c:v>
                </c:pt>
                <c:pt idx="565">
                  <c:v>2.74</c:v>
                </c:pt>
                <c:pt idx="566">
                  <c:v>2.92</c:v>
                </c:pt>
                <c:pt idx="567">
                  <c:v>3.1</c:v>
                </c:pt>
                <c:pt idx="568">
                  <c:v>3.6</c:v>
                </c:pt>
                <c:pt idx="569">
                  <c:v>3.75</c:v>
                </c:pt>
                <c:pt idx="570">
                  <c:v>3.65</c:v>
                </c:pt>
                <c:pt idx="571">
                  <c:v>3.68</c:v>
                </c:pt>
                <c:pt idx="572">
                  <c:v>3.75</c:v>
                </c:pt>
                <c:pt idx="573">
                  <c:v>3.68</c:v>
                </c:pt>
                <c:pt idx="574">
                  <c:v>3.42</c:v>
                </c:pt>
                <c:pt idx="575">
                  <c:v>3.18</c:v>
                </c:pt>
                <c:pt idx="576">
                  <c:v>3.2</c:v>
                </c:pt>
                <c:pt idx="577">
                  <c:v>3.54</c:v>
                </c:pt>
                <c:pt idx="578">
                  <c:v>3.4</c:v>
                </c:pt>
                <c:pt idx="579">
                  <c:v>3.36</c:v>
                </c:pt>
                <c:pt idx="580">
                  <c:v>3.54</c:v>
                </c:pt>
                <c:pt idx="581">
                  <c:v>3.36</c:v>
                </c:pt>
                <c:pt idx="582">
                  <c:v>3.04</c:v>
                </c:pt>
                <c:pt idx="583">
                  <c:v>2.84</c:v>
                </c:pt>
                <c:pt idx="584">
                  <c:v>3.04</c:v>
                </c:pt>
                <c:pt idx="585">
                  <c:v>3.18</c:v>
                </c:pt>
                <c:pt idx="586">
                  <c:v>3.1</c:v>
                </c:pt>
                <c:pt idx="587">
                  <c:v>2.96</c:v>
                </c:pt>
                <c:pt idx="588">
                  <c:v>2.75</c:v>
                </c:pt>
                <c:pt idx="589">
                  <c:v>2.87</c:v>
                </c:pt>
                <c:pt idx="590">
                  <c:v>2.78</c:v>
                </c:pt>
                <c:pt idx="591">
                  <c:v>2.5499999999999998</c:v>
                </c:pt>
                <c:pt idx="592">
                  <c:v>2.8</c:v>
                </c:pt>
                <c:pt idx="593">
                  <c:v>2.96</c:v>
                </c:pt>
                <c:pt idx="594">
                  <c:v>3.18</c:v>
                </c:pt>
                <c:pt idx="595">
                  <c:v>3.16</c:v>
                </c:pt>
                <c:pt idx="596">
                  <c:v>3.08</c:v>
                </c:pt>
                <c:pt idx="597">
                  <c:v>2.98</c:v>
                </c:pt>
                <c:pt idx="598">
                  <c:v>3</c:v>
                </c:pt>
                <c:pt idx="599">
                  <c:v>3.36</c:v>
                </c:pt>
                <c:pt idx="600">
                  <c:v>3.36</c:v>
                </c:pt>
                <c:pt idx="601">
                  <c:v>3.3</c:v>
                </c:pt>
                <c:pt idx="602">
                  <c:v>3.42</c:v>
                </c:pt>
                <c:pt idx="603">
                  <c:v>3.46</c:v>
                </c:pt>
                <c:pt idx="604">
                  <c:v>3.56</c:v>
                </c:pt>
                <c:pt idx="605">
                  <c:v>3.62</c:v>
                </c:pt>
                <c:pt idx="606">
                  <c:v>3.78</c:v>
                </c:pt>
                <c:pt idx="607">
                  <c:v>3.82</c:v>
                </c:pt>
                <c:pt idx="608">
                  <c:v>3.9</c:v>
                </c:pt>
                <c:pt idx="610">
                  <c:v>3.53</c:v>
                </c:pt>
                <c:pt idx="611">
                  <c:v>3.65</c:v>
                </c:pt>
                <c:pt idx="612">
                  <c:v>3.94</c:v>
                </c:pt>
                <c:pt idx="613">
                  <c:v>3.78</c:v>
                </c:pt>
                <c:pt idx="614">
                  <c:v>3.47</c:v>
                </c:pt>
                <c:pt idx="615">
                  <c:v>3.34</c:v>
                </c:pt>
                <c:pt idx="616">
                  <c:v>3.3</c:v>
                </c:pt>
                <c:pt idx="617">
                  <c:v>3.18</c:v>
                </c:pt>
                <c:pt idx="618">
                  <c:v>2.96</c:v>
                </c:pt>
                <c:pt idx="619">
                  <c:v>2.88</c:v>
                </c:pt>
                <c:pt idx="620">
                  <c:v>2.68</c:v>
                </c:pt>
                <c:pt idx="621">
                  <c:v>2.6</c:v>
                </c:pt>
                <c:pt idx="622">
                  <c:v>2.52</c:v>
                </c:pt>
                <c:pt idx="623">
                  <c:v>2.54</c:v>
                </c:pt>
                <c:pt idx="624">
                  <c:v>3.12</c:v>
                </c:pt>
                <c:pt idx="625">
                  <c:v>3.14</c:v>
                </c:pt>
                <c:pt idx="626">
                  <c:v>2.7</c:v>
                </c:pt>
                <c:pt idx="627">
                  <c:v>2.52</c:v>
                </c:pt>
                <c:pt idx="628">
                  <c:v>2.2200000000000002</c:v>
                </c:pt>
                <c:pt idx="629">
                  <c:v>2.2400000000000002</c:v>
                </c:pt>
                <c:pt idx="630">
                  <c:v>2.4</c:v>
                </c:pt>
                <c:pt idx="631">
                  <c:v>2.92</c:v>
                </c:pt>
                <c:pt idx="632">
                  <c:v>3.4</c:v>
                </c:pt>
                <c:pt idx="633">
                  <c:v>3.46</c:v>
                </c:pt>
                <c:pt idx="634">
                  <c:v>3.3</c:v>
                </c:pt>
                <c:pt idx="635">
                  <c:v>3.14</c:v>
                </c:pt>
                <c:pt idx="636">
                  <c:v>3.18</c:v>
                </c:pt>
                <c:pt idx="637">
                  <c:v>3.53</c:v>
                </c:pt>
                <c:pt idx="638">
                  <c:v>3.66</c:v>
                </c:pt>
                <c:pt idx="639">
                  <c:v>3.6</c:v>
                </c:pt>
                <c:pt idx="640">
                  <c:v>3.55</c:v>
                </c:pt>
                <c:pt idx="641">
                  <c:v>3.5</c:v>
                </c:pt>
                <c:pt idx="642">
                  <c:v>3.6</c:v>
                </c:pt>
                <c:pt idx="643">
                  <c:v>3.48</c:v>
                </c:pt>
                <c:pt idx="644">
                  <c:v>3.36</c:v>
                </c:pt>
                <c:pt idx="645">
                  <c:v>3.18</c:v>
                </c:pt>
                <c:pt idx="646">
                  <c:v>3.2</c:v>
                </c:pt>
                <c:pt idx="647">
                  <c:v>3.26</c:v>
                </c:pt>
                <c:pt idx="648">
                  <c:v>3.56</c:v>
                </c:pt>
                <c:pt idx="649">
                  <c:v>3.66</c:v>
                </c:pt>
                <c:pt idx="650">
                  <c:v>3.74</c:v>
                </c:pt>
                <c:pt idx="651">
                  <c:v>3.85</c:v>
                </c:pt>
                <c:pt idx="652">
                  <c:v>3.96</c:v>
                </c:pt>
                <c:pt idx="653">
                  <c:v>3.84</c:v>
                </c:pt>
                <c:pt idx="654">
                  <c:v>3.47</c:v>
                </c:pt>
                <c:pt idx="655">
                  <c:v>3.15</c:v>
                </c:pt>
                <c:pt idx="656">
                  <c:v>2.9</c:v>
                </c:pt>
                <c:pt idx="657">
                  <c:v>2.7</c:v>
                </c:pt>
                <c:pt idx="658">
                  <c:v>2.9</c:v>
                </c:pt>
                <c:pt idx="659">
                  <c:v>2.92</c:v>
                </c:pt>
                <c:pt idx="660">
                  <c:v>2.54</c:v>
                </c:pt>
                <c:pt idx="661">
                  <c:v>2.6</c:v>
                </c:pt>
                <c:pt idx="662">
                  <c:v>2.72</c:v>
                </c:pt>
                <c:pt idx="663">
                  <c:v>2.64</c:v>
                </c:pt>
                <c:pt idx="664">
                  <c:v>3.1</c:v>
                </c:pt>
                <c:pt idx="665">
                  <c:v>3.3</c:v>
                </c:pt>
                <c:pt idx="666">
                  <c:v>3.36</c:v>
                </c:pt>
                <c:pt idx="667">
                  <c:v>3.2</c:v>
                </c:pt>
                <c:pt idx="668">
                  <c:v>3.4</c:v>
                </c:pt>
                <c:pt idx="669">
                  <c:v>3.4</c:v>
                </c:pt>
                <c:pt idx="670">
                  <c:v>3.5</c:v>
                </c:pt>
                <c:pt idx="671">
                  <c:v>3.33</c:v>
                </c:pt>
                <c:pt idx="672">
                  <c:v>3.14</c:v>
                </c:pt>
                <c:pt idx="673">
                  <c:v>3.28</c:v>
                </c:pt>
                <c:pt idx="674">
                  <c:v>3.45</c:v>
                </c:pt>
                <c:pt idx="675">
                  <c:v>3.32</c:v>
                </c:pt>
                <c:pt idx="676">
                  <c:v>3.27</c:v>
                </c:pt>
                <c:pt idx="677">
                  <c:v>3.28</c:v>
                </c:pt>
                <c:pt idx="678">
                  <c:v>3.26</c:v>
                </c:pt>
                <c:pt idx="679">
                  <c:v>3.3</c:v>
                </c:pt>
                <c:pt idx="680">
                  <c:v>3.62</c:v>
                </c:pt>
                <c:pt idx="681">
                  <c:v>3.58</c:v>
                </c:pt>
                <c:pt idx="682">
                  <c:v>3.2</c:v>
                </c:pt>
                <c:pt idx="683">
                  <c:v>3.02</c:v>
                </c:pt>
                <c:pt idx="684">
                  <c:v>3.3</c:v>
                </c:pt>
                <c:pt idx="685">
                  <c:v>3.48</c:v>
                </c:pt>
                <c:pt idx="686">
                  <c:v>3.58</c:v>
                </c:pt>
                <c:pt idx="687">
                  <c:v>3.42</c:v>
                </c:pt>
                <c:pt idx="688">
                  <c:v>3.74</c:v>
                </c:pt>
                <c:pt idx="689">
                  <c:v>3.8</c:v>
                </c:pt>
                <c:pt idx="690">
                  <c:v>3.74</c:v>
                </c:pt>
                <c:pt idx="691">
                  <c:v>3.64</c:v>
                </c:pt>
                <c:pt idx="692">
                  <c:v>3.43</c:v>
                </c:pt>
                <c:pt idx="693">
                  <c:v>3.46</c:v>
                </c:pt>
                <c:pt idx="694">
                  <c:v>3.18</c:v>
                </c:pt>
                <c:pt idx="695">
                  <c:v>2.84</c:v>
                </c:pt>
                <c:pt idx="696">
                  <c:v>2.68</c:v>
                </c:pt>
                <c:pt idx="697">
                  <c:v>2.74</c:v>
                </c:pt>
                <c:pt idx="698">
                  <c:v>2.74</c:v>
                </c:pt>
                <c:pt idx="699">
                  <c:v>2.86</c:v>
                </c:pt>
                <c:pt idx="700">
                  <c:v>2.56</c:v>
                </c:pt>
                <c:pt idx="701">
                  <c:v>2.5</c:v>
                </c:pt>
                <c:pt idx="702">
                  <c:v>2.2000000000000002</c:v>
                </c:pt>
                <c:pt idx="703">
                  <c:v>2.3199999999999998</c:v>
                </c:pt>
                <c:pt idx="704">
                  <c:v>2.4300000000000002</c:v>
                </c:pt>
                <c:pt idx="705">
                  <c:v>2.6</c:v>
                </c:pt>
                <c:pt idx="706">
                  <c:v>2.72</c:v>
                </c:pt>
                <c:pt idx="707">
                  <c:v>2.73</c:v>
                </c:pt>
                <c:pt idx="708">
                  <c:v>2.74</c:v>
                </c:pt>
                <c:pt idx="709">
                  <c:v>2.82</c:v>
                </c:pt>
                <c:pt idx="710">
                  <c:v>2.42</c:v>
                </c:pt>
                <c:pt idx="711">
                  <c:v>2.4</c:v>
                </c:pt>
                <c:pt idx="712">
                  <c:v>2.54</c:v>
                </c:pt>
                <c:pt idx="713">
                  <c:v>2.68</c:v>
                </c:pt>
                <c:pt idx="714">
                  <c:v>2.8</c:v>
                </c:pt>
                <c:pt idx="715">
                  <c:v>2.74</c:v>
                </c:pt>
                <c:pt idx="716">
                  <c:v>2.2799999999999998</c:v>
                </c:pt>
                <c:pt idx="717">
                  <c:v>2.2799999999999998</c:v>
                </c:pt>
                <c:pt idx="718">
                  <c:v>2.3199999999999998</c:v>
                </c:pt>
                <c:pt idx="719">
                  <c:v>2.16</c:v>
                </c:pt>
                <c:pt idx="720">
                  <c:v>2</c:v>
                </c:pt>
                <c:pt idx="721">
                  <c:v>2.3199999999999998</c:v>
                </c:pt>
                <c:pt idx="722">
                  <c:v>2.2999999999999998</c:v>
                </c:pt>
                <c:pt idx="723">
                  <c:v>2.16</c:v>
                </c:pt>
                <c:pt idx="724">
                  <c:v>2.7</c:v>
                </c:pt>
                <c:pt idx="725">
                  <c:v>2.86</c:v>
                </c:pt>
                <c:pt idx="726">
                  <c:v>2.7</c:v>
                </c:pt>
                <c:pt idx="727">
                  <c:v>2.67</c:v>
                </c:pt>
                <c:pt idx="728">
                  <c:v>2.54</c:v>
                </c:pt>
                <c:pt idx="729">
                  <c:v>2.5499999999999998</c:v>
                </c:pt>
                <c:pt idx="730">
                  <c:v>2.6</c:v>
                </c:pt>
                <c:pt idx="731">
                  <c:v>2.74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6-B4CE-42B4-94C7-3B7BFD3BFCB9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[1]Teléfono!$AL$5122:$AL$5851</c:f>
              <c:numCache>
                <c:formatCode>0.00</c:formatCode>
                <c:ptCount val="730"/>
                <c:pt idx="0">
                  <c:v>3.15</c:v>
                </c:pt>
                <c:pt idx="1">
                  <c:v>2.9</c:v>
                </c:pt>
                <c:pt idx="2">
                  <c:v>2.92</c:v>
                </c:pt>
                <c:pt idx="3">
                  <c:v>2.8</c:v>
                </c:pt>
                <c:pt idx="4">
                  <c:v>2.74</c:v>
                </c:pt>
                <c:pt idx="5">
                  <c:v>2.74</c:v>
                </c:pt>
                <c:pt idx="6">
                  <c:v>2.76</c:v>
                </c:pt>
                <c:pt idx="7">
                  <c:v>2.86</c:v>
                </c:pt>
                <c:pt idx="8">
                  <c:v>2.92</c:v>
                </c:pt>
                <c:pt idx="9">
                  <c:v>2.86</c:v>
                </c:pt>
                <c:pt idx="10">
                  <c:v>2.56</c:v>
                </c:pt>
                <c:pt idx="11">
                  <c:v>2.6</c:v>
                </c:pt>
                <c:pt idx="12">
                  <c:v>2.62</c:v>
                </c:pt>
                <c:pt idx="13">
                  <c:v>2.6</c:v>
                </c:pt>
                <c:pt idx="14">
                  <c:v>2.56</c:v>
                </c:pt>
                <c:pt idx="15">
                  <c:v>2.84</c:v>
                </c:pt>
                <c:pt idx="16">
                  <c:v>2.88</c:v>
                </c:pt>
                <c:pt idx="17">
                  <c:v>2.97</c:v>
                </c:pt>
                <c:pt idx="18">
                  <c:v>3.2</c:v>
                </c:pt>
                <c:pt idx="19">
                  <c:v>3.18</c:v>
                </c:pt>
                <c:pt idx="20">
                  <c:v>3.37</c:v>
                </c:pt>
                <c:pt idx="21">
                  <c:v>3.38</c:v>
                </c:pt>
                <c:pt idx="22">
                  <c:v>2.76</c:v>
                </c:pt>
                <c:pt idx="23">
                  <c:v>2.74</c:v>
                </c:pt>
                <c:pt idx="24">
                  <c:v>2.7</c:v>
                </c:pt>
                <c:pt idx="25">
                  <c:v>2.6</c:v>
                </c:pt>
                <c:pt idx="26">
                  <c:v>2.4500000000000002</c:v>
                </c:pt>
                <c:pt idx="27">
                  <c:v>2.62</c:v>
                </c:pt>
                <c:pt idx="28">
                  <c:v>2.6</c:v>
                </c:pt>
                <c:pt idx="29">
                  <c:v>2.68</c:v>
                </c:pt>
                <c:pt idx="30">
                  <c:v>2.74</c:v>
                </c:pt>
                <c:pt idx="31">
                  <c:v>2.78</c:v>
                </c:pt>
                <c:pt idx="32">
                  <c:v>2.67</c:v>
                </c:pt>
                <c:pt idx="33">
                  <c:v>2.74</c:v>
                </c:pt>
                <c:pt idx="34">
                  <c:v>2.87</c:v>
                </c:pt>
                <c:pt idx="35">
                  <c:v>2.6</c:v>
                </c:pt>
                <c:pt idx="36">
                  <c:v>2.3199999999999998</c:v>
                </c:pt>
                <c:pt idx="37">
                  <c:v>2.4</c:v>
                </c:pt>
                <c:pt idx="38">
                  <c:v>2.44</c:v>
                </c:pt>
                <c:pt idx="39">
                  <c:v>2.52</c:v>
                </c:pt>
                <c:pt idx="40">
                  <c:v>2.62</c:v>
                </c:pt>
                <c:pt idx="41">
                  <c:v>2.84</c:v>
                </c:pt>
                <c:pt idx="42">
                  <c:v>2.82</c:v>
                </c:pt>
                <c:pt idx="43">
                  <c:v>2.65</c:v>
                </c:pt>
                <c:pt idx="44">
                  <c:v>2.2999999999999998</c:v>
                </c:pt>
                <c:pt idx="45">
                  <c:v>2.2000000000000002</c:v>
                </c:pt>
                <c:pt idx="46">
                  <c:v>2.15</c:v>
                </c:pt>
                <c:pt idx="47">
                  <c:v>2.44</c:v>
                </c:pt>
                <c:pt idx="48">
                  <c:v>2.6</c:v>
                </c:pt>
                <c:pt idx="49">
                  <c:v>2.44</c:v>
                </c:pt>
                <c:pt idx="50">
                  <c:v>1.98</c:v>
                </c:pt>
                <c:pt idx="51">
                  <c:v>1.9</c:v>
                </c:pt>
                <c:pt idx="52">
                  <c:v>1.7</c:v>
                </c:pt>
                <c:pt idx="53">
                  <c:v>1.7</c:v>
                </c:pt>
                <c:pt idx="54">
                  <c:v>1.78</c:v>
                </c:pt>
                <c:pt idx="55">
                  <c:v>1.8</c:v>
                </c:pt>
                <c:pt idx="56">
                  <c:v>1.78</c:v>
                </c:pt>
                <c:pt idx="57">
                  <c:v>1.8</c:v>
                </c:pt>
                <c:pt idx="58">
                  <c:v>1.87</c:v>
                </c:pt>
                <c:pt idx="59">
                  <c:v>1.88</c:v>
                </c:pt>
                <c:pt idx="60">
                  <c:v>2.1</c:v>
                </c:pt>
                <c:pt idx="61">
                  <c:v>2.52</c:v>
                </c:pt>
                <c:pt idx="62">
                  <c:v>1.88</c:v>
                </c:pt>
                <c:pt idx="63">
                  <c:v>1.66</c:v>
                </c:pt>
                <c:pt idx="64">
                  <c:v>1.8</c:v>
                </c:pt>
                <c:pt idx="65">
                  <c:v>2.1</c:v>
                </c:pt>
                <c:pt idx="66">
                  <c:v>2.35</c:v>
                </c:pt>
                <c:pt idx="67">
                  <c:v>2.58</c:v>
                </c:pt>
                <c:pt idx="68">
                  <c:v>2.58</c:v>
                </c:pt>
                <c:pt idx="69">
                  <c:v>2.4</c:v>
                </c:pt>
                <c:pt idx="70">
                  <c:v>1.9</c:v>
                </c:pt>
                <c:pt idx="71">
                  <c:v>1.82</c:v>
                </c:pt>
                <c:pt idx="72">
                  <c:v>1.6</c:v>
                </c:pt>
                <c:pt idx="73">
                  <c:v>1.72</c:v>
                </c:pt>
                <c:pt idx="74">
                  <c:v>1.7</c:v>
                </c:pt>
                <c:pt idx="75">
                  <c:v>1.82</c:v>
                </c:pt>
                <c:pt idx="76">
                  <c:v>1.9</c:v>
                </c:pt>
                <c:pt idx="77">
                  <c:v>1.9</c:v>
                </c:pt>
                <c:pt idx="78">
                  <c:v>1.84</c:v>
                </c:pt>
                <c:pt idx="79">
                  <c:v>1.74</c:v>
                </c:pt>
                <c:pt idx="80">
                  <c:v>1.76</c:v>
                </c:pt>
                <c:pt idx="81">
                  <c:v>1.94</c:v>
                </c:pt>
                <c:pt idx="82">
                  <c:v>2.14</c:v>
                </c:pt>
                <c:pt idx="83">
                  <c:v>1.79</c:v>
                </c:pt>
                <c:pt idx="84">
                  <c:v>1.88</c:v>
                </c:pt>
                <c:pt idx="85">
                  <c:v>2</c:v>
                </c:pt>
                <c:pt idx="86">
                  <c:v>1.88</c:v>
                </c:pt>
                <c:pt idx="87">
                  <c:v>1.8</c:v>
                </c:pt>
                <c:pt idx="88">
                  <c:v>1.46</c:v>
                </c:pt>
                <c:pt idx="89">
                  <c:v>1.32</c:v>
                </c:pt>
                <c:pt idx="90">
                  <c:v>1.2</c:v>
                </c:pt>
                <c:pt idx="91">
                  <c:v>1.2</c:v>
                </c:pt>
                <c:pt idx="92">
                  <c:v>1.38</c:v>
                </c:pt>
                <c:pt idx="93">
                  <c:v>1.46</c:v>
                </c:pt>
                <c:pt idx="94">
                  <c:v>1.38</c:v>
                </c:pt>
                <c:pt idx="95">
                  <c:v>1.4</c:v>
                </c:pt>
                <c:pt idx="96">
                  <c:v>1.3</c:v>
                </c:pt>
                <c:pt idx="97">
                  <c:v>1.3</c:v>
                </c:pt>
                <c:pt idx="98">
                  <c:v>1.3</c:v>
                </c:pt>
                <c:pt idx="99">
                  <c:v>1.46</c:v>
                </c:pt>
                <c:pt idx="100">
                  <c:v>1.32</c:v>
                </c:pt>
                <c:pt idx="101">
                  <c:v>1.1000000000000001</c:v>
                </c:pt>
                <c:pt idx="102">
                  <c:v>1.17</c:v>
                </c:pt>
                <c:pt idx="103">
                  <c:v>1.38</c:v>
                </c:pt>
                <c:pt idx="104">
                  <c:v>1.5</c:v>
                </c:pt>
                <c:pt idx="105">
                  <c:v>1.42</c:v>
                </c:pt>
                <c:pt idx="106">
                  <c:v>1.3</c:v>
                </c:pt>
                <c:pt idx="107">
                  <c:v>1.22</c:v>
                </c:pt>
                <c:pt idx="108">
                  <c:v>1.3</c:v>
                </c:pt>
                <c:pt idx="109">
                  <c:v>1.4</c:v>
                </c:pt>
                <c:pt idx="110">
                  <c:v>1.42</c:v>
                </c:pt>
                <c:pt idx="111">
                  <c:v>1.6</c:v>
                </c:pt>
                <c:pt idx="112">
                  <c:v>1.74</c:v>
                </c:pt>
                <c:pt idx="113">
                  <c:v>1.74</c:v>
                </c:pt>
                <c:pt idx="114">
                  <c:v>1.92</c:v>
                </c:pt>
                <c:pt idx="115">
                  <c:v>1.98</c:v>
                </c:pt>
                <c:pt idx="116">
                  <c:v>1.92</c:v>
                </c:pt>
                <c:pt idx="117">
                  <c:v>1.92</c:v>
                </c:pt>
                <c:pt idx="118">
                  <c:v>1.68</c:v>
                </c:pt>
                <c:pt idx="119">
                  <c:v>1.96</c:v>
                </c:pt>
                <c:pt idx="120">
                  <c:v>2.1</c:v>
                </c:pt>
                <c:pt idx="121">
                  <c:v>1.78</c:v>
                </c:pt>
                <c:pt idx="122">
                  <c:v>1.7</c:v>
                </c:pt>
                <c:pt idx="123">
                  <c:v>1.96</c:v>
                </c:pt>
                <c:pt idx="124">
                  <c:v>1.98</c:v>
                </c:pt>
                <c:pt idx="125">
                  <c:v>2.12</c:v>
                </c:pt>
                <c:pt idx="126">
                  <c:v>2.2999999999999998</c:v>
                </c:pt>
                <c:pt idx="127">
                  <c:v>2.36</c:v>
                </c:pt>
                <c:pt idx="128">
                  <c:v>2.2799999999999998</c:v>
                </c:pt>
                <c:pt idx="129">
                  <c:v>2.14</c:v>
                </c:pt>
                <c:pt idx="130">
                  <c:v>1.92</c:v>
                </c:pt>
                <c:pt idx="131">
                  <c:v>2.12</c:v>
                </c:pt>
                <c:pt idx="132">
                  <c:v>2.6</c:v>
                </c:pt>
                <c:pt idx="133">
                  <c:v>2.86</c:v>
                </c:pt>
                <c:pt idx="134">
                  <c:v>2.96</c:v>
                </c:pt>
                <c:pt idx="135">
                  <c:v>2.86</c:v>
                </c:pt>
                <c:pt idx="136">
                  <c:v>2.4</c:v>
                </c:pt>
                <c:pt idx="137">
                  <c:v>2.37</c:v>
                </c:pt>
                <c:pt idx="138">
                  <c:v>2.35</c:v>
                </c:pt>
                <c:pt idx="139">
                  <c:v>2.74</c:v>
                </c:pt>
                <c:pt idx="140">
                  <c:v>2.6</c:v>
                </c:pt>
                <c:pt idx="141">
                  <c:v>2.5</c:v>
                </c:pt>
                <c:pt idx="142">
                  <c:v>3.1</c:v>
                </c:pt>
                <c:pt idx="143">
                  <c:v>3.24</c:v>
                </c:pt>
                <c:pt idx="144">
                  <c:v>3.12</c:v>
                </c:pt>
                <c:pt idx="145">
                  <c:v>3.1</c:v>
                </c:pt>
                <c:pt idx="146">
                  <c:v>3.2</c:v>
                </c:pt>
                <c:pt idx="147">
                  <c:v>3.38</c:v>
                </c:pt>
                <c:pt idx="148">
                  <c:v>3.76</c:v>
                </c:pt>
                <c:pt idx="149">
                  <c:v>3.78</c:v>
                </c:pt>
                <c:pt idx="150">
                  <c:v>4</c:v>
                </c:pt>
                <c:pt idx="151">
                  <c:v>4</c:v>
                </c:pt>
                <c:pt idx="152">
                  <c:v>3.78</c:v>
                </c:pt>
                <c:pt idx="153">
                  <c:v>3.7</c:v>
                </c:pt>
                <c:pt idx="154">
                  <c:v>3.62</c:v>
                </c:pt>
                <c:pt idx="155">
                  <c:v>3.52</c:v>
                </c:pt>
                <c:pt idx="156">
                  <c:v>3.12</c:v>
                </c:pt>
                <c:pt idx="157">
                  <c:v>3.1</c:v>
                </c:pt>
                <c:pt idx="158">
                  <c:v>3.2</c:v>
                </c:pt>
                <c:pt idx="159">
                  <c:v>3.04</c:v>
                </c:pt>
                <c:pt idx="160">
                  <c:v>3</c:v>
                </c:pt>
                <c:pt idx="161">
                  <c:v>3.08</c:v>
                </c:pt>
                <c:pt idx="162">
                  <c:v>3.02</c:v>
                </c:pt>
                <c:pt idx="163">
                  <c:v>2.94</c:v>
                </c:pt>
                <c:pt idx="164">
                  <c:v>3.2</c:v>
                </c:pt>
                <c:pt idx="165">
                  <c:v>3.36</c:v>
                </c:pt>
                <c:pt idx="166">
                  <c:v>3.45</c:v>
                </c:pt>
                <c:pt idx="167">
                  <c:v>3.38</c:v>
                </c:pt>
                <c:pt idx="168">
                  <c:v>3.24</c:v>
                </c:pt>
                <c:pt idx="169">
                  <c:v>3.32</c:v>
                </c:pt>
                <c:pt idx="170">
                  <c:v>3.9</c:v>
                </c:pt>
                <c:pt idx="171">
                  <c:v>4</c:v>
                </c:pt>
                <c:pt idx="172">
                  <c:v>3.84</c:v>
                </c:pt>
                <c:pt idx="173">
                  <c:v>3.75</c:v>
                </c:pt>
                <c:pt idx="174">
                  <c:v>3.54</c:v>
                </c:pt>
                <c:pt idx="175">
                  <c:v>3.5</c:v>
                </c:pt>
                <c:pt idx="176">
                  <c:v>3.6</c:v>
                </c:pt>
                <c:pt idx="177">
                  <c:v>3.7</c:v>
                </c:pt>
                <c:pt idx="178">
                  <c:v>3.9</c:v>
                </c:pt>
                <c:pt idx="179">
                  <c:v>4.04</c:v>
                </c:pt>
                <c:pt idx="180">
                  <c:v>4.12</c:v>
                </c:pt>
                <c:pt idx="181">
                  <c:v>4.18</c:v>
                </c:pt>
                <c:pt idx="182">
                  <c:v>4.28</c:v>
                </c:pt>
                <c:pt idx="183">
                  <c:v>4.22</c:v>
                </c:pt>
                <c:pt idx="184">
                  <c:v>4.18</c:v>
                </c:pt>
                <c:pt idx="185">
                  <c:v>4.0999999999999996</c:v>
                </c:pt>
                <c:pt idx="186">
                  <c:v>4.1399999999999997</c:v>
                </c:pt>
                <c:pt idx="187">
                  <c:v>4.16</c:v>
                </c:pt>
                <c:pt idx="188">
                  <c:v>4.12</c:v>
                </c:pt>
                <c:pt idx="189">
                  <c:v>3.98</c:v>
                </c:pt>
                <c:pt idx="190">
                  <c:v>3.6</c:v>
                </c:pt>
                <c:pt idx="191">
                  <c:v>3.44</c:v>
                </c:pt>
                <c:pt idx="192">
                  <c:v>3.14</c:v>
                </c:pt>
                <c:pt idx="193">
                  <c:v>2.92</c:v>
                </c:pt>
                <c:pt idx="194">
                  <c:v>2.76</c:v>
                </c:pt>
                <c:pt idx="195">
                  <c:v>2.86</c:v>
                </c:pt>
                <c:pt idx="196">
                  <c:v>2.98</c:v>
                </c:pt>
                <c:pt idx="197">
                  <c:v>3.04</c:v>
                </c:pt>
                <c:pt idx="198">
                  <c:v>3.14</c:v>
                </c:pt>
                <c:pt idx="199">
                  <c:v>3.32</c:v>
                </c:pt>
                <c:pt idx="200">
                  <c:v>3.14</c:v>
                </c:pt>
                <c:pt idx="201">
                  <c:v>3.08</c:v>
                </c:pt>
                <c:pt idx="202">
                  <c:v>3.38</c:v>
                </c:pt>
                <c:pt idx="203">
                  <c:v>3.56</c:v>
                </c:pt>
                <c:pt idx="204">
                  <c:v>3.68</c:v>
                </c:pt>
                <c:pt idx="205">
                  <c:v>3.58</c:v>
                </c:pt>
                <c:pt idx="206">
                  <c:v>3.52</c:v>
                </c:pt>
                <c:pt idx="207">
                  <c:v>3.32</c:v>
                </c:pt>
                <c:pt idx="208">
                  <c:v>3.44</c:v>
                </c:pt>
                <c:pt idx="209">
                  <c:v>3.66</c:v>
                </c:pt>
                <c:pt idx="210">
                  <c:v>3.72</c:v>
                </c:pt>
                <c:pt idx="211">
                  <c:v>3.52</c:v>
                </c:pt>
                <c:pt idx="212">
                  <c:v>3.14</c:v>
                </c:pt>
                <c:pt idx="213">
                  <c:v>3.1</c:v>
                </c:pt>
                <c:pt idx="214">
                  <c:v>3.3</c:v>
                </c:pt>
                <c:pt idx="215">
                  <c:v>3.13</c:v>
                </c:pt>
                <c:pt idx="216">
                  <c:v>3</c:v>
                </c:pt>
                <c:pt idx="217">
                  <c:v>2.96</c:v>
                </c:pt>
                <c:pt idx="218">
                  <c:v>3.52</c:v>
                </c:pt>
                <c:pt idx="219">
                  <c:v>3.6</c:v>
                </c:pt>
                <c:pt idx="220">
                  <c:v>3.48</c:v>
                </c:pt>
                <c:pt idx="221">
                  <c:v>3.7</c:v>
                </c:pt>
                <c:pt idx="222">
                  <c:v>3.76</c:v>
                </c:pt>
                <c:pt idx="223">
                  <c:v>3.66</c:v>
                </c:pt>
                <c:pt idx="224">
                  <c:v>3.7</c:v>
                </c:pt>
                <c:pt idx="225">
                  <c:v>3.7</c:v>
                </c:pt>
                <c:pt idx="226">
                  <c:v>3.54</c:v>
                </c:pt>
                <c:pt idx="227">
                  <c:v>3.48</c:v>
                </c:pt>
                <c:pt idx="228">
                  <c:v>3.54</c:v>
                </c:pt>
                <c:pt idx="229">
                  <c:v>3.26</c:v>
                </c:pt>
                <c:pt idx="230">
                  <c:v>3.05</c:v>
                </c:pt>
                <c:pt idx="231">
                  <c:v>2.98</c:v>
                </c:pt>
                <c:pt idx="232">
                  <c:v>3.42</c:v>
                </c:pt>
                <c:pt idx="233">
                  <c:v>3.65</c:v>
                </c:pt>
                <c:pt idx="234">
                  <c:v>3.7</c:v>
                </c:pt>
                <c:pt idx="235">
                  <c:v>3.6</c:v>
                </c:pt>
                <c:pt idx="236">
                  <c:v>3.56</c:v>
                </c:pt>
                <c:pt idx="237">
                  <c:v>3.48</c:v>
                </c:pt>
                <c:pt idx="238">
                  <c:v>3.12</c:v>
                </c:pt>
                <c:pt idx="239">
                  <c:v>2.92</c:v>
                </c:pt>
                <c:pt idx="240">
                  <c:v>3.3</c:v>
                </c:pt>
                <c:pt idx="241">
                  <c:v>3.32</c:v>
                </c:pt>
                <c:pt idx="242">
                  <c:v>3.08</c:v>
                </c:pt>
                <c:pt idx="243">
                  <c:v>3.16</c:v>
                </c:pt>
                <c:pt idx="244">
                  <c:v>3.72</c:v>
                </c:pt>
                <c:pt idx="245">
                  <c:v>3.84</c:v>
                </c:pt>
                <c:pt idx="246">
                  <c:v>3.92</c:v>
                </c:pt>
                <c:pt idx="247">
                  <c:v>3.8</c:v>
                </c:pt>
                <c:pt idx="248">
                  <c:v>3.76</c:v>
                </c:pt>
                <c:pt idx="249">
                  <c:v>3.74</c:v>
                </c:pt>
                <c:pt idx="250">
                  <c:v>3.7</c:v>
                </c:pt>
                <c:pt idx="251">
                  <c:v>3.76</c:v>
                </c:pt>
                <c:pt idx="252">
                  <c:v>4</c:v>
                </c:pt>
                <c:pt idx="253">
                  <c:v>4.08</c:v>
                </c:pt>
                <c:pt idx="254">
                  <c:v>4.2</c:v>
                </c:pt>
                <c:pt idx="255">
                  <c:v>4.18</c:v>
                </c:pt>
                <c:pt idx="256">
                  <c:v>4.26</c:v>
                </c:pt>
                <c:pt idx="257">
                  <c:v>4.28</c:v>
                </c:pt>
                <c:pt idx="258">
                  <c:v>4.3600000000000003</c:v>
                </c:pt>
                <c:pt idx="259">
                  <c:v>4.4000000000000004</c:v>
                </c:pt>
                <c:pt idx="260">
                  <c:v>4.46</c:v>
                </c:pt>
                <c:pt idx="261">
                  <c:v>4.5</c:v>
                </c:pt>
                <c:pt idx="262">
                  <c:v>4.6399999999999997</c:v>
                </c:pt>
                <c:pt idx="263">
                  <c:v>4.66</c:v>
                </c:pt>
                <c:pt idx="264">
                  <c:v>4.68</c:v>
                </c:pt>
                <c:pt idx="265">
                  <c:v>4.7</c:v>
                </c:pt>
                <c:pt idx="266">
                  <c:v>4.68</c:v>
                </c:pt>
                <c:pt idx="267">
                  <c:v>4.66</c:v>
                </c:pt>
                <c:pt idx="268">
                  <c:v>4.68</c:v>
                </c:pt>
                <c:pt idx="269">
                  <c:v>4.7</c:v>
                </c:pt>
                <c:pt idx="270">
                  <c:v>4.7</c:v>
                </c:pt>
                <c:pt idx="271">
                  <c:v>4.72</c:v>
                </c:pt>
                <c:pt idx="272">
                  <c:v>4.78</c:v>
                </c:pt>
                <c:pt idx="273">
                  <c:v>4.76</c:v>
                </c:pt>
                <c:pt idx="274">
                  <c:v>4.76</c:v>
                </c:pt>
                <c:pt idx="275">
                  <c:v>4.8</c:v>
                </c:pt>
                <c:pt idx="276">
                  <c:v>4.82</c:v>
                </c:pt>
                <c:pt idx="277">
                  <c:v>4.82</c:v>
                </c:pt>
                <c:pt idx="278">
                  <c:v>4.82</c:v>
                </c:pt>
                <c:pt idx="279">
                  <c:v>4.82</c:v>
                </c:pt>
                <c:pt idx="280">
                  <c:v>4.9000000000000004</c:v>
                </c:pt>
                <c:pt idx="281">
                  <c:v>4.8600000000000003</c:v>
                </c:pt>
                <c:pt idx="282">
                  <c:v>4.8</c:v>
                </c:pt>
                <c:pt idx="283">
                  <c:v>4.7</c:v>
                </c:pt>
                <c:pt idx="284">
                  <c:v>4.5999999999999996</c:v>
                </c:pt>
                <c:pt idx="285">
                  <c:v>4.4800000000000004</c:v>
                </c:pt>
                <c:pt idx="286">
                  <c:v>4.26</c:v>
                </c:pt>
                <c:pt idx="287">
                  <c:v>4.12</c:v>
                </c:pt>
                <c:pt idx="288">
                  <c:v>4.0999999999999996</c:v>
                </c:pt>
                <c:pt idx="289">
                  <c:v>4.0599999999999996</c:v>
                </c:pt>
                <c:pt idx="290">
                  <c:v>4</c:v>
                </c:pt>
                <c:pt idx="291">
                  <c:v>3.74</c:v>
                </c:pt>
                <c:pt idx="292">
                  <c:v>3.14</c:v>
                </c:pt>
                <c:pt idx="293">
                  <c:v>3.24</c:v>
                </c:pt>
                <c:pt idx="294">
                  <c:v>3.1</c:v>
                </c:pt>
                <c:pt idx="295">
                  <c:v>2.97</c:v>
                </c:pt>
                <c:pt idx="296">
                  <c:v>2.78</c:v>
                </c:pt>
                <c:pt idx="297">
                  <c:v>2.58</c:v>
                </c:pt>
                <c:pt idx="298">
                  <c:v>2.52</c:v>
                </c:pt>
                <c:pt idx="299">
                  <c:v>2.84</c:v>
                </c:pt>
                <c:pt idx="300">
                  <c:v>3.22</c:v>
                </c:pt>
                <c:pt idx="301">
                  <c:v>3.02</c:v>
                </c:pt>
                <c:pt idx="302">
                  <c:v>2.44</c:v>
                </c:pt>
                <c:pt idx="303">
                  <c:v>2.52</c:v>
                </c:pt>
                <c:pt idx="304">
                  <c:v>2.58</c:v>
                </c:pt>
                <c:pt idx="305">
                  <c:v>2.7</c:v>
                </c:pt>
                <c:pt idx="306">
                  <c:v>2.86</c:v>
                </c:pt>
                <c:pt idx="307">
                  <c:v>2.76</c:v>
                </c:pt>
                <c:pt idx="308">
                  <c:v>2.4</c:v>
                </c:pt>
                <c:pt idx="309">
                  <c:v>2.34</c:v>
                </c:pt>
                <c:pt idx="310">
                  <c:v>2.34</c:v>
                </c:pt>
                <c:pt idx="311">
                  <c:v>2.3199999999999998</c:v>
                </c:pt>
                <c:pt idx="312">
                  <c:v>2.34</c:v>
                </c:pt>
                <c:pt idx="313">
                  <c:v>2.1800000000000002</c:v>
                </c:pt>
                <c:pt idx="314">
                  <c:v>2.1</c:v>
                </c:pt>
                <c:pt idx="315">
                  <c:v>2.16</c:v>
                </c:pt>
                <c:pt idx="316">
                  <c:v>2.58</c:v>
                </c:pt>
                <c:pt idx="317">
                  <c:v>2.84</c:v>
                </c:pt>
                <c:pt idx="318">
                  <c:v>2.82</c:v>
                </c:pt>
                <c:pt idx="319">
                  <c:v>2.9</c:v>
                </c:pt>
                <c:pt idx="320">
                  <c:v>2.74</c:v>
                </c:pt>
                <c:pt idx="321">
                  <c:v>2.54</c:v>
                </c:pt>
                <c:pt idx="322">
                  <c:v>2.2799999999999998</c:v>
                </c:pt>
                <c:pt idx="323">
                  <c:v>2.42</c:v>
                </c:pt>
                <c:pt idx="324">
                  <c:v>2.66</c:v>
                </c:pt>
                <c:pt idx="325">
                  <c:v>2.76</c:v>
                </c:pt>
                <c:pt idx="326">
                  <c:v>2.88</c:v>
                </c:pt>
                <c:pt idx="327">
                  <c:v>3.08</c:v>
                </c:pt>
                <c:pt idx="328">
                  <c:v>2.94</c:v>
                </c:pt>
                <c:pt idx="329">
                  <c:v>2.94</c:v>
                </c:pt>
                <c:pt idx="330">
                  <c:v>2.96</c:v>
                </c:pt>
                <c:pt idx="331">
                  <c:v>3.28</c:v>
                </c:pt>
                <c:pt idx="332">
                  <c:v>3.52</c:v>
                </c:pt>
                <c:pt idx="333">
                  <c:v>3.38</c:v>
                </c:pt>
                <c:pt idx="334">
                  <c:v>3.3</c:v>
                </c:pt>
                <c:pt idx="335">
                  <c:v>3.08</c:v>
                </c:pt>
                <c:pt idx="336">
                  <c:v>2.94</c:v>
                </c:pt>
                <c:pt idx="337">
                  <c:v>3.22</c:v>
                </c:pt>
                <c:pt idx="338">
                  <c:v>3.24</c:v>
                </c:pt>
                <c:pt idx="339">
                  <c:v>3.2</c:v>
                </c:pt>
                <c:pt idx="340">
                  <c:v>3.4</c:v>
                </c:pt>
                <c:pt idx="341">
                  <c:v>3.32</c:v>
                </c:pt>
                <c:pt idx="342">
                  <c:v>3.02</c:v>
                </c:pt>
                <c:pt idx="343">
                  <c:v>3.02</c:v>
                </c:pt>
                <c:pt idx="344">
                  <c:v>3.14</c:v>
                </c:pt>
                <c:pt idx="345">
                  <c:v>3</c:v>
                </c:pt>
                <c:pt idx="346">
                  <c:v>2.88</c:v>
                </c:pt>
                <c:pt idx="347">
                  <c:v>2.76</c:v>
                </c:pt>
                <c:pt idx="348">
                  <c:v>2.9</c:v>
                </c:pt>
                <c:pt idx="349">
                  <c:v>2.86</c:v>
                </c:pt>
                <c:pt idx="350">
                  <c:v>2.62</c:v>
                </c:pt>
                <c:pt idx="351">
                  <c:v>2.52</c:v>
                </c:pt>
                <c:pt idx="352">
                  <c:v>2.56</c:v>
                </c:pt>
                <c:pt idx="353">
                  <c:v>2.52</c:v>
                </c:pt>
                <c:pt idx="354">
                  <c:v>2.9</c:v>
                </c:pt>
                <c:pt idx="355">
                  <c:v>3.11</c:v>
                </c:pt>
                <c:pt idx="356">
                  <c:v>2.9</c:v>
                </c:pt>
                <c:pt idx="357">
                  <c:v>2.78</c:v>
                </c:pt>
                <c:pt idx="358">
                  <c:v>2.68</c:v>
                </c:pt>
                <c:pt idx="359">
                  <c:v>2.88</c:v>
                </c:pt>
                <c:pt idx="360">
                  <c:v>2.62</c:v>
                </c:pt>
                <c:pt idx="361">
                  <c:v>2.7</c:v>
                </c:pt>
                <c:pt idx="362">
                  <c:v>3.2</c:v>
                </c:pt>
                <c:pt idx="363">
                  <c:v>3.27</c:v>
                </c:pt>
                <c:pt idx="364">
                  <c:v>2.84</c:v>
                </c:pt>
                <c:pt idx="365">
                  <c:v>2.58</c:v>
                </c:pt>
                <c:pt idx="366">
                  <c:v>2.46</c:v>
                </c:pt>
                <c:pt idx="367">
                  <c:v>2.4</c:v>
                </c:pt>
                <c:pt idx="368">
                  <c:v>2.4500000000000002</c:v>
                </c:pt>
                <c:pt idx="369">
                  <c:v>2.34</c:v>
                </c:pt>
                <c:pt idx="370">
                  <c:v>2.1800000000000002</c:v>
                </c:pt>
                <c:pt idx="371">
                  <c:v>2.2400000000000002</c:v>
                </c:pt>
                <c:pt idx="372">
                  <c:v>2.2799999999999998</c:v>
                </c:pt>
                <c:pt idx="373">
                  <c:v>2.1800000000000002</c:v>
                </c:pt>
                <c:pt idx="374">
                  <c:v>2.08</c:v>
                </c:pt>
                <c:pt idx="375">
                  <c:v>2</c:v>
                </c:pt>
                <c:pt idx="376">
                  <c:v>1.6</c:v>
                </c:pt>
                <c:pt idx="377">
                  <c:v>1.46</c:v>
                </c:pt>
                <c:pt idx="378">
                  <c:v>1.3</c:v>
                </c:pt>
                <c:pt idx="379">
                  <c:v>1.28</c:v>
                </c:pt>
                <c:pt idx="380">
                  <c:v>1.42</c:v>
                </c:pt>
                <c:pt idx="381">
                  <c:v>1.42</c:v>
                </c:pt>
                <c:pt idx="382">
                  <c:v>1.5</c:v>
                </c:pt>
                <c:pt idx="383">
                  <c:v>1.68</c:v>
                </c:pt>
                <c:pt idx="384">
                  <c:v>1.76</c:v>
                </c:pt>
                <c:pt idx="385">
                  <c:v>1.94</c:v>
                </c:pt>
                <c:pt idx="386">
                  <c:v>1.72</c:v>
                </c:pt>
                <c:pt idx="387">
                  <c:v>1.86</c:v>
                </c:pt>
                <c:pt idx="388">
                  <c:v>2.1</c:v>
                </c:pt>
                <c:pt idx="389">
                  <c:v>2.1800000000000002</c:v>
                </c:pt>
                <c:pt idx="390">
                  <c:v>2.0499999999999998</c:v>
                </c:pt>
                <c:pt idx="391">
                  <c:v>1.96</c:v>
                </c:pt>
                <c:pt idx="392">
                  <c:v>1.78</c:v>
                </c:pt>
                <c:pt idx="393">
                  <c:v>2</c:v>
                </c:pt>
                <c:pt idx="394">
                  <c:v>1.94</c:v>
                </c:pt>
                <c:pt idx="395">
                  <c:v>1.96</c:v>
                </c:pt>
                <c:pt idx="396">
                  <c:v>2.02</c:v>
                </c:pt>
                <c:pt idx="397">
                  <c:v>2.2000000000000002</c:v>
                </c:pt>
                <c:pt idx="398">
                  <c:v>1.94</c:v>
                </c:pt>
                <c:pt idx="399">
                  <c:v>1.76</c:v>
                </c:pt>
                <c:pt idx="400">
                  <c:v>2.27</c:v>
                </c:pt>
                <c:pt idx="401">
                  <c:v>2.42</c:v>
                </c:pt>
                <c:pt idx="402">
                  <c:v>2.25</c:v>
                </c:pt>
                <c:pt idx="403">
                  <c:v>2.4</c:v>
                </c:pt>
                <c:pt idx="404">
                  <c:v>2.2599999999999998</c:v>
                </c:pt>
                <c:pt idx="405">
                  <c:v>2.06</c:v>
                </c:pt>
                <c:pt idx="406">
                  <c:v>1.78</c:v>
                </c:pt>
                <c:pt idx="407">
                  <c:v>1.68</c:v>
                </c:pt>
                <c:pt idx="408">
                  <c:v>1.4</c:v>
                </c:pt>
                <c:pt idx="409">
                  <c:v>1.26</c:v>
                </c:pt>
                <c:pt idx="410">
                  <c:v>1.3</c:v>
                </c:pt>
                <c:pt idx="411">
                  <c:v>1.38</c:v>
                </c:pt>
                <c:pt idx="412">
                  <c:v>1.1599999999999999</c:v>
                </c:pt>
                <c:pt idx="413">
                  <c:v>1.1399999999999999</c:v>
                </c:pt>
                <c:pt idx="414">
                  <c:v>1.36</c:v>
                </c:pt>
                <c:pt idx="415">
                  <c:v>1.54</c:v>
                </c:pt>
                <c:pt idx="416">
                  <c:v>1.52</c:v>
                </c:pt>
                <c:pt idx="417">
                  <c:v>1.52</c:v>
                </c:pt>
                <c:pt idx="418">
                  <c:v>1.7</c:v>
                </c:pt>
                <c:pt idx="419">
                  <c:v>1.7</c:v>
                </c:pt>
                <c:pt idx="420">
                  <c:v>1.36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7-B4CE-42B4-94C7-3B7BFD3BFCB9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DATOS!$X$3:$X$734</c:f>
              <c:numCache>
                <c:formatCode>0.00</c:formatCode>
                <c:ptCount val="732"/>
                <c:pt idx="0">
                  <c:v>4.5999999999999996</c:v>
                </c:pt>
                <c:pt idx="1">
                  <c:v>4.5999999999999996</c:v>
                </c:pt>
                <c:pt idx="2">
                  <c:v>4.5999999999999996</c:v>
                </c:pt>
                <c:pt idx="3">
                  <c:v>4.5999999999999996</c:v>
                </c:pt>
                <c:pt idx="4">
                  <c:v>4.5999999999999996</c:v>
                </c:pt>
                <c:pt idx="5">
                  <c:v>4.5999999999999996</c:v>
                </c:pt>
                <c:pt idx="6">
                  <c:v>4.5999999999999996</c:v>
                </c:pt>
                <c:pt idx="7">
                  <c:v>4.5999999999999996</c:v>
                </c:pt>
                <c:pt idx="8">
                  <c:v>4.5999999999999996</c:v>
                </c:pt>
                <c:pt idx="9">
                  <c:v>4.5999999999999996</c:v>
                </c:pt>
                <c:pt idx="10">
                  <c:v>4.5999999999999996</c:v>
                </c:pt>
                <c:pt idx="11">
                  <c:v>4.5999999999999996</c:v>
                </c:pt>
                <c:pt idx="12">
                  <c:v>4.5999999999999996</c:v>
                </c:pt>
                <c:pt idx="13">
                  <c:v>4.5999999999999996</c:v>
                </c:pt>
                <c:pt idx="14">
                  <c:v>4.5999999999999996</c:v>
                </c:pt>
                <c:pt idx="15">
                  <c:v>4.5999999999999996</c:v>
                </c:pt>
                <c:pt idx="16">
                  <c:v>4.5999999999999996</c:v>
                </c:pt>
                <c:pt idx="17">
                  <c:v>4.5999999999999996</c:v>
                </c:pt>
                <c:pt idx="18">
                  <c:v>4.5999999999999996</c:v>
                </c:pt>
                <c:pt idx="19">
                  <c:v>4.5999999999999996</c:v>
                </c:pt>
                <c:pt idx="20">
                  <c:v>4.5999999999999996</c:v>
                </c:pt>
                <c:pt idx="21">
                  <c:v>4.5999999999999996</c:v>
                </c:pt>
                <c:pt idx="22">
                  <c:v>4.5999999999999996</c:v>
                </c:pt>
                <c:pt idx="23">
                  <c:v>4.5999999999999996</c:v>
                </c:pt>
                <c:pt idx="24">
                  <c:v>4.5999999999999996</c:v>
                </c:pt>
                <c:pt idx="25">
                  <c:v>4.5999999999999996</c:v>
                </c:pt>
                <c:pt idx="26">
                  <c:v>4.5999999999999996</c:v>
                </c:pt>
                <c:pt idx="27">
                  <c:v>4.5999999999999996</c:v>
                </c:pt>
                <c:pt idx="28">
                  <c:v>4.5999999999999996</c:v>
                </c:pt>
                <c:pt idx="29">
                  <c:v>4.5999999999999996</c:v>
                </c:pt>
                <c:pt idx="30">
                  <c:v>4.5999999999999996</c:v>
                </c:pt>
                <c:pt idx="31">
                  <c:v>4.5999999999999996</c:v>
                </c:pt>
                <c:pt idx="32">
                  <c:v>4.5999999999999996</c:v>
                </c:pt>
                <c:pt idx="33">
                  <c:v>4.5999999999999996</c:v>
                </c:pt>
                <c:pt idx="34">
                  <c:v>4.5999999999999996</c:v>
                </c:pt>
                <c:pt idx="35">
                  <c:v>4.5999999999999996</c:v>
                </c:pt>
                <c:pt idx="36">
                  <c:v>4.5999999999999996</c:v>
                </c:pt>
                <c:pt idx="37">
                  <c:v>4.5999999999999996</c:v>
                </c:pt>
                <c:pt idx="38">
                  <c:v>4.5999999999999996</c:v>
                </c:pt>
                <c:pt idx="39">
                  <c:v>4.5999999999999996</c:v>
                </c:pt>
                <c:pt idx="40">
                  <c:v>4.5999999999999996</c:v>
                </c:pt>
                <c:pt idx="41">
                  <c:v>4.5999999999999996</c:v>
                </c:pt>
                <c:pt idx="42">
                  <c:v>4.5999999999999996</c:v>
                </c:pt>
                <c:pt idx="43">
                  <c:v>4.5999999999999996</c:v>
                </c:pt>
                <c:pt idx="44">
                  <c:v>4.5999999999999996</c:v>
                </c:pt>
                <c:pt idx="45">
                  <c:v>4.5999999999999996</c:v>
                </c:pt>
                <c:pt idx="46">
                  <c:v>4.5999999999999996</c:v>
                </c:pt>
                <c:pt idx="47">
                  <c:v>4.5999999999999996</c:v>
                </c:pt>
                <c:pt idx="48">
                  <c:v>4.5999999999999996</c:v>
                </c:pt>
                <c:pt idx="49">
                  <c:v>4.5999999999999996</c:v>
                </c:pt>
                <c:pt idx="50">
                  <c:v>4.5999999999999996</c:v>
                </c:pt>
                <c:pt idx="51">
                  <c:v>4.5999999999999996</c:v>
                </c:pt>
                <c:pt idx="52">
                  <c:v>4.5999999999999996</c:v>
                </c:pt>
                <c:pt idx="53">
                  <c:v>4.5999999999999996</c:v>
                </c:pt>
                <c:pt idx="54">
                  <c:v>4.5999999999999996</c:v>
                </c:pt>
                <c:pt idx="55">
                  <c:v>4.5999999999999996</c:v>
                </c:pt>
                <c:pt idx="56">
                  <c:v>4.5999999999999996</c:v>
                </c:pt>
                <c:pt idx="57">
                  <c:v>4.5999999999999996</c:v>
                </c:pt>
                <c:pt idx="58">
                  <c:v>4.5999999999999996</c:v>
                </c:pt>
                <c:pt idx="59">
                  <c:v>4.5999999999999996</c:v>
                </c:pt>
                <c:pt idx="60">
                  <c:v>4.5999999999999996</c:v>
                </c:pt>
                <c:pt idx="61">
                  <c:v>4.5999999999999996</c:v>
                </c:pt>
                <c:pt idx="62">
                  <c:v>4.5999999999999996</c:v>
                </c:pt>
                <c:pt idx="63">
                  <c:v>4.5999999999999996</c:v>
                </c:pt>
                <c:pt idx="64">
                  <c:v>4.5999999999999996</c:v>
                </c:pt>
                <c:pt idx="65">
                  <c:v>4.5999999999999996</c:v>
                </c:pt>
                <c:pt idx="66">
                  <c:v>4.5999999999999996</c:v>
                </c:pt>
                <c:pt idx="67">
                  <c:v>4.5999999999999996</c:v>
                </c:pt>
                <c:pt idx="68">
                  <c:v>4.5999999999999996</c:v>
                </c:pt>
                <c:pt idx="69">
                  <c:v>4.5999999999999996</c:v>
                </c:pt>
                <c:pt idx="70">
                  <c:v>4.5999999999999996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4.5999999999999996</c:v>
                </c:pt>
                <c:pt idx="74">
                  <c:v>4.5999999999999996</c:v>
                </c:pt>
                <c:pt idx="75">
                  <c:v>4.5999999999999996</c:v>
                </c:pt>
                <c:pt idx="76">
                  <c:v>4.5999999999999996</c:v>
                </c:pt>
                <c:pt idx="77">
                  <c:v>4.5999999999999996</c:v>
                </c:pt>
                <c:pt idx="78">
                  <c:v>4.5999999999999996</c:v>
                </c:pt>
                <c:pt idx="79">
                  <c:v>4.5999999999999996</c:v>
                </c:pt>
                <c:pt idx="80">
                  <c:v>4.5999999999999996</c:v>
                </c:pt>
                <c:pt idx="81">
                  <c:v>4.5999999999999996</c:v>
                </c:pt>
                <c:pt idx="82">
                  <c:v>4.5999999999999996</c:v>
                </c:pt>
                <c:pt idx="83">
                  <c:v>4.5999999999999996</c:v>
                </c:pt>
                <c:pt idx="84">
                  <c:v>4.5999999999999996</c:v>
                </c:pt>
                <c:pt idx="85">
                  <c:v>4.5999999999999996</c:v>
                </c:pt>
                <c:pt idx="86">
                  <c:v>4.5999999999999996</c:v>
                </c:pt>
                <c:pt idx="87">
                  <c:v>4.5999999999999996</c:v>
                </c:pt>
                <c:pt idx="88">
                  <c:v>4.5999999999999996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4.5999999999999996</c:v>
                </c:pt>
                <c:pt idx="92">
                  <c:v>4.5999999999999996</c:v>
                </c:pt>
                <c:pt idx="93">
                  <c:v>4.5999999999999996</c:v>
                </c:pt>
                <c:pt idx="94">
                  <c:v>4.5999999999999996</c:v>
                </c:pt>
                <c:pt idx="95">
                  <c:v>4.5999999999999996</c:v>
                </c:pt>
                <c:pt idx="96">
                  <c:v>4.5999999999999996</c:v>
                </c:pt>
                <c:pt idx="97">
                  <c:v>4.5999999999999996</c:v>
                </c:pt>
                <c:pt idx="98">
                  <c:v>4.5999999999999996</c:v>
                </c:pt>
                <c:pt idx="99">
                  <c:v>4.5999999999999996</c:v>
                </c:pt>
                <c:pt idx="100">
                  <c:v>4.5999999999999996</c:v>
                </c:pt>
                <c:pt idx="101">
                  <c:v>4.5999999999999996</c:v>
                </c:pt>
                <c:pt idx="102">
                  <c:v>4.5999999999999996</c:v>
                </c:pt>
                <c:pt idx="103">
                  <c:v>4.5999999999999996</c:v>
                </c:pt>
                <c:pt idx="104">
                  <c:v>4.5999999999999996</c:v>
                </c:pt>
                <c:pt idx="105">
                  <c:v>4.5999999999999996</c:v>
                </c:pt>
                <c:pt idx="106">
                  <c:v>4.5999999999999996</c:v>
                </c:pt>
                <c:pt idx="107">
                  <c:v>4.5999999999999996</c:v>
                </c:pt>
                <c:pt idx="108">
                  <c:v>4.5999999999999996</c:v>
                </c:pt>
                <c:pt idx="109">
                  <c:v>4.5999999999999996</c:v>
                </c:pt>
                <c:pt idx="110">
                  <c:v>4.5999999999999996</c:v>
                </c:pt>
                <c:pt idx="111">
                  <c:v>4.5999999999999996</c:v>
                </c:pt>
                <c:pt idx="112">
                  <c:v>4.5999999999999996</c:v>
                </c:pt>
                <c:pt idx="113">
                  <c:v>4.5999999999999996</c:v>
                </c:pt>
                <c:pt idx="114">
                  <c:v>4.5999999999999996</c:v>
                </c:pt>
                <c:pt idx="115">
                  <c:v>4.5999999999999996</c:v>
                </c:pt>
                <c:pt idx="116">
                  <c:v>4.5999999999999996</c:v>
                </c:pt>
                <c:pt idx="117">
                  <c:v>4.5999999999999996</c:v>
                </c:pt>
                <c:pt idx="118">
                  <c:v>4.5999999999999996</c:v>
                </c:pt>
                <c:pt idx="119">
                  <c:v>4.5999999999999996</c:v>
                </c:pt>
                <c:pt idx="120">
                  <c:v>4.5999999999999996</c:v>
                </c:pt>
                <c:pt idx="121">
                  <c:v>4.5999999999999996</c:v>
                </c:pt>
                <c:pt idx="122">
                  <c:v>4.5999999999999996</c:v>
                </c:pt>
                <c:pt idx="123">
                  <c:v>4.5999999999999996</c:v>
                </c:pt>
                <c:pt idx="124">
                  <c:v>4.5999999999999996</c:v>
                </c:pt>
                <c:pt idx="125">
                  <c:v>4.5999999999999996</c:v>
                </c:pt>
                <c:pt idx="126">
                  <c:v>4.5999999999999996</c:v>
                </c:pt>
                <c:pt idx="127">
                  <c:v>4.5999999999999996</c:v>
                </c:pt>
                <c:pt idx="128">
                  <c:v>4.5999999999999996</c:v>
                </c:pt>
                <c:pt idx="129">
                  <c:v>4.5999999999999996</c:v>
                </c:pt>
                <c:pt idx="130">
                  <c:v>4.5999999999999996</c:v>
                </c:pt>
                <c:pt idx="131">
                  <c:v>4.5999999999999996</c:v>
                </c:pt>
                <c:pt idx="132">
                  <c:v>4.5999999999999996</c:v>
                </c:pt>
                <c:pt idx="133">
                  <c:v>4.5999999999999996</c:v>
                </c:pt>
                <c:pt idx="134">
                  <c:v>4.5999999999999996</c:v>
                </c:pt>
                <c:pt idx="135">
                  <c:v>4.5999999999999996</c:v>
                </c:pt>
                <c:pt idx="136">
                  <c:v>4.5999999999999996</c:v>
                </c:pt>
                <c:pt idx="137">
                  <c:v>4.5999999999999996</c:v>
                </c:pt>
                <c:pt idx="138">
                  <c:v>4.5999999999999996</c:v>
                </c:pt>
                <c:pt idx="139">
                  <c:v>4.5999999999999996</c:v>
                </c:pt>
                <c:pt idx="140">
                  <c:v>4.5999999999999996</c:v>
                </c:pt>
                <c:pt idx="141">
                  <c:v>4.5999999999999996</c:v>
                </c:pt>
                <c:pt idx="142">
                  <c:v>4.5999999999999996</c:v>
                </c:pt>
                <c:pt idx="143">
                  <c:v>4.5999999999999996</c:v>
                </c:pt>
                <c:pt idx="144">
                  <c:v>4.5999999999999996</c:v>
                </c:pt>
                <c:pt idx="145">
                  <c:v>4.5999999999999996</c:v>
                </c:pt>
                <c:pt idx="146">
                  <c:v>4.5999999999999996</c:v>
                </c:pt>
                <c:pt idx="147">
                  <c:v>4.5999999999999996</c:v>
                </c:pt>
                <c:pt idx="148">
                  <c:v>4.5999999999999996</c:v>
                </c:pt>
                <c:pt idx="149">
                  <c:v>4.5999999999999996</c:v>
                </c:pt>
                <c:pt idx="150">
                  <c:v>4.5999999999999996</c:v>
                </c:pt>
                <c:pt idx="151">
                  <c:v>4.5999999999999996</c:v>
                </c:pt>
                <c:pt idx="152">
                  <c:v>4.5999999999999996</c:v>
                </c:pt>
                <c:pt idx="153">
                  <c:v>4.5999999999999996</c:v>
                </c:pt>
                <c:pt idx="154">
                  <c:v>4.5999999999999996</c:v>
                </c:pt>
                <c:pt idx="155">
                  <c:v>4.5999999999999996</c:v>
                </c:pt>
                <c:pt idx="156">
                  <c:v>4.5999999999999996</c:v>
                </c:pt>
                <c:pt idx="157">
                  <c:v>4.5999999999999996</c:v>
                </c:pt>
                <c:pt idx="158">
                  <c:v>4.5999999999999996</c:v>
                </c:pt>
                <c:pt idx="159">
                  <c:v>4.5999999999999996</c:v>
                </c:pt>
                <c:pt idx="160">
                  <c:v>4.5999999999999996</c:v>
                </c:pt>
                <c:pt idx="161">
                  <c:v>4.5999999999999996</c:v>
                </c:pt>
                <c:pt idx="162">
                  <c:v>4.5999999999999996</c:v>
                </c:pt>
                <c:pt idx="163">
                  <c:v>4.5999999999999996</c:v>
                </c:pt>
                <c:pt idx="164">
                  <c:v>4.5999999999999996</c:v>
                </c:pt>
                <c:pt idx="165">
                  <c:v>4.5999999999999996</c:v>
                </c:pt>
                <c:pt idx="166">
                  <c:v>4.5999999999999996</c:v>
                </c:pt>
                <c:pt idx="167">
                  <c:v>4.5999999999999996</c:v>
                </c:pt>
                <c:pt idx="168">
                  <c:v>4.5999999999999996</c:v>
                </c:pt>
                <c:pt idx="169">
                  <c:v>4.5999999999999996</c:v>
                </c:pt>
                <c:pt idx="170">
                  <c:v>4.5999999999999996</c:v>
                </c:pt>
                <c:pt idx="171">
                  <c:v>4.5999999999999996</c:v>
                </c:pt>
                <c:pt idx="172">
                  <c:v>4.5999999999999996</c:v>
                </c:pt>
                <c:pt idx="173">
                  <c:v>4.5999999999999996</c:v>
                </c:pt>
                <c:pt idx="174">
                  <c:v>4.5999999999999996</c:v>
                </c:pt>
                <c:pt idx="175">
                  <c:v>4.5999999999999996</c:v>
                </c:pt>
                <c:pt idx="176">
                  <c:v>4.5999999999999996</c:v>
                </c:pt>
                <c:pt idx="177">
                  <c:v>4.5999999999999996</c:v>
                </c:pt>
                <c:pt idx="178">
                  <c:v>4.5999999999999996</c:v>
                </c:pt>
                <c:pt idx="179">
                  <c:v>4.5999999999999996</c:v>
                </c:pt>
                <c:pt idx="180">
                  <c:v>4.5999999999999996</c:v>
                </c:pt>
                <c:pt idx="181">
                  <c:v>4.5999999999999996</c:v>
                </c:pt>
                <c:pt idx="182">
                  <c:v>4.5999999999999996</c:v>
                </c:pt>
                <c:pt idx="183">
                  <c:v>4.5999999999999996</c:v>
                </c:pt>
                <c:pt idx="184">
                  <c:v>4.5999999999999996</c:v>
                </c:pt>
                <c:pt idx="185">
                  <c:v>4.5999999999999996</c:v>
                </c:pt>
                <c:pt idx="186">
                  <c:v>4.5999999999999996</c:v>
                </c:pt>
                <c:pt idx="187">
                  <c:v>4.5999999999999996</c:v>
                </c:pt>
                <c:pt idx="188">
                  <c:v>4.5999999999999996</c:v>
                </c:pt>
                <c:pt idx="189">
                  <c:v>4.5999999999999996</c:v>
                </c:pt>
                <c:pt idx="190">
                  <c:v>4.5999999999999996</c:v>
                </c:pt>
                <c:pt idx="191">
                  <c:v>4.5999999999999996</c:v>
                </c:pt>
                <c:pt idx="192">
                  <c:v>4.5999999999999996</c:v>
                </c:pt>
                <c:pt idx="193">
                  <c:v>4.5999999999999996</c:v>
                </c:pt>
                <c:pt idx="194">
                  <c:v>4.5999999999999996</c:v>
                </c:pt>
                <c:pt idx="195">
                  <c:v>4.5999999999999996</c:v>
                </c:pt>
                <c:pt idx="196">
                  <c:v>4.5999999999999996</c:v>
                </c:pt>
                <c:pt idx="197">
                  <c:v>4.5999999999999996</c:v>
                </c:pt>
                <c:pt idx="198">
                  <c:v>4.5999999999999996</c:v>
                </c:pt>
                <c:pt idx="199">
                  <c:v>4.5999999999999996</c:v>
                </c:pt>
                <c:pt idx="200">
                  <c:v>4.5999999999999996</c:v>
                </c:pt>
                <c:pt idx="201">
                  <c:v>4.5999999999999996</c:v>
                </c:pt>
                <c:pt idx="202">
                  <c:v>4.5999999999999996</c:v>
                </c:pt>
                <c:pt idx="203">
                  <c:v>4.5999999999999996</c:v>
                </c:pt>
                <c:pt idx="204">
                  <c:v>4.5999999999999996</c:v>
                </c:pt>
                <c:pt idx="205">
                  <c:v>4.5999999999999996</c:v>
                </c:pt>
                <c:pt idx="206">
                  <c:v>4.5999999999999996</c:v>
                </c:pt>
                <c:pt idx="207">
                  <c:v>4.5999999999999996</c:v>
                </c:pt>
                <c:pt idx="208">
                  <c:v>4.5999999999999996</c:v>
                </c:pt>
                <c:pt idx="209">
                  <c:v>4.5999999999999996</c:v>
                </c:pt>
                <c:pt idx="210">
                  <c:v>4.5999999999999996</c:v>
                </c:pt>
                <c:pt idx="211">
                  <c:v>4.5999999999999996</c:v>
                </c:pt>
                <c:pt idx="212">
                  <c:v>4.5999999999999996</c:v>
                </c:pt>
                <c:pt idx="213">
                  <c:v>4.5999999999999996</c:v>
                </c:pt>
                <c:pt idx="214">
                  <c:v>4.5999999999999996</c:v>
                </c:pt>
                <c:pt idx="215">
                  <c:v>4.5999999999999996</c:v>
                </c:pt>
                <c:pt idx="216">
                  <c:v>4.5999999999999996</c:v>
                </c:pt>
                <c:pt idx="217">
                  <c:v>4.5999999999999996</c:v>
                </c:pt>
                <c:pt idx="218">
                  <c:v>4.5999999999999996</c:v>
                </c:pt>
                <c:pt idx="219">
                  <c:v>4.5999999999999996</c:v>
                </c:pt>
                <c:pt idx="220">
                  <c:v>4.5999999999999996</c:v>
                </c:pt>
                <c:pt idx="221">
                  <c:v>4.5999999999999996</c:v>
                </c:pt>
                <c:pt idx="222">
                  <c:v>4.5999999999999996</c:v>
                </c:pt>
                <c:pt idx="223">
                  <c:v>4.5999999999999996</c:v>
                </c:pt>
                <c:pt idx="224">
                  <c:v>4.5999999999999996</c:v>
                </c:pt>
                <c:pt idx="225">
                  <c:v>4.5999999999999996</c:v>
                </c:pt>
                <c:pt idx="226">
                  <c:v>4.5999999999999996</c:v>
                </c:pt>
                <c:pt idx="227">
                  <c:v>4.5999999999999996</c:v>
                </c:pt>
                <c:pt idx="228">
                  <c:v>4.5999999999999996</c:v>
                </c:pt>
                <c:pt idx="229">
                  <c:v>4.5999999999999996</c:v>
                </c:pt>
                <c:pt idx="230">
                  <c:v>4.5999999999999996</c:v>
                </c:pt>
                <c:pt idx="231">
                  <c:v>4.5999999999999996</c:v>
                </c:pt>
                <c:pt idx="232">
                  <c:v>4.5999999999999996</c:v>
                </c:pt>
                <c:pt idx="233">
                  <c:v>4.5999999999999996</c:v>
                </c:pt>
                <c:pt idx="234">
                  <c:v>4.5999999999999996</c:v>
                </c:pt>
                <c:pt idx="235">
                  <c:v>4.5999999999999996</c:v>
                </c:pt>
                <c:pt idx="236">
                  <c:v>4.5999999999999996</c:v>
                </c:pt>
                <c:pt idx="237">
                  <c:v>4.5999999999999996</c:v>
                </c:pt>
                <c:pt idx="238">
                  <c:v>4.5999999999999996</c:v>
                </c:pt>
                <c:pt idx="239">
                  <c:v>4.5999999999999996</c:v>
                </c:pt>
                <c:pt idx="240">
                  <c:v>4.5999999999999996</c:v>
                </c:pt>
                <c:pt idx="241">
                  <c:v>4.5999999999999996</c:v>
                </c:pt>
                <c:pt idx="242">
                  <c:v>4.5999999999999996</c:v>
                </c:pt>
                <c:pt idx="243">
                  <c:v>4.5999999999999996</c:v>
                </c:pt>
                <c:pt idx="244">
                  <c:v>4.5999999999999996</c:v>
                </c:pt>
                <c:pt idx="245">
                  <c:v>4.5999999999999996</c:v>
                </c:pt>
                <c:pt idx="246">
                  <c:v>4.5999999999999996</c:v>
                </c:pt>
                <c:pt idx="247">
                  <c:v>4.5999999999999996</c:v>
                </c:pt>
                <c:pt idx="248">
                  <c:v>4.5999999999999996</c:v>
                </c:pt>
                <c:pt idx="249">
                  <c:v>4.5999999999999996</c:v>
                </c:pt>
                <c:pt idx="250">
                  <c:v>4.5999999999999996</c:v>
                </c:pt>
                <c:pt idx="251">
                  <c:v>4.5999999999999996</c:v>
                </c:pt>
                <c:pt idx="252">
                  <c:v>4.5999999999999996</c:v>
                </c:pt>
                <c:pt idx="253">
                  <c:v>4.5999999999999996</c:v>
                </c:pt>
                <c:pt idx="254">
                  <c:v>4.5999999999999996</c:v>
                </c:pt>
                <c:pt idx="255">
                  <c:v>4.5999999999999996</c:v>
                </c:pt>
                <c:pt idx="256">
                  <c:v>4.5999999999999996</c:v>
                </c:pt>
                <c:pt idx="257">
                  <c:v>4.5999999999999996</c:v>
                </c:pt>
                <c:pt idx="258">
                  <c:v>4.5999999999999996</c:v>
                </c:pt>
                <c:pt idx="259">
                  <c:v>4.5999999999999996</c:v>
                </c:pt>
                <c:pt idx="260">
                  <c:v>4.5999999999999996</c:v>
                </c:pt>
                <c:pt idx="261">
                  <c:v>4.5999999999999996</c:v>
                </c:pt>
                <c:pt idx="262">
                  <c:v>4.5999999999999996</c:v>
                </c:pt>
                <c:pt idx="263">
                  <c:v>4.5999999999999996</c:v>
                </c:pt>
                <c:pt idx="264">
                  <c:v>4.5999999999999996</c:v>
                </c:pt>
                <c:pt idx="265">
                  <c:v>4.5999999999999996</c:v>
                </c:pt>
                <c:pt idx="266">
                  <c:v>4.5999999999999996</c:v>
                </c:pt>
                <c:pt idx="267">
                  <c:v>4.5999999999999996</c:v>
                </c:pt>
                <c:pt idx="268">
                  <c:v>4.5999999999999996</c:v>
                </c:pt>
                <c:pt idx="269">
                  <c:v>4.5999999999999996</c:v>
                </c:pt>
                <c:pt idx="270">
                  <c:v>4.5999999999999996</c:v>
                </c:pt>
                <c:pt idx="271">
                  <c:v>4.5999999999999996</c:v>
                </c:pt>
                <c:pt idx="272">
                  <c:v>4.5999999999999996</c:v>
                </c:pt>
                <c:pt idx="273">
                  <c:v>4.5999999999999996</c:v>
                </c:pt>
                <c:pt idx="274">
                  <c:v>4.5999999999999996</c:v>
                </c:pt>
                <c:pt idx="275">
                  <c:v>4.5999999999999996</c:v>
                </c:pt>
                <c:pt idx="276">
                  <c:v>4.5999999999999996</c:v>
                </c:pt>
                <c:pt idx="277">
                  <c:v>4.5999999999999996</c:v>
                </c:pt>
                <c:pt idx="278">
                  <c:v>4.5999999999999996</c:v>
                </c:pt>
                <c:pt idx="279">
                  <c:v>4.5999999999999996</c:v>
                </c:pt>
                <c:pt idx="280">
                  <c:v>4.5999999999999996</c:v>
                </c:pt>
                <c:pt idx="281">
                  <c:v>4.5999999999999996</c:v>
                </c:pt>
                <c:pt idx="282">
                  <c:v>4.5999999999999996</c:v>
                </c:pt>
                <c:pt idx="283">
                  <c:v>4.5999999999999996</c:v>
                </c:pt>
                <c:pt idx="284">
                  <c:v>4.5999999999999996</c:v>
                </c:pt>
                <c:pt idx="285">
                  <c:v>4.5999999999999996</c:v>
                </c:pt>
                <c:pt idx="286">
                  <c:v>4.5999999999999996</c:v>
                </c:pt>
                <c:pt idx="287">
                  <c:v>4.5999999999999996</c:v>
                </c:pt>
                <c:pt idx="288">
                  <c:v>4.5999999999999996</c:v>
                </c:pt>
                <c:pt idx="289">
                  <c:v>4.5999999999999996</c:v>
                </c:pt>
                <c:pt idx="290">
                  <c:v>4.5999999999999996</c:v>
                </c:pt>
                <c:pt idx="291">
                  <c:v>4.5999999999999996</c:v>
                </c:pt>
                <c:pt idx="292">
                  <c:v>4.5999999999999996</c:v>
                </c:pt>
                <c:pt idx="293">
                  <c:v>4.5999999999999996</c:v>
                </c:pt>
                <c:pt idx="294">
                  <c:v>4.5999999999999996</c:v>
                </c:pt>
                <c:pt idx="295">
                  <c:v>4.5999999999999996</c:v>
                </c:pt>
                <c:pt idx="296">
                  <c:v>4.5999999999999996</c:v>
                </c:pt>
                <c:pt idx="297">
                  <c:v>4.5999999999999996</c:v>
                </c:pt>
                <c:pt idx="298">
                  <c:v>4.5999999999999996</c:v>
                </c:pt>
                <c:pt idx="299">
                  <c:v>4.5999999999999996</c:v>
                </c:pt>
                <c:pt idx="300">
                  <c:v>4.5999999999999996</c:v>
                </c:pt>
                <c:pt idx="301">
                  <c:v>4.5999999999999996</c:v>
                </c:pt>
                <c:pt idx="302">
                  <c:v>4.5999999999999996</c:v>
                </c:pt>
                <c:pt idx="303">
                  <c:v>4.5999999999999996</c:v>
                </c:pt>
                <c:pt idx="304">
                  <c:v>4.5999999999999996</c:v>
                </c:pt>
                <c:pt idx="305">
                  <c:v>4.5999999999999996</c:v>
                </c:pt>
                <c:pt idx="306">
                  <c:v>4.5999999999999996</c:v>
                </c:pt>
                <c:pt idx="307">
                  <c:v>4.5999999999999996</c:v>
                </c:pt>
                <c:pt idx="308">
                  <c:v>4.5999999999999996</c:v>
                </c:pt>
                <c:pt idx="309">
                  <c:v>4.5999999999999996</c:v>
                </c:pt>
                <c:pt idx="310">
                  <c:v>4.5999999999999996</c:v>
                </c:pt>
                <c:pt idx="311">
                  <c:v>4.5999999999999996</c:v>
                </c:pt>
                <c:pt idx="312">
                  <c:v>4.5999999999999996</c:v>
                </c:pt>
                <c:pt idx="313">
                  <c:v>4.5999999999999996</c:v>
                </c:pt>
                <c:pt idx="314">
                  <c:v>4.5999999999999996</c:v>
                </c:pt>
                <c:pt idx="315">
                  <c:v>4.5999999999999996</c:v>
                </c:pt>
                <c:pt idx="316">
                  <c:v>4.5999999999999996</c:v>
                </c:pt>
                <c:pt idx="317">
                  <c:v>4.5999999999999996</c:v>
                </c:pt>
                <c:pt idx="318">
                  <c:v>4.5999999999999996</c:v>
                </c:pt>
                <c:pt idx="319">
                  <c:v>4.5999999999999996</c:v>
                </c:pt>
                <c:pt idx="320">
                  <c:v>4.5999999999999996</c:v>
                </c:pt>
                <c:pt idx="321">
                  <c:v>4.5999999999999996</c:v>
                </c:pt>
                <c:pt idx="322">
                  <c:v>4.5999999999999996</c:v>
                </c:pt>
                <c:pt idx="323">
                  <c:v>4.5999999999999996</c:v>
                </c:pt>
                <c:pt idx="324">
                  <c:v>4.5999999999999996</c:v>
                </c:pt>
                <c:pt idx="325">
                  <c:v>4.5999999999999996</c:v>
                </c:pt>
                <c:pt idx="326">
                  <c:v>4.5999999999999996</c:v>
                </c:pt>
                <c:pt idx="327">
                  <c:v>4.5999999999999996</c:v>
                </c:pt>
                <c:pt idx="328">
                  <c:v>4.5999999999999996</c:v>
                </c:pt>
                <c:pt idx="329">
                  <c:v>4.5999999999999996</c:v>
                </c:pt>
                <c:pt idx="330">
                  <c:v>4.5999999999999996</c:v>
                </c:pt>
                <c:pt idx="331">
                  <c:v>4.5999999999999996</c:v>
                </c:pt>
                <c:pt idx="332">
                  <c:v>4.5999999999999996</c:v>
                </c:pt>
                <c:pt idx="333">
                  <c:v>4.5999999999999996</c:v>
                </c:pt>
                <c:pt idx="334">
                  <c:v>4.5999999999999996</c:v>
                </c:pt>
                <c:pt idx="335">
                  <c:v>4.5999999999999996</c:v>
                </c:pt>
                <c:pt idx="336">
                  <c:v>4.5999999999999996</c:v>
                </c:pt>
                <c:pt idx="337">
                  <c:v>4.5999999999999996</c:v>
                </c:pt>
                <c:pt idx="338">
                  <c:v>4.5999999999999996</c:v>
                </c:pt>
                <c:pt idx="339">
                  <c:v>4.5999999999999996</c:v>
                </c:pt>
                <c:pt idx="340">
                  <c:v>4.5999999999999996</c:v>
                </c:pt>
                <c:pt idx="341">
                  <c:v>4.5999999999999996</c:v>
                </c:pt>
                <c:pt idx="342">
                  <c:v>4.5999999999999996</c:v>
                </c:pt>
                <c:pt idx="343">
                  <c:v>4.5999999999999996</c:v>
                </c:pt>
                <c:pt idx="344">
                  <c:v>4.5999999999999996</c:v>
                </c:pt>
                <c:pt idx="345">
                  <c:v>4.5999999999999996</c:v>
                </c:pt>
                <c:pt idx="346">
                  <c:v>4.5999999999999996</c:v>
                </c:pt>
                <c:pt idx="347">
                  <c:v>4.5999999999999996</c:v>
                </c:pt>
                <c:pt idx="348">
                  <c:v>4.5999999999999996</c:v>
                </c:pt>
                <c:pt idx="349">
                  <c:v>4.5999999999999996</c:v>
                </c:pt>
                <c:pt idx="350">
                  <c:v>4.5999999999999996</c:v>
                </c:pt>
                <c:pt idx="351">
                  <c:v>4.5999999999999996</c:v>
                </c:pt>
                <c:pt idx="352">
                  <c:v>4.5999999999999996</c:v>
                </c:pt>
                <c:pt idx="353">
                  <c:v>4.5999999999999996</c:v>
                </c:pt>
                <c:pt idx="354">
                  <c:v>4.5999999999999996</c:v>
                </c:pt>
                <c:pt idx="355">
                  <c:v>4.5999999999999996</c:v>
                </c:pt>
                <c:pt idx="356">
                  <c:v>4.5999999999999996</c:v>
                </c:pt>
                <c:pt idx="357">
                  <c:v>4.5999999999999996</c:v>
                </c:pt>
                <c:pt idx="358">
                  <c:v>4.5999999999999996</c:v>
                </c:pt>
                <c:pt idx="359">
                  <c:v>4.5999999999999996</c:v>
                </c:pt>
                <c:pt idx="360">
                  <c:v>4.5999999999999996</c:v>
                </c:pt>
                <c:pt idx="361">
                  <c:v>4.5999999999999996</c:v>
                </c:pt>
                <c:pt idx="362">
                  <c:v>4.5999999999999996</c:v>
                </c:pt>
                <c:pt idx="363">
                  <c:v>4.5999999999999996</c:v>
                </c:pt>
                <c:pt idx="364">
                  <c:v>4.5999999999999996</c:v>
                </c:pt>
                <c:pt idx="365">
                  <c:v>4.5999999999999996</c:v>
                </c:pt>
                <c:pt idx="366">
                  <c:v>4.5999999999999996</c:v>
                </c:pt>
                <c:pt idx="367">
                  <c:v>4.5999999999999996</c:v>
                </c:pt>
                <c:pt idx="368">
                  <c:v>4.5999999999999996</c:v>
                </c:pt>
                <c:pt idx="369">
                  <c:v>4.5999999999999996</c:v>
                </c:pt>
                <c:pt idx="370">
                  <c:v>4.5999999999999996</c:v>
                </c:pt>
                <c:pt idx="371">
                  <c:v>4.5999999999999996</c:v>
                </c:pt>
                <c:pt idx="372">
                  <c:v>4.5999999999999996</c:v>
                </c:pt>
                <c:pt idx="373">
                  <c:v>4.5999999999999996</c:v>
                </c:pt>
                <c:pt idx="374">
                  <c:v>4.5999999999999996</c:v>
                </c:pt>
                <c:pt idx="375">
                  <c:v>4.5999999999999996</c:v>
                </c:pt>
                <c:pt idx="376">
                  <c:v>4.5999999999999996</c:v>
                </c:pt>
                <c:pt idx="377">
                  <c:v>4.5999999999999996</c:v>
                </c:pt>
                <c:pt idx="378">
                  <c:v>4.5999999999999996</c:v>
                </c:pt>
                <c:pt idx="379">
                  <c:v>4.5999999999999996</c:v>
                </c:pt>
                <c:pt idx="380">
                  <c:v>4.5999999999999996</c:v>
                </c:pt>
                <c:pt idx="381">
                  <c:v>4.5999999999999996</c:v>
                </c:pt>
                <c:pt idx="382">
                  <c:v>4.5999999999999996</c:v>
                </c:pt>
                <c:pt idx="383">
                  <c:v>4.5999999999999996</c:v>
                </c:pt>
                <c:pt idx="384">
                  <c:v>4.5999999999999996</c:v>
                </c:pt>
                <c:pt idx="385">
                  <c:v>4.5999999999999996</c:v>
                </c:pt>
                <c:pt idx="386">
                  <c:v>4.5999999999999996</c:v>
                </c:pt>
                <c:pt idx="387">
                  <c:v>4.5999999999999996</c:v>
                </c:pt>
                <c:pt idx="388">
                  <c:v>4.5999999999999996</c:v>
                </c:pt>
                <c:pt idx="389">
                  <c:v>4.5999999999999996</c:v>
                </c:pt>
                <c:pt idx="390">
                  <c:v>4.5999999999999996</c:v>
                </c:pt>
                <c:pt idx="391">
                  <c:v>4.5999999999999996</c:v>
                </c:pt>
                <c:pt idx="392">
                  <c:v>4.5999999999999996</c:v>
                </c:pt>
                <c:pt idx="393">
                  <c:v>4.5999999999999996</c:v>
                </c:pt>
                <c:pt idx="394">
                  <c:v>4.5999999999999996</c:v>
                </c:pt>
                <c:pt idx="395">
                  <c:v>4.5999999999999996</c:v>
                </c:pt>
                <c:pt idx="396">
                  <c:v>4.5999999999999996</c:v>
                </c:pt>
                <c:pt idx="397">
                  <c:v>4.5999999999999996</c:v>
                </c:pt>
                <c:pt idx="398">
                  <c:v>4.5999999999999996</c:v>
                </c:pt>
                <c:pt idx="399">
                  <c:v>4.5999999999999996</c:v>
                </c:pt>
                <c:pt idx="400">
                  <c:v>4.5999999999999996</c:v>
                </c:pt>
                <c:pt idx="401">
                  <c:v>4.5999999999999996</c:v>
                </c:pt>
                <c:pt idx="402">
                  <c:v>4.5999999999999996</c:v>
                </c:pt>
                <c:pt idx="403">
                  <c:v>4.5999999999999996</c:v>
                </c:pt>
                <c:pt idx="404">
                  <c:v>4.5999999999999996</c:v>
                </c:pt>
                <c:pt idx="405">
                  <c:v>4.5999999999999996</c:v>
                </c:pt>
                <c:pt idx="406">
                  <c:v>4.5999999999999996</c:v>
                </c:pt>
                <c:pt idx="407">
                  <c:v>4.5999999999999996</c:v>
                </c:pt>
                <c:pt idx="408">
                  <c:v>4.5999999999999996</c:v>
                </c:pt>
                <c:pt idx="409">
                  <c:v>4.5999999999999996</c:v>
                </c:pt>
                <c:pt idx="410">
                  <c:v>4.5999999999999996</c:v>
                </c:pt>
                <c:pt idx="411">
                  <c:v>4.5999999999999996</c:v>
                </c:pt>
                <c:pt idx="412">
                  <c:v>4.5999999999999996</c:v>
                </c:pt>
                <c:pt idx="413">
                  <c:v>4.5999999999999996</c:v>
                </c:pt>
                <c:pt idx="414">
                  <c:v>4.5999999999999996</c:v>
                </c:pt>
                <c:pt idx="415">
                  <c:v>4.5999999999999996</c:v>
                </c:pt>
                <c:pt idx="416">
                  <c:v>4.5999999999999996</c:v>
                </c:pt>
                <c:pt idx="417">
                  <c:v>4.5999999999999996</c:v>
                </c:pt>
                <c:pt idx="418">
                  <c:v>4.5999999999999996</c:v>
                </c:pt>
                <c:pt idx="419">
                  <c:v>4.5999999999999996</c:v>
                </c:pt>
                <c:pt idx="420">
                  <c:v>4.5999999999999996</c:v>
                </c:pt>
                <c:pt idx="421">
                  <c:v>4.5999999999999996</c:v>
                </c:pt>
                <c:pt idx="422">
                  <c:v>4.5999999999999996</c:v>
                </c:pt>
                <c:pt idx="423">
                  <c:v>4.5999999999999996</c:v>
                </c:pt>
                <c:pt idx="424">
                  <c:v>4.5999999999999996</c:v>
                </c:pt>
                <c:pt idx="425">
                  <c:v>4.5999999999999996</c:v>
                </c:pt>
                <c:pt idx="426">
                  <c:v>4.5999999999999996</c:v>
                </c:pt>
                <c:pt idx="427">
                  <c:v>4.5999999999999996</c:v>
                </c:pt>
                <c:pt idx="428">
                  <c:v>4.5999999999999996</c:v>
                </c:pt>
                <c:pt idx="429">
                  <c:v>4.5999999999999996</c:v>
                </c:pt>
                <c:pt idx="430">
                  <c:v>4.5999999999999996</c:v>
                </c:pt>
                <c:pt idx="431">
                  <c:v>4.5999999999999996</c:v>
                </c:pt>
                <c:pt idx="432">
                  <c:v>4.5999999999999996</c:v>
                </c:pt>
                <c:pt idx="433">
                  <c:v>4.5999999999999996</c:v>
                </c:pt>
                <c:pt idx="434">
                  <c:v>4.5999999999999996</c:v>
                </c:pt>
                <c:pt idx="435">
                  <c:v>4.5999999999999996</c:v>
                </c:pt>
                <c:pt idx="436">
                  <c:v>4.5999999999999996</c:v>
                </c:pt>
                <c:pt idx="437">
                  <c:v>4.5999999999999996</c:v>
                </c:pt>
                <c:pt idx="438">
                  <c:v>4.5999999999999996</c:v>
                </c:pt>
                <c:pt idx="439">
                  <c:v>4.5999999999999996</c:v>
                </c:pt>
                <c:pt idx="440">
                  <c:v>4.5999999999999996</c:v>
                </c:pt>
                <c:pt idx="441">
                  <c:v>4.5999999999999996</c:v>
                </c:pt>
                <c:pt idx="442">
                  <c:v>4.5999999999999996</c:v>
                </c:pt>
                <c:pt idx="443">
                  <c:v>4.5999999999999996</c:v>
                </c:pt>
                <c:pt idx="444">
                  <c:v>4.5999999999999996</c:v>
                </c:pt>
                <c:pt idx="445">
                  <c:v>4.5999999999999996</c:v>
                </c:pt>
                <c:pt idx="446">
                  <c:v>4.5999999999999996</c:v>
                </c:pt>
                <c:pt idx="447">
                  <c:v>4.5999999999999996</c:v>
                </c:pt>
                <c:pt idx="448">
                  <c:v>4.5999999999999996</c:v>
                </c:pt>
                <c:pt idx="449">
                  <c:v>4.5999999999999996</c:v>
                </c:pt>
                <c:pt idx="450">
                  <c:v>4.5999999999999996</c:v>
                </c:pt>
                <c:pt idx="451">
                  <c:v>4.5999999999999996</c:v>
                </c:pt>
                <c:pt idx="452">
                  <c:v>4.5999999999999996</c:v>
                </c:pt>
                <c:pt idx="453">
                  <c:v>4.5999999999999996</c:v>
                </c:pt>
                <c:pt idx="454">
                  <c:v>4.5999999999999996</c:v>
                </c:pt>
                <c:pt idx="455">
                  <c:v>4.5999999999999996</c:v>
                </c:pt>
                <c:pt idx="456">
                  <c:v>4.5999999999999996</c:v>
                </c:pt>
                <c:pt idx="457">
                  <c:v>4.5999999999999996</c:v>
                </c:pt>
                <c:pt idx="458">
                  <c:v>4.5999999999999996</c:v>
                </c:pt>
                <c:pt idx="459">
                  <c:v>4.5999999999999996</c:v>
                </c:pt>
                <c:pt idx="460">
                  <c:v>4.5999999999999996</c:v>
                </c:pt>
                <c:pt idx="461">
                  <c:v>4.5999999999999996</c:v>
                </c:pt>
                <c:pt idx="462">
                  <c:v>4.5999999999999996</c:v>
                </c:pt>
                <c:pt idx="463">
                  <c:v>4.5999999999999996</c:v>
                </c:pt>
                <c:pt idx="464">
                  <c:v>4.5999999999999996</c:v>
                </c:pt>
                <c:pt idx="465">
                  <c:v>4.5999999999999996</c:v>
                </c:pt>
                <c:pt idx="466">
                  <c:v>4.5999999999999996</c:v>
                </c:pt>
                <c:pt idx="467">
                  <c:v>4.5999999999999996</c:v>
                </c:pt>
                <c:pt idx="468">
                  <c:v>4.5999999999999996</c:v>
                </c:pt>
                <c:pt idx="469">
                  <c:v>4.5999999999999996</c:v>
                </c:pt>
                <c:pt idx="470">
                  <c:v>4.5999999999999996</c:v>
                </c:pt>
                <c:pt idx="471">
                  <c:v>4.5999999999999996</c:v>
                </c:pt>
                <c:pt idx="472">
                  <c:v>4.5999999999999996</c:v>
                </c:pt>
                <c:pt idx="473">
                  <c:v>4.5999999999999996</c:v>
                </c:pt>
                <c:pt idx="474">
                  <c:v>4.5999999999999996</c:v>
                </c:pt>
                <c:pt idx="475">
                  <c:v>4.5999999999999996</c:v>
                </c:pt>
                <c:pt idx="476">
                  <c:v>4.5999999999999996</c:v>
                </c:pt>
                <c:pt idx="477">
                  <c:v>4.5999999999999996</c:v>
                </c:pt>
                <c:pt idx="478">
                  <c:v>4.5999999999999996</c:v>
                </c:pt>
                <c:pt idx="479">
                  <c:v>4.5999999999999996</c:v>
                </c:pt>
                <c:pt idx="480">
                  <c:v>4.5999999999999996</c:v>
                </c:pt>
                <c:pt idx="481">
                  <c:v>4.5999999999999996</c:v>
                </c:pt>
                <c:pt idx="482">
                  <c:v>4.5999999999999996</c:v>
                </c:pt>
                <c:pt idx="483">
                  <c:v>4.5999999999999996</c:v>
                </c:pt>
                <c:pt idx="484">
                  <c:v>4.5999999999999996</c:v>
                </c:pt>
                <c:pt idx="485">
                  <c:v>4.5999999999999996</c:v>
                </c:pt>
                <c:pt idx="486">
                  <c:v>4.5999999999999996</c:v>
                </c:pt>
                <c:pt idx="487">
                  <c:v>4.5999999999999996</c:v>
                </c:pt>
                <c:pt idx="488">
                  <c:v>4.5999999999999996</c:v>
                </c:pt>
                <c:pt idx="489">
                  <c:v>4.5999999999999996</c:v>
                </c:pt>
                <c:pt idx="490">
                  <c:v>4.5999999999999996</c:v>
                </c:pt>
                <c:pt idx="491">
                  <c:v>4.5999999999999996</c:v>
                </c:pt>
                <c:pt idx="492">
                  <c:v>4.5999999999999996</c:v>
                </c:pt>
                <c:pt idx="493">
                  <c:v>4.5999999999999996</c:v>
                </c:pt>
                <c:pt idx="494">
                  <c:v>4.5999999999999996</c:v>
                </c:pt>
                <c:pt idx="495">
                  <c:v>4.5999999999999996</c:v>
                </c:pt>
                <c:pt idx="496">
                  <c:v>4.5999999999999996</c:v>
                </c:pt>
                <c:pt idx="497">
                  <c:v>4.5999999999999996</c:v>
                </c:pt>
                <c:pt idx="498">
                  <c:v>4.5999999999999996</c:v>
                </c:pt>
                <c:pt idx="499">
                  <c:v>4.5999999999999996</c:v>
                </c:pt>
                <c:pt idx="500">
                  <c:v>4.5999999999999996</c:v>
                </c:pt>
                <c:pt idx="501">
                  <c:v>4.5999999999999996</c:v>
                </c:pt>
                <c:pt idx="502">
                  <c:v>4.5999999999999996</c:v>
                </c:pt>
                <c:pt idx="503">
                  <c:v>4.5999999999999996</c:v>
                </c:pt>
                <c:pt idx="504">
                  <c:v>4.5999999999999996</c:v>
                </c:pt>
                <c:pt idx="505">
                  <c:v>4.5999999999999996</c:v>
                </c:pt>
                <c:pt idx="506">
                  <c:v>4.5999999999999996</c:v>
                </c:pt>
                <c:pt idx="507">
                  <c:v>4.5999999999999996</c:v>
                </c:pt>
                <c:pt idx="508">
                  <c:v>4.5999999999999996</c:v>
                </c:pt>
                <c:pt idx="509">
                  <c:v>4.5999999999999996</c:v>
                </c:pt>
                <c:pt idx="510">
                  <c:v>4.5999999999999996</c:v>
                </c:pt>
                <c:pt idx="511">
                  <c:v>4.5999999999999996</c:v>
                </c:pt>
                <c:pt idx="512">
                  <c:v>4.5999999999999996</c:v>
                </c:pt>
                <c:pt idx="513">
                  <c:v>4.5999999999999996</c:v>
                </c:pt>
                <c:pt idx="514">
                  <c:v>4.5999999999999996</c:v>
                </c:pt>
                <c:pt idx="515">
                  <c:v>4.5999999999999996</c:v>
                </c:pt>
                <c:pt idx="516">
                  <c:v>4.5999999999999996</c:v>
                </c:pt>
                <c:pt idx="517">
                  <c:v>4.5999999999999996</c:v>
                </c:pt>
                <c:pt idx="518">
                  <c:v>4.5999999999999996</c:v>
                </c:pt>
                <c:pt idx="519">
                  <c:v>4.5999999999999996</c:v>
                </c:pt>
                <c:pt idx="520">
                  <c:v>4.5999999999999996</c:v>
                </c:pt>
                <c:pt idx="521">
                  <c:v>4.5999999999999996</c:v>
                </c:pt>
                <c:pt idx="522">
                  <c:v>4.5999999999999996</c:v>
                </c:pt>
                <c:pt idx="523">
                  <c:v>4.5999999999999996</c:v>
                </c:pt>
                <c:pt idx="524">
                  <c:v>4.5999999999999996</c:v>
                </c:pt>
                <c:pt idx="525">
                  <c:v>4.5999999999999996</c:v>
                </c:pt>
                <c:pt idx="526">
                  <c:v>4.5999999999999996</c:v>
                </c:pt>
                <c:pt idx="527">
                  <c:v>4.5999999999999996</c:v>
                </c:pt>
                <c:pt idx="528">
                  <c:v>4.5999999999999996</c:v>
                </c:pt>
                <c:pt idx="529">
                  <c:v>4.5999999999999996</c:v>
                </c:pt>
                <c:pt idx="530">
                  <c:v>4.5999999999999996</c:v>
                </c:pt>
                <c:pt idx="531">
                  <c:v>4.5999999999999996</c:v>
                </c:pt>
                <c:pt idx="532">
                  <c:v>4.5999999999999996</c:v>
                </c:pt>
                <c:pt idx="533">
                  <c:v>4.5999999999999996</c:v>
                </c:pt>
                <c:pt idx="534">
                  <c:v>4.5999999999999996</c:v>
                </c:pt>
                <c:pt idx="535">
                  <c:v>4.5999999999999996</c:v>
                </c:pt>
                <c:pt idx="536">
                  <c:v>4.5999999999999996</c:v>
                </c:pt>
                <c:pt idx="537">
                  <c:v>4.5999999999999996</c:v>
                </c:pt>
                <c:pt idx="538">
                  <c:v>4.5999999999999996</c:v>
                </c:pt>
                <c:pt idx="539">
                  <c:v>4.5999999999999996</c:v>
                </c:pt>
                <c:pt idx="540">
                  <c:v>4.5999999999999996</c:v>
                </c:pt>
                <c:pt idx="541">
                  <c:v>4.5999999999999996</c:v>
                </c:pt>
                <c:pt idx="542">
                  <c:v>4.5999999999999996</c:v>
                </c:pt>
                <c:pt idx="543">
                  <c:v>4.5999999999999996</c:v>
                </c:pt>
                <c:pt idx="544">
                  <c:v>4.5999999999999996</c:v>
                </c:pt>
                <c:pt idx="545">
                  <c:v>4.5999999999999996</c:v>
                </c:pt>
                <c:pt idx="546">
                  <c:v>4.5999999999999996</c:v>
                </c:pt>
                <c:pt idx="547">
                  <c:v>4.5999999999999996</c:v>
                </c:pt>
                <c:pt idx="548">
                  <c:v>4.5999999999999996</c:v>
                </c:pt>
                <c:pt idx="549">
                  <c:v>4.5999999999999996</c:v>
                </c:pt>
                <c:pt idx="550">
                  <c:v>4.5999999999999996</c:v>
                </c:pt>
                <c:pt idx="551">
                  <c:v>4.5999999999999996</c:v>
                </c:pt>
                <c:pt idx="552">
                  <c:v>4.5999999999999996</c:v>
                </c:pt>
                <c:pt idx="553">
                  <c:v>4.5999999999999996</c:v>
                </c:pt>
                <c:pt idx="554">
                  <c:v>4.5999999999999996</c:v>
                </c:pt>
                <c:pt idx="555">
                  <c:v>4.5999999999999996</c:v>
                </c:pt>
                <c:pt idx="556">
                  <c:v>4.5999999999999996</c:v>
                </c:pt>
                <c:pt idx="557">
                  <c:v>4.5999999999999996</c:v>
                </c:pt>
                <c:pt idx="558">
                  <c:v>4.5999999999999996</c:v>
                </c:pt>
                <c:pt idx="559">
                  <c:v>4.5999999999999996</c:v>
                </c:pt>
                <c:pt idx="560">
                  <c:v>4.5999999999999996</c:v>
                </c:pt>
                <c:pt idx="561">
                  <c:v>4.5999999999999996</c:v>
                </c:pt>
                <c:pt idx="562">
                  <c:v>4.5999999999999996</c:v>
                </c:pt>
                <c:pt idx="563">
                  <c:v>4.5999999999999996</c:v>
                </c:pt>
                <c:pt idx="564">
                  <c:v>4.5999999999999996</c:v>
                </c:pt>
                <c:pt idx="565">
                  <c:v>4.5999999999999996</c:v>
                </c:pt>
                <c:pt idx="566">
                  <c:v>4.5999999999999996</c:v>
                </c:pt>
                <c:pt idx="567">
                  <c:v>4.5999999999999996</c:v>
                </c:pt>
                <c:pt idx="568">
                  <c:v>4.5999999999999996</c:v>
                </c:pt>
                <c:pt idx="569">
                  <c:v>4.5999999999999996</c:v>
                </c:pt>
                <c:pt idx="570">
                  <c:v>4.5999999999999996</c:v>
                </c:pt>
                <c:pt idx="571">
                  <c:v>4.5999999999999996</c:v>
                </c:pt>
                <c:pt idx="572">
                  <c:v>4.5999999999999996</c:v>
                </c:pt>
                <c:pt idx="573">
                  <c:v>4.5999999999999996</c:v>
                </c:pt>
                <c:pt idx="574">
                  <c:v>4.5999999999999996</c:v>
                </c:pt>
                <c:pt idx="575">
                  <c:v>4.5999999999999996</c:v>
                </c:pt>
                <c:pt idx="576">
                  <c:v>4.5999999999999996</c:v>
                </c:pt>
                <c:pt idx="577">
                  <c:v>4.5999999999999996</c:v>
                </c:pt>
                <c:pt idx="578">
                  <c:v>4.5999999999999996</c:v>
                </c:pt>
                <c:pt idx="579">
                  <c:v>4.5999999999999996</c:v>
                </c:pt>
                <c:pt idx="580">
                  <c:v>4.5999999999999996</c:v>
                </c:pt>
                <c:pt idx="581">
                  <c:v>4.5999999999999996</c:v>
                </c:pt>
                <c:pt idx="582">
                  <c:v>4.5999999999999996</c:v>
                </c:pt>
                <c:pt idx="583">
                  <c:v>4.5999999999999996</c:v>
                </c:pt>
                <c:pt idx="584">
                  <c:v>4.5999999999999996</c:v>
                </c:pt>
                <c:pt idx="585">
                  <c:v>4.5999999999999996</c:v>
                </c:pt>
                <c:pt idx="586">
                  <c:v>4.5999999999999996</c:v>
                </c:pt>
                <c:pt idx="587">
                  <c:v>4.5999999999999996</c:v>
                </c:pt>
                <c:pt idx="588">
                  <c:v>4.5999999999999996</c:v>
                </c:pt>
                <c:pt idx="589">
                  <c:v>4.5999999999999996</c:v>
                </c:pt>
                <c:pt idx="590">
                  <c:v>4.5999999999999996</c:v>
                </c:pt>
                <c:pt idx="591">
                  <c:v>4.5999999999999996</c:v>
                </c:pt>
                <c:pt idx="592">
                  <c:v>4.5999999999999996</c:v>
                </c:pt>
                <c:pt idx="593">
                  <c:v>4.5999999999999996</c:v>
                </c:pt>
                <c:pt idx="594">
                  <c:v>4.5999999999999996</c:v>
                </c:pt>
                <c:pt idx="595">
                  <c:v>4.5999999999999996</c:v>
                </c:pt>
                <c:pt idx="596">
                  <c:v>4.5999999999999996</c:v>
                </c:pt>
                <c:pt idx="597">
                  <c:v>4.5999999999999996</c:v>
                </c:pt>
                <c:pt idx="598">
                  <c:v>4.5999999999999996</c:v>
                </c:pt>
                <c:pt idx="599">
                  <c:v>4.5999999999999996</c:v>
                </c:pt>
                <c:pt idx="600">
                  <c:v>4.5999999999999996</c:v>
                </c:pt>
                <c:pt idx="601">
                  <c:v>4.5999999999999996</c:v>
                </c:pt>
                <c:pt idx="602">
                  <c:v>4.5999999999999996</c:v>
                </c:pt>
                <c:pt idx="603">
                  <c:v>4.5999999999999996</c:v>
                </c:pt>
                <c:pt idx="604">
                  <c:v>4.5999999999999996</c:v>
                </c:pt>
                <c:pt idx="605">
                  <c:v>4.5999999999999996</c:v>
                </c:pt>
                <c:pt idx="606">
                  <c:v>4.5999999999999996</c:v>
                </c:pt>
                <c:pt idx="607">
                  <c:v>4.5999999999999996</c:v>
                </c:pt>
                <c:pt idx="608">
                  <c:v>4.5999999999999996</c:v>
                </c:pt>
                <c:pt idx="609">
                  <c:v>4.5999999999999996</c:v>
                </c:pt>
                <c:pt idx="610">
                  <c:v>4.5999999999999996</c:v>
                </c:pt>
                <c:pt idx="611">
                  <c:v>4.5999999999999996</c:v>
                </c:pt>
                <c:pt idx="612">
                  <c:v>4.5999999999999996</c:v>
                </c:pt>
                <c:pt idx="613">
                  <c:v>4.5999999999999996</c:v>
                </c:pt>
                <c:pt idx="614">
                  <c:v>4.5999999999999996</c:v>
                </c:pt>
                <c:pt idx="615">
                  <c:v>4.5999999999999996</c:v>
                </c:pt>
                <c:pt idx="616">
                  <c:v>4.5999999999999996</c:v>
                </c:pt>
                <c:pt idx="617">
                  <c:v>4.5999999999999996</c:v>
                </c:pt>
                <c:pt idx="618">
                  <c:v>4.5999999999999996</c:v>
                </c:pt>
                <c:pt idx="619">
                  <c:v>4.5999999999999996</c:v>
                </c:pt>
                <c:pt idx="620">
                  <c:v>4.5999999999999996</c:v>
                </c:pt>
                <c:pt idx="621">
                  <c:v>4.5999999999999996</c:v>
                </c:pt>
                <c:pt idx="622">
                  <c:v>4.5999999999999996</c:v>
                </c:pt>
                <c:pt idx="623">
                  <c:v>4.5999999999999996</c:v>
                </c:pt>
                <c:pt idx="624">
                  <c:v>4.5999999999999996</c:v>
                </c:pt>
                <c:pt idx="625">
                  <c:v>4.5999999999999996</c:v>
                </c:pt>
                <c:pt idx="626">
                  <c:v>4.5999999999999996</c:v>
                </c:pt>
                <c:pt idx="627">
                  <c:v>4.5999999999999996</c:v>
                </c:pt>
                <c:pt idx="628">
                  <c:v>4.5999999999999996</c:v>
                </c:pt>
                <c:pt idx="629">
                  <c:v>4.5999999999999996</c:v>
                </c:pt>
                <c:pt idx="630">
                  <c:v>4.5999999999999996</c:v>
                </c:pt>
                <c:pt idx="631">
                  <c:v>4.5999999999999996</c:v>
                </c:pt>
                <c:pt idx="632">
                  <c:v>4.5999999999999996</c:v>
                </c:pt>
                <c:pt idx="633">
                  <c:v>4.5999999999999996</c:v>
                </c:pt>
                <c:pt idx="634">
                  <c:v>4.5999999999999996</c:v>
                </c:pt>
                <c:pt idx="635">
                  <c:v>4.5999999999999996</c:v>
                </c:pt>
                <c:pt idx="636">
                  <c:v>4.5999999999999996</c:v>
                </c:pt>
                <c:pt idx="637">
                  <c:v>4.5999999999999996</c:v>
                </c:pt>
                <c:pt idx="638">
                  <c:v>4.5999999999999996</c:v>
                </c:pt>
                <c:pt idx="639">
                  <c:v>4.5999999999999996</c:v>
                </c:pt>
                <c:pt idx="640">
                  <c:v>4.5999999999999996</c:v>
                </c:pt>
                <c:pt idx="641">
                  <c:v>4.5999999999999996</c:v>
                </c:pt>
                <c:pt idx="642">
                  <c:v>4.5999999999999996</c:v>
                </c:pt>
                <c:pt idx="643">
                  <c:v>4.5999999999999996</c:v>
                </c:pt>
                <c:pt idx="644">
                  <c:v>4.5999999999999996</c:v>
                </c:pt>
                <c:pt idx="645">
                  <c:v>4.5999999999999996</c:v>
                </c:pt>
                <c:pt idx="646">
                  <c:v>4.5999999999999996</c:v>
                </c:pt>
                <c:pt idx="647">
                  <c:v>4.5999999999999996</c:v>
                </c:pt>
                <c:pt idx="648">
                  <c:v>4.5999999999999996</c:v>
                </c:pt>
                <c:pt idx="649">
                  <c:v>4.5999999999999996</c:v>
                </c:pt>
                <c:pt idx="650">
                  <c:v>4.5999999999999996</c:v>
                </c:pt>
                <c:pt idx="651">
                  <c:v>4.5999999999999996</c:v>
                </c:pt>
                <c:pt idx="652">
                  <c:v>4.5999999999999996</c:v>
                </c:pt>
                <c:pt idx="653">
                  <c:v>4.5999999999999996</c:v>
                </c:pt>
                <c:pt idx="654">
                  <c:v>4.5999999999999996</c:v>
                </c:pt>
                <c:pt idx="655">
                  <c:v>4.5999999999999996</c:v>
                </c:pt>
                <c:pt idx="656">
                  <c:v>4.5999999999999996</c:v>
                </c:pt>
                <c:pt idx="657">
                  <c:v>4.5999999999999996</c:v>
                </c:pt>
                <c:pt idx="658">
                  <c:v>4.5999999999999996</c:v>
                </c:pt>
                <c:pt idx="659">
                  <c:v>4.5999999999999996</c:v>
                </c:pt>
                <c:pt idx="660">
                  <c:v>4.5999999999999996</c:v>
                </c:pt>
                <c:pt idx="661">
                  <c:v>4.5999999999999996</c:v>
                </c:pt>
                <c:pt idx="662">
                  <c:v>4.5999999999999996</c:v>
                </c:pt>
                <c:pt idx="663">
                  <c:v>4.5999999999999996</c:v>
                </c:pt>
                <c:pt idx="664">
                  <c:v>4.5999999999999996</c:v>
                </c:pt>
                <c:pt idx="665">
                  <c:v>4.5999999999999996</c:v>
                </c:pt>
                <c:pt idx="666">
                  <c:v>4.5999999999999996</c:v>
                </c:pt>
                <c:pt idx="667">
                  <c:v>4.5999999999999996</c:v>
                </c:pt>
                <c:pt idx="668">
                  <c:v>4.5999999999999996</c:v>
                </c:pt>
                <c:pt idx="669">
                  <c:v>4.5999999999999996</c:v>
                </c:pt>
                <c:pt idx="670">
                  <c:v>4.5999999999999996</c:v>
                </c:pt>
                <c:pt idx="671">
                  <c:v>4.5999999999999996</c:v>
                </c:pt>
                <c:pt idx="672">
                  <c:v>4.5999999999999996</c:v>
                </c:pt>
                <c:pt idx="673">
                  <c:v>4.5999999999999996</c:v>
                </c:pt>
                <c:pt idx="674">
                  <c:v>4.5999999999999996</c:v>
                </c:pt>
                <c:pt idx="675">
                  <c:v>4.5999999999999996</c:v>
                </c:pt>
                <c:pt idx="676">
                  <c:v>4.5999999999999996</c:v>
                </c:pt>
                <c:pt idx="677">
                  <c:v>4.5999999999999996</c:v>
                </c:pt>
                <c:pt idx="678">
                  <c:v>4.5999999999999996</c:v>
                </c:pt>
                <c:pt idx="679">
                  <c:v>4.5999999999999996</c:v>
                </c:pt>
                <c:pt idx="680">
                  <c:v>4.5999999999999996</c:v>
                </c:pt>
                <c:pt idx="681">
                  <c:v>4.5999999999999996</c:v>
                </c:pt>
                <c:pt idx="682">
                  <c:v>4.5999999999999996</c:v>
                </c:pt>
                <c:pt idx="683">
                  <c:v>4.5999999999999996</c:v>
                </c:pt>
                <c:pt idx="684">
                  <c:v>4.5999999999999996</c:v>
                </c:pt>
                <c:pt idx="685">
                  <c:v>4.5999999999999996</c:v>
                </c:pt>
                <c:pt idx="686">
                  <c:v>4.5999999999999996</c:v>
                </c:pt>
                <c:pt idx="687">
                  <c:v>4.5999999999999996</c:v>
                </c:pt>
                <c:pt idx="688">
                  <c:v>4.5999999999999996</c:v>
                </c:pt>
                <c:pt idx="689">
                  <c:v>4.5999999999999996</c:v>
                </c:pt>
                <c:pt idx="690">
                  <c:v>4.5999999999999996</c:v>
                </c:pt>
                <c:pt idx="691">
                  <c:v>4.5999999999999996</c:v>
                </c:pt>
                <c:pt idx="692">
                  <c:v>4.5999999999999996</c:v>
                </c:pt>
                <c:pt idx="693">
                  <c:v>4.5999999999999996</c:v>
                </c:pt>
                <c:pt idx="694">
                  <c:v>4.5999999999999996</c:v>
                </c:pt>
                <c:pt idx="695">
                  <c:v>4.5999999999999996</c:v>
                </c:pt>
                <c:pt idx="696">
                  <c:v>4.5999999999999996</c:v>
                </c:pt>
                <c:pt idx="697">
                  <c:v>4.5999999999999996</c:v>
                </c:pt>
                <c:pt idx="698">
                  <c:v>4.5999999999999996</c:v>
                </c:pt>
                <c:pt idx="699">
                  <c:v>4.5999999999999996</c:v>
                </c:pt>
                <c:pt idx="700">
                  <c:v>4.5999999999999996</c:v>
                </c:pt>
                <c:pt idx="701">
                  <c:v>4.5999999999999996</c:v>
                </c:pt>
                <c:pt idx="702">
                  <c:v>4.5999999999999996</c:v>
                </c:pt>
                <c:pt idx="703">
                  <c:v>4.5999999999999996</c:v>
                </c:pt>
                <c:pt idx="704">
                  <c:v>4.5999999999999996</c:v>
                </c:pt>
                <c:pt idx="705">
                  <c:v>4.5999999999999996</c:v>
                </c:pt>
                <c:pt idx="706">
                  <c:v>4.5999999999999996</c:v>
                </c:pt>
                <c:pt idx="707">
                  <c:v>4.5999999999999996</c:v>
                </c:pt>
                <c:pt idx="708">
                  <c:v>4.5999999999999996</c:v>
                </c:pt>
                <c:pt idx="709">
                  <c:v>4.5999999999999996</c:v>
                </c:pt>
                <c:pt idx="710">
                  <c:v>4.5999999999999996</c:v>
                </c:pt>
                <c:pt idx="711">
                  <c:v>4.5999999999999996</c:v>
                </c:pt>
                <c:pt idx="712">
                  <c:v>4.5999999999999996</c:v>
                </c:pt>
                <c:pt idx="713">
                  <c:v>4.5999999999999996</c:v>
                </c:pt>
                <c:pt idx="714">
                  <c:v>4.5999999999999996</c:v>
                </c:pt>
                <c:pt idx="715">
                  <c:v>4.5999999999999996</c:v>
                </c:pt>
                <c:pt idx="716">
                  <c:v>4.5999999999999996</c:v>
                </c:pt>
                <c:pt idx="717">
                  <c:v>4.5999999999999996</c:v>
                </c:pt>
                <c:pt idx="718">
                  <c:v>4.5999999999999996</c:v>
                </c:pt>
                <c:pt idx="719">
                  <c:v>4.5999999999999996</c:v>
                </c:pt>
                <c:pt idx="720">
                  <c:v>4.5999999999999996</c:v>
                </c:pt>
                <c:pt idx="721">
                  <c:v>4.5999999999999996</c:v>
                </c:pt>
                <c:pt idx="722">
                  <c:v>4.5999999999999996</c:v>
                </c:pt>
                <c:pt idx="723">
                  <c:v>4.5999999999999996</c:v>
                </c:pt>
                <c:pt idx="724">
                  <c:v>4.5999999999999996</c:v>
                </c:pt>
                <c:pt idx="725">
                  <c:v>4.5999999999999996</c:v>
                </c:pt>
                <c:pt idx="726">
                  <c:v>4.5999999999999996</c:v>
                </c:pt>
                <c:pt idx="727">
                  <c:v>4.5999999999999996</c:v>
                </c:pt>
                <c:pt idx="728">
                  <c:v>4.5999999999999996</c:v>
                </c:pt>
                <c:pt idx="729">
                  <c:v>4.5999999999999996</c:v>
                </c:pt>
                <c:pt idx="730">
                  <c:v>4.5999999999999996</c:v>
                </c:pt>
                <c:pt idx="731">
                  <c:v>4.5999999999999996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B4CE-42B4-94C7-3B7BFD3BFCB9}"/>
            </c:ext>
          </c:extLst>
        </c:ser>
        <c:ser>
          <c:idx val="12"/>
          <c:order val="19"/>
          <c:tx>
            <c:v>MINIMO ABSOLUTO 1973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DATOS!$Y$3:$Y$734</c:f>
              <c:numCache>
                <c:formatCode>0.00</c:formatCode>
                <c:ptCount val="732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  <c:pt idx="14">
                  <c:v>0.25</c:v>
                </c:pt>
                <c:pt idx="15">
                  <c:v>0.25</c:v>
                </c:pt>
                <c:pt idx="16">
                  <c:v>0.25</c:v>
                </c:pt>
                <c:pt idx="17">
                  <c:v>0.25</c:v>
                </c:pt>
                <c:pt idx="18">
                  <c:v>0.25</c:v>
                </c:pt>
                <c:pt idx="19">
                  <c:v>0.25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0.25</c:v>
                </c:pt>
                <c:pt idx="26">
                  <c:v>0.25</c:v>
                </c:pt>
                <c:pt idx="27">
                  <c:v>0.25</c:v>
                </c:pt>
                <c:pt idx="28">
                  <c:v>0.25</c:v>
                </c:pt>
                <c:pt idx="29">
                  <c:v>0.25</c:v>
                </c:pt>
                <c:pt idx="30">
                  <c:v>0.25</c:v>
                </c:pt>
                <c:pt idx="31">
                  <c:v>0.25</c:v>
                </c:pt>
                <c:pt idx="32">
                  <c:v>0.25</c:v>
                </c:pt>
                <c:pt idx="33">
                  <c:v>0.25</c:v>
                </c:pt>
                <c:pt idx="34">
                  <c:v>0.25</c:v>
                </c:pt>
                <c:pt idx="35">
                  <c:v>0.25</c:v>
                </c:pt>
                <c:pt idx="36">
                  <c:v>0.25</c:v>
                </c:pt>
                <c:pt idx="37">
                  <c:v>0.25</c:v>
                </c:pt>
                <c:pt idx="38">
                  <c:v>0.25</c:v>
                </c:pt>
                <c:pt idx="39">
                  <c:v>0.25</c:v>
                </c:pt>
                <c:pt idx="40">
                  <c:v>0.25</c:v>
                </c:pt>
                <c:pt idx="41">
                  <c:v>0.25</c:v>
                </c:pt>
                <c:pt idx="42">
                  <c:v>0.25</c:v>
                </c:pt>
                <c:pt idx="43">
                  <c:v>0.25</c:v>
                </c:pt>
                <c:pt idx="44">
                  <c:v>0.25</c:v>
                </c:pt>
                <c:pt idx="45">
                  <c:v>0.25</c:v>
                </c:pt>
                <c:pt idx="46">
                  <c:v>0.25</c:v>
                </c:pt>
                <c:pt idx="47">
                  <c:v>0.25</c:v>
                </c:pt>
                <c:pt idx="48">
                  <c:v>0.25</c:v>
                </c:pt>
                <c:pt idx="49">
                  <c:v>0.25</c:v>
                </c:pt>
                <c:pt idx="50">
                  <c:v>0.25</c:v>
                </c:pt>
                <c:pt idx="51">
                  <c:v>0.25</c:v>
                </c:pt>
                <c:pt idx="52">
                  <c:v>0.25</c:v>
                </c:pt>
                <c:pt idx="53">
                  <c:v>0.25</c:v>
                </c:pt>
                <c:pt idx="54">
                  <c:v>0.25</c:v>
                </c:pt>
                <c:pt idx="55">
                  <c:v>0.25</c:v>
                </c:pt>
                <c:pt idx="56">
                  <c:v>0.25</c:v>
                </c:pt>
                <c:pt idx="57">
                  <c:v>0.25</c:v>
                </c:pt>
                <c:pt idx="58">
                  <c:v>0.25</c:v>
                </c:pt>
                <c:pt idx="59">
                  <c:v>0.25</c:v>
                </c:pt>
                <c:pt idx="60">
                  <c:v>0.25</c:v>
                </c:pt>
                <c:pt idx="61">
                  <c:v>0.25</c:v>
                </c:pt>
                <c:pt idx="62">
                  <c:v>0.25</c:v>
                </c:pt>
                <c:pt idx="63">
                  <c:v>0.25</c:v>
                </c:pt>
                <c:pt idx="64">
                  <c:v>0.25</c:v>
                </c:pt>
                <c:pt idx="65">
                  <c:v>0.25</c:v>
                </c:pt>
                <c:pt idx="66">
                  <c:v>0.25</c:v>
                </c:pt>
                <c:pt idx="67">
                  <c:v>0.25</c:v>
                </c:pt>
                <c:pt idx="68">
                  <c:v>0.25</c:v>
                </c:pt>
                <c:pt idx="69">
                  <c:v>0.25</c:v>
                </c:pt>
                <c:pt idx="70">
                  <c:v>0.25</c:v>
                </c:pt>
                <c:pt idx="71">
                  <c:v>0.25</c:v>
                </c:pt>
                <c:pt idx="72">
                  <c:v>0.25</c:v>
                </c:pt>
                <c:pt idx="73">
                  <c:v>0.25</c:v>
                </c:pt>
                <c:pt idx="74">
                  <c:v>0.25</c:v>
                </c:pt>
                <c:pt idx="75">
                  <c:v>0.25</c:v>
                </c:pt>
                <c:pt idx="76">
                  <c:v>0.25</c:v>
                </c:pt>
                <c:pt idx="77">
                  <c:v>0.25</c:v>
                </c:pt>
                <c:pt idx="78">
                  <c:v>0.25</c:v>
                </c:pt>
                <c:pt idx="79">
                  <c:v>0.25</c:v>
                </c:pt>
                <c:pt idx="80">
                  <c:v>0.25</c:v>
                </c:pt>
                <c:pt idx="81">
                  <c:v>0.25</c:v>
                </c:pt>
                <c:pt idx="82">
                  <c:v>0.25</c:v>
                </c:pt>
                <c:pt idx="83">
                  <c:v>0.25</c:v>
                </c:pt>
                <c:pt idx="84">
                  <c:v>0.25</c:v>
                </c:pt>
                <c:pt idx="85">
                  <c:v>0.25</c:v>
                </c:pt>
                <c:pt idx="86">
                  <c:v>0.25</c:v>
                </c:pt>
                <c:pt idx="87">
                  <c:v>0.25</c:v>
                </c:pt>
                <c:pt idx="88">
                  <c:v>0.25</c:v>
                </c:pt>
                <c:pt idx="89">
                  <c:v>0.25</c:v>
                </c:pt>
                <c:pt idx="90">
                  <c:v>0.25</c:v>
                </c:pt>
                <c:pt idx="91">
                  <c:v>0.25</c:v>
                </c:pt>
                <c:pt idx="92">
                  <c:v>0.25</c:v>
                </c:pt>
                <c:pt idx="93">
                  <c:v>0.25</c:v>
                </c:pt>
                <c:pt idx="94">
                  <c:v>0.25</c:v>
                </c:pt>
                <c:pt idx="95">
                  <c:v>0.25</c:v>
                </c:pt>
                <c:pt idx="96">
                  <c:v>0.25</c:v>
                </c:pt>
                <c:pt idx="97">
                  <c:v>0.25</c:v>
                </c:pt>
                <c:pt idx="98">
                  <c:v>0.25</c:v>
                </c:pt>
                <c:pt idx="99">
                  <c:v>0.25</c:v>
                </c:pt>
                <c:pt idx="100">
                  <c:v>0.25</c:v>
                </c:pt>
                <c:pt idx="101">
                  <c:v>0.25</c:v>
                </c:pt>
                <c:pt idx="102">
                  <c:v>0.25</c:v>
                </c:pt>
                <c:pt idx="103">
                  <c:v>0.25</c:v>
                </c:pt>
                <c:pt idx="104">
                  <c:v>0.25</c:v>
                </c:pt>
                <c:pt idx="105">
                  <c:v>0.25</c:v>
                </c:pt>
                <c:pt idx="106">
                  <c:v>0.25</c:v>
                </c:pt>
                <c:pt idx="107">
                  <c:v>0.25</c:v>
                </c:pt>
                <c:pt idx="108">
                  <c:v>0.25</c:v>
                </c:pt>
                <c:pt idx="109">
                  <c:v>0.25</c:v>
                </c:pt>
                <c:pt idx="110">
                  <c:v>0.25</c:v>
                </c:pt>
                <c:pt idx="111">
                  <c:v>0.25</c:v>
                </c:pt>
                <c:pt idx="112">
                  <c:v>0.25</c:v>
                </c:pt>
                <c:pt idx="113">
                  <c:v>0.25</c:v>
                </c:pt>
                <c:pt idx="114">
                  <c:v>0.25</c:v>
                </c:pt>
                <c:pt idx="115">
                  <c:v>0.25</c:v>
                </c:pt>
                <c:pt idx="116">
                  <c:v>0.25</c:v>
                </c:pt>
                <c:pt idx="117">
                  <c:v>0.25</c:v>
                </c:pt>
                <c:pt idx="118">
                  <c:v>0.25</c:v>
                </c:pt>
                <c:pt idx="119">
                  <c:v>0.25</c:v>
                </c:pt>
                <c:pt idx="120">
                  <c:v>0.25</c:v>
                </c:pt>
                <c:pt idx="121">
                  <c:v>0.25</c:v>
                </c:pt>
                <c:pt idx="122">
                  <c:v>0.25</c:v>
                </c:pt>
                <c:pt idx="123">
                  <c:v>0.25</c:v>
                </c:pt>
                <c:pt idx="124">
                  <c:v>0.25</c:v>
                </c:pt>
                <c:pt idx="125">
                  <c:v>0.25</c:v>
                </c:pt>
                <c:pt idx="126">
                  <c:v>0.25</c:v>
                </c:pt>
                <c:pt idx="127">
                  <c:v>0.25</c:v>
                </c:pt>
                <c:pt idx="128">
                  <c:v>0.25</c:v>
                </c:pt>
                <c:pt idx="129">
                  <c:v>0.25</c:v>
                </c:pt>
                <c:pt idx="130">
                  <c:v>0.25</c:v>
                </c:pt>
                <c:pt idx="131">
                  <c:v>0.25</c:v>
                </c:pt>
                <c:pt idx="132">
                  <c:v>0.25</c:v>
                </c:pt>
                <c:pt idx="133">
                  <c:v>0.25</c:v>
                </c:pt>
                <c:pt idx="134">
                  <c:v>0.25</c:v>
                </c:pt>
                <c:pt idx="135">
                  <c:v>0.25</c:v>
                </c:pt>
                <c:pt idx="136">
                  <c:v>0.25</c:v>
                </c:pt>
                <c:pt idx="137">
                  <c:v>0.25</c:v>
                </c:pt>
                <c:pt idx="138">
                  <c:v>0.25</c:v>
                </c:pt>
                <c:pt idx="139">
                  <c:v>0.25</c:v>
                </c:pt>
                <c:pt idx="140">
                  <c:v>0.25</c:v>
                </c:pt>
                <c:pt idx="141">
                  <c:v>0.25</c:v>
                </c:pt>
                <c:pt idx="142">
                  <c:v>0.25</c:v>
                </c:pt>
                <c:pt idx="143">
                  <c:v>0.25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0.25</c:v>
                </c:pt>
                <c:pt idx="161">
                  <c:v>0.25</c:v>
                </c:pt>
                <c:pt idx="162">
                  <c:v>0.25</c:v>
                </c:pt>
                <c:pt idx="163">
                  <c:v>0.25</c:v>
                </c:pt>
                <c:pt idx="164">
                  <c:v>0.25</c:v>
                </c:pt>
                <c:pt idx="165">
                  <c:v>0.25</c:v>
                </c:pt>
                <c:pt idx="166">
                  <c:v>0.25</c:v>
                </c:pt>
                <c:pt idx="167">
                  <c:v>0.25</c:v>
                </c:pt>
                <c:pt idx="168">
                  <c:v>0.25</c:v>
                </c:pt>
                <c:pt idx="169">
                  <c:v>0.25</c:v>
                </c:pt>
                <c:pt idx="170">
                  <c:v>0.25</c:v>
                </c:pt>
                <c:pt idx="171">
                  <c:v>0.25</c:v>
                </c:pt>
                <c:pt idx="172">
                  <c:v>0.25</c:v>
                </c:pt>
                <c:pt idx="173">
                  <c:v>0.25</c:v>
                </c:pt>
                <c:pt idx="174">
                  <c:v>0.25</c:v>
                </c:pt>
                <c:pt idx="175">
                  <c:v>0.25</c:v>
                </c:pt>
                <c:pt idx="176">
                  <c:v>0.25</c:v>
                </c:pt>
                <c:pt idx="177">
                  <c:v>0.25</c:v>
                </c:pt>
                <c:pt idx="178">
                  <c:v>0.25</c:v>
                </c:pt>
                <c:pt idx="179">
                  <c:v>0.25</c:v>
                </c:pt>
                <c:pt idx="180">
                  <c:v>0.25</c:v>
                </c:pt>
                <c:pt idx="181">
                  <c:v>0.25</c:v>
                </c:pt>
                <c:pt idx="182">
                  <c:v>0.25</c:v>
                </c:pt>
                <c:pt idx="183">
                  <c:v>0.25</c:v>
                </c:pt>
                <c:pt idx="184">
                  <c:v>0.25</c:v>
                </c:pt>
                <c:pt idx="185">
                  <c:v>0.25</c:v>
                </c:pt>
                <c:pt idx="186">
                  <c:v>0.25</c:v>
                </c:pt>
                <c:pt idx="187">
                  <c:v>0.25</c:v>
                </c:pt>
                <c:pt idx="188">
                  <c:v>0.25</c:v>
                </c:pt>
                <c:pt idx="189">
                  <c:v>0.25</c:v>
                </c:pt>
                <c:pt idx="190">
                  <c:v>0.25</c:v>
                </c:pt>
                <c:pt idx="191">
                  <c:v>0.25</c:v>
                </c:pt>
                <c:pt idx="192">
                  <c:v>0.25</c:v>
                </c:pt>
                <c:pt idx="193">
                  <c:v>0.25</c:v>
                </c:pt>
                <c:pt idx="194">
                  <c:v>0.25</c:v>
                </c:pt>
                <c:pt idx="195">
                  <c:v>0.25</c:v>
                </c:pt>
                <c:pt idx="196">
                  <c:v>0.25</c:v>
                </c:pt>
                <c:pt idx="197">
                  <c:v>0.25</c:v>
                </c:pt>
                <c:pt idx="198">
                  <c:v>0.25</c:v>
                </c:pt>
                <c:pt idx="199">
                  <c:v>0.25</c:v>
                </c:pt>
                <c:pt idx="200">
                  <c:v>0.25</c:v>
                </c:pt>
                <c:pt idx="201">
                  <c:v>0.25</c:v>
                </c:pt>
                <c:pt idx="202">
                  <c:v>0.25</c:v>
                </c:pt>
                <c:pt idx="203">
                  <c:v>0.25</c:v>
                </c:pt>
                <c:pt idx="204">
                  <c:v>0.25</c:v>
                </c:pt>
                <c:pt idx="205">
                  <c:v>0.25</c:v>
                </c:pt>
                <c:pt idx="206">
                  <c:v>0.25</c:v>
                </c:pt>
                <c:pt idx="207">
                  <c:v>0.25</c:v>
                </c:pt>
                <c:pt idx="208">
                  <c:v>0.25</c:v>
                </c:pt>
                <c:pt idx="209">
                  <c:v>0.25</c:v>
                </c:pt>
                <c:pt idx="210">
                  <c:v>0.25</c:v>
                </c:pt>
                <c:pt idx="211">
                  <c:v>0.25</c:v>
                </c:pt>
                <c:pt idx="212">
                  <c:v>0.25</c:v>
                </c:pt>
                <c:pt idx="213">
                  <c:v>0.25</c:v>
                </c:pt>
                <c:pt idx="214">
                  <c:v>0.25</c:v>
                </c:pt>
                <c:pt idx="215">
                  <c:v>0.25</c:v>
                </c:pt>
                <c:pt idx="216">
                  <c:v>0.25</c:v>
                </c:pt>
                <c:pt idx="217">
                  <c:v>0.25</c:v>
                </c:pt>
                <c:pt idx="218">
                  <c:v>0.25</c:v>
                </c:pt>
                <c:pt idx="219">
                  <c:v>0.25</c:v>
                </c:pt>
                <c:pt idx="220">
                  <c:v>0.25</c:v>
                </c:pt>
                <c:pt idx="221">
                  <c:v>0.25</c:v>
                </c:pt>
                <c:pt idx="222">
                  <c:v>0.25</c:v>
                </c:pt>
                <c:pt idx="223">
                  <c:v>0.25</c:v>
                </c:pt>
                <c:pt idx="224">
                  <c:v>0.25</c:v>
                </c:pt>
                <c:pt idx="225">
                  <c:v>0.25</c:v>
                </c:pt>
                <c:pt idx="226">
                  <c:v>0.25</c:v>
                </c:pt>
                <c:pt idx="227">
                  <c:v>0.25</c:v>
                </c:pt>
                <c:pt idx="228">
                  <c:v>0.25</c:v>
                </c:pt>
                <c:pt idx="229">
                  <c:v>0.25</c:v>
                </c:pt>
                <c:pt idx="230">
                  <c:v>0.25</c:v>
                </c:pt>
                <c:pt idx="231">
                  <c:v>0.25</c:v>
                </c:pt>
                <c:pt idx="232">
                  <c:v>0.25</c:v>
                </c:pt>
                <c:pt idx="233">
                  <c:v>0.25</c:v>
                </c:pt>
                <c:pt idx="234">
                  <c:v>0.25</c:v>
                </c:pt>
                <c:pt idx="235">
                  <c:v>0.25</c:v>
                </c:pt>
                <c:pt idx="236">
                  <c:v>0.25</c:v>
                </c:pt>
                <c:pt idx="237">
                  <c:v>0.25</c:v>
                </c:pt>
                <c:pt idx="238">
                  <c:v>0.25</c:v>
                </c:pt>
                <c:pt idx="239">
                  <c:v>0.25</c:v>
                </c:pt>
                <c:pt idx="240">
                  <c:v>0.25</c:v>
                </c:pt>
                <c:pt idx="241">
                  <c:v>0.25</c:v>
                </c:pt>
                <c:pt idx="242">
                  <c:v>0.25</c:v>
                </c:pt>
                <c:pt idx="243">
                  <c:v>0.25</c:v>
                </c:pt>
                <c:pt idx="244">
                  <c:v>0.25</c:v>
                </c:pt>
                <c:pt idx="245">
                  <c:v>0.25</c:v>
                </c:pt>
                <c:pt idx="246">
                  <c:v>0.25</c:v>
                </c:pt>
                <c:pt idx="247">
                  <c:v>0.25</c:v>
                </c:pt>
                <c:pt idx="248">
                  <c:v>0.25</c:v>
                </c:pt>
                <c:pt idx="249">
                  <c:v>0.25</c:v>
                </c:pt>
                <c:pt idx="250">
                  <c:v>0.25</c:v>
                </c:pt>
                <c:pt idx="251">
                  <c:v>0.25</c:v>
                </c:pt>
                <c:pt idx="252">
                  <c:v>0.25</c:v>
                </c:pt>
                <c:pt idx="253">
                  <c:v>0.25</c:v>
                </c:pt>
                <c:pt idx="254">
                  <c:v>0.25</c:v>
                </c:pt>
                <c:pt idx="255">
                  <c:v>0.25</c:v>
                </c:pt>
                <c:pt idx="256">
                  <c:v>0.25</c:v>
                </c:pt>
                <c:pt idx="257">
                  <c:v>0.25</c:v>
                </c:pt>
                <c:pt idx="258">
                  <c:v>0.25</c:v>
                </c:pt>
                <c:pt idx="259">
                  <c:v>0.25</c:v>
                </c:pt>
                <c:pt idx="260">
                  <c:v>0.25</c:v>
                </c:pt>
                <c:pt idx="261">
                  <c:v>0.25</c:v>
                </c:pt>
                <c:pt idx="262">
                  <c:v>0.25</c:v>
                </c:pt>
                <c:pt idx="263">
                  <c:v>0.25</c:v>
                </c:pt>
                <c:pt idx="264">
                  <c:v>0.25</c:v>
                </c:pt>
                <c:pt idx="265">
                  <c:v>0.25</c:v>
                </c:pt>
                <c:pt idx="266">
                  <c:v>0.25</c:v>
                </c:pt>
                <c:pt idx="267">
                  <c:v>0.25</c:v>
                </c:pt>
                <c:pt idx="268">
                  <c:v>0.25</c:v>
                </c:pt>
                <c:pt idx="269">
                  <c:v>0.25</c:v>
                </c:pt>
                <c:pt idx="270">
                  <c:v>0.25</c:v>
                </c:pt>
                <c:pt idx="271">
                  <c:v>0.25</c:v>
                </c:pt>
                <c:pt idx="272">
                  <c:v>0.25</c:v>
                </c:pt>
                <c:pt idx="273">
                  <c:v>0.25</c:v>
                </c:pt>
                <c:pt idx="274">
                  <c:v>0.25</c:v>
                </c:pt>
                <c:pt idx="275">
                  <c:v>0.25</c:v>
                </c:pt>
                <c:pt idx="276">
                  <c:v>0.25</c:v>
                </c:pt>
                <c:pt idx="277">
                  <c:v>0.25</c:v>
                </c:pt>
                <c:pt idx="278">
                  <c:v>0.25</c:v>
                </c:pt>
                <c:pt idx="279">
                  <c:v>0.25</c:v>
                </c:pt>
                <c:pt idx="280">
                  <c:v>0.25</c:v>
                </c:pt>
                <c:pt idx="281">
                  <c:v>0.25</c:v>
                </c:pt>
                <c:pt idx="282">
                  <c:v>0.25</c:v>
                </c:pt>
                <c:pt idx="283">
                  <c:v>0.25</c:v>
                </c:pt>
                <c:pt idx="284">
                  <c:v>0.25</c:v>
                </c:pt>
                <c:pt idx="285">
                  <c:v>0.25</c:v>
                </c:pt>
                <c:pt idx="286">
                  <c:v>0.25</c:v>
                </c:pt>
                <c:pt idx="287">
                  <c:v>0.25</c:v>
                </c:pt>
                <c:pt idx="288">
                  <c:v>0.25</c:v>
                </c:pt>
                <c:pt idx="289">
                  <c:v>0.25</c:v>
                </c:pt>
                <c:pt idx="290">
                  <c:v>0.25</c:v>
                </c:pt>
                <c:pt idx="291">
                  <c:v>0.25</c:v>
                </c:pt>
                <c:pt idx="292">
                  <c:v>0.25</c:v>
                </c:pt>
                <c:pt idx="293">
                  <c:v>0.25</c:v>
                </c:pt>
                <c:pt idx="294">
                  <c:v>0.25</c:v>
                </c:pt>
                <c:pt idx="295">
                  <c:v>0.25</c:v>
                </c:pt>
                <c:pt idx="296">
                  <c:v>0.25</c:v>
                </c:pt>
                <c:pt idx="297">
                  <c:v>0.25</c:v>
                </c:pt>
                <c:pt idx="298">
                  <c:v>0.25</c:v>
                </c:pt>
                <c:pt idx="299">
                  <c:v>0.25</c:v>
                </c:pt>
                <c:pt idx="300">
                  <c:v>0.25</c:v>
                </c:pt>
                <c:pt idx="301">
                  <c:v>0.25</c:v>
                </c:pt>
                <c:pt idx="302">
                  <c:v>0.25</c:v>
                </c:pt>
                <c:pt idx="303">
                  <c:v>0.25</c:v>
                </c:pt>
                <c:pt idx="304">
                  <c:v>0.25</c:v>
                </c:pt>
                <c:pt idx="305">
                  <c:v>0.25</c:v>
                </c:pt>
                <c:pt idx="306">
                  <c:v>0.25</c:v>
                </c:pt>
                <c:pt idx="307">
                  <c:v>0.25</c:v>
                </c:pt>
                <c:pt idx="308">
                  <c:v>0.25</c:v>
                </c:pt>
                <c:pt idx="309">
                  <c:v>0.25</c:v>
                </c:pt>
                <c:pt idx="310">
                  <c:v>0.25</c:v>
                </c:pt>
                <c:pt idx="311">
                  <c:v>0.25</c:v>
                </c:pt>
                <c:pt idx="312">
                  <c:v>0.25</c:v>
                </c:pt>
                <c:pt idx="313">
                  <c:v>0.25</c:v>
                </c:pt>
                <c:pt idx="314">
                  <c:v>0.25</c:v>
                </c:pt>
                <c:pt idx="315">
                  <c:v>0.25</c:v>
                </c:pt>
                <c:pt idx="316">
                  <c:v>0.25</c:v>
                </c:pt>
                <c:pt idx="317">
                  <c:v>0.25</c:v>
                </c:pt>
                <c:pt idx="318">
                  <c:v>0.25</c:v>
                </c:pt>
                <c:pt idx="319">
                  <c:v>0.25</c:v>
                </c:pt>
                <c:pt idx="320">
                  <c:v>0.25</c:v>
                </c:pt>
                <c:pt idx="321">
                  <c:v>0.25</c:v>
                </c:pt>
                <c:pt idx="322">
                  <c:v>0.25</c:v>
                </c:pt>
                <c:pt idx="323">
                  <c:v>0.25</c:v>
                </c:pt>
                <c:pt idx="324">
                  <c:v>0.25</c:v>
                </c:pt>
                <c:pt idx="325">
                  <c:v>0.25</c:v>
                </c:pt>
                <c:pt idx="326">
                  <c:v>0.25</c:v>
                </c:pt>
                <c:pt idx="327">
                  <c:v>0.25</c:v>
                </c:pt>
                <c:pt idx="328">
                  <c:v>0.25</c:v>
                </c:pt>
                <c:pt idx="329">
                  <c:v>0.25</c:v>
                </c:pt>
                <c:pt idx="330">
                  <c:v>0.25</c:v>
                </c:pt>
                <c:pt idx="331">
                  <c:v>0.25</c:v>
                </c:pt>
                <c:pt idx="332">
                  <c:v>0.25</c:v>
                </c:pt>
                <c:pt idx="333">
                  <c:v>0.25</c:v>
                </c:pt>
                <c:pt idx="334">
                  <c:v>0.25</c:v>
                </c:pt>
                <c:pt idx="335">
                  <c:v>0.25</c:v>
                </c:pt>
                <c:pt idx="336">
                  <c:v>0.25</c:v>
                </c:pt>
                <c:pt idx="337">
                  <c:v>0.25</c:v>
                </c:pt>
                <c:pt idx="338">
                  <c:v>0.25</c:v>
                </c:pt>
                <c:pt idx="339">
                  <c:v>0.25</c:v>
                </c:pt>
                <c:pt idx="340">
                  <c:v>0.25</c:v>
                </c:pt>
                <c:pt idx="341">
                  <c:v>0.25</c:v>
                </c:pt>
                <c:pt idx="342">
                  <c:v>0.25</c:v>
                </c:pt>
                <c:pt idx="343">
                  <c:v>0.25</c:v>
                </c:pt>
                <c:pt idx="344">
                  <c:v>0.25</c:v>
                </c:pt>
                <c:pt idx="345">
                  <c:v>0.25</c:v>
                </c:pt>
                <c:pt idx="346">
                  <c:v>0.25</c:v>
                </c:pt>
                <c:pt idx="347">
                  <c:v>0.25</c:v>
                </c:pt>
                <c:pt idx="348">
                  <c:v>0.25</c:v>
                </c:pt>
                <c:pt idx="349">
                  <c:v>0.25</c:v>
                </c:pt>
                <c:pt idx="350">
                  <c:v>0.25</c:v>
                </c:pt>
                <c:pt idx="351">
                  <c:v>0.25</c:v>
                </c:pt>
                <c:pt idx="352">
                  <c:v>0.25</c:v>
                </c:pt>
                <c:pt idx="353">
                  <c:v>0.25</c:v>
                </c:pt>
                <c:pt idx="354">
                  <c:v>0.25</c:v>
                </c:pt>
                <c:pt idx="355">
                  <c:v>0.25</c:v>
                </c:pt>
                <c:pt idx="356">
                  <c:v>0.25</c:v>
                </c:pt>
                <c:pt idx="357">
                  <c:v>0.25</c:v>
                </c:pt>
                <c:pt idx="358">
                  <c:v>0.25</c:v>
                </c:pt>
                <c:pt idx="359">
                  <c:v>0.25</c:v>
                </c:pt>
                <c:pt idx="360">
                  <c:v>0.25</c:v>
                </c:pt>
                <c:pt idx="361">
                  <c:v>0.25</c:v>
                </c:pt>
                <c:pt idx="362">
                  <c:v>0.25</c:v>
                </c:pt>
                <c:pt idx="363">
                  <c:v>0.25</c:v>
                </c:pt>
                <c:pt idx="364">
                  <c:v>0.25</c:v>
                </c:pt>
                <c:pt idx="365">
                  <c:v>0.25</c:v>
                </c:pt>
                <c:pt idx="366">
                  <c:v>0.25</c:v>
                </c:pt>
                <c:pt idx="367">
                  <c:v>0.25</c:v>
                </c:pt>
                <c:pt idx="368">
                  <c:v>0.25</c:v>
                </c:pt>
                <c:pt idx="369">
                  <c:v>0.25</c:v>
                </c:pt>
                <c:pt idx="370">
                  <c:v>0.25</c:v>
                </c:pt>
                <c:pt idx="371">
                  <c:v>0.25</c:v>
                </c:pt>
                <c:pt idx="372">
                  <c:v>0.25</c:v>
                </c:pt>
                <c:pt idx="373">
                  <c:v>0.25</c:v>
                </c:pt>
                <c:pt idx="374">
                  <c:v>0.25</c:v>
                </c:pt>
                <c:pt idx="375">
                  <c:v>0.25</c:v>
                </c:pt>
                <c:pt idx="376">
                  <c:v>0.25</c:v>
                </c:pt>
                <c:pt idx="377">
                  <c:v>0.25</c:v>
                </c:pt>
                <c:pt idx="378">
                  <c:v>0.25</c:v>
                </c:pt>
                <c:pt idx="379">
                  <c:v>0.25</c:v>
                </c:pt>
                <c:pt idx="380">
                  <c:v>0.25</c:v>
                </c:pt>
                <c:pt idx="381">
                  <c:v>0.25</c:v>
                </c:pt>
                <c:pt idx="382">
                  <c:v>0.25</c:v>
                </c:pt>
                <c:pt idx="383">
                  <c:v>0.25</c:v>
                </c:pt>
                <c:pt idx="384">
                  <c:v>0.25</c:v>
                </c:pt>
                <c:pt idx="385">
                  <c:v>0.25</c:v>
                </c:pt>
                <c:pt idx="386">
                  <c:v>0.25</c:v>
                </c:pt>
                <c:pt idx="387">
                  <c:v>0.25</c:v>
                </c:pt>
                <c:pt idx="388">
                  <c:v>0.25</c:v>
                </c:pt>
                <c:pt idx="389">
                  <c:v>0.25</c:v>
                </c:pt>
                <c:pt idx="390">
                  <c:v>0.25</c:v>
                </c:pt>
                <c:pt idx="391">
                  <c:v>0.25</c:v>
                </c:pt>
                <c:pt idx="392">
                  <c:v>0.25</c:v>
                </c:pt>
                <c:pt idx="393">
                  <c:v>0.25</c:v>
                </c:pt>
                <c:pt idx="394">
                  <c:v>0.25</c:v>
                </c:pt>
                <c:pt idx="395">
                  <c:v>0.25</c:v>
                </c:pt>
                <c:pt idx="396">
                  <c:v>0.25</c:v>
                </c:pt>
                <c:pt idx="397">
                  <c:v>0.25</c:v>
                </c:pt>
                <c:pt idx="398">
                  <c:v>0.25</c:v>
                </c:pt>
                <c:pt idx="399">
                  <c:v>0.25</c:v>
                </c:pt>
                <c:pt idx="400">
                  <c:v>0.25</c:v>
                </c:pt>
                <c:pt idx="401">
                  <c:v>0.25</c:v>
                </c:pt>
                <c:pt idx="402">
                  <c:v>0.25</c:v>
                </c:pt>
                <c:pt idx="403">
                  <c:v>0.25</c:v>
                </c:pt>
                <c:pt idx="404">
                  <c:v>0.25</c:v>
                </c:pt>
                <c:pt idx="405">
                  <c:v>0.25</c:v>
                </c:pt>
                <c:pt idx="406">
                  <c:v>0.25</c:v>
                </c:pt>
                <c:pt idx="407">
                  <c:v>0.25</c:v>
                </c:pt>
                <c:pt idx="408">
                  <c:v>0.25</c:v>
                </c:pt>
                <c:pt idx="409">
                  <c:v>0.25</c:v>
                </c:pt>
                <c:pt idx="410">
                  <c:v>0.25</c:v>
                </c:pt>
                <c:pt idx="411">
                  <c:v>0.25</c:v>
                </c:pt>
                <c:pt idx="412">
                  <c:v>0.25</c:v>
                </c:pt>
                <c:pt idx="413">
                  <c:v>0.25</c:v>
                </c:pt>
                <c:pt idx="414">
                  <c:v>0.25</c:v>
                </c:pt>
                <c:pt idx="415">
                  <c:v>0.25</c:v>
                </c:pt>
                <c:pt idx="416">
                  <c:v>0.25</c:v>
                </c:pt>
                <c:pt idx="417">
                  <c:v>0.25</c:v>
                </c:pt>
                <c:pt idx="418">
                  <c:v>0.25</c:v>
                </c:pt>
                <c:pt idx="419">
                  <c:v>0.25</c:v>
                </c:pt>
                <c:pt idx="420">
                  <c:v>0.25</c:v>
                </c:pt>
                <c:pt idx="421">
                  <c:v>0.25</c:v>
                </c:pt>
                <c:pt idx="422">
                  <c:v>0.25</c:v>
                </c:pt>
                <c:pt idx="423">
                  <c:v>0.25</c:v>
                </c:pt>
                <c:pt idx="424">
                  <c:v>0.25</c:v>
                </c:pt>
                <c:pt idx="425">
                  <c:v>0.25</c:v>
                </c:pt>
                <c:pt idx="426">
                  <c:v>0.25</c:v>
                </c:pt>
                <c:pt idx="427">
                  <c:v>0.25</c:v>
                </c:pt>
                <c:pt idx="428">
                  <c:v>0.25</c:v>
                </c:pt>
                <c:pt idx="429">
                  <c:v>0.25</c:v>
                </c:pt>
                <c:pt idx="430">
                  <c:v>0.25</c:v>
                </c:pt>
                <c:pt idx="431">
                  <c:v>0.25</c:v>
                </c:pt>
                <c:pt idx="432">
                  <c:v>0.25</c:v>
                </c:pt>
                <c:pt idx="433">
                  <c:v>0.25</c:v>
                </c:pt>
                <c:pt idx="434">
                  <c:v>0.25</c:v>
                </c:pt>
                <c:pt idx="435">
                  <c:v>0.25</c:v>
                </c:pt>
                <c:pt idx="436">
                  <c:v>0.25</c:v>
                </c:pt>
                <c:pt idx="437">
                  <c:v>0.25</c:v>
                </c:pt>
                <c:pt idx="438">
                  <c:v>0.25</c:v>
                </c:pt>
                <c:pt idx="439">
                  <c:v>0.25</c:v>
                </c:pt>
                <c:pt idx="440">
                  <c:v>0.25</c:v>
                </c:pt>
                <c:pt idx="441">
                  <c:v>0.25</c:v>
                </c:pt>
                <c:pt idx="442">
                  <c:v>0.25</c:v>
                </c:pt>
                <c:pt idx="443">
                  <c:v>0.25</c:v>
                </c:pt>
                <c:pt idx="444">
                  <c:v>0.25</c:v>
                </c:pt>
                <c:pt idx="445">
                  <c:v>0.25</c:v>
                </c:pt>
                <c:pt idx="446">
                  <c:v>0.25</c:v>
                </c:pt>
                <c:pt idx="447">
                  <c:v>0.25</c:v>
                </c:pt>
                <c:pt idx="448">
                  <c:v>0.25</c:v>
                </c:pt>
                <c:pt idx="449">
                  <c:v>0.25</c:v>
                </c:pt>
                <c:pt idx="450">
                  <c:v>0.25</c:v>
                </c:pt>
                <c:pt idx="451">
                  <c:v>0.25</c:v>
                </c:pt>
                <c:pt idx="452">
                  <c:v>0.25</c:v>
                </c:pt>
                <c:pt idx="453">
                  <c:v>0.25</c:v>
                </c:pt>
                <c:pt idx="454">
                  <c:v>0.25</c:v>
                </c:pt>
                <c:pt idx="455">
                  <c:v>0.25</c:v>
                </c:pt>
                <c:pt idx="456">
                  <c:v>0.25</c:v>
                </c:pt>
                <c:pt idx="457">
                  <c:v>0.25</c:v>
                </c:pt>
                <c:pt idx="458">
                  <c:v>0.25</c:v>
                </c:pt>
                <c:pt idx="459">
                  <c:v>0.25</c:v>
                </c:pt>
                <c:pt idx="460">
                  <c:v>0.25</c:v>
                </c:pt>
                <c:pt idx="461">
                  <c:v>0.25</c:v>
                </c:pt>
                <c:pt idx="462">
                  <c:v>0.25</c:v>
                </c:pt>
                <c:pt idx="463">
                  <c:v>0.25</c:v>
                </c:pt>
                <c:pt idx="464">
                  <c:v>0.25</c:v>
                </c:pt>
                <c:pt idx="465">
                  <c:v>0.25</c:v>
                </c:pt>
                <c:pt idx="466">
                  <c:v>0.25</c:v>
                </c:pt>
                <c:pt idx="467">
                  <c:v>0.25</c:v>
                </c:pt>
                <c:pt idx="468">
                  <c:v>0.25</c:v>
                </c:pt>
                <c:pt idx="469">
                  <c:v>0.25</c:v>
                </c:pt>
                <c:pt idx="470">
                  <c:v>0.25</c:v>
                </c:pt>
                <c:pt idx="471">
                  <c:v>0.25</c:v>
                </c:pt>
                <c:pt idx="472">
                  <c:v>0.25</c:v>
                </c:pt>
                <c:pt idx="473">
                  <c:v>0.25</c:v>
                </c:pt>
                <c:pt idx="474">
                  <c:v>0.25</c:v>
                </c:pt>
                <c:pt idx="475">
                  <c:v>0.25</c:v>
                </c:pt>
                <c:pt idx="476">
                  <c:v>0.25</c:v>
                </c:pt>
                <c:pt idx="477">
                  <c:v>0.25</c:v>
                </c:pt>
                <c:pt idx="478">
                  <c:v>0.25</c:v>
                </c:pt>
                <c:pt idx="479">
                  <c:v>0.25</c:v>
                </c:pt>
                <c:pt idx="480">
                  <c:v>0.25</c:v>
                </c:pt>
                <c:pt idx="481">
                  <c:v>0.25</c:v>
                </c:pt>
                <c:pt idx="482">
                  <c:v>0.25</c:v>
                </c:pt>
                <c:pt idx="483">
                  <c:v>0.25</c:v>
                </c:pt>
                <c:pt idx="484">
                  <c:v>0.25</c:v>
                </c:pt>
                <c:pt idx="485">
                  <c:v>0.25</c:v>
                </c:pt>
                <c:pt idx="486">
                  <c:v>0.25</c:v>
                </c:pt>
                <c:pt idx="487">
                  <c:v>0.25</c:v>
                </c:pt>
                <c:pt idx="488">
                  <c:v>0.25</c:v>
                </c:pt>
                <c:pt idx="489">
                  <c:v>0.25</c:v>
                </c:pt>
                <c:pt idx="490">
                  <c:v>0.25</c:v>
                </c:pt>
                <c:pt idx="491">
                  <c:v>0.25</c:v>
                </c:pt>
                <c:pt idx="492">
                  <c:v>0.25</c:v>
                </c:pt>
                <c:pt idx="493">
                  <c:v>0.25</c:v>
                </c:pt>
                <c:pt idx="494">
                  <c:v>0.25</c:v>
                </c:pt>
                <c:pt idx="495">
                  <c:v>0.25</c:v>
                </c:pt>
                <c:pt idx="496">
                  <c:v>0.25</c:v>
                </c:pt>
                <c:pt idx="497">
                  <c:v>0.25</c:v>
                </c:pt>
                <c:pt idx="498">
                  <c:v>0.25</c:v>
                </c:pt>
                <c:pt idx="499">
                  <c:v>0.25</c:v>
                </c:pt>
                <c:pt idx="500">
                  <c:v>0.25</c:v>
                </c:pt>
                <c:pt idx="501">
                  <c:v>0.25</c:v>
                </c:pt>
                <c:pt idx="502">
                  <c:v>0.25</c:v>
                </c:pt>
                <c:pt idx="503">
                  <c:v>0.25</c:v>
                </c:pt>
                <c:pt idx="504">
                  <c:v>0.25</c:v>
                </c:pt>
                <c:pt idx="505">
                  <c:v>0.25</c:v>
                </c:pt>
                <c:pt idx="506">
                  <c:v>0.25</c:v>
                </c:pt>
                <c:pt idx="507">
                  <c:v>0.25</c:v>
                </c:pt>
                <c:pt idx="508">
                  <c:v>0.25</c:v>
                </c:pt>
                <c:pt idx="509">
                  <c:v>0.25</c:v>
                </c:pt>
                <c:pt idx="510">
                  <c:v>0.25</c:v>
                </c:pt>
                <c:pt idx="511">
                  <c:v>0.25</c:v>
                </c:pt>
                <c:pt idx="512">
                  <c:v>0.25</c:v>
                </c:pt>
                <c:pt idx="513">
                  <c:v>0.25</c:v>
                </c:pt>
                <c:pt idx="514">
                  <c:v>0.25</c:v>
                </c:pt>
                <c:pt idx="515">
                  <c:v>0.25</c:v>
                </c:pt>
                <c:pt idx="516">
                  <c:v>0.25</c:v>
                </c:pt>
                <c:pt idx="517">
                  <c:v>0.25</c:v>
                </c:pt>
                <c:pt idx="518">
                  <c:v>0.25</c:v>
                </c:pt>
                <c:pt idx="519">
                  <c:v>0.25</c:v>
                </c:pt>
                <c:pt idx="520">
                  <c:v>0.25</c:v>
                </c:pt>
                <c:pt idx="521">
                  <c:v>0.25</c:v>
                </c:pt>
                <c:pt idx="522">
                  <c:v>0.25</c:v>
                </c:pt>
                <c:pt idx="523">
                  <c:v>0.25</c:v>
                </c:pt>
                <c:pt idx="524">
                  <c:v>0.25</c:v>
                </c:pt>
                <c:pt idx="525">
                  <c:v>0.25</c:v>
                </c:pt>
                <c:pt idx="526">
                  <c:v>0.25</c:v>
                </c:pt>
                <c:pt idx="527">
                  <c:v>0.25</c:v>
                </c:pt>
                <c:pt idx="528">
                  <c:v>0.25</c:v>
                </c:pt>
                <c:pt idx="529">
                  <c:v>0.25</c:v>
                </c:pt>
                <c:pt idx="530">
                  <c:v>0.25</c:v>
                </c:pt>
                <c:pt idx="531">
                  <c:v>0.25</c:v>
                </c:pt>
                <c:pt idx="532">
                  <c:v>0.25</c:v>
                </c:pt>
                <c:pt idx="533">
                  <c:v>0.25</c:v>
                </c:pt>
                <c:pt idx="534">
                  <c:v>0.25</c:v>
                </c:pt>
                <c:pt idx="535">
                  <c:v>0.25</c:v>
                </c:pt>
                <c:pt idx="536">
                  <c:v>0.25</c:v>
                </c:pt>
                <c:pt idx="537">
                  <c:v>0.25</c:v>
                </c:pt>
                <c:pt idx="538">
                  <c:v>0.25</c:v>
                </c:pt>
                <c:pt idx="539">
                  <c:v>0.25</c:v>
                </c:pt>
                <c:pt idx="540">
                  <c:v>0.25</c:v>
                </c:pt>
                <c:pt idx="541">
                  <c:v>0.25</c:v>
                </c:pt>
                <c:pt idx="542">
                  <c:v>0.25</c:v>
                </c:pt>
                <c:pt idx="543">
                  <c:v>0.25</c:v>
                </c:pt>
                <c:pt idx="544">
                  <c:v>0.25</c:v>
                </c:pt>
                <c:pt idx="545">
                  <c:v>0.25</c:v>
                </c:pt>
                <c:pt idx="546">
                  <c:v>0.25</c:v>
                </c:pt>
                <c:pt idx="547">
                  <c:v>0.25</c:v>
                </c:pt>
                <c:pt idx="548">
                  <c:v>0.25</c:v>
                </c:pt>
                <c:pt idx="549">
                  <c:v>0.25</c:v>
                </c:pt>
                <c:pt idx="550">
                  <c:v>0.25</c:v>
                </c:pt>
                <c:pt idx="551">
                  <c:v>0.25</c:v>
                </c:pt>
                <c:pt idx="552">
                  <c:v>0.25</c:v>
                </c:pt>
                <c:pt idx="553">
                  <c:v>0.25</c:v>
                </c:pt>
                <c:pt idx="554">
                  <c:v>0.25</c:v>
                </c:pt>
                <c:pt idx="555">
                  <c:v>0.25</c:v>
                </c:pt>
                <c:pt idx="556">
                  <c:v>0.25</c:v>
                </c:pt>
                <c:pt idx="557">
                  <c:v>0.25</c:v>
                </c:pt>
                <c:pt idx="558">
                  <c:v>0.25</c:v>
                </c:pt>
                <c:pt idx="559">
                  <c:v>0.25</c:v>
                </c:pt>
                <c:pt idx="560">
                  <c:v>0.25</c:v>
                </c:pt>
                <c:pt idx="561">
                  <c:v>0.25</c:v>
                </c:pt>
                <c:pt idx="562">
                  <c:v>0.25</c:v>
                </c:pt>
                <c:pt idx="563">
                  <c:v>0.25</c:v>
                </c:pt>
                <c:pt idx="564">
                  <c:v>0.25</c:v>
                </c:pt>
                <c:pt idx="565">
                  <c:v>0.25</c:v>
                </c:pt>
                <c:pt idx="566">
                  <c:v>0.25</c:v>
                </c:pt>
                <c:pt idx="567">
                  <c:v>0.25</c:v>
                </c:pt>
                <c:pt idx="568">
                  <c:v>0.25</c:v>
                </c:pt>
                <c:pt idx="569">
                  <c:v>0.25</c:v>
                </c:pt>
                <c:pt idx="570">
                  <c:v>0.25</c:v>
                </c:pt>
                <c:pt idx="571">
                  <c:v>0.25</c:v>
                </c:pt>
                <c:pt idx="572">
                  <c:v>0.25</c:v>
                </c:pt>
                <c:pt idx="573">
                  <c:v>0.25</c:v>
                </c:pt>
                <c:pt idx="574">
                  <c:v>0.25</c:v>
                </c:pt>
                <c:pt idx="575">
                  <c:v>0.25</c:v>
                </c:pt>
                <c:pt idx="576">
                  <c:v>0.25</c:v>
                </c:pt>
                <c:pt idx="577">
                  <c:v>0.25</c:v>
                </c:pt>
                <c:pt idx="578">
                  <c:v>0.25</c:v>
                </c:pt>
                <c:pt idx="579">
                  <c:v>0.25</c:v>
                </c:pt>
                <c:pt idx="580">
                  <c:v>0.25</c:v>
                </c:pt>
                <c:pt idx="581">
                  <c:v>0.25</c:v>
                </c:pt>
                <c:pt idx="582">
                  <c:v>0.25</c:v>
                </c:pt>
                <c:pt idx="583">
                  <c:v>0.25</c:v>
                </c:pt>
                <c:pt idx="584">
                  <c:v>0.25</c:v>
                </c:pt>
                <c:pt idx="585">
                  <c:v>0.25</c:v>
                </c:pt>
                <c:pt idx="586">
                  <c:v>0.25</c:v>
                </c:pt>
                <c:pt idx="587">
                  <c:v>0.25</c:v>
                </c:pt>
                <c:pt idx="588">
                  <c:v>0.25</c:v>
                </c:pt>
                <c:pt idx="589">
                  <c:v>0.25</c:v>
                </c:pt>
                <c:pt idx="590">
                  <c:v>0.25</c:v>
                </c:pt>
                <c:pt idx="591">
                  <c:v>0.25</c:v>
                </c:pt>
                <c:pt idx="592">
                  <c:v>0.25</c:v>
                </c:pt>
                <c:pt idx="593">
                  <c:v>0.25</c:v>
                </c:pt>
                <c:pt idx="594">
                  <c:v>0.25</c:v>
                </c:pt>
                <c:pt idx="595">
                  <c:v>0.25</c:v>
                </c:pt>
                <c:pt idx="596">
                  <c:v>0.25</c:v>
                </c:pt>
                <c:pt idx="597">
                  <c:v>0.25</c:v>
                </c:pt>
                <c:pt idx="598">
                  <c:v>0.25</c:v>
                </c:pt>
                <c:pt idx="599">
                  <c:v>0.25</c:v>
                </c:pt>
                <c:pt idx="600">
                  <c:v>0.25</c:v>
                </c:pt>
                <c:pt idx="601">
                  <c:v>0.25</c:v>
                </c:pt>
                <c:pt idx="602">
                  <c:v>0.25</c:v>
                </c:pt>
                <c:pt idx="603">
                  <c:v>0.25</c:v>
                </c:pt>
                <c:pt idx="604">
                  <c:v>0.25</c:v>
                </c:pt>
                <c:pt idx="605">
                  <c:v>0.25</c:v>
                </c:pt>
                <c:pt idx="606">
                  <c:v>0.25</c:v>
                </c:pt>
                <c:pt idx="607">
                  <c:v>0.25</c:v>
                </c:pt>
                <c:pt idx="608">
                  <c:v>0.25</c:v>
                </c:pt>
                <c:pt idx="609">
                  <c:v>0.25</c:v>
                </c:pt>
                <c:pt idx="610">
                  <c:v>0.25</c:v>
                </c:pt>
                <c:pt idx="611">
                  <c:v>0.25</c:v>
                </c:pt>
                <c:pt idx="612">
                  <c:v>0.25</c:v>
                </c:pt>
                <c:pt idx="613">
                  <c:v>0.25</c:v>
                </c:pt>
                <c:pt idx="614">
                  <c:v>0.25</c:v>
                </c:pt>
                <c:pt idx="615">
                  <c:v>0.25</c:v>
                </c:pt>
                <c:pt idx="616">
                  <c:v>0.25</c:v>
                </c:pt>
                <c:pt idx="617">
                  <c:v>0.25</c:v>
                </c:pt>
                <c:pt idx="618">
                  <c:v>0.25</c:v>
                </c:pt>
                <c:pt idx="619">
                  <c:v>0.25</c:v>
                </c:pt>
                <c:pt idx="620">
                  <c:v>0.25</c:v>
                </c:pt>
                <c:pt idx="621">
                  <c:v>0.25</c:v>
                </c:pt>
                <c:pt idx="622">
                  <c:v>0.25</c:v>
                </c:pt>
                <c:pt idx="623">
                  <c:v>0.25</c:v>
                </c:pt>
                <c:pt idx="624">
                  <c:v>0.25</c:v>
                </c:pt>
                <c:pt idx="625">
                  <c:v>0.25</c:v>
                </c:pt>
                <c:pt idx="626">
                  <c:v>0.25</c:v>
                </c:pt>
                <c:pt idx="627">
                  <c:v>0.25</c:v>
                </c:pt>
                <c:pt idx="628">
                  <c:v>0.25</c:v>
                </c:pt>
                <c:pt idx="629">
                  <c:v>0.25</c:v>
                </c:pt>
                <c:pt idx="630">
                  <c:v>0.25</c:v>
                </c:pt>
                <c:pt idx="631">
                  <c:v>0.25</c:v>
                </c:pt>
                <c:pt idx="632">
                  <c:v>0.25</c:v>
                </c:pt>
                <c:pt idx="633">
                  <c:v>0.25</c:v>
                </c:pt>
                <c:pt idx="634">
                  <c:v>0.25</c:v>
                </c:pt>
                <c:pt idx="635">
                  <c:v>0.25</c:v>
                </c:pt>
                <c:pt idx="636">
                  <c:v>0.25</c:v>
                </c:pt>
                <c:pt idx="637">
                  <c:v>0.25</c:v>
                </c:pt>
                <c:pt idx="638">
                  <c:v>0.25</c:v>
                </c:pt>
                <c:pt idx="639">
                  <c:v>0.25</c:v>
                </c:pt>
                <c:pt idx="640">
                  <c:v>0.25</c:v>
                </c:pt>
                <c:pt idx="641">
                  <c:v>0.25</c:v>
                </c:pt>
                <c:pt idx="642">
                  <c:v>0.25</c:v>
                </c:pt>
                <c:pt idx="643">
                  <c:v>0.25</c:v>
                </c:pt>
                <c:pt idx="644">
                  <c:v>0.25</c:v>
                </c:pt>
                <c:pt idx="645">
                  <c:v>0.25</c:v>
                </c:pt>
                <c:pt idx="646">
                  <c:v>0.25</c:v>
                </c:pt>
                <c:pt idx="647">
                  <c:v>0.25</c:v>
                </c:pt>
                <c:pt idx="648">
                  <c:v>0.25</c:v>
                </c:pt>
                <c:pt idx="649">
                  <c:v>0.25</c:v>
                </c:pt>
                <c:pt idx="650">
                  <c:v>0.25</c:v>
                </c:pt>
                <c:pt idx="651">
                  <c:v>0.25</c:v>
                </c:pt>
                <c:pt idx="652">
                  <c:v>0.25</c:v>
                </c:pt>
                <c:pt idx="653">
                  <c:v>0.25</c:v>
                </c:pt>
                <c:pt idx="654">
                  <c:v>0.25</c:v>
                </c:pt>
                <c:pt idx="655">
                  <c:v>0.25</c:v>
                </c:pt>
                <c:pt idx="656">
                  <c:v>0.25</c:v>
                </c:pt>
                <c:pt idx="657">
                  <c:v>0.25</c:v>
                </c:pt>
                <c:pt idx="658">
                  <c:v>0.25</c:v>
                </c:pt>
                <c:pt idx="659">
                  <c:v>0.25</c:v>
                </c:pt>
                <c:pt idx="660">
                  <c:v>0.25</c:v>
                </c:pt>
                <c:pt idx="661">
                  <c:v>0.25</c:v>
                </c:pt>
                <c:pt idx="662">
                  <c:v>0.25</c:v>
                </c:pt>
                <c:pt idx="663">
                  <c:v>0.25</c:v>
                </c:pt>
                <c:pt idx="664">
                  <c:v>0.25</c:v>
                </c:pt>
                <c:pt idx="665">
                  <c:v>0.25</c:v>
                </c:pt>
                <c:pt idx="666">
                  <c:v>0.25</c:v>
                </c:pt>
                <c:pt idx="667">
                  <c:v>0.25</c:v>
                </c:pt>
                <c:pt idx="668">
                  <c:v>0.25</c:v>
                </c:pt>
                <c:pt idx="669">
                  <c:v>0.25</c:v>
                </c:pt>
                <c:pt idx="670">
                  <c:v>0.25</c:v>
                </c:pt>
                <c:pt idx="671">
                  <c:v>0.25</c:v>
                </c:pt>
                <c:pt idx="672">
                  <c:v>0.25</c:v>
                </c:pt>
                <c:pt idx="673">
                  <c:v>0.25</c:v>
                </c:pt>
                <c:pt idx="674">
                  <c:v>0.25</c:v>
                </c:pt>
                <c:pt idx="675">
                  <c:v>0.25</c:v>
                </c:pt>
                <c:pt idx="676">
                  <c:v>0.25</c:v>
                </c:pt>
                <c:pt idx="677">
                  <c:v>0.25</c:v>
                </c:pt>
                <c:pt idx="678">
                  <c:v>0.25</c:v>
                </c:pt>
                <c:pt idx="679">
                  <c:v>0.25</c:v>
                </c:pt>
                <c:pt idx="680">
                  <c:v>0.25</c:v>
                </c:pt>
                <c:pt idx="681">
                  <c:v>0.25</c:v>
                </c:pt>
                <c:pt idx="682">
                  <c:v>0.25</c:v>
                </c:pt>
                <c:pt idx="683">
                  <c:v>0.25</c:v>
                </c:pt>
                <c:pt idx="684">
                  <c:v>0.25</c:v>
                </c:pt>
                <c:pt idx="685">
                  <c:v>0.25</c:v>
                </c:pt>
                <c:pt idx="686">
                  <c:v>0.25</c:v>
                </c:pt>
                <c:pt idx="687">
                  <c:v>0.25</c:v>
                </c:pt>
                <c:pt idx="688">
                  <c:v>0.25</c:v>
                </c:pt>
                <c:pt idx="689">
                  <c:v>0.25</c:v>
                </c:pt>
                <c:pt idx="690">
                  <c:v>0.25</c:v>
                </c:pt>
                <c:pt idx="691">
                  <c:v>0.25</c:v>
                </c:pt>
                <c:pt idx="692">
                  <c:v>0.25</c:v>
                </c:pt>
                <c:pt idx="693">
                  <c:v>0.25</c:v>
                </c:pt>
                <c:pt idx="694">
                  <c:v>0.25</c:v>
                </c:pt>
                <c:pt idx="695">
                  <c:v>0.25</c:v>
                </c:pt>
                <c:pt idx="696">
                  <c:v>0.25</c:v>
                </c:pt>
                <c:pt idx="697">
                  <c:v>0.25</c:v>
                </c:pt>
                <c:pt idx="698">
                  <c:v>0.25</c:v>
                </c:pt>
                <c:pt idx="699">
                  <c:v>0.25</c:v>
                </c:pt>
                <c:pt idx="700">
                  <c:v>0.25</c:v>
                </c:pt>
                <c:pt idx="701">
                  <c:v>0.25</c:v>
                </c:pt>
                <c:pt idx="702">
                  <c:v>0.25</c:v>
                </c:pt>
                <c:pt idx="703">
                  <c:v>0.25</c:v>
                </c:pt>
                <c:pt idx="704">
                  <c:v>0.25</c:v>
                </c:pt>
                <c:pt idx="705">
                  <c:v>0.25</c:v>
                </c:pt>
                <c:pt idx="706">
                  <c:v>0.25</c:v>
                </c:pt>
                <c:pt idx="707">
                  <c:v>0.25</c:v>
                </c:pt>
                <c:pt idx="708">
                  <c:v>0.25</c:v>
                </c:pt>
                <c:pt idx="709">
                  <c:v>0.25</c:v>
                </c:pt>
                <c:pt idx="710">
                  <c:v>0.25</c:v>
                </c:pt>
                <c:pt idx="711">
                  <c:v>0.25</c:v>
                </c:pt>
                <c:pt idx="712">
                  <c:v>0.25</c:v>
                </c:pt>
                <c:pt idx="713">
                  <c:v>0.25</c:v>
                </c:pt>
                <c:pt idx="714">
                  <c:v>0.25</c:v>
                </c:pt>
                <c:pt idx="715">
                  <c:v>0.25</c:v>
                </c:pt>
                <c:pt idx="716">
                  <c:v>0.25</c:v>
                </c:pt>
                <c:pt idx="717">
                  <c:v>0.25</c:v>
                </c:pt>
                <c:pt idx="718">
                  <c:v>0.25</c:v>
                </c:pt>
                <c:pt idx="719">
                  <c:v>0.25</c:v>
                </c:pt>
                <c:pt idx="720">
                  <c:v>0.25</c:v>
                </c:pt>
                <c:pt idx="721">
                  <c:v>0.25</c:v>
                </c:pt>
                <c:pt idx="722">
                  <c:v>0.25</c:v>
                </c:pt>
                <c:pt idx="723">
                  <c:v>0.25</c:v>
                </c:pt>
                <c:pt idx="724">
                  <c:v>0.25</c:v>
                </c:pt>
                <c:pt idx="725">
                  <c:v>0.25</c:v>
                </c:pt>
                <c:pt idx="726">
                  <c:v>0.25</c:v>
                </c:pt>
                <c:pt idx="727">
                  <c:v>0.25</c:v>
                </c:pt>
                <c:pt idx="728">
                  <c:v>0.25</c:v>
                </c:pt>
                <c:pt idx="729">
                  <c:v>0.25</c:v>
                </c:pt>
                <c:pt idx="730">
                  <c:v>0.25</c:v>
                </c:pt>
                <c:pt idx="731">
                  <c:v>0.25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B4CE-42B4-94C7-3B7BFD3BF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6100648"/>
        <c:axId val="7961010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2001</c:v>
                </c:tx>
                <c:spPr>
                  <a:ln w="25400">
                    <a:solidFill>
                      <a:sysClr val="windowText" lastClr="0000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DATOS!$G$3:$G$734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2.75</c:v>
                      </c:pt>
                      <c:pt idx="1">
                        <c:v>2.7</c:v>
                      </c:pt>
                      <c:pt idx="2">
                        <c:v>2.4</c:v>
                      </c:pt>
                      <c:pt idx="3">
                        <c:v>2.4</c:v>
                      </c:pt>
                      <c:pt idx="4">
                        <c:v>2.25</c:v>
                      </c:pt>
                      <c:pt idx="5">
                        <c:v>2.2000000000000002</c:v>
                      </c:pt>
                      <c:pt idx="6">
                        <c:v>2.2000000000000002</c:v>
                      </c:pt>
                      <c:pt idx="7">
                        <c:v>2.1</c:v>
                      </c:pt>
                      <c:pt idx="8">
                        <c:v>2.0499999999999998</c:v>
                      </c:pt>
                      <c:pt idx="9">
                        <c:v>2.25</c:v>
                      </c:pt>
                      <c:pt idx="10">
                        <c:v>2.35</c:v>
                      </c:pt>
                      <c:pt idx="11">
                        <c:v>2.35</c:v>
                      </c:pt>
                      <c:pt idx="12">
                        <c:v>2.2000000000000002</c:v>
                      </c:pt>
                      <c:pt idx="13">
                        <c:v>2.15</c:v>
                      </c:pt>
                      <c:pt idx="14">
                        <c:v>2.1</c:v>
                      </c:pt>
                      <c:pt idx="15">
                        <c:v>2.1</c:v>
                      </c:pt>
                      <c:pt idx="16">
                        <c:v>2.0499999999999998</c:v>
                      </c:pt>
                      <c:pt idx="17">
                        <c:v>2</c:v>
                      </c:pt>
                      <c:pt idx="18">
                        <c:v>2.1</c:v>
                      </c:pt>
                      <c:pt idx="19">
                        <c:v>2.4</c:v>
                      </c:pt>
                      <c:pt idx="20">
                        <c:v>2.2999999999999998</c:v>
                      </c:pt>
                      <c:pt idx="21">
                        <c:v>2.2000000000000002</c:v>
                      </c:pt>
                      <c:pt idx="22">
                        <c:v>2.2000000000000002</c:v>
                      </c:pt>
                      <c:pt idx="23">
                        <c:v>2.2000000000000002</c:v>
                      </c:pt>
                      <c:pt idx="24">
                        <c:v>2.2000000000000002</c:v>
                      </c:pt>
                      <c:pt idx="25">
                        <c:v>2.1</c:v>
                      </c:pt>
                      <c:pt idx="26">
                        <c:v>2.1</c:v>
                      </c:pt>
                      <c:pt idx="27">
                        <c:v>2.2000000000000002</c:v>
                      </c:pt>
                      <c:pt idx="28">
                        <c:v>2.2000000000000002</c:v>
                      </c:pt>
                      <c:pt idx="29">
                        <c:v>2.2000000000000002</c:v>
                      </c:pt>
                      <c:pt idx="30">
                        <c:v>2.15</c:v>
                      </c:pt>
                      <c:pt idx="31">
                        <c:v>2.1</c:v>
                      </c:pt>
                      <c:pt idx="32">
                        <c:v>2.1</c:v>
                      </c:pt>
                      <c:pt idx="33">
                        <c:v>2.1</c:v>
                      </c:pt>
                      <c:pt idx="34">
                        <c:v>2</c:v>
                      </c:pt>
                      <c:pt idx="35">
                        <c:v>2</c:v>
                      </c:pt>
                      <c:pt idx="36">
                        <c:v>2</c:v>
                      </c:pt>
                      <c:pt idx="37">
                        <c:v>2.15</c:v>
                      </c:pt>
                      <c:pt idx="38">
                        <c:v>2.1</c:v>
                      </c:pt>
                      <c:pt idx="39">
                        <c:v>2</c:v>
                      </c:pt>
                      <c:pt idx="40">
                        <c:v>2</c:v>
                      </c:pt>
                      <c:pt idx="41">
                        <c:v>2.0499999999999998</c:v>
                      </c:pt>
                      <c:pt idx="42">
                        <c:v>2.1</c:v>
                      </c:pt>
                      <c:pt idx="43">
                        <c:v>2.1</c:v>
                      </c:pt>
                      <c:pt idx="44">
                        <c:v>2.1</c:v>
                      </c:pt>
                      <c:pt idx="45">
                        <c:v>2.1</c:v>
                      </c:pt>
                      <c:pt idx="46">
                        <c:v>2.1</c:v>
                      </c:pt>
                      <c:pt idx="47">
                        <c:v>2.0499999999999998</c:v>
                      </c:pt>
                      <c:pt idx="48">
                        <c:v>2</c:v>
                      </c:pt>
                      <c:pt idx="49">
                        <c:v>1.9</c:v>
                      </c:pt>
                      <c:pt idx="50">
                        <c:v>1.9</c:v>
                      </c:pt>
                      <c:pt idx="51">
                        <c:v>1.9</c:v>
                      </c:pt>
                      <c:pt idx="52">
                        <c:v>2.4</c:v>
                      </c:pt>
                      <c:pt idx="53">
                        <c:v>2.4500000000000002</c:v>
                      </c:pt>
                      <c:pt idx="54">
                        <c:v>2.5</c:v>
                      </c:pt>
                      <c:pt idx="55">
                        <c:v>2.4500000000000002</c:v>
                      </c:pt>
                      <c:pt idx="56">
                        <c:v>2.25</c:v>
                      </c:pt>
                      <c:pt idx="57">
                        <c:v>2.25</c:v>
                      </c:pt>
                      <c:pt idx="58">
                        <c:v>2.2000000000000002</c:v>
                      </c:pt>
                      <c:pt idx="59">
                        <c:v>2.2000000000000002</c:v>
                      </c:pt>
                      <c:pt idx="60">
                        <c:v>2.0499999999999998</c:v>
                      </c:pt>
                      <c:pt idx="61">
                        <c:v>2.0499999999999998</c:v>
                      </c:pt>
                      <c:pt idx="62">
                        <c:v>2</c:v>
                      </c:pt>
                      <c:pt idx="63">
                        <c:v>2</c:v>
                      </c:pt>
                      <c:pt idx="64">
                        <c:v>2.2000000000000002</c:v>
                      </c:pt>
                      <c:pt idx="65">
                        <c:v>2.2000000000000002</c:v>
                      </c:pt>
                      <c:pt idx="66">
                        <c:v>2.4</c:v>
                      </c:pt>
                      <c:pt idx="67">
                        <c:v>2.5</c:v>
                      </c:pt>
                      <c:pt idx="68">
                        <c:v>2.4</c:v>
                      </c:pt>
                      <c:pt idx="69">
                        <c:v>2.4</c:v>
                      </c:pt>
                      <c:pt idx="70">
                        <c:v>2.4500000000000002</c:v>
                      </c:pt>
                      <c:pt idx="71">
                        <c:v>2.4500000000000002</c:v>
                      </c:pt>
                      <c:pt idx="72">
                        <c:v>2.5</c:v>
                      </c:pt>
                      <c:pt idx="73">
                        <c:v>2.5499999999999998</c:v>
                      </c:pt>
                      <c:pt idx="74">
                        <c:v>2.7</c:v>
                      </c:pt>
                      <c:pt idx="75">
                        <c:v>2.7</c:v>
                      </c:pt>
                      <c:pt idx="76">
                        <c:v>2.4</c:v>
                      </c:pt>
                      <c:pt idx="77">
                        <c:v>2.2999999999999998</c:v>
                      </c:pt>
                      <c:pt idx="78">
                        <c:v>2.2999999999999998</c:v>
                      </c:pt>
                      <c:pt idx="79">
                        <c:v>2.35</c:v>
                      </c:pt>
                      <c:pt idx="80">
                        <c:v>2.2000000000000002</c:v>
                      </c:pt>
                      <c:pt idx="81">
                        <c:v>2.1</c:v>
                      </c:pt>
                      <c:pt idx="82">
                        <c:v>2</c:v>
                      </c:pt>
                      <c:pt idx="83">
                        <c:v>2</c:v>
                      </c:pt>
                      <c:pt idx="84">
                        <c:v>2</c:v>
                      </c:pt>
                      <c:pt idx="85">
                        <c:v>2</c:v>
                      </c:pt>
                      <c:pt idx="86">
                        <c:v>2</c:v>
                      </c:pt>
                      <c:pt idx="87">
                        <c:v>1.95</c:v>
                      </c:pt>
                      <c:pt idx="88">
                        <c:v>1.95</c:v>
                      </c:pt>
                      <c:pt idx="89">
                        <c:v>1.95</c:v>
                      </c:pt>
                      <c:pt idx="90">
                        <c:v>1.95</c:v>
                      </c:pt>
                      <c:pt idx="91">
                        <c:v>1.9</c:v>
                      </c:pt>
                      <c:pt idx="92">
                        <c:v>1.9</c:v>
                      </c:pt>
                      <c:pt idx="93">
                        <c:v>1.9</c:v>
                      </c:pt>
                      <c:pt idx="94">
                        <c:v>1.9</c:v>
                      </c:pt>
                      <c:pt idx="95">
                        <c:v>1.9</c:v>
                      </c:pt>
                      <c:pt idx="96">
                        <c:v>2.4</c:v>
                      </c:pt>
                      <c:pt idx="97">
                        <c:v>2.6</c:v>
                      </c:pt>
                      <c:pt idx="98">
                        <c:v>2.4</c:v>
                      </c:pt>
                      <c:pt idx="99">
                        <c:v>2.4</c:v>
                      </c:pt>
                      <c:pt idx="100">
                        <c:v>2</c:v>
                      </c:pt>
                      <c:pt idx="101">
                        <c:v>1.9</c:v>
                      </c:pt>
                      <c:pt idx="102">
                        <c:v>2.4500000000000002</c:v>
                      </c:pt>
                      <c:pt idx="103">
                        <c:v>2.6</c:v>
                      </c:pt>
                      <c:pt idx="104">
                        <c:v>2.4</c:v>
                      </c:pt>
                      <c:pt idx="105">
                        <c:v>2.4</c:v>
                      </c:pt>
                      <c:pt idx="106">
                        <c:v>2.4</c:v>
                      </c:pt>
                      <c:pt idx="107">
                        <c:v>2.4500000000000002</c:v>
                      </c:pt>
                      <c:pt idx="108">
                        <c:v>2.4500000000000002</c:v>
                      </c:pt>
                      <c:pt idx="109">
                        <c:v>2.75</c:v>
                      </c:pt>
                      <c:pt idx="110">
                        <c:v>3.4</c:v>
                      </c:pt>
                      <c:pt idx="111">
                        <c:v>3.4</c:v>
                      </c:pt>
                      <c:pt idx="112">
                        <c:v>3.5</c:v>
                      </c:pt>
                      <c:pt idx="113">
                        <c:v>3.4</c:v>
                      </c:pt>
                      <c:pt idx="114">
                        <c:v>3.1</c:v>
                      </c:pt>
                      <c:pt idx="115">
                        <c:v>3.15</c:v>
                      </c:pt>
                      <c:pt idx="116">
                        <c:v>3.85</c:v>
                      </c:pt>
                      <c:pt idx="117">
                        <c:v>3.85</c:v>
                      </c:pt>
                      <c:pt idx="118">
                        <c:v>3.8</c:v>
                      </c:pt>
                      <c:pt idx="119">
                        <c:v>3.75</c:v>
                      </c:pt>
                      <c:pt idx="120">
                        <c:v>3.75</c:v>
                      </c:pt>
                      <c:pt idx="121">
                        <c:v>3.7</c:v>
                      </c:pt>
                      <c:pt idx="122">
                        <c:v>3.7</c:v>
                      </c:pt>
                      <c:pt idx="123">
                        <c:v>3.75</c:v>
                      </c:pt>
                      <c:pt idx="124">
                        <c:v>3.7</c:v>
                      </c:pt>
                      <c:pt idx="125">
                        <c:v>3.75</c:v>
                      </c:pt>
                      <c:pt idx="126">
                        <c:v>3.75</c:v>
                      </c:pt>
                      <c:pt idx="127">
                        <c:v>3.8</c:v>
                      </c:pt>
                      <c:pt idx="128">
                        <c:v>3.7</c:v>
                      </c:pt>
                      <c:pt idx="129">
                        <c:v>3.65</c:v>
                      </c:pt>
                      <c:pt idx="130">
                        <c:v>3.7</c:v>
                      </c:pt>
                      <c:pt idx="131">
                        <c:v>3.6</c:v>
                      </c:pt>
                      <c:pt idx="132">
                        <c:v>3.45</c:v>
                      </c:pt>
                      <c:pt idx="133">
                        <c:v>3.6</c:v>
                      </c:pt>
                      <c:pt idx="134">
                        <c:v>3.85</c:v>
                      </c:pt>
                      <c:pt idx="135">
                        <c:v>3.75</c:v>
                      </c:pt>
                      <c:pt idx="136">
                        <c:v>3.75</c:v>
                      </c:pt>
                      <c:pt idx="137">
                        <c:v>3.75</c:v>
                      </c:pt>
                      <c:pt idx="138">
                        <c:v>3.6</c:v>
                      </c:pt>
                      <c:pt idx="139">
                        <c:v>3.4</c:v>
                      </c:pt>
                      <c:pt idx="140">
                        <c:v>3.45</c:v>
                      </c:pt>
                      <c:pt idx="141">
                        <c:v>3.45</c:v>
                      </c:pt>
                      <c:pt idx="142">
                        <c:v>3.15</c:v>
                      </c:pt>
                      <c:pt idx="143">
                        <c:v>3.05</c:v>
                      </c:pt>
                      <c:pt idx="144">
                        <c:v>3</c:v>
                      </c:pt>
                      <c:pt idx="145">
                        <c:v>3.05</c:v>
                      </c:pt>
                      <c:pt idx="146">
                        <c:v>3.05</c:v>
                      </c:pt>
                      <c:pt idx="147">
                        <c:v>3.05</c:v>
                      </c:pt>
                      <c:pt idx="148">
                        <c:v>2.95</c:v>
                      </c:pt>
                      <c:pt idx="149">
                        <c:v>3</c:v>
                      </c:pt>
                      <c:pt idx="150">
                        <c:v>3.05</c:v>
                      </c:pt>
                      <c:pt idx="151">
                        <c:v>3.1</c:v>
                      </c:pt>
                      <c:pt idx="152">
                        <c:v>3</c:v>
                      </c:pt>
                      <c:pt idx="153">
                        <c:v>2.9</c:v>
                      </c:pt>
                      <c:pt idx="154">
                        <c:v>3.2</c:v>
                      </c:pt>
                      <c:pt idx="155">
                        <c:v>3.25</c:v>
                      </c:pt>
                      <c:pt idx="156">
                        <c:v>3.05</c:v>
                      </c:pt>
                      <c:pt idx="157">
                        <c:v>2.95</c:v>
                      </c:pt>
                      <c:pt idx="158">
                        <c:v>2.8</c:v>
                      </c:pt>
                      <c:pt idx="159">
                        <c:v>2.75</c:v>
                      </c:pt>
                      <c:pt idx="160">
                        <c:v>2.7</c:v>
                      </c:pt>
                      <c:pt idx="161">
                        <c:v>2.5</c:v>
                      </c:pt>
                      <c:pt idx="162">
                        <c:v>2.5</c:v>
                      </c:pt>
                      <c:pt idx="163">
                        <c:v>2.4500000000000002</c:v>
                      </c:pt>
                      <c:pt idx="164">
                        <c:v>2.4</c:v>
                      </c:pt>
                      <c:pt idx="165">
                        <c:v>2.4500000000000002</c:v>
                      </c:pt>
                      <c:pt idx="166">
                        <c:v>2.7</c:v>
                      </c:pt>
                      <c:pt idx="167">
                        <c:v>2.65</c:v>
                      </c:pt>
                      <c:pt idx="168">
                        <c:v>3</c:v>
                      </c:pt>
                      <c:pt idx="169">
                        <c:v>3.05</c:v>
                      </c:pt>
                      <c:pt idx="170">
                        <c:v>2.95</c:v>
                      </c:pt>
                      <c:pt idx="171">
                        <c:v>3.05</c:v>
                      </c:pt>
                      <c:pt idx="172">
                        <c:v>3.1</c:v>
                      </c:pt>
                      <c:pt idx="173">
                        <c:v>3.1</c:v>
                      </c:pt>
                      <c:pt idx="174">
                        <c:v>3.4</c:v>
                      </c:pt>
                      <c:pt idx="175">
                        <c:v>3.4</c:v>
                      </c:pt>
                      <c:pt idx="176">
                        <c:v>3.4</c:v>
                      </c:pt>
                      <c:pt idx="177">
                        <c:v>3.2</c:v>
                      </c:pt>
                      <c:pt idx="178">
                        <c:v>3.25</c:v>
                      </c:pt>
                      <c:pt idx="179">
                        <c:v>3.45</c:v>
                      </c:pt>
                      <c:pt idx="180">
                        <c:v>3.65</c:v>
                      </c:pt>
                      <c:pt idx="181">
                        <c:v>3.7</c:v>
                      </c:pt>
                      <c:pt idx="182">
                        <c:v>3.5</c:v>
                      </c:pt>
                      <c:pt idx="183">
                        <c:v>3.4</c:v>
                      </c:pt>
                      <c:pt idx="184">
                        <c:v>3.2</c:v>
                      </c:pt>
                      <c:pt idx="185">
                        <c:v>3.15</c:v>
                      </c:pt>
                      <c:pt idx="186">
                        <c:v>3.05</c:v>
                      </c:pt>
                      <c:pt idx="187">
                        <c:v>3.05</c:v>
                      </c:pt>
                      <c:pt idx="188">
                        <c:v>3</c:v>
                      </c:pt>
                      <c:pt idx="189">
                        <c:v>3.05</c:v>
                      </c:pt>
                      <c:pt idx="190">
                        <c:v>3.3</c:v>
                      </c:pt>
                      <c:pt idx="191">
                        <c:v>3.3</c:v>
                      </c:pt>
                      <c:pt idx="192">
                        <c:v>3.5</c:v>
                      </c:pt>
                      <c:pt idx="193">
                        <c:v>3.3</c:v>
                      </c:pt>
                      <c:pt idx="194">
                        <c:v>3.35</c:v>
                      </c:pt>
                      <c:pt idx="195">
                        <c:v>3.4</c:v>
                      </c:pt>
                      <c:pt idx="196">
                        <c:v>3.5</c:v>
                      </c:pt>
                      <c:pt idx="197">
                        <c:v>3.5</c:v>
                      </c:pt>
                      <c:pt idx="198">
                        <c:v>3.3</c:v>
                      </c:pt>
                      <c:pt idx="199">
                        <c:v>3.2</c:v>
                      </c:pt>
                      <c:pt idx="200">
                        <c:v>2.95</c:v>
                      </c:pt>
                      <c:pt idx="201">
                        <c:v>2.9</c:v>
                      </c:pt>
                      <c:pt idx="202">
                        <c:v>2.9</c:v>
                      </c:pt>
                      <c:pt idx="203">
                        <c:v>3</c:v>
                      </c:pt>
                      <c:pt idx="204">
                        <c:v>3.05</c:v>
                      </c:pt>
                      <c:pt idx="205">
                        <c:v>3.05</c:v>
                      </c:pt>
                      <c:pt idx="206">
                        <c:v>3.55</c:v>
                      </c:pt>
                      <c:pt idx="207">
                        <c:v>3.4</c:v>
                      </c:pt>
                      <c:pt idx="208">
                        <c:v>3.3</c:v>
                      </c:pt>
                      <c:pt idx="209">
                        <c:v>3.3</c:v>
                      </c:pt>
                      <c:pt idx="210">
                        <c:v>3.55</c:v>
                      </c:pt>
                      <c:pt idx="211">
                        <c:v>3.55</c:v>
                      </c:pt>
                      <c:pt idx="212">
                        <c:v>3.45</c:v>
                      </c:pt>
                      <c:pt idx="213">
                        <c:v>3.4</c:v>
                      </c:pt>
                      <c:pt idx="214">
                        <c:v>3.4</c:v>
                      </c:pt>
                      <c:pt idx="215">
                        <c:v>3.4</c:v>
                      </c:pt>
                      <c:pt idx="216">
                        <c:v>3.7</c:v>
                      </c:pt>
                      <c:pt idx="217">
                        <c:v>3.9</c:v>
                      </c:pt>
                      <c:pt idx="218">
                        <c:v>3.9</c:v>
                      </c:pt>
                      <c:pt idx="219">
                        <c:v>3.7</c:v>
                      </c:pt>
                      <c:pt idx="220">
                        <c:v>3.7</c:v>
                      </c:pt>
                      <c:pt idx="221">
                        <c:v>3.8</c:v>
                      </c:pt>
                      <c:pt idx="222">
                        <c:v>3.9</c:v>
                      </c:pt>
                      <c:pt idx="223">
                        <c:v>3.83</c:v>
                      </c:pt>
                      <c:pt idx="224">
                        <c:v>3.75</c:v>
                      </c:pt>
                      <c:pt idx="225">
                        <c:v>3.75</c:v>
                      </c:pt>
                      <c:pt idx="226">
                        <c:v>3.8</c:v>
                      </c:pt>
                      <c:pt idx="227">
                        <c:v>3.7</c:v>
                      </c:pt>
                      <c:pt idx="228">
                        <c:v>3.6</c:v>
                      </c:pt>
                      <c:pt idx="229">
                        <c:v>3.55</c:v>
                      </c:pt>
                      <c:pt idx="230">
                        <c:v>3.5</c:v>
                      </c:pt>
                      <c:pt idx="231">
                        <c:v>3.5</c:v>
                      </c:pt>
                      <c:pt idx="232">
                        <c:v>3.6</c:v>
                      </c:pt>
                      <c:pt idx="233">
                        <c:v>3.55</c:v>
                      </c:pt>
                      <c:pt idx="234">
                        <c:v>3.3</c:v>
                      </c:pt>
                      <c:pt idx="235">
                        <c:v>3.3</c:v>
                      </c:pt>
                      <c:pt idx="236">
                        <c:v>3.1</c:v>
                      </c:pt>
                      <c:pt idx="237">
                        <c:v>3.05</c:v>
                      </c:pt>
                      <c:pt idx="238">
                        <c:v>3</c:v>
                      </c:pt>
                      <c:pt idx="239">
                        <c:v>3.05</c:v>
                      </c:pt>
                      <c:pt idx="240">
                        <c:v>3.1</c:v>
                      </c:pt>
                      <c:pt idx="241">
                        <c:v>3.05</c:v>
                      </c:pt>
                      <c:pt idx="242">
                        <c:v>2.95</c:v>
                      </c:pt>
                      <c:pt idx="243">
                        <c:v>3</c:v>
                      </c:pt>
                      <c:pt idx="244">
                        <c:v>3.05</c:v>
                      </c:pt>
                      <c:pt idx="245">
                        <c:v>3</c:v>
                      </c:pt>
                      <c:pt idx="246">
                        <c:v>3</c:v>
                      </c:pt>
                      <c:pt idx="247">
                        <c:v>2.85</c:v>
                      </c:pt>
                      <c:pt idx="248">
                        <c:v>3</c:v>
                      </c:pt>
                      <c:pt idx="249">
                        <c:v>3.1</c:v>
                      </c:pt>
                      <c:pt idx="250">
                        <c:v>3.15</c:v>
                      </c:pt>
                      <c:pt idx="251">
                        <c:v>3.3</c:v>
                      </c:pt>
                      <c:pt idx="252">
                        <c:v>3.05</c:v>
                      </c:pt>
                      <c:pt idx="253">
                        <c:v>3.5</c:v>
                      </c:pt>
                      <c:pt idx="254">
                        <c:v>3.65</c:v>
                      </c:pt>
                      <c:pt idx="255">
                        <c:v>3.7</c:v>
                      </c:pt>
                      <c:pt idx="256">
                        <c:v>3.7</c:v>
                      </c:pt>
                      <c:pt idx="257">
                        <c:v>3.8</c:v>
                      </c:pt>
                      <c:pt idx="258">
                        <c:v>4.0999999999999996</c:v>
                      </c:pt>
                      <c:pt idx="259">
                        <c:v>4.1500000000000004</c:v>
                      </c:pt>
                      <c:pt idx="260">
                        <c:v>3.95</c:v>
                      </c:pt>
                      <c:pt idx="261">
                        <c:v>3.95</c:v>
                      </c:pt>
                      <c:pt idx="262">
                        <c:v>3.9</c:v>
                      </c:pt>
                      <c:pt idx="263">
                        <c:v>4</c:v>
                      </c:pt>
                      <c:pt idx="264">
                        <c:v>3.75</c:v>
                      </c:pt>
                      <c:pt idx="265">
                        <c:v>3.55</c:v>
                      </c:pt>
                      <c:pt idx="266">
                        <c:v>3.4</c:v>
                      </c:pt>
                      <c:pt idx="267">
                        <c:v>3.5</c:v>
                      </c:pt>
                      <c:pt idx="268">
                        <c:v>3.45</c:v>
                      </c:pt>
                      <c:pt idx="269">
                        <c:v>3.55</c:v>
                      </c:pt>
                      <c:pt idx="270">
                        <c:v>4</c:v>
                      </c:pt>
                      <c:pt idx="271">
                        <c:v>4</c:v>
                      </c:pt>
                      <c:pt idx="272">
                        <c:v>3.95</c:v>
                      </c:pt>
                      <c:pt idx="273">
                        <c:v>4</c:v>
                      </c:pt>
                      <c:pt idx="274">
                        <c:v>4.05</c:v>
                      </c:pt>
                      <c:pt idx="275">
                        <c:v>4.0999999999999996</c:v>
                      </c:pt>
                      <c:pt idx="276">
                        <c:v>4.25</c:v>
                      </c:pt>
                      <c:pt idx="277">
                        <c:v>4.25</c:v>
                      </c:pt>
                      <c:pt idx="278">
                        <c:v>4.05</c:v>
                      </c:pt>
                      <c:pt idx="279">
                        <c:v>3.9</c:v>
                      </c:pt>
                      <c:pt idx="280">
                        <c:v>4.0999999999999996</c:v>
                      </c:pt>
                      <c:pt idx="281">
                        <c:v>4.2</c:v>
                      </c:pt>
                      <c:pt idx="282">
                        <c:v>4.4000000000000004</c:v>
                      </c:pt>
                      <c:pt idx="283">
                        <c:v>4.5</c:v>
                      </c:pt>
                      <c:pt idx="284">
                        <c:v>4.55</c:v>
                      </c:pt>
                      <c:pt idx="285">
                        <c:v>4.45</c:v>
                      </c:pt>
                      <c:pt idx="286">
                        <c:v>4.3</c:v>
                      </c:pt>
                      <c:pt idx="287">
                        <c:v>4.3</c:v>
                      </c:pt>
                      <c:pt idx="288">
                        <c:v>4.3</c:v>
                      </c:pt>
                      <c:pt idx="289">
                        <c:v>4.3</c:v>
                      </c:pt>
                      <c:pt idx="290">
                        <c:v>4.4000000000000004</c:v>
                      </c:pt>
                      <c:pt idx="291">
                        <c:v>4.3499999999999996</c:v>
                      </c:pt>
                      <c:pt idx="292">
                        <c:v>4.3</c:v>
                      </c:pt>
                      <c:pt idx="293">
                        <c:v>4.3499999999999996</c:v>
                      </c:pt>
                      <c:pt idx="294">
                        <c:v>4.3499999999999996</c:v>
                      </c:pt>
                      <c:pt idx="295">
                        <c:v>4.3499999999999996</c:v>
                      </c:pt>
                      <c:pt idx="296">
                        <c:v>4.1500000000000004</c:v>
                      </c:pt>
                      <c:pt idx="297">
                        <c:v>4.25</c:v>
                      </c:pt>
                      <c:pt idx="298">
                        <c:v>4.3499999999999996</c:v>
                      </c:pt>
                      <c:pt idx="299">
                        <c:v>4.3</c:v>
                      </c:pt>
                      <c:pt idx="300">
                        <c:v>4.25</c:v>
                      </c:pt>
                      <c:pt idx="301">
                        <c:v>4.2</c:v>
                      </c:pt>
                      <c:pt idx="302">
                        <c:v>4.3</c:v>
                      </c:pt>
                      <c:pt idx="303">
                        <c:v>4.4000000000000004</c:v>
                      </c:pt>
                      <c:pt idx="304">
                        <c:v>4.4000000000000004</c:v>
                      </c:pt>
                      <c:pt idx="305">
                        <c:v>4.4000000000000004</c:v>
                      </c:pt>
                      <c:pt idx="306">
                        <c:v>4.4000000000000004</c:v>
                      </c:pt>
                      <c:pt idx="307">
                        <c:v>4.4000000000000004</c:v>
                      </c:pt>
                      <c:pt idx="308">
                        <c:v>4.5</c:v>
                      </c:pt>
                      <c:pt idx="309">
                        <c:v>4.45</c:v>
                      </c:pt>
                      <c:pt idx="310">
                        <c:v>4.2430000000000003</c:v>
                      </c:pt>
                      <c:pt idx="311">
                        <c:v>4.0999999999999996</c:v>
                      </c:pt>
                      <c:pt idx="312">
                        <c:v>4.0999999999999996</c:v>
                      </c:pt>
                      <c:pt idx="313">
                        <c:v>4</c:v>
                      </c:pt>
                      <c:pt idx="314">
                        <c:v>3.9</c:v>
                      </c:pt>
                      <c:pt idx="315">
                        <c:v>3.8</c:v>
                      </c:pt>
                      <c:pt idx="316">
                        <c:v>3.65</c:v>
                      </c:pt>
                      <c:pt idx="317">
                        <c:v>3.7</c:v>
                      </c:pt>
                      <c:pt idx="318">
                        <c:v>3.6</c:v>
                      </c:pt>
                      <c:pt idx="319">
                        <c:v>3.5</c:v>
                      </c:pt>
                      <c:pt idx="320">
                        <c:v>3.35</c:v>
                      </c:pt>
                      <c:pt idx="321">
                        <c:v>3.4</c:v>
                      </c:pt>
                      <c:pt idx="322">
                        <c:v>3.3</c:v>
                      </c:pt>
                      <c:pt idx="323">
                        <c:v>3.3</c:v>
                      </c:pt>
                      <c:pt idx="324">
                        <c:v>3.3</c:v>
                      </c:pt>
                      <c:pt idx="325">
                        <c:v>3.25</c:v>
                      </c:pt>
                      <c:pt idx="326">
                        <c:v>3.15</c:v>
                      </c:pt>
                      <c:pt idx="327">
                        <c:v>3.2</c:v>
                      </c:pt>
                      <c:pt idx="328">
                        <c:v>3</c:v>
                      </c:pt>
                      <c:pt idx="329">
                        <c:v>2.9</c:v>
                      </c:pt>
                      <c:pt idx="330">
                        <c:v>3</c:v>
                      </c:pt>
                      <c:pt idx="331">
                        <c:v>2.9</c:v>
                      </c:pt>
                      <c:pt idx="332">
                        <c:v>2.95</c:v>
                      </c:pt>
                      <c:pt idx="333">
                        <c:v>3</c:v>
                      </c:pt>
                      <c:pt idx="334">
                        <c:v>3.4</c:v>
                      </c:pt>
                      <c:pt idx="335">
                        <c:v>3.4</c:v>
                      </c:pt>
                      <c:pt idx="336">
                        <c:v>3.1</c:v>
                      </c:pt>
                      <c:pt idx="337">
                        <c:v>3.1</c:v>
                      </c:pt>
                      <c:pt idx="338">
                        <c:v>3.6</c:v>
                      </c:pt>
                      <c:pt idx="339">
                        <c:v>3.65</c:v>
                      </c:pt>
                      <c:pt idx="340">
                        <c:v>3.7</c:v>
                      </c:pt>
                      <c:pt idx="341">
                        <c:v>3.95</c:v>
                      </c:pt>
                      <c:pt idx="342">
                        <c:v>3.95</c:v>
                      </c:pt>
                      <c:pt idx="343">
                        <c:v>3.9</c:v>
                      </c:pt>
                      <c:pt idx="344">
                        <c:v>3.6</c:v>
                      </c:pt>
                      <c:pt idx="345">
                        <c:v>3.5</c:v>
                      </c:pt>
                      <c:pt idx="346">
                        <c:v>3.45</c:v>
                      </c:pt>
                      <c:pt idx="347">
                        <c:v>3.5</c:v>
                      </c:pt>
                      <c:pt idx="348">
                        <c:v>3.25</c:v>
                      </c:pt>
                      <c:pt idx="349">
                        <c:v>3.3</c:v>
                      </c:pt>
                      <c:pt idx="350">
                        <c:v>3.35</c:v>
                      </c:pt>
                      <c:pt idx="351">
                        <c:v>3.4</c:v>
                      </c:pt>
                      <c:pt idx="352">
                        <c:v>3.6</c:v>
                      </c:pt>
                      <c:pt idx="353">
                        <c:v>3.8</c:v>
                      </c:pt>
                      <c:pt idx="354">
                        <c:v>4.0999999999999996</c:v>
                      </c:pt>
                      <c:pt idx="355">
                        <c:v>4.05</c:v>
                      </c:pt>
                      <c:pt idx="356">
                        <c:v>3.8</c:v>
                      </c:pt>
                      <c:pt idx="357">
                        <c:v>3.8</c:v>
                      </c:pt>
                      <c:pt idx="358">
                        <c:v>3.5</c:v>
                      </c:pt>
                      <c:pt idx="359">
                        <c:v>3.45</c:v>
                      </c:pt>
                      <c:pt idx="360">
                        <c:v>3.4</c:v>
                      </c:pt>
                      <c:pt idx="361">
                        <c:v>3.4</c:v>
                      </c:pt>
                      <c:pt idx="362">
                        <c:v>3.15</c:v>
                      </c:pt>
                      <c:pt idx="363">
                        <c:v>3.1</c:v>
                      </c:pt>
                      <c:pt idx="364">
                        <c:v>2.8</c:v>
                      </c:pt>
                      <c:pt idx="365">
                        <c:v>2.85</c:v>
                      </c:pt>
                      <c:pt idx="366">
                        <c:v>2.95</c:v>
                      </c:pt>
                      <c:pt idx="367">
                        <c:v>3</c:v>
                      </c:pt>
                      <c:pt idx="368">
                        <c:v>3</c:v>
                      </c:pt>
                      <c:pt idx="369">
                        <c:v>3</c:v>
                      </c:pt>
                      <c:pt idx="370">
                        <c:v>2.8</c:v>
                      </c:pt>
                      <c:pt idx="371">
                        <c:v>2.75</c:v>
                      </c:pt>
                      <c:pt idx="372">
                        <c:v>2.7</c:v>
                      </c:pt>
                      <c:pt idx="373">
                        <c:v>2.8</c:v>
                      </c:pt>
                      <c:pt idx="374">
                        <c:v>2.8</c:v>
                      </c:pt>
                      <c:pt idx="375">
                        <c:v>2.8</c:v>
                      </c:pt>
                      <c:pt idx="376">
                        <c:v>2.75</c:v>
                      </c:pt>
                      <c:pt idx="377">
                        <c:v>2.9</c:v>
                      </c:pt>
                      <c:pt idx="378">
                        <c:v>2.9</c:v>
                      </c:pt>
                      <c:pt idx="379">
                        <c:v>2.9</c:v>
                      </c:pt>
                      <c:pt idx="380">
                        <c:v>2.9</c:v>
                      </c:pt>
                      <c:pt idx="381">
                        <c:v>2.85</c:v>
                      </c:pt>
                      <c:pt idx="382">
                        <c:v>2.8</c:v>
                      </c:pt>
                      <c:pt idx="383">
                        <c:v>2.8</c:v>
                      </c:pt>
                      <c:pt idx="384">
                        <c:v>2.8</c:v>
                      </c:pt>
                      <c:pt idx="385">
                        <c:v>2.7</c:v>
                      </c:pt>
                      <c:pt idx="386">
                        <c:v>2.5499999999999998</c:v>
                      </c:pt>
                      <c:pt idx="387">
                        <c:v>2.5</c:v>
                      </c:pt>
                      <c:pt idx="388">
                        <c:v>2.35</c:v>
                      </c:pt>
                      <c:pt idx="389">
                        <c:v>2.2999999999999998</c:v>
                      </c:pt>
                      <c:pt idx="390">
                        <c:v>2.35</c:v>
                      </c:pt>
                      <c:pt idx="391">
                        <c:v>2.5</c:v>
                      </c:pt>
                      <c:pt idx="392">
                        <c:v>2.35</c:v>
                      </c:pt>
                      <c:pt idx="393">
                        <c:v>2.2999999999999998</c:v>
                      </c:pt>
                      <c:pt idx="394">
                        <c:v>2.2999999999999998</c:v>
                      </c:pt>
                      <c:pt idx="395">
                        <c:v>2.35</c:v>
                      </c:pt>
                      <c:pt idx="396">
                        <c:v>2.4</c:v>
                      </c:pt>
                      <c:pt idx="397">
                        <c:v>2.25</c:v>
                      </c:pt>
                      <c:pt idx="398">
                        <c:v>2.4</c:v>
                      </c:pt>
                      <c:pt idx="399">
                        <c:v>2.6</c:v>
                      </c:pt>
                      <c:pt idx="400">
                        <c:v>2.8</c:v>
                      </c:pt>
                      <c:pt idx="401">
                        <c:v>2.8</c:v>
                      </c:pt>
                      <c:pt idx="402">
                        <c:v>2.5499999999999998</c:v>
                      </c:pt>
                      <c:pt idx="403">
                        <c:v>2.5499999999999998</c:v>
                      </c:pt>
                      <c:pt idx="404">
                        <c:v>2.4</c:v>
                      </c:pt>
                      <c:pt idx="405">
                        <c:v>2.4</c:v>
                      </c:pt>
                      <c:pt idx="406">
                        <c:v>2.6</c:v>
                      </c:pt>
                      <c:pt idx="407">
                        <c:v>2.8</c:v>
                      </c:pt>
                      <c:pt idx="408">
                        <c:v>2.6</c:v>
                      </c:pt>
                      <c:pt idx="409">
                        <c:v>2.7</c:v>
                      </c:pt>
                      <c:pt idx="410">
                        <c:v>2.6</c:v>
                      </c:pt>
                      <c:pt idx="411">
                        <c:v>2.4</c:v>
                      </c:pt>
                      <c:pt idx="412">
                        <c:v>2.5</c:v>
                      </c:pt>
                      <c:pt idx="413">
                        <c:v>2.5499999999999998</c:v>
                      </c:pt>
                      <c:pt idx="414">
                        <c:v>2.5499999999999998</c:v>
                      </c:pt>
                      <c:pt idx="415">
                        <c:v>2.7</c:v>
                      </c:pt>
                      <c:pt idx="416">
                        <c:v>2.5499999999999998</c:v>
                      </c:pt>
                      <c:pt idx="417">
                        <c:v>2.5</c:v>
                      </c:pt>
                      <c:pt idx="418">
                        <c:v>2.5</c:v>
                      </c:pt>
                      <c:pt idx="419">
                        <c:v>2.6</c:v>
                      </c:pt>
                      <c:pt idx="420">
                        <c:v>2.9</c:v>
                      </c:pt>
                      <c:pt idx="421">
                        <c:v>2.85</c:v>
                      </c:pt>
                      <c:pt idx="422">
                        <c:v>2.9</c:v>
                      </c:pt>
                      <c:pt idx="423">
                        <c:v>2.95</c:v>
                      </c:pt>
                      <c:pt idx="424">
                        <c:v>3</c:v>
                      </c:pt>
                      <c:pt idx="425">
                        <c:v>2.85</c:v>
                      </c:pt>
                      <c:pt idx="426">
                        <c:v>2.5499999999999998</c:v>
                      </c:pt>
                      <c:pt idx="427">
                        <c:v>2.65</c:v>
                      </c:pt>
                      <c:pt idx="428">
                        <c:v>2.85</c:v>
                      </c:pt>
                      <c:pt idx="429">
                        <c:v>2.8</c:v>
                      </c:pt>
                      <c:pt idx="430">
                        <c:v>3</c:v>
                      </c:pt>
                      <c:pt idx="431">
                        <c:v>3.15</c:v>
                      </c:pt>
                      <c:pt idx="432">
                        <c:v>2.8</c:v>
                      </c:pt>
                      <c:pt idx="433">
                        <c:v>2.9</c:v>
                      </c:pt>
                      <c:pt idx="434">
                        <c:v>3.4</c:v>
                      </c:pt>
                      <c:pt idx="435">
                        <c:v>3.25</c:v>
                      </c:pt>
                      <c:pt idx="436">
                        <c:v>2.7</c:v>
                      </c:pt>
                      <c:pt idx="437">
                        <c:v>2.9</c:v>
                      </c:pt>
                      <c:pt idx="438">
                        <c:v>3.05</c:v>
                      </c:pt>
                      <c:pt idx="439">
                        <c:v>3.15</c:v>
                      </c:pt>
                      <c:pt idx="440">
                        <c:v>2.9</c:v>
                      </c:pt>
                      <c:pt idx="441">
                        <c:v>2.7</c:v>
                      </c:pt>
                      <c:pt idx="442">
                        <c:v>2.5</c:v>
                      </c:pt>
                      <c:pt idx="443">
                        <c:v>2.4500000000000002</c:v>
                      </c:pt>
                      <c:pt idx="444">
                        <c:v>2.5499999999999998</c:v>
                      </c:pt>
                      <c:pt idx="445">
                        <c:v>2.5499999999999998</c:v>
                      </c:pt>
                      <c:pt idx="446">
                        <c:v>2.5</c:v>
                      </c:pt>
                      <c:pt idx="447">
                        <c:v>2.65</c:v>
                      </c:pt>
                      <c:pt idx="448">
                        <c:v>2.2999999999999998</c:v>
                      </c:pt>
                      <c:pt idx="449">
                        <c:v>2.2999999999999998</c:v>
                      </c:pt>
                      <c:pt idx="450">
                        <c:v>2.2000000000000002</c:v>
                      </c:pt>
                      <c:pt idx="451">
                        <c:v>2.15</c:v>
                      </c:pt>
                      <c:pt idx="452">
                        <c:v>2.1</c:v>
                      </c:pt>
                      <c:pt idx="453">
                        <c:v>2.1</c:v>
                      </c:pt>
                      <c:pt idx="454">
                        <c:v>2.2000000000000002</c:v>
                      </c:pt>
                      <c:pt idx="455">
                        <c:v>1.95</c:v>
                      </c:pt>
                      <c:pt idx="456">
                        <c:v>1.9</c:v>
                      </c:pt>
                      <c:pt idx="457">
                        <c:v>1.95</c:v>
                      </c:pt>
                      <c:pt idx="458">
                        <c:v>2.25</c:v>
                      </c:pt>
                      <c:pt idx="459">
                        <c:v>2.4500000000000002</c:v>
                      </c:pt>
                      <c:pt idx="460">
                        <c:v>2.0499999999999998</c:v>
                      </c:pt>
                      <c:pt idx="461">
                        <c:v>1.8</c:v>
                      </c:pt>
                      <c:pt idx="462">
                        <c:v>1.9</c:v>
                      </c:pt>
                      <c:pt idx="463">
                        <c:v>1.95</c:v>
                      </c:pt>
                      <c:pt idx="464">
                        <c:v>2</c:v>
                      </c:pt>
                      <c:pt idx="465">
                        <c:v>2</c:v>
                      </c:pt>
                      <c:pt idx="466">
                        <c:v>1.95</c:v>
                      </c:pt>
                      <c:pt idx="467">
                        <c:v>1.9</c:v>
                      </c:pt>
                      <c:pt idx="468">
                        <c:v>1.8</c:v>
                      </c:pt>
                      <c:pt idx="469">
                        <c:v>1.7</c:v>
                      </c:pt>
                      <c:pt idx="470">
                        <c:v>1.6</c:v>
                      </c:pt>
                      <c:pt idx="471">
                        <c:v>1.55</c:v>
                      </c:pt>
                      <c:pt idx="472">
                        <c:v>1.5</c:v>
                      </c:pt>
                      <c:pt idx="473">
                        <c:v>1.55</c:v>
                      </c:pt>
                      <c:pt idx="474">
                        <c:v>1.5</c:v>
                      </c:pt>
                      <c:pt idx="475">
                        <c:v>1.45</c:v>
                      </c:pt>
                      <c:pt idx="476">
                        <c:v>1.6</c:v>
                      </c:pt>
                      <c:pt idx="477">
                        <c:v>2.0499999999999998</c:v>
                      </c:pt>
                      <c:pt idx="478">
                        <c:v>2.2999999999999998</c:v>
                      </c:pt>
                      <c:pt idx="479">
                        <c:v>2.2999999999999998</c:v>
                      </c:pt>
                      <c:pt idx="480">
                        <c:v>2.15</c:v>
                      </c:pt>
                      <c:pt idx="481">
                        <c:v>1.95</c:v>
                      </c:pt>
                      <c:pt idx="482">
                        <c:v>2.2999999999999998</c:v>
                      </c:pt>
                      <c:pt idx="483">
                        <c:v>2.5</c:v>
                      </c:pt>
                      <c:pt idx="484">
                        <c:v>2.5</c:v>
                      </c:pt>
                      <c:pt idx="485">
                        <c:v>2.5</c:v>
                      </c:pt>
                      <c:pt idx="486">
                        <c:v>2.6</c:v>
                      </c:pt>
                      <c:pt idx="487">
                        <c:v>2.6</c:v>
                      </c:pt>
                      <c:pt idx="488">
                        <c:v>2.7</c:v>
                      </c:pt>
                      <c:pt idx="489">
                        <c:v>2.95</c:v>
                      </c:pt>
                      <c:pt idx="490">
                        <c:v>2.9</c:v>
                      </c:pt>
                      <c:pt idx="491">
                        <c:v>2.85</c:v>
                      </c:pt>
                      <c:pt idx="492">
                        <c:v>2.95</c:v>
                      </c:pt>
                      <c:pt idx="493">
                        <c:v>3.3</c:v>
                      </c:pt>
                      <c:pt idx="494">
                        <c:v>2.8</c:v>
                      </c:pt>
                      <c:pt idx="495">
                        <c:v>2.8</c:v>
                      </c:pt>
                      <c:pt idx="496">
                        <c:v>3.6</c:v>
                      </c:pt>
                      <c:pt idx="497">
                        <c:v>3.7</c:v>
                      </c:pt>
                      <c:pt idx="498">
                        <c:v>3.5</c:v>
                      </c:pt>
                      <c:pt idx="499">
                        <c:v>3.4</c:v>
                      </c:pt>
                      <c:pt idx="500">
                        <c:v>3</c:v>
                      </c:pt>
                      <c:pt idx="501">
                        <c:v>2.9</c:v>
                      </c:pt>
                      <c:pt idx="502">
                        <c:v>3.3</c:v>
                      </c:pt>
                      <c:pt idx="503">
                        <c:v>3.35</c:v>
                      </c:pt>
                      <c:pt idx="504">
                        <c:v>3.05</c:v>
                      </c:pt>
                      <c:pt idx="505">
                        <c:v>3.08</c:v>
                      </c:pt>
                      <c:pt idx="506">
                        <c:v>3.1</c:v>
                      </c:pt>
                      <c:pt idx="507">
                        <c:v>3.58</c:v>
                      </c:pt>
                      <c:pt idx="508">
                        <c:v>4</c:v>
                      </c:pt>
                      <c:pt idx="509">
                        <c:v>4</c:v>
                      </c:pt>
                      <c:pt idx="510">
                        <c:v>3.7</c:v>
                      </c:pt>
                      <c:pt idx="511">
                        <c:v>3.5</c:v>
                      </c:pt>
                      <c:pt idx="512">
                        <c:v>3.4</c:v>
                      </c:pt>
                      <c:pt idx="513">
                        <c:v>3.35</c:v>
                      </c:pt>
                      <c:pt idx="514">
                        <c:v>3.1</c:v>
                      </c:pt>
                      <c:pt idx="515">
                        <c:v>2.95</c:v>
                      </c:pt>
                      <c:pt idx="516">
                        <c:v>3.2</c:v>
                      </c:pt>
                      <c:pt idx="517">
                        <c:v>3.4</c:v>
                      </c:pt>
                      <c:pt idx="518">
                        <c:v>3.35</c:v>
                      </c:pt>
                      <c:pt idx="519">
                        <c:v>3.4</c:v>
                      </c:pt>
                      <c:pt idx="520">
                        <c:v>3.3</c:v>
                      </c:pt>
                      <c:pt idx="521">
                        <c:v>3.4</c:v>
                      </c:pt>
                      <c:pt idx="522">
                        <c:v>3.4</c:v>
                      </c:pt>
                      <c:pt idx="523">
                        <c:v>3.4</c:v>
                      </c:pt>
                      <c:pt idx="524">
                        <c:v>3.35</c:v>
                      </c:pt>
                      <c:pt idx="525">
                        <c:v>2.95</c:v>
                      </c:pt>
                      <c:pt idx="526">
                        <c:v>3.25</c:v>
                      </c:pt>
                      <c:pt idx="527">
                        <c:v>3.4</c:v>
                      </c:pt>
                      <c:pt idx="528">
                        <c:v>3.4</c:v>
                      </c:pt>
                      <c:pt idx="529">
                        <c:v>3.5</c:v>
                      </c:pt>
                      <c:pt idx="530">
                        <c:v>3.25</c:v>
                      </c:pt>
                      <c:pt idx="531">
                        <c:v>3.15</c:v>
                      </c:pt>
                      <c:pt idx="532">
                        <c:v>3.1</c:v>
                      </c:pt>
                      <c:pt idx="533">
                        <c:v>3.25</c:v>
                      </c:pt>
                      <c:pt idx="534">
                        <c:v>3.45</c:v>
                      </c:pt>
                      <c:pt idx="535">
                        <c:v>3.45</c:v>
                      </c:pt>
                      <c:pt idx="536">
                        <c:v>3.8</c:v>
                      </c:pt>
                      <c:pt idx="537">
                        <c:v>3.8</c:v>
                      </c:pt>
                      <c:pt idx="538">
                        <c:v>3.75</c:v>
                      </c:pt>
                      <c:pt idx="539">
                        <c:v>3.9</c:v>
                      </c:pt>
                      <c:pt idx="540">
                        <c:v>3.85</c:v>
                      </c:pt>
                      <c:pt idx="541">
                        <c:v>3.65</c:v>
                      </c:pt>
                      <c:pt idx="542">
                        <c:v>3.55</c:v>
                      </c:pt>
                      <c:pt idx="543">
                        <c:v>3.75</c:v>
                      </c:pt>
                      <c:pt idx="544">
                        <c:v>3.75</c:v>
                      </c:pt>
                      <c:pt idx="545">
                        <c:v>3.75</c:v>
                      </c:pt>
                      <c:pt idx="546">
                        <c:v>3.75</c:v>
                      </c:pt>
                      <c:pt idx="547">
                        <c:v>3.75</c:v>
                      </c:pt>
                      <c:pt idx="548">
                        <c:v>4</c:v>
                      </c:pt>
                      <c:pt idx="549">
                        <c:v>4.0999999999999996</c:v>
                      </c:pt>
                      <c:pt idx="550">
                        <c:v>4.0999999999999996</c:v>
                      </c:pt>
                      <c:pt idx="551">
                        <c:v>4</c:v>
                      </c:pt>
                      <c:pt idx="552">
                        <c:v>4.05</c:v>
                      </c:pt>
                      <c:pt idx="553">
                        <c:v>4.1500000000000004</c:v>
                      </c:pt>
                      <c:pt idx="554">
                        <c:v>4.2</c:v>
                      </c:pt>
                      <c:pt idx="555">
                        <c:v>4.25</c:v>
                      </c:pt>
                      <c:pt idx="556">
                        <c:v>4.2</c:v>
                      </c:pt>
                      <c:pt idx="557">
                        <c:v>4.2</c:v>
                      </c:pt>
                      <c:pt idx="558">
                        <c:v>4.05</c:v>
                      </c:pt>
                      <c:pt idx="559">
                        <c:v>4</c:v>
                      </c:pt>
                      <c:pt idx="560">
                        <c:v>3.95</c:v>
                      </c:pt>
                      <c:pt idx="561">
                        <c:v>3.9</c:v>
                      </c:pt>
                      <c:pt idx="562">
                        <c:v>3.65</c:v>
                      </c:pt>
                      <c:pt idx="563">
                        <c:v>3.6</c:v>
                      </c:pt>
                      <c:pt idx="564">
                        <c:v>3.6</c:v>
                      </c:pt>
                      <c:pt idx="565">
                        <c:v>3.65</c:v>
                      </c:pt>
                      <c:pt idx="566">
                        <c:v>3.6</c:v>
                      </c:pt>
                      <c:pt idx="567">
                        <c:v>3.6</c:v>
                      </c:pt>
                      <c:pt idx="568">
                        <c:v>3.2</c:v>
                      </c:pt>
                      <c:pt idx="569">
                        <c:v>3.1</c:v>
                      </c:pt>
                      <c:pt idx="570">
                        <c:v>3</c:v>
                      </c:pt>
                      <c:pt idx="571">
                        <c:v>2.95</c:v>
                      </c:pt>
                      <c:pt idx="572">
                        <c:v>2.8</c:v>
                      </c:pt>
                      <c:pt idx="573">
                        <c:v>2.8</c:v>
                      </c:pt>
                      <c:pt idx="574">
                        <c:v>2.6</c:v>
                      </c:pt>
                      <c:pt idx="575">
                        <c:v>2.65</c:v>
                      </c:pt>
                      <c:pt idx="576">
                        <c:v>2.5</c:v>
                      </c:pt>
                      <c:pt idx="577">
                        <c:v>2.5</c:v>
                      </c:pt>
                      <c:pt idx="578">
                        <c:v>2.65</c:v>
                      </c:pt>
                      <c:pt idx="579">
                        <c:v>2.5</c:v>
                      </c:pt>
                      <c:pt idx="580">
                        <c:v>2.2000000000000002</c:v>
                      </c:pt>
                      <c:pt idx="581">
                        <c:v>2.2000000000000002</c:v>
                      </c:pt>
                      <c:pt idx="582">
                        <c:v>2.0499999999999998</c:v>
                      </c:pt>
                      <c:pt idx="583">
                        <c:v>2.35</c:v>
                      </c:pt>
                      <c:pt idx="584">
                        <c:v>2.1</c:v>
                      </c:pt>
                      <c:pt idx="585">
                        <c:v>2.1</c:v>
                      </c:pt>
                      <c:pt idx="586">
                        <c:v>2.2000000000000002</c:v>
                      </c:pt>
                      <c:pt idx="587">
                        <c:v>2.25</c:v>
                      </c:pt>
                      <c:pt idx="588">
                        <c:v>2.2999999999999998</c:v>
                      </c:pt>
                      <c:pt idx="589">
                        <c:v>2.2999999999999998</c:v>
                      </c:pt>
                      <c:pt idx="590">
                        <c:v>2.2999999999999998</c:v>
                      </c:pt>
                      <c:pt idx="591">
                        <c:v>2.25</c:v>
                      </c:pt>
                      <c:pt idx="592">
                        <c:v>2.9</c:v>
                      </c:pt>
                      <c:pt idx="593">
                        <c:v>2.9</c:v>
                      </c:pt>
                      <c:pt idx="594">
                        <c:v>2.65</c:v>
                      </c:pt>
                      <c:pt idx="595">
                        <c:v>2.8</c:v>
                      </c:pt>
                      <c:pt idx="596">
                        <c:v>3</c:v>
                      </c:pt>
                      <c:pt idx="597">
                        <c:v>3.15</c:v>
                      </c:pt>
                      <c:pt idx="598">
                        <c:v>3</c:v>
                      </c:pt>
                      <c:pt idx="599">
                        <c:v>3.1</c:v>
                      </c:pt>
                      <c:pt idx="600">
                        <c:v>3.4</c:v>
                      </c:pt>
                      <c:pt idx="601">
                        <c:v>3.5</c:v>
                      </c:pt>
                      <c:pt idx="602">
                        <c:v>3.7</c:v>
                      </c:pt>
                      <c:pt idx="603">
                        <c:v>3.75</c:v>
                      </c:pt>
                      <c:pt idx="604">
                        <c:v>3.8</c:v>
                      </c:pt>
                      <c:pt idx="605">
                        <c:v>3.7</c:v>
                      </c:pt>
                      <c:pt idx="606">
                        <c:v>3.55</c:v>
                      </c:pt>
                      <c:pt idx="607">
                        <c:v>3.6</c:v>
                      </c:pt>
                      <c:pt idx="608">
                        <c:v>3.85</c:v>
                      </c:pt>
                      <c:pt idx="609">
                        <c:v>4</c:v>
                      </c:pt>
                      <c:pt idx="610">
                        <c:v>4</c:v>
                      </c:pt>
                      <c:pt idx="611">
                        <c:v>4</c:v>
                      </c:pt>
                      <c:pt idx="612">
                        <c:v>4</c:v>
                      </c:pt>
                      <c:pt idx="613">
                        <c:v>4</c:v>
                      </c:pt>
                      <c:pt idx="614">
                        <c:v>3.85</c:v>
                      </c:pt>
                      <c:pt idx="615">
                        <c:v>3.9</c:v>
                      </c:pt>
                      <c:pt idx="616">
                        <c:v>4.25</c:v>
                      </c:pt>
                      <c:pt idx="617">
                        <c:v>4.3</c:v>
                      </c:pt>
                      <c:pt idx="618">
                        <c:v>4.1500000000000004</c:v>
                      </c:pt>
                      <c:pt idx="619">
                        <c:v>4.05</c:v>
                      </c:pt>
                      <c:pt idx="620">
                        <c:v>3.8</c:v>
                      </c:pt>
                      <c:pt idx="621">
                        <c:v>3.7</c:v>
                      </c:pt>
                      <c:pt idx="622">
                        <c:v>3.3</c:v>
                      </c:pt>
                      <c:pt idx="623">
                        <c:v>3.4</c:v>
                      </c:pt>
                      <c:pt idx="624">
                        <c:v>3.5</c:v>
                      </c:pt>
                      <c:pt idx="625">
                        <c:v>3.4</c:v>
                      </c:pt>
                      <c:pt idx="626">
                        <c:v>3.3</c:v>
                      </c:pt>
                      <c:pt idx="627">
                        <c:v>3.3</c:v>
                      </c:pt>
                      <c:pt idx="628">
                        <c:v>3.1</c:v>
                      </c:pt>
                      <c:pt idx="629">
                        <c:v>3.1</c:v>
                      </c:pt>
                      <c:pt idx="630">
                        <c:v>3.1</c:v>
                      </c:pt>
                      <c:pt idx="631">
                        <c:v>3.2</c:v>
                      </c:pt>
                      <c:pt idx="632">
                        <c:v>2.8</c:v>
                      </c:pt>
                      <c:pt idx="633">
                        <c:v>2.95</c:v>
                      </c:pt>
                      <c:pt idx="634">
                        <c:v>2.8</c:v>
                      </c:pt>
                      <c:pt idx="635">
                        <c:v>2.9</c:v>
                      </c:pt>
                      <c:pt idx="636">
                        <c:v>2.8</c:v>
                      </c:pt>
                      <c:pt idx="637">
                        <c:v>2.8</c:v>
                      </c:pt>
                      <c:pt idx="638">
                        <c:v>2.8</c:v>
                      </c:pt>
                      <c:pt idx="639">
                        <c:v>2.85</c:v>
                      </c:pt>
                      <c:pt idx="640">
                        <c:v>2.9</c:v>
                      </c:pt>
                      <c:pt idx="641">
                        <c:v>2.75</c:v>
                      </c:pt>
                      <c:pt idx="642">
                        <c:v>2.4500000000000002</c:v>
                      </c:pt>
                      <c:pt idx="643">
                        <c:v>2.4</c:v>
                      </c:pt>
                      <c:pt idx="644">
                        <c:v>2.4</c:v>
                      </c:pt>
                      <c:pt idx="645">
                        <c:v>2.4500000000000002</c:v>
                      </c:pt>
                      <c:pt idx="646">
                        <c:v>2.9</c:v>
                      </c:pt>
                      <c:pt idx="647">
                        <c:v>3.1</c:v>
                      </c:pt>
                      <c:pt idx="648">
                        <c:v>3.1</c:v>
                      </c:pt>
                      <c:pt idx="649">
                        <c:v>3.1</c:v>
                      </c:pt>
                      <c:pt idx="650">
                        <c:v>3.35</c:v>
                      </c:pt>
                      <c:pt idx="651">
                        <c:v>3.35</c:v>
                      </c:pt>
                      <c:pt idx="652">
                        <c:v>3.35</c:v>
                      </c:pt>
                      <c:pt idx="653">
                        <c:v>3.4</c:v>
                      </c:pt>
                      <c:pt idx="654">
                        <c:v>3.5</c:v>
                      </c:pt>
                      <c:pt idx="655">
                        <c:v>3.5</c:v>
                      </c:pt>
                      <c:pt idx="656">
                        <c:v>3.1</c:v>
                      </c:pt>
                      <c:pt idx="657">
                        <c:v>3.1</c:v>
                      </c:pt>
                      <c:pt idx="658">
                        <c:v>3.1</c:v>
                      </c:pt>
                      <c:pt idx="659">
                        <c:v>3.1</c:v>
                      </c:pt>
                      <c:pt idx="660">
                        <c:v>2.7</c:v>
                      </c:pt>
                      <c:pt idx="661">
                        <c:v>2.65</c:v>
                      </c:pt>
                      <c:pt idx="662">
                        <c:v>2.6</c:v>
                      </c:pt>
                      <c:pt idx="663">
                        <c:v>2.5</c:v>
                      </c:pt>
                      <c:pt idx="664">
                        <c:v>2.5499999999999998</c:v>
                      </c:pt>
                      <c:pt idx="665">
                        <c:v>2.6</c:v>
                      </c:pt>
                      <c:pt idx="666">
                        <c:v>2.5</c:v>
                      </c:pt>
                      <c:pt idx="667">
                        <c:v>2.4500000000000002</c:v>
                      </c:pt>
                      <c:pt idx="668">
                        <c:v>2.6</c:v>
                      </c:pt>
                      <c:pt idx="669">
                        <c:v>2.75</c:v>
                      </c:pt>
                      <c:pt idx="670">
                        <c:v>2.6</c:v>
                      </c:pt>
                      <c:pt idx="671">
                        <c:v>2.6</c:v>
                      </c:pt>
                      <c:pt idx="672">
                        <c:v>2.4500000000000002</c:v>
                      </c:pt>
                      <c:pt idx="673">
                        <c:v>2.4</c:v>
                      </c:pt>
                      <c:pt idx="674">
                        <c:v>2.5</c:v>
                      </c:pt>
                      <c:pt idx="675">
                        <c:v>2.5</c:v>
                      </c:pt>
                      <c:pt idx="676">
                        <c:v>2.8</c:v>
                      </c:pt>
                      <c:pt idx="677">
                        <c:v>2.6</c:v>
                      </c:pt>
                      <c:pt idx="678">
                        <c:v>2.75</c:v>
                      </c:pt>
                      <c:pt idx="679">
                        <c:v>2.8</c:v>
                      </c:pt>
                      <c:pt idx="680">
                        <c:v>2.5</c:v>
                      </c:pt>
                      <c:pt idx="681">
                        <c:v>2.5</c:v>
                      </c:pt>
                      <c:pt idx="682">
                        <c:v>2.2999999999999998</c:v>
                      </c:pt>
                      <c:pt idx="683">
                        <c:v>2.2999999999999998</c:v>
                      </c:pt>
                      <c:pt idx="684">
                        <c:v>2.35</c:v>
                      </c:pt>
                      <c:pt idx="685">
                        <c:v>2.2999999999999998</c:v>
                      </c:pt>
                      <c:pt idx="686">
                        <c:v>2.4</c:v>
                      </c:pt>
                      <c:pt idx="687">
                        <c:v>2.4</c:v>
                      </c:pt>
                      <c:pt idx="688">
                        <c:v>2.2000000000000002</c:v>
                      </c:pt>
                      <c:pt idx="689">
                        <c:v>2.2000000000000002</c:v>
                      </c:pt>
                      <c:pt idx="690">
                        <c:v>2.2999999999999998</c:v>
                      </c:pt>
                      <c:pt idx="691">
                        <c:v>2.4500000000000002</c:v>
                      </c:pt>
                      <c:pt idx="692">
                        <c:v>2.7</c:v>
                      </c:pt>
                      <c:pt idx="693">
                        <c:v>2.75</c:v>
                      </c:pt>
                      <c:pt idx="694">
                        <c:v>2.2999999999999998</c:v>
                      </c:pt>
                      <c:pt idx="695">
                        <c:v>2.4</c:v>
                      </c:pt>
                      <c:pt idx="696">
                        <c:v>2.2999999999999998</c:v>
                      </c:pt>
                      <c:pt idx="697">
                        <c:v>2.2999999999999998</c:v>
                      </c:pt>
                      <c:pt idx="698">
                        <c:v>2.1</c:v>
                      </c:pt>
                      <c:pt idx="699">
                        <c:v>2.1</c:v>
                      </c:pt>
                      <c:pt idx="700">
                        <c:v>2.1</c:v>
                      </c:pt>
                      <c:pt idx="701">
                        <c:v>2.2000000000000002</c:v>
                      </c:pt>
                      <c:pt idx="702">
                        <c:v>2.2000000000000002</c:v>
                      </c:pt>
                      <c:pt idx="703">
                        <c:v>2.2000000000000002</c:v>
                      </c:pt>
                      <c:pt idx="704">
                        <c:v>2.1</c:v>
                      </c:pt>
                      <c:pt idx="705">
                        <c:v>1.9</c:v>
                      </c:pt>
                      <c:pt idx="706">
                        <c:v>1.9</c:v>
                      </c:pt>
                      <c:pt idx="707">
                        <c:v>1.9</c:v>
                      </c:pt>
                      <c:pt idx="708">
                        <c:v>1.8</c:v>
                      </c:pt>
                      <c:pt idx="709">
                        <c:v>1.8</c:v>
                      </c:pt>
                      <c:pt idx="710">
                        <c:v>2</c:v>
                      </c:pt>
                      <c:pt idx="711">
                        <c:v>1.9</c:v>
                      </c:pt>
                      <c:pt idx="712">
                        <c:v>1.95</c:v>
                      </c:pt>
                      <c:pt idx="713">
                        <c:v>2</c:v>
                      </c:pt>
                      <c:pt idx="714">
                        <c:v>2.15</c:v>
                      </c:pt>
                      <c:pt idx="715">
                        <c:v>2.1</c:v>
                      </c:pt>
                      <c:pt idx="716">
                        <c:v>2.1</c:v>
                      </c:pt>
                      <c:pt idx="717">
                        <c:v>2.0499999999999998</c:v>
                      </c:pt>
                      <c:pt idx="718">
                        <c:v>1.8</c:v>
                      </c:pt>
                      <c:pt idx="719">
                        <c:v>1.8</c:v>
                      </c:pt>
                      <c:pt idx="720">
                        <c:v>2.1</c:v>
                      </c:pt>
                      <c:pt idx="721">
                        <c:v>2.1</c:v>
                      </c:pt>
                      <c:pt idx="722">
                        <c:v>2.0499999999999998</c:v>
                      </c:pt>
                      <c:pt idx="723">
                        <c:v>2.1</c:v>
                      </c:pt>
                      <c:pt idx="724">
                        <c:v>2.4</c:v>
                      </c:pt>
                      <c:pt idx="725">
                        <c:v>2.2999999999999998</c:v>
                      </c:pt>
                      <c:pt idx="726">
                        <c:v>2.35</c:v>
                      </c:pt>
                      <c:pt idx="727">
                        <c:v>2.34</c:v>
                      </c:pt>
                      <c:pt idx="728">
                        <c:v>2.7</c:v>
                      </c:pt>
                      <c:pt idx="729">
                        <c:v>2.9</c:v>
                      </c:pt>
                      <c:pt idx="730">
                        <c:v>2.7</c:v>
                      </c:pt>
                      <c:pt idx="731">
                        <c:v>2.4500000000000002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B4CE-42B4-94C7-3B7BFD3BFCB9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2002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DATOS!$H$3:$H$734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2.5</c:v>
                      </c:pt>
                      <c:pt idx="1">
                        <c:v>2.6</c:v>
                      </c:pt>
                      <c:pt idx="2">
                        <c:v>2.2999999999999998</c:v>
                      </c:pt>
                      <c:pt idx="3">
                        <c:v>2.15</c:v>
                      </c:pt>
                      <c:pt idx="4">
                        <c:v>2</c:v>
                      </c:pt>
                      <c:pt idx="5">
                        <c:v>1.9</c:v>
                      </c:pt>
                      <c:pt idx="6">
                        <c:v>1.8</c:v>
                      </c:pt>
                      <c:pt idx="7">
                        <c:v>1.75</c:v>
                      </c:pt>
                      <c:pt idx="8">
                        <c:v>2.1</c:v>
                      </c:pt>
                      <c:pt idx="9">
                        <c:v>2.0499999999999998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1.9</c:v>
                      </c:pt>
                      <c:pt idx="13">
                        <c:v>1.9</c:v>
                      </c:pt>
                      <c:pt idx="14">
                        <c:v>1.9</c:v>
                      </c:pt>
                      <c:pt idx="15">
                        <c:v>1.75</c:v>
                      </c:pt>
                      <c:pt idx="16">
                        <c:v>1.55</c:v>
                      </c:pt>
                      <c:pt idx="17">
                        <c:v>1.6</c:v>
                      </c:pt>
                      <c:pt idx="18">
                        <c:v>1.6</c:v>
                      </c:pt>
                      <c:pt idx="19">
                        <c:v>1.6</c:v>
                      </c:pt>
                      <c:pt idx="20">
                        <c:v>1.8</c:v>
                      </c:pt>
                      <c:pt idx="21">
                        <c:v>1.9</c:v>
                      </c:pt>
                      <c:pt idx="22">
                        <c:v>1.6</c:v>
                      </c:pt>
                      <c:pt idx="23">
                        <c:v>1.6</c:v>
                      </c:pt>
                      <c:pt idx="24">
                        <c:v>1.45</c:v>
                      </c:pt>
                      <c:pt idx="25">
                        <c:v>1.45</c:v>
                      </c:pt>
                      <c:pt idx="26">
                        <c:v>1.45</c:v>
                      </c:pt>
                      <c:pt idx="27">
                        <c:v>1.45</c:v>
                      </c:pt>
                      <c:pt idx="28">
                        <c:v>1.45</c:v>
                      </c:pt>
                      <c:pt idx="29">
                        <c:v>1.4</c:v>
                      </c:pt>
                      <c:pt idx="30">
                        <c:v>1.4</c:v>
                      </c:pt>
                      <c:pt idx="31">
                        <c:v>1.5</c:v>
                      </c:pt>
                      <c:pt idx="32">
                        <c:v>2</c:v>
                      </c:pt>
                      <c:pt idx="33">
                        <c:v>1.9</c:v>
                      </c:pt>
                      <c:pt idx="34">
                        <c:v>2.1</c:v>
                      </c:pt>
                      <c:pt idx="35">
                        <c:v>2.0499999999999998</c:v>
                      </c:pt>
                      <c:pt idx="36">
                        <c:v>2.0499999999999998</c:v>
                      </c:pt>
                      <c:pt idx="37">
                        <c:v>1.8</c:v>
                      </c:pt>
                      <c:pt idx="38">
                        <c:v>1.7</c:v>
                      </c:pt>
                      <c:pt idx="39">
                        <c:v>1.85</c:v>
                      </c:pt>
                      <c:pt idx="40">
                        <c:v>2.35</c:v>
                      </c:pt>
                      <c:pt idx="41">
                        <c:v>2.65</c:v>
                      </c:pt>
                      <c:pt idx="42">
                        <c:v>2.7</c:v>
                      </c:pt>
                      <c:pt idx="43">
                        <c:v>2.4</c:v>
                      </c:pt>
                      <c:pt idx="44">
                        <c:v>2.35</c:v>
                      </c:pt>
                      <c:pt idx="45">
                        <c:v>2.35</c:v>
                      </c:pt>
                      <c:pt idx="46">
                        <c:v>2.2999999999999998</c:v>
                      </c:pt>
                      <c:pt idx="47">
                        <c:v>2.2999999999999998</c:v>
                      </c:pt>
                      <c:pt idx="48">
                        <c:v>2.4500000000000002</c:v>
                      </c:pt>
                      <c:pt idx="49">
                        <c:v>2.5</c:v>
                      </c:pt>
                      <c:pt idx="50">
                        <c:v>2.4</c:v>
                      </c:pt>
                      <c:pt idx="51">
                        <c:v>2.5</c:v>
                      </c:pt>
                      <c:pt idx="52">
                        <c:v>2.25</c:v>
                      </c:pt>
                      <c:pt idx="53">
                        <c:v>2.0499999999999998</c:v>
                      </c:pt>
                      <c:pt idx="54">
                        <c:v>1.8</c:v>
                      </c:pt>
                      <c:pt idx="55">
                        <c:v>1.7</c:v>
                      </c:pt>
                      <c:pt idx="56">
                        <c:v>1.65</c:v>
                      </c:pt>
                      <c:pt idx="57">
                        <c:v>1.5</c:v>
                      </c:pt>
                      <c:pt idx="58">
                        <c:v>1.5</c:v>
                      </c:pt>
                      <c:pt idx="59">
                        <c:v>1.6</c:v>
                      </c:pt>
                      <c:pt idx="60">
                        <c:v>1.4</c:v>
                      </c:pt>
                      <c:pt idx="61">
                        <c:v>1.35</c:v>
                      </c:pt>
                      <c:pt idx="62">
                        <c:v>1.3</c:v>
                      </c:pt>
                      <c:pt idx="63">
                        <c:v>1.4</c:v>
                      </c:pt>
                      <c:pt idx="64">
                        <c:v>1.4</c:v>
                      </c:pt>
                      <c:pt idx="65">
                        <c:v>1.3</c:v>
                      </c:pt>
                      <c:pt idx="66">
                        <c:v>1.25</c:v>
                      </c:pt>
                      <c:pt idx="67">
                        <c:v>1.25</c:v>
                      </c:pt>
                      <c:pt idx="68">
                        <c:v>1.2</c:v>
                      </c:pt>
                      <c:pt idx="69">
                        <c:v>1.3</c:v>
                      </c:pt>
                      <c:pt idx="70">
                        <c:v>1.4</c:v>
                      </c:pt>
                      <c:pt idx="71">
                        <c:v>1.4</c:v>
                      </c:pt>
                      <c:pt idx="72">
                        <c:v>1.7</c:v>
                      </c:pt>
                      <c:pt idx="73">
                        <c:v>1.9</c:v>
                      </c:pt>
                      <c:pt idx="74">
                        <c:v>1.6</c:v>
                      </c:pt>
                      <c:pt idx="75">
                        <c:v>1.35</c:v>
                      </c:pt>
                      <c:pt idx="76">
                        <c:v>1.3</c:v>
                      </c:pt>
                      <c:pt idx="77">
                        <c:v>1.25</c:v>
                      </c:pt>
                      <c:pt idx="78">
                        <c:v>1.2</c:v>
                      </c:pt>
                      <c:pt idx="79">
                        <c:v>1.1499999999999999</c:v>
                      </c:pt>
                      <c:pt idx="80">
                        <c:v>1</c:v>
                      </c:pt>
                      <c:pt idx="81">
                        <c:v>0.95</c:v>
                      </c:pt>
                      <c:pt idx="82">
                        <c:v>0.95</c:v>
                      </c:pt>
                      <c:pt idx="83">
                        <c:v>0.95</c:v>
                      </c:pt>
                      <c:pt idx="84">
                        <c:v>0.95</c:v>
                      </c:pt>
                      <c:pt idx="85">
                        <c:v>1.05</c:v>
                      </c:pt>
                      <c:pt idx="86">
                        <c:v>0.9</c:v>
                      </c:pt>
                      <c:pt idx="87">
                        <c:v>0.85</c:v>
                      </c:pt>
                      <c:pt idx="88">
                        <c:v>0.8</c:v>
                      </c:pt>
                      <c:pt idx="89">
                        <c:v>0.8</c:v>
                      </c:pt>
                      <c:pt idx="90">
                        <c:v>0.9</c:v>
                      </c:pt>
                      <c:pt idx="91">
                        <c:v>0.9</c:v>
                      </c:pt>
                      <c:pt idx="92">
                        <c:v>1.1000000000000001</c:v>
                      </c:pt>
                      <c:pt idx="93">
                        <c:v>1.1000000000000001</c:v>
                      </c:pt>
                      <c:pt idx="94">
                        <c:v>1.2</c:v>
                      </c:pt>
                      <c:pt idx="95">
                        <c:v>1.25</c:v>
                      </c:pt>
                      <c:pt idx="96">
                        <c:v>1.3</c:v>
                      </c:pt>
                      <c:pt idx="97">
                        <c:v>1.3</c:v>
                      </c:pt>
                      <c:pt idx="98">
                        <c:v>1.3</c:v>
                      </c:pt>
                      <c:pt idx="99">
                        <c:v>1.1000000000000001</c:v>
                      </c:pt>
                      <c:pt idx="100">
                        <c:v>0.9</c:v>
                      </c:pt>
                      <c:pt idx="101">
                        <c:v>1</c:v>
                      </c:pt>
                      <c:pt idx="102">
                        <c:v>1.35</c:v>
                      </c:pt>
                      <c:pt idx="103">
                        <c:v>1.25</c:v>
                      </c:pt>
                      <c:pt idx="104">
                        <c:v>1.25</c:v>
                      </c:pt>
                      <c:pt idx="105">
                        <c:v>1.25</c:v>
                      </c:pt>
                      <c:pt idx="106">
                        <c:v>1.45</c:v>
                      </c:pt>
                      <c:pt idx="107">
                        <c:v>1.35</c:v>
                      </c:pt>
                      <c:pt idx="108">
                        <c:v>1.35</c:v>
                      </c:pt>
                      <c:pt idx="109">
                        <c:v>1.35</c:v>
                      </c:pt>
                      <c:pt idx="110">
                        <c:v>1.4</c:v>
                      </c:pt>
                      <c:pt idx="111">
                        <c:v>1.4</c:v>
                      </c:pt>
                      <c:pt idx="112">
                        <c:v>1.3</c:v>
                      </c:pt>
                      <c:pt idx="113">
                        <c:v>1.25</c:v>
                      </c:pt>
                      <c:pt idx="114">
                        <c:v>1.4</c:v>
                      </c:pt>
                      <c:pt idx="115">
                        <c:v>1.5</c:v>
                      </c:pt>
                      <c:pt idx="116">
                        <c:v>1.8</c:v>
                      </c:pt>
                      <c:pt idx="117">
                        <c:v>1.8</c:v>
                      </c:pt>
                      <c:pt idx="118">
                        <c:v>1.7</c:v>
                      </c:pt>
                      <c:pt idx="119">
                        <c:v>1.6</c:v>
                      </c:pt>
                      <c:pt idx="120">
                        <c:v>1.5</c:v>
                      </c:pt>
                      <c:pt idx="121">
                        <c:v>1.4</c:v>
                      </c:pt>
                      <c:pt idx="122">
                        <c:v>1.45</c:v>
                      </c:pt>
                      <c:pt idx="123">
                        <c:v>1.3</c:v>
                      </c:pt>
                      <c:pt idx="124">
                        <c:v>1.4</c:v>
                      </c:pt>
                      <c:pt idx="125">
                        <c:v>1.4</c:v>
                      </c:pt>
                      <c:pt idx="126">
                        <c:v>1.55</c:v>
                      </c:pt>
                      <c:pt idx="127">
                        <c:v>1.8</c:v>
                      </c:pt>
                      <c:pt idx="128">
                        <c:v>2</c:v>
                      </c:pt>
                      <c:pt idx="129">
                        <c:v>1.95</c:v>
                      </c:pt>
                      <c:pt idx="130">
                        <c:v>2.1</c:v>
                      </c:pt>
                      <c:pt idx="131">
                        <c:v>2.15</c:v>
                      </c:pt>
                      <c:pt idx="132">
                        <c:v>2</c:v>
                      </c:pt>
                      <c:pt idx="133">
                        <c:v>2.1</c:v>
                      </c:pt>
                      <c:pt idx="134">
                        <c:v>2.0499999999999998</c:v>
                      </c:pt>
                      <c:pt idx="135">
                        <c:v>2.0499999999999998</c:v>
                      </c:pt>
                      <c:pt idx="136">
                        <c:v>2.95</c:v>
                      </c:pt>
                      <c:pt idx="137">
                        <c:v>2.9</c:v>
                      </c:pt>
                      <c:pt idx="138">
                        <c:v>2.2000000000000002</c:v>
                      </c:pt>
                      <c:pt idx="139">
                        <c:v>2.1</c:v>
                      </c:pt>
                      <c:pt idx="140">
                        <c:v>2.1</c:v>
                      </c:pt>
                      <c:pt idx="141">
                        <c:v>2.25</c:v>
                      </c:pt>
                      <c:pt idx="142">
                        <c:v>2.4</c:v>
                      </c:pt>
                      <c:pt idx="143">
                        <c:v>2.4</c:v>
                      </c:pt>
                      <c:pt idx="144">
                        <c:v>2.15</c:v>
                      </c:pt>
                      <c:pt idx="145">
                        <c:v>1.9</c:v>
                      </c:pt>
                      <c:pt idx="146">
                        <c:v>2</c:v>
                      </c:pt>
                      <c:pt idx="147">
                        <c:v>2.0499999999999998</c:v>
                      </c:pt>
                      <c:pt idx="148">
                        <c:v>1.8</c:v>
                      </c:pt>
                      <c:pt idx="149">
                        <c:v>1.8</c:v>
                      </c:pt>
                      <c:pt idx="150">
                        <c:v>2.2000000000000002</c:v>
                      </c:pt>
                      <c:pt idx="151">
                        <c:v>2</c:v>
                      </c:pt>
                      <c:pt idx="152">
                        <c:v>1.85</c:v>
                      </c:pt>
                      <c:pt idx="153">
                        <c:v>2</c:v>
                      </c:pt>
                      <c:pt idx="154">
                        <c:v>2.2000000000000002</c:v>
                      </c:pt>
                      <c:pt idx="155">
                        <c:v>2.25</c:v>
                      </c:pt>
                      <c:pt idx="156">
                        <c:v>2.35</c:v>
                      </c:pt>
                      <c:pt idx="157">
                        <c:v>2.35</c:v>
                      </c:pt>
                      <c:pt idx="158">
                        <c:v>2.2999999999999998</c:v>
                      </c:pt>
                      <c:pt idx="159">
                        <c:v>2.2999999999999998</c:v>
                      </c:pt>
                      <c:pt idx="160">
                        <c:v>2.5</c:v>
                      </c:pt>
                      <c:pt idx="161">
                        <c:v>2.5499999999999998</c:v>
                      </c:pt>
                      <c:pt idx="162">
                        <c:v>3.25</c:v>
                      </c:pt>
                      <c:pt idx="163">
                        <c:v>3.5</c:v>
                      </c:pt>
                      <c:pt idx="164">
                        <c:v>3.4</c:v>
                      </c:pt>
                      <c:pt idx="165">
                        <c:v>3.25</c:v>
                      </c:pt>
                      <c:pt idx="166">
                        <c:v>2.95</c:v>
                      </c:pt>
                      <c:pt idx="167">
                        <c:v>2.9</c:v>
                      </c:pt>
                      <c:pt idx="168">
                        <c:v>3.1</c:v>
                      </c:pt>
                      <c:pt idx="169">
                        <c:v>3.15</c:v>
                      </c:pt>
                      <c:pt idx="170">
                        <c:v>3.4</c:v>
                      </c:pt>
                      <c:pt idx="171">
                        <c:v>3.4</c:v>
                      </c:pt>
                      <c:pt idx="172">
                        <c:v>3.4</c:v>
                      </c:pt>
                      <c:pt idx="173">
                        <c:v>3.35</c:v>
                      </c:pt>
                      <c:pt idx="174">
                        <c:v>2.85</c:v>
                      </c:pt>
                      <c:pt idx="175">
                        <c:v>2.75</c:v>
                      </c:pt>
                      <c:pt idx="176">
                        <c:v>2.6</c:v>
                      </c:pt>
                      <c:pt idx="177">
                        <c:v>2.4</c:v>
                      </c:pt>
                      <c:pt idx="178">
                        <c:v>2.4</c:v>
                      </c:pt>
                      <c:pt idx="179">
                        <c:v>2.7</c:v>
                      </c:pt>
                      <c:pt idx="180">
                        <c:v>2.5499999999999998</c:v>
                      </c:pt>
                      <c:pt idx="181">
                        <c:v>2.4</c:v>
                      </c:pt>
                      <c:pt idx="182">
                        <c:v>2.4</c:v>
                      </c:pt>
                      <c:pt idx="183">
                        <c:v>2.4</c:v>
                      </c:pt>
                      <c:pt idx="184">
                        <c:v>2.4</c:v>
                      </c:pt>
                      <c:pt idx="185">
                        <c:v>2.35</c:v>
                      </c:pt>
                      <c:pt idx="186">
                        <c:v>2.0499999999999998</c:v>
                      </c:pt>
                      <c:pt idx="187">
                        <c:v>2.0499999999999998</c:v>
                      </c:pt>
                      <c:pt idx="188">
                        <c:v>2</c:v>
                      </c:pt>
                      <c:pt idx="189">
                        <c:v>1.9</c:v>
                      </c:pt>
                      <c:pt idx="190">
                        <c:v>1.8</c:v>
                      </c:pt>
                      <c:pt idx="191">
                        <c:v>1.8</c:v>
                      </c:pt>
                      <c:pt idx="192">
                        <c:v>2</c:v>
                      </c:pt>
                      <c:pt idx="193">
                        <c:v>2.1</c:v>
                      </c:pt>
                      <c:pt idx="194">
                        <c:v>1.95</c:v>
                      </c:pt>
                      <c:pt idx="195">
                        <c:v>1.9</c:v>
                      </c:pt>
                      <c:pt idx="196">
                        <c:v>2.0499999999999998</c:v>
                      </c:pt>
                      <c:pt idx="197">
                        <c:v>2.2000000000000002</c:v>
                      </c:pt>
                      <c:pt idx="198">
                        <c:v>2.0499999999999998</c:v>
                      </c:pt>
                      <c:pt idx="199">
                        <c:v>1.9</c:v>
                      </c:pt>
                      <c:pt idx="200">
                        <c:v>2</c:v>
                      </c:pt>
                      <c:pt idx="201">
                        <c:v>2.2000000000000002</c:v>
                      </c:pt>
                      <c:pt idx="202">
                        <c:v>2.7</c:v>
                      </c:pt>
                      <c:pt idx="203">
                        <c:v>2.8</c:v>
                      </c:pt>
                      <c:pt idx="204">
                        <c:v>2.4500000000000002</c:v>
                      </c:pt>
                      <c:pt idx="205">
                        <c:v>2.2999999999999998</c:v>
                      </c:pt>
                      <c:pt idx="206">
                        <c:v>2.15</c:v>
                      </c:pt>
                      <c:pt idx="207">
                        <c:v>2.25</c:v>
                      </c:pt>
                      <c:pt idx="208">
                        <c:v>2.4500000000000002</c:v>
                      </c:pt>
                      <c:pt idx="209">
                        <c:v>2.65</c:v>
                      </c:pt>
                      <c:pt idx="210">
                        <c:v>2.4</c:v>
                      </c:pt>
                      <c:pt idx="211">
                        <c:v>2.2999999999999998</c:v>
                      </c:pt>
                      <c:pt idx="212">
                        <c:v>2.2000000000000002</c:v>
                      </c:pt>
                      <c:pt idx="213">
                        <c:v>2.2000000000000002</c:v>
                      </c:pt>
                      <c:pt idx="214">
                        <c:v>2.35</c:v>
                      </c:pt>
                      <c:pt idx="215">
                        <c:v>2.5</c:v>
                      </c:pt>
                      <c:pt idx="216">
                        <c:v>2.35</c:v>
                      </c:pt>
                      <c:pt idx="217">
                        <c:v>2.15</c:v>
                      </c:pt>
                      <c:pt idx="218">
                        <c:v>2.4500000000000002</c:v>
                      </c:pt>
                      <c:pt idx="219">
                        <c:v>2.5</c:v>
                      </c:pt>
                      <c:pt idx="220">
                        <c:v>2.5</c:v>
                      </c:pt>
                      <c:pt idx="221">
                        <c:v>2.6</c:v>
                      </c:pt>
                      <c:pt idx="222">
                        <c:v>2.5</c:v>
                      </c:pt>
                      <c:pt idx="223">
                        <c:v>2.4</c:v>
                      </c:pt>
                      <c:pt idx="224">
                        <c:v>2.2000000000000002</c:v>
                      </c:pt>
                      <c:pt idx="225">
                        <c:v>2.2000000000000002</c:v>
                      </c:pt>
                      <c:pt idx="226">
                        <c:v>2.1</c:v>
                      </c:pt>
                      <c:pt idx="227">
                        <c:v>1.9</c:v>
                      </c:pt>
                      <c:pt idx="228">
                        <c:v>2.1</c:v>
                      </c:pt>
                      <c:pt idx="229">
                        <c:v>2.2999999999999998</c:v>
                      </c:pt>
                      <c:pt idx="230">
                        <c:v>2.1</c:v>
                      </c:pt>
                      <c:pt idx="231">
                        <c:v>1.85</c:v>
                      </c:pt>
                      <c:pt idx="232">
                        <c:v>1.7</c:v>
                      </c:pt>
                      <c:pt idx="233">
                        <c:v>1.85</c:v>
                      </c:pt>
                      <c:pt idx="234">
                        <c:v>1.9</c:v>
                      </c:pt>
                      <c:pt idx="235">
                        <c:v>2</c:v>
                      </c:pt>
                      <c:pt idx="236">
                        <c:v>2.0499999999999998</c:v>
                      </c:pt>
                      <c:pt idx="237">
                        <c:v>2.0499999999999998</c:v>
                      </c:pt>
                      <c:pt idx="238">
                        <c:v>2</c:v>
                      </c:pt>
                      <c:pt idx="239">
                        <c:v>2.1</c:v>
                      </c:pt>
                      <c:pt idx="240">
                        <c:v>2.15</c:v>
                      </c:pt>
                      <c:pt idx="241">
                        <c:v>2</c:v>
                      </c:pt>
                      <c:pt idx="242">
                        <c:v>2.0499999999999998</c:v>
                      </c:pt>
                      <c:pt idx="243">
                        <c:v>2.15</c:v>
                      </c:pt>
                      <c:pt idx="244">
                        <c:v>2.4500000000000002</c:v>
                      </c:pt>
                      <c:pt idx="245">
                        <c:v>2.4</c:v>
                      </c:pt>
                      <c:pt idx="246">
                        <c:v>2</c:v>
                      </c:pt>
                      <c:pt idx="247">
                        <c:v>2.2000000000000002</c:v>
                      </c:pt>
                      <c:pt idx="248">
                        <c:v>2.4500000000000002</c:v>
                      </c:pt>
                      <c:pt idx="249">
                        <c:v>2.6</c:v>
                      </c:pt>
                      <c:pt idx="250">
                        <c:v>2.7</c:v>
                      </c:pt>
                      <c:pt idx="251">
                        <c:v>2.6</c:v>
                      </c:pt>
                      <c:pt idx="252">
                        <c:v>2.8</c:v>
                      </c:pt>
                      <c:pt idx="253">
                        <c:v>2.7</c:v>
                      </c:pt>
                      <c:pt idx="254">
                        <c:v>2.5</c:v>
                      </c:pt>
                      <c:pt idx="255">
                        <c:v>2.5</c:v>
                      </c:pt>
                      <c:pt idx="256">
                        <c:v>3.1</c:v>
                      </c:pt>
                      <c:pt idx="257">
                        <c:v>3.1</c:v>
                      </c:pt>
                      <c:pt idx="258">
                        <c:v>3</c:v>
                      </c:pt>
                      <c:pt idx="259">
                        <c:v>3.05</c:v>
                      </c:pt>
                      <c:pt idx="260">
                        <c:v>3.45</c:v>
                      </c:pt>
                      <c:pt idx="261">
                        <c:v>3.45</c:v>
                      </c:pt>
                      <c:pt idx="262">
                        <c:v>3.5</c:v>
                      </c:pt>
                      <c:pt idx="263">
                        <c:v>3.6</c:v>
                      </c:pt>
                      <c:pt idx="264">
                        <c:v>3.35</c:v>
                      </c:pt>
                      <c:pt idx="265">
                        <c:v>3.15</c:v>
                      </c:pt>
                      <c:pt idx="266">
                        <c:v>3.1</c:v>
                      </c:pt>
                      <c:pt idx="267">
                        <c:v>3</c:v>
                      </c:pt>
                      <c:pt idx="268">
                        <c:v>2.95</c:v>
                      </c:pt>
                      <c:pt idx="269">
                        <c:v>2.9</c:v>
                      </c:pt>
                      <c:pt idx="270">
                        <c:v>2.75</c:v>
                      </c:pt>
                      <c:pt idx="271">
                        <c:v>2.75</c:v>
                      </c:pt>
                      <c:pt idx="272">
                        <c:v>2.85</c:v>
                      </c:pt>
                      <c:pt idx="273">
                        <c:v>2.9</c:v>
                      </c:pt>
                      <c:pt idx="274">
                        <c:v>3.2</c:v>
                      </c:pt>
                      <c:pt idx="275">
                        <c:v>3.15</c:v>
                      </c:pt>
                      <c:pt idx="276">
                        <c:v>2.95</c:v>
                      </c:pt>
                      <c:pt idx="277">
                        <c:v>3</c:v>
                      </c:pt>
                      <c:pt idx="278">
                        <c:v>2.6</c:v>
                      </c:pt>
                      <c:pt idx="279">
                        <c:v>2.4</c:v>
                      </c:pt>
                      <c:pt idx="280">
                        <c:v>2.8</c:v>
                      </c:pt>
                      <c:pt idx="281">
                        <c:v>2.8</c:v>
                      </c:pt>
                      <c:pt idx="282">
                        <c:v>2.4</c:v>
                      </c:pt>
                      <c:pt idx="283">
                        <c:v>2.35</c:v>
                      </c:pt>
                      <c:pt idx="284">
                        <c:v>2.4500000000000002</c:v>
                      </c:pt>
                      <c:pt idx="285">
                        <c:v>2.9</c:v>
                      </c:pt>
                      <c:pt idx="286">
                        <c:v>2.9</c:v>
                      </c:pt>
                      <c:pt idx="287">
                        <c:v>2.9</c:v>
                      </c:pt>
                      <c:pt idx="288">
                        <c:v>2.75</c:v>
                      </c:pt>
                      <c:pt idx="289">
                        <c:v>2.6</c:v>
                      </c:pt>
                      <c:pt idx="290">
                        <c:v>2.9</c:v>
                      </c:pt>
                      <c:pt idx="291">
                        <c:v>2.75</c:v>
                      </c:pt>
                      <c:pt idx="292">
                        <c:v>2.7</c:v>
                      </c:pt>
                      <c:pt idx="293">
                        <c:v>2.8</c:v>
                      </c:pt>
                      <c:pt idx="294">
                        <c:v>2.65</c:v>
                      </c:pt>
                      <c:pt idx="295">
                        <c:v>2.9</c:v>
                      </c:pt>
                      <c:pt idx="296">
                        <c:v>3.45</c:v>
                      </c:pt>
                      <c:pt idx="297">
                        <c:v>3.3</c:v>
                      </c:pt>
                      <c:pt idx="298">
                        <c:v>3.2</c:v>
                      </c:pt>
                      <c:pt idx="299">
                        <c:v>3.3</c:v>
                      </c:pt>
                      <c:pt idx="300">
                        <c:v>3.3</c:v>
                      </c:pt>
                      <c:pt idx="301">
                        <c:v>3.1</c:v>
                      </c:pt>
                      <c:pt idx="302">
                        <c:v>3.4</c:v>
                      </c:pt>
                      <c:pt idx="303">
                        <c:v>3.25</c:v>
                      </c:pt>
                      <c:pt idx="304">
                        <c:v>2.9</c:v>
                      </c:pt>
                      <c:pt idx="305">
                        <c:v>2.7</c:v>
                      </c:pt>
                      <c:pt idx="306">
                        <c:v>2.7</c:v>
                      </c:pt>
                      <c:pt idx="307">
                        <c:v>2.9</c:v>
                      </c:pt>
                      <c:pt idx="308">
                        <c:v>3.1</c:v>
                      </c:pt>
                      <c:pt idx="309">
                        <c:v>3.15</c:v>
                      </c:pt>
                      <c:pt idx="310">
                        <c:v>3.15</c:v>
                      </c:pt>
                      <c:pt idx="311">
                        <c:v>3.1</c:v>
                      </c:pt>
                      <c:pt idx="312">
                        <c:v>2.9</c:v>
                      </c:pt>
                      <c:pt idx="313">
                        <c:v>3</c:v>
                      </c:pt>
                      <c:pt idx="314">
                        <c:v>3.2</c:v>
                      </c:pt>
                      <c:pt idx="315">
                        <c:v>3.2</c:v>
                      </c:pt>
                      <c:pt idx="316">
                        <c:v>2.9</c:v>
                      </c:pt>
                      <c:pt idx="317">
                        <c:v>2.7</c:v>
                      </c:pt>
                      <c:pt idx="318">
                        <c:v>2.6</c:v>
                      </c:pt>
                      <c:pt idx="319">
                        <c:v>2.6</c:v>
                      </c:pt>
                      <c:pt idx="320">
                        <c:v>2.5</c:v>
                      </c:pt>
                      <c:pt idx="321">
                        <c:v>2.5499999999999998</c:v>
                      </c:pt>
                      <c:pt idx="322">
                        <c:v>2.6</c:v>
                      </c:pt>
                      <c:pt idx="323">
                        <c:v>2.4</c:v>
                      </c:pt>
                      <c:pt idx="324">
                        <c:v>2.35</c:v>
                      </c:pt>
                      <c:pt idx="325">
                        <c:v>2.2999999999999998</c:v>
                      </c:pt>
                      <c:pt idx="326">
                        <c:v>2.5</c:v>
                      </c:pt>
                      <c:pt idx="327">
                        <c:v>2.5499999999999998</c:v>
                      </c:pt>
                      <c:pt idx="328">
                        <c:v>2.7</c:v>
                      </c:pt>
                      <c:pt idx="329">
                        <c:v>2.8</c:v>
                      </c:pt>
                      <c:pt idx="330">
                        <c:v>2.6</c:v>
                      </c:pt>
                      <c:pt idx="331">
                        <c:v>2.6</c:v>
                      </c:pt>
                      <c:pt idx="332">
                        <c:v>2.6</c:v>
                      </c:pt>
                      <c:pt idx="333">
                        <c:v>2.5499999999999998</c:v>
                      </c:pt>
                      <c:pt idx="334">
                        <c:v>2.65</c:v>
                      </c:pt>
                      <c:pt idx="335">
                        <c:v>2.6</c:v>
                      </c:pt>
                      <c:pt idx="336">
                        <c:v>2.4</c:v>
                      </c:pt>
                      <c:pt idx="337">
                        <c:v>2.2999999999999998</c:v>
                      </c:pt>
                      <c:pt idx="338">
                        <c:v>2.4</c:v>
                      </c:pt>
                      <c:pt idx="339">
                        <c:v>2.4500000000000002</c:v>
                      </c:pt>
                      <c:pt idx="340">
                        <c:v>2.6</c:v>
                      </c:pt>
                      <c:pt idx="341">
                        <c:v>2.5</c:v>
                      </c:pt>
                      <c:pt idx="342">
                        <c:v>2.4</c:v>
                      </c:pt>
                      <c:pt idx="343">
                        <c:v>2.4</c:v>
                      </c:pt>
                      <c:pt idx="344">
                        <c:v>2.15</c:v>
                      </c:pt>
                      <c:pt idx="345">
                        <c:v>2.2000000000000002</c:v>
                      </c:pt>
                      <c:pt idx="346">
                        <c:v>2.2000000000000002</c:v>
                      </c:pt>
                      <c:pt idx="347">
                        <c:v>2.25</c:v>
                      </c:pt>
                      <c:pt idx="348">
                        <c:v>2.2999999999999998</c:v>
                      </c:pt>
                      <c:pt idx="349">
                        <c:v>2.25</c:v>
                      </c:pt>
                      <c:pt idx="350">
                        <c:v>2</c:v>
                      </c:pt>
                      <c:pt idx="351">
                        <c:v>2</c:v>
                      </c:pt>
                      <c:pt idx="352">
                        <c:v>1.95</c:v>
                      </c:pt>
                      <c:pt idx="353">
                        <c:v>1.95</c:v>
                      </c:pt>
                      <c:pt idx="354">
                        <c:v>1.75</c:v>
                      </c:pt>
                      <c:pt idx="355">
                        <c:v>1.75</c:v>
                      </c:pt>
                      <c:pt idx="356">
                        <c:v>1.9</c:v>
                      </c:pt>
                      <c:pt idx="357">
                        <c:v>1.9</c:v>
                      </c:pt>
                      <c:pt idx="358">
                        <c:v>1.8</c:v>
                      </c:pt>
                      <c:pt idx="359">
                        <c:v>1.75</c:v>
                      </c:pt>
                      <c:pt idx="360">
                        <c:v>1.5</c:v>
                      </c:pt>
                      <c:pt idx="361">
                        <c:v>1.45</c:v>
                      </c:pt>
                      <c:pt idx="362">
                        <c:v>1.4</c:v>
                      </c:pt>
                      <c:pt idx="363">
                        <c:v>1.45</c:v>
                      </c:pt>
                      <c:pt idx="364">
                        <c:v>1.4</c:v>
                      </c:pt>
                      <c:pt idx="365">
                        <c:v>1.55</c:v>
                      </c:pt>
                      <c:pt idx="366">
                        <c:v>1.7</c:v>
                      </c:pt>
                      <c:pt idx="367">
                        <c:v>1.9</c:v>
                      </c:pt>
                      <c:pt idx="368">
                        <c:v>2.2000000000000002</c:v>
                      </c:pt>
                      <c:pt idx="369">
                        <c:v>2.15</c:v>
                      </c:pt>
                      <c:pt idx="370">
                        <c:v>2.04</c:v>
                      </c:pt>
                      <c:pt idx="371">
                        <c:v>2.0499999999999998</c:v>
                      </c:pt>
                      <c:pt idx="372">
                        <c:v>2.1</c:v>
                      </c:pt>
                      <c:pt idx="373">
                        <c:v>2.0499999999999998</c:v>
                      </c:pt>
                      <c:pt idx="374">
                        <c:v>2</c:v>
                      </c:pt>
                      <c:pt idx="375">
                        <c:v>2</c:v>
                      </c:pt>
                      <c:pt idx="376">
                        <c:v>1.9</c:v>
                      </c:pt>
                      <c:pt idx="377">
                        <c:v>2.0499999999999998</c:v>
                      </c:pt>
                      <c:pt idx="378">
                        <c:v>2.0499999999999998</c:v>
                      </c:pt>
                      <c:pt idx="379">
                        <c:v>2</c:v>
                      </c:pt>
                      <c:pt idx="380">
                        <c:v>2.0499999999999998</c:v>
                      </c:pt>
                      <c:pt idx="381">
                        <c:v>2.2999999999999998</c:v>
                      </c:pt>
                      <c:pt idx="382">
                        <c:v>2.65</c:v>
                      </c:pt>
                      <c:pt idx="383">
                        <c:v>2.8</c:v>
                      </c:pt>
                      <c:pt idx="384">
                        <c:v>2.5</c:v>
                      </c:pt>
                      <c:pt idx="385">
                        <c:v>2.2999999999999998</c:v>
                      </c:pt>
                      <c:pt idx="386">
                        <c:v>2.2999999999999998</c:v>
                      </c:pt>
                      <c:pt idx="387">
                        <c:v>2.6</c:v>
                      </c:pt>
                      <c:pt idx="388">
                        <c:v>2.5</c:v>
                      </c:pt>
                      <c:pt idx="389">
                        <c:v>2.4500000000000002</c:v>
                      </c:pt>
                      <c:pt idx="390">
                        <c:v>2.2999999999999998</c:v>
                      </c:pt>
                      <c:pt idx="391">
                        <c:v>2.2999999999999998</c:v>
                      </c:pt>
                      <c:pt idx="392">
                        <c:v>2.2000000000000002</c:v>
                      </c:pt>
                      <c:pt idx="393">
                        <c:v>2.15</c:v>
                      </c:pt>
                      <c:pt idx="394">
                        <c:v>2.2000000000000002</c:v>
                      </c:pt>
                      <c:pt idx="395">
                        <c:v>2.4</c:v>
                      </c:pt>
                      <c:pt idx="396">
                        <c:v>2.5</c:v>
                      </c:pt>
                      <c:pt idx="397">
                        <c:v>2.2999999999999998</c:v>
                      </c:pt>
                      <c:pt idx="398">
                        <c:v>2.2000000000000002</c:v>
                      </c:pt>
                      <c:pt idx="399">
                        <c:v>2.25</c:v>
                      </c:pt>
                      <c:pt idx="400">
                        <c:v>2.2000000000000002</c:v>
                      </c:pt>
                      <c:pt idx="401">
                        <c:v>2.4</c:v>
                      </c:pt>
                      <c:pt idx="402">
                        <c:v>3</c:v>
                      </c:pt>
                      <c:pt idx="403">
                        <c:v>3</c:v>
                      </c:pt>
                      <c:pt idx="404">
                        <c:v>2.85</c:v>
                      </c:pt>
                      <c:pt idx="405">
                        <c:v>2.8</c:v>
                      </c:pt>
                      <c:pt idx="406">
                        <c:v>2.6</c:v>
                      </c:pt>
                      <c:pt idx="407">
                        <c:v>2.5499999999999998</c:v>
                      </c:pt>
                      <c:pt idx="408">
                        <c:v>2.7</c:v>
                      </c:pt>
                      <c:pt idx="409">
                        <c:v>2.8</c:v>
                      </c:pt>
                      <c:pt idx="410">
                        <c:v>2.65</c:v>
                      </c:pt>
                      <c:pt idx="411">
                        <c:v>2.65</c:v>
                      </c:pt>
                      <c:pt idx="412">
                        <c:v>2.4500000000000002</c:v>
                      </c:pt>
                      <c:pt idx="413">
                        <c:v>2.2999999999999998</c:v>
                      </c:pt>
                      <c:pt idx="414">
                        <c:v>2.0499999999999998</c:v>
                      </c:pt>
                      <c:pt idx="415">
                        <c:v>1.9</c:v>
                      </c:pt>
                      <c:pt idx="416">
                        <c:v>2</c:v>
                      </c:pt>
                      <c:pt idx="417">
                        <c:v>2.2000000000000002</c:v>
                      </c:pt>
                      <c:pt idx="418">
                        <c:v>2.1</c:v>
                      </c:pt>
                      <c:pt idx="419">
                        <c:v>2.0499999999999998</c:v>
                      </c:pt>
                      <c:pt idx="420">
                        <c:v>2.6</c:v>
                      </c:pt>
                      <c:pt idx="421">
                        <c:v>2.7</c:v>
                      </c:pt>
                      <c:pt idx="422">
                        <c:v>2.2999999999999998</c:v>
                      </c:pt>
                      <c:pt idx="423">
                        <c:v>2.2000000000000002</c:v>
                      </c:pt>
                      <c:pt idx="424">
                        <c:v>2.1</c:v>
                      </c:pt>
                      <c:pt idx="425">
                        <c:v>2.0499999999999998</c:v>
                      </c:pt>
                      <c:pt idx="426">
                        <c:v>1.95</c:v>
                      </c:pt>
                      <c:pt idx="427">
                        <c:v>1.85</c:v>
                      </c:pt>
                      <c:pt idx="428">
                        <c:v>1.9</c:v>
                      </c:pt>
                      <c:pt idx="429">
                        <c:v>1.75</c:v>
                      </c:pt>
                      <c:pt idx="430">
                        <c:v>1.65</c:v>
                      </c:pt>
                      <c:pt idx="431">
                        <c:v>1.7</c:v>
                      </c:pt>
                      <c:pt idx="432">
                        <c:v>1.75</c:v>
                      </c:pt>
                      <c:pt idx="433">
                        <c:v>1.9</c:v>
                      </c:pt>
                      <c:pt idx="434">
                        <c:v>1.8</c:v>
                      </c:pt>
                      <c:pt idx="435">
                        <c:v>1.75</c:v>
                      </c:pt>
                      <c:pt idx="436">
                        <c:v>1.95</c:v>
                      </c:pt>
                      <c:pt idx="437">
                        <c:v>2.0499999999999998</c:v>
                      </c:pt>
                      <c:pt idx="438">
                        <c:v>1.7</c:v>
                      </c:pt>
                      <c:pt idx="439">
                        <c:v>1.65</c:v>
                      </c:pt>
                      <c:pt idx="440">
                        <c:v>1.6</c:v>
                      </c:pt>
                      <c:pt idx="441">
                        <c:v>1.45</c:v>
                      </c:pt>
                      <c:pt idx="442">
                        <c:v>1.5</c:v>
                      </c:pt>
                      <c:pt idx="443">
                        <c:v>1.5</c:v>
                      </c:pt>
                      <c:pt idx="444">
                        <c:v>1.35</c:v>
                      </c:pt>
                      <c:pt idx="445">
                        <c:v>1.4</c:v>
                      </c:pt>
                      <c:pt idx="446">
                        <c:v>1.4</c:v>
                      </c:pt>
                      <c:pt idx="447">
                        <c:v>1.3</c:v>
                      </c:pt>
                      <c:pt idx="448">
                        <c:v>1.35</c:v>
                      </c:pt>
                      <c:pt idx="449">
                        <c:v>1.3</c:v>
                      </c:pt>
                      <c:pt idx="450">
                        <c:v>1.2</c:v>
                      </c:pt>
                      <c:pt idx="451">
                        <c:v>1.3</c:v>
                      </c:pt>
                      <c:pt idx="452">
                        <c:v>1.35</c:v>
                      </c:pt>
                      <c:pt idx="453">
                        <c:v>1.2</c:v>
                      </c:pt>
                      <c:pt idx="454">
                        <c:v>1.3</c:v>
                      </c:pt>
                      <c:pt idx="455">
                        <c:v>1.4</c:v>
                      </c:pt>
                      <c:pt idx="456">
                        <c:v>1.4</c:v>
                      </c:pt>
                      <c:pt idx="457">
                        <c:v>1.5</c:v>
                      </c:pt>
                      <c:pt idx="458">
                        <c:v>1.6</c:v>
                      </c:pt>
                      <c:pt idx="459">
                        <c:v>1.6</c:v>
                      </c:pt>
                      <c:pt idx="460">
                        <c:v>1.55</c:v>
                      </c:pt>
                      <c:pt idx="461">
                        <c:v>1.5</c:v>
                      </c:pt>
                      <c:pt idx="462">
                        <c:v>1.6</c:v>
                      </c:pt>
                      <c:pt idx="463">
                        <c:v>1.55</c:v>
                      </c:pt>
                      <c:pt idx="464">
                        <c:v>1.4</c:v>
                      </c:pt>
                      <c:pt idx="465">
                        <c:v>1.65</c:v>
                      </c:pt>
                      <c:pt idx="466">
                        <c:v>1.7</c:v>
                      </c:pt>
                      <c:pt idx="467">
                        <c:v>1.75</c:v>
                      </c:pt>
                      <c:pt idx="468">
                        <c:v>1.7</c:v>
                      </c:pt>
                      <c:pt idx="469">
                        <c:v>1.8</c:v>
                      </c:pt>
                      <c:pt idx="470">
                        <c:v>1.55</c:v>
                      </c:pt>
                      <c:pt idx="471">
                        <c:v>1.35</c:v>
                      </c:pt>
                      <c:pt idx="472">
                        <c:v>1.3</c:v>
                      </c:pt>
                      <c:pt idx="473">
                        <c:v>1.2</c:v>
                      </c:pt>
                      <c:pt idx="474">
                        <c:v>1.2</c:v>
                      </c:pt>
                      <c:pt idx="475">
                        <c:v>1.5</c:v>
                      </c:pt>
                      <c:pt idx="476">
                        <c:v>1.7</c:v>
                      </c:pt>
                      <c:pt idx="477">
                        <c:v>1.75</c:v>
                      </c:pt>
                      <c:pt idx="478">
                        <c:v>1.6</c:v>
                      </c:pt>
                      <c:pt idx="479">
                        <c:v>1.55</c:v>
                      </c:pt>
                      <c:pt idx="480">
                        <c:v>1.6</c:v>
                      </c:pt>
                      <c:pt idx="481">
                        <c:v>1.7</c:v>
                      </c:pt>
                      <c:pt idx="482">
                        <c:v>1.85</c:v>
                      </c:pt>
                      <c:pt idx="483">
                        <c:v>1.8</c:v>
                      </c:pt>
                      <c:pt idx="484">
                        <c:v>1.75</c:v>
                      </c:pt>
                      <c:pt idx="485">
                        <c:v>1.5</c:v>
                      </c:pt>
                      <c:pt idx="486">
                        <c:v>1.45</c:v>
                      </c:pt>
                      <c:pt idx="487">
                        <c:v>1.5</c:v>
                      </c:pt>
                      <c:pt idx="488">
                        <c:v>1.55</c:v>
                      </c:pt>
                      <c:pt idx="489">
                        <c:v>1.5</c:v>
                      </c:pt>
                      <c:pt idx="490">
                        <c:v>1.45</c:v>
                      </c:pt>
                      <c:pt idx="491">
                        <c:v>1.3</c:v>
                      </c:pt>
                      <c:pt idx="492">
                        <c:v>1.3</c:v>
                      </c:pt>
                      <c:pt idx="493">
                        <c:v>1.4</c:v>
                      </c:pt>
                      <c:pt idx="494">
                        <c:v>1.2</c:v>
                      </c:pt>
                      <c:pt idx="495">
                        <c:v>1.2</c:v>
                      </c:pt>
                      <c:pt idx="496">
                        <c:v>1.2</c:v>
                      </c:pt>
                      <c:pt idx="497">
                        <c:v>1.3</c:v>
                      </c:pt>
                      <c:pt idx="498">
                        <c:v>1.55</c:v>
                      </c:pt>
                      <c:pt idx="499">
                        <c:v>1.35</c:v>
                      </c:pt>
                      <c:pt idx="500">
                        <c:v>1.35</c:v>
                      </c:pt>
                      <c:pt idx="501">
                        <c:v>1.4</c:v>
                      </c:pt>
                      <c:pt idx="502">
                        <c:v>1.6</c:v>
                      </c:pt>
                      <c:pt idx="503">
                        <c:v>1.5</c:v>
                      </c:pt>
                      <c:pt idx="504">
                        <c:v>1.4</c:v>
                      </c:pt>
                      <c:pt idx="505">
                        <c:v>1.6</c:v>
                      </c:pt>
                      <c:pt idx="506">
                        <c:v>2.1</c:v>
                      </c:pt>
                      <c:pt idx="507">
                        <c:v>2.15</c:v>
                      </c:pt>
                      <c:pt idx="508">
                        <c:v>1.8</c:v>
                      </c:pt>
                      <c:pt idx="509">
                        <c:v>1.7</c:v>
                      </c:pt>
                      <c:pt idx="510">
                        <c:v>2</c:v>
                      </c:pt>
                      <c:pt idx="511">
                        <c:v>2.15</c:v>
                      </c:pt>
                      <c:pt idx="512">
                        <c:v>2.2999999999999998</c:v>
                      </c:pt>
                      <c:pt idx="513">
                        <c:v>2.4500000000000002</c:v>
                      </c:pt>
                      <c:pt idx="514">
                        <c:v>2.4500000000000002</c:v>
                      </c:pt>
                      <c:pt idx="515">
                        <c:v>2.65</c:v>
                      </c:pt>
                      <c:pt idx="516">
                        <c:v>3.15</c:v>
                      </c:pt>
                      <c:pt idx="517">
                        <c:v>3.3</c:v>
                      </c:pt>
                      <c:pt idx="518">
                        <c:v>2.9</c:v>
                      </c:pt>
                      <c:pt idx="519">
                        <c:v>2.8</c:v>
                      </c:pt>
                      <c:pt idx="520">
                        <c:v>2.9</c:v>
                      </c:pt>
                      <c:pt idx="521">
                        <c:v>2.9</c:v>
                      </c:pt>
                      <c:pt idx="522">
                        <c:v>2.65</c:v>
                      </c:pt>
                      <c:pt idx="523">
                        <c:v>2.5499999999999998</c:v>
                      </c:pt>
                      <c:pt idx="524">
                        <c:v>2.15</c:v>
                      </c:pt>
                      <c:pt idx="525">
                        <c:v>2.2000000000000002</c:v>
                      </c:pt>
                      <c:pt idx="526">
                        <c:v>2.4</c:v>
                      </c:pt>
                      <c:pt idx="527">
                        <c:v>2.5499999999999998</c:v>
                      </c:pt>
                      <c:pt idx="528">
                        <c:v>2.6</c:v>
                      </c:pt>
                      <c:pt idx="529">
                        <c:v>2.5</c:v>
                      </c:pt>
                      <c:pt idx="530">
                        <c:v>2.35</c:v>
                      </c:pt>
                      <c:pt idx="531">
                        <c:v>2.1</c:v>
                      </c:pt>
                      <c:pt idx="532">
                        <c:v>2.35</c:v>
                      </c:pt>
                      <c:pt idx="533">
                        <c:v>2.5</c:v>
                      </c:pt>
                      <c:pt idx="534">
                        <c:v>2.7</c:v>
                      </c:pt>
                      <c:pt idx="535">
                        <c:v>3.05</c:v>
                      </c:pt>
                      <c:pt idx="536">
                        <c:v>3</c:v>
                      </c:pt>
                      <c:pt idx="537">
                        <c:v>3.1</c:v>
                      </c:pt>
                      <c:pt idx="538">
                        <c:v>2.95</c:v>
                      </c:pt>
                      <c:pt idx="539">
                        <c:v>3</c:v>
                      </c:pt>
                      <c:pt idx="540">
                        <c:v>2.75</c:v>
                      </c:pt>
                      <c:pt idx="541">
                        <c:v>2.6</c:v>
                      </c:pt>
                      <c:pt idx="542">
                        <c:v>2.85</c:v>
                      </c:pt>
                      <c:pt idx="543">
                        <c:v>2.9</c:v>
                      </c:pt>
                      <c:pt idx="544">
                        <c:v>2.8</c:v>
                      </c:pt>
                      <c:pt idx="545">
                        <c:v>2.8</c:v>
                      </c:pt>
                      <c:pt idx="546">
                        <c:v>2.9</c:v>
                      </c:pt>
                      <c:pt idx="547">
                        <c:v>3.05</c:v>
                      </c:pt>
                      <c:pt idx="548">
                        <c:v>2.65</c:v>
                      </c:pt>
                      <c:pt idx="549">
                        <c:v>2.2999999999999998</c:v>
                      </c:pt>
                      <c:pt idx="550">
                        <c:v>2.2000000000000002</c:v>
                      </c:pt>
                      <c:pt idx="551">
                        <c:v>2</c:v>
                      </c:pt>
                      <c:pt idx="552">
                        <c:v>1.9</c:v>
                      </c:pt>
                      <c:pt idx="553">
                        <c:v>1.7</c:v>
                      </c:pt>
                      <c:pt idx="554">
                        <c:v>1.65</c:v>
                      </c:pt>
                      <c:pt idx="555">
                        <c:v>1.9</c:v>
                      </c:pt>
                      <c:pt idx="556">
                        <c:v>1.95</c:v>
                      </c:pt>
                      <c:pt idx="557">
                        <c:v>1.7</c:v>
                      </c:pt>
                      <c:pt idx="558">
                        <c:v>1.7</c:v>
                      </c:pt>
                      <c:pt idx="559">
                        <c:v>1.8</c:v>
                      </c:pt>
                      <c:pt idx="560">
                        <c:v>1.9</c:v>
                      </c:pt>
                      <c:pt idx="561">
                        <c:v>2</c:v>
                      </c:pt>
                      <c:pt idx="562">
                        <c:v>2.6</c:v>
                      </c:pt>
                      <c:pt idx="563">
                        <c:v>2.5499999999999998</c:v>
                      </c:pt>
                      <c:pt idx="564">
                        <c:v>2.1</c:v>
                      </c:pt>
                      <c:pt idx="565">
                        <c:v>1.85</c:v>
                      </c:pt>
                      <c:pt idx="566">
                        <c:v>1.75</c:v>
                      </c:pt>
                      <c:pt idx="567">
                        <c:v>1.75</c:v>
                      </c:pt>
                      <c:pt idx="568">
                        <c:v>2.2000000000000002</c:v>
                      </c:pt>
                      <c:pt idx="569">
                        <c:v>2.2999999999999998</c:v>
                      </c:pt>
                      <c:pt idx="570">
                        <c:v>2.2000000000000002</c:v>
                      </c:pt>
                      <c:pt idx="571">
                        <c:v>2.35</c:v>
                      </c:pt>
                      <c:pt idx="572">
                        <c:v>2.4</c:v>
                      </c:pt>
                      <c:pt idx="573">
                        <c:v>2.2000000000000002</c:v>
                      </c:pt>
                      <c:pt idx="574">
                        <c:v>2.1</c:v>
                      </c:pt>
                      <c:pt idx="575">
                        <c:v>2</c:v>
                      </c:pt>
                      <c:pt idx="576">
                        <c:v>2.65</c:v>
                      </c:pt>
                      <c:pt idx="577">
                        <c:v>2.7</c:v>
                      </c:pt>
                      <c:pt idx="578">
                        <c:v>3.1</c:v>
                      </c:pt>
                      <c:pt idx="579">
                        <c:v>3.05</c:v>
                      </c:pt>
                      <c:pt idx="580">
                        <c:v>2.7</c:v>
                      </c:pt>
                      <c:pt idx="581">
                        <c:v>3.05</c:v>
                      </c:pt>
                      <c:pt idx="582">
                        <c:v>3.3</c:v>
                      </c:pt>
                      <c:pt idx="583">
                        <c:v>3.3</c:v>
                      </c:pt>
                      <c:pt idx="584">
                        <c:v>3.3</c:v>
                      </c:pt>
                      <c:pt idx="585">
                        <c:v>3.15</c:v>
                      </c:pt>
                      <c:pt idx="586">
                        <c:v>3.2</c:v>
                      </c:pt>
                      <c:pt idx="587">
                        <c:v>3.2</c:v>
                      </c:pt>
                      <c:pt idx="588">
                        <c:v>3</c:v>
                      </c:pt>
                      <c:pt idx="589">
                        <c:v>3</c:v>
                      </c:pt>
                      <c:pt idx="590">
                        <c:v>3.5</c:v>
                      </c:pt>
                      <c:pt idx="591">
                        <c:v>3.55</c:v>
                      </c:pt>
                      <c:pt idx="592">
                        <c:v>3.7</c:v>
                      </c:pt>
                      <c:pt idx="593">
                        <c:v>3.65</c:v>
                      </c:pt>
                      <c:pt idx="594">
                        <c:v>3.4</c:v>
                      </c:pt>
                      <c:pt idx="595">
                        <c:v>3.25</c:v>
                      </c:pt>
                      <c:pt idx="596">
                        <c:v>3.2</c:v>
                      </c:pt>
                      <c:pt idx="597">
                        <c:v>3.35</c:v>
                      </c:pt>
                      <c:pt idx="598">
                        <c:v>3.5</c:v>
                      </c:pt>
                      <c:pt idx="599">
                        <c:v>3.3</c:v>
                      </c:pt>
                      <c:pt idx="600">
                        <c:v>3.2</c:v>
                      </c:pt>
                      <c:pt idx="601">
                        <c:v>3.45</c:v>
                      </c:pt>
                      <c:pt idx="602">
                        <c:v>3.35</c:v>
                      </c:pt>
                      <c:pt idx="603">
                        <c:v>3.3</c:v>
                      </c:pt>
                      <c:pt idx="604">
                        <c:v>3</c:v>
                      </c:pt>
                      <c:pt idx="605">
                        <c:v>2.9</c:v>
                      </c:pt>
                      <c:pt idx="606">
                        <c:v>3</c:v>
                      </c:pt>
                      <c:pt idx="607">
                        <c:v>3</c:v>
                      </c:pt>
                      <c:pt idx="608">
                        <c:v>3.2</c:v>
                      </c:pt>
                      <c:pt idx="609">
                        <c:v>3</c:v>
                      </c:pt>
                      <c:pt idx="610">
                        <c:v>3.4</c:v>
                      </c:pt>
                      <c:pt idx="611">
                        <c:v>3.3</c:v>
                      </c:pt>
                      <c:pt idx="612">
                        <c:v>3.3</c:v>
                      </c:pt>
                      <c:pt idx="613">
                        <c:v>3.3</c:v>
                      </c:pt>
                      <c:pt idx="614">
                        <c:v>3.7</c:v>
                      </c:pt>
                      <c:pt idx="615">
                        <c:v>3.8</c:v>
                      </c:pt>
                      <c:pt idx="616">
                        <c:v>3.85</c:v>
                      </c:pt>
                      <c:pt idx="617">
                        <c:v>3.85</c:v>
                      </c:pt>
                      <c:pt idx="618">
                        <c:v>3.8</c:v>
                      </c:pt>
                      <c:pt idx="619">
                        <c:v>3.7</c:v>
                      </c:pt>
                      <c:pt idx="620">
                        <c:v>3.6</c:v>
                      </c:pt>
                      <c:pt idx="621">
                        <c:v>3.25</c:v>
                      </c:pt>
                      <c:pt idx="622">
                        <c:v>3.2</c:v>
                      </c:pt>
                      <c:pt idx="623">
                        <c:v>2.8</c:v>
                      </c:pt>
                      <c:pt idx="624">
                        <c:v>2.7</c:v>
                      </c:pt>
                      <c:pt idx="625">
                        <c:v>2.5</c:v>
                      </c:pt>
                      <c:pt idx="626">
                        <c:v>2.35</c:v>
                      </c:pt>
                      <c:pt idx="627">
                        <c:v>2.2999999999999998</c:v>
                      </c:pt>
                      <c:pt idx="628">
                        <c:v>2.2999999999999998</c:v>
                      </c:pt>
                      <c:pt idx="629">
                        <c:v>2.2999999999999998</c:v>
                      </c:pt>
                      <c:pt idx="630">
                        <c:v>2.2000000000000002</c:v>
                      </c:pt>
                      <c:pt idx="631">
                        <c:v>2.2000000000000002</c:v>
                      </c:pt>
                      <c:pt idx="632">
                        <c:v>2.2999999999999998</c:v>
                      </c:pt>
                      <c:pt idx="633">
                        <c:v>2.2999999999999998</c:v>
                      </c:pt>
                      <c:pt idx="634">
                        <c:v>2.2999999999999998</c:v>
                      </c:pt>
                      <c:pt idx="635">
                        <c:v>2.65</c:v>
                      </c:pt>
                      <c:pt idx="636">
                        <c:v>3.15</c:v>
                      </c:pt>
                      <c:pt idx="637">
                        <c:v>3</c:v>
                      </c:pt>
                      <c:pt idx="638">
                        <c:v>3.15</c:v>
                      </c:pt>
                      <c:pt idx="639">
                        <c:v>3.55</c:v>
                      </c:pt>
                      <c:pt idx="640">
                        <c:v>3.4</c:v>
                      </c:pt>
                      <c:pt idx="641">
                        <c:v>3.1</c:v>
                      </c:pt>
                      <c:pt idx="642">
                        <c:v>3.15</c:v>
                      </c:pt>
                      <c:pt idx="643">
                        <c:v>3.3</c:v>
                      </c:pt>
                      <c:pt idx="644">
                        <c:v>3.25</c:v>
                      </c:pt>
                      <c:pt idx="645">
                        <c:v>3.25</c:v>
                      </c:pt>
                      <c:pt idx="646">
                        <c:v>3.3</c:v>
                      </c:pt>
                      <c:pt idx="647">
                        <c:v>3.1</c:v>
                      </c:pt>
                      <c:pt idx="648">
                        <c:v>3.05</c:v>
                      </c:pt>
                      <c:pt idx="649">
                        <c:v>2.9</c:v>
                      </c:pt>
                      <c:pt idx="650">
                        <c:v>3.15</c:v>
                      </c:pt>
                      <c:pt idx="651">
                        <c:v>3.3</c:v>
                      </c:pt>
                      <c:pt idx="652">
                        <c:v>3.65</c:v>
                      </c:pt>
                      <c:pt idx="653">
                        <c:v>3.85</c:v>
                      </c:pt>
                      <c:pt idx="654">
                        <c:v>4.0999999999999996</c:v>
                      </c:pt>
                      <c:pt idx="655">
                        <c:v>3.95</c:v>
                      </c:pt>
                      <c:pt idx="656">
                        <c:v>3.7</c:v>
                      </c:pt>
                      <c:pt idx="657">
                        <c:v>3.5</c:v>
                      </c:pt>
                      <c:pt idx="658">
                        <c:v>3.4</c:v>
                      </c:pt>
                      <c:pt idx="659">
                        <c:v>3.5</c:v>
                      </c:pt>
                      <c:pt idx="660">
                        <c:v>3.45</c:v>
                      </c:pt>
                      <c:pt idx="661">
                        <c:v>3.4</c:v>
                      </c:pt>
                      <c:pt idx="662">
                        <c:v>3.35</c:v>
                      </c:pt>
                      <c:pt idx="663">
                        <c:v>3.3</c:v>
                      </c:pt>
                      <c:pt idx="664">
                        <c:v>3.5</c:v>
                      </c:pt>
                      <c:pt idx="665">
                        <c:v>3.75</c:v>
                      </c:pt>
                      <c:pt idx="666">
                        <c:v>4</c:v>
                      </c:pt>
                      <c:pt idx="667">
                        <c:v>4.0999999999999996</c:v>
                      </c:pt>
                      <c:pt idx="668">
                        <c:v>4.0999999999999996</c:v>
                      </c:pt>
                      <c:pt idx="669">
                        <c:v>4.05</c:v>
                      </c:pt>
                      <c:pt idx="670">
                        <c:v>4</c:v>
                      </c:pt>
                      <c:pt idx="671">
                        <c:v>3.95</c:v>
                      </c:pt>
                      <c:pt idx="672">
                        <c:v>3.85</c:v>
                      </c:pt>
                      <c:pt idx="673">
                        <c:v>3.65</c:v>
                      </c:pt>
                      <c:pt idx="674">
                        <c:v>3.6</c:v>
                      </c:pt>
                      <c:pt idx="675">
                        <c:v>3.6</c:v>
                      </c:pt>
                      <c:pt idx="676">
                        <c:v>3.6</c:v>
                      </c:pt>
                      <c:pt idx="677">
                        <c:v>3.6</c:v>
                      </c:pt>
                      <c:pt idx="678">
                        <c:v>3.8</c:v>
                      </c:pt>
                      <c:pt idx="679">
                        <c:v>3.75</c:v>
                      </c:pt>
                      <c:pt idx="680">
                        <c:v>3.5</c:v>
                      </c:pt>
                      <c:pt idx="681">
                        <c:v>3.2</c:v>
                      </c:pt>
                      <c:pt idx="682">
                        <c:v>2.9</c:v>
                      </c:pt>
                      <c:pt idx="683">
                        <c:v>2.8</c:v>
                      </c:pt>
                      <c:pt idx="684">
                        <c:v>2.5</c:v>
                      </c:pt>
                      <c:pt idx="685">
                        <c:v>2.5</c:v>
                      </c:pt>
                      <c:pt idx="686">
                        <c:v>3</c:v>
                      </c:pt>
                      <c:pt idx="687">
                        <c:v>3</c:v>
                      </c:pt>
                      <c:pt idx="688">
                        <c:v>3.55</c:v>
                      </c:pt>
                      <c:pt idx="689">
                        <c:v>3.45</c:v>
                      </c:pt>
                      <c:pt idx="690">
                        <c:v>3.3</c:v>
                      </c:pt>
                      <c:pt idx="691">
                        <c:v>3</c:v>
                      </c:pt>
                      <c:pt idx="692">
                        <c:v>3.25</c:v>
                      </c:pt>
                      <c:pt idx="693">
                        <c:v>3.3</c:v>
                      </c:pt>
                      <c:pt idx="694">
                        <c:v>3.3</c:v>
                      </c:pt>
                      <c:pt idx="695">
                        <c:v>3.05</c:v>
                      </c:pt>
                      <c:pt idx="696">
                        <c:v>2.85</c:v>
                      </c:pt>
                      <c:pt idx="697">
                        <c:v>2.75</c:v>
                      </c:pt>
                      <c:pt idx="698">
                        <c:v>3.35</c:v>
                      </c:pt>
                      <c:pt idx="699">
                        <c:v>3.35</c:v>
                      </c:pt>
                      <c:pt idx="700">
                        <c:v>3.35</c:v>
                      </c:pt>
                      <c:pt idx="701">
                        <c:v>3.2</c:v>
                      </c:pt>
                      <c:pt idx="702">
                        <c:v>3.2</c:v>
                      </c:pt>
                      <c:pt idx="703">
                        <c:v>3.2</c:v>
                      </c:pt>
                      <c:pt idx="704">
                        <c:v>3.45</c:v>
                      </c:pt>
                      <c:pt idx="705">
                        <c:v>3.5</c:v>
                      </c:pt>
                      <c:pt idx="706">
                        <c:v>3.7</c:v>
                      </c:pt>
                      <c:pt idx="707">
                        <c:v>3.55</c:v>
                      </c:pt>
                      <c:pt idx="708">
                        <c:v>3.5</c:v>
                      </c:pt>
                      <c:pt idx="709">
                        <c:v>3.45</c:v>
                      </c:pt>
                      <c:pt idx="710">
                        <c:v>3.55</c:v>
                      </c:pt>
                      <c:pt idx="711">
                        <c:v>3.55</c:v>
                      </c:pt>
                      <c:pt idx="712">
                        <c:v>3.65</c:v>
                      </c:pt>
                      <c:pt idx="713">
                        <c:v>3.7</c:v>
                      </c:pt>
                      <c:pt idx="714">
                        <c:v>3.75</c:v>
                      </c:pt>
                      <c:pt idx="715">
                        <c:v>3.6</c:v>
                      </c:pt>
                      <c:pt idx="716">
                        <c:v>3.25</c:v>
                      </c:pt>
                      <c:pt idx="717">
                        <c:v>3.2</c:v>
                      </c:pt>
                      <c:pt idx="718">
                        <c:v>3</c:v>
                      </c:pt>
                      <c:pt idx="719">
                        <c:v>2.85</c:v>
                      </c:pt>
                      <c:pt idx="720">
                        <c:v>3.1</c:v>
                      </c:pt>
                      <c:pt idx="721">
                        <c:v>3.1</c:v>
                      </c:pt>
                      <c:pt idx="722">
                        <c:v>3</c:v>
                      </c:pt>
                      <c:pt idx="723">
                        <c:v>3.1</c:v>
                      </c:pt>
                      <c:pt idx="724">
                        <c:v>3.35</c:v>
                      </c:pt>
                      <c:pt idx="725">
                        <c:v>3.55</c:v>
                      </c:pt>
                      <c:pt idx="726">
                        <c:v>3.5</c:v>
                      </c:pt>
                      <c:pt idx="727">
                        <c:v>3.3</c:v>
                      </c:pt>
                      <c:pt idx="728">
                        <c:v>3.55</c:v>
                      </c:pt>
                      <c:pt idx="729">
                        <c:v>3.5</c:v>
                      </c:pt>
                      <c:pt idx="730">
                        <c:v>3.15</c:v>
                      </c:pt>
                      <c:pt idx="731">
                        <c:v>2.95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4CE-42B4-94C7-3B7BFD3BFCB9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DATOS!$I$2</c15:sqref>
                        </c15:formulaRef>
                      </c:ext>
                    </c:extLst>
                    <c:strCache>
                      <c:ptCount val="1"/>
                      <c:pt idx="0">
                        <c:v>2002</c:v>
                      </c:pt>
                    </c:strCache>
                  </c:strRef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DATOS!$I$3:$I$734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2.65</c:v>
                      </c:pt>
                      <c:pt idx="1">
                        <c:v>2.5499999999999998</c:v>
                      </c:pt>
                      <c:pt idx="2">
                        <c:v>2.7</c:v>
                      </c:pt>
                      <c:pt idx="3">
                        <c:v>2.6</c:v>
                      </c:pt>
                      <c:pt idx="4">
                        <c:v>2.4500000000000002</c:v>
                      </c:pt>
                      <c:pt idx="5">
                        <c:v>2.5</c:v>
                      </c:pt>
                      <c:pt idx="6">
                        <c:v>2.1</c:v>
                      </c:pt>
                      <c:pt idx="7">
                        <c:v>1.9</c:v>
                      </c:pt>
                      <c:pt idx="8">
                        <c:v>2</c:v>
                      </c:pt>
                      <c:pt idx="9">
                        <c:v>2</c:v>
                      </c:pt>
                      <c:pt idx="10">
                        <c:v>1.8</c:v>
                      </c:pt>
                      <c:pt idx="11">
                        <c:v>1.7</c:v>
                      </c:pt>
                      <c:pt idx="12">
                        <c:v>1.5</c:v>
                      </c:pt>
                      <c:pt idx="13">
                        <c:v>1.45</c:v>
                      </c:pt>
                      <c:pt idx="14">
                        <c:v>1.4</c:v>
                      </c:pt>
                      <c:pt idx="15">
                        <c:v>1.4</c:v>
                      </c:pt>
                      <c:pt idx="16">
                        <c:v>1.4</c:v>
                      </c:pt>
                      <c:pt idx="17">
                        <c:v>1.4</c:v>
                      </c:pt>
                      <c:pt idx="18">
                        <c:v>1.8</c:v>
                      </c:pt>
                      <c:pt idx="19">
                        <c:v>1.8</c:v>
                      </c:pt>
                      <c:pt idx="20">
                        <c:v>1.9</c:v>
                      </c:pt>
                      <c:pt idx="21">
                        <c:v>1.85</c:v>
                      </c:pt>
                      <c:pt idx="22">
                        <c:v>1.6</c:v>
                      </c:pt>
                      <c:pt idx="23">
                        <c:v>1.55</c:v>
                      </c:pt>
                      <c:pt idx="24">
                        <c:v>1.45</c:v>
                      </c:pt>
                      <c:pt idx="25">
                        <c:v>1.4</c:v>
                      </c:pt>
                      <c:pt idx="26">
                        <c:v>1.4</c:v>
                      </c:pt>
                      <c:pt idx="27">
                        <c:v>1.35</c:v>
                      </c:pt>
                      <c:pt idx="28">
                        <c:v>1.8</c:v>
                      </c:pt>
                      <c:pt idx="29">
                        <c:v>2.0499999999999998</c:v>
                      </c:pt>
                      <c:pt idx="30">
                        <c:v>2.2000000000000002</c:v>
                      </c:pt>
                      <c:pt idx="31">
                        <c:v>2.2999999999999998</c:v>
                      </c:pt>
                      <c:pt idx="32">
                        <c:v>2.2000000000000002</c:v>
                      </c:pt>
                      <c:pt idx="33">
                        <c:v>2.0499999999999998</c:v>
                      </c:pt>
                      <c:pt idx="34">
                        <c:v>1.9</c:v>
                      </c:pt>
                      <c:pt idx="35">
                        <c:v>1.85</c:v>
                      </c:pt>
                      <c:pt idx="36">
                        <c:v>1.9</c:v>
                      </c:pt>
                      <c:pt idx="37">
                        <c:v>2.0499999999999998</c:v>
                      </c:pt>
                      <c:pt idx="38">
                        <c:v>2.2000000000000002</c:v>
                      </c:pt>
                      <c:pt idx="39">
                        <c:v>2</c:v>
                      </c:pt>
                      <c:pt idx="40">
                        <c:v>1.75</c:v>
                      </c:pt>
                      <c:pt idx="41">
                        <c:v>1.75</c:v>
                      </c:pt>
                      <c:pt idx="42">
                        <c:v>1.85</c:v>
                      </c:pt>
                      <c:pt idx="43">
                        <c:v>1.4</c:v>
                      </c:pt>
                      <c:pt idx="44">
                        <c:v>1.3</c:v>
                      </c:pt>
                      <c:pt idx="45">
                        <c:v>1.3</c:v>
                      </c:pt>
                      <c:pt idx="46">
                        <c:v>1.75</c:v>
                      </c:pt>
                      <c:pt idx="47">
                        <c:v>1.8</c:v>
                      </c:pt>
                      <c:pt idx="48">
                        <c:v>1.6</c:v>
                      </c:pt>
                      <c:pt idx="49">
                        <c:v>1.6</c:v>
                      </c:pt>
                      <c:pt idx="50">
                        <c:v>1.5</c:v>
                      </c:pt>
                      <c:pt idx="51">
                        <c:v>1.35</c:v>
                      </c:pt>
                      <c:pt idx="52">
                        <c:v>1.3</c:v>
                      </c:pt>
                      <c:pt idx="53">
                        <c:v>1.2</c:v>
                      </c:pt>
                      <c:pt idx="54">
                        <c:v>1.4</c:v>
                      </c:pt>
                      <c:pt idx="55">
                        <c:v>1.4</c:v>
                      </c:pt>
                      <c:pt idx="56">
                        <c:v>1.4</c:v>
                      </c:pt>
                      <c:pt idx="57">
                        <c:v>1.4</c:v>
                      </c:pt>
                      <c:pt idx="58">
                        <c:v>1.4</c:v>
                      </c:pt>
                      <c:pt idx="59">
                        <c:v>1.3</c:v>
                      </c:pt>
                      <c:pt idx="60">
                        <c:v>1.4</c:v>
                      </c:pt>
                      <c:pt idx="61">
                        <c:v>1.4</c:v>
                      </c:pt>
                      <c:pt idx="62">
                        <c:v>1.4</c:v>
                      </c:pt>
                      <c:pt idx="63">
                        <c:v>1.4</c:v>
                      </c:pt>
                      <c:pt idx="64">
                        <c:v>1.3</c:v>
                      </c:pt>
                      <c:pt idx="65">
                        <c:v>1.4</c:v>
                      </c:pt>
                      <c:pt idx="66">
                        <c:v>1.55</c:v>
                      </c:pt>
                      <c:pt idx="67">
                        <c:v>1.4</c:v>
                      </c:pt>
                      <c:pt idx="68">
                        <c:v>1.5</c:v>
                      </c:pt>
                      <c:pt idx="69">
                        <c:v>1.65</c:v>
                      </c:pt>
                      <c:pt idx="70">
                        <c:v>1.9</c:v>
                      </c:pt>
                      <c:pt idx="71">
                        <c:v>1.9</c:v>
                      </c:pt>
                      <c:pt idx="72">
                        <c:v>1.75</c:v>
                      </c:pt>
                      <c:pt idx="73">
                        <c:v>1.7</c:v>
                      </c:pt>
                      <c:pt idx="74">
                        <c:v>1.8</c:v>
                      </c:pt>
                      <c:pt idx="75">
                        <c:v>1.45</c:v>
                      </c:pt>
                      <c:pt idx="76">
                        <c:v>1.2</c:v>
                      </c:pt>
                      <c:pt idx="77">
                        <c:v>1.2</c:v>
                      </c:pt>
                      <c:pt idx="78">
                        <c:v>1.3</c:v>
                      </c:pt>
                      <c:pt idx="79">
                        <c:v>1.4</c:v>
                      </c:pt>
                      <c:pt idx="80">
                        <c:v>1.3</c:v>
                      </c:pt>
                      <c:pt idx="81">
                        <c:v>1.25</c:v>
                      </c:pt>
                      <c:pt idx="82">
                        <c:v>1.35</c:v>
                      </c:pt>
                      <c:pt idx="83">
                        <c:v>1.3</c:v>
                      </c:pt>
                      <c:pt idx="84">
                        <c:v>1.3</c:v>
                      </c:pt>
                      <c:pt idx="85">
                        <c:v>1.2</c:v>
                      </c:pt>
                      <c:pt idx="86">
                        <c:v>1.1000000000000001</c:v>
                      </c:pt>
                      <c:pt idx="87">
                        <c:v>1.1000000000000001</c:v>
                      </c:pt>
                      <c:pt idx="88">
                        <c:v>1.1000000000000001</c:v>
                      </c:pt>
                      <c:pt idx="89">
                        <c:v>1.2</c:v>
                      </c:pt>
                      <c:pt idx="90">
                        <c:v>1.25</c:v>
                      </c:pt>
                      <c:pt idx="91">
                        <c:v>1.3</c:v>
                      </c:pt>
                      <c:pt idx="92">
                        <c:v>1.2</c:v>
                      </c:pt>
                      <c:pt idx="93">
                        <c:v>1.2</c:v>
                      </c:pt>
                      <c:pt idx="94">
                        <c:v>1.1000000000000001</c:v>
                      </c:pt>
                      <c:pt idx="95">
                        <c:v>1.2</c:v>
                      </c:pt>
                      <c:pt idx="96">
                        <c:v>1.2</c:v>
                      </c:pt>
                      <c:pt idx="97">
                        <c:v>1.2</c:v>
                      </c:pt>
                      <c:pt idx="98">
                        <c:v>1.35</c:v>
                      </c:pt>
                      <c:pt idx="99">
                        <c:v>1.25</c:v>
                      </c:pt>
                      <c:pt idx="100">
                        <c:v>1.2</c:v>
                      </c:pt>
                      <c:pt idx="101">
                        <c:v>1.2</c:v>
                      </c:pt>
                      <c:pt idx="102">
                        <c:v>1.2</c:v>
                      </c:pt>
                      <c:pt idx="103">
                        <c:v>1.6</c:v>
                      </c:pt>
                      <c:pt idx="104">
                        <c:v>1.5</c:v>
                      </c:pt>
                      <c:pt idx="105">
                        <c:v>1.4</c:v>
                      </c:pt>
                      <c:pt idx="106">
                        <c:v>1.1000000000000001</c:v>
                      </c:pt>
                      <c:pt idx="107">
                        <c:v>1.1000000000000001</c:v>
                      </c:pt>
                      <c:pt idx="108">
                        <c:v>1.1000000000000001</c:v>
                      </c:pt>
                      <c:pt idx="109">
                        <c:v>1.2</c:v>
                      </c:pt>
                      <c:pt idx="110">
                        <c:v>1.7</c:v>
                      </c:pt>
                      <c:pt idx="111">
                        <c:v>1.8</c:v>
                      </c:pt>
                      <c:pt idx="112">
                        <c:v>1.7</c:v>
                      </c:pt>
                      <c:pt idx="113">
                        <c:v>1.65</c:v>
                      </c:pt>
                      <c:pt idx="114">
                        <c:v>1.7</c:v>
                      </c:pt>
                      <c:pt idx="115">
                        <c:v>1.3</c:v>
                      </c:pt>
                      <c:pt idx="116">
                        <c:v>1.3</c:v>
                      </c:pt>
                      <c:pt idx="117">
                        <c:v>1.3</c:v>
                      </c:pt>
                      <c:pt idx="118">
                        <c:v>1.38</c:v>
                      </c:pt>
                      <c:pt idx="119">
                        <c:v>1.45</c:v>
                      </c:pt>
                      <c:pt idx="120">
                        <c:v>1.5</c:v>
                      </c:pt>
                      <c:pt idx="121">
                        <c:v>1.5</c:v>
                      </c:pt>
                      <c:pt idx="122">
                        <c:v>1.3</c:v>
                      </c:pt>
                      <c:pt idx="123">
                        <c:v>1.3</c:v>
                      </c:pt>
                      <c:pt idx="124">
                        <c:v>1.3</c:v>
                      </c:pt>
                      <c:pt idx="125">
                        <c:v>1.3</c:v>
                      </c:pt>
                      <c:pt idx="126">
                        <c:v>1.2</c:v>
                      </c:pt>
                      <c:pt idx="127">
                        <c:v>1.2</c:v>
                      </c:pt>
                      <c:pt idx="128">
                        <c:v>1.2</c:v>
                      </c:pt>
                      <c:pt idx="129">
                        <c:v>1.2</c:v>
                      </c:pt>
                      <c:pt idx="130">
                        <c:v>1.2</c:v>
                      </c:pt>
                      <c:pt idx="131">
                        <c:v>1.2</c:v>
                      </c:pt>
                      <c:pt idx="132">
                        <c:v>1.2</c:v>
                      </c:pt>
                      <c:pt idx="133">
                        <c:v>1.2</c:v>
                      </c:pt>
                      <c:pt idx="134">
                        <c:v>1.2</c:v>
                      </c:pt>
                      <c:pt idx="135">
                        <c:v>1.1499999999999999</c:v>
                      </c:pt>
                      <c:pt idx="136">
                        <c:v>1.25</c:v>
                      </c:pt>
                      <c:pt idx="137">
                        <c:v>1.3</c:v>
                      </c:pt>
                      <c:pt idx="138">
                        <c:v>1.2</c:v>
                      </c:pt>
                      <c:pt idx="139">
                        <c:v>1.1000000000000001</c:v>
                      </c:pt>
                      <c:pt idx="140">
                        <c:v>1.1499999999999999</c:v>
                      </c:pt>
                      <c:pt idx="141">
                        <c:v>1.1499999999999999</c:v>
                      </c:pt>
                      <c:pt idx="142">
                        <c:v>1.1499999999999999</c:v>
                      </c:pt>
                      <c:pt idx="143">
                        <c:v>1.2</c:v>
                      </c:pt>
                      <c:pt idx="144">
                        <c:v>1.7</c:v>
                      </c:pt>
                      <c:pt idx="145">
                        <c:v>1.8</c:v>
                      </c:pt>
                      <c:pt idx="146">
                        <c:v>1.7</c:v>
                      </c:pt>
                      <c:pt idx="147">
                        <c:v>1.35</c:v>
                      </c:pt>
                      <c:pt idx="148">
                        <c:v>1.2</c:v>
                      </c:pt>
                      <c:pt idx="149">
                        <c:v>1.6</c:v>
                      </c:pt>
                      <c:pt idx="150">
                        <c:v>2.4</c:v>
                      </c:pt>
                      <c:pt idx="151">
                        <c:v>2.5</c:v>
                      </c:pt>
                      <c:pt idx="152">
                        <c:v>2.1</c:v>
                      </c:pt>
                      <c:pt idx="153">
                        <c:v>1.8</c:v>
                      </c:pt>
                      <c:pt idx="154">
                        <c:v>1.8</c:v>
                      </c:pt>
                      <c:pt idx="155">
                        <c:v>1.8</c:v>
                      </c:pt>
                      <c:pt idx="156">
                        <c:v>2.2999999999999998</c:v>
                      </c:pt>
                      <c:pt idx="157">
                        <c:v>2.1</c:v>
                      </c:pt>
                      <c:pt idx="158">
                        <c:v>2.2000000000000002</c:v>
                      </c:pt>
                      <c:pt idx="159">
                        <c:v>2.5499999999999998</c:v>
                      </c:pt>
                      <c:pt idx="160">
                        <c:v>2.7</c:v>
                      </c:pt>
                      <c:pt idx="161">
                        <c:v>2.5</c:v>
                      </c:pt>
                      <c:pt idx="162">
                        <c:v>2.85</c:v>
                      </c:pt>
                      <c:pt idx="163">
                        <c:v>3.05</c:v>
                      </c:pt>
                      <c:pt idx="164">
                        <c:v>2.9</c:v>
                      </c:pt>
                      <c:pt idx="165">
                        <c:v>2.65</c:v>
                      </c:pt>
                      <c:pt idx="166">
                        <c:v>3.1</c:v>
                      </c:pt>
                      <c:pt idx="167">
                        <c:v>3.2</c:v>
                      </c:pt>
                      <c:pt idx="168">
                        <c:v>2.6</c:v>
                      </c:pt>
                      <c:pt idx="169">
                        <c:v>2.5</c:v>
                      </c:pt>
                      <c:pt idx="170">
                        <c:v>2.7</c:v>
                      </c:pt>
                      <c:pt idx="171">
                        <c:v>3.25</c:v>
                      </c:pt>
                      <c:pt idx="172">
                        <c:v>3</c:v>
                      </c:pt>
                      <c:pt idx="173">
                        <c:v>2.65</c:v>
                      </c:pt>
                      <c:pt idx="174">
                        <c:v>2.75</c:v>
                      </c:pt>
                      <c:pt idx="175">
                        <c:v>2.65</c:v>
                      </c:pt>
                      <c:pt idx="176">
                        <c:v>2.6</c:v>
                      </c:pt>
                      <c:pt idx="177">
                        <c:v>2.5</c:v>
                      </c:pt>
                      <c:pt idx="178">
                        <c:v>3</c:v>
                      </c:pt>
                      <c:pt idx="179">
                        <c:v>2.95</c:v>
                      </c:pt>
                      <c:pt idx="180">
                        <c:v>2.9</c:v>
                      </c:pt>
                      <c:pt idx="181">
                        <c:v>3</c:v>
                      </c:pt>
                      <c:pt idx="182">
                        <c:v>2.9</c:v>
                      </c:pt>
                      <c:pt idx="183">
                        <c:v>2.8</c:v>
                      </c:pt>
                      <c:pt idx="184">
                        <c:v>2.5</c:v>
                      </c:pt>
                      <c:pt idx="185">
                        <c:v>2.4500000000000002</c:v>
                      </c:pt>
                      <c:pt idx="186">
                        <c:v>2.4</c:v>
                      </c:pt>
                      <c:pt idx="187">
                        <c:v>2.8</c:v>
                      </c:pt>
                      <c:pt idx="188">
                        <c:v>2.95</c:v>
                      </c:pt>
                      <c:pt idx="189">
                        <c:v>2.65</c:v>
                      </c:pt>
                      <c:pt idx="190">
                        <c:v>2.25</c:v>
                      </c:pt>
                      <c:pt idx="191">
                        <c:v>2.2999999999999998</c:v>
                      </c:pt>
                      <c:pt idx="192">
                        <c:v>2.4</c:v>
                      </c:pt>
                      <c:pt idx="193">
                        <c:v>2.2999999999999998</c:v>
                      </c:pt>
                      <c:pt idx="194">
                        <c:v>2.5</c:v>
                      </c:pt>
                      <c:pt idx="195">
                        <c:v>2.5</c:v>
                      </c:pt>
                      <c:pt idx="196">
                        <c:v>3.2</c:v>
                      </c:pt>
                      <c:pt idx="197">
                        <c:v>3.5</c:v>
                      </c:pt>
                      <c:pt idx="198">
                        <c:v>3.4</c:v>
                      </c:pt>
                      <c:pt idx="199">
                        <c:v>3.4</c:v>
                      </c:pt>
                      <c:pt idx="200">
                        <c:v>3.7</c:v>
                      </c:pt>
                      <c:pt idx="201">
                        <c:v>3.6</c:v>
                      </c:pt>
                      <c:pt idx="202">
                        <c:v>3.6</c:v>
                      </c:pt>
                      <c:pt idx="203">
                        <c:v>3.8</c:v>
                      </c:pt>
                      <c:pt idx="204">
                        <c:v>4</c:v>
                      </c:pt>
                      <c:pt idx="205">
                        <c:v>3.9</c:v>
                      </c:pt>
                      <c:pt idx="206">
                        <c:v>3.7</c:v>
                      </c:pt>
                      <c:pt idx="207">
                        <c:v>3.6</c:v>
                      </c:pt>
                      <c:pt idx="208">
                        <c:v>3.7</c:v>
                      </c:pt>
                      <c:pt idx="209">
                        <c:v>3.9</c:v>
                      </c:pt>
                      <c:pt idx="210">
                        <c:v>3.8</c:v>
                      </c:pt>
                      <c:pt idx="211">
                        <c:v>3.6</c:v>
                      </c:pt>
                      <c:pt idx="212">
                        <c:v>3.4</c:v>
                      </c:pt>
                      <c:pt idx="213">
                        <c:v>3.4</c:v>
                      </c:pt>
                      <c:pt idx="214">
                        <c:v>3.3</c:v>
                      </c:pt>
                      <c:pt idx="215">
                        <c:v>3.45</c:v>
                      </c:pt>
                      <c:pt idx="216">
                        <c:v>3.6</c:v>
                      </c:pt>
                      <c:pt idx="217">
                        <c:v>3.75</c:v>
                      </c:pt>
                      <c:pt idx="218">
                        <c:v>3.85</c:v>
                      </c:pt>
                      <c:pt idx="219">
                        <c:v>3.8</c:v>
                      </c:pt>
                      <c:pt idx="220">
                        <c:v>3.5</c:v>
                      </c:pt>
                      <c:pt idx="221">
                        <c:v>3.65</c:v>
                      </c:pt>
                      <c:pt idx="222">
                        <c:v>3.8</c:v>
                      </c:pt>
                      <c:pt idx="223">
                        <c:v>3.85</c:v>
                      </c:pt>
                      <c:pt idx="224">
                        <c:v>4</c:v>
                      </c:pt>
                      <c:pt idx="225">
                        <c:v>4.0999999999999996</c:v>
                      </c:pt>
                      <c:pt idx="226">
                        <c:v>4.2</c:v>
                      </c:pt>
                      <c:pt idx="227">
                        <c:v>4.2</c:v>
                      </c:pt>
                      <c:pt idx="228">
                        <c:v>4.05</c:v>
                      </c:pt>
                      <c:pt idx="229">
                        <c:v>3.8</c:v>
                      </c:pt>
                      <c:pt idx="230">
                        <c:v>3.8</c:v>
                      </c:pt>
                      <c:pt idx="231">
                        <c:v>3.8</c:v>
                      </c:pt>
                      <c:pt idx="232">
                        <c:v>4.05</c:v>
                      </c:pt>
                      <c:pt idx="233">
                        <c:v>4.0999999999999996</c:v>
                      </c:pt>
                      <c:pt idx="234">
                        <c:v>4.2</c:v>
                      </c:pt>
                      <c:pt idx="235">
                        <c:v>4.25</c:v>
                      </c:pt>
                      <c:pt idx="236">
                        <c:v>4.4000000000000004</c:v>
                      </c:pt>
                      <c:pt idx="237">
                        <c:v>4.4000000000000004</c:v>
                      </c:pt>
                      <c:pt idx="238">
                        <c:v>4.5</c:v>
                      </c:pt>
                      <c:pt idx="239">
                        <c:v>4.5</c:v>
                      </c:pt>
                      <c:pt idx="240">
                        <c:v>4.4000000000000004</c:v>
                      </c:pt>
                      <c:pt idx="241">
                        <c:v>4.4000000000000004</c:v>
                      </c:pt>
                      <c:pt idx="242">
                        <c:v>4.4000000000000004</c:v>
                      </c:pt>
                      <c:pt idx="243">
                        <c:v>4.4000000000000004</c:v>
                      </c:pt>
                      <c:pt idx="244">
                        <c:v>4.2</c:v>
                      </c:pt>
                      <c:pt idx="245">
                        <c:v>4.0999999999999996</c:v>
                      </c:pt>
                      <c:pt idx="246">
                        <c:v>3.95</c:v>
                      </c:pt>
                      <c:pt idx="247">
                        <c:v>3.65</c:v>
                      </c:pt>
                      <c:pt idx="248">
                        <c:v>3.25</c:v>
                      </c:pt>
                      <c:pt idx="249">
                        <c:v>3.1</c:v>
                      </c:pt>
                      <c:pt idx="250">
                        <c:v>2.9</c:v>
                      </c:pt>
                      <c:pt idx="251">
                        <c:v>2.85</c:v>
                      </c:pt>
                      <c:pt idx="252">
                        <c:v>2.8</c:v>
                      </c:pt>
                      <c:pt idx="253">
                        <c:v>2.6</c:v>
                      </c:pt>
                      <c:pt idx="254">
                        <c:v>2.2999999999999998</c:v>
                      </c:pt>
                      <c:pt idx="255">
                        <c:v>2.2999999999999998</c:v>
                      </c:pt>
                      <c:pt idx="256">
                        <c:v>2.4500000000000002</c:v>
                      </c:pt>
                      <c:pt idx="257">
                        <c:v>2.5</c:v>
                      </c:pt>
                      <c:pt idx="258">
                        <c:v>2.25</c:v>
                      </c:pt>
                      <c:pt idx="259">
                        <c:v>2.25</c:v>
                      </c:pt>
                      <c:pt idx="260">
                        <c:v>2.2000000000000002</c:v>
                      </c:pt>
                      <c:pt idx="261">
                        <c:v>1.95</c:v>
                      </c:pt>
                      <c:pt idx="262">
                        <c:v>2.1</c:v>
                      </c:pt>
                      <c:pt idx="263">
                        <c:v>2.15</c:v>
                      </c:pt>
                      <c:pt idx="264">
                        <c:v>2.2000000000000002</c:v>
                      </c:pt>
                      <c:pt idx="265">
                        <c:v>2.1</c:v>
                      </c:pt>
                      <c:pt idx="266">
                        <c:v>2.02</c:v>
                      </c:pt>
                      <c:pt idx="267">
                        <c:v>2</c:v>
                      </c:pt>
                      <c:pt idx="268">
                        <c:v>1.9</c:v>
                      </c:pt>
                      <c:pt idx="269">
                        <c:v>2</c:v>
                      </c:pt>
                      <c:pt idx="270">
                        <c:v>1.95</c:v>
                      </c:pt>
                      <c:pt idx="271">
                        <c:v>1.85</c:v>
                      </c:pt>
                      <c:pt idx="272">
                        <c:v>1.85</c:v>
                      </c:pt>
                      <c:pt idx="273">
                        <c:v>1.85</c:v>
                      </c:pt>
                      <c:pt idx="274">
                        <c:v>2</c:v>
                      </c:pt>
                      <c:pt idx="275">
                        <c:v>1.9</c:v>
                      </c:pt>
                      <c:pt idx="276">
                        <c:v>2</c:v>
                      </c:pt>
                      <c:pt idx="277">
                        <c:v>2.1</c:v>
                      </c:pt>
                      <c:pt idx="278">
                        <c:v>2.5</c:v>
                      </c:pt>
                      <c:pt idx="279">
                        <c:v>2.5499999999999998</c:v>
                      </c:pt>
                      <c:pt idx="280">
                        <c:v>2.85</c:v>
                      </c:pt>
                      <c:pt idx="281">
                        <c:v>2.95</c:v>
                      </c:pt>
                      <c:pt idx="282">
                        <c:v>2.5499999999999998</c:v>
                      </c:pt>
                      <c:pt idx="283">
                        <c:v>2.7</c:v>
                      </c:pt>
                      <c:pt idx="284">
                        <c:v>2.85</c:v>
                      </c:pt>
                      <c:pt idx="285">
                        <c:v>3</c:v>
                      </c:pt>
                      <c:pt idx="286">
                        <c:v>2.9</c:v>
                      </c:pt>
                      <c:pt idx="287">
                        <c:v>2.8</c:v>
                      </c:pt>
                      <c:pt idx="288">
                        <c:v>2.5499999999999998</c:v>
                      </c:pt>
                      <c:pt idx="289">
                        <c:v>2.6</c:v>
                      </c:pt>
                      <c:pt idx="290">
                        <c:v>2.4500000000000002</c:v>
                      </c:pt>
                      <c:pt idx="291">
                        <c:v>2.75</c:v>
                      </c:pt>
                      <c:pt idx="292">
                        <c:v>3.2</c:v>
                      </c:pt>
                      <c:pt idx="293">
                        <c:v>3.4</c:v>
                      </c:pt>
                      <c:pt idx="294">
                        <c:v>3.55</c:v>
                      </c:pt>
                      <c:pt idx="295">
                        <c:v>3.4</c:v>
                      </c:pt>
                      <c:pt idx="296">
                        <c:v>3.35</c:v>
                      </c:pt>
                      <c:pt idx="297">
                        <c:v>3.55</c:v>
                      </c:pt>
                      <c:pt idx="298">
                        <c:v>3.8</c:v>
                      </c:pt>
                      <c:pt idx="299">
                        <c:v>4</c:v>
                      </c:pt>
                      <c:pt idx="300">
                        <c:v>4.2</c:v>
                      </c:pt>
                      <c:pt idx="301">
                        <c:v>4.3</c:v>
                      </c:pt>
                      <c:pt idx="302">
                        <c:v>4.3499999999999996</c:v>
                      </c:pt>
                      <c:pt idx="303">
                        <c:v>4.45</c:v>
                      </c:pt>
                      <c:pt idx="304">
                        <c:v>4.5</c:v>
                      </c:pt>
                      <c:pt idx="305">
                        <c:v>4.5</c:v>
                      </c:pt>
                      <c:pt idx="306">
                        <c:v>4.55</c:v>
                      </c:pt>
                      <c:pt idx="307">
                        <c:v>4.45</c:v>
                      </c:pt>
                      <c:pt idx="308">
                        <c:v>4.3</c:v>
                      </c:pt>
                      <c:pt idx="309">
                        <c:v>4.3499999999999996</c:v>
                      </c:pt>
                      <c:pt idx="310">
                        <c:v>4.45</c:v>
                      </c:pt>
                      <c:pt idx="311">
                        <c:v>4.4000000000000004</c:v>
                      </c:pt>
                      <c:pt idx="312">
                        <c:v>4.2</c:v>
                      </c:pt>
                      <c:pt idx="313">
                        <c:v>4.1500000000000004</c:v>
                      </c:pt>
                      <c:pt idx="314">
                        <c:v>4.0999999999999996</c:v>
                      </c:pt>
                      <c:pt idx="315">
                        <c:v>4</c:v>
                      </c:pt>
                      <c:pt idx="316">
                        <c:v>3.15</c:v>
                      </c:pt>
                      <c:pt idx="317">
                        <c:v>4.25</c:v>
                      </c:pt>
                      <c:pt idx="318">
                        <c:v>4.3</c:v>
                      </c:pt>
                      <c:pt idx="319">
                        <c:v>4.3</c:v>
                      </c:pt>
                      <c:pt idx="320">
                        <c:v>4.4000000000000004</c:v>
                      </c:pt>
                      <c:pt idx="321">
                        <c:v>4.4000000000000004</c:v>
                      </c:pt>
                      <c:pt idx="322">
                        <c:v>4.45</c:v>
                      </c:pt>
                      <c:pt idx="323">
                        <c:v>4.5</c:v>
                      </c:pt>
                      <c:pt idx="324">
                        <c:v>4.5</c:v>
                      </c:pt>
                      <c:pt idx="325">
                        <c:v>4.5</c:v>
                      </c:pt>
                      <c:pt idx="326">
                        <c:v>4.55</c:v>
                      </c:pt>
                      <c:pt idx="327">
                        <c:v>4.5999999999999996</c:v>
                      </c:pt>
                      <c:pt idx="328">
                        <c:v>4.5999999999999996</c:v>
                      </c:pt>
                      <c:pt idx="329">
                        <c:v>4.55</c:v>
                      </c:pt>
                      <c:pt idx="330">
                        <c:v>4.3499999999999996</c:v>
                      </c:pt>
                      <c:pt idx="331">
                        <c:v>4.25</c:v>
                      </c:pt>
                      <c:pt idx="332">
                        <c:v>4</c:v>
                      </c:pt>
                      <c:pt idx="333">
                        <c:v>3.9</c:v>
                      </c:pt>
                      <c:pt idx="334">
                        <c:v>3.85</c:v>
                      </c:pt>
                      <c:pt idx="335">
                        <c:v>3.85</c:v>
                      </c:pt>
                      <c:pt idx="336">
                        <c:v>3.7</c:v>
                      </c:pt>
                      <c:pt idx="337">
                        <c:v>3.55</c:v>
                      </c:pt>
                      <c:pt idx="338">
                        <c:v>3.1</c:v>
                      </c:pt>
                      <c:pt idx="339">
                        <c:v>3.1</c:v>
                      </c:pt>
                      <c:pt idx="340">
                        <c:v>3.25</c:v>
                      </c:pt>
                      <c:pt idx="341">
                        <c:v>3.15</c:v>
                      </c:pt>
                      <c:pt idx="342">
                        <c:v>2.8</c:v>
                      </c:pt>
                      <c:pt idx="343">
                        <c:v>2.7</c:v>
                      </c:pt>
                      <c:pt idx="344">
                        <c:v>2.75</c:v>
                      </c:pt>
                      <c:pt idx="345">
                        <c:v>2.8</c:v>
                      </c:pt>
                      <c:pt idx="346">
                        <c:v>2.5499999999999998</c:v>
                      </c:pt>
                      <c:pt idx="347">
                        <c:v>2.5</c:v>
                      </c:pt>
                      <c:pt idx="348">
                        <c:v>2.5</c:v>
                      </c:pt>
                      <c:pt idx="349">
                        <c:v>2.5</c:v>
                      </c:pt>
                      <c:pt idx="350">
                        <c:v>2.6</c:v>
                      </c:pt>
                      <c:pt idx="351">
                        <c:v>2.5</c:v>
                      </c:pt>
                      <c:pt idx="352">
                        <c:v>2.4500000000000002</c:v>
                      </c:pt>
                      <c:pt idx="353">
                        <c:v>2.5</c:v>
                      </c:pt>
                      <c:pt idx="354">
                        <c:v>2.5</c:v>
                      </c:pt>
                      <c:pt idx="355">
                        <c:v>2.5</c:v>
                      </c:pt>
                      <c:pt idx="356">
                        <c:v>2.5</c:v>
                      </c:pt>
                      <c:pt idx="357">
                        <c:v>2.4500000000000002</c:v>
                      </c:pt>
                      <c:pt idx="358">
                        <c:v>2.5499999999999998</c:v>
                      </c:pt>
                      <c:pt idx="359">
                        <c:v>2.6</c:v>
                      </c:pt>
                      <c:pt idx="360">
                        <c:v>2.4500000000000002</c:v>
                      </c:pt>
                      <c:pt idx="361">
                        <c:v>2.5</c:v>
                      </c:pt>
                      <c:pt idx="362">
                        <c:v>2.4</c:v>
                      </c:pt>
                      <c:pt idx="363">
                        <c:v>2.4</c:v>
                      </c:pt>
                      <c:pt idx="364">
                        <c:v>2.5</c:v>
                      </c:pt>
                      <c:pt idx="365">
                        <c:v>2.4</c:v>
                      </c:pt>
                      <c:pt idx="366">
                        <c:v>2.25</c:v>
                      </c:pt>
                      <c:pt idx="367">
                        <c:v>2.25</c:v>
                      </c:pt>
                      <c:pt idx="368">
                        <c:v>2.25</c:v>
                      </c:pt>
                      <c:pt idx="369">
                        <c:v>2.2000000000000002</c:v>
                      </c:pt>
                      <c:pt idx="370">
                        <c:v>1.85</c:v>
                      </c:pt>
                      <c:pt idx="371">
                        <c:v>1.7</c:v>
                      </c:pt>
                      <c:pt idx="372">
                        <c:v>1.8</c:v>
                      </c:pt>
                      <c:pt idx="373">
                        <c:v>1.8</c:v>
                      </c:pt>
                      <c:pt idx="374">
                        <c:v>2.1</c:v>
                      </c:pt>
                      <c:pt idx="375">
                        <c:v>2.25</c:v>
                      </c:pt>
                      <c:pt idx="376">
                        <c:v>2.8</c:v>
                      </c:pt>
                      <c:pt idx="377">
                        <c:v>2.85</c:v>
                      </c:pt>
                      <c:pt idx="378">
                        <c:v>2.85</c:v>
                      </c:pt>
                      <c:pt idx="379">
                        <c:v>2.75</c:v>
                      </c:pt>
                      <c:pt idx="380">
                        <c:v>2.7</c:v>
                      </c:pt>
                      <c:pt idx="381">
                        <c:v>2.65</c:v>
                      </c:pt>
                      <c:pt idx="382">
                        <c:v>2.4</c:v>
                      </c:pt>
                      <c:pt idx="383">
                        <c:v>2.4</c:v>
                      </c:pt>
                      <c:pt idx="384">
                        <c:v>2.2000000000000002</c:v>
                      </c:pt>
                      <c:pt idx="385">
                        <c:v>2.1</c:v>
                      </c:pt>
                      <c:pt idx="386">
                        <c:v>2.0499999999999998</c:v>
                      </c:pt>
                      <c:pt idx="387">
                        <c:v>2.0499999999999998</c:v>
                      </c:pt>
                      <c:pt idx="388">
                        <c:v>1.9</c:v>
                      </c:pt>
                      <c:pt idx="389">
                        <c:v>1.9</c:v>
                      </c:pt>
                      <c:pt idx="390">
                        <c:v>1.9</c:v>
                      </c:pt>
                      <c:pt idx="391">
                        <c:v>1.9</c:v>
                      </c:pt>
                      <c:pt idx="392">
                        <c:v>1.9</c:v>
                      </c:pt>
                      <c:pt idx="393">
                        <c:v>1.9</c:v>
                      </c:pt>
                      <c:pt idx="394">
                        <c:v>1.7</c:v>
                      </c:pt>
                      <c:pt idx="395">
                        <c:v>1.7</c:v>
                      </c:pt>
                      <c:pt idx="396">
                        <c:v>1.7</c:v>
                      </c:pt>
                      <c:pt idx="397">
                        <c:v>1.6</c:v>
                      </c:pt>
                      <c:pt idx="398">
                        <c:v>1.7</c:v>
                      </c:pt>
                      <c:pt idx="399">
                        <c:v>1.7</c:v>
                      </c:pt>
                      <c:pt idx="400">
                        <c:v>1.85</c:v>
                      </c:pt>
                      <c:pt idx="401">
                        <c:v>2</c:v>
                      </c:pt>
                      <c:pt idx="402">
                        <c:v>1.9</c:v>
                      </c:pt>
                      <c:pt idx="403">
                        <c:v>1.8</c:v>
                      </c:pt>
                      <c:pt idx="404">
                        <c:v>1.95</c:v>
                      </c:pt>
                      <c:pt idx="405">
                        <c:v>2.15</c:v>
                      </c:pt>
                      <c:pt idx="406">
                        <c:v>2.2000000000000002</c:v>
                      </c:pt>
                      <c:pt idx="407">
                        <c:v>2.5</c:v>
                      </c:pt>
                      <c:pt idx="408">
                        <c:v>2.4500000000000002</c:v>
                      </c:pt>
                      <c:pt idx="409">
                        <c:v>2.2999999999999998</c:v>
                      </c:pt>
                      <c:pt idx="410">
                        <c:v>1.9</c:v>
                      </c:pt>
                      <c:pt idx="411">
                        <c:v>1.75</c:v>
                      </c:pt>
                      <c:pt idx="412">
                        <c:v>2.2000000000000002</c:v>
                      </c:pt>
                      <c:pt idx="413">
                        <c:v>2.5499999999999998</c:v>
                      </c:pt>
                      <c:pt idx="414">
                        <c:v>2.35</c:v>
                      </c:pt>
                      <c:pt idx="415">
                        <c:v>2.2000000000000002</c:v>
                      </c:pt>
                      <c:pt idx="416">
                        <c:v>2</c:v>
                      </c:pt>
                      <c:pt idx="417">
                        <c:v>2.0499999999999998</c:v>
                      </c:pt>
                      <c:pt idx="418">
                        <c:v>1.95</c:v>
                      </c:pt>
                      <c:pt idx="419">
                        <c:v>1.8</c:v>
                      </c:pt>
                      <c:pt idx="420">
                        <c:v>1.9</c:v>
                      </c:pt>
                      <c:pt idx="421">
                        <c:v>1.9</c:v>
                      </c:pt>
                      <c:pt idx="422">
                        <c:v>1.8</c:v>
                      </c:pt>
                      <c:pt idx="423">
                        <c:v>1.75</c:v>
                      </c:pt>
                      <c:pt idx="424">
                        <c:v>1.75</c:v>
                      </c:pt>
                      <c:pt idx="425">
                        <c:v>1.6</c:v>
                      </c:pt>
                      <c:pt idx="426">
                        <c:v>1.6</c:v>
                      </c:pt>
                      <c:pt idx="427">
                        <c:v>1.55</c:v>
                      </c:pt>
                      <c:pt idx="428">
                        <c:v>2</c:v>
                      </c:pt>
                      <c:pt idx="429">
                        <c:v>1.9</c:v>
                      </c:pt>
                      <c:pt idx="430">
                        <c:v>1.9</c:v>
                      </c:pt>
                      <c:pt idx="431">
                        <c:v>1.7</c:v>
                      </c:pt>
                      <c:pt idx="432">
                        <c:v>1.6</c:v>
                      </c:pt>
                      <c:pt idx="433">
                        <c:v>1.5</c:v>
                      </c:pt>
                      <c:pt idx="434">
                        <c:v>1.5</c:v>
                      </c:pt>
                      <c:pt idx="435">
                        <c:v>1.5</c:v>
                      </c:pt>
                      <c:pt idx="436">
                        <c:v>1.3</c:v>
                      </c:pt>
                      <c:pt idx="437">
                        <c:v>1.2</c:v>
                      </c:pt>
                      <c:pt idx="438">
                        <c:v>1.35</c:v>
                      </c:pt>
                      <c:pt idx="439">
                        <c:v>1.35</c:v>
                      </c:pt>
                      <c:pt idx="440">
                        <c:v>1.6</c:v>
                      </c:pt>
                      <c:pt idx="441">
                        <c:v>1.6</c:v>
                      </c:pt>
                      <c:pt idx="442">
                        <c:v>1.35</c:v>
                      </c:pt>
                      <c:pt idx="443">
                        <c:v>1.45</c:v>
                      </c:pt>
                      <c:pt idx="444">
                        <c:v>1.85</c:v>
                      </c:pt>
                      <c:pt idx="445">
                        <c:v>2.2999999999999998</c:v>
                      </c:pt>
                      <c:pt idx="446">
                        <c:v>2</c:v>
                      </c:pt>
                      <c:pt idx="447">
                        <c:v>1.8</c:v>
                      </c:pt>
                      <c:pt idx="448">
                        <c:v>1.7</c:v>
                      </c:pt>
                      <c:pt idx="449">
                        <c:v>1.85</c:v>
                      </c:pt>
                      <c:pt idx="450">
                        <c:v>1.75</c:v>
                      </c:pt>
                      <c:pt idx="451">
                        <c:v>1.85</c:v>
                      </c:pt>
                      <c:pt idx="452">
                        <c:v>2</c:v>
                      </c:pt>
                      <c:pt idx="453">
                        <c:v>1.9</c:v>
                      </c:pt>
                      <c:pt idx="454">
                        <c:v>1.6</c:v>
                      </c:pt>
                      <c:pt idx="455">
                        <c:v>1.5</c:v>
                      </c:pt>
                      <c:pt idx="456">
                        <c:v>1.5</c:v>
                      </c:pt>
                      <c:pt idx="457">
                        <c:v>1.5</c:v>
                      </c:pt>
                      <c:pt idx="458">
                        <c:v>1.5</c:v>
                      </c:pt>
                      <c:pt idx="459">
                        <c:v>1.65</c:v>
                      </c:pt>
                      <c:pt idx="460">
                        <c:v>1.65</c:v>
                      </c:pt>
                      <c:pt idx="461">
                        <c:v>1.7</c:v>
                      </c:pt>
                      <c:pt idx="462">
                        <c:v>2</c:v>
                      </c:pt>
                      <c:pt idx="463">
                        <c:v>2.2000000000000002</c:v>
                      </c:pt>
                      <c:pt idx="464">
                        <c:v>2.2999999999999998</c:v>
                      </c:pt>
                      <c:pt idx="465">
                        <c:v>2.2999999999999998</c:v>
                      </c:pt>
                      <c:pt idx="466">
                        <c:v>2.1</c:v>
                      </c:pt>
                      <c:pt idx="467">
                        <c:v>2.1</c:v>
                      </c:pt>
                      <c:pt idx="468">
                        <c:v>2</c:v>
                      </c:pt>
                      <c:pt idx="469">
                        <c:v>2</c:v>
                      </c:pt>
                      <c:pt idx="470">
                        <c:v>1.8</c:v>
                      </c:pt>
                      <c:pt idx="471">
                        <c:v>1.7</c:v>
                      </c:pt>
                      <c:pt idx="472">
                        <c:v>1.6</c:v>
                      </c:pt>
                      <c:pt idx="473">
                        <c:v>1.6</c:v>
                      </c:pt>
                      <c:pt idx="474">
                        <c:v>1.7</c:v>
                      </c:pt>
                      <c:pt idx="475">
                        <c:v>1.6</c:v>
                      </c:pt>
                      <c:pt idx="476">
                        <c:v>1.65</c:v>
                      </c:pt>
                      <c:pt idx="477">
                        <c:v>1.6</c:v>
                      </c:pt>
                      <c:pt idx="478">
                        <c:v>2</c:v>
                      </c:pt>
                      <c:pt idx="479">
                        <c:v>2.15</c:v>
                      </c:pt>
                      <c:pt idx="480">
                        <c:v>1.9</c:v>
                      </c:pt>
                      <c:pt idx="481">
                        <c:v>1.7</c:v>
                      </c:pt>
                      <c:pt idx="482">
                        <c:v>2</c:v>
                      </c:pt>
                      <c:pt idx="483">
                        <c:v>2.15</c:v>
                      </c:pt>
                      <c:pt idx="484">
                        <c:v>2.2999999999999998</c:v>
                      </c:pt>
                      <c:pt idx="485">
                        <c:v>2.75</c:v>
                      </c:pt>
                      <c:pt idx="486">
                        <c:v>2.4</c:v>
                      </c:pt>
                      <c:pt idx="487">
                        <c:v>2.25</c:v>
                      </c:pt>
                      <c:pt idx="488">
                        <c:v>2.6</c:v>
                      </c:pt>
                      <c:pt idx="489">
                        <c:v>2.6</c:v>
                      </c:pt>
                      <c:pt idx="490">
                        <c:v>2.4</c:v>
                      </c:pt>
                      <c:pt idx="491">
                        <c:v>2.2999999999999998</c:v>
                      </c:pt>
                      <c:pt idx="492">
                        <c:v>2.2000000000000002</c:v>
                      </c:pt>
                      <c:pt idx="493">
                        <c:v>2.2000000000000002</c:v>
                      </c:pt>
                      <c:pt idx="494">
                        <c:v>2</c:v>
                      </c:pt>
                      <c:pt idx="495">
                        <c:v>1.9</c:v>
                      </c:pt>
                      <c:pt idx="496">
                        <c:v>1.7</c:v>
                      </c:pt>
                      <c:pt idx="497">
                        <c:v>1.85</c:v>
                      </c:pt>
                      <c:pt idx="498">
                        <c:v>1.7</c:v>
                      </c:pt>
                      <c:pt idx="499">
                        <c:v>1.8</c:v>
                      </c:pt>
                      <c:pt idx="500">
                        <c:v>1.7</c:v>
                      </c:pt>
                      <c:pt idx="501">
                        <c:v>1.65</c:v>
                      </c:pt>
                      <c:pt idx="502">
                        <c:v>1.8</c:v>
                      </c:pt>
                      <c:pt idx="503">
                        <c:v>1.85</c:v>
                      </c:pt>
                      <c:pt idx="504">
                        <c:v>1.8</c:v>
                      </c:pt>
                      <c:pt idx="505">
                        <c:v>1.8</c:v>
                      </c:pt>
                      <c:pt idx="506">
                        <c:v>1.7</c:v>
                      </c:pt>
                      <c:pt idx="507">
                        <c:v>1.65</c:v>
                      </c:pt>
                      <c:pt idx="508">
                        <c:v>1.8</c:v>
                      </c:pt>
                      <c:pt idx="509">
                        <c:v>1.8</c:v>
                      </c:pt>
                      <c:pt idx="510">
                        <c:v>1.9</c:v>
                      </c:pt>
                      <c:pt idx="511">
                        <c:v>1.9</c:v>
                      </c:pt>
                      <c:pt idx="512">
                        <c:v>1.8</c:v>
                      </c:pt>
                      <c:pt idx="513">
                        <c:v>1.7</c:v>
                      </c:pt>
                      <c:pt idx="514">
                        <c:v>1.7</c:v>
                      </c:pt>
                      <c:pt idx="515">
                        <c:v>1.7</c:v>
                      </c:pt>
                      <c:pt idx="516">
                        <c:v>1.7</c:v>
                      </c:pt>
                      <c:pt idx="517">
                        <c:v>1.9</c:v>
                      </c:pt>
                      <c:pt idx="518">
                        <c:v>1.9</c:v>
                      </c:pt>
                      <c:pt idx="519">
                        <c:v>1.7</c:v>
                      </c:pt>
                      <c:pt idx="520">
                        <c:v>1.6</c:v>
                      </c:pt>
                      <c:pt idx="521">
                        <c:v>1.75</c:v>
                      </c:pt>
                      <c:pt idx="522">
                        <c:v>1.85</c:v>
                      </c:pt>
                      <c:pt idx="523">
                        <c:v>1.7</c:v>
                      </c:pt>
                      <c:pt idx="524">
                        <c:v>1.7</c:v>
                      </c:pt>
                      <c:pt idx="525">
                        <c:v>2.1</c:v>
                      </c:pt>
                      <c:pt idx="526">
                        <c:v>2.5</c:v>
                      </c:pt>
                      <c:pt idx="527">
                        <c:v>2.65</c:v>
                      </c:pt>
                      <c:pt idx="528">
                        <c:v>2.4</c:v>
                      </c:pt>
                      <c:pt idx="529">
                        <c:v>2.4</c:v>
                      </c:pt>
                      <c:pt idx="530">
                        <c:v>2.1</c:v>
                      </c:pt>
                      <c:pt idx="531">
                        <c:v>2</c:v>
                      </c:pt>
                      <c:pt idx="532">
                        <c:v>1.95</c:v>
                      </c:pt>
                      <c:pt idx="533">
                        <c:v>1.8</c:v>
                      </c:pt>
                      <c:pt idx="534">
                        <c:v>2.65</c:v>
                      </c:pt>
                      <c:pt idx="535">
                        <c:v>2.5499999999999998</c:v>
                      </c:pt>
                      <c:pt idx="536">
                        <c:v>2.2000000000000002</c:v>
                      </c:pt>
                      <c:pt idx="537">
                        <c:v>2</c:v>
                      </c:pt>
                      <c:pt idx="538">
                        <c:v>2.0499999999999998</c:v>
                      </c:pt>
                      <c:pt idx="539">
                        <c:v>2.15</c:v>
                      </c:pt>
                      <c:pt idx="540">
                        <c:v>2.25</c:v>
                      </c:pt>
                      <c:pt idx="541">
                        <c:v>2.4</c:v>
                      </c:pt>
                      <c:pt idx="542">
                        <c:v>2.4</c:v>
                      </c:pt>
                      <c:pt idx="543">
                        <c:v>2.65</c:v>
                      </c:pt>
                      <c:pt idx="544">
                        <c:v>3.25</c:v>
                      </c:pt>
                      <c:pt idx="545">
                        <c:v>3.35</c:v>
                      </c:pt>
                      <c:pt idx="546">
                        <c:v>3.3</c:v>
                      </c:pt>
                      <c:pt idx="547">
                        <c:v>3</c:v>
                      </c:pt>
                      <c:pt idx="548">
                        <c:v>2.7</c:v>
                      </c:pt>
                      <c:pt idx="549">
                        <c:v>2.6</c:v>
                      </c:pt>
                      <c:pt idx="550">
                        <c:v>2.65</c:v>
                      </c:pt>
                      <c:pt idx="551">
                        <c:v>2.6</c:v>
                      </c:pt>
                      <c:pt idx="552">
                        <c:v>2.4</c:v>
                      </c:pt>
                      <c:pt idx="553">
                        <c:v>2.4</c:v>
                      </c:pt>
                      <c:pt idx="554">
                        <c:v>2.2000000000000002</c:v>
                      </c:pt>
                      <c:pt idx="555">
                        <c:v>2</c:v>
                      </c:pt>
                      <c:pt idx="556">
                        <c:v>1.9</c:v>
                      </c:pt>
                      <c:pt idx="557">
                        <c:v>1.8</c:v>
                      </c:pt>
                      <c:pt idx="558">
                        <c:v>1.6</c:v>
                      </c:pt>
                      <c:pt idx="559">
                        <c:v>1.55</c:v>
                      </c:pt>
                      <c:pt idx="560">
                        <c:v>1.7</c:v>
                      </c:pt>
                      <c:pt idx="561">
                        <c:v>2</c:v>
                      </c:pt>
                      <c:pt idx="562">
                        <c:v>1.9</c:v>
                      </c:pt>
                      <c:pt idx="563">
                        <c:v>1.75</c:v>
                      </c:pt>
                      <c:pt idx="564">
                        <c:v>2</c:v>
                      </c:pt>
                      <c:pt idx="565">
                        <c:v>2.2999999999999998</c:v>
                      </c:pt>
                      <c:pt idx="566">
                        <c:v>2.2000000000000002</c:v>
                      </c:pt>
                      <c:pt idx="567">
                        <c:v>2</c:v>
                      </c:pt>
                      <c:pt idx="568">
                        <c:v>2.0499999999999998</c:v>
                      </c:pt>
                      <c:pt idx="569">
                        <c:v>2</c:v>
                      </c:pt>
                      <c:pt idx="570">
                        <c:v>2</c:v>
                      </c:pt>
                      <c:pt idx="571">
                        <c:v>2</c:v>
                      </c:pt>
                      <c:pt idx="572">
                        <c:v>1.9</c:v>
                      </c:pt>
                      <c:pt idx="573">
                        <c:v>1.85</c:v>
                      </c:pt>
                      <c:pt idx="574">
                        <c:v>1.7</c:v>
                      </c:pt>
                      <c:pt idx="575">
                        <c:v>1.7</c:v>
                      </c:pt>
                      <c:pt idx="576">
                        <c:v>1.85</c:v>
                      </c:pt>
                      <c:pt idx="577">
                        <c:v>2</c:v>
                      </c:pt>
                      <c:pt idx="578">
                        <c:v>1.95</c:v>
                      </c:pt>
                      <c:pt idx="579">
                        <c:v>1.9</c:v>
                      </c:pt>
                      <c:pt idx="580">
                        <c:v>2.0499999999999998</c:v>
                      </c:pt>
                      <c:pt idx="581">
                        <c:v>2.0499999999999998</c:v>
                      </c:pt>
                      <c:pt idx="582">
                        <c:v>2.35</c:v>
                      </c:pt>
                      <c:pt idx="583">
                        <c:v>2.4</c:v>
                      </c:pt>
                      <c:pt idx="584">
                        <c:v>2.4500000000000002</c:v>
                      </c:pt>
                      <c:pt idx="585">
                        <c:v>2.5</c:v>
                      </c:pt>
                      <c:pt idx="586">
                        <c:v>2.6</c:v>
                      </c:pt>
                      <c:pt idx="587">
                        <c:v>2.6</c:v>
                      </c:pt>
                      <c:pt idx="588">
                        <c:v>2.4500000000000002</c:v>
                      </c:pt>
                      <c:pt idx="589">
                        <c:v>2.2000000000000002</c:v>
                      </c:pt>
                      <c:pt idx="590">
                        <c:v>2.15</c:v>
                      </c:pt>
                      <c:pt idx="591">
                        <c:v>2.2000000000000002</c:v>
                      </c:pt>
                      <c:pt idx="592">
                        <c:v>2.6</c:v>
                      </c:pt>
                      <c:pt idx="593">
                        <c:v>2.6</c:v>
                      </c:pt>
                      <c:pt idx="594">
                        <c:v>2.4</c:v>
                      </c:pt>
                      <c:pt idx="595">
                        <c:v>2.6</c:v>
                      </c:pt>
                      <c:pt idx="596">
                        <c:v>3.3</c:v>
                      </c:pt>
                      <c:pt idx="597">
                        <c:v>3.5</c:v>
                      </c:pt>
                      <c:pt idx="598">
                        <c:v>3.5</c:v>
                      </c:pt>
                      <c:pt idx="599">
                        <c:v>3.4</c:v>
                      </c:pt>
                      <c:pt idx="600">
                        <c:v>3.4</c:v>
                      </c:pt>
                      <c:pt idx="601">
                        <c:v>3.35</c:v>
                      </c:pt>
                      <c:pt idx="602">
                        <c:v>3.45</c:v>
                      </c:pt>
                      <c:pt idx="603">
                        <c:v>3.6</c:v>
                      </c:pt>
                      <c:pt idx="604">
                        <c:v>3.7</c:v>
                      </c:pt>
                      <c:pt idx="605">
                        <c:v>3.85</c:v>
                      </c:pt>
                      <c:pt idx="606">
                        <c:v>4.2</c:v>
                      </c:pt>
                      <c:pt idx="607">
                        <c:v>4.2</c:v>
                      </c:pt>
                      <c:pt idx="608">
                        <c:v>4</c:v>
                      </c:pt>
                      <c:pt idx="609">
                        <c:v>3.9</c:v>
                      </c:pt>
                      <c:pt idx="610">
                        <c:v>3.8</c:v>
                      </c:pt>
                      <c:pt idx="611">
                        <c:v>3.8</c:v>
                      </c:pt>
                      <c:pt idx="612">
                        <c:v>3.9</c:v>
                      </c:pt>
                      <c:pt idx="613">
                        <c:v>3.9</c:v>
                      </c:pt>
                      <c:pt idx="614">
                        <c:v>4</c:v>
                      </c:pt>
                      <c:pt idx="615">
                        <c:v>4.0999999999999996</c:v>
                      </c:pt>
                      <c:pt idx="616">
                        <c:v>4.2</c:v>
                      </c:pt>
                      <c:pt idx="617">
                        <c:v>4.2</c:v>
                      </c:pt>
                      <c:pt idx="618">
                        <c:v>4.2</c:v>
                      </c:pt>
                      <c:pt idx="619">
                        <c:v>4</c:v>
                      </c:pt>
                      <c:pt idx="620">
                        <c:v>3.9</c:v>
                      </c:pt>
                      <c:pt idx="621">
                        <c:v>4</c:v>
                      </c:pt>
                      <c:pt idx="622">
                        <c:v>3.85</c:v>
                      </c:pt>
                      <c:pt idx="623">
                        <c:v>3.9</c:v>
                      </c:pt>
                      <c:pt idx="624">
                        <c:v>4.0999999999999996</c:v>
                      </c:pt>
                      <c:pt idx="625">
                        <c:v>4.2</c:v>
                      </c:pt>
                      <c:pt idx="626">
                        <c:v>4.2</c:v>
                      </c:pt>
                      <c:pt idx="627">
                        <c:v>4.0999999999999996</c:v>
                      </c:pt>
                      <c:pt idx="628">
                        <c:v>4</c:v>
                      </c:pt>
                      <c:pt idx="629">
                        <c:v>3.9</c:v>
                      </c:pt>
                      <c:pt idx="630">
                        <c:v>3.9</c:v>
                      </c:pt>
                      <c:pt idx="631">
                        <c:v>3.85</c:v>
                      </c:pt>
                      <c:pt idx="632">
                        <c:v>3.75</c:v>
                      </c:pt>
                      <c:pt idx="633">
                        <c:v>3.75</c:v>
                      </c:pt>
                      <c:pt idx="634">
                        <c:v>3.5</c:v>
                      </c:pt>
                      <c:pt idx="635">
                        <c:v>3.4</c:v>
                      </c:pt>
                      <c:pt idx="636">
                        <c:v>3.55</c:v>
                      </c:pt>
                      <c:pt idx="637">
                        <c:v>3.5</c:v>
                      </c:pt>
                      <c:pt idx="638">
                        <c:v>3.2</c:v>
                      </c:pt>
                      <c:pt idx="639">
                        <c:v>3.1</c:v>
                      </c:pt>
                      <c:pt idx="640">
                        <c:v>2.9</c:v>
                      </c:pt>
                      <c:pt idx="641">
                        <c:v>3</c:v>
                      </c:pt>
                      <c:pt idx="642">
                        <c:v>3.3</c:v>
                      </c:pt>
                      <c:pt idx="643">
                        <c:v>3.1</c:v>
                      </c:pt>
                      <c:pt idx="644">
                        <c:v>2.8</c:v>
                      </c:pt>
                      <c:pt idx="645">
                        <c:v>2.8</c:v>
                      </c:pt>
                      <c:pt idx="646">
                        <c:v>2.4</c:v>
                      </c:pt>
                      <c:pt idx="647">
                        <c:v>2.4</c:v>
                      </c:pt>
                      <c:pt idx="648">
                        <c:v>2.6</c:v>
                      </c:pt>
                      <c:pt idx="649">
                        <c:v>2.5499999999999998</c:v>
                      </c:pt>
                      <c:pt idx="650">
                        <c:v>2.5499999999999998</c:v>
                      </c:pt>
                      <c:pt idx="651">
                        <c:v>2.4</c:v>
                      </c:pt>
                      <c:pt idx="652">
                        <c:v>2.2000000000000002</c:v>
                      </c:pt>
                      <c:pt idx="653">
                        <c:v>2.1</c:v>
                      </c:pt>
                      <c:pt idx="654">
                        <c:v>2.4500000000000002</c:v>
                      </c:pt>
                      <c:pt idx="655">
                        <c:v>2.4</c:v>
                      </c:pt>
                      <c:pt idx="656">
                        <c:v>2.6</c:v>
                      </c:pt>
                      <c:pt idx="657">
                        <c:v>2.5</c:v>
                      </c:pt>
                      <c:pt idx="658">
                        <c:v>2.4500000000000002</c:v>
                      </c:pt>
                      <c:pt idx="659">
                        <c:v>2.2999999999999998</c:v>
                      </c:pt>
                      <c:pt idx="660">
                        <c:v>2.35</c:v>
                      </c:pt>
                      <c:pt idx="661">
                        <c:v>2.4</c:v>
                      </c:pt>
                      <c:pt idx="662">
                        <c:v>2.4</c:v>
                      </c:pt>
                      <c:pt idx="663">
                        <c:v>2.2999999999999998</c:v>
                      </c:pt>
                      <c:pt idx="664">
                        <c:v>2.0499999999999998</c:v>
                      </c:pt>
                      <c:pt idx="665">
                        <c:v>1.9</c:v>
                      </c:pt>
                      <c:pt idx="666">
                        <c:v>2</c:v>
                      </c:pt>
                      <c:pt idx="667">
                        <c:v>2.1</c:v>
                      </c:pt>
                      <c:pt idx="668">
                        <c:v>2.1</c:v>
                      </c:pt>
                      <c:pt idx="669">
                        <c:v>2</c:v>
                      </c:pt>
                      <c:pt idx="670">
                        <c:v>1.9</c:v>
                      </c:pt>
                      <c:pt idx="671">
                        <c:v>1.95</c:v>
                      </c:pt>
                      <c:pt idx="672">
                        <c:v>2.0499999999999998</c:v>
                      </c:pt>
                      <c:pt idx="673">
                        <c:v>2.2999999999999998</c:v>
                      </c:pt>
                      <c:pt idx="674">
                        <c:v>2.2999999999999998</c:v>
                      </c:pt>
                      <c:pt idx="675">
                        <c:v>2.2000000000000002</c:v>
                      </c:pt>
                      <c:pt idx="676">
                        <c:v>2.1</c:v>
                      </c:pt>
                      <c:pt idx="677">
                        <c:v>2</c:v>
                      </c:pt>
                      <c:pt idx="678">
                        <c:v>1.9</c:v>
                      </c:pt>
                      <c:pt idx="679">
                        <c:v>2.0499999999999998</c:v>
                      </c:pt>
                      <c:pt idx="680">
                        <c:v>2.0499999999999998</c:v>
                      </c:pt>
                      <c:pt idx="681">
                        <c:v>2</c:v>
                      </c:pt>
                      <c:pt idx="682">
                        <c:v>2</c:v>
                      </c:pt>
                      <c:pt idx="683">
                        <c:v>2</c:v>
                      </c:pt>
                      <c:pt idx="684">
                        <c:v>1.95</c:v>
                      </c:pt>
                      <c:pt idx="685">
                        <c:v>1.95</c:v>
                      </c:pt>
                      <c:pt idx="686">
                        <c:v>1.9</c:v>
                      </c:pt>
                      <c:pt idx="687">
                        <c:v>1.95</c:v>
                      </c:pt>
                      <c:pt idx="688">
                        <c:v>1.9</c:v>
                      </c:pt>
                      <c:pt idx="689">
                        <c:v>2</c:v>
                      </c:pt>
                      <c:pt idx="690">
                        <c:v>2</c:v>
                      </c:pt>
                      <c:pt idx="691">
                        <c:v>2</c:v>
                      </c:pt>
                      <c:pt idx="692">
                        <c:v>1.8</c:v>
                      </c:pt>
                      <c:pt idx="693">
                        <c:v>1.75</c:v>
                      </c:pt>
                      <c:pt idx="694">
                        <c:v>2.2000000000000002</c:v>
                      </c:pt>
                      <c:pt idx="695">
                        <c:v>2.2999999999999998</c:v>
                      </c:pt>
                      <c:pt idx="696">
                        <c:v>2.15</c:v>
                      </c:pt>
                      <c:pt idx="697">
                        <c:v>2.0499999999999998</c:v>
                      </c:pt>
                      <c:pt idx="698">
                        <c:v>2.2000000000000002</c:v>
                      </c:pt>
                      <c:pt idx="699">
                        <c:v>2.2999999999999998</c:v>
                      </c:pt>
                      <c:pt idx="700">
                        <c:v>2.7</c:v>
                      </c:pt>
                      <c:pt idx="701">
                        <c:v>2.8</c:v>
                      </c:pt>
                      <c:pt idx="702">
                        <c:v>3.3</c:v>
                      </c:pt>
                      <c:pt idx="703">
                        <c:v>3.35</c:v>
                      </c:pt>
                      <c:pt idx="704">
                        <c:v>3.3</c:v>
                      </c:pt>
                      <c:pt idx="705">
                        <c:v>3.3</c:v>
                      </c:pt>
                      <c:pt idx="706">
                        <c:v>3.95</c:v>
                      </c:pt>
                      <c:pt idx="707">
                        <c:v>4.05</c:v>
                      </c:pt>
                      <c:pt idx="708">
                        <c:v>3.9</c:v>
                      </c:pt>
                      <c:pt idx="709">
                        <c:v>3.85</c:v>
                      </c:pt>
                      <c:pt idx="710">
                        <c:v>3.4</c:v>
                      </c:pt>
                      <c:pt idx="711">
                        <c:v>3.3</c:v>
                      </c:pt>
                      <c:pt idx="712">
                        <c:v>3.2</c:v>
                      </c:pt>
                      <c:pt idx="713">
                        <c:v>3.1</c:v>
                      </c:pt>
                      <c:pt idx="714">
                        <c:v>3.15</c:v>
                      </c:pt>
                      <c:pt idx="715">
                        <c:v>2.95</c:v>
                      </c:pt>
                      <c:pt idx="716">
                        <c:v>3.2</c:v>
                      </c:pt>
                      <c:pt idx="717">
                        <c:v>3.05</c:v>
                      </c:pt>
                      <c:pt idx="718">
                        <c:v>2.8</c:v>
                      </c:pt>
                      <c:pt idx="719">
                        <c:v>2.7</c:v>
                      </c:pt>
                      <c:pt idx="720">
                        <c:v>2.4500000000000002</c:v>
                      </c:pt>
                      <c:pt idx="721">
                        <c:v>2.4</c:v>
                      </c:pt>
                      <c:pt idx="722">
                        <c:v>2.1</c:v>
                      </c:pt>
                      <c:pt idx="723">
                        <c:v>1.95</c:v>
                      </c:pt>
                      <c:pt idx="724">
                        <c:v>1.8</c:v>
                      </c:pt>
                      <c:pt idx="725">
                        <c:v>1.9</c:v>
                      </c:pt>
                      <c:pt idx="726">
                        <c:v>2.1</c:v>
                      </c:pt>
                      <c:pt idx="727">
                        <c:v>2.1</c:v>
                      </c:pt>
                      <c:pt idx="728">
                        <c:v>2.25</c:v>
                      </c:pt>
                      <c:pt idx="729">
                        <c:v>2.2999999999999998</c:v>
                      </c:pt>
                      <c:pt idx="730">
                        <c:v>2.5</c:v>
                      </c:pt>
                      <c:pt idx="731">
                        <c:v>2.5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B4CE-42B4-94C7-3B7BFD3BFCB9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DATOS!$J$2</c15:sqref>
                        </c15:formulaRef>
                      </c:ext>
                    </c:extLst>
                    <c:strCache>
                      <c:ptCount val="1"/>
                      <c:pt idx="0">
                        <c:v>2003</c:v>
                      </c:pt>
                    </c:strCache>
                  </c:strRef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DATOS!$J$3:$J$734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2.2999999999999998</c:v>
                      </c:pt>
                      <c:pt idx="1">
                        <c:v>2.1</c:v>
                      </c:pt>
                      <c:pt idx="2">
                        <c:v>2.1</c:v>
                      </c:pt>
                      <c:pt idx="3">
                        <c:v>2.0499999999999998</c:v>
                      </c:pt>
                      <c:pt idx="4">
                        <c:v>1.78</c:v>
                      </c:pt>
                      <c:pt idx="5">
                        <c:v>1.6</c:v>
                      </c:pt>
                      <c:pt idx="6">
                        <c:v>1.7</c:v>
                      </c:pt>
                      <c:pt idx="7">
                        <c:v>1.6</c:v>
                      </c:pt>
                      <c:pt idx="8">
                        <c:v>1.45</c:v>
                      </c:pt>
                      <c:pt idx="9">
                        <c:v>1.4</c:v>
                      </c:pt>
                      <c:pt idx="10">
                        <c:v>1.3</c:v>
                      </c:pt>
                      <c:pt idx="11">
                        <c:v>1.3</c:v>
                      </c:pt>
                      <c:pt idx="12">
                        <c:v>1.25</c:v>
                      </c:pt>
                      <c:pt idx="13">
                        <c:v>1.25</c:v>
                      </c:pt>
                      <c:pt idx="14">
                        <c:v>1.25</c:v>
                      </c:pt>
                      <c:pt idx="15">
                        <c:v>1.3</c:v>
                      </c:pt>
                      <c:pt idx="16">
                        <c:v>1.25</c:v>
                      </c:pt>
                      <c:pt idx="17">
                        <c:v>1.2</c:v>
                      </c:pt>
                      <c:pt idx="18">
                        <c:v>1.1499999999999999</c:v>
                      </c:pt>
                      <c:pt idx="19">
                        <c:v>1.1000000000000001</c:v>
                      </c:pt>
                      <c:pt idx="20">
                        <c:v>1.1000000000000001</c:v>
                      </c:pt>
                      <c:pt idx="21">
                        <c:v>1.1000000000000001</c:v>
                      </c:pt>
                      <c:pt idx="22">
                        <c:v>1.1000000000000001</c:v>
                      </c:pt>
                      <c:pt idx="23">
                        <c:v>1.1000000000000001</c:v>
                      </c:pt>
                      <c:pt idx="24">
                        <c:v>1.05</c:v>
                      </c:pt>
                      <c:pt idx="25">
                        <c:v>1</c:v>
                      </c:pt>
                      <c:pt idx="26">
                        <c:v>1</c:v>
                      </c:pt>
                      <c:pt idx="27">
                        <c:v>0.95</c:v>
                      </c:pt>
                      <c:pt idx="28">
                        <c:v>1</c:v>
                      </c:pt>
                      <c:pt idx="29">
                        <c:v>1.1000000000000001</c:v>
                      </c:pt>
                      <c:pt idx="30">
                        <c:v>1.1000000000000001</c:v>
                      </c:pt>
                      <c:pt idx="31">
                        <c:v>1.55</c:v>
                      </c:pt>
                      <c:pt idx="32">
                        <c:v>1.6</c:v>
                      </c:pt>
                      <c:pt idx="33">
                        <c:v>1.5</c:v>
                      </c:pt>
                      <c:pt idx="34">
                        <c:v>1.5</c:v>
                      </c:pt>
                      <c:pt idx="35">
                        <c:v>1.5</c:v>
                      </c:pt>
                      <c:pt idx="36">
                        <c:v>1.3</c:v>
                      </c:pt>
                      <c:pt idx="37">
                        <c:v>1.25</c:v>
                      </c:pt>
                      <c:pt idx="38">
                        <c:v>1.3</c:v>
                      </c:pt>
                      <c:pt idx="39">
                        <c:v>1.35</c:v>
                      </c:pt>
                      <c:pt idx="40">
                        <c:v>1.45</c:v>
                      </c:pt>
                      <c:pt idx="41">
                        <c:v>1.7</c:v>
                      </c:pt>
                      <c:pt idx="42">
                        <c:v>1.55</c:v>
                      </c:pt>
                      <c:pt idx="43">
                        <c:v>1.45</c:v>
                      </c:pt>
                      <c:pt idx="44">
                        <c:v>1.3</c:v>
                      </c:pt>
                      <c:pt idx="45">
                        <c:v>1.25</c:v>
                      </c:pt>
                      <c:pt idx="46">
                        <c:v>1.2</c:v>
                      </c:pt>
                      <c:pt idx="47">
                        <c:v>1.2</c:v>
                      </c:pt>
                      <c:pt idx="48">
                        <c:v>1.2</c:v>
                      </c:pt>
                      <c:pt idx="49">
                        <c:v>1.1000000000000001</c:v>
                      </c:pt>
                      <c:pt idx="50">
                        <c:v>1.2</c:v>
                      </c:pt>
                      <c:pt idx="51">
                        <c:v>1.1499999999999999</c:v>
                      </c:pt>
                      <c:pt idx="52">
                        <c:v>1.25</c:v>
                      </c:pt>
                      <c:pt idx="53">
                        <c:v>1.2</c:v>
                      </c:pt>
                      <c:pt idx="54">
                        <c:v>1.2</c:v>
                      </c:pt>
                      <c:pt idx="55">
                        <c:v>1.2</c:v>
                      </c:pt>
                      <c:pt idx="56">
                        <c:v>1.25</c:v>
                      </c:pt>
                      <c:pt idx="57">
                        <c:v>1.3</c:v>
                      </c:pt>
                      <c:pt idx="58">
                        <c:v>1.25</c:v>
                      </c:pt>
                      <c:pt idx="59">
                        <c:v>1.25</c:v>
                      </c:pt>
                      <c:pt idx="60">
                        <c:v>1.55</c:v>
                      </c:pt>
                      <c:pt idx="61">
                        <c:v>1.45</c:v>
                      </c:pt>
                      <c:pt idx="62">
                        <c:v>1.3</c:v>
                      </c:pt>
                      <c:pt idx="63">
                        <c:v>1.25</c:v>
                      </c:pt>
                      <c:pt idx="64">
                        <c:v>1.3</c:v>
                      </c:pt>
                      <c:pt idx="65">
                        <c:v>1.3</c:v>
                      </c:pt>
                      <c:pt idx="66">
                        <c:v>1.3</c:v>
                      </c:pt>
                      <c:pt idx="67">
                        <c:v>1.3</c:v>
                      </c:pt>
                      <c:pt idx="68">
                        <c:v>1.2</c:v>
                      </c:pt>
                      <c:pt idx="69">
                        <c:v>1.1499999999999999</c:v>
                      </c:pt>
                      <c:pt idx="70">
                        <c:v>1.1000000000000001</c:v>
                      </c:pt>
                      <c:pt idx="71">
                        <c:v>1.05</c:v>
                      </c:pt>
                      <c:pt idx="72">
                        <c:v>1.2</c:v>
                      </c:pt>
                      <c:pt idx="73">
                        <c:v>1.1000000000000001</c:v>
                      </c:pt>
                      <c:pt idx="74">
                        <c:v>1.05</c:v>
                      </c:pt>
                      <c:pt idx="75">
                        <c:v>0.95</c:v>
                      </c:pt>
                      <c:pt idx="76">
                        <c:v>1.1000000000000001</c:v>
                      </c:pt>
                      <c:pt idx="77">
                        <c:v>1.1000000000000001</c:v>
                      </c:pt>
                      <c:pt idx="78">
                        <c:v>1.2</c:v>
                      </c:pt>
                      <c:pt idx="79">
                        <c:v>1.1499999999999999</c:v>
                      </c:pt>
                      <c:pt idx="80">
                        <c:v>1.4</c:v>
                      </c:pt>
                      <c:pt idx="81">
                        <c:v>1.45</c:v>
                      </c:pt>
                      <c:pt idx="82">
                        <c:v>1.4</c:v>
                      </c:pt>
                      <c:pt idx="83">
                        <c:v>1.55</c:v>
                      </c:pt>
                      <c:pt idx="84">
                        <c:v>1.55</c:v>
                      </c:pt>
                      <c:pt idx="85">
                        <c:v>1.45</c:v>
                      </c:pt>
                      <c:pt idx="86">
                        <c:v>1.4</c:v>
                      </c:pt>
                      <c:pt idx="87">
                        <c:v>1.45</c:v>
                      </c:pt>
                      <c:pt idx="88">
                        <c:v>1.7</c:v>
                      </c:pt>
                      <c:pt idx="89">
                        <c:v>1.7</c:v>
                      </c:pt>
                      <c:pt idx="90">
                        <c:v>1.6</c:v>
                      </c:pt>
                      <c:pt idx="91">
                        <c:v>1.7</c:v>
                      </c:pt>
                      <c:pt idx="92">
                        <c:v>1.75</c:v>
                      </c:pt>
                      <c:pt idx="93">
                        <c:v>1.7</c:v>
                      </c:pt>
                      <c:pt idx="94">
                        <c:v>2</c:v>
                      </c:pt>
                      <c:pt idx="95">
                        <c:v>2</c:v>
                      </c:pt>
                      <c:pt idx="96">
                        <c:v>2</c:v>
                      </c:pt>
                      <c:pt idx="97">
                        <c:v>1.9</c:v>
                      </c:pt>
                      <c:pt idx="98">
                        <c:v>2</c:v>
                      </c:pt>
                      <c:pt idx="99">
                        <c:v>1.95</c:v>
                      </c:pt>
                      <c:pt idx="100">
                        <c:v>1.8</c:v>
                      </c:pt>
                      <c:pt idx="101">
                        <c:v>1.7</c:v>
                      </c:pt>
                      <c:pt idx="102">
                        <c:v>1.65</c:v>
                      </c:pt>
                      <c:pt idx="103">
                        <c:v>1.6</c:v>
                      </c:pt>
                      <c:pt idx="104">
                        <c:v>1.5</c:v>
                      </c:pt>
                      <c:pt idx="105">
                        <c:v>1.5</c:v>
                      </c:pt>
                      <c:pt idx="106">
                        <c:v>1.5</c:v>
                      </c:pt>
                      <c:pt idx="107">
                        <c:v>1.45</c:v>
                      </c:pt>
                      <c:pt idx="108">
                        <c:v>1.3</c:v>
                      </c:pt>
                      <c:pt idx="109">
                        <c:v>1.35</c:v>
                      </c:pt>
                      <c:pt idx="110">
                        <c:v>1.35</c:v>
                      </c:pt>
                      <c:pt idx="111">
                        <c:v>1.35</c:v>
                      </c:pt>
                      <c:pt idx="112">
                        <c:v>1.55</c:v>
                      </c:pt>
                      <c:pt idx="113">
                        <c:v>1.45</c:v>
                      </c:pt>
                      <c:pt idx="114">
                        <c:v>1.4</c:v>
                      </c:pt>
                      <c:pt idx="115">
                        <c:v>1.4</c:v>
                      </c:pt>
                      <c:pt idx="116">
                        <c:v>1.9</c:v>
                      </c:pt>
                      <c:pt idx="117">
                        <c:v>1.8</c:v>
                      </c:pt>
                      <c:pt idx="118">
                        <c:v>1.8</c:v>
                      </c:pt>
                      <c:pt idx="119">
                        <c:v>1.8</c:v>
                      </c:pt>
                      <c:pt idx="120">
                        <c:v>1.8</c:v>
                      </c:pt>
                      <c:pt idx="121">
                        <c:v>1.75</c:v>
                      </c:pt>
                      <c:pt idx="122">
                        <c:v>1.85</c:v>
                      </c:pt>
                      <c:pt idx="123">
                        <c:v>1.9</c:v>
                      </c:pt>
                      <c:pt idx="124">
                        <c:v>1.85</c:v>
                      </c:pt>
                      <c:pt idx="125">
                        <c:v>1.8</c:v>
                      </c:pt>
                      <c:pt idx="126">
                        <c:v>1.8</c:v>
                      </c:pt>
                      <c:pt idx="127">
                        <c:v>1.9</c:v>
                      </c:pt>
                      <c:pt idx="128">
                        <c:v>2</c:v>
                      </c:pt>
                      <c:pt idx="129">
                        <c:v>2</c:v>
                      </c:pt>
                      <c:pt idx="130">
                        <c:v>1.8</c:v>
                      </c:pt>
                      <c:pt idx="131">
                        <c:v>1.7</c:v>
                      </c:pt>
                      <c:pt idx="132">
                        <c:v>1.6</c:v>
                      </c:pt>
                      <c:pt idx="133">
                        <c:v>1.7</c:v>
                      </c:pt>
                      <c:pt idx="134">
                        <c:v>1.85</c:v>
                      </c:pt>
                      <c:pt idx="135">
                        <c:v>1.8</c:v>
                      </c:pt>
                      <c:pt idx="136">
                        <c:v>1.65</c:v>
                      </c:pt>
                      <c:pt idx="137">
                        <c:v>1.5</c:v>
                      </c:pt>
                      <c:pt idx="138">
                        <c:v>1.4</c:v>
                      </c:pt>
                      <c:pt idx="139">
                        <c:v>1.4</c:v>
                      </c:pt>
                      <c:pt idx="140">
                        <c:v>1.3</c:v>
                      </c:pt>
                      <c:pt idx="141">
                        <c:v>1.2</c:v>
                      </c:pt>
                      <c:pt idx="142">
                        <c:v>1.35</c:v>
                      </c:pt>
                      <c:pt idx="143">
                        <c:v>1.35</c:v>
                      </c:pt>
                      <c:pt idx="144">
                        <c:v>1.4</c:v>
                      </c:pt>
                      <c:pt idx="145">
                        <c:v>1.5</c:v>
                      </c:pt>
                      <c:pt idx="146">
                        <c:v>1.65</c:v>
                      </c:pt>
                      <c:pt idx="147">
                        <c:v>1.6</c:v>
                      </c:pt>
                      <c:pt idx="148">
                        <c:v>1.8</c:v>
                      </c:pt>
                      <c:pt idx="149">
                        <c:v>1.9</c:v>
                      </c:pt>
                      <c:pt idx="150">
                        <c:v>1.8</c:v>
                      </c:pt>
                      <c:pt idx="151">
                        <c:v>2</c:v>
                      </c:pt>
                      <c:pt idx="152">
                        <c:v>2.7</c:v>
                      </c:pt>
                      <c:pt idx="153">
                        <c:v>2.6</c:v>
                      </c:pt>
                      <c:pt idx="154">
                        <c:v>2.5</c:v>
                      </c:pt>
                      <c:pt idx="155">
                        <c:v>2.4</c:v>
                      </c:pt>
                      <c:pt idx="156">
                        <c:v>2.35</c:v>
                      </c:pt>
                      <c:pt idx="157">
                        <c:v>2.2000000000000002</c:v>
                      </c:pt>
                      <c:pt idx="158">
                        <c:v>2.5499999999999998</c:v>
                      </c:pt>
                      <c:pt idx="159">
                        <c:v>2.75</c:v>
                      </c:pt>
                      <c:pt idx="160">
                        <c:v>2.65</c:v>
                      </c:pt>
                      <c:pt idx="161">
                        <c:v>2.4500000000000002</c:v>
                      </c:pt>
                      <c:pt idx="162">
                        <c:v>2</c:v>
                      </c:pt>
                      <c:pt idx="163">
                        <c:v>1.95</c:v>
                      </c:pt>
                      <c:pt idx="164">
                        <c:v>2.15</c:v>
                      </c:pt>
                      <c:pt idx="165">
                        <c:v>2.4</c:v>
                      </c:pt>
                      <c:pt idx="166">
                        <c:v>2.25</c:v>
                      </c:pt>
                      <c:pt idx="167">
                        <c:v>2.15</c:v>
                      </c:pt>
                      <c:pt idx="168">
                        <c:v>2.0499999999999998</c:v>
                      </c:pt>
                      <c:pt idx="169">
                        <c:v>2.1</c:v>
                      </c:pt>
                      <c:pt idx="170">
                        <c:v>2.15</c:v>
                      </c:pt>
                      <c:pt idx="171">
                        <c:v>2.0499999999999998</c:v>
                      </c:pt>
                      <c:pt idx="172">
                        <c:v>2</c:v>
                      </c:pt>
                      <c:pt idx="173">
                        <c:v>2</c:v>
                      </c:pt>
                      <c:pt idx="174">
                        <c:v>2</c:v>
                      </c:pt>
                      <c:pt idx="175">
                        <c:v>2.1</c:v>
                      </c:pt>
                      <c:pt idx="176">
                        <c:v>2.15</c:v>
                      </c:pt>
                      <c:pt idx="177">
                        <c:v>2.2999999999999998</c:v>
                      </c:pt>
                      <c:pt idx="178">
                        <c:v>2.35</c:v>
                      </c:pt>
                      <c:pt idx="179">
                        <c:v>2.9</c:v>
                      </c:pt>
                      <c:pt idx="180">
                        <c:v>2.95</c:v>
                      </c:pt>
                      <c:pt idx="181">
                        <c:v>2.9</c:v>
                      </c:pt>
                      <c:pt idx="182">
                        <c:v>2.85</c:v>
                      </c:pt>
                      <c:pt idx="183">
                        <c:v>2.65</c:v>
                      </c:pt>
                      <c:pt idx="184">
                        <c:v>2.5</c:v>
                      </c:pt>
                      <c:pt idx="185">
                        <c:v>2.4</c:v>
                      </c:pt>
                      <c:pt idx="186">
                        <c:v>2.2000000000000002</c:v>
                      </c:pt>
                      <c:pt idx="187">
                        <c:v>2.1</c:v>
                      </c:pt>
                      <c:pt idx="188">
                        <c:v>2.1</c:v>
                      </c:pt>
                      <c:pt idx="189">
                        <c:v>2</c:v>
                      </c:pt>
                      <c:pt idx="190">
                        <c:v>1.8</c:v>
                      </c:pt>
                      <c:pt idx="191">
                        <c:v>1.8</c:v>
                      </c:pt>
                      <c:pt idx="192">
                        <c:v>1.95</c:v>
                      </c:pt>
                      <c:pt idx="193">
                        <c:v>1.85</c:v>
                      </c:pt>
                      <c:pt idx="194">
                        <c:v>1.5</c:v>
                      </c:pt>
                      <c:pt idx="195">
                        <c:v>1.5</c:v>
                      </c:pt>
                      <c:pt idx="196">
                        <c:v>1.55</c:v>
                      </c:pt>
                      <c:pt idx="197">
                        <c:v>1.5</c:v>
                      </c:pt>
                      <c:pt idx="198">
                        <c:v>1.85</c:v>
                      </c:pt>
                      <c:pt idx="199">
                        <c:v>1.9</c:v>
                      </c:pt>
                      <c:pt idx="200">
                        <c:v>1.95</c:v>
                      </c:pt>
                      <c:pt idx="201">
                        <c:v>1.75</c:v>
                      </c:pt>
                      <c:pt idx="202">
                        <c:v>2.1</c:v>
                      </c:pt>
                      <c:pt idx="203">
                        <c:v>2.1</c:v>
                      </c:pt>
                      <c:pt idx="204">
                        <c:v>2.1</c:v>
                      </c:pt>
                      <c:pt idx="205">
                        <c:v>2.1</c:v>
                      </c:pt>
                      <c:pt idx="206">
                        <c:v>2.2000000000000002</c:v>
                      </c:pt>
                      <c:pt idx="207">
                        <c:v>2.95</c:v>
                      </c:pt>
                      <c:pt idx="208">
                        <c:v>3.1</c:v>
                      </c:pt>
                      <c:pt idx="209">
                        <c:v>2.9</c:v>
                      </c:pt>
                      <c:pt idx="210">
                        <c:v>3.1</c:v>
                      </c:pt>
                      <c:pt idx="211">
                        <c:v>3.7</c:v>
                      </c:pt>
                      <c:pt idx="212">
                        <c:v>3.9</c:v>
                      </c:pt>
                      <c:pt idx="213">
                        <c:v>4.0999999999999996</c:v>
                      </c:pt>
                      <c:pt idx="214">
                        <c:v>4</c:v>
                      </c:pt>
                      <c:pt idx="215">
                        <c:v>3.95</c:v>
                      </c:pt>
                      <c:pt idx="216">
                        <c:v>4.05</c:v>
                      </c:pt>
                      <c:pt idx="217">
                        <c:v>4.0999999999999996</c:v>
                      </c:pt>
                      <c:pt idx="218">
                        <c:v>3.9</c:v>
                      </c:pt>
                      <c:pt idx="219">
                        <c:v>3.7</c:v>
                      </c:pt>
                      <c:pt idx="220">
                        <c:v>4</c:v>
                      </c:pt>
                      <c:pt idx="221">
                        <c:v>4.0999999999999996</c:v>
                      </c:pt>
                      <c:pt idx="222">
                        <c:v>4.1500000000000004</c:v>
                      </c:pt>
                      <c:pt idx="223">
                        <c:v>4</c:v>
                      </c:pt>
                      <c:pt idx="224">
                        <c:v>4</c:v>
                      </c:pt>
                      <c:pt idx="225">
                        <c:v>3.95</c:v>
                      </c:pt>
                      <c:pt idx="226">
                        <c:v>3.9</c:v>
                      </c:pt>
                      <c:pt idx="227">
                        <c:v>3.85</c:v>
                      </c:pt>
                      <c:pt idx="228">
                        <c:v>3.85</c:v>
                      </c:pt>
                      <c:pt idx="229">
                        <c:v>3.9</c:v>
                      </c:pt>
                      <c:pt idx="230">
                        <c:v>4.0999999999999996</c:v>
                      </c:pt>
                      <c:pt idx="231">
                        <c:v>4.25</c:v>
                      </c:pt>
                      <c:pt idx="232">
                        <c:v>4.4000000000000004</c:v>
                      </c:pt>
                      <c:pt idx="233">
                        <c:v>4.4000000000000004</c:v>
                      </c:pt>
                      <c:pt idx="234">
                        <c:v>4.2</c:v>
                      </c:pt>
                      <c:pt idx="235">
                        <c:v>4</c:v>
                      </c:pt>
                      <c:pt idx="236">
                        <c:v>3.85</c:v>
                      </c:pt>
                      <c:pt idx="237">
                        <c:v>3.8</c:v>
                      </c:pt>
                      <c:pt idx="238">
                        <c:v>3.7</c:v>
                      </c:pt>
                      <c:pt idx="239">
                        <c:v>3.6</c:v>
                      </c:pt>
                      <c:pt idx="240">
                        <c:v>3.55</c:v>
                      </c:pt>
                      <c:pt idx="241">
                        <c:v>3.33</c:v>
                      </c:pt>
                      <c:pt idx="242">
                        <c:v>3.12</c:v>
                      </c:pt>
                      <c:pt idx="243">
                        <c:v>2.96</c:v>
                      </c:pt>
                      <c:pt idx="244">
                        <c:v>2.8</c:v>
                      </c:pt>
                      <c:pt idx="245">
                        <c:v>2.8</c:v>
                      </c:pt>
                      <c:pt idx="246">
                        <c:v>2.7</c:v>
                      </c:pt>
                      <c:pt idx="247">
                        <c:v>2.65</c:v>
                      </c:pt>
                      <c:pt idx="248">
                        <c:v>2.75</c:v>
                      </c:pt>
                      <c:pt idx="249">
                        <c:v>2.75</c:v>
                      </c:pt>
                      <c:pt idx="250">
                        <c:v>2.7</c:v>
                      </c:pt>
                      <c:pt idx="251">
                        <c:v>2.75</c:v>
                      </c:pt>
                      <c:pt idx="252">
                        <c:v>3.05</c:v>
                      </c:pt>
                      <c:pt idx="253">
                        <c:v>3.05</c:v>
                      </c:pt>
                      <c:pt idx="254">
                        <c:v>2.9</c:v>
                      </c:pt>
                      <c:pt idx="255">
                        <c:v>3.05</c:v>
                      </c:pt>
                      <c:pt idx="256">
                        <c:v>3.1</c:v>
                      </c:pt>
                      <c:pt idx="257">
                        <c:v>3.25</c:v>
                      </c:pt>
                      <c:pt idx="258">
                        <c:v>3.2</c:v>
                      </c:pt>
                      <c:pt idx="259">
                        <c:v>3.3</c:v>
                      </c:pt>
                      <c:pt idx="260">
                        <c:v>3.45</c:v>
                      </c:pt>
                      <c:pt idx="261">
                        <c:v>3.4</c:v>
                      </c:pt>
                      <c:pt idx="262">
                        <c:v>3.1</c:v>
                      </c:pt>
                      <c:pt idx="263">
                        <c:v>3.1</c:v>
                      </c:pt>
                      <c:pt idx="264">
                        <c:v>3</c:v>
                      </c:pt>
                      <c:pt idx="265">
                        <c:v>3.2</c:v>
                      </c:pt>
                      <c:pt idx="266">
                        <c:v>3.45</c:v>
                      </c:pt>
                      <c:pt idx="267">
                        <c:v>3.3</c:v>
                      </c:pt>
                      <c:pt idx="268">
                        <c:v>3.65</c:v>
                      </c:pt>
                      <c:pt idx="269">
                        <c:v>3.7</c:v>
                      </c:pt>
                      <c:pt idx="270">
                        <c:v>3.2</c:v>
                      </c:pt>
                      <c:pt idx="271">
                        <c:v>2.8</c:v>
                      </c:pt>
                      <c:pt idx="272">
                        <c:v>2.7</c:v>
                      </c:pt>
                      <c:pt idx="273">
                        <c:v>2.9</c:v>
                      </c:pt>
                      <c:pt idx="274">
                        <c:v>2.8</c:v>
                      </c:pt>
                      <c:pt idx="275">
                        <c:v>2.8</c:v>
                      </c:pt>
                      <c:pt idx="276">
                        <c:v>2.5</c:v>
                      </c:pt>
                      <c:pt idx="277">
                        <c:v>2.35</c:v>
                      </c:pt>
                      <c:pt idx="278">
                        <c:v>2.4</c:v>
                      </c:pt>
                      <c:pt idx="279">
                        <c:v>2.85</c:v>
                      </c:pt>
                      <c:pt idx="280">
                        <c:v>3.1</c:v>
                      </c:pt>
                      <c:pt idx="281">
                        <c:v>3.15</c:v>
                      </c:pt>
                      <c:pt idx="282">
                        <c:v>3</c:v>
                      </c:pt>
                      <c:pt idx="283">
                        <c:v>2.9</c:v>
                      </c:pt>
                      <c:pt idx="284">
                        <c:v>2.9</c:v>
                      </c:pt>
                      <c:pt idx="285">
                        <c:v>3.1</c:v>
                      </c:pt>
                      <c:pt idx="286">
                        <c:v>3.45</c:v>
                      </c:pt>
                      <c:pt idx="287">
                        <c:v>3.45</c:v>
                      </c:pt>
                      <c:pt idx="288">
                        <c:v>3</c:v>
                      </c:pt>
                      <c:pt idx="289">
                        <c:v>3</c:v>
                      </c:pt>
                      <c:pt idx="290">
                        <c:v>3</c:v>
                      </c:pt>
                      <c:pt idx="291">
                        <c:v>3.05</c:v>
                      </c:pt>
                      <c:pt idx="292">
                        <c:v>3.05</c:v>
                      </c:pt>
                      <c:pt idx="293">
                        <c:v>3.15</c:v>
                      </c:pt>
                      <c:pt idx="294">
                        <c:v>2.95</c:v>
                      </c:pt>
                      <c:pt idx="295">
                        <c:v>3.25</c:v>
                      </c:pt>
                      <c:pt idx="296">
                        <c:v>3.2</c:v>
                      </c:pt>
                      <c:pt idx="297">
                        <c:v>3.15</c:v>
                      </c:pt>
                      <c:pt idx="298">
                        <c:v>3</c:v>
                      </c:pt>
                      <c:pt idx="299">
                        <c:v>2.8</c:v>
                      </c:pt>
                      <c:pt idx="300">
                        <c:v>2.85</c:v>
                      </c:pt>
                      <c:pt idx="301">
                        <c:v>3</c:v>
                      </c:pt>
                      <c:pt idx="302">
                        <c:v>3.35</c:v>
                      </c:pt>
                      <c:pt idx="303">
                        <c:v>3.5</c:v>
                      </c:pt>
                      <c:pt idx="304">
                        <c:v>3.05</c:v>
                      </c:pt>
                      <c:pt idx="305">
                        <c:v>2.9</c:v>
                      </c:pt>
                      <c:pt idx="306">
                        <c:v>2.9</c:v>
                      </c:pt>
                      <c:pt idx="307">
                        <c:v>3</c:v>
                      </c:pt>
                      <c:pt idx="308">
                        <c:v>3.2</c:v>
                      </c:pt>
                      <c:pt idx="309">
                        <c:v>3.5</c:v>
                      </c:pt>
                      <c:pt idx="310">
                        <c:v>4</c:v>
                      </c:pt>
                      <c:pt idx="311">
                        <c:v>3.9</c:v>
                      </c:pt>
                      <c:pt idx="312">
                        <c:v>3.8</c:v>
                      </c:pt>
                      <c:pt idx="313">
                        <c:v>3.7</c:v>
                      </c:pt>
                      <c:pt idx="314">
                        <c:v>3.45</c:v>
                      </c:pt>
                      <c:pt idx="315">
                        <c:v>3.5</c:v>
                      </c:pt>
                      <c:pt idx="316">
                        <c:v>3.1</c:v>
                      </c:pt>
                      <c:pt idx="317">
                        <c:v>2.9</c:v>
                      </c:pt>
                      <c:pt idx="318">
                        <c:v>3.5</c:v>
                      </c:pt>
                      <c:pt idx="319">
                        <c:v>3.55</c:v>
                      </c:pt>
                      <c:pt idx="320">
                        <c:v>3.15</c:v>
                      </c:pt>
                      <c:pt idx="321">
                        <c:v>2.8</c:v>
                      </c:pt>
                      <c:pt idx="322">
                        <c:v>2.65</c:v>
                      </c:pt>
                      <c:pt idx="323">
                        <c:v>2.65</c:v>
                      </c:pt>
                      <c:pt idx="324">
                        <c:v>2.5</c:v>
                      </c:pt>
                      <c:pt idx="325">
                        <c:v>2.5499999999999998</c:v>
                      </c:pt>
                      <c:pt idx="326">
                        <c:v>2.5</c:v>
                      </c:pt>
                      <c:pt idx="327">
                        <c:v>2.7</c:v>
                      </c:pt>
                      <c:pt idx="328">
                        <c:v>2.6</c:v>
                      </c:pt>
                      <c:pt idx="329">
                        <c:v>2.65</c:v>
                      </c:pt>
                      <c:pt idx="330">
                        <c:v>3.3</c:v>
                      </c:pt>
                      <c:pt idx="331">
                        <c:v>3.6</c:v>
                      </c:pt>
                      <c:pt idx="332">
                        <c:v>3.85</c:v>
                      </c:pt>
                      <c:pt idx="333">
                        <c:v>3.85</c:v>
                      </c:pt>
                      <c:pt idx="334">
                        <c:v>4.2</c:v>
                      </c:pt>
                      <c:pt idx="335">
                        <c:v>4.3</c:v>
                      </c:pt>
                      <c:pt idx="336">
                        <c:v>4.05</c:v>
                      </c:pt>
                      <c:pt idx="337">
                        <c:v>4</c:v>
                      </c:pt>
                      <c:pt idx="338">
                        <c:v>4.3</c:v>
                      </c:pt>
                      <c:pt idx="339">
                        <c:v>4.3</c:v>
                      </c:pt>
                      <c:pt idx="340">
                        <c:v>4.3</c:v>
                      </c:pt>
                      <c:pt idx="341">
                        <c:v>4.3</c:v>
                      </c:pt>
                      <c:pt idx="342">
                        <c:v>4.2</c:v>
                      </c:pt>
                      <c:pt idx="343">
                        <c:v>4.2</c:v>
                      </c:pt>
                      <c:pt idx="344">
                        <c:v>3.9</c:v>
                      </c:pt>
                      <c:pt idx="345">
                        <c:v>3.8</c:v>
                      </c:pt>
                      <c:pt idx="346">
                        <c:v>3.8</c:v>
                      </c:pt>
                      <c:pt idx="347">
                        <c:v>3.7</c:v>
                      </c:pt>
                      <c:pt idx="348">
                        <c:v>3.7</c:v>
                      </c:pt>
                      <c:pt idx="349">
                        <c:v>3.5</c:v>
                      </c:pt>
                      <c:pt idx="350">
                        <c:v>3.3</c:v>
                      </c:pt>
                      <c:pt idx="351">
                        <c:v>3.25</c:v>
                      </c:pt>
                      <c:pt idx="352">
                        <c:v>3.1</c:v>
                      </c:pt>
                      <c:pt idx="353">
                        <c:v>3.1</c:v>
                      </c:pt>
                      <c:pt idx="354">
                        <c:v>3.2</c:v>
                      </c:pt>
                      <c:pt idx="355">
                        <c:v>3.3</c:v>
                      </c:pt>
                      <c:pt idx="356">
                        <c:v>3</c:v>
                      </c:pt>
                      <c:pt idx="357">
                        <c:v>2.8</c:v>
                      </c:pt>
                      <c:pt idx="358">
                        <c:v>2.8</c:v>
                      </c:pt>
                      <c:pt idx="359">
                        <c:v>2.8</c:v>
                      </c:pt>
                      <c:pt idx="360">
                        <c:v>2.6</c:v>
                      </c:pt>
                      <c:pt idx="361">
                        <c:v>2.4</c:v>
                      </c:pt>
                      <c:pt idx="362">
                        <c:v>2.2999999999999998</c:v>
                      </c:pt>
                      <c:pt idx="363">
                        <c:v>2.15</c:v>
                      </c:pt>
                      <c:pt idx="364">
                        <c:v>2.2999999999999998</c:v>
                      </c:pt>
                      <c:pt idx="365">
                        <c:v>2.6</c:v>
                      </c:pt>
                      <c:pt idx="366">
                        <c:v>3.35</c:v>
                      </c:pt>
                      <c:pt idx="367">
                        <c:v>3.2</c:v>
                      </c:pt>
                      <c:pt idx="368">
                        <c:v>2.5499999999999998</c:v>
                      </c:pt>
                      <c:pt idx="369">
                        <c:v>2.35</c:v>
                      </c:pt>
                      <c:pt idx="370">
                        <c:v>2.5</c:v>
                      </c:pt>
                      <c:pt idx="371">
                        <c:v>2.6</c:v>
                      </c:pt>
                      <c:pt idx="372">
                        <c:v>2.9</c:v>
                      </c:pt>
                      <c:pt idx="373">
                        <c:v>2.8</c:v>
                      </c:pt>
                      <c:pt idx="374">
                        <c:v>2.7</c:v>
                      </c:pt>
                      <c:pt idx="375">
                        <c:v>2.6</c:v>
                      </c:pt>
                      <c:pt idx="376">
                        <c:v>2.6</c:v>
                      </c:pt>
                      <c:pt idx="377">
                        <c:v>2.8</c:v>
                      </c:pt>
                      <c:pt idx="378">
                        <c:v>2.95</c:v>
                      </c:pt>
                      <c:pt idx="379">
                        <c:v>3.3</c:v>
                      </c:pt>
                      <c:pt idx="380">
                        <c:v>3.3</c:v>
                      </c:pt>
                      <c:pt idx="381">
                        <c:v>3.4</c:v>
                      </c:pt>
                      <c:pt idx="382">
                        <c:v>3.15</c:v>
                      </c:pt>
                      <c:pt idx="383">
                        <c:v>3</c:v>
                      </c:pt>
                      <c:pt idx="384">
                        <c:v>3.1</c:v>
                      </c:pt>
                      <c:pt idx="385">
                        <c:v>3.3</c:v>
                      </c:pt>
                      <c:pt idx="386">
                        <c:v>3.15</c:v>
                      </c:pt>
                      <c:pt idx="387">
                        <c:v>3.05</c:v>
                      </c:pt>
                      <c:pt idx="388">
                        <c:v>2.8</c:v>
                      </c:pt>
                      <c:pt idx="389">
                        <c:v>2.75</c:v>
                      </c:pt>
                      <c:pt idx="390">
                        <c:v>2.6</c:v>
                      </c:pt>
                      <c:pt idx="391">
                        <c:v>2.5</c:v>
                      </c:pt>
                      <c:pt idx="392">
                        <c:v>2.4500000000000002</c:v>
                      </c:pt>
                      <c:pt idx="393">
                        <c:v>2.75</c:v>
                      </c:pt>
                      <c:pt idx="394">
                        <c:v>2.8</c:v>
                      </c:pt>
                      <c:pt idx="395">
                        <c:v>2.75</c:v>
                      </c:pt>
                      <c:pt idx="396">
                        <c:v>2.75</c:v>
                      </c:pt>
                      <c:pt idx="397">
                        <c:v>2.65</c:v>
                      </c:pt>
                      <c:pt idx="398">
                        <c:v>2.5499999999999998</c:v>
                      </c:pt>
                      <c:pt idx="399">
                        <c:v>2.4</c:v>
                      </c:pt>
                      <c:pt idx="400">
                        <c:v>2.35</c:v>
                      </c:pt>
                      <c:pt idx="401">
                        <c:v>2.2000000000000002</c:v>
                      </c:pt>
                      <c:pt idx="402">
                        <c:v>2</c:v>
                      </c:pt>
                      <c:pt idx="403">
                        <c:v>1.85</c:v>
                      </c:pt>
                      <c:pt idx="404">
                        <c:v>1.85</c:v>
                      </c:pt>
                      <c:pt idx="405">
                        <c:v>1.9</c:v>
                      </c:pt>
                      <c:pt idx="406">
                        <c:v>2</c:v>
                      </c:pt>
                      <c:pt idx="407">
                        <c:v>2</c:v>
                      </c:pt>
                      <c:pt idx="408">
                        <c:v>2.1</c:v>
                      </c:pt>
                      <c:pt idx="409">
                        <c:v>2.2000000000000002</c:v>
                      </c:pt>
                      <c:pt idx="410">
                        <c:v>2.2000000000000002</c:v>
                      </c:pt>
                      <c:pt idx="411">
                        <c:v>2.1</c:v>
                      </c:pt>
                      <c:pt idx="412">
                        <c:v>2</c:v>
                      </c:pt>
                      <c:pt idx="413">
                        <c:v>2.2000000000000002</c:v>
                      </c:pt>
                      <c:pt idx="414">
                        <c:v>2.5</c:v>
                      </c:pt>
                      <c:pt idx="415">
                        <c:v>2.5</c:v>
                      </c:pt>
                      <c:pt idx="416">
                        <c:v>2.5</c:v>
                      </c:pt>
                      <c:pt idx="417">
                        <c:v>2.4500000000000002</c:v>
                      </c:pt>
                      <c:pt idx="418">
                        <c:v>2.2000000000000002</c:v>
                      </c:pt>
                      <c:pt idx="419">
                        <c:v>1.9</c:v>
                      </c:pt>
                      <c:pt idx="420">
                        <c:v>1.85</c:v>
                      </c:pt>
                      <c:pt idx="421">
                        <c:v>1.75</c:v>
                      </c:pt>
                      <c:pt idx="422">
                        <c:v>1.85</c:v>
                      </c:pt>
                      <c:pt idx="423">
                        <c:v>1.85</c:v>
                      </c:pt>
                      <c:pt idx="424">
                        <c:v>2.2000000000000002</c:v>
                      </c:pt>
                      <c:pt idx="425">
                        <c:v>2.2000000000000002</c:v>
                      </c:pt>
                      <c:pt idx="426">
                        <c:v>2.2000000000000002</c:v>
                      </c:pt>
                      <c:pt idx="427">
                        <c:v>2.25</c:v>
                      </c:pt>
                      <c:pt idx="428">
                        <c:v>2.4500000000000002</c:v>
                      </c:pt>
                      <c:pt idx="429">
                        <c:v>2.2999999999999998</c:v>
                      </c:pt>
                      <c:pt idx="430">
                        <c:v>2.4</c:v>
                      </c:pt>
                      <c:pt idx="431">
                        <c:v>2.7</c:v>
                      </c:pt>
                      <c:pt idx="432">
                        <c:v>3.6</c:v>
                      </c:pt>
                      <c:pt idx="433">
                        <c:v>2.8</c:v>
                      </c:pt>
                      <c:pt idx="434">
                        <c:v>3.25</c:v>
                      </c:pt>
                      <c:pt idx="435">
                        <c:v>3</c:v>
                      </c:pt>
                      <c:pt idx="436">
                        <c:v>2.85</c:v>
                      </c:pt>
                      <c:pt idx="437">
                        <c:v>2.6</c:v>
                      </c:pt>
                      <c:pt idx="438">
                        <c:v>2.35</c:v>
                      </c:pt>
                      <c:pt idx="439">
                        <c:v>2.2000000000000002</c:v>
                      </c:pt>
                      <c:pt idx="440">
                        <c:v>2.1</c:v>
                      </c:pt>
                      <c:pt idx="441">
                        <c:v>2.1</c:v>
                      </c:pt>
                      <c:pt idx="442">
                        <c:v>2.1</c:v>
                      </c:pt>
                      <c:pt idx="443">
                        <c:v>2.1</c:v>
                      </c:pt>
                      <c:pt idx="444">
                        <c:v>2.1</c:v>
                      </c:pt>
                      <c:pt idx="445">
                        <c:v>2.1</c:v>
                      </c:pt>
                      <c:pt idx="446">
                        <c:v>2.1</c:v>
                      </c:pt>
                      <c:pt idx="447">
                        <c:v>1.95</c:v>
                      </c:pt>
                      <c:pt idx="448">
                        <c:v>1.85</c:v>
                      </c:pt>
                      <c:pt idx="449">
                        <c:v>1.9</c:v>
                      </c:pt>
                      <c:pt idx="450">
                        <c:v>2</c:v>
                      </c:pt>
                      <c:pt idx="451">
                        <c:v>1.95</c:v>
                      </c:pt>
                      <c:pt idx="452">
                        <c:v>1.95</c:v>
                      </c:pt>
                      <c:pt idx="453">
                        <c:v>2.0499999999999998</c:v>
                      </c:pt>
                      <c:pt idx="454">
                        <c:v>2</c:v>
                      </c:pt>
                      <c:pt idx="455">
                        <c:v>2.15</c:v>
                      </c:pt>
                      <c:pt idx="456">
                        <c:v>2.25</c:v>
                      </c:pt>
                      <c:pt idx="457">
                        <c:v>2.2000000000000002</c:v>
                      </c:pt>
                      <c:pt idx="458">
                        <c:v>2.1</c:v>
                      </c:pt>
                      <c:pt idx="459">
                        <c:v>2.0499999999999998</c:v>
                      </c:pt>
                      <c:pt idx="460">
                        <c:v>2</c:v>
                      </c:pt>
                      <c:pt idx="461">
                        <c:v>2.1</c:v>
                      </c:pt>
                      <c:pt idx="462">
                        <c:v>2.2999999999999998</c:v>
                      </c:pt>
                      <c:pt idx="463">
                        <c:v>2.15</c:v>
                      </c:pt>
                      <c:pt idx="464">
                        <c:v>2.0499999999999998</c:v>
                      </c:pt>
                      <c:pt idx="465">
                        <c:v>1.9</c:v>
                      </c:pt>
                      <c:pt idx="466">
                        <c:v>2.1</c:v>
                      </c:pt>
                      <c:pt idx="467">
                        <c:v>2.5</c:v>
                      </c:pt>
                      <c:pt idx="468">
                        <c:v>2.6</c:v>
                      </c:pt>
                      <c:pt idx="469">
                        <c:v>2.4</c:v>
                      </c:pt>
                      <c:pt idx="470">
                        <c:v>2.2999999999999998</c:v>
                      </c:pt>
                      <c:pt idx="471">
                        <c:v>2.4500000000000002</c:v>
                      </c:pt>
                      <c:pt idx="472">
                        <c:v>2.4500000000000002</c:v>
                      </c:pt>
                      <c:pt idx="473">
                        <c:v>2.5499999999999998</c:v>
                      </c:pt>
                      <c:pt idx="474">
                        <c:v>2.75</c:v>
                      </c:pt>
                      <c:pt idx="475">
                        <c:v>2.6</c:v>
                      </c:pt>
                      <c:pt idx="476">
                        <c:v>2.25</c:v>
                      </c:pt>
                      <c:pt idx="477">
                        <c:v>2.1</c:v>
                      </c:pt>
                      <c:pt idx="478">
                        <c:v>2.1</c:v>
                      </c:pt>
                      <c:pt idx="479">
                        <c:v>2.35</c:v>
                      </c:pt>
                      <c:pt idx="480">
                        <c:v>2.15</c:v>
                      </c:pt>
                      <c:pt idx="481">
                        <c:v>2</c:v>
                      </c:pt>
                      <c:pt idx="482">
                        <c:v>1.9</c:v>
                      </c:pt>
                      <c:pt idx="483">
                        <c:v>1.9</c:v>
                      </c:pt>
                      <c:pt idx="484">
                        <c:v>2.1</c:v>
                      </c:pt>
                      <c:pt idx="485">
                        <c:v>2.0499999999999998</c:v>
                      </c:pt>
                      <c:pt idx="486">
                        <c:v>1.9</c:v>
                      </c:pt>
                      <c:pt idx="487">
                        <c:v>1.85</c:v>
                      </c:pt>
                      <c:pt idx="488">
                        <c:v>1.7</c:v>
                      </c:pt>
                      <c:pt idx="489">
                        <c:v>1.55</c:v>
                      </c:pt>
                      <c:pt idx="490">
                        <c:v>1.55</c:v>
                      </c:pt>
                      <c:pt idx="491">
                        <c:v>1.65</c:v>
                      </c:pt>
                      <c:pt idx="492">
                        <c:v>1.8</c:v>
                      </c:pt>
                      <c:pt idx="493">
                        <c:v>1.5</c:v>
                      </c:pt>
                      <c:pt idx="494">
                        <c:v>1.5</c:v>
                      </c:pt>
                      <c:pt idx="495">
                        <c:v>1.5</c:v>
                      </c:pt>
                      <c:pt idx="496">
                        <c:v>1.45</c:v>
                      </c:pt>
                      <c:pt idx="497">
                        <c:v>1.5</c:v>
                      </c:pt>
                      <c:pt idx="498">
                        <c:v>1.6</c:v>
                      </c:pt>
                      <c:pt idx="499">
                        <c:v>1.8</c:v>
                      </c:pt>
                      <c:pt idx="500">
                        <c:v>1.95</c:v>
                      </c:pt>
                      <c:pt idx="501">
                        <c:v>1.95</c:v>
                      </c:pt>
                      <c:pt idx="502">
                        <c:v>2.4500000000000002</c:v>
                      </c:pt>
                      <c:pt idx="503">
                        <c:v>2.4500000000000002</c:v>
                      </c:pt>
                      <c:pt idx="504">
                        <c:v>2.4500000000000002</c:v>
                      </c:pt>
                      <c:pt idx="505">
                        <c:v>2.5</c:v>
                      </c:pt>
                      <c:pt idx="506">
                        <c:v>2.6</c:v>
                      </c:pt>
                      <c:pt idx="507">
                        <c:v>2.7</c:v>
                      </c:pt>
                      <c:pt idx="508">
                        <c:v>2.8</c:v>
                      </c:pt>
                      <c:pt idx="509">
                        <c:v>2.8</c:v>
                      </c:pt>
                      <c:pt idx="510">
                        <c:v>3.3</c:v>
                      </c:pt>
                      <c:pt idx="511">
                        <c:v>3.2</c:v>
                      </c:pt>
                      <c:pt idx="512">
                        <c:v>2.8</c:v>
                      </c:pt>
                      <c:pt idx="513">
                        <c:v>2.65</c:v>
                      </c:pt>
                      <c:pt idx="514">
                        <c:v>2.65</c:v>
                      </c:pt>
                      <c:pt idx="515">
                        <c:v>2.65</c:v>
                      </c:pt>
                      <c:pt idx="516">
                        <c:v>2.4500000000000002</c:v>
                      </c:pt>
                      <c:pt idx="517">
                        <c:v>2.8</c:v>
                      </c:pt>
                      <c:pt idx="518">
                        <c:v>3.2</c:v>
                      </c:pt>
                      <c:pt idx="519">
                        <c:v>3.28</c:v>
                      </c:pt>
                      <c:pt idx="520">
                        <c:v>3.2</c:v>
                      </c:pt>
                      <c:pt idx="521">
                        <c:v>3.28</c:v>
                      </c:pt>
                      <c:pt idx="522">
                        <c:v>2.82</c:v>
                      </c:pt>
                      <c:pt idx="523">
                        <c:v>2.1</c:v>
                      </c:pt>
                      <c:pt idx="524">
                        <c:v>2.4500000000000002</c:v>
                      </c:pt>
                      <c:pt idx="525">
                        <c:v>2.35</c:v>
                      </c:pt>
                      <c:pt idx="526">
                        <c:v>2.25</c:v>
                      </c:pt>
                      <c:pt idx="527">
                        <c:v>2.15</c:v>
                      </c:pt>
                      <c:pt idx="528">
                        <c:v>2.7</c:v>
                      </c:pt>
                      <c:pt idx="529">
                        <c:v>2.85</c:v>
                      </c:pt>
                      <c:pt idx="530">
                        <c:v>2.9</c:v>
                      </c:pt>
                      <c:pt idx="531">
                        <c:v>2.85</c:v>
                      </c:pt>
                      <c:pt idx="532">
                        <c:v>2.75</c:v>
                      </c:pt>
                      <c:pt idx="533">
                        <c:v>2.7</c:v>
                      </c:pt>
                      <c:pt idx="534">
                        <c:v>2.9</c:v>
                      </c:pt>
                      <c:pt idx="535">
                        <c:v>2.75</c:v>
                      </c:pt>
                      <c:pt idx="536">
                        <c:v>2.72</c:v>
                      </c:pt>
                      <c:pt idx="537">
                        <c:v>2.7</c:v>
                      </c:pt>
                      <c:pt idx="538">
                        <c:v>2.7</c:v>
                      </c:pt>
                      <c:pt idx="539">
                        <c:v>2.7</c:v>
                      </c:pt>
                      <c:pt idx="540">
                        <c:v>2.8</c:v>
                      </c:pt>
                      <c:pt idx="541">
                        <c:v>2.8</c:v>
                      </c:pt>
                      <c:pt idx="542">
                        <c:v>2.75</c:v>
                      </c:pt>
                      <c:pt idx="543">
                        <c:v>2.5499999999999998</c:v>
                      </c:pt>
                      <c:pt idx="544">
                        <c:v>2.7</c:v>
                      </c:pt>
                      <c:pt idx="545">
                        <c:v>3.1</c:v>
                      </c:pt>
                      <c:pt idx="546">
                        <c:v>3.2</c:v>
                      </c:pt>
                      <c:pt idx="547">
                        <c:v>3.25</c:v>
                      </c:pt>
                      <c:pt idx="548">
                        <c:v>3.3</c:v>
                      </c:pt>
                      <c:pt idx="549">
                        <c:v>3.15</c:v>
                      </c:pt>
                      <c:pt idx="550">
                        <c:v>3.3</c:v>
                      </c:pt>
                      <c:pt idx="551">
                        <c:v>3.15</c:v>
                      </c:pt>
                      <c:pt idx="552">
                        <c:v>2.8</c:v>
                      </c:pt>
                      <c:pt idx="553">
                        <c:v>2.75</c:v>
                      </c:pt>
                      <c:pt idx="554">
                        <c:v>2.65</c:v>
                      </c:pt>
                      <c:pt idx="555">
                        <c:v>2.76</c:v>
                      </c:pt>
                      <c:pt idx="556">
                        <c:v>2.9</c:v>
                      </c:pt>
                      <c:pt idx="557">
                        <c:v>2.7</c:v>
                      </c:pt>
                      <c:pt idx="558">
                        <c:v>2.8</c:v>
                      </c:pt>
                      <c:pt idx="559">
                        <c:v>3</c:v>
                      </c:pt>
                      <c:pt idx="560">
                        <c:v>3.7</c:v>
                      </c:pt>
                      <c:pt idx="561">
                        <c:v>3.85</c:v>
                      </c:pt>
                      <c:pt idx="562">
                        <c:v>3.3</c:v>
                      </c:pt>
                      <c:pt idx="563">
                        <c:v>3.25</c:v>
                      </c:pt>
                      <c:pt idx="564">
                        <c:v>3.18</c:v>
                      </c:pt>
                      <c:pt idx="565">
                        <c:v>3.1</c:v>
                      </c:pt>
                      <c:pt idx="566">
                        <c:v>3.1</c:v>
                      </c:pt>
                      <c:pt idx="567">
                        <c:v>3.35</c:v>
                      </c:pt>
                      <c:pt idx="568">
                        <c:v>3.65</c:v>
                      </c:pt>
                      <c:pt idx="569">
                        <c:v>3.55</c:v>
                      </c:pt>
                      <c:pt idx="570">
                        <c:v>3.25</c:v>
                      </c:pt>
                      <c:pt idx="571">
                        <c:v>3.27</c:v>
                      </c:pt>
                      <c:pt idx="572">
                        <c:v>3.28</c:v>
                      </c:pt>
                      <c:pt idx="573">
                        <c:v>3.3</c:v>
                      </c:pt>
                      <c:pt idx="574">
                        <c:v>3.2</c:v>
                      </c:pt>
                      <c:pt idx="575">
                        <c:v>3.2</c:v>
                      </c:pt>
                      <c:pt idx="576">
                        <c:v>3.85</c:v>
                      </c:pt>
                      <c:pt idx="577">
                        <c:v>3.8</c:v>
                      </c:pt>
                      <c:pt idx="578">
                        <c:v>3.5</c:v>
                      </c:pt>
                      <c:pt idx="579">
                        <c:v>3.3</c:v>
                      </c:pt>
                      <c:pt idx="580">
                        <c:v>3.35</c:v>
                      </c:pt>
                      <c:pt idx="581">
                        <c:v>3.45</c:v>
                      </c:pt>
                      <c:pt idx="582">
                        <c:v>3.5</c:v>
                      </c:pt>
                      <c:pt idx="583">
                        <c:v>3.7</c:v>
                      </c:pt>
                      <c:pt idx="584">
                        <c:v>4.1500000000000004</c:v>
                      </c:pt>
                      <c:pt idx="585">
                        <c:v>4.0999999999999996</c:v>
                      </c:pt>
                      <c:pt idx="586">
                        <c:v>3.9</c:v>
                      </c:pt>
                      <c:pt idx="587">
                        <c:v>4</c:v>
                      </c:pt>
                      <c:pt idx="588">
                        <c:v>3.95</c:v>
                      </c:pt>
                      <c:pt idx="589">
                        <c:v>3.7</c:v>
                      </c:pt>
                      <c:pt idx="590">
                        <c:v>3.25</c:v>
                      </c:pt>
                      <c:pt idx="591">
                        <c:v>3.25</c:v>
                      </c:pt>
                      <c:pt idx="592">
                        <c:v>3.6</c:v>
                      </c:pt>
                      <c:pt idx="593">
                        <c:v>3.6</c:v>
                      </c:pt>
                      <c:pt idx="594">
                        <c:v>3.65</c:v>
                      </c:pt>
                      <c:pt idx="595">
                        <c:v>3.65</c:v>
                      </c:pt>
                      <c:pt idx="596">
                        <c:v>4</c:v>
                      </c:pt>
                      <c:pt idx="597">
                        <c:v>4</c:v>
                      </c:pt>
                      <c:pt idx="598">
                        <c:v>3.8</c:v>
                      </c:pt>
                      <c:pt idx="599">
                        <c:v>3.65</c:v>
                      </c:pt>
                      <c:pt idx="600">
                        <c:v>3.5</c:v>
                      </c:pt>
                      <c:pt idx="601">
                        <c:v>3.6</c:v>
                      </c:pt>
                      <c:pt idx="602">
                        <c:v>3.55</c:v>
                      </c:pt>
                      <c:pt idx="603">
                        <c:v>3.5</c:v>
                      </c:pt>
                      <c:pt idx="604">
                        <c:v>3.35</c:v>
                      </c:pt>
                      <c:pt idx="605">
                        <c:v>3.35</c:v>
                      </c:pt>
                      <c:pt idx="606">
                        <c:v>3.55</c:v>
                      </c:pt>
                      <c:pt idx="607">
                        <c:v>3.45</c:v>
                      </c:pt>
                      <c:pt idx="608">
                        <c:v>3.55</c:v>
                      </c:pt>
                      <c:pt idx="609">
                        <c:v>3.6</c:v>
                      </c:pt>
                      <c:pt idx="610">
                        <c:v>3.25</c:v>
                      </c:pt>
                      <c:pt idx="611">
                        <c:v>3.1</c:v>
                      </c:pt>
                      <c:pt idx="612">
                        <c:v>3.4</c:v>
                      </c:pt>
                      <c:pt idx="613">
                        <c:v>3.85</c:v>
                      </c:pt>
                      <c:pt idx="614">
                        <c:v>4.05</c:v>
                      </c:pt>
                      <c:pt idx="615">
                        <c:v>4</c:v>
                      </c:pt>
                      <c:pt idx="616">
                        <c:v>4.1500000000000004</c:v>
                      </c:pt>
                      <c:pt idx="617">
                        <c:v>4.2</c:v>
                      </c:pt>
                      <c:pt idx="618">
                        <c:v>4.3</c:v>
                      </c:pt>
                      <c:pt idx="619">
                        <c:v>4.3</c:v>
                      </c:pt>
                      <c:pt idx="620">
                        <c:v>4.25</c:v>
                      </c:pt>
                      <c:pt idx="621">
                        <c:v>4.25</c:v>
                      </c:pt>
                      <c:pt idx="622">
                        <c:v>4.3</c:v>
                      </c:pt>
                      <c:pt idx="623">
                        <c:v>4.2</c:v>
                      </c:pt>
                      <c:pt idx="624">
                        <c:v>4.05</c:v>
                      </c:pt>
                      <c:pt idx="625">
                        <c:v>3.95</c:v>
                      </c:pt>
                      <c:pt idx="626">
                        <c:v>3.75</c:v>
                      </c:pt>
                      <c:pt idx="627">
                        <c:v>3.7</c:v>
                      </c:pt>
                      <c:pt idx="628">
                        <c:v>3.4</c:v>
                      </c:pt>
                      <c:pt idx="629">
                        <c:v>3.5</c:v>
                      </c:pt>
                      <c:pt idx="630">
                        <c:v>3.6</c:v>
                      </c:pt>
                      <c:pt idx="631">
                        <c:v>3.5</c:v>
                      </c:pt>
                      <c:pt idx="632">
                        <c:v>3.3</c:v>
                      </c:pt>
                      <c:pt idx="633">
                        <c:v>3.45</c:v>
                      </c:pt>
                      <c:pt idx="634">
                        <c:v>3.6</c:v>
                      </c:pt>
                      <c:pt idx="635">
                        <c:v>3.3</c:v>
                      </c:pt>
                      <c:pt idx="636">
                        <c:v>3.45</c:v>
                      </c:pt>
                      <c:pt idx="637">
                        <c:v>3.7</c:v>
                      </c:pt>
                      <c:pt idx="638">
                        <c:v>3.95</c:v>
                      </c:pt>
                      <c:pt idx="639">
                        <c:v>4.0999999999999996</c:v>
                      </c:pt>
                      <c:pt idx="640">
                        <c:v>4.0999999999999996</c:v>
                      </c:pt>
                      <c:pt idx="641">
                        <c:v>3.9</c:v>
                      </c:pt>
                      <c:pt idx="642">
                        <c:v>3.6</c:v>
                      </c:pt>
                      <c:pt idx="643">
                        <c:v>3.6</c:v>
                      </c:pt>
                      <c:pt idx="644">
                        <c:v>3.65</c:v>
                      </c:pt>
                      <c:pt idx="645">
                        <c:v>3.75</c:v>
                      </c:pt>
                      <c:pt idx="646">
                        <c:v>3.85</c:v>
                      </c:pt>
                      <c:pt idx="647">
                        <c:v>3.95</c:v>
                      </c:pt>
                      <c:pt idx="648">
                        <c:v>3.9</c:v>
                      </c:pt>
                      <c:pt idx="649">
                        <c:v>3.6</c:v>
                      </c:pt>
                      <c:pt idx="650">
                        <c:v>3.2</c:v>
                      </c:pt>
                      <c:pt idx="651">
                        <c:v>3.1</c:v>
                      </c:pt>
                      <c:pt idx="652">
                        <c:v>3</c:v>
                      </c:pt>
                      <c:pt idx="653">
                        <c:v>3.1</c:v>
                      </c:pt>
                      <c:pt idx="654">
                        <c:v>2.95</c:v>
                      </c:pt>
                      <c:pt idx="655">
                        <c:v>2.85</c:v>
                      </c:pt>
                      <c:pt idx="656">
                        <c:v>2.75</c:v>
                      </c:pt>
                      <c:pt idx="657">
                        <c:v>3.1</c:v>
                      </c:pt>
                      <c:pt idx="658">
                        <c:v>3.8</c:v>
                      </c:pt>
                      <c:pt idx="659">
                        <c:v>3.3</c:v>
                      </c:pt>
                      <c:pt idx="660">
                        <c:v>3.55</c:v>
                      </c:pt>
                      <c:pt idx="661">
                        <c:v>3.65</c:v>
                      </c:pt>
                      <c:pt idx="662">
                        <c:v>3.55</c:v>
                      </c:pt>
                      <c:pt idx="663">
                        <c:v>3.55</c:v>
                      </c:pt>
                      <c:pt idx="664">
                        <c:v>3.85</c:v>
                      </c:pt>
                      <c:pt idx="665">
                        <c:v>4</c:v>
                      </c:pt>
                      <c:pt idx="666">
                        <c:v>4</c:v>
                      </c:pt>
                      <c:pt idx="667">
                        <c:v>3.8</c:v>
                      </c:pt>
                      <c:pt idx="668">
                        <c:v>3.75</c:v>
                      </c:pt>
                      <c:pt idx="669">
                        <c:v>3.7</c:v>
                      </c:pt>
                      <c:pt idx="670">
                        <c:v>3.6</c:v>
                      </c:pt>
                      <c:pt idx="671">
                        <c:v>3.55</c:v>
                      </c:pt>
                      <c:pt idx="672">
                        <c:v>3.55</c:v>
                      </c:pt>
                      <c:pt idx="673">
                        <c:v>3.6</c:v>
                      </c:pt>
                      <c:pt idx="674">
                        <c:v>4</c:v>
                      </c:pt>
                      <c:pt idx="675">
                        <c:v>4.05</c:v>
                      </c:pt>
                      <c:pt idx="676">
                        <c:v>4.05</c:v>
                      </c:pt>
                      <c:pt idx="677">
                        <c:v>3.95</c:v>
                      </c:pt>
                      <c:pt idx="678">
                        <c:v>3.9</c:v>
                      </c:pt>
                      <c:pt idx="679">
                        <c:v>3.9</c:v>
                      </c:pt>
                      <c:pt idx="680">
                        <c:v>4.2</c:v>
                      </c:pt>
                      <c:pt idx="681">
                        <c:v>4.3</c:v>
                      </c:pt>
                      <c:pt idx="682">
                        <c:v>4.4000000000000004</c:v>
                      </c:pt>
                      <c:pt idx="683">
                        <c:v>4.4000000000000004</c:v>
                      </c:pt>
                      <c:pt idx="684">
                        <c:v>4.5</c:v>
                      </c:pt>
                      <c:pt idx="685">
                        <c:v>4.5</c:v>
                      </c:pt>
                      <c:pt idx="686">
                        <c:v>4.5</c:v>
                      </c:pt>
                      <c:pt idx="687">
                        <c:v>4.3499999999999996</c:v>
                      </c:pt>
                      <c:pt idx="688">
                        <c:v>4.3</c:v>
                      </c:pt>
                      <c:pt idx="689">
                        <c:v>4.0999999999999996</c:v>
                      </c:pt>
                      <c:pt idx="690">
                        <c:v>3.9</c:v>
                      </c:pt>
                      <c:pt idx="691">
                        <c:v>3.8</c:v>
                      </c:pt>
                      <c:pt idx="692">
                        <c:v>3.9</c:v>
                      </c:pt>
                      <c:pt idx="693">
                        <c:v>3.7</c:v>
                      </c:pt>
                      <c:pt idx="694">
                        <c:v>3.5</c:v>
                      </c:pt>
                      <c:pt idx="695">
                        <c:v>3.3</c:v>
                      </c:pt>
                      <c:pt idx="696">
                        <c:v>3.25</c:v>
                      </c:pt>
                      <c:pt idx="697">
                        <c:v>3.3</c:v>
                      </c:pt>
                      <c:pt idx="698">
                        <c:v>3.5</c:v>
                      </c:pt>
                      <c:pt idx="699">
                        <c:v>3.55</c:v>
                      </c:pt>
                      <c:pt idx="700">
                        <c:v>3.55</c:v>
                      </c:pt>
                      <c:pt idx="701">
                        <c:v>3.4</c:v>
                      </c:pt>
                      <c:pt idx="702">
                        <c:v>3.4</c:v>
                      </c:pt>
                      <c:pt idx="703">
                        <c:v>3.35</c:v>
                      </c:pt>
                      <c:pt idx="704">
                        <c:v>3.35</c:v>
                      </c:pt>
                      <c:pt idx="705">
                        <c:v>3.2</c:v>
                      </c:pt>
                      <c:pt idx="706">
                        <c:v>3.2</c:v>
                      </c:pt>
                      <c:pt idx="707">
                        <c:v>3.2</c:v>
                      </c:pt>
                      <c:pt idx="708">
                        <c:v>3.15</c:v>
                      </c:pt>
                      <c:pt idx="709">
                        <c:v>3.1</c:v>
                      </c:pt>
                      <c:pt idx="710">
                        <c:v>2.95</c:v>
                      </c:pt>
                      <c:pt idx="711">
                        <c:v>2.85</c:v>
                      </c:pt>
                      <c:pt idx="712">
                        <c:v>2.8</c:v>
                      </c:pt>
                      <c:pt idx="713">
                        <c:v>2.75</c:v>
                      </c:pt>
                      <c:pt idx="714">
                        <c:v>2.7</c:v>
                      </c:pt>
                      <c:pt idx="715">
                        <c:v>2.5</c:v>
                      </c:pt>
                      <c:pt idx="716">
                        <c:v>2.7</c:v>
                      </c:pt>
                      <c:pt idx="717">
                        <c:v>2.8</c:v>
                      </c:pt>
                      <c:pt idx="718">
                        <c:v>2.8</c:v>
                      </c:pt>
                      <c:pt idx="719">
                        <c:v>2.7</c:v>
                      </c:pt>
                      <c:pt idx="720">
                        <c:v>2.5499999999999998</c:v>
                      </c:pt>
                      <c:pt idx="721">
                        <c:v>2.6</c:v>
                      </c:pt>
                      <c:pt idx="722">
                        <c:v>2.7</c:v>
                      </c:pt>
                      <c:pt idx="723">
                        <c:v>2.75</c:v>
                      </c:pt>
                      <c:pt idx="724">
                        <c:v>2.95</c:v>
                      </c:pt>
                      <c:pt idx="725">
                        <c:v>2.95</c:v>
                      </c:pt>
                      <c:pt idx="726">
                        <c:v>2.6</c:v>
                      </c:pt>
                      <c:pt idx="727">
                        <c:v>2.5499999999999998</c:v>
                      </c:pt>
                      <c:pt idx="728">
                        <c:v>2.65</c:v>
                      </c:pt>
                      <c:pt idx="729">
                        <c:v>2.9</c:v>
                      </c:pt>
                      <c:pt idx="730">
                        <c:v>3.3</c:v>
                      </c:pt>
                      <c:pt idx="731">
                        <c:v>3.4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B4CE-42B4-94C7-3B7BFD3BFCB9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DATOS!$K$2</c15:sqref>
                        </c15:formulaRef>
                      </c:ext>
                    </c:extLst>
                    <c:strCache>
                      <c:ptCount val="1"/>
                      <c:pt idx="0">
                        <c:v>2004</c:v>
                      </c:pt>
                    </c:strCache>
                  </c:strRef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DATOS!$K$3:$K$734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2.6</c:v>
                      </c:pt>
                      <c:pt idx="1">
                        <c:v>2.5</c:v>
                      </c:pt>
                      <c:pt idx="2">
                        <c:v>2.4</c:v>
                      </c:pt>
                      <c:pt idx="3">
                        <c:v>2.2999999999999998</c:v>
                      </c:pt>
                      <c:pt idx="4">
                        <c:v>2.25</c:v>
                      </c:pt>
                      <c:pt idx="5">
                        <c:v>2.1</c:v>
                      </c:pt>
                      <c:pt idx="6">
                        <c:v>2.1</c:v>
                      </c:pt>
                      <c:pt idx="7">
                        <c:v>2.1</c:v>
                      </c:pt>
                      <c:pt idx="8">
                        <c:v>2.0499999999999998</c:v>
                      </c:pt>
                      <c:pt idx="9">
                        <c:v>2.0499999999999998</c:v>
                      </c:pt>
                      <c:pt idx="10">
                        <c:v>1.9</c:v>
                      </c:pt>
                      <c:pt idx="11">
                        <c:v>2.15</c:v>
                      </c:pt>
                      <c:pt idx="12">
                        <c:v>2.15</c:v>
                      </c:pt>
                      <c:pt idx="13">
                        <c:v>1.95</c:v>
                      </c:pt>
                      <c:pt idx="14">
                        <c:v>2.4500000000000002</c:v>
                      </c:pt>
                      <c:pt idx="15">
                        <c:v>2.65</c:v>
                      </c:pt>
                      <c:pt idx="16">
                        <c:v>2.7</c:v>
                      </c:pt>
                      <c:pt idx="17">
                        <c:v>2.75</c:v>
                      </c:pt>
                      <c:pt idx="18">
                        <c:v>2.65</c:v>
                      </c:pt>
                      <c:pt idx="19">
                        <c:v>2.6</c:v>
                      </c:pt>
                      <c:pt idx="20">
                        <c:v>2.85</c:v>
                      </c:pt>
                      <c:pt idx="21">
                        <c:v>3</c:v>
                      </c:pt>
                      <c:pt idx="22">
                        <c:v>2.9</c:v>
                      </c:pt>
                      <c:pt idx="23">
                        <c:v>3</c:v>
                      </c:pt>
                      <c:pt idx="24">
                        <c:v>2.8</c:v>
                      </c:pt>
                      <c:pt idx="25">
                        <c:v>2.8</c:v>
                      </c:pt>
                      <c:pt idx="26">
                        <c:v>2.65</c:v>
                      </c:pt>
                      <c:pt idx="27">
                        <c:v>2.65</c:v>
                      </c:pt>
                      <c:pt idx="28">
                        <c:v>2.7</c:v>
                      </c:pt>
                      <c:pt idx="29">
                        <c:v>2.7</c:v>
                      </c:pt>
                      <c:pt idx="30">
                        <c:v>2.6</c:v>
                      </c:pt>
                      <c:pt idx="31">
                        <c:v>2.4500000000000002</c:v>
                      </c:pt>
                      <c:pt idx="32">
                        <c:v>2.4</c:v>
                      </c:pt>
                      <c:pt idx="33">
                        <c:v>2.4</c:v>
                      </c:pt>
                      <c:pt idx="34">
                        <c:v>2.2000000000000002</c:v>
                      </c:pt>
                      <c:pt idx="35">
                        <c:v>2.2000000000000002</c:v>
                      </c:pt>
                      <c:pt idx="36">
                        <c:v>2.2000000000000002</c:v>
                      </c:pt>
                      <c:pt idx="37">
                        <c:v>2.2000000000000002</c:v>
                      </c:pt>
                      <c:pt idx="38">
                        <c:v>2.1</c:v>
                      </c:pt>
                      <c:pt idx="39">
                        <c:v>2.15</c:v>
                      </c:pt>
                      <c:pt idx="40">
                        <c:v>2.5</c:v>
                      </c:pt>
                      <c:pt idx="41">
                        <c:v>2.5</c:v>
                      </c:pt>
                      <c:pt idx="42">
                        <c:v>2.2999999999999998</c:v>
                      </c:pt>
                      <c:pt idx="43">
                        <c:v>2.2999999999999998</c:v>
                      </c:pt>
                      <c:pt idx="44">
                        <c:v>2.25</c:v>
                      </c:pt>
                      <c:pt idx="45">
                        <c:v>2.2999999999999998</c:v>
                      </c:pt>
                      <c:pt idx="46">
                        <c:v>2.2999999999999998</c:v>
                      </c:pt>
                      <c:pt idx="47">
                        <c:v>2.2999999999999998</c:v>
                      </c:pt>
                      <c:pt idx="48">
                        <c:v>2.2000000000000002</c:v>
                      </c:pt>
                      <c:pt idx="49">
                        <c:v>2.0499999999999998</c:v>
                      </c:pt>
                      <c:pt idx="50">
                        <c:v>2.0499999999999998</c:v>
                      </c:pt>
                      <c:pt idx="51">
                        <c:v>1.9</c:v>
                      </c:pt>
                      <c:pt idx="52">
                        <c:v>2</c:v>
                      </c:pt>
                      <c:pt idx="53">
                        <c:v>2.0499999999999998</c:v>
                      </c:pt>
                      <c:pt idx="54">
                        <c:v>2.1</c:v>
                      </c:pt>
                      <c:pt idx="55">
                        <c:v>2.1</c:v>
                      </c:pt>
                      <c:pt idx="56">
                        <c:v>2.15</c:v>
                      </c:pt>
                      <c:pt idx="57">
                        <c:v>2.25</c:v>
                      </c:pt>
                      <c:pt idx="58">
                        <c:v>2.0499999999999998</c:v>
                      </c:pt>
                      <c:pt idx="59">
                        <c:v>1.9</c:v>
                      </c:pt>
                      <c:pt idx="60">
                        <c:v>1.85</c:v>
                      </c:pt>
                      <c:pt idx="61">
                        <c:v>1.8</c:v>
                      </c:pt>
                      <c:pt idx="62">
                        <c:v>1.85</c:v>
                      </c:pt>
                      <c:pt idx="63">
                        <c:v>1.85</c:v>
                      </c:pt>
                      <c:pt idx="64">
                        <c:v>1.8</c:v>
                      </c:pt>
                      <c:pt idx="65">
                        <c:v>1.8</c:v>
                      </c:pt>
                      <c:pt idx="66">
                        <c:v>1.75</c:v>
                      </c:pt>
                      <c:pt idx="67">
                        <c:v>1.75</c:v>
                      </c:pt>
                      <c:pt idx="68">
                        <c:v>1.7</c:v>
                      </c:pt>
                      <c:pt idx="69">
                        <c:v>1.65</c:v>
                      </c:pt>
                      <c:pt idx="70">
                        <c:v>1.65</c:v>
                      </c:pt>
                      <c:pt idx="71">
                        <c:v>1.7</c:v>
                      </c:pt>
                      <c:pt idx="72">
                        <c:v>1.7</c:v>
                      </c:pt>
                      <c:pt idx="73">
                        <c:v>1.7</c:v>
                      </c:pt>
                      <c:pt idx="74">
                        <c:v>1.7</c:v>
                      </c:pt>
                      <c:pt idx="75">
                        <c:v>1.65</c:v>
                      </c:pt>
                      <c:pt idx="76">
                        <c:v>1.7</c:v>
                      </c:pt>
                      <c:pt idx="77">
                        <c:v>1.65</c:v>
                      </c:pt>
                      <c:pt idx="78">
                        <c:v>1.9</c:v>
                      </c:pt>
                      <c:pt idx="79">
                        <c:v>1.8</c:v>
                      </c:pt>
                      <c:pt idx="80">
                        <c:v>1.7</c:v>
                      </c:pt>
                      <c:pt idx="81">
                        <c:v>1.65</c:v>
                      </c:pt>
                      <c:pt idx="82">
                        <c:v>1.7</c:v>
                      </c:pt>
                      <c:pt idx="83">
                        <c:v>1.65</c:v>
                      </c:pt>
                      <c:pt idx="84">
                        <c:v>1.65</c:v>
                      </c:pt>
                      <c:pt idx="85">
                        <c:v>1.7</c:v>
                      </c:pt>
                      <c:pt idx="86">
                        <c:v>2</c:v>
                      </c:pt>
                      <c:pt idx="87">
                        <c:v>1.85</c:v>
                      </c:pt>
                      <c:pt idx="88">
                        <c:v>1.75</c:v>
                      </c:pt>
                      <c:pt idx="89">
                        <c:v>1.7</c:v>
                      </c:pt>
                      <c:pt idx="90">
                        <c:v>1.9</c:v>
                      </c:pt>
                      <c:pt idx="91">
                        <c:v>1.9</c:v>
                      </c:pt>
                      <c:pt idx="92">
                        <c:v>1.85</c:v>
                      </c:pt>
                      <c:pt idx="93">
                        <c:v>1.75</c:v>
                      </c:pt>
                      <c:pt idx="94">
                        <c:v>1.75</c:v>
                      </c:pt>
                      <c:pt idx="95">
                        <c:v>1.75</c:v>
                      </c:pt>
                      <c:pt idx="96">
                        <c:v>1.7</c:v>
                      </c:pt>
                      <c:pt idx="97">
                        <c:v>1.7</c:v>
                      </c:pt>
                      <c:pt idx="98">
                        <c:v>1.7</c:v>
                      </c:pt>
                      <c:pt idx="99">
                        <c:v>1.7</c:v>
                      </c:pt>
                      <c:pt idx="100">
                        <c:v>1.7</c:v>
                      </c:pt>
                      <c:pt idx="101">
                        <c:v>1.65</c:v>
                      </c:pt>
                      <c:pt idx="102">
                        <c:v>1.9</c:v>
                      </c:pt>
                      <c:pt idx="103">
                        <c:v>2.1</c:v>
                      </c:pt>
                      <c:pt idx="104">
                        <c:v>2.0499999999999998</c:v>
                      </c:pt>
                      <c:pt idx="105">
                        <c:v>2.0499999999999998</c:v>
                      </c:pt>
                      <c:pt idx="106">
                        <c:v>2</c:v>
                      </c:pt>
                      <c:pt idx="107">
                        <c:v>2.1</c:v>
                      </c:pt>
                      <c:pt idx="108">
                        <c:v>2.15</c:v>
                      </c:pt>
                      <c:pt idx="109">
                        <c:v>2.1</c:v>
                      </c:pt>
                      <c:pt idx="110">
                        <c:v>2.4</c:v>
                      </c:pt>
                      <c:pt idx="111">
                        <c:v>2.6</c:v>
                      </c:pt>
                      <c:pt idx="112">
                        <c:v>2.5</c:v>
                      </c:pt>
                      <c:pt idx="113">
                        <c:v>2.5499999999999998</c:v>
                      </c:pt>
                      <c:pt idx="114">
                        <c:v>2.35</c:v>
                      </c:pt>
                      <c:pt idx="115">
                        <c:v>2.2000000000000002</c:v>
                      </c:pt>
                      <c:pt idx="116">
                        <c:v>2.6</c:v>
                      </c:pt>
                      <c:pt idx="117">
                        <c:v>2.95</c:v>
                      </c:pt>
                      <c:pt idx="118">
                        <c:v>2.6</c:v>
                      </c:pt>
                      <c:pt idx="119">
                        <c:v>2.35</c:v>
                      </c:pt>
                      <c:pt idx="120">
                        <c:v>2.35</c:v>
                      </c:pt>
                      <c:pt idx="121">
                        <c:v>2.4500000000000002</c:v>
                      </c:pt>
                      <c:pt idx="122">
                        <c:v>2.2999999999999998</c:v>
                      </c:pt>
                      <c:pt idx="123">
                        <c:v>2.2000000000000002</c:v>
                      </c:pt>
                      <c:pt idx="124">
                        <c:v>2.2999999999999998</c:v>
                      </c:pt>
                      <c:pt idx="125">
                        <c:v>2.25</c:v>
                      </c:pt>
                      <c:pt idx="126">
                        <c:v>2.25</c:v>
                      </c:pt>
                      <c:pt idx="127">
                        <c:v>2.2000000000000002</c:v>
                      </c:pt>
                      <c:pt idx="128">
                        <c:v>2.15</c:v>
                      </c:pt>
                      <c:pt idx="129">
                        <c:v>2.0499999999999998</c:v>
                      </c:pt>
                      <c:pt idx="130">
                        <c:v>2</c:v>
                      </c:pt>
                      <c:pt idx="131">
                        <c:v>2.0499999999999998</c:v>
                      </c:pt>
                      <c:pt idx="132">
                        <c:v>2.25</c:v>
                      </c:pt>
                      <c:pt idx="133">
                        <c:v>2.4</c:v>
                      </c:pt>
                      <c:pt idx="134">
                        <c:v>2.4</c:v>
                      </c:pt>
                      <c:pt idx="135">
                        <c:v>2.4</c:v>
                      </c:pt>
                      <c:pt idx="136">
                        <c:v>2.5</c:v>
                      </c:pt>
                      <c:pt idx="137">
                        <c:v>2.35</c:v>
                      </c:pt>
                      <c:pt idx="138">
                        <c:v>2.2000000000000002</c:v>
                      </c:pt>
                      <c:pt idx="139">
                        <c:v>2.15</c:v>
                      </c:pt>
                      <c:pt idx="140">
                        <c:v>2.1</c:v>
                      </c:pt>
                      <c:pt idx="141">
                        <c:v>2</c:v>
                      </c:pt>
                      <c:pt idx="142">
                        <c:v>2</c:v>
                      </c:pt>
                      <c:pt idx="143">
                        <c:v>1.95</c:v>
                      </c:pt>
                      <c:pt idx="144">
                        <c:v>1.9</c:v>
                      </c:pt>
                      <c:pt idx="145">
                        <c:v>1.8</c:v>
                      </c:pt>
                      <c:pt idx="146">
                        <c:v>1.7</c:v>
                      </c:pt>
                      <c:pt idx="147">
                        <c:v>1.7</c:v>
                      </c:pt>
                      <c:pt idx="148">
                        <c:v>1.7</c:v>
                      </c:pt>
                      <c:pt idx="149">
                        <c:v>1.73</c:v>
                      </c:pt>
                      <c:pt idx="150">
                        <c:v>1.76</c:v>
                      </c:pt>
                      <c:pt idx="151">
                        <c:v>1.8</c:v>
                      </c:pt>
                      <c:pt idx="152">
                        <c:v>1.75</c:v>
                      </c:pt>
                      <c:pt idx="153">
                        <c:v>1.85</c:v>
                      </c:pt>
                      <c:pt idx="154">
                        <c:v>1.75</c:v>
                      </c:pt>
                      <c:pt idx="155">
                        <c:v>1.75</c:v>
                      </c:pt>
                      <c:pt idx="156">
                        <c:v>1.7</c:v>
                      </c:pt>
                      <c:pt idx="157">
                        <c:v>1.7</c:v>
                      </c:pt>
                      <c:pt idx="158">
                        <c:v>1.65</c:v>
                      </c:pt>
                      <c:pt idx="159">
                        <c:v>1.7</c:v>
                      </c:pt>
                      <c:pt idx="160">
                        <c:v>1.65</c:v>
                      </c:pt>
                      <c:pt idx="161">
                        <c:v>1.65</c:v>
                      </c:pt>
                      <c:pt idx="162">
                        <c:v>1.7</c:v>
                      </c:pt>
                      <c:pt idx="163">
                        <c:v>1.75</c:v>
                      </c:pt>
                      <c:pt idx="164">
                        <c:v>1.95</c:v>
                      </c:pt>
                      <c:pt idx="165">
                        <c:v>1.7</c:v>
                      </c:pt>
                      <c:pt idx="166">
                        <c:v>1.65</c:v>
                      </c:pt>
                      <c:pt idx="167">
                        <c:v>1.75</c:v>
                      </c:pt>
                      <c:pt idx="168">
                        <c:v>1.7</c:v>
                      </c:pt>
                      <c:pt idx="169">
                        <c:v>1.7</c:v>
                      </c:pt>
                      <c:pt idx="170">
                        <c:v>1.95</c:v>
                      </c:pt>
                      <c:pt idx="171">
                        <c:v>1.95</c:v>
                      </c:pt>
                      <c:pt idx="172">
                        <c:v>2.1</c:v>
                      </c:pt>
                      <c:pt idx="173">
                        <c:v>2.2000000000000002</c:v>
                      </c:pt>
                      <c:pt idx="174">
                        <c:v>2.35</c:v>
                      </c:pt>
                      <c:pt idx="175">
                        <c:v>2.6</c:v>
                      </c:pt>
                      <c:pt idx="176">
                        <c:v>2.9</c:v>
                      </c:pt>
                      <c:pt idx="177">
                        <c:v>2.9</c:v>
                      </c:pt>
                      <c:pt idx="178">
                        <c:v>2.5499999999999998</c:v>
                      </c:pt>
                      <c:pt idx="179">
                        <c:v>2.5</c:v>
                      </c:pt>
                      <c:pt idx="180">
                        <c:v>2.2999999999999998</c:v>
                      </c:pt>
                      <c:pt idx="181">
                        <c:v>2.2000000000000002</c:v>
                      </c:pt>
                      <c:pt idx="182">
                        <c:v>2.15</c:v>
                      </c:pt>
                      <c:pt idx="183">
                        <c:v>2.15</c:v>
                      </c:pt>
                      <c:pt idx="184">
                        <c:v>2</c:v>
                      </c:pt>
                      <c:pt idx="185">
                        <c:v>2</c:v>
                      </c:pt>
                      <c:pt idx="186">
                        <c:v>2.15</c:v>
                      </c:pt>
                      <c:pt idx="187">
                        <c:v>2.15</c:v>
                      </c:pt>
                      <c:pt idx="188">
                        <c:v>2.2999999999999998</c:v>
                      </c:pt>
                      <c:pt idx="189">
                        <c:v>2.15</c:v>
                      </c:pt>
                      <c:pt idx="190">
                        <c:v>2.2999999999999998</c:v>
                      </c:pt>
                      <c:pt idx="191">
                        <c:v>2.2999999999999998</c:v>
                      </c:pt>
                      <c:pt idx="192">
                        <c:v>2.2999999999999998</c:v>
                      </c:pt>
                      <c:pt idx="193">
                        <c:v>2.4</c:v>
                      </c:pt>
                      <c:pt idx="194">
                        <c:v>2.4500000000000002</c:v>
                      </c:pt>
                      <c:pt idx="195">
                        <c:v>2.2999999999999998</c:v>
                      </c:pt>
                      <c:pt idx="196">
                        <c:v>2.1</c:v>
                      </c:pt>
                      <c:pt idx="197">
                        <c:v>2.0499999999999998</c:v>
                      </c:pt>
                      <c:pt idx="198">
                        <c:v>2.15</c:v>
                      </c:pt>
                      <c:pt idx="199">
                        <c:v>2.1</c:v>
                      </c:pt>
                      <c:pt idx="200">
                        <c:v>2</c:v>
                      </c:pt>
                      <c:pt idx="201">
                        <c:v>2.2000000000000002</c:v>
                      </c:pt>
                      <c:pt idx="202">
                        <c:v>2.2000000000000002</c:v>
                      </c:pt>
                      <c:pt idx="203">
                        <c:v>2.25</c:v>
                      </c:pt>
                      <c:pt idx="204">
                        <c:v>2.85</c:v>
                      </c:pt>
                      <c:pt idx="205">
                        <c:v>2.8</c:v>
                      </c:pt>
                      <c:pt idx="206">
                        <c:v>2.65</c:v>
                      </c:pt>
                      <c:pt idx="207">
                        <c:v>2.5499999999999998</c:v>
                      </c:pt>
                      <c:pt idx="208">
                        <c:v>2.5</c:v>
                      </c:pt>
                      <c:pt idx="209">
                        <c:v>2.35</c:v>
                      </c:pt>
                      <c:pt idx="210">
                        <c:v>2.7</c:v>
                      </c:pt>
                      <c:pt idx="211">
                        <c:v>2.8</c:v>
                      </c:pt>
                      <c:pt idx="212">
                        <c:v>3.35</c:v>
                      </c:pt>
                      <c:pt idx="213">
                        <c:v>3.6</c:v>
                      </c:pt>
                      <c:pt idx="214">
                        <c:v>3.5</c:v>
                      </c:pt>
                      <c:pt idx="215">
                        <c:v>3.35</c:v>
                      </c:pt>
                      <c:pt idx="216">
                        <c:v>3.4</c:v>
                      </c:pt>
                      <c:pt idx="217">
                        <c:v>3.4</c:v>
                      </c:pt>
                      <c:pt idx="218">
                        <c:v>3.4</c:v>
                      </c:pt>
                      <c:pt idx="219">
                        <c:v>3.65</c:v>
                      </c:pt>
                      <c:pt idx="220">
                        <c:v>3.55</c:v>
                      </c:pt>
                      <c:pt idx="221">
                        <c:v>3.35</c:v>
                      </c:pt>
                      <c:pt idx="222">
                        <c:v>3.2</c:v>
                      </c:pt>
                      <c:pt idx="223">
                        <c:v>3.15</c:v>
                      </c:pt>
                      <c:pt idx="224">
                        <c:v>3.2</c:v>
                      </c:pt>
                      <c:pt idx="225">
                        <c:v>3.15</c:v>
                      </c:pt>
                      <c:pt idx="226">
                        <c:v>3.1</c:v>
                      </c:pt>
                      <c:pt idx="227">
                        <c:v>3.4</c:v>
                      </c:pt>
                      <c:pt idx="228">
                        <c:v>4.0999999999999996</c:v>
                      </c:pt>
                      <c:pt idx="229">
                        <c:v>4.2</c:v>
                      </c:pt>
                      <c:pt idx="230">
                        <c:v>4.1500000000000004</c:v>
                      </c:pt>
                      <c:pt idx="231">
                        <c:v>3.95</c:v>
                      </c:pt>
                      <c:pt idx="232">
                        <c:v>3.95</c:v>
                      </c:pt>
                      <c:pt idx="233">
                        <c:v>4</c:v>
                      </c:pt>
                      <c:pt idx="234">
                        <c:v>3.95</c:v>
                      </c:pt>
                      <c:pt idx="235">
                        <c:v>3.8</c:v>
                      </c:pt>
                      <c:pt idx="236">
                        <c:v>3.7</c:v>
                      </c:pt>
                      <c:pt idx="237">
                        <c:v>3.75</c:v>
                      </c:pt>
                      <c:pt idx="238">
                        <c:v>3.8</c:v>
                      </c:pt>
                      <c:pt idx="239">
                        <c:v>3.8</c:v>
                      </c:pt>
                      <c:pt idx="240">
                        <c:v>3.75</c:v>
                      </c:pt>
                      <c:pt idx="241">
                        <c:v>3.65</c:v>
                      </c:pt>
                      <c:pt idx="242">
                        <c:v>3.55</c:v>
                      </c:pt>
                      <c:pt idx="243">
                        <c:v>3.6</c:v>
                      </c:pt>
                      <c:pt idx="244">
                        <c:v>3.65</c:v>
                      </c:pt>
                      <c:pt idx="245">
                        <c:v>3.5</c:v>
                      </c:pt>
                      <c:pt idx="246">
                        <c:v>3.2</c:v>
                      </c:pt>
                      <c:pt idx="247">
                        <c:v>3.15</c:v>
                      </c:pt>
                      <c:pt idx="248">
                        <c:v>3.4</c:v>
                      </c:pt>
                      <c:pt idx="249">
                        <c:v>3.55</c:v>
                      </c:pt>
                      <c:pt idx="250">
                        <c:v>3.75</c:v>
                      </c:pt>
                      <c:pt idx="251">
                        <c:v>3.8</c:v>
                      </c:pt>
                      <c:pt idx="252">
                        <c:v>3.9</c:v>
                      </c:pt>
                      <c:pt idx="253">
                        <c:v>4</c:v>
                      </c:pt>
                      <c:pt idx="254">
                        <c:v>4.0999999999999996</c:v>
                      </c:pt>
                      <c:pt idx="255">
                        <c:v>4.1500000000000004</c:v>
                      </c:pt>
                      <c:pt idx="256">
                        <c:v>4</c:v>
                      </c:pt>
                      <c:pt idx="257">
                        <c:v>4</c:v>
                      </c:pt>
                      <c:pt idx="258">
                        <c:v>4</c:v>
                      </c:pt>
                      <c:pt idx="259">
                        <c:v>3.95</c:v>
                      </c:pt>
                      <c:pt idx="260">
                        <c:v>3.6</c:v>
                      </c:pt>
                      <c:pt idx="261">
                        <c:v>3.3</c:v>
                      </c:pt>
                      <c:pt idx="262">
                        <c:v>3.2</c:v>
                      </c:pt>
                      <c:pt idx="263">
                        <c:v>3.1</c:v>
                      </c:pt>
                      <c:pt idx="264">
                        <c:v>3.05</c:v>
                      </c:pt>
                      <c:pt idx="265">
                        <c:v>3.05</c:v>
                      </c:pt>
                      <c:pt idx="266">
                        <c:v>3.1</c:v>
                      </c:pt>
                      <c:pt idx="267">
                        <c:v>3.3</c:v>
                      </c:pt>
                      <c:pt idx="268">
                        <c:v>3.45</c:v>
                      </c:pt>
                      <c:pt idx="269">
                        <c:v>3.2</c:v>
                      </c:pt>
                      <c:pt idx="270">
                        <c:v>3</c:v>
                      </c:pt>
                      <c:pt idx="271">
                        <c:v>2.9</c:v>
                      </c:pt>
                      <c:pt idx="272">
                        <c:v>2.9</c:v>
                      </c:pt>
                      <c:pt idx="273">
                        <c:v>2.95</c:v>
                      </c:pt>
                      <c:pt idx="274">
                        <c:v>2.8</c:v>
                      </c:pt>
                      <c:pt idx="275">
                        <c:v>2.9</c:v>
                      </c:pt>
                      <c:pt idx="276">
                        <c:v>3.3</c:v>
                      </c:pt>
                      <c:pt idx="277">
                        <c:v>3.75</c:v>
                      </c:pt>
                      <c:pt idx="278">
                        <c:v>3.85</c:v>
                      </c:pt>
                      <c:pt idx="279">
                        <c:v>3.85</c:v>
                      </c:pt>
                      <c:pt idx="280">
                        <c:v>4.1500000000000004</c:v>
                      </c:pt>
                      <c:pt idx="281">
                        <c:v>4.3</c:v>
                      </c:pt>
                      <c:pt idx="282">
                        <c:v>4.4000000000000004</c:v>
                      </c:pt>
                      <c:pt idx="283">
                        <c:v>4.4000000000000004</c:v>
                      </c:pt>
                      <c:pt idx="284">
                        <c:v>4.45</c:v>
                      </c:pt>
                      <c:pt idx="285">
                        <c:v>4.5</c:v>
                      </c:pt>
                      <c:pt idx="286">
                        <c:v>4.5</c:v>
                      </c:pt>
                      <c:pt idx="287">
                        <c:v>4.55</c:v>
                      </c:pt>
                      <c:pt idx="288">
                        <c:v>4.5999999999999996</c:v>
                      </c:pt>
                      <c:pt idx="289">
                        <c:v>4.55</c:v>
                      </c:pt>
                      <c:pt idx="290">
                        <c:v>4.55</c:v>
                      </c:pt>
                      <c:pt idx="291">
                        <c:v>4.55</c:v>
                      </c:pt>
                      <c:pt idx="292">
                        <c:v>4.5</c:v>
                      </c:pt>
                      <c:pt idx="293">
                        <c:v>4.45</c:v>
                      </c:pt>
                      <c:pt idx="294">
                        <c:v>4.1500000000000004</c:v>
                      </c:pt>
                      <c:pt idx="295">
                        <c:v>4.0999999999999996</c:v>
                      </c:pt>
                      <c:pt idx="296">
                        <c:v>4.05</c:v>
                      </c:pt>
                      <c:pt idx="297">
                        <c:v>4.05</c:v>
                      </c:pt>
                      <c:pt idx="298">
                        <c:v>3.9</c:v>
                      </c:pt>
                      <c:pt idx="299">
                        <c:v>3.8</c:v>
                      </c:pt>
                      <c:pt idx="300">
                        <c:v>3.8</c:v>
                      </c:pt>
                      <c:pt idx="301">
                        <c:v>3.8</c:v>
                      </c:pt>
                      <c:pt idx="302">
                        <c:v>4.05</c:v>
                      </c:pt>
                      <c:pt idx="303">
                        <c:v>4</c:v>
                      </c:pt>
                      <c:pt idx="304">
                        <c:v>3.9</c:v>
                      </c:pt>
                      <c:pt idx="305">
                        <c:v>3.75</c:v>
                      </c:pt>
                      <c:pt idx="306">
                        <c:v>3.5</c:v>
                      </c:pt>
                      <c:pt idx="307">
                        <c:v>3.45</c:v>
                      </c:pt>
                      <c:pt idx="308">
                        <c:v>3.4</c:v>
                      </c:pt>
                      <c:pt idx="309">
                        <c:v>3.5</c:v>
                      </c:pt>
                      <c:pt idx="310">
                        <c:v>3.15</c:v>
                      </c:pt>
                      <c:pt idx="311">
                        <c:v>3</c:v>
                      </c:pt>
                      <c:pt idx="312">
                        <c:v>3</c:v>
                      </c:pt>
                      <c:pt idx="313">
                        <c:v>3.25</c:v>
                      </c:pt>
                      <c:pt idx="314">
                        <c:v>3.55</c:v>
                      </c:pt>
                      <c:pt idx="315">
                        <c:v>3.5</c:v>
                      </c:pt>
                      <c:pt idx="316">
                        <c:v>3.7</c:v>
                      </c:pt>
                      <c:pt idx="317">
                        <c:v>3.65</c:v>
                      </c:pt>
                      <c:pt idx="318">
                        <c:v>3.55</c:v>
                      </c:pt>
                      <c:pt idx="319">
                        <c:v>3.57</c:v>
                      </c:pt>
                      <c:pt idx="320">
                        <c:v>3.6</c:v>
                      </c:pt>
                      <c:pt idx="321">
                        <c:v>3.5</c:v>
                      </c:pt>
                      <c:pt idx="322">
                        <c:v>3.4</c:v>
                      </c:pt>
                      <c:pt idx="323">
                        <c:v>3.3</c:v>
                      </c:pt>
                      <c:pt idx="324">
                        <c:v>3.15</c:v>
                      </c:pt>
                      <c:pt idx="325">
                        <c:v>3.05</c:v>
                      </c:pt>
                      <c:pt idx="326">
                        <c:v>2.95</c:v>
                      </c:pt>
                      <c:pt idx="327">
                        <c:v>2.95</c:v>
                      </c:pt>
                      <c:pt idx="328">
                        <c:v>2.8</c:v>
                      </c:pt>
                      <c:pt idx="329">
                        <c:v>2.7</c:v>
                      </c:pt>
                      <c:pt idx="330">
                        <c:v>2.6</c:v>
                      </c:pt>
                      <c:pt idx="331">
                        <c:v>2.5499999999999998</c:v>
                      </c:pt>
                      <c:pt idx="332">
                        <c:v>2.5</c:v>
                      </c:pt>
                      <c:pt idx="333">
                        <c:v>2.4</c:v>
                      </c:pt>
                      <c:pt idx="334">
                        <c:v>2.35</c:v>
                      </c:pt>
                      <c:pt idx="335">
                        <c:v>2.35</c:v>
                      </c:pt>
                      <c:pt idx="336">
                        <c:v>2.4</c:v>
                      </c:pt>
                      <c:pt idx="337">
                        <c:v>2.42</c:v>
                      </c:pt>
                      <c:pt idx="338">
                        <c:v>2.4500000000000002</c:v>
                      </c:pt>
                      <c:pt idx="339">
                        <c:v>2.4500000000000002</c:v>
                      </c:pt>
                      <c:pt idx="340">
                        <c:v>2.4</c:v>
                      </c:pt>
                      <c:pt idx="341">
                        <c:v>2.35</c:v>
                      </c:pt>
                      <c:pt idx="342">
                        <c:v>2.4500000000000002</c:v>
                      </c:pt>
                      <c:pt idx="343">
                        <c:v>2.4</c:v>
                      </c:pt>
                      <c:pt idx="344">
                        <c:v>2.4</c:v>
                      </c:pt>
                      <c:pt idx="345">
                        <c:v>2.4</c:v>
                      </c:pt>
                      <c:pt idx="346">
                        <c:v>2.2999999999999998</c:v>
                      </c:pt>
                      <c:pt idx="347">
                        <c:v>2.5</c:v>
                      </c:pt>
                      <c:pt idx="348">
                        <c:v>2.5</c:v>
                      </c:pt>
                      <c:pt idx="349">
                        <c:v>2.35</c:v>
                      </c:pt>
                      <c:pt idx="350">
                        <c:v>2.5</c:v>
                      </c:pt>
                      <c:pt idx="351">
                        <c:v>2.5499999999999998</c:v>
                      </c:pt>
                      <c:pt idx="352">
                        <c:v>2.4500000000000002</c:v>
                      </c:pt>
                      <c:pt idx="353">
                        <c:v>2.2999999999999998</c:v>
                      </c:pt>
                      <c:pt idx="354">
                        <c:v>2.1</c:v>
                      </c:pt>
                      <c:pt idx="355">
                        <c:v>2.0499999999999998</c:v>
                      </c:pt>
                      <c:pt idx="356">
                        <c:v>2.1</c:v>
                      </c:pt>
                      <c:pt idx="357">
                        <c:v>2.15</c:v>
                      </c:pt>
                      <c:pt idx="358">
                        <c:v>2.4500000000000002</c:v>
                      </c:pt>
                      <c:pt idx="359">
                        <c:v>2.5</c:v>
                      </c:pt>
                      <c:pt idx="360">
                        <c:v>2.2999999999999998</c:v>
                      </c:pt>
                      <c:pt idx="361">
                        <c:v>2.2000000000000002</c:v>
                      </c:pt>
                      <c:pt idx="362">
                        <c:v>2.25</c:v>
                      </c:pt>
                      <c:pt idx="363">
                        <c:v>2.1</c:v>
                      </c:pt>
                      <c:pt idx="364">
                        <c:v>2</c:v>
                      </c:pt>
                      <c:pt idx="365">
                        <c:v>2</c:v>
                      </c:pt>
                      <c:pt idx="366">
                        <c:v>2.1</c:v>
                      </c:pt>
                      <c:pt idx="367">
                        <c:v>2.2000000000000002</c:v>
                      </c:pt>
                      <c:pt idx="368">
                        <c:v>2.2999999999999998</c:v>
                      </c:pt>
                      <c:pt idx="369">
                        <c:v>2.1</c:v>
                      </c:pt>
                      <c:pt idx="370">
                        <c:v>2</c:v>
                      </c:pt>
                      <c:pt idx="371">
                        <c:v>2</c:v>
                      </c:pt>
                      <c:pt idx="372">
                        <c:v>2.25</c:v>
                      </c:pt>
                      <c:pt idx="373">
                        <c:v>2.4500000000000002</c:v>
                      </c:pt>
                      <c:pt idx="374">
                        <c:v>2.5</c:v>
                      </c:pt>
                      <c:pt idx="375">
                        <c:v>2.25</c:v>
                      </c:pt>
                      <c:pt idx="376">
                        <c:v>2.2000000000000002</c:v>
                      </c:pt>
                      <c:pt idx="377">
                        <c:v>2.25</c:v>
                      </c:pt>
                      <c:pt idx="378">
                        <c:v>2.2999999999999998</c:v>
                      </c:pt>
                      <c:pt idx="379">
                        <c:v>2.5</c:v>
                      </c:pt>
                      <c:pt idx="380">
                        <c:v>2.5499999999999998</c:v>
                      </c:pt>
                      <c:pt idx="381">
                        <c:v>2.5499999999999998</c:v>
                      </c:pt>
                      <c:pt idx="382">
                        <c:v>2.6</c:v>
                      </c:pt>
                      <c:pt idx="383">
                        <c:v>2.7</c:v>
                      </c:pt>
                      <c:pt idx="384">
                        <c:v>2.5</c:v>
                      </c:pt>
                      <c:pt idx="385">
                        <c:v>2.4</c:v>
                      </c:pt>
                      <c:pt idx="386">
                        <c:v>2.5</c:v>
                      </c:pt>
                      <c:pt idx="387">
                        <c:v>2.6</c:v>
                      </c:pt>
                      <c:pt idx="388">
                        <c:v>2.7</c:v>
                      </c:pt>
                      <c:pt idx="389">
                        <c:v>2.7</c:v>
                      </c:pt>
                      <c:pt idx="390">
                        <c:v>3</c:v>
                      </c:pt>
                      <c:pt idx="391">
                        <c:v>3.1</c:v>
                      </c:pt>
                      <c:pt idx="392">
                        <c:v>2.8</c:v>
                      </c:pt>
                      <c:pt idx="393">
                        <c:v>2.65</c:v>
                      </c:pt>
                      <c:pt idx="394">
                        <c:v>2.7</c:v>
                      </c:pt>
                      <c:pt idx="395">
                        <c:v>2.8</c:v>
                      </c:pt>
                      <c:pt idx="396">
                        <c:v>2.9</c:v>
                      </c:pt>
                      <c:pt idx="397">
                        <c:v>3.05</c:v>
                      </c:pt>
                      <c:pt idx="398">
                        <c:v>2.9</c:v>
                      </c:pt>
                      <c:pt idx="399">
                        <c:v>2.7</c:v>
                      </c:pt>
                      <c:pt idx="400">
                        <c:v>2.6</c:v>
                      </c:pt>
                      <c:pt idx="401">
                        <c:v>2.5499999999999998</c:v>
                      </c:pt>
                      <c:pt idx="402">
                        <c:v>2.7</c:v>
                      </c:pt>
                      <c:pt idx="403">
                        <c:v>2.85</c:v>
                      </c:pt>
                      <c:pt idx="404">
                        <c:v>2.8</c:v>
                      </c:pt>
                      <c:pt idx="405">
                        <c:v>2.7</c:v>
                      </c:pt>
                      <c:pt idx="406">
                        <c:v>2.7</c:v>
                      </c:pt>
                      <c:pt idx="407">
                        <c:v>3.1</c:v>
                      </c:pt>
                      <c:pt idx="408">
                        <c:v>3.05</c:v>
                      </c:pt>
                      <c:pt idx="409">
                        <c:v>3.1</c:v>
                      </c:pt>
                      <c:pt idx="410">
                        <c:v>2.9</c:v>
                      </c:pt>
                      <c:pt idx="411">
                        <c:v>2.8</c:v>
                      </c:pt>
                      <c:pt idx="412">
                        <c:v>2.6</c:v>
                      </c:pt>
                      <c:pt idx="413">
                        <c:v>2.5</c:v>
                      </c:pt>
                      <c:pt idx="414">
                        <c:v>2.6</c:v>
                      </c:pt>
                      <c:pt idx="415">
                        <c:v>2.6</c:v>
                      </c:pt>
                      <c:pt idx="416">
                        <c:v>2.6</c:v>
                      </c:pt>
                      <c:pt idx="417">
                        <c:v>2.6</c:v>
                      </c:pt>
                      <c:pt idx="418">
                        <c:v>2.6</c:v>
                      </c:pt>
                      <c:pt idx="419">
                        <c:v>2.5499999999999998</c:v>
                      </c:pt>
                      <c:pt idx="420">
                        <c:v>2.5499999999999998</c:v>
                      </c:pt>
                      <c:pt idx="421">
                        <c:v>2.5</c:v>
                      </c:pt>
                      <c:pt idx="422">
                        <c:v>2.35</c:v>
                      </c:pt>
                      <c:pt idx="423">
                        <c:v>2.35</c:v>
                      </c:pt>
                      <c:pt idx="424">
                        <c:v>2.5</c:v>
                      </c:pt>
                      <c:pt idx="425">
                        <c:v>2.5499999999999998</c:v>
                      </c:pt>
                      <c:pt idx="426">
                        <c:v>2.65</c:v>
                      </c:pt>
                      <c:pt idx="427">
                        <c:v>2.65</c:v>
                      </c:pt>
                      <c:pt idx="428">
                        <c:v>2.6</c:v>
                      </c:pt>
                      <c:pt idx="429">
                        <c:v>2.65</c:v>
                      </c:pt>
                      <c:pt idx="430">
                        <c:v>2.5499999999999998</c:v>
                      </c:pt>
                      <c:pt idx="431">
                        <c:v>2.5</c:v>
                      </c:pt>
                      <c:pt idx="432">
                        <c:v>2.5</c:v>
                      </c:pt>
                      <c:pt idx="433">
                        <c:v>2.4500000000000002</c:v>
                      </c:pt>
                      <c:pt idx="434">
                        <c:v>2.5</c:v>
                      </c:pt>
                      <c:pt idx="435">
                        <c:v>2.1</c:v>
                      </c:pt>
                      <c:pt idx="436">
                        <c:v>2.25</c:v>
                      </c:pt>
                      <c:pt idx="437">
                        <c:v>2.6</c:v>
                      </c:pt>
                      <c:pt idx="438">
                        <c:v>2.5499999999999998</c:v>
                      </c:pt>
                      <c:pt idx="439">
                        <c:v>2.35</c:v>
                      </c:pt>
                      <c:pt idx="440">
                        <c:v>2.5</c:v>
                      </c:pt>
                      <c:pt idx="441">
                        <c:v>2.4500000000000002</c:v>
                      </c:pt>
                      <c:pt idx="442">
                        <c:v>2.4</c:v>
                      </c:pt>
                      <c:pt idx="443">
                        <c:v>2.35</c:v>
                      </c:pt>
                      <c:pt idx="444">
                        <c:v>2.2999999999999998</c:v>
                      </c:pt>
                      <c:pt idx="445">
                        <c:v>2.4</c:v>
                      </c:pt>
                      <c:pt idx="446">
                        <c:v>2.35</c:v>
                      </c:pt>
                      <c:pt idx="447">
                        <c:v>2.35</c:v>
                      </c:pt>
                      <c:pt idx="448">
                        <c:v>2.4</c:v>
                      </c:pt>
                      <c:pt idx="449">
                        <c:v>2.35</c:v>
                      </c:pt>
                      <c:pt idx="450">
                        <c:v>2.0499999999999998</c:v>
                      </c:pt>
                      <c:pt idx="451">
                        <c:v>1.95</c:v>
                      </c:pt>
                      <c:pt idx="452">
                        <c:v>1.85</c:v>
                      </c:pt>
                      <c:pt idx="453">
                        <c:v>1.7</c:v>
                      </c:pt>
                      <c:pt idx="454">
                        <c:v>2.1</c:v>
                      </c:pt>
                      <c:pt idx="455">
                        <c:v>2.1</c:v>
                      </c:pt>
                      <c:pt idx="456">
                        <c:v>2.15</c:v>
                      </c:pt>
                      <c:pt idx="457">
                        <c:v>2.15</c:v>
                      </c:pt>
                      <c:pt idx="458">
                        <c:v>2.2999999999999998</c:v>
                      </c:pt>
                      <c:pt idx="459">
                        <c:v>2.2999999999999998</c:v>
                      </c:pt>
                      <c:pt idx="460">
                        <c:v>2.0499999999999998</c:v>
                      </c:pt>
                      <c:pt idx="461">
                        <c:v>2.1</c:v>
                      </c:pt>
                      <c:pt idx="462">
                        <c:v>2.2999999999999998</c:v>
                      </c:pt>
                      <c:pt idx="463">
                        <c:v>2.25</c:v>
                      </c:pt>
                      <c:pt idx="464">
                        <c:v>2.15</c:v>
                      </c:pt>
                      <c:pt idx="465">
                        <c:v>2.0499999999999998</c:v>
                      </c:pt>
                      <c:pt idx="466">
                        <c:v>2.1</c:v>
                      </c:pt>
                      <c:pt idx="467">
                        <c:v>2</c:v>
                      </c:pt>
                      <c:pt idx="468">
                        <c:v>2.2999999999999998</c:v>
                      </c:pt>
                      <c:pt idx="469">
                        <c:v>2.35</c:v>
                      </c:pt>
                      <c:pt idx="470">
                        <c:v>2.25</c:v>
                      </c:pt>
                      <c:pt idx="471">
                        <c:v>2</c:v>
                      </c:pt>
                      <c:pt idx="472">
                        <c:v>2.15</c:v>
                      </c:pt>
                      <c:pt idx="473">
                        <c:v>2</c:v>
                      </c:pt>
                      <c:pt idx="474">
                        <c:v>2.2999999999999998</c:v>
                      </c:pt>
                      <c:pt idx="475">
                        <c:v>2.2999999999999998</c:v>
                      </c:pt>
                      <c:pt idx="476">
                        <c:v>2.2000000000000002</c:v>
                      </c:pt>
                      <c:pt idx="477">
                        <c:v>2.2999999999999998</c:v>
                      </c:pt>
                      <c:pt idx="478">
                        <c:v>2.4500000000000002</c:v>
                      </c:pt>
                      <c:pt idx="479">
                        <c:v>2.6</c:v>
                      </c:pt>
                      <c:pt idx="480">
                        <c:v>2.65</c:v>
                      </c:pt>
                      <c:pt idx="481">
                        <c:v>2.75</c:v>
                      </c:pt>
                      <c:pt idx="482">
                        <c:v>2.6</c:v>
                      </c:pt>
                      <c:pt idx="483">
                        <c:v>2.5</c:v>
                      </c:pt>
                      <c:pt idx="484">
                        <c:v>2.4</c:v>
                      </c:pt>
                      <c:pt idx="485">
                        <c:v>2.4</c:v>
                      </c:pt>
                      <c:pt idx="486">
                        <c:v>2.5</c:v>
                      </c:pt>
                      <c:pt idx="487">
                        <c:v>2.5499999999999998</c:v>
                      </c:pt>
                      <c:pt idx="488">
                        <c:v>2.65</c:v>
                      </c:pt>
                      <c:pt idx="489">
                        <c:v>2.65</c:v>
                      </c:pt>
                      <c:pt idx="490">
                        <c:v>2.65</c:v>
                      </c:pt>
                      <c:pt idx="491">
                        <c:v>2.2000000000000002</c:v>
                      </c:pt>
                      <c:pt idx="492">
                        <c:v>2.35</c:v>
                      </c:pt>
                      <c:pt idx="493">
                        <c:v>2.2000000000000002</c:v>
                      </c:pt>
                      <c:pt idx="494">
                        <c:v>1.95</c:v>
                      </c:pt>
                      <c:pt idx="495">
                        <c:v>1.95</c:v>
                      </c:pt>
                      <c:pt idx="496">
                        <c:v>2</c:v>
                      </c:pt>
                      <c:pt idx="497">
                        <c:v>2.15</c:v>
                      </c:pt>
                      <c:pt idx="498">
                        <c:v>2.7</c:v>
                      </c:pt>
                      <c:pt idx="499">
                        <c:v>3.05</c:v>
                      </c:pt>
                      <c:pt idx="500">
                        <c:v>2.95</c:v>
                      </c:pt>
                      <c:pt idx="501">
                        <c:v>2.7</c:v>
                      </c:pt>
                      <c:pt idx="502">
                        <c:v>2.4</c:v>
                      </c:pt>
                      <c:pt idx="503">
                        <c:v>2.4500000000000002</c:v>
                      </c:pt>
                      <c:pt idx="504">
                        <c:v>3.05</c:v>
                      </c:pt>
                      <c:pt idx="505">
                        <c:v>3.15</c:v>
                      </c:pt>
                      <c:pt idx="506">
                        <c:v>3.6</c:v>
                      </c:pt>
                      <c:pt idx="507">
                        <c:v>3.5</c:v>
                      </c:pt>
                      <c:pt idx="508">
                        <c:v>3.4</c:v>
                      </c:pt>
                      <c:pt idx="509">
                        <c:v>3.45</c:v>
                      </c:pt>
                      <c:pt idx="510">
                        <c:v>3.9</c:v>
                      </c:pt>
                      <c:pt idx="511">
                        <c:v>3.8</c:v>
                      </c:pt>
                      <c:pt idx="512">
                        <c:v>3.6</c:v>
                      </c:pt>
                      <c:pt idx="513">
                        <c:v>3.4</c:v>
                      </c:pt>
                      <c:pt idx="514">
                        <c:v>3.5</c:v>
                      </c:pt>
                      <c:pt idx="515">
                        <c:v>3.7</c:v>
                      </c:pt>
                      <c:pt idx="516">
                        <c:v>3.6</c:v>
                      </c:pt>
                      <c:pt idx="517">
                        <c:v>3.3</c:v>
                      </c:pt>
                      <c:pt idx="518">
                        <c:v>3.2</c:v>
                      </c:pt>
                      <c:pt idx="519">
                        <c:v>3.25</c:v>
                      </c:pt>
                      <c:pt idx="520">
                        <c:v>3.05</c:v>
                      </c:pt>
                      <c:pt idx="521">
                        <c:v>3.25</c:v>
                      </c:pt>
                      <c:pt idx="522">
                        <c:v>3.4</c:v>
                      </c:pt>
                      <c:pt idx="523">
                        <c:v>3.3</c:v>
                      </c:pt>
                      <c:pt idx="524">
                        <c:v>2.9</c:v>
                      </c:pt>
                      <c:pt idx="525">
                        <c:v>2.8</c:v>
                      </c:pt>
                      <c:pt idx="526">
                        <c:v>3.1</c:v>
                      </c:pt>
                      <c:pt idx="527">
                        <c:v>3.45</c:v>
                      </c:pt>
                      <c:pt idx="528">
                        <c:v>3.45</c:v>
                      </c:pt>
                      <c:pt idx="529">
                        <c:v>3.4</c:v>
                      </c:pt>
                      <c:pt idx="530">
                        <c:v>3.1</c:v>
                      </c:pt>
                      <c:pt idx="531">
                        <c:v>2.95</c:v>
                      </c:pt>
                      <c:pt idx="532">
                        <c:v>2.8</c:v>
                      </c:pt>
                      <c:pt idx="533">
                        <c:v>2.7</c:v>
                      </c:pt>
                      <c:pt idx="534">
                        <c:v>2.7</c:v>
                      </c:pt>
                      <c:pt idx="535">
                        <c:v>2.7</c:v>
                      </c:pt>
                      <c:pt idx="536">
                        <c:v>2.95</c:v>
                      </c:pt>
                      <c:pt idx="537">
                        <c:v>3.2</c:v>
                      </c:pt>
                      <c:pt idx="538">
                        <c:v>2.95</c:v>
                      </c:pt>
                      <c:pt idx="539">
                        <c:v>2.8</c:v>
                      </c:pt>
                      <c:pt idx="540">
                        <c:v>2.8</c:v>
                      </c:pt>
                      <c:pt idx="541">
                        <c:v>2.9</c:v>
                      </c:pt>
                      <c:pt idx="542">
                        <c:v>3.35</c:v>
                      </c:pt>
                      <c:pt idx="543">
                        <c:v>3.5</c:v>
                      </c:pt>
                      <c:pt idx="544">
                        <c:v>3.35</c:v>
                      </c:pt>
                      <c:pt idx="545">
                        <c:v>3.15</c:v>
                      </c:pt>
                      <c:pt idx="546">
                        <c:v>3.3</c:v>
                      </c:pt>
                      <c:pt idx="547">
                        <c:v>3.35</c:v>
                      </c:pt>
                      <c:pt idx="548">
                        <c:v>3.5</c:v>
                      </c:pt>
                      <c:pt idx="549">
                        <c:v>3.5</c:v>
                      </c:pt>
                      <c:pt idx="550">
                        <c:v>3.65</c:v>
                      </c:pt>
                      <c:pt idx="551">
                        <c:v>3.6</c:v>
                      </c:pt>
                      <c:pt idx="552">
                        <c:v>3.15</c:v>
                      </c:pt>
                      <c:pt idx="553">
                        <c:v>2.95</c:v>
                      </c:pt>
                      <c:pt idx="554">
                        <c:v>2.95</c:v>
                      </c:pt>
                      <c:pt idx="555">
                        <c:v>3.1</c:v>
                      </c:pt>
                      <c:pt idx="556">
                        <c:v>3.45</c:v>
                      </c:pt>
                      <c:pt idx="557">
                        <c:v>3.1</c:v>
                      </c:pt>
                      <c:pt idx="558">
                        <c:v>3</c:v>
                      </c:pt>
                      <c:pt idx="559">
                        <c:v>3</c:v>
                      </c:pt>
                      <c:pt idx="560">
                        <c:v>3.5</c:v>
                      </c:pt>
                      <c:pt idx="561">
                        <c:v>3.6</c:v>
                      </c:pt>
                      <c:pt idx="562">
                        <c:v>3.6</c:v>
                      </c:pt>
                      <c:pt idx="563">
                        <c:v>3.75</c:v>
                      </c:pt>
                      <c:pt idx="564">
                        <c:v>4</c:v>
                      </c:pt>
                      <c:pt idx="565">
                        <c:v>3.85</c:v>
                      </c:pt>
                      <c:pt idx="566">
                        <c:v>3.5</c:v>
                      </c:pt>
                      <c:pt idx="567">
                        <c:v>3.35</c:v>
                      </c:pt>
                      <c:pt idx="568">
                        <c:v>3.2</c:v>
                      </c:pt>
                      <c:pt idx="569">
                        <c:v>3.1</c:v>
                      </c:pt>
                      <c:pt idx="570">
                        <c:v>3.1</c:v>
                      </c:pt>
                      <c:pt idx="571">
                        <c:v>3.1</c:v>
                      </c:pt>
                      <c:pt idx="572">
                        <c:v>3.2</c:v>
                      </c:pt>
                      <c:pt idx="573">
                        <c:v>3.2</c:v>
                      </c:pt>
                      <c:pt idx="574">
                        <c:v>3.15</c:v>
                      </c:pt>
                      <c:pt idx="575">
                        <c:v>3</c:v>
                      </c:pt>
                      <c:pt idx="576">
                        <c:v>3.3</c:v>
                      </c:pt>
                      <c:pt idx="577">
                        <c:v>3.4</c:v>
                      </c:pt>
                      <c:pt idx="578">
                        <c:v>2.9</c:v>
                      </c:pt>
                      <c:pt idx="579">
                        <c:v>2.8</c:v>
                      </c:pt>
                      <c:pt idx="580">
                        <c:v>2.85</c:v>
                      </c:pt>
                      <c:pt idx="581">
                        <c:v>2.9</c:v>
                      </c:pt>
                      <c:pt idx="582">
                        <c:v>3.2</c:v>
                      </c:pt>
                      <c:pt idx="583">
                        <c:v>3.2</c:v>
                      </c:pt>
                      <c:pt idx="584">
                        <c:v>3.2</c:v>
                      </c:pt>
                      <c:pt idx="585">
                        <c:v>3.1</c:v>
                      </c:pt>
                      <c:pt idx="586">
                        <c:v>2.95</c:v>
                      </c:pt>
                      <c:pt idx="587">
                        <c:v>3.1</c:v>
                      </c:pt>
                      <c:pt idx="588">
                        <c:v>3.65</c:v>
                      </c:pt>
                      <c:pt idx="589">
                        <c:v>3.7</c:v>
                      </c:pt>
                      <c:pt idx="590">
                        <c:v>4.0999999999999996</c:v>
                      </c:pt>
                      <c:pt idx="591">
                        <c:v>4.2</c:v>
                      </c:pt>
                      <c:pt idx="592">
                        <c:v>4.1500000000000004</c:v>
                      </c:pt>
                      <c:pt idx="593">
                        <c:v>4.2</c:v>
                      </c:pt>
                      <c:pt idx="594">
                        <c:v>4.2</c:v>
                      </c:pt>
                      <c:pt idx="595">
                        <c:v>4.4000000000000004</c:v>
                      </c:pt>
                      <c:pt idx="596">
                        <c:v>4.3499999999999996</c:v>
                      </c:pt>
                      <c:pt idx="597">
                        <c:v>4.4000000000000004</c:v>
                      </c:pt>
                      <c:pt idx="598">
                        <c:v>4.3499999999999996</c:v>
                      </c:pt>
                      <c:pt idx="599">
                        <c:v>4.4000000000000004</c:v>
                      </c:pt>
                      <c:pt idx="600">
                        <c:v>4.4000000000000004</c:v>
                      </c:pt>
                      <c:pt idx="601">
                        <c:v>4.4000000000000004</c:v>
                      </c:pt>
                      <c:pt idx="602">
                        <c:v>4.4000000000000004</c:v>
                      </c:pt>
                      <c:pt idx="603">
                        <c:v>4.45</c:v>
                      </c:pt>
                      <c:pt idx="604">
                        <c:v>4.45</c:v>
                      </c:pt>
                      <c:pt idx="605">
                        <c:v>4.5</c:v>
                      </c:pt>
                      <c:pt idx="606">
                        <c:v>4.55</c:v>
                      </c:pt>
                      <c:pt idx="607">
                        <c:v>4.55</c:v>
                      </c:pt>
                      <c:pt idx="608">
                        <c:v>4.5</c:v>
                      </c:pt>
                      <c:pt idx="609">
                        <c:v>4.45</c:v>
                      </c:pt>
                      <c:pt idx="610">
                        <c:v>4.4000000000000004</c:v>
                      </c:pt>
                      <c:pt idx="611">
                        <c:v>4.4000000000000004</c:v>
                      </c:pt>
                      <c:pt idx="612">
                        <c:v>4.4000000000000004</c:v>
                      </c:pt>
                      <c:pt idx="613">
                        <c:v>4.45</c:v>
                      </c:pt>
                      <c:pt idx="614">
                        <c:v>4.45</c:v>
                      </c:pt>
                      <c:pt idx="615">
                        <c:v>4.4000000000000004</c:v>
                      </c:pt>
                      <c:pt idx="616">
                        <c:v>4.2</c:v>
                      </c:pt>
                      <c:pt idx="617">
                        <c:v>4.1500000000000004</c:v>
                      </c:pt>
                      <c:pt idx="618">
                        <c:v>3.9</c:v>
                      </c:pt>
                      <c:pt idx="619">
                        <c:v>4.05</c:v>
                      </c:pt>
                      <c:pt idx="620">
                        <c:v>4.2</c:v>
                      </c:pt>
                      <c:pt idx="621">
                        <c:v>4.1500000000000004</c:v>
                      </c:pt>
                      <c:pt idx="622">
                        <c:v>4.2</c:v>
                      </c:pt>
                      <c:pt idx="623">
                        <c:v>4.25</c:v>
                      </c:pt>
                      <c:pt idx="624">
                        <c:v>4.3</c:v>
                      </c:pt>
                      <c:pt idx="625">
                        <c:v>4.3</c:v>
                      </c:pt>
                      <c:pt idx="626">
                        <c:v>4.4000000000000004</c:v>
                      </c:pt>
                      <c:pt idx="627">
                        <c:v>4.4000000000000004</c:v>
                      </c:pt>
                      <c:pt idx="628">
                        <c:v>4.5</c:v>
                      </c:pt>
                      <c:pt idx="629">
                        <c:v>4.55</c:v>
                      </c:pt>
                      <c:pt idx="630">
                        <c:v>4.5999999999999996</c:v>
                      </c:pt>
                      <c:pt idx="631">
                        <c:v>4.5999999999999996</c:v>
                      </c:pt>
                      <c:pt idx="632">
                        <c:v>4.5999999999999996</c:v>
                      </c:pt>
                      <c:pt idx="633">
                        <c:v>4.55</c:v>
                      </c:pt>
                      <c:pt idx="634">
                        <c:v>4.45</c:v>
                      </c:pt>
                      <c:pt idx="635">
                        <c:v>4.4000000000000004</c:v>
                      </c:pt>
                      <c:pt idx="636">
                        <c:v>4.25</c:v>
                      </c:pt>
                      <c:pt idx="637">
                        <c:v>4.0999999999999996</c:v>
                      </c:pt>
                      <c:pt idx="638">
                        <c:v>4.0999999999999996</c:v>
                      </c:pt>
                      <c:pt idx="639">
                        <c:v>4.17</c:v>
                      </c:pt>
                      <c:pt idx="640">
                        <c:v>4.2</c:v>
                      </c:pt>
                      <c:pt idx="641">
                        <c:v>4.0999999999999996</c:v>
                      </c:pt>
                      <c:pt idx="642">
                        <c:v>4.0999999999999996</c:v>
                      </c:pt>
                      <c:pt idx="643">
                        <c:v>4.1500000000000004</c:v>
                      </c:pt>
                      <c:pt idx="644">
                        <c:v>4.3</c:v>
                      </c:pt>
                      <c:pt idx="645">
                        <c:v>4.3</c:v>
                      </c:pt>
                      <c:pt idx="646">
                        <c:v>4.25</c:v>
                      </c:pt>
                      <c:pt idx="647">
                        <c:v>4.3</c:v>
                      </c:pt>
                      <c:pt idx="648">
                        <c:v>4.3499999999999996</c:v>
                      </c:pt>
                      <c:pt idx="649">
                        <c:v>4.4000000000000004</c:v>
                      </c:pt>
                      <c:pt idx="650">
                        <c:v>4.4000000000000004</c:v>
                      </c:pt>
                      <c:pt idx="651">
                        <c:v>4.4000000000000004</c:v>
                      </c:pt>
                      <c:pt idx="652">
                        <c:v>4.45</c:v>
                      </c:pt>
                      <c:pt idx="653">
                        <c:v>4.45</c:v>
                      </c:pt>
                      <c:pt idx="654">
                        <c:v>4.45</c:v>
                      </c:pt>
                      <c:pt idx="655">
                        <c:v>4.3499999999999996</c:v>
                      </c:pt>
                      <c:pt idx="656">
                        <c:v>4.3</c:v>
                      </c:pt>
                      <c:pt idx="657">
                        <c:v>4.25</c:v>
                      </c:pt>
                      <c:pt idx="658">
                        <c:v>4.0999999999999996</c:v>
                      </c:pt>
                      <c:pt idx="659">
                        <c:v>4.0999999999999996</c:v>
                      </c:pt>
                      <c:pt idx="660">
                        <c:v>4</c:v>
                      </c:pt>
                      <c:pt idx="661">
                        <c:v>3.9</c:v>
                      </c:pt>
                      <c:pt idx="662">
                        <c:v>4.0999999999999996</c:v>
                      </c:pt>
                      <c:pt idx="663">
                        <c:v>4.2</c:v>
                      </c:pt>
                      <c:pt idx="664">
                        <c:v>4.05</c:v>
                      </c:pt>
                      <c:pt idx="665">
                        <c:v>3.9</c:v>
                      </c:pt>
                      <c:pt idx="666">
                        <c:v>3.8</c:v>
                      </c:pt>
                      <c:pt idx="667">
                        <c:v>3.65</c:v>
                      </c:pt>
                      <c:pt idx="668">
                        <c:v>3.6</c:v>
                      </c:pt>
                      <c:pt idx="669">
                        <c:v>3.6</c:v>
                      </c:pt>
                      <c:pt idx="670">
                        <c:v>3.55</c:v>
                      </c:pt>
                      <c:pt idx="671">
                        <c:v>3.3</c:v>
                      </c:pt>
                      <c:pt idx="672">
                        <c:v>3.55</c:v>
                      </c:pt>
                      <c:pt idx="673">
                        <c:v>3.6</c:v>
                      </c:pt>
                      <c:pt idx="674">
                        <c:v>3.5</c:v>
                      </c:pt>
                      <c:pt idx="675">
                        <c:v>3.6</c:v>
                      </c:pt>
                      <c:pt idx="676">
                        <c:v>3.65</c:v>
                      </c:pt>
                      <c:pt idx="677">
                        <c:v>3.6</c:v>
                      </c:pt>
                      <c:pt idx="678">
                        <c:v>3.65</c:v>
                      </c:pt>
                      <c:pt idx="679">
                        <c:v>3.7</c:v>
                      </c:pt>
                      <c:pt idx="680">
                        <c:v>3.5</c:v>
                      </c:pt>
                      <c:pt idx="681">
                        <c:v>3.35</c:v>
                      </c:pt>
                      <c:pt idx="682">
                        <c:v>3.45</c:v>
                      </c:pt>
                      <c:pt idx="683">
                        <c:v>3.6</c:v>
                      </c:pt>
                      <c:pt idx="684">
                        <c:v>3.5</c:v>
                      </c:pt>
                      <c:pt idx="685">
                        <c:v>3.55</c:v>
                      </c:pt>
                      <c:pt idx="686">
                        <c:v>3.65</c:v>
                      </c:pt>
                      <c:pt idx="687">
                        <c:v>3.6</c:v>
                      </c:pt>
                      <c:pt idx="688">
                        <c:v>3.2</c:v>
                      </c:pt>
                      <c:pt idx="689">
                        <c:v>3.2</c:v>
                      </c:pt>
                      <c:pt idx="690">
                        <c:v>3.3</c:v>
                      </c:pt>
                      <c:pt idx="691">
                        <c:v>3.2</c:v>
                      </c:pt>
                      <c:pt idx="692">
                        <c:v>3.3</c:v>
                      </c:pt>
                      <c:pt idx="693">
                        <c:v>3.2</c:v>
                      </c:pt>
                      <c:pt idx="694">
                        <c:v>3.3</c:v>
                      </c:pt>
                      <c:pt idx="695">
                        <c:v>3.7</c:v>
                      </c:pt>
                      <c:pt idx="696">
                        <c:v>3.45</c:v>
                      </c:pt>
                      <c:pt idx="697">
                        <c:v>3.3</c:v>
                      </c:pt>
                      <c:pt idx="698">
                        <c:v>3</c:v>
                      </c:pt>
                      <c:pt idx="699">
                        <c:v>3</c:v>
                      </c:pt>
                      <c:pt idx="700">
                        <c:v>3.2</c:v>
                      </c:pt>
                      <c:pt idx="701">
                        <c:v>3.55</c:v>
                      </c:pt>
                      <c:pt idx="702">
                        <c:v>3.75</c:v>
                      </c:pt>
                      <c:pt idx="703">
                        <c:v>3.8</c:v>
                      </c:pt>
                      <c:pt idx="704">
                        <c:v>3.7</c:v>
                      </c:pt>
                      <c:pt idx="705">
                        <c:v>3.6</c:v>
                      </c:pt>
                      <c:pt idx="706">
                        <c:v>3.2</c:v>
                      </c:pt>
                      <c:pt idx="707">
                        <c:v>3.3</c:v>
                      </c:pt>
                      <c:pt idx="708">
                        <c:v>3.3</c:v>
                      </c:pt>
                      <c:pt idx="709">
                        <c:v>3.2</c:v>
                      </c:pt>
                      <c:pt idx="710">
                        <c:v>3</c:v>
                      </c:pt>
                      <c:pt idx="711">
                        <c:v>2.95</c:v>
                      </c:pt>
                      <c:pt idx="712">
                        <c:v>3</c:v>
                      </c:pt>
                      <c:pt idx="713">
                        <c:v>3.1</c:v>
                      </c:pt>
                      <c:pt idx="714">
                        <c:v>2.8</c:v>
                      </c:pt>
                      <c:pt idx="715">
                        <c:v>2.65</c:v>
                      </c:pt>
                      <c:pt idx="716">
                        <c:v>2.75</c:v>
                      </c:pt>
                      <c:pt idx="717">
                        <c:v>2.65</c:v>
                      </c:pt>
                      <c:pt idx="718">
                        <c:v>2.5</c:v>
                      </c:pt>
                      <c:pt idx="719">
                        <c:v>2.5</c:v>
                      </c:pt>
                      <c:pt idx="720">
                        <c:v>2.6</c:v>
                      </c:pt>
                      <c:pt idx="721">
                        <c:v>2.6</c:v>
                      </c:pt>
                      <c:pt idx="722">
                        <c:v>2.6</c:v>
                      </c:pt>
                      <c:pt idx="723">
                        <c:v>2.65</c:v>
                      </c:pt>
                      <c:pt idx="724">
                        <c:v>2.75</c:v>
                      </c:pt>
                      <c:pt idx="725">
                        <c:v>2.7</c:v>
                      </c:pt>
                      <c:pt idx="726">
                        <c:v>2.35</c:v>
                      </c:pt>
                      <c:pt idx="727">
                        <c:v>2.2999999999999998</c:v>
                      </c:pt>
                      <c:pt idx="728">
                        <c:v>2.2000000000000002</c:v>
                      </c:pt>
                      <c:pt idx="729">
                        <c:v>2.2000000000000002</c:v>
                      </c:pt>
                      <c:pt idx="730">
                        <c:v>2.0499999999999998</c:v>
                      </c:pt>
                      <c:pt idx="731">
                        <c:v>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B4CE-42B4-94C7-3B7BFD3BFCB9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DATOS!$L$2</c15:sqref>
                        </c15:formulaRef>
                      </c:ext>
                    </c:extLst>
                    <c:strCache>
                      <c:ptCount val="1"/>
                      <c:pt idx="0">
                        <c:v>2005</c:v>
                      </c:pt>
                    </c:strCache>
                  </c:strRef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DATOS!$L$3:$L$734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1.9</c:v>
                      </c:pt>
                      <c:pt idx="1">
                        <c:v>1.9</c:v>
                      </c:pt>
                      <c:pt idx="2">
                        <c:v>2</c:v>
                      </c:pt>
                      <c:pt idx="3">
                        <c:v>1.9</c:v>
                      </c:pt>
                      <c:pt idx="4">
                        <c:v>1.9</c:v>
                      </c:pt>
                      <c:pt idx="5">
                        <c:v>2</c:v>
                      </c:pt>
                      <c:pt idx="6">
                        <c:v>1.85</c:v>
                      </c:pt>
                      <c:pt idx="7">
                        <c:v>2</c:v>
                      </c:pt>
                      <c:pt idx="8">
                        <c:v>2.0499999999999998</c:v>
                      </c:pt>
                      <c:pt idx="9">
                        <c:v>1.95</c:v>
                      </c:pt>
                      <c:pt idx="10">
                        <c:v>2.1</c:v>
                      </c:pt>
                      <c:pt idx="11">
                        <c:v>2.2000000000000002</c:v>
                      </c:pt>
                      <c:pt idx="12">
                        <c:v>2.2000000000000002</c:v>
                      </c:pt>
                      <c:pt idx="13">
                        <c:v>2.2000000000000002</c:v>
                      </c:pt>
                      <c:pt idx="14">
                        <c:v>2.6</c:v>
                      </c:pt>
                      <c:pt idx="15">
                        <c:v>2.7</c:v>
                      </c:pt>
                      <c:pt idx="16">
                        <c:v>2.7</c:v>
                      </c:pt>
                      <c:pt idx="17">
                        <c:v>2.6</c:v>
                      </c:pt>
                      <c:pt idx="18">
                        <c:v>2.5</c:v>
                      </c:pt>
                      <c:pt idx="19">
                        <c:v>2.65</c:v>
                      </c:pt>
                      <c:pt idx="20">
                        <c:v>2.6</c:v>
                      </c:pt>
                      <c:pt idx="21">
                        <c:v>2.5</c:v>
                      </c:pt>
                      <c:pt idx="22">
                        <c:v>2.5</c:v>
                      </c:pt>
                      <c:pt idx="23">
                        <c:v>2.65</c:v>
                      </c:pt>
                      <c:pt idx="24">
                        <c:v>2.8</c:v>
                      </c:pt>
                      <c:pt idx="25">
                        <c:v>2.5499999999999998</c:v>
                      </c:pt>
                      <c:pt idx="26">
                        <c:v>2.5</c:v>
                      </c:pt>
                      <c:pt idx="27">
                        <c:v>2.4</c:v>
                      </c:pt>
                      <c:pt idx="28">
                        <c:v>2.7</c:v>
                      </c:pt>
                      <c:pt idx="29">
                        <c:v>2.85</c:v>
                      </c:pt>
                      <c:pt idx="30">
                        <c:v>3.55</c:v>
                      </c:pt>
                      <c:pt idx="31">
                        <c:v>3.3</c:v>
                      </c:pt>
                      <c:pt idx="32">
                        <c:v>3.3</c:v>
                      </c:pt>
                      <c:pt idx="33">
                        <c:v>3.3</c:v>
                      </c:pt>
                      <c:pt idx="34">
                        <c:v>3.35</c:v>
                      </c:pt>
                      <c:pt idx="35">
                        <c:v>3.5</c:v>
                      </c:pt>
                      <c:pt idx="36">
                        <c:v>3.25</c:v>
                      </c:pt>
                      <c:pt idx="37">
                        <c:v>3</c:v>
                      </c:pt>
                      <c:pt idx="38">
                        <c:v>2.75</c:v>
                      </c:pt>
                      <c:pt idx="39">
                        <c:v>2.6</c:v>
                      </c:pt>
                      <c:pt idx="40">
                        <c:v>2.5</c:v>
                      </c:pt>
                      <c:pt idx="41">
                        <c:v>2.4</c:v>
                      </c:pt>
                      <c:pt idx="42">
                        <c:v>2.2999999999999998</c:v>
                      </c:pt>
                      <c:pt idx="43">
                        <c:v>2.2999999999999998</c:v>
                      </c:pt>
                      <c:pt idx="44">
                        <c:v>2.1</c:v>
                      </c:pt>
                      <c:pt idx="45">
                        <c:v>2.1</c:v>
                      </c:pt>
                      <c:pt idx="46">
                        <c:v>2.2000000000000002</c:v>
                      </c:pt>
                      <c:pt idx="47">
                        <c:v>2</c:v>
                      </c:pt>
                      <c:pt idx="48">
                        <c:v>1.9</c:v>
                      </c:pt>
                      <c:pt idx="49">
                        <c:v>2</c:v>
                      </c:pt>
                      <c:pt idx="50">
                        <c:v>2.1</c:v>
                      </c:pt>
                      <c:pt idx="51">
                        <c:v>1.95</c:v>
                      </c:pt>
                      <c:pt idx="52">
                        <c:v>2</c:v>
                      </c:pt>
                      <c:pt idx="53">
                        <c:v>1.9</c:v>
                      </c:pt>
                      <c:pt idx="54">
                        <c:v>2.15</c:v>
                      </c:pt>
                      <c:pt idx="55">
                        <c:v>2.0699999999999998</c:v>
                      </c:pt>
                      <c:pt idx="56">
                        <c:v>1.98</c:v>
                      </c:pt>
                      <c:pt idx="57">
                        <c:v>1.9</c:v>
                      </c:pt>
                      <c:pt idx="58">
                        <c:v>1.8</c:v>
                      </c:pt>
                      <c:pt idx="59">
                        <c:v>1.8</c:v>
                      </c:pt>
                      <c:pt idx="60">
                        <c:v>2.1</c:v>
                      </c:pt>
                      <c:pt idx="61">
                        <c:v>2.2000000000000002</c:v>
                      </c:pt>
                      <c:pt idx="62">
                        <c:v>2.25</c:v>
                      </c:pt>
                      <c:pt idx="63">
                        <c:v>2.2000000000000002</c:v>
                      </c:pt>
                      <c:pt idx="64">
                        <c:v>2.25</c:v>
                      </c:pt>
                      <c:pt idx="65">
                        <c:v>2.35</c:v>
                      </c:pt>
                      <c:pt idx="66">
                        <c:v>2.4500000000000002</c:v>
                      </c:pt>
                      <c:pt idx="67">
                        <c:v>2.2000000000000002</c:v>
                      </c:pt>
                      <c:pt idx="68">
                        <c:v>2.2000000000000002</c:v>
                      </c:pt>
                      <c:pt idx="69">
                        <c:v>2.2999999999999998</c:v>
                      </c:pt>
                      <c:pt idx="70">
                        <c:v>2.2999999999999998</c:v>
                      </c:pt>
                      <c:pt idx="71">
                        <c:v>2.2000000000000002</c:v>
                      </c:pt>
                      <c:pt idx="72">
                        <c:v>2.2000000000000002</c:v>
                      </c:pt>
                      <c:pt idx="73">
                        <c:v>2.1</c:v>
                      </c:pt>
                      <c:pt idx="74">
                        <c:v>2.15</c:v>
                      </c:pt>
                      <c:pt idx="75">
                        <c:v>2</c:v>
                      </c:pt>
                      <c:pt idx="76">
                        <c:v>2.0499999999999998</c:v>
                      </c:pt>
                      <c:pt idx="77">
                        <c:v>2.1</c:v>
                      </c:pt>
                      <c:pt idx="78">
                        <c:v>2.2000000000000002</c:v>
                      </c:pt>
                      <c:pt idx="79">
                        <c:v>2.65</c:v>
                      </c:pt>
                      <c:pt idx="80">
                        <c:v>3.1</c:v>
                      </c:pt>
                      <c:pt idx="81">
                        <c:v>3.1</c:v>
                      </c:pt>
                      <c:pt idx="82">
                        <c:v>3</c:v>
                      </c:pt>
                      <c:pt idx="83">
                        <c:v>3.1</c:v>
                      </c:pt>
                      <c:pt idx="84">
                        <c:v>3.65</c:v>
                      </c:pt>
                      <c:pt idx="85">
                        <c:v>3.9</c:v>
                      </c:pt>
                      <c:pt idx="86">
                        <c:v>3.95</c:v>
                      </c:pt>
                      <c:pt idx="87">
                        <c:v>3.95</c:v>
                      </c:pt>
                      <c:pt idx="88">
                        <c:v>4.25</c:v>
                      </c:pt>
                      <c:pt idx="89">
                        <c:v>4.1500000000000004</c:v>
                      </c:pt>
                      <c:pt idx="90">
                        <c:v>3.95</c:v>
                      </c:pt>
                      <c:pt idx="91">
                        <c:v>4</c:v>
                      </c:pt>
                      <c:pt idx="92">
                        <c:v>4.05</c:v>
                      </c:pt>
                      <c:pt idx="93">
                        <c:v>3.95</c:v>
                      </c:pt>
                      <c:pt idx="94">
                        <c:v>3.8</c:v>
                      </c:pt>
                      <c:pt idx="95">
                        <c:v>3.65</c:v>
                      </c:pt>
                      <c:pt idx="96">
                        <c:v>3.35</c:v>
                      </c:pt>
                      <c:pt idx="97">
                        <c:v>3.25</c:v>
                      </c:pt>
                      <c:pt idx="98">
                        <c:v>3.05</c:v>
                      </c:pt>
                      <c:pt idx="99">
                        <c:v>2.95</c:v>
                      </c:pt>
                      <c:pt idx="100">
                        <c:v>2.95</c:v>
                      </c:pt>
                      <c:pt idx="101">
                        <c:v>2.85</c:v>
                      </c:pt>
                      <c:pt idx="102">
                        <c:v>2.5499999999999998</c:v>
                      </c:pt>
                      <c:pt idx="103">
                        <c:v>2.5</c:v>
                      </c:pt>
                      <c:pt idx="104">
                        <c:v>2.4</c:v>
                      </c:pt>
                      <c:pt idx="105">
                        <c:v>2.35</c:v>
                      </c:pt>
                      <c:pt idx="106">
                        <c:v>2.35</c:v>
                      </c:pt>
                      <c:pt idx="107">
                        <c:v>2.4500000000000002</c:v>
                      </c:pt>
                      <c:pt idx="108">
                        <c:v>2.35</c:v>
                      </c:pt>
                      <c:pt idx="109">
                        <c:v>2.25</c:v>
                      </c:pt>
                      <c:pt idx="110">
                        <c:v>2.15</c:v>
                      </c:pt>
                      <c:pt idx="111">
                        <c:v>2.1</c:v>
                      </c:pt>
                      <c:pt idx="112">
                        <c:v>2</c:v>
                      </c:pt>
                      <c:pt idx="113">
                        <c:v>2.1</c:v>
                      </c:pt>
                      <c:pt idx="114">
                        <c:v>2.15</c:v>
                      </c:pt>
                      <c:pt idx="115">
                        <c:v>2.2000000000000002</c:v>
                      </c:pt>
                      <c:pt idx="116">
                        <c:v>2.2000000000000002</c:v>
                      </c:pt>
                      <c:pt idx="117">
                        <c:v>2.1</c:v>
                      </c:pt>
                      <c:pt idx="118">
                        <c:v>2.04</c:v>
                      </c:pt>
                      <c:pt idx="119">
                        <c:v>2.0699999999999998</c:v>
                      </c:pt>
                      <c:pt idx="120">
                        <c:v>2</c:v>
                      </c:pt>
                      <c:pt idx="121">
                        <c:v>1.95</c:v>
                      </c:pt>
                      <c:pt idx="122">
                        <c:v>1.9</c:v>
                      </c:pt>
                      <c:pt idx="123">
                        <c:v>1.95</c:v>
                      </c:pt>
                      <c:pt idx="124">
                        <c:v>2.5499999999999998</c:v>
                      </c:pt>
                      <c:pt idx="125">
                        <c:v>2.5</c:v>
                      </c:pt>
                      <c:pt idx="126">
                        <c:v>2.25</c:v>
                      </c:pt>
                      <c:pt idx="127">
                        <c:v>2.25</c:v>
                      </c:pt>
                      <c:pt idx="128">
                        <c:v>2.2999999999999998</c:v>
                      </c:pt>
                      <c:pt idx="129">
                        <c:v>2.5</c:v>
                      </c:pt>
                      <c:pt idx="130">
                        <c:v>3</c:v>
                      </c:pt>
                      <c:pt idx="131">
                        <c:v>3.1</c:v>
                      </c:pt>
                      <c:pt idx="132">
                        <c:v>3.15</c:v>
                      </c:pt>
                      <c:pt idx="133">
                        <c:v>3.1</c:v>
                      </c:pt>
                      <c:pt idx="134">
                        <c:v>2.9</c:v>
                      </c:pt>
                      <c:pt idx="135">
                        <c:v>2.75</c:v>
                      </c:pt>
                      <c:pt idx="136">
                        <c:v>2.7</c:v>
                      </c:pt>
                      <c:pt idx="137">
                        <c:v>2.7</c:v>
                      </c:pt>
                      <c:pt idx="138">
                        <c:v>2.7</c:v>
                      </c:pt>
                      <c:pt idx="139">
                        <c:v>3</c:v>
                      </c:pt>
                      <c:pt idx="140">
                        <c:v>2.9</c:v>
                      </c:pt>
                      <c:pt idx="141">
                        <c:v>2.6</c:v>
                      </c:pt>
                      <c:pt idx="142">
                        <c:v>2.5499999999999998</c:v>
                      </c:pt>
                      <c:pt idx="143">
                        <c:v>2.4</c:v>
                      </c:pt>
                      <c:pt idx="144">
                        <c:v>2.4</c:v>
                      </c:pt>
                      <c:pt idx="145">
                        <c:v>2.4</c:v>
                      </c:pt>
                      <c:pt idx="146">
                        <c:v>2.4</c:v>
                      </c:pt>
                      <c:pt idx="147">
                        <c:v>2.35</c:v>
                      </c:pt>
                      <c:pt idx="148">
                        <c:v>2.2999999999999998</c:v>
                      </c:pt>
                      <c:pt idx="149">
                        <c:v>2.25</c:v>
                      </c:pt>
                      <c:pt idx="150">
                        <c:v>2.2999999999999998</c:v>
                      </c:pt>
                      <c:pt idx="151">
                        <c:v>2.2000000000000002</c:v>
                      </c:pt>
                      <c:pt idx="152">
                        <c:v>2.25</c:v>
                      </c:pt>
                      <c:pt idx="153">
                        <c:v>2.35</c:v>
                      </c:pt>
                      <c:pt idx="154">
                        <c:v>2.4500000000000002</c:v>
                      </c:pt>
                      <c:pt idx="155">
                        <c:v>2.4</c:v>
                      </c:pt>
                      <c:pt idx="156">
                        <c:v>2.7</c:v>
                      </c:pt>
                      <c:pt idx="157">
                        <c:v>2.9</c:v>
                      </c:pt>
                      <c:pt idx="158">
                        <c:v>2.9</c:v>
                      </c:pt>
                      <c:pt idx="159">
                        <c:v>2.9</c:v>
                      </c:pt>
                      <c:pt idx="160">
                        <c:v>3.2</c:v>
                      </c:pt>
                      <c:pt idx="161">
                        <c:v>3.1</c:v>
                      </c:pt>
                      <c:pt idx="162">
                        <c:v>2.7</c:v>
                      </c:pt>
                      <c:pt idx="163">
                        <c:v>2.8</c:v>
                      </c:pt>
                      <c:pt idx="164">
                        <c:v>2.25</c:v>
                      </c:pt>
                      <c:pt idx="165">
                        <c:v>2.2000000000000002</c:v>
                      </c:pt>
                      <c:pt idx="166">
                        <c:v>2.25</c:v>
                      </c:pt>
                      <c:pt idx="167">
                        <c:v>2.2000000000000002</c:v>
                      </c:pt>
                      <c:pt idx="168">
                        <c:v>2.1</c:v>
                      </c:pt>
                      <c:pt idx="169">
                        <c:v>2.15</c:v>
                      </c:pt>
                      <c:pt idx="170">
                        <c:v>2.0499999999999998</c:v>
                      </c:pt>
                      <c:pt idx="171">
                        <c:v>2</c:v>
                      </c:pt>
                      <c:pt idx="172">
                        <c:v>2</c:v>
                      </c:pt>
                      <c:pt idx="173">
                        <c:v>1.85</c:v>
                      </c:pt>
                      <c:pt idx="174">
                        <c:v>2.2000000000000002</c:v>
                      </c:pt>
                      <c:pt idx="175">
                        <c:v>2.2999999999999998</c:v>
                      </c:pt>
                      <c:pt idx="176">
                        <c:v>2.4</c:v>
                      </c:pt>
                      <c:pt idx="177">
                        <c:v>2.4</c:v>
                      </c:pt>
                      <c:pt idx="178">
                        <c:v>2.5</c:v>
                      </c:pt>
                      <c:pt idx="179">
                        <c:v>2.6</c:v>
                      </c:pt>
                      <c:pt idx="180">
                        <c:v>2.7</c:v>
                      </c:pt>
                      <c:pt idx="181">
                        <c:v>2.8</c:v>
                      </c:pt>
                      <c:pt idx="182">
                        <c:v>3.1</c:v>
                      </c:pt>
                      <c:pt idx="183">
                        <c:v>3.05</c:v>
                      </c:pt>
                      <c:pt idx="184">
                        <c:v>3</c:v>
                      </c:pt>
                      <c:pt idx="185">
                        <c:v>3</c:v>
                      </c:pt>
                      <c:pt idx="186">
                        <c:v>3</c:v>
                      </c:pt>
                      <c:pt idx="187">
                        <c:v>3.1</c:v>
                      </c:pt>
                      <c:pt idx="188">
                        <c:v>3.4</c:v>
                      </c:pt>
                      <c:pt idx="189">
                        <c:v>3.4</c:v>
                      </c:pt>
                      <c:pt idx="190">
                        <c:v>2.9</c:v>
                      </c:pt>
                      <c:pt idx="191">
                        <c:v>2.65</c:v>
                      </c:pt>
                      <c:pt idx="192">
                        <c:v>2.7</c:v>
                      </c:pt>
                      <c:pt idx="193">
                        <c:v>2.6</c:v>
                      </c:pt>
                      <c:pt idx="194">
                        <c:v>2.5</c:v>
                      </c:pt>
                      <c:pt idx="195">
                        <c:v>2.65</c:v>
                      </c:pt>
                      <c:pt idx="196">
                        <c:v>2.7</c:v>
                      </c:pt>
                      <c:pt idx="197">
                        <c:v>2.5</c:v>
                      </c:pt>
                      <c:pt idx="198">
                        <c:v>2.4500000000000002</c:v>
                      </c:pt>
                      <c:pt idx="199">
                        <c:v>2.9</c:v>
                      </c:pt>
                      <c:pt idx="200">
                        <c:v>3</c:v>
                      </c:pt>
                      <c:pt idx="201">
                        <c:v>2.95</c:v>
                      </c:pt>
                      <c:pt idx="202">
                        <c:v>3.15</c:v>
                      </c:pt>
                      <c:pt idx="203">
                        <c:v>3.05</c:v>
                      </c:pt>
                      <c:pt idx="204">
                        <c:v>3.2</c:v>
                      </c:pt>
                      <c:pt idx="205">
                        <c:v>3.1</c:v>
                      </c:pt>
                      <c:pt idx="206">
                        <c:v>3.4</c:v>
                      </c:pt>
                      <c:pt idx="207">
                        <c:v>3.3</c:v>
                      </c:pt>
                      <c:pt idx="208">
                        <c:v>3.35</c:v>
                      </c:pt>
                      <c:pt idx="209">
                        <c:v>3.15</c:v>
                      </c:pt>
                      <c:pt idx="210">
                        <c:v>3</c:v>
                      </c:pt>
                      <c:pt idx="211">
                        <c:v>3.2</c:v>
                      </c:pt>
                      <c:pt idx="212">
                        <c:v>3.2</c:v>
                      </c:pt>
                      <c:pt idx="213">
                        <c:v>2.9</c:v>
                      </c:pt>
                      <c:pt idx="214">
                        <c:v>2.85</c:v>
                      </c:pt>
                      <c:pt idx="215">
                        <c:v>2.8</c:v>
                      </c:pt>
                      <c:pt idx="216">
                        <c:v>2.7</c:v>
                      </c:pt>
                      <c:pt idx="217">
                        <c:v>2.95</c:v>
                      </c:pt>
                      <c:pt idx="218">
                        <c:v>2.95</c:v>
                      </c:pt>
                      <c:pt idx="219">
                        <c:v>3</c:v>
                      </c:pt>
                      <c:pt idx="220">
                        <c:v>3</c:v>
                      </c:pt>
                      <c:pt idx="221">
                        <c:v>2.95</c:v>
                      </c:pt>
                      <c:pt idx="222">
                        <c:v>3.2</c:v>
                      </c:pt>
                      <c:pt idx="223">
                        <c:v>3.4</c:v>
                      </c:pt>
                      <c:pt idx="224">
                        <c:v>3.2</c:v>
                      </c:pt>
                      <c:pt idx="225">
                        <c:v>2.9</c:v>
                      </c:pt>
                      <c:pt idx="226">
                        <c:v>3.3</c:v>
                      </c:pt>
                      <c:pt idx="227">
                        <c:v>3.4</c:v>
                      </c:pt>
                      <c:pt idx="228">
                        <c:v>3.15</c:v>
                      </c:pt>
                      <c:pt idx="229">
                        <c:v>3.2</c:v>
                      </c:pt>
                      <c:pt idx="230">
                        <c:v>3.4</c:v>
                      </c:pt>
                      <c:pt idx="231">
                        <c:v>3.95</c:v>
                      </c:pt>
                      <c:pt idx="232">
                        <c:v>3.8</c:v>
                      </c:pt>
                      <c:pt idx="233">
                        <c:v>3.45</c:v>
                      </c:pt>
                      <c:pt idx="234">
                        <c:v>3.4</c:v>
                      </c:pt>
                      <c:pt idx="235">
                        <c:v>3.3</c:v>
                      </c:pt>
                      <c:pt idx="236">
                        <c:v>2.85</c:v>
                      </c:pt>
                      <c:pt idx="237">
                        <c:v>2.8</c:v>
                      </c:pt>
                      <c:pt idx="238">
                        <c:v>3</c:v>
                      </c:pt>
                      <c:pt idx="239">
                        <c:v>3.2</c:v>
                      </c:pt>
                      <c:pt idx="240">
                        <c:v>3.5</c:v>
                      </c:pt>
                      <c:pt idx="241">
                        <c:v>3.5</c:v>
                      </c:pt>
                      <c:pt idx="242">
                        <c:v>3.3</c:v>
                      </c:pt>
                      <c:pt idx="243">
                        <c:v>3.2</c:v>
                      </c:pt>
                      <c:pt idx="244">
                        <c:v>3.3</c:v>
                      </c:pt>
                      <c:pt idx="245">
                        <c:v>3.3</c:v>
                      </c:pt>
                      <c:pt idx="246">
                        <c:v>3.3</c:v>
                      </c:pt>
                      <c:pt idx="247">
                        <c:v>3.4</c:v>
                      </c:pt>
                      <c:pt idx="248">
                        <c:v>3.6</c:v>
                      </c:pt>
                      <c:pt idx="249">
                        <c:v>3.65</c:v>
                      </c:pt>
                      <c:pt idx="250">
                        <c:v>3.8</c:v>
                      </c:pt>
                      <c:pt idx="251">
                        <c:v>3.85</c:v>
                      </c:pt>
                      <c:pt idx="252">
                        <c:v>3.9</c:v>
                      </c:pt>
                      <c:pt idx="253">
                        <c:v>3.95</c:v>
                      </c:pt>
                      <c:pt idx="254">
                        <c:v>4.1500000000000004</c:v>
                      </c:pt>
                      <c:pt idx="255">
                        <c:v>4.2</c:v>
                      </c:pt>
                      <c:pt idx="256">
                        <c:v>4.0999999999999996</c:v>
                      </c:pt>
                      <c:pt idx="257">
                        <c:v>4</c:v>
                      </c:pt>
                      <c:pt idx="258">
                        <c:v>4.0999999999999996</c:v>
                      </c:pt>
                      <c:pt idx="259">
                        <c:v>4.05</c:v>
                      </c:pt>
                      <c:pt idx="260">
                        <c:v>3.95</c:v>
                      </c:pt>
                      <c:pt idx="261">
                        <c:v>4</c:v>
                      </c:pt>
                      <c:pt idx="262">
                        <c:v>4.05</c:v>
                      </c:pt>
                      <c:pt idx="263">
                        <c:v>4</c:v>
                      </c:pt>
                      <c:pt idx="264">
                        <c:v>3.85</c:v>
                      </c:pt>
                      <c:pt idx="265">
                        <c:v>3.6</c:v>
                      </c:pt>
                      <c:pt idx="266">
                        <c:v>3.15</c:v>
                      </c:pt>
                      <c:pt idx="267">
                        <c:v>3.75</c:v>
                      </c:pt>
                      <c:pt idx="268">
                        <c:v>3.1</c:v>
                      </c:pt>
                      <c:pt idx="269">
                        <c:v>3</c:v>
                      </c:pt>
                      <c:pt idx="270">
                        <c:v>3.5</c:v>
                      </c:pt>
                      <c:pt idx="271">
                        <c:v>4</c:v>
                      </c:pt>
                      <c:pt idx="272">
                        <c:v>4.1500000000000004</c:v>
                      </c:pt>
                      <c:pt idx="273">
                        <c:v>3.95</c:v>
                      </c:pt>
                      <c:pt idx="274">
                        <c:v>4</c:v>
                      </c:pt>
                      <c:pt idx="275">
                        <c:v>4.1500000000000004</c:v>
                      </c:pt>
                      <c:pt idx="276">
                        <c:v>4.2</c:v>
                      </c:pt>
                      <c:pt idx="277">
                        <c:v>4.0999999999999996</c:v>
                      </c:pt>
                      <c:pt idx="278">
                        <c:v>4.3499999999999996</c:v>
                      </c:pt>
                      <c:pt idx="279">
                        <c:v>4.4000000000000004</c:v>
                      </c:pt>
                      <c:pt idx="280">
                        <c:v>4.5</c:v>
                      </c:pt>
                      <c:pt idx="281">
                        <c:v>4.55</c:v>
                      </c:pt>
                      <c:pt idx="282">
                        <c:v>4.6500000000000004</c:v>
                      </c:pt>
                      <c:pt idx="283">
                        <c:v>4.55</c:v>
                      </c:pt>
                      <c:pt idx="284">
                        <c:v>4.4800000000000004</c:v>
                      </c:pt>
                      <c:pt idx="285">
                        <c:v>4.4000000000000004</c:v>
                      </c:pt>
                      <c:pt idx="286">
                        <c:v>4.25</c:v>
                      </c:pt>
                      <c:pt idx="287">
                        <c:v>4.2</c:v>
                      </c:pt>
                      <c:pt idx="288">
                        <c:v>4.2</c:v>
                      </c:pt>
                      <c:pt idx="289">
                        <c:v>4.25</c:v>
                      </c:pt>
                      <c:pt idx="290">
                        <c:v>4.25</c:v>
                      </c:pt>
                      <c:pt idx="291">
                        <c:v>4.2</c:v>
                      </c:pt>
                      <c:pt idx="292">
                        <c:v>4.2</c:v>
                      </c:pt>
                      <c:pt idx="293">
                        <c:v>4.0999999999999996</c:v>
                      </c:pt>
                      <c:pt idx="294">
                        <c:v>3.8</c:v>
                      </c:pt>
                      <c:pt idx="295">
                        <c:v>3.6</c:v>
                      </c:pt>
                      <c:pt idx="296">
                        <c:v>3.65</c:v>
                      </c:pt>
                      <c:pt idx="297">
                        <c:v>3.6</c:v>
                      </c:pt>
                      <c:pt idx="298">
                        <c:v>3.3</c:v>
                      </c:pt>
                      <c:pt idx="299">
                        <c:v>3.2</c:v>
                      </c:pt>
                      <c:pt idx="300">
                        <c:v>3.1</c:v>
                      </c:pt>
                      <c:pt idx="301">
                        <c:v>3.15</c:v>
                      </c:pt>
                      <c:pt idx="302">
                        <c:v>3.3</c:v>
                      </c:pt>
                      <c:pt idx="303">
                        <c:v>3.2</c:v>
                      </c:pt>
                      <c:pt idx="304">
                        <c:v>3.4</c:v>
                      </c:pt>
                      <c:pt idx="305">
                        <c:v>3.3</c:v>
                      </c:pt>
                      <c:pt idx="306">
                        <c:v>3.1</c:v>
                      </c:pt>
                      <c:pt idx="307">
                        <c:v>3.05</c:v>
                      </c:pt>
                      <c:pt idx="308">
                        <c:v>3</c:v>
                      </c:pt>
                      <c:pt idx="309">
                        <c:v>3.15</c:v>
                      </c:pt>
                      <c:pt idx="310">
                        <c:v>3.4</c:v>
                      </c:pt>
                      <c:pt idx="311">
                        <c:v>3.45</c:v>
                      </c:pt>
                      <c:pt idx="312">
                        <c:v>3.4</c:v>
                      </c:pt>
                      <c:pt idx="313">
                        <c:v>3.5</c:v>
                      </c:pt>
                      <c:pt idx="314">
                        <c:v>3.4</c:v>
                      </c:pt>
                      <c:pt idx="315">
                        <c:v>3.8</c:v>
                      </c:pt>
                      <c:pt idx="316">
                        <c:v>4</c:v>
                      </c:pt>
                      <c:pt idx="317">
                        <c:v>3.95</c:v>
                      </c:pt>
                      <c:pt idx="318">
                        <c:v>4.05</c:v>
                      </c:pt>
                      <c:pt idx="319">
                        <c:v>4.0999999999999996</c:v>
                      </c:pt>
                      <c:pt idx="320">
                        <c:v>4.05</c:v>
                      </c:pt>
                      <c:pt idx="321">
                        <c:v>3.85</c:v>
                      </c:pt>
                      <c:pt idx="322">
                        <c:v>3.7</c:v>
                      </c:pt>
                      <c:pt idx="323">
                        <c:v>3.7</c:v>
                      </c:pt>
                      <c:pt idx="324">
                        <c:v>3.7</c:v>
                      </c:pt>
                      <c:pt idx="325">
                        <c:v>3.6</c:v>
                      </c:pt>
                      <c:pt idx="326">
                        <c:v>3.65</c:v>
                      </c:pt>
                      <c:pt idx="327">
                        <c:v>3.9</c:v>
                      </c:pt>
                      <c:pt idx="328">
                        <c:v>3.75</c:v>
                      </c:pt>
                      <c:pt idx="329">
                        <c:v>3.6</c:v>
                      </c:pt>
                      <c:pt idx="330">
                        <c:v>3.5</c:v>
                      </c:pt>
                      <c:pt idx="331">
                        <c:v>3.45</c:v>
                      </c:pt>
                      <c:pt idx="332">
                        <c:v>3.1</c:v>
                      </c:pt>
                      <c:pt idx="333">
                        <c:v>3.15</c:v>
                      </c:pt>
                      <c:pt idx="334">
                        <c:v>3.25</c:v>
                      </c:pt>
                      <c:pt idx="335">
                        <c:v>3.35</c:v>
                      </c:pt>
                      <c:pt idx="336">
                        <c:v>3.1</c:v>
                      </c:pt>
                      <c:pt idx="337">
                        <c:v>2.9</c:v>
                      </c:pt>
                      <c:pt idx="338">
                        <c:v>2.85</c:v>
                      </c:pt>
                      <c:pt idx="339">
                        <c:v>2.85</c:v>
                      </c:pt>
                      <c:pt idx="340">
                        <c:v>2.65</c:v>
                      </c:pt>
                      <c:pt idx="341">
                        <c:v>2.65</c:v>
                      </c:pt>
                      <c:pt idx="342">
                        <c:v>2.65</c:v>
                      </c:pt>
                      <c:pt idx="343">
                        <c:v>2.6</c:v>
                      </c:pt>
                      <c:pt idx="344">
                        <c:v>2.4</c:v>
                      </c:pt>
                      <c:pt idx="345">
                        <c:v>2.4</c:v>
                      </c:pt>
                      <c:pt idx="346">
                        <c:v>2.4</c:v>
                      </c:pt>
                      <c:pt idx="347">
                        <c:v>2.5</c:v>
                      </c:pt>
                      <c:pt idx="348">
                        <c:v>2.7</c:v>
                      </c:pt>
                      <c:pt idx="349">
                        <c:v>2.8</c:v>
                      </c:pt>
                      <c:pt idx="350">
                        <c:v>2.75</c:v>
                      </c:pt>
                      <c:pt idx="351">
                        <c:v>2.65</c:v>
                      </c:pt>
                      <c:pt idx="352">
                        <c:v>2.4</c:v>
                      </c:pt>
                      <c:pt idx="353">
                        <c:v>2.35</c:v>
                      </c:pt>
                      <c:pt idx="354">
                        <c:v>2.35</c:v>
                      </c:pt>
                      <c:pt idx="355">
                        <c:v>2.5</c:v>
                      </c:pt>
                      <c:pt idx="356">
                        <c:v>2.2999999999999998</c:v>
                      </c:pt>
                      <c:pt idx="357">
                        <c:v>2.2000000000000002</c:v>
                      </c:pt>
                      <c:pt idx="358">
                        <c:v>2.15</c:v>
                      </c:pt>
                      <c:pt idx="359">
                        <c:v>2.0499999999999998</c:v>
                      </c:pt>
                      <c:pt idx="360">
                        <c:v>2.35</c:v>
                      </c:pt>
                      <c:pt idx="361">
                        <c:v>2.65</c:v>
                      </c:pt>
                      <c:pt idx="362">
                        <c:v>2.5</c:v>
                      </c:pt>
                      <c:pt idx="363">
                        <c:v>2.65</c:v>
                      </c:pt>
                      <c:pt idx="364">
                        <c:v>2.5</c:v>
                      </c:pt>
                      <c:pt idx="365">
                        <c:v>2.5</c:v>
                      </c:pt>
                      <c:pt idx="366">
                        <c:v>2.4</c:v>
                      </c:pt>
                      <c:pt idx="367">
                        <c:v>2.2999999999999998</c:v>
                      </c:pt>
                      <c:pt idx="368">
                        <c:v>2.7</c:v>
                      </c:pt>
                      <c:pt idx="369">
                        <c:v>2.75</c:v>
                      </c:pt>
                      <c:pt idx="370">
                        <c:v>2.5499999999999998</c:v>
                      </c:pt>
                      <c:pt idx="371">
                        <c:v>2.5</c:v>
                      </c:pt>
                      <c:pt idx="372">
                        <c:v>2.65</c:v>
                      </c:pt>
                      <c:pt idx="373">
                        <c:v>2.75</c:v>
                      </c:pt>
                      <c:pt idx="374">
                        <c:v>2.75</c:v>
                      </c:pt>
                      <c:pt idx="375">
                        <c:v>2.9</c:v>
                      </c:pt>
                      <c:pt idx="376">
                        <c:v>2.8</c:v>
                      </c:pt>
                      <c:pt idx="377">
                        <c:v>2.9</c:v>
                      </c:pt>
                      <c:pt idx="378">
                        <c:v>3.1</c:v>
                      </c:pt>
                      <c:pt idx="379">
                        <c:v>3</c:v>
                      </c:pt>
                      <c:pt idx="380">
                        <c:v>2.85</c:v>
                      </c:pt>
                      <c:pt idx="381">
                        <c:v>2.65</c:v>
                      </c:pt>
                      <c:pt idx="382">
                        <c:v>2.7</c:v>
                      </c:pt>
                      <c:pt idx="383">
                        <c:v>2.7</c:v>
                      </c:pt>
                      <c:pt idx="384">
                        <c:v>2.4500000000000002</c:v>
                      </c:pt>
                      <c:pt idx="385">
                        <c:v>2.35</c:v>
                      </c:pt>
                      <c:pt idx="386">
                        <c:v>2.35</c:v>
                      </c:pt>
                      <c:pt idx="387">
                        <c:v>2.25</c:v>
                      </c:pt>
                      <c:pt idx="388">
                        <c:v>2</c:v>
                      </c:pt>
                      <c:pt idx="389">
                        <c:v>2.0499999999999998</c:v>
                      </c:pt>
                      <c:pt idx="390">
                        <c:v>2.2000000000000002</c:v>
                      </c:pt>
                      <c:pt idx="391">
                        <c:v>2.1</c:v>
                      </c:pt>
                      <c:pt idx="392">
                        <c:v>2</c:v>
                      </c:pt>
                      <c:pt idx="393">
                        <c:v>1.95</c:v>
                      </c:pt>
                      <c:pt idx="394">
                        <c:v>2.1</c:v>
                      </c:pt>
                      <c:pt idx="395">
                        <c:v>2.4500000000000002</c:v>
                      </c:pt>
                      <c:pt idx="396">
                        <c:v>2.6</c:v>
                      </c:pt>
                      <c:pt idx="397">
                        <c:v>2.6</c:v>
                      </c:pt>
                      <c:pt idx="398">
                        <c:v>2.9</c:v>
                      </c:pt>
                      <c:pt idx="399">
                        <c:v>3</c:v>
                      </c:pt>
                      <c:pt idx="400">
                        <c:v>2.9</c:v>
                      </c:pt>
                      <c:pt idx="401">
                        <c:v>2.75</c:v>
                      </c:pt>
                      <c:pt idx="402">
                        <c:v>2.7</c:v>
                      </c:pt>
                      <c:pt idx="403">
                        <c:v>2.65</c:v>
                      </c:pt>
                      <c:pt idx="404">
                        <c:v>2.5</c:v>
                      </c:pt>
                      <c:pt idx="405">
                        <c:v>2.35</c:v>
                      </c:pt>
                      <c:pt idx="406">
                        <c:v>2.2000000000000002</c:v>
                      </c:pt>
                      <c:pt idx="407">
                        <c:v>2</c:v>
                      </c:pt>
                      <c:pt idx="408">
                        <c:v>2.2000000000000002</c:v>
                      </c:pt>
                      <c:pt idx="409">
                        <c:v>2</c:v>
                      </c:pt>
                      <c:pt idx="410">
                        <c:v>2.1</c:v>
                      </c:pt>
                      <c:pt idx="411">
                        <c:v>2</c:v>
                      </c:pt>
                      <c:pt idx="412">
                        <c:v>2</c:v>
                      </c:pt>
                      <c:pt idx="413">
                        <c:v>1.9</c:v>
                      </c:pt>
                      <c:pt idx="414">
                        <c:v>2.1</c:v>
                      </c:pt>
                      <c:pt idx="415">
                        <c:v>2.15</c:v>
                      </c:pt>
                      <c:pt idx="416">
                        <c:v>2.2999999999999998</c:v>
                      </c:pt>
                      <c:pt idx="417">
                        <c:v>2.25</c:v>
                      </c:pt>
                      <c:pt idx="418">
                        <c:v>1.95</c:v>
                      </c:pt>
                      <c:pt idx="419">
                        <c:v>1.85</c:v>
                      </c:pt>
                      <c:pt idx="420">
                        <c:v>1.85</c:v>
                      </c:pt>
                      <c:pt idx="421">
                        <c:v>1.8</c:v>
                      </c:pt>
                      <c:pt idx="422">
                        <c:v>1.75</c:v>
                      </c:pt>
                      <c:pt idx="423">
                        <c:v>1.7</c:v>
                      </c:pt>
                      <c:pt idx="424">
                        <c:v>1.7</c:v>
                      </c:pt>
                      <c:pt idx="425">
                        <c:v>1.7</c:v>
                      </c:pt>
                      <c:pt idx="426">
                        <c:v>1.8</c:v>
                      </c:pt>
                      <c:pt idx="427">
                        <c:v>2.1</c:v>
                      </c:pt>
                      <c:pt idx="428">
                        <c:v>2.1</c:v>
                      </c:pt>
                      <c:pt idx="429">
                        <c:v>1.95</c:v>
                      </c:pt>
                      <c:pt idx="430">
                        <c:v>2.1</c:v>
                      </c:pt>
                      <c:pt idx="431">
                        <c:v>2.25</c:v>
                      </c:pt>
                      <c:pt idx="432">
                        <c:v>2.2000000000000002</c:v>
                      </c:pt>
                      <c:pt idx="433">
                        <c:v>2.0499999999999998</c:v>
                      </c:pt>
                      <c:pt idx="434">
                        <c:v>2.0499999999999998</c:v>
                      </c:pt>
                      <c:pt idx="435">
                        <c:v>2</c:v>
                      </c:pt>
                      <c:pt idx="436">
                        <c:v>2.1</c:v>
                      </c:pt>
                      <c:pt idx="437">
                        <c:v>2</c:v>
                      </c:pt>
                      <c:pt idx="438">
                        <c:v>1.95</c:v>
                      </c:pt>
                      <c:pt idx="439">
                        <c:v>1.95</c:v>
                      </c:pt>
                      <c:pt idx="440">
                        <c:v>2.0499999999999998</c:v>
                      </c:pt>
                      <c:pt idx="441">
                        <c:v>2.2000000000000002</c:v>
                      </c:pt>
                      <c:pt idx="442">
                        <c:v>2.2000000000000002</c:v>
                      </c:pt>
                      <c:pt idx="443">
                        <c:v>2.2999999999999998</c:v>
                      </c:pt>
                      <c:pt idx="444">
                        <c:v>2.25</c:v>
                      </c:pt>
                      <c:pt idx="445">
                        <c:v>2.1</c:v>
                      </c:pt>
                      <c:pt idx="446">
                        <c:v>1.95</c:v>
                      </c:pt>
                      <c:pt idx="447">
                        <c:v>2</c:v>
                      </c:pt>
                      <c:pt idx="448">
                        <c:v>2.1</c:v>
                      </c:pt>
                      <c:pt idx="449">
                        <c:v>2</c:v>
                      </c:pt>
                      <c:pt idx="450">
                        <c:v>1.95</c:v>
                      </c:pt>
                      <c:pt idx="451">
                        <c:v>1.95</c:v>
                      </c:pt>
                      <c:pt idx="452">
                        <c:v>1.9</c:v>
                      </c:pt>
                      <c:pt idx="453">
                        <c:v>1.85</c:v>
                      </c:pt>
                      <c:pt idx="454">
                        <c:v>2.25</c:v>
                      </c:pt>
                      <c:pt idx="455">
                        <c:v>2.2999999999999998</c:v>
                      </c:pt>
                      <c:pt idx="456">
                        <c:v>2.25</c:v>
                      </c:pt>
                      <c:pt idx="457">
                        <c:v>2.2999999999999998</c:v>
                      </c:pt>
                      <c:pt idx="458">
                        <c:v>2.35</c:v>
                      </c:pt>
                      <c:pt idx="459">
                        <c:v>2.25</c:v>
                      </c:pt>
                      <c:pt idx="460">
                        <c:v>2.2000000000000002</c:v>
                      </c:pt>
                      <c:pt idx="461">
                        <c:v>1.9</c:v>
                      </c:pt>
                      <c:pt idx="462">
                        <c:v>1.95</c:v>
                      </c:pt>
                      <c:pt idx="463">
                        <c:v>1.9</c:v>
                      </c:pt>
                      <c:pt idx="464">
                        <c:v>1.85</c:v>
                      </c:pt>
                      <c:pt idx="465">
                        <c:v>1.9</c:v>
                      </c:pt>
                      <c:pt idx="466">
                        <c:v>1.9</c:v>
                      </c:pt>
                      <c:pt idx="467">
                        <c:v>1.9</c:v>
                      </c:pt>
                      <c:pt idx="468">
                        <c:v>1.85</c:v>
                      </c:pt>
                      <c:pt idx="469">
                        <c:v>1.8</c:v>
                      </c:pt>
                      <c:pt idx="470">
                        <c:v>1.85</c:v>
                      </c:pt>
                      <c:pt idx="471">
                        <c:v>2</c:v>
                      </c:pt>
                      <c:pt idx="472">
                        <c:v>2.25</c:v>
                      </c:pt>
                      <c:pt idx="473">
                        <c:v>2.2999999999999998</c:v>
                      </c:pt>
                      <c:pt idx="474">
                        <c:v>2.35</c:v>
                      </c:pt>
                      <c:pt idx="475">
                        <c:v>2.5</c:v>
                      </c:pt>
                      <c:pt idx="476">
                        <c:v>2.4</c:v>
                      </c:pt>
                      <c:pt idx="477">
                        <c:v>2.35</c:v>
                      </c:pt>
                      <c:pt idx="478">
                        <c:v>2.15</c:v>
                      </c:pt>
                      <c:pt idx="479">
                        <c:v>2.0499999999999998</c:v>
                      </c:pt>
                      <c:pt idx="480">
                        <c:v>2.15</c:v>
                      </c:pt>
                      <c:pt idx="481">
                        <c:v>2.2000000000000002</c:v>
                      </c:pt>
                      <c:pt idx="482">
                        <c:v>2.2000000000000002</c:v>
                      </c:pt>
                      <c:pt idx="483">
                        <c:v>2.35</c:v>
                      </c:pt>
                      <c:pt idx="484">
                        <c:v>2.2999999999999998</c:v>
                      </c:pt>
                      <c:pt idx="485">
                        <c:v>2</c:v>
                      </c:pt>
                      <c:pt idx="486">
                        <c:v>1.8</c:v>
                      </c:pt>
                      <c:pt idx="487">
                        <c:v>1.9</c:v>
                      </c:pt>
                      <c:pt idx="488">
                        <c:v>2.2999999999999998</c:v>
                      </c:pt>
                      <c:pt idx="489">
                        <c:v>2.1</c:v>
                      </c:pt>
                      <c:pt idx="490">
                        <c:v>1.8</c:v>
                      </c:pt>
                      <c:pt idx="491">
                        <c:v>1.85</c:v>
                      </c:pt>
                      <c:pt idx="492">
                        <c:v>2.4</c:v>
                      </c:pt>
                      <c:pt idx="493">
                        <c:v>2.5</c:v>
                      </c:pt>
                      <c:pt idx="494">
                        <c:v>2.35</c:v>
                      </c:pt>
                      <c:pt idx="495">
                        <c:v>2.2000000000000002</c:v>
                      </c:pt>
                      <c:pt idx="496">
                        <c:v>2.15</c:v>
                      </c:pt>
                      <c:pt idx="497">
                        <c:v>2</c:v>
                      </c:pt>
                      <c:pt idx="498">
                        <c:v>1.9</c:v>
                      </c:pt>
                      <c:pt idx="499">
                        <c:v>1.95</c:v>
                      </c:pt>
                      <c:pt idx="500">
                        <c:v>2.0499999999999998</c:v>
                      </c:pt>
                      <c:pt idx="501">
                        <c:v>2.1</c:v>
                      </c:pt>
                      <c:pt idx="502">
                        <c:v>2.1</c:v>
                      </c:pt>
                      <c:pt idx="503">
                        <c:v>2.4</c:v>
                      </c:pt>
                      <c:pt idx="504">
                        <c:v>1.95</c:v>
                      </c:pt>
                      <c:pt idx="505">
                        <c:v>1.8</c:v>
                      </c:pt>
                      <c:pt idx="506">
                        <c:v>1.85</c:v>
                      </c:pt>
                      <c:pt idx="507">
                        <c:v>2</c:v>
                      </c:pt>
                      <c:pt idx="508">
                        <c:v>2</c:v>
                      </c:pt>
                      <c:pt idx="509">
                        <c:v>2.0499999999999998</c:v>
                      </c:pt>
                      <c:pt idx="510">
                        <c:v>2.2000000000000002</c:v>
                      </c:pt>
                      <c:pt idx="511">
                        <c:v>2</c:v>
                      </c:pt>
                      <c:pt idx="512">
                        <c:v>1.95</c:v>
                      </c:pt>
                      <c:pt idx="513">
                        <c:v>1.7</c:v>
                      </c:pt>
                      <c:pt idx="514">
                        <c:v>1.6</c:v>
                      </c:pt>
                      <c:pt idx="515">
                        <c:v>1.65</c:v>
                      </c:pt>
                      <c:pt idx="516">
                        <c:v>1.55</c:v>
                      </c:pt>
                      <c:pt idx="517">
                        <c:v>1.65</c:v>
                      </c:pt>
                      <c:pt idx="518">
                        <c:v>1.85</c:v>
                      </c:pt>
                      <c:pt idx="519">
                        <c:v>2</c:v>
                      </c:pt>
                      <c:pt idx="520">
                        <c:v>2.1</c:v>
                      </c:pt>
                      <c:pt idx="521">
                        <c:v>1.9</c:v>
                      </c:pt>
                      <c:pt idx="522">
                        <c:v>1.8</c:v>
                      </c:pt>
                      <c:pt idx="523">
                        <c:v>1.7</c:v>
                      </c:pt>
                      <c:pt idx="524">
                        <c:v>1.8</c:v>
                      </c:pt>
                      <c:pt idx="525">
                        <c:v>1.7</c:v>
                      </c:pt>
                      <c:pt idx="526">
                        <c:v>1.75</c:v>
                      </c:pt>
                      <c:pt idx="527">
                        <c:v>1.7</c:v>
                      </c:pt>
                      <c:pt idx="528">
                        <c:v>1.8</c:v>
                      </c:pt>
                      <c:pt idx="529">
                        <c:v>1.8</c:v>
                      </c:pt>
                      <c:pt idx="530">
                        <c:v>1.9</c:v>
                      </c:pt>
                      <c:pt idx="531">
                        <c:v>1.8</c:v>
                      </c:pt>
                      <c:pt idx="532">
                        <c:v>1.6</c:v>
                      </c:pt>
                      <c:pt idx="533">
                        <c:v>1.6</c:v>
                      </c:pt>
                      <c:pt idx="534">
                        <c:v>2</c:v>
                      </c:pt>
                      <c:pt idx="535">
                        <c:v>2.2000000000000002</c:v>
                      </c:pt>
                      <c:pt idx="536">
                        <c:v>2.35</c:v>
                      </c:pt>
                      <c:pt idx="537">
                        <c:v>2.35</c:v>
                      </c:pt>
                      <c:pt idx="538">
                        <c:v>2.0499999999999998</c:v>
                      </c:pt>
                      <c:pt idx="539">
                        <c:v>2.2000000000000002</c:v>
                      </c:pt>
                      <c:pt idx="540">
                        <c:v>2.4</c:v>
                      </c:pt>
                      <c:pt idx="541">
                        <c:v>2.65</c:v>
                      </c:pt>
                      <c:pt idx="542">
                        <c:v>3.1</c:v>
                      </c:pt>
                      <c:pt idx="543">
                        <c:v>3</c:v>
                      </c:pt>
                      <c:pt idx="544">
                        <c:v>2.9</c:v>
                      </c:pt>
                      <c:pt idx="545">
                        <c:v>2.85</c:v>
                      </c:pt>
                      <c:pt idx="546">
                        <c:v>2.78</c:v>
                      </c:pt>
                      <c:pt idx="547">
                        <c:v>2.69</c:v>
                      </c:pt>
                      <c:pt idx="548">
                        <c:v>2.6</c:v>
                      </c:pt>
                      <c:pt idx="549">
                        <c:v>2.7</c:v>
                      </c:pt>
                      <c:pt idx="550">
                        <c:v>2.95</c:v>
                      </c:pt>
                      <c:pt idx="551">
                        <c:v>2.95</c:v>
                      </c:pt>
                      <c:pt idx="552">
                        <c:v>2.9</c:v>
                      </c:pt>
                      <c:pt idx="553">
                        <c:v>2.85</c:v>
                      </c:pt>
                      <c:pt idx="554">
                        <c:v>2.7</c:v>
                      </c:pt>
                      <c:pt idx="555">
                        <c:v>2.85</c:v>
                      </c:pt>
                      <c:pt idx="556">
                        <c:v>3.55</c:v>
                      </c:pt>
                      <c:pt idx="557">
                        <c:v>3.45</c:v>
                      </c:pt>
                      <c:pt idx="558">
                        <c:v>3.2</c:v>
                      </c:pt>
                      <c:pt idx="559">
                        <c:v>2.95</c:v>
                      </c:pt>
                      <c:pt idx="560">
                        <c:v>3.05</c:v>
                      </c:pt>
                      <c:pt idx="561">
                        <c:v>3.1</c:v>
                      </c:pt>
                      <c:pt idx="562">
                        <c:v>3</c:v>
                      </c:pt>
                      <c:pt idx="563">
                        <c:v>3.05</c:v>
                      </c:pt>
                      <c:pt idx="564">
                        <c:v>2.85</c:v>
                      </c:pt>
                      <c:pt idx="565">
                        <c:v>2.9</c:v>
                      </c:pt>
                      <c:pt idx="566">
                        <c:v>3.1</c:v>
                      </c:pt>
                      <c:pt idx="567">
                        <c:v>3.1</c:v>
                      </c:pt>
                      <c:pt idx="568">
                        <c:v>3.1</c:v>
                      </c:pt>
                      <c:pt idx="569">
                        <c:v>3.2</c:v>
                      </c:pt>
                      <c:pt idx="570">
                        <c:v>3.3</c:v>
                      </c:pt>
                      <c:pt idx="571">
                        <c:v>3.1</c:v>
                      </c:pt>
                      <c:pt idx="572">
                        <c:v>3.05</c:v>
                      </c:pt>
                      <c:pt idx="573">
                        <c:v>2.85</c:v>
                      </c:pt>
                      <c:pt idx="574">
                        <c:v>2.8</c:v>
                      </c:pt>
                      <c:pt idx="575">
                        <c:v>2.95</c:v>
                      </c:pt>
                      <c:pt idx="576">
                        <c:v>3.2</c:v>
                      </c:pt>
                      <c:pt idx="577">
                        <c:v>3.3</c:v>
                      </c:pt>
                      <c:pt idx="578">
                        <c:v>3.65</c:v>
                      </c:pt>
                      <c:pt idx="579">
                        <c:v>3.4</c:v>
                      </c:pt>
                      <c:pt idx="580">
                        <c:v>3.1</c:v>
                      </c:pt>
                      <c:pt idx="581">
                        <c:v>3</c:v>
                      </c:pt>
                      <c:pt idx="582">
                        <c:v>3</c:v>
                      </c:pt>
                      <c:pt idx="583">
                        <c:v>3.35</c:v>
                      </c:pt>
                      <c:pt idx="584">
                        <c:v>3.45</c:v>
                      </c:pt>
                      <c:pt idx="585">
                        <c:v>3.3</c:v>
                      </c:pt>
                      <c:pt idx="586">
                        <c:v>3.15</c:v>
                      </c:pt>
                      <c:pt idx="587">
                        <c:v>3</c:v>
                      </c:pt>
                      <c:pt idx="588">
                        <c:v>3.5</c:v>
                      </c:pt>
                      <c:pt idx="589">
                        <c:v>3.65</c:v>
                      </c:pt>
                      <c:pt idx="590">
                        <c:v>3.55</c:v>
                      </c:pt>
                      <c:pt idx="591">
                        <c:v>3.6</c:v>
                      </c:pt>
                      <c:pt idx="592">
                        <c:v>3.7</c:v>
                      </c:pt>
                      <c:pt idx="593">
                        <c:v>3.75</c:v>
                      </c:pt>
                      <c:pt idx="594">
                        <c:v>3.85</c:v>
                      </c:pt>
                      <c:pt idx="595">
                        <c:v>3.9</c:v>
                      </c:pt>
                      <c:pt idx="596">
                        <c:v>4.0999999999999996</c:v>
                      </c:pt>
                      <c:pt idx="597">
                        <c:v>4.0999999999999996</c:v>
                      </c:pt>
                      <c:pt idx="598">
                        <c:v>4.3</c:v>
                      </c:pt>
                      <c:pt idx="599">
                        <c:v>4.4000000000000004</c:v>
                      </c:pt>
                      <c:pt idx="600">
                        <c:v>4.4000000000000004</c:v>
                      </c:pt>
                      <c:pt idx="601">
                        <c:v>4.3499999999999996</c:v>
                      </c:pt>
                      <c:pt idx="602">
                        <c:v>4.2</c:v>
                      </c:pt>
                      <c:pt idx="603">
                        <c:v>4.2</c:v>
                      </c:pt>
                      <c:pt idx="604">
                        <c:v>4.3</c:v>
                      </c:pt>
                      <c:pt idx="605">
                        <c:v>4.3</c:v>
                      </c:pt>
                      <c:pt idx="606">
                        <c:v>4.4000000000000004</c:v>
                      </c:pt>
                      <c:pt idx="607">
                        <c:v>4.4000000000000004</c:v>
                      </c:pt>
                      <c:pt idx="608">
                        <c:v>4.4000000000000004</c:v>
                      </c:pt>
                      <c:pt idx="609">
                        <c:v>4.4000000000000004</c:v>
                      </c:pt>
                      <c:pt idx="610">
                        <c:v>4.5</c:v>
                      </c:pt>
                      <c:pt idx="611">
                        <c:v>4.45</c:v>
                      </c:pt>
                      <c:pt idx="612">
                        <c:v>4.45</c:v>
                      </c:pt>
                      <c:pt idx="613">
                        <c:v>4.5</c:v>
                      </c:pt>
                      <c:pt idx="614">
                        <c:v>4.5</c:v>
                      </c:pt>
                      <c:pt idx="615">
                        <c:v>4.45</c:v>
                      </c:pt>
                      <c:pt idx="616">
                        <c:v>4.2</c:v>
                      </c:pt>
                      <c:pt idx="617">
                        <c:v>4.0999999999999996</c:v>
                      </c:pt>
                      <c:pt idx="618">
                        <c:v>4.25</c:v>
                      </c:pt>
                      <c:pt idx="619">
                        <c:v>4.2</c:v>
                      </c:pt>
                      <c:pt idx="620">
                        <c:v>3.95</c:v>
                      </c:pt>
                      <c:pt idx="621">
                        <c:v>3.9</c:v>
                      </c:pt>
                      <c:pt idx="622">
                        <c:v>3.7</c:v>
                      </c:pt>
                      <c:pt idx="623">
                        <c:v>3.6</c:v>
                      </c:pt>
                      <c:pt idx="624">
                        <c:v>3.7</c:v>
                      </c:pt>
                      <c:pt idx="625">
                        <c:v>3.75</c:v>
                      </c:pt>
                      <c:pt idx="626">
                        <c:v>3.55</c:v>
                      </c:pt>
                      <c:pt idx="627">
                        <c:v>3.6</c:v>
                      </c:pt>
                      <c:pt idx="628">
                        <c:v>3.95</c:v>
                      </c:pt>
                      <c:pt idx="629">
                        <c:v>4</c:v>
                      </c:pt>
                      <c:pt idx="630">
                        <c:v>3.95</c:v>
                      </c:pt>
                      <c:pt idx="631">
                        <c:v>3.95</c:v>
                      </c:pt>
                      <c:pt idx="632">
                        <c:v>4.05</c:v>
                      </c:pt>
                      <c:pt idx="633">
                        <c:v>4.1500000000000004</c:v>
                      </c:pt>
                      <c:pt idx="634">
                        <c:v>4.1500000000000004</c:v>
                      </c:pt>
                      <c:pt idx="635">
                        <c:v>4.25</c:v>
                      </c:pt>
                      <c:pt idx="636">
                        <c:v>4.3499999999999996</c:v>
                      </c:pt>
                      <c:pt idx="637">
                        <c:v>4.4000000000000004</c:v>
                      </c:pt>
                      <c:pt idx="638">
                        <c:v>4.5</c:v>
                      </c:pt>
                      <c:pt idx="639">
                        <c:v>4.45</c:v>
                      </c:pt>
                      <c:pt idx="640">
                        <c:v>4.5</c:v>
                      </c:pt>
                      <c:pt idx="641">
                        <c:v>4.55</c:v>
                      </c:pt>
                      <c:pt idx="642">
                        <c:v>4.5999999999999996</c:v>
                      </c:pt>
                      <c:pt idx="643">
                        <c:v>4.5999999999999996</c:v>
                      </c:pt>
                      <c:pt idx="644">
                        <c:v>4.5999999999999996</c:v>
                      </c:pt>
                      <c:pt idx="645">
                        <c:v>4.5999999999999996</c:v>
                      </c:pt>
                      <c:pt idx="646">
                        <c:v>4.45</c:v>
                      </c:pt>
                      <c:pt idx="647">
                        <c:v>4.4000000000000004</c:v>
                      </c:pt>
                      <c:pt idx="648">
                        <c:v>4.1500000000000004</c:v>
                      </c:pt>
                      <c:pt idx="649">
                        <c:v>4.05</c:v>
                      </c:pt>
                      <c:pt idx="650">
                        <c:v>3.95</c:v>
                      </c:pt>
                      <c:pt idx="651">
                        <c:v>3.85</c:v>
                      </c:pt>
                      <c:pt idx="652">
                        <c:v>4</c:v>
                      </c:pt>
                      <c:pt idx="653">
                        <c:v>3.9</c:v>
                      </c:pt>
                      <c:pt idx="654">
                        <c:v>3.95</c:v>
                      </c:pt>
                      <c:pt idx="655">
                        <c:v>4.1500000000000004</c:v>
                      </c:pt>
                      <c:pt idx="656">
                        <c:v>4.1500000000000004</c:v>
                      </c:pt>
                      <c:pt idx="657">
                        <c:v>4.2</c:v>
                      </c:pt>
                      <c:pt idx="658">
                        <c:v>4.25</c:v>
                      </c:pt>
                      <c:pt idx="659">
                        <c:v>4.2</c:v>
                      </c:pt>
                      <c:pt idx="660">
                        <c:v>3.95</c:v>
                      </c:pt>
                      <c:pt idx="661">
                        <c:v>3.8</c:v>
                      </c:pt>
                      <c:pt idx="662">
                        <c:v>3.7</c:v>
                      </c:pt>
                      <c:pt idx="663">
                        <c:v>3.6</c:v>
                      </c:pt>
                      <c:pt idx="664">
                        <c:v>3.45</c:v>
                      </c:pt>
                      <c:pt idx="665">
                        <c:v>3.4</c:v>
                      </c:pt>
                      <c:pt idx="666">
                        <c:v>3.2</c:v>
                      </c:pt>
                      <c:pt idx="667">
                        <c:v>3.2</c:v>
                      </c:pt>
                      <c:pt idx="668">
                        <c:v>3.05</c:v>
                      </c:pt>
                      <c:pt idx="669">
                        <c:v>3</c:v>
                      </c:pt>
                      <c:pt idx="670">
                        <c:v>2.9</c:v>
                      </c:pt>
                      <c:pt idx="671">
                        <c:v>2.8</c:v>
                      </c:pt>
                      <c:pt idx="672">
                        <c:v>2.7</c:v>
                      </c:pt>
                      <c:pt idx="673">
                        <c:v>2.75</c:v>
                      </c:pt>
                      <c:pt idx="674">
                        <c:v>2.7</c:v>
                      </c:pt>
                      <c:pt idx="675">
                        <c:v>2.75</c:v>
                      </c:pt>
                      <c:pt idx="676">
                        <c:v>2.8</c:v>
                      </c:pt>
                      <c:pt idx="677">
                        <c:v>2.5499999999999998</c:v>
                      </c:pt>
                      <c:pt idx="678">
                        <c:v>2.4</c:v>
                      </c:pt>
                      <c:pt idx="679">
                        <c:v>2.5</c:v>
                      </c:pt>
                      <c:pt idx="680">
                        <c:v>3.1</c:v>
                      </c:pt>
                      <c:pt idx="681">
                        <c:v>3.2</c:v>
                      </c:pt>
                      <c:pt idx="682">
                        <c:v>3.35</c:v>
                      </c:pt>
                      <c:pt idx="683">
                        <c:v>3.33</c:v>
                      </c:pt>
                      <c:pt idx="684">
                        <c:v>3.3</c:v>
                      </c:pt>
                      <c:pt idx="685">
                        <c:v>3.2</c:v>
                      </c:pt>
                      <c:pt idx="686">
                        <c:v>3.1</c:v>
                      </c:pt>
                      <c:pt idx="687">
                        <c:v>3.3</c:v>
                      </c:pt>
                      <c:pt idx="688">
                        <c:v>3.2</c:v>
                      </c:pt>
                      <c:pt idx="689">
                        <c:v>3.2</c:v>
                      </c:pt>
                      <c:pt idx="690">
                        <c:v>2.9</c:v>
                      </c:pt>
                      <c:pt idx="691">
                        <c:v>2.9</c:v>
                      </c:pt>
                      <c:pt idx="692">
                        <c:v>2.95</c:v>
                      </c:pt>
                      <c:pt idx="693">
                        <c:v>2.95</c:v>
                      </c:pt>
                      <c:pt idx="694">
                        <c:v>2.95</c:v>
                      </c:pt>
                      <c:pt idx="695">
                        <c:v>3.5</c:v>
                      </c:pt>
                      <c:pt idx="696">
                        <c:v>3.65</c:v>
                      </c:pt>
                      <c:pt idx="697">
                        <c:v>3.4</c:v>
                      </c:pt>
                      <c:pt idx="698">
                        <c:v>3.45</c:v>
                      </c:pt>
                      <c:pt idx="699">
                        <c:v>3.55</c:v>
                      </c:pt>
                      <c:pt idx="700">
                        <c:v>3.6</c:v>
                      </c:pt>
                      <c:pt idx="701">
                        <c:v>3.65</c:v>
                      </c:pt>
                      <c:pt idx="702">
                        <c:v>3.65</c:v>
                      </c:pt>
                      <c:pt idx="703">
                        <c:v>3.65</c:v>
                      </c:pt>
                      <c:pt idx="704">
                        <c:v>3.5</c:v>
                      </c:pt>
                      <c:pt idx="705">
                        <c:v>3.35</c:v>
                      </c:pt>
                      <c:pt idx="706">
                        <c:v>3.2</c:v>
                      </c:pt>
                      <c:pt idx="707">
                        <c:v>3.2</c:v>
                      </c:pt>
                      <c:pt idx="708">
                        <c:v>3.3</c:v>
                      </c:pt>
                      <c:pt idx="709">
                        <c:v>3.65</c:v>
                      </c:pt>
                      <c:pt idx="710">
                        <c:v>3.7</c:v>
                      </c:pt>
                      <c:pt idx="711">
                        <c:v>3.6</c:v>
                      </c:pt>
                      <c:pt idx="712">
                        <c:v>3.4</c:v>
                      </c:pt>
                      <c:pt idx="713">
                        <c:v>3.45</c:v>
                      </c:pt>
                      <c:pt idx="714">
                        <c:v>3.8</c:v>
                      </c:pt>
                      <c:pt idx="715">
                        <c:v>3.8</c:v>
                      </c:pt>
                      <c:pt idx="716">
                        <c:v>3.75</c:v>
                      </c:pt>
                      <c:pt idx="717">
                        <c:v>3.6</c:v>
                      </c:pt>
                      <c:pt idx="718">
                        <c:v>3.7</c:v>
                      </c:pt>
                      <c:pt idx="719">
                        <c:v>3.85</c:v>
                      </c:pt>
                      <c:pt idx="720">
                        <c:v>4.1500000000000004</c:v>
                      </c:pt>
                      <c:pt idx="721">
                        <c:v>4.1500000000000004</c:v>
                      </c:pt>
                      <c:pt idx="722">
                        <c:v>4.25</c:v>
                      </c:pt>
                      <c:pt idx="723">
                        <c:v>4.0999999999999996</c:v>
                      </c:pt>
                      <c:pt idx="724">
                        <c:v>3.8</c:v>
                      </c:pt>
                      <c:pt idx="725">
                        <c:v>3.75</c:v>
                      </c:pt>
                      <c:pt idx="726">
                        <c:v>3.2</c:v>
                      </c:pt>
                      <c:pt idx="727">
                        <c:v>3.1</c:v>
                      </c:pt>
                      <c:pt idx="728">
                        <c:v>3</c:v>
                      </c:pt>
                      <c:pt idx="729">
                        <c:v>3.05</c:v>
                      </c:pt>
                      <c:pt idx="730">
                        <c:v>3</c:v>
                      </c:pt>
                      <c:pt idx="731">
                        <c:v>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B4CE-42B4-94C7-3B7BFD3BFCB9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DATOS!$M$3:$M$734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2.9</c:v>
                      </c:pt>
                      <c:pt idx="1">
                        <c:v>2.85</c:v>
                      </c:pt>
                      <c:pt idx="2">
                        <c:v>2.7</c:v>
                      </c:pt>
                      <c:pt idx="3">
                        <c:v>2.5499999999999998</c:v>
                      </c:pt>
                      <c:pt idx="4">
                        <c:v>2.5</c:v>
                      </c:pt>
                      <c:pt idx="5">
                        <c:v>2.6</c:v>
                      </c:pt>
                      <c:pt idx="6">
                        <c:v>2.4</c:v>
                      </c:pt>
                      <c:pt idx="7">
                        <c:v>2.4500000000000002</c:v>
                      </c:pt>
                      <c:pt idx="8">
                        <c:v>2.4500000000000002</c:v>
                      </c:pt>
                      <c:pt idx="9">
                        <c:v>2.75</c:v>
                      </c:pt>
                      <c:pt idx="10">
                        <c:v>2.7</c:v>
                      </c:pt>
                      <c:pt idx="11">
                        <c:v>2.9</c:v>
                      </c:pt>
                      <c:pt idx="12">
                        <c:v>3</c:v>
                      </c:pt>
                      <c:pt idx="13">
                        <c:v>2.95</c:v>
                      </c:pt>
                      <c:pt idx="14">
                        <c:v>3.1</c:v>
                      </c:pt>
                      <c:pt idx="15">
                        <c:v>3.1</c:v>
                      </c:pt>
                      <c:pt idx="16">
                        <c:v>3.05</c:v>
                      </c:pt>
                      <c:pt idx="17">
                        <c:v>3.15</c:v>
                      </c:pt>
                      <c:pt idx="18">
                        <c:v>3.2</c:v>
                      </c:pt>
                      <c:pt idx="19">
                        <c:v>3.2</c:v>
                      </c:pt>
                      <c:pt idx="20">
                        <c:v>3.1</c:v>
                      </c:pt>
                      <c:pt idx="21">
                        <c:v>3.1</c:v>
                      </c:pt>
                      <c:pt idx="22">
                        <c:v>3.1</c:v>
                      </c:pt>
                      <c:pt idx="23">
                        <c:v>3.1</c:v>
                      </c:pt>
                      <c:pt idx="24">
                        <c:v>3</c:v>
                      </c:pt>
                      <c:pt idx="25">
                        <c:v>2.95</c:v>
                      </c:pt>
                      <c:pt idx="26">
                        <c:v>2.9</c:v>
                      </c:pt>
                      <c:pt idx="27">
                        <c:v>2.9</c:v>
                      </c:pt>
                      <c:pt idx="28">
                        <c:v>3.05</c:v>
                      </c:pt>
                      <c:pt idx="29">
                        <c:v>3.1</c:v>
                      </c:pt>
                      <c:pt idx="30">
                        <c:v>2.95</c:v>
                      </c:pt>
                      <c:pt idx="31">
                        <c:v>3.05</c:v>
                      </c:pt>
                      <c:pt idx="32">
                        <c:v>3</c:v>
                      </c:pt>
                      <c:pt idx="33">
                        <c:v>2.95</c:v>
                      </c:pt>
                      <c:pt idx="34">
                        <c:v>2.95</c:v>
                      </c:pt>
                      <c:pt idx="35">
                        <c:v>2.85</c:v>
                      </c:pt>
                      <c:pt idx="36">
                        <c:v>2.95</c:v>
                      </c:pt>
                      <c:pt idx="37">
                        <c:v>2.95</c:v>
                      </c:pt>
                      <c:pt idx="38">
                        <c:v>3</c:v>
                      </c:pt>
                      <c:pt idx="39">
                        <c:v>2.9</c:v>
                      </c:pt>
                      <c:pt idx="40">
                        <c:v>2.6</c:v>
                      </c:pt>
                      <c:pt idx="41">
                        <c:v>2.5499999999999998</c:v>
                      </c:pt>
                      <c:pt idx="42">
                        <c:v>2.35</c:v>
                      </c:pt>
                      <c:pt idx="43">
                        <c:v>2.4</c:v>
                      </c:pt>
                      <c:pt idx="44">
                        <c:v>2.4</c:v>
                      </c:pt>
                      <c:pt idx="45">
                        <c:v>2.4500000000000002</c:v>
                      </c:pt>
                      <c:pt idx="46">
                        <c:v>2.5</c:v>
                      </c:pt>
                      <c:pt idx="47">
                        <c:v>2.5</c:v>
                      </c:pt>
                      <c:pt idx="48">
                        <c:v>2.5</c:v>
                      </c:pt>
                      <c:pt idx="49">
                        <c:v>2.65</c:v>
                      </c:pt>
                      <c:pt idx="50">
                        <c:v>2.5</c:v>
                      </c:pt>
                      <c:pt idx="51">
                        <c:v>2.2999999999999998</c:v>
                      </c:pt>
                      <c:pt idx="52">
                        <c:v>2.1</c:v>
                      </c:pt>
                      <c:pt idx="53">
                        <c:v>1.95</c:v>
                      </c:pt>
                      <c:pt idx="54">
                        <c:v>2</c:v>
                      </c:pt>
                      <c:pt idx="55">
                        <c:v>2.1</c:v>
                      </c:pt>
                      <c:pt idx="56">
                        <c:v>2.1</c:v>
                      </c:pt>
                      <c:pt idx="57">
                        <c:v>2.0499999999999998</c:v>
                      </c:pt>
                      <c:pt idx="58">
                        <c:v>2</c:v>
                      </c:pt>
                      <c:pt idx="59">
                        <c:v>2.7</c:v>
                      </c:pt>
                      <c:pt idx="60">
                        <c:v>2.6</c:v>
                      </c:pt>
                      <c:pt idx="61">
                        <c:v>2.5499999999999998</c:v>
                      </c:pt>
                      <c:pt idx="62">
                        <c:v>2.4</c:v>
                      </c:pt>
                      <c:pt idx="63">
                        <c:v>2.4500000000000002</c:v>
                      </c:pt>
                      <c:pt idx="64">
                        <c:v>2.5</c:v>
                      </c:pt>
                      <c:pt idx="65">
                        <c:v>2.6</c:v>
                      </c:pt>
                      <c:pt idx="66">
                        <c:v>2.8</c:v>
                      </c:pt>
                      <c:pt idx="67">
                        <c:v>3</c:v>
                      </c:pt>
                      <c:pt idx="68">
                        <c:v>3</c:v>
                      </c:pt>
                      <c:pt idx="69">
                        <c:v>3.3</c:v>
                      </c:pt>
                      <c:pt idx="70">
                        <c:v>3.45</c:v>
                      </c:pt>
                      <c:pt idx="71">
                        <c:v>3.65</c:v>
                      </c:pt>
                      <c:pt idx="72">
                        <c:v>3.5</c:v>
                      </c:pt>
                      <c:pt idx="73">
                        <c:v>3.45</c:v>
                      </c:pt>
                      <c:pt idx="74">
                        <c:v>3.25</c:v>
                      </c:pt>
                      <c:pt idx="75">
                        <c:v>3.25</c:v>
                      </c:pt>
                      <c:pt idx="76">
                        <c:v>3.05</c:v>
                      </c:pt>
                      <c:pt idx="77">
                        <c:v>3.1</c:v>
                      </c:pt>
                      <c:pt idx="78">
                        <c:v>2.85</c:v>
                      </c:pt>
                      <c:pt idx="79">
                        <c:v>2.8</c:v>
                      </c:pt>
                      <c:pt idx="80">
                        <c:v>2.7</c:v>
                      </c:pt>
                      <c:pt idx="81">
                        <c:v>2.6</c:v>
                      </c:pt>
                      <c:pt idx="82">
                        <c:v>2.2999999999999998</c:v>
                      </c:pt>
                      <c:pt idx="83">
                        <c:v>2.25</c:v>
                      </c:pt>
                      <c:pt idx="84">
                        <c:v>2.35</c:v>
                      </c:pt>
                      <c:pt idx="85">
                        <c:v>2.25</c:v>
                      </c:pt>
                      <c:pt idx="86">
                        <c:v>2.4</c:v>
                      </c:pt>
                      <c:pt idx="87">
                        <c:v>2.35</c:v>
                      </c:pt>
                      <c:pt idx="88">
                        <c:v>2.2999999999999998</c:v>
                      </c:pt>
                      <c:pt idx="89">
                        <c:v>2.25</c:v>
                      </c:pt>
                      <c:pt idx="90">
                        <c:v>2.5499999999999998</c:v>
                      </c:pt>
                      <c:pt idx="91">
                        <c:v>2.6</c:v>
                      </c:pt>
                      <c:pt idx="92">
                        <c:v>2.4500000000000002</c:v>
                      </c:pt>
                      <c:pt idx="93">
                        <c:v>2.4300000000000002</c:v>
                      </c:pt>
                      <c:pt idx="94">
                        <c:v>2.41</c:v>
                      </c:pt>
                      <c:pt idx="95">
                        <c:v>2.4</c:v>
                      </c:pt>
                      <c:pt idx="96">
                        <c:v>2.2000000000000002</c:v>
                      </c:pt>
                      <c:pt idx="97">
                        <c:v>2.2000000000000002</c:v>
                      </c:pt>
                      <c:pt idx="98">
                        <c:v>2.25</c:v>
                      </c:pt>
                      <c:pt idx="99">
                        <c:v>2.4</c:v>
                      </c:pt>
                      <c:pt idx="100">
                        <c:v>2.1</c:v>
                      </c:pt>
                      <c:pt idx="101">
                        <c:v>2.0499999999999998</c:v>
                      </c:pt>
                      <c:pt idx="102">
                        <c:v>1.95</c:v>
                      </c:pt>
                      <c:pt idx="103">
                        <c:v>1.95</c:v>
                      </c:pt>
                      <c:pt idx="104">
                        <c:v>2.0499999999999998</c:v>
                      </c:pt>
                      <c:pt idx="105">
                        <c:v>2.0499999999999998</c:v>
                      </c:pt>
                      <c:pt idx="106">
                        <c:v>2</c:v>
                      </c:pt>
                      <c:pt idx="107">
                        <c:v>1.9</c:v>
                      </c:pt>
                      <c:pt idx="108">
                        <c:v>2.0499999999999998</c:v>
                      </c:pt>
                      <c:pt idx="109">
                        <c:v>2.2000000000000002</c:v>
                      </c:pt>
                      <c:pt idx="110">
                        <c:v>2.0499999999999998</c:v>
                      </c:pt>
                      <c:pt idx="111">
                        <c:v>2</c:v>
                      </c:pt>
                      <c:pt idx="112">
                        <c:v>1.85</c:v>
                      </c:pt>
                      <c:pt idx="113">
                        <c:v>1.8</c:v>
                      </c:pt>
                      <c:pt idx="114">
                        <c:v>2.2999999999999998</c:v>
                      </c:pt>
                      <c:pt idx="115">
                        <c:v>2.1</c:v>
                      </c:pt>
                      <c:pt idx="116">
                        <c:v>2.0499999999999998</c:v>
                      </c:pt>
                      <c:pt idx="117">
                        <c:v>2.4</c:v>
                      </c:pt>
                      <c:pt idx="118">
                        <c:v>2.42</c:v>
                      </c:pt>
                      <c:pt idx="119">
                        <c:v>2.4300000000000002</c:v>
                      </c:pt>
                      <c:pt idx="120">
                        <c:v>2.4500000000000002</c:v>
                      </c:pt>
                      <c:pt idx="121">
                        <c:v>2.2999999999999998</c:v>
                      </c:pt>
                      <c:pt idx="122">
                        <c:v>2.0499999999999998</c:v>
                      </c:pt>
                      <c:pt idx="123">
                        <c:v>1.95</c:v>
                      </c:pt>
                      <c:pt idx="124">
                        <c:v>1.85</c:v>
                      </c:pt>
                      <c:pt idx="125">
                        <c:v>1.8</c:v>
                      </c:pt>
                      <c:pt idx="126">
                        <c:v>2</c:v>
                      </c:pt>
                      <c:pt idx="127">
                        <c:v>2.1</c:v>
                      </c:pt>
                      <c:pt idx="128">
                        <c:v>2</c:v>
                      </c:pt>
                      <c:pt idx="129">
                        <c:v>2</c:v>
                      </c:pt>
                      <c:pt idx="130">
                        <c:v>2.1</c:v>
                      </c:pt>
                      <c:pt idx="131">
                        <c:v>1.85</c:v>
                      </c:pt>
                      <c:pt idx="132">
                        <c:v>2.2000000000000002</c:v>
                      </c:pt>
                      <c:pt idx="133">
                        <c:v>2.5</c:v>
                      </c:pt>
                      <c:pt idx="134">
                        <c:v>3.3</c:v>
                      </c:pt>
                      <c:pt idx="135">
                        <c:v>3.15</c:v>
                      </c:pt>
                      <c:pt idx="136">
                        <c:v>3.1</c:v>
                      </c:pt>
                      <c:pt idx="137">
                        <c:v>3.1</c:v>
                      </c:pt>
                      <c:pt idx="138">
                        <c:v>3.1</c:v>
                      </c:pt>
                      <c:pt idx="139">
                        <c:v>3.4</c:v>
                      </c:pt>
                      <c:pt idx="140">
                        <c:v>3.45</c:v>
                      </c:pt>
                      <c:pt idx="141">
                        <c:v>3.3</c:v>
                      </c:pt>
                      <c:pt idx="142">
                        <c:v>3</c:v>
                      </c:pt>
                      <c:pt idx="143">
                        <c:v>3.1</c:v>
                      </c:pt>
                      <c:pt idx="144">
                        <c:v>3.35</c:v>
                      </c:pt>
                      <c:pt idx="145">
                        <c:v>3.3</c:v>
                      </c:pt>
                      <c:pt idx="146">
                        <c:v>3.4</c:v>
                      </c:pt>
                      <c:pt idx="147">
                        <c:v>3.3</c:v>
                      </c:pt>
                      <c:pt idx="148">
                        <c:v>2.7</c:v>
                      </c:pt>
                      <c:pt idx="149">
                        <c:v>2.6</c:v>
                      </c:pt>
                      <c:pt idx="150">
                        <c:v>2.95</c:v>
                      </c:pt>
                      <c:pt idx="151">
                        <c:v>3.1</c:v>
                      </c:pt>
                      <c:pt idx="152">
                        <c:v>3.05</c:v>
                      </c:pt>
                      <c:pt idx="153">
                        <c:v>3.1</c:v>
                      </c:pt>
                      <c:pt idx="154">
                        <c:v>3.5</c:v>
                      </c:pt>
                      <c:pt idx="155">
                        <c:v>3.6</c:v>
                      </c:pt>
                      <c:pt idx="156">
                        <c:v>3.4</c:v>
                      </c:pt>
                      <c:pt idx="157">
                        <c:v>3.25</c:v>
                      </c:pt>
                      <c:pt idx="158">
                        <c:v>3.3</c:v>
                      </c:pt>
                      <c:pt idx="159">
                        <c:v>3.3</c:v>
                      </c:pt>
                      <c:pt idx="160">
                        <c:v>3.4</c:v>
                      </c:pt>
                      <c:pt idx="161">
                        <c:v>3.6</c:v>
                      </c:pt>
                      <c:pt idx="162">
                        <c:v>3.6</c:v>
                      </c:pt>
                      <c:pt idx="163">
                        <c:v>3.55</c:v>
                      </c:pt>
                      <c:pt idx="164">
                        <c:v>3.75</c:v>
                      </c:pt>
                      <c:pt idx="165">
                        <c:v>3.8</c:v>
                      </c:pt>
                      <c:pt idx="166">
                        <c:v>4</c:v>
                      </c:pt>
                      <c:pt idx="167">
                        <c:v>3.85</c:v>
                      </c:pt>
                      <c:pt idx="168">
                        <c:v>3.7</c:v>
                      </c:pt>
                      <c:pt idx="169">
                        <c:v>3.8</c:v>
                      </c:pt>
                      <c:pt idx="170">
                        <c:v>3.8</c:v>
                      </c:pt>
                      <c:pt idx="171">
                        <c:v>4.05</c:v>
                      </c:pt>
                      <c:pt idx="172">
                        <c:v>4.1500000000000004</c:v>
                      </c:pt>
                      <c:pt idx="173">
                        <c:v>4.0999999999999996</c:v>
                      </c:pt>
                      <c:pt idx="174">
                        <c:v>3.9</c:v>
                      </c:pt>
                      <c:pt idx="175">
                        <c:v>3.85</c:v>
                      </c:pt>
                      <c:pt idx="176">
                        <c:v>3.95</c:v>
                      </c:pt>
                      <c:pt idx="177">
                        <c:v>3.9</c:v>
                      </c:pt>
                      <c:pt idx="178">
                        <c:v>3.5</c:v>
                      </c:pt>
                      <c:pt idx="179">
                        <c:v>3.4</c:v>
                      </c:pt>
                      <c:pt idx="180">
                        <c:v>3.45</c:v>
                      </c:pt>
                      <c:pt idx="181">
                        <c:v>3.5</c:v>
                      </c:pt>
                      <c:pt idx="182">
                        <c:v>3.6</c:v>
                      </c:pt>
                      <c:pt idx="183">
                        <c:v>3.7</c:v>
                      </c:pt>
                      <c:pt idx="184">
                        <c:v>3.6</c:v>
                      </c:pt>
                      <c:pt idx="185">
                        <c:v>3.6</c:v>
                      </c:pt>
                      <c:pt idx="186">
                        <c:v>3.75</c:v>
                      </c:pt>
                      <c:pt idx="187">
                        <c:v>3.8</c:v>
                      </c:pt>
                      <c:pt idx="188">
                        <c:v>3.7</c:v>
                      </c:pt>
                      <c:pt idx="189">
                        <c:v>3.6</c:v>
                      </c:pt>
                      <c:pt idx="190">
                        <c:v>3.85</c:v>
                      </c:pt>
                      <c:pt idx="191">
                        <c:v>4</c:v>
                      </c:pt>
                      <c:pt idx="192">
                        <c:v>4.0999999999999996</c:v>
                      </c:pt>
                      <c:pt idx="193">
                        <c:v>4.05</c:v>
                      </c:pt>
                      <c:pt idx="194">
                        <c:v>4</c:v>
                      </c:pt>
                      <c:pt idx="195">
                        <c:v>3.95</c:v>
                      </c:pt>
                      <c:pt idx="196">
                        <c:v>4.05</c:v>
                      </c:pt>
                      <c:pt idx="197">
                        <c:v>4.0999999999999996</c:v>
                      </c:pt>
                      <c:pt idx="198">
                        <c:v>4.2</c:v>
                      </c:pt>
                      <c:pt idx="199">
                        <c:v>4.05</c:v>
                      </c:pt>
                      <c:pt idx="200">
                        <c:v>4.05</c:v>
                      </c:pt>
                      <c:pt idx="201">
                        <c:v>4.0999999999999996</c:v>
                      </c:pt>
                      <c:pt idx="202">
                        <c:v>4</c:v>
                      </c:pt>
                      <c:pt idx="203">
                        <c:v>3.8</c:v>
                      </c:pt>
                      <c:pt idx="204">
                        <c:v>3.8</c:v>
                      </c:pt>
                      <c:pt idx="205">
                        <c:v>3.9</c:v>
                      </c:pt>
                      <c:pt idx="206">
                        <c:v>4</c:v>
                      </c:pt>
                      <c:pt idx="207">
                        <c:v>4.0999999999999996</c:v>
                      </c:pt>
                      <c:pt idx="208">
                        <c:v>4.3</c:v>
                      </c:pt>
                      <c:pt idx="209">
                        <c:v>4.3499999999999996</c:v>
                      </c:pt>
                      <c:pt idx="210">
                        <c:v>4.5</c:v>
                      </c:pt>
                      <c:pt idx="211">
                        <c:v>4.5</c:v>
                      </c:pt>
                      <c:pt idx="212">
                        <c:v>4.55</c:v>
                      </c:pt>
                      <c:pt idx="213">
                        <c:v>4.5999999999999996</c:v>
                      </c:pt>
                      <c:pt idx="214">
                        <c:v>4.5999999999999996</c:v>
                      </c:pt>
                      <c:pt idx="215">
                        <c:v>4.5999999999999996</c:v>
                      </c:pt>
                      <c:pt idx="216">
                        <c:v>4.5999999999999996</c:v>
                      </c:pt>
                      <c:pt idx="217">
                        <c:v>4.5</c:v>
                      </c:pt>
                      <c:pt idx="218">
                        <c:v>4.1500000000000004</c:v>
                      </c:pt>
                      <c:pt idx="219">
                        <c:v>4.0999999999999996</c:v>
                      </c:pt>
                      <c:pt idx="220">
                        <c:v>4.3</c:v>
                      </c:pt>
                      <c:pt idx="221">
                        <c:v>4.25</c:v>
                      </c:pt>
                      <c:pt idx="222">
                        <c:v>4</c:v>
                      </c:pt>
                      <c:pt idx="223">
                        <c:v>3.9</c:v>
                      </c:pt>
                      <c:pt idx="224">
                        <c:v>4.0999999999999996</c:v>
                      </c:pt>
                      <c:pt idx="225">
                        <c:v>4</c:v>
                      </c:pt>
                      <c:pt idx="226">
                        <c:v>3.95</c:v>
                      </c:pt>
                      <c:pt idx="227">
                        <c:v>3.95</c:v>
                      </c:pt>
                      <c:pt idx="228">
                        <c:v>3.75</c:v>
                      </c:pt>
                      <c:pt idx="229">
                        <c:v>3.6</c:v>
                      </c:pt>
                      <c:pt idx="230">
                        <c:v>3.4</c:v>
                      </c:pt>
                      <c:pt idx="231">
                        <c:v>3.25</c:v>
                      </c:pt>
                      <c:pt idx="232">
                        <c:v>3.65</c:v>
                      </c:pt>
                      <c:pt idx="233">
                        <c:v>3.75</c:v>
                      </c:pt>
                      <c:pt idx="234">
                        <c:v>4.05</c:v>
                      </c:pt>
                      <c:pt idx="235">
                        <c:v>4.1500000000000004</c:v>
                      </c:pt>
                      <c:pt idx="236">
                        <c:v>4.0999999999999996</c:v>
                      </c:pt>
                      <c:pt idx="237">
                        <c:v>4.05</c:v>
                      </c:pt>
                      <c:pt idx="238">
                        <c:v>4.2</c:v>
                      </c:pt>
                      <c:pt idx="239">
                        <c:v>4.2</c:v>
                      </c:pt>
                      <c:pt idx="240">
                        <c:v>4.2</c:v>
                      </c:pt>
                      <c:pt idx="241">
                        <c:v>4.2</c:v>
                      </c:pt>
                      <c:pt idx="242">
                        <c:v>4.3</c:v>
                      </c:pt>
                      <c:pt idx="243">
                        <c:v>4.3</c:v>
                      </c:pt>
                      <c:pt idx="244">
                        <c:v>4.3</c:v>
                      </c:pt>
                      <c:pt idx="245">
                        <c:v>4.3499999999999996</c:v>
                      </c:pt>
                      <c:pt idx="246">
                        <c:v>4.4000000000000004</c:v>
                      </c:pt>
                      <c:pt idx="247">
                        <c:v>4.4000000000000004</c:v>
                      </c:pt>
                      <c:pt idx="248">
                        <c:v>4.3499999999999996</c:v>
                      </c:pt>
                      <c:pt idx="249">
                        <c:v>4.3</c:v>
                      </c:pt>
                      <c:pt idx="250">
                        <c:v>4.3</c:v>
                      </c:pt>
                      <c:pt idx="251">
                        <c:v>4.3</c:v>
                      </c:pt>
                      <c:pt idx="252">
                        <c:v>4.4000000000000004</c:v>
                      </c:pt>
                      <c:pt idx="253">
                        <c:v>4.45</c:v>
                      </c:pt>
                      <c:pt idx="254">
                        <c:v>4.5</c:v>
                      </c:pt>
                      <c:pt idx="255">
                        <c:v>4.5</c:v>
                      </c:pt>
                      <c:pt idx="256">
                        <c:v>4.5</c:v>
                      </c:pt>
                      <c:pt idx="257">
                        <c:v>4.5999999999999996</c:v>
                      </c:pt>
                      <c:pt idx="258">
                        <c:v>4.75</c:v>
                      </c:pt>
                      <c:pt idx="259">
                        <c:v>4.6500000000000004</c:v>
                      </c:pt>
                      <c:pt idx="260">
                        <c:v>4.8</c:v>
                      </c:pt>
                      <c:pt idx="261">
                        <c:v>4.8</c:v>
                      </c:pt>
                      <c:pt idx="262">
                        <c:v>4.9000000000000004</c:v>
                      </c:pt>
                      <c:pt idx="263">
                        <c:v>5</c:v>
                      </c:pt>
                      <c:pt idx="264">
                        <c:v>5.0999999999999996</c:v>
                      </c:pt>
                      <c:pt idx="265">
                        <c:v>5</c:v>
                      </c:pt>
                      <c:pt idx="266">
                        <c:v>5</c:v>
                      </c:pt>
                      <c:pt idx="267">
                        <c:v>5</c:v>
                      </c:pt>
                      <c:pt idx="268">
                        <c:v>5</c:v>
                      </c:pt>
                      <c:pt idx="269">
                        <c:v>5</c:v>
                      </c:pt>
                      <c:pt idx="270">
                        <c:v>4.95</c:v>
                      </c:pt>
                      <c:pt idx="271">
                        <c:v>4.75</c:v>
                      </c:pt>
                      <c:pt idx="272">
                        <c:v>4.5</c:v>
                      </c:pt>
                      <c:pt idx="273">
                        <c:v>4.25</c:v>
                      </c:pt>
                      <c:pt idx="274">
                        <c:v>4.0999999999999996</c:v>
                      </c:pt>
                      <c:pt idx="275">
                        <c:v>4.05</c:v>
                      </c:pt>
                      <c:pt idx="276">
                        <c:v>4</c:v>
                      </c:pt>
                      <c:pt idx="277">
                        <c:v>3.87</c:v>
                      </c:pt>
                      <c:pt idx="278">
                        <c:v>3.76</c:v>
                      </c:pt>
                      <c:pt idx="279">
                        <c:v>3.65</c:v>
                      </c:pt>
                      <c:pt idx="280">
                        <c:v>4</c:v>
                      </c:pt>
                      <c:pt idx="281">
                        <c:v>4.05</c:v>
                      </c:pt>
                      <c:pt idx="282">
                        <c:v>4</c:v>
                      </c:pt>
                      <c:pt idx="283">
                        <c:v>3.9</c:v>
                      </c:pt>
                      <c:pt idx="284">
                        <c:v>3.8</c:v>
                      </c:pt>
                      <c:pt idx="285">
                        <c:v>3.65</c:v>
                      </c:pt>
                      <c:pt idx="286">
                        <c:v>3.5</c:v>
                      </c:pt>
                      <c:pt idx="287">
                        <c:v>3.3</c:v>
                      </c:pt>
                      <c:pt idx="288">
                        <c:v>3.25</c:v>
                      </c:pt>
                      <c:pt idx="289">
                        <c:v>3.2</c:v>
                      </c:pt>
                      <c:pt idx="290">
                        <c:v>3.05</c:v>
                      </c:pt>
                      <c:pt idx="291">
                        <c:v>3</c:v>
                      </c:pt>
                      <c:pt idx="292">
                        <c:v>2.8</c:v>
                      </c:pt>
                      <c:pt idx="293">
                        <c:v>2.7</c:v>
                      </c:pt>
                      <c:pt idx="294">
                        <c:v>2.6</c:v>
                      </c:pt>
                      <c:pt idx="295">
                        <c:v>2.6</c:v>
                      </c:pt>
                      <c:pt idx="296">
                        <c:v>2.8</c:v>
                      </c:pt>
                      <c:pt idx="297">
                        <c:v>2.9</c:v>
                      </c:pt>
                      <c:pt idx="298">
                        <c:v>2.75</c:v>
                      </c:pt>
                      <c:pt idx="299">
                        <c:v>2.75</c:v>
                      </c:pt>
                      <c:pt idx="300">
                        <c:v>2.85</c:v>
                      </c:pt>
                      <c:pt idx="301">
                        <c:v>2.8</c:v>
                      </c:pt>
                      <c:pt idx="302">
                        <c:v>2.65</c:v>
                      </c:pt>
                      <c:pt idx="303">
                        <c:v>2.6</c:v>
                      </c:pt>
                      <c:pt idx="304">
                        <c:v>2.6</c:v>
                      </c:pt>
                      <c:pt idx="305">
                        <c:v>2.8</c:v>
                      </c:pt>
                      <c:pt idx="306">
                        <c:v>2.95</c:v>
                      </c:pt>
                      <c:pt idx="307">
                        <c:v>3</c:v>
                      </c:pt>
                      <c:pt idx="308">
                        <c:v>3.55</c:v>
                      </c:pt>
                      <c:pt idx="309">
                        <c:v>3.55</c:v>
                      </c:pt>
                      <c:pt idx="310">
                        <c:v>3.6</c:v>
                      </c:pt>
                      <c:pt idx="311">
                        <c:v>3.7</c:v>
                      </c:pt>
                      <c:pt idx="312">
                        <c:v>3.55</c:v>
                      </c:pt>
                      <c:pt idx="313">
                        <c:v>3.65</c:v>
                      </c:pt>
                      <c:pt idx="314">
                        <c:v>4</c:v>
                      </c:pt>
                      <c:pt idx="315">
                        <c:v>4.05</c:v>
                      </c:pt>
                      <c:pt idx="316">
                        <c:v>3.9</c:v>
                      </c:pt>
                      <c:pt idx="317">
                        <c:v>3.95</c:v>
                      </c:pt>
                      <c:pt idx="318">
                        <c:v>3.85</c:v>
                      </c:pt>
                      <c:pt idx="319">
                        <c:v>4.05</c:v>
                      </c:pt>
                      <c:pt idx="320">
                        <c:v>4.2</c:v>
                      </c:pt>
                      <c:pt idx="321">
                        <c:v>4.2</c:v>
                      </c:pt>
                      <c:pt idx="322">
                        <c:v>4</c:v>
                      </c:pt>
                      <c:pt idx="323">
                        <c:v>4.1500000000000004</c:v>
                      </c:pt>
                      <c:pt idx="324">
                        <c:v>4.3</c:v>
                      </c:pt>
                      <c:pt idx="325">
                        <c:v>4.3</c:v>
                      </c:pt>
                      <c:pt idx="326">
                        <c:v>4.0999999999999996</c:v>
                      </c:pt>
                      <c:pt idx="327">
                        <c:v>4.05</c:v>
                      </c:pt>
                      <c:pt idx="328">
                        <c:v>4.0999999999999996</c:v>
                      </c:pt>
                      <c:pt idx="329">
                        <c:v>4.05</c:v>
                      </c:pt>
                      <c:pt idx="330">
                        <c:v>3.95</c:v>
                      </c:pt>
                      <c:pt idx="331">
                        <c:v>4</c:v>
                      </c:pt>
                      <c:pt idx="332">
                        <c:v>4</c:v>
                      </c:pt>
                      <c:pt idx="333">
                        <c:v>3.8</c:v>
                      </c:pt>
                      <c:pt idx="334">
                        <c:v>3.65</c:v>
                      </c:pt>
                      <c:pt idx="335">
                        <c:v>3.6</c:v>
                      </c:pt>
                      <c:pt idx="336">
                        <c:v>3.6</c:v>
                      </c:pt>
                      <c:pt idx="337">
                        <c:v>3.55</c:v>
                      </c:pt>
                      <c:pt idx="338">
                        <c:v>3.65</c:v>
                      </c:pt>
                      <c:pt idx="339">
                        <c:v>3.6</c:v>
                      </c:pt>
                      <c:pt idx="340">
                        <c:v>3.2</c:v>
                      </c:pt>
                      <c:pt idx="341">
                        <c:v>3.1</c:v>
                      </c:pt>
                      <c:pt idx="342">
                        <c:v>3.2</c:v>
                      </c:pt>
                      <c:pt idx="343">
                        <c:v>3.1</c:v>
                      </c:pt>
                      <c:pt idx="344">
                        <c:v>3</c:v>
                      </c:pt>
                      <c:pt idx="345">
                        <c:v>3.05</c:v>
                      </c:pt>
                      <c:pt idx="346">
                        <c:v>3</c:v>
                      </c:pt>
                      <c:pt idx="347">
                        <c:v>2.95</c:v>
                      </c:pt>
                      <c:pt idx="348">
                        <c:v>2.8</c:v>
                      </c:pt>
                      <c:pt idx="349">
                        <c:v>2.75</c:v>
                      </c:pt>
                      <c:pt idx="350">
                        <c:v>3</c:v>
                      </c:pt>
                      <c:pt idx="351">
                        <c:v>3</c:v>
                      </c:pt>
                      <c:pt idx="352">
                        <c:v>3</c:v>
                      </c:pt>
                      <c:pt idx="353">
                        <c:v>2.95</c:v>
                      </c:pt>
                      <c:pt idx="354">
                        <c:v>2.9</c:v>
                      </c:pt>
                      <c:pt idx="355">
                        <c:v>2.95</c:v>
                      </c:pt>
                      <c:pt idx="356">
                        <c:v>2.9</c:v>
                      </c:pt>
                      <c:pt idx="357">
                        <c:v>2.9</c:v>
                      </c:pt>
                      <c:pt idx="358">
                        <c:v>2.8</c:v>
                      </c:pt>
                      <c:pt idx="359">
                        <c:v>2.85</c:v>
                      </c:pt>
                      <c:pt idx="360">
                        <c:v>2.75</c:v>
                      </c:pt>
                      <c:pt idx="361">
                        <c:v>2.6</c:v>
                      </c:pt>
                      <c:pt idx="362">
                        <c:v>2.4500000000000002</c:v>
                      </c:pt>
                      <c:pt idx="363">
                        <c:v>2.4500000000000002</c:v>
                      </c:pt>
                      <c:pt idx="364">
                        <c:v>2.5</c:v>
                      </c:pt>
                      <c:pt idx="365">
                        <c:v>2.4500000000000002</c:v>
                      </c:pt>
                      <c:pt idx="366">
                        <c:v>2.4</c:v>
                      </c:pt>
                      <c:pt idx="367">
                        <c:v>2.35</c:v>
                      </c:pt>
                      <c:pt idx="368">
                        <c:v>2.1</c:v>
                      </c:pt>
                      <c:pt idx="369">
                        <c:v>2.1</c:v>
                      </c:pt>
                      <c:pt idx="370">
                        <c:v>2.15</c:v>
                      </c:pt>
                      <c:pt idx="371">
                        <c:v>2.2000000000000002</c:v>
                      </c:pt>
                      <c:pt idx="372">
                        <c:v>2.2000000000000002</c:v>
                      </c:pt>
                      <c:pt idx="373">
                        <c:v>2.2999999999999998</c:v>
                      </c:pt>
                      <c:pt idx="374">
                        <c:v>2.4</c:v>
                      </c:pt>
                      <c:pt idx="375">
                        <c:v>2.4</c:v>
                      </c:pt>
                      <c:pt idx="376">
                        <c:v>2.6</c:v>
                      </c:pt>
                      <c:pt idx="377">
                        <c:v>2.75</c:v>
                      </c:pt>
                      <c:pt idx="378">
                        <c:v>2.85</c:v>
                      </c:pt>
                      <c:pt idx="379">
                        <c:v>2.75</c:v>
                      </c:pt>
                      <c:pt idx="380">
                        <c:v>2.75</c:v>
                      </c:pt>
                      <c:pt idx="381">
                        <c:v>2.65</c:v>
                      </c:pt>
                      <c:pt idx="382">
                        <c:v>2.4500000000000002</c:v>
                      </c:pt>
                      <c:pt idx="383">
                        <c:v>2.2999999999999998</c:v>
                      </c:pt>
                      <c:pt idx="384">
                        <c:v>2.35</c:v>
                      </c:pt>
                      <c:pt idx="385">
                        <c:v>2.2999999999999998</c:v>
                      </c:pt>
                      <c:pt idx="386">
                        <c:v>2.2999999999999998</c:v>
                      </c:pt>
                      <c:pt idx="387">
                        <c:v>2.15</c:v>
                      </c:pt>
                      <c:pt idx="388">
                        <c:v>2</c:v>
                      </c:pt>
                      <c:pt idx="389">
                        <c:v>2</c:v>
                      </c:pt>
                      <c:pt idx="390">
                        <c:v>2</c:v>
                      </c:pt>
                      <c:pt idx="391">
                        <c:v>2.1</c:v>
                      </c:pt>
                      <c:pt idx="392">
                        <c:v>2</c:v>
                      </c:pt>
                      <c:pt idx="393">
                        <c:v>2.0499999999999998</c:v>
                      </c:pt>
                      <c:pt idx="394">
                        <c:v>2.2999999999999998</c:v>
                      </c:pt>
                      <c:pt idx="395">
                        <c:v>2.4500000000000002</c:v>
                      </c:pt>
                      <c:pt idx="396">
                        <c:v>2.35</c:v>
                      </c:pt>
                      <c:pt idx="397">
                        <c:v>2.2000000000000002</c:v>
                      </c:pt>
                      <c:pt idx="398">
                        <c:v>2.0499999999999998</c:v>
                      </c:pt>
                      <c:pt idx="399">
                        <c:v>2</c:v>
                      </c:pt>
                      <c:pt idx="400">
                        <c:v>2.1</c:v>
                      </c:pt>
                      <c:pt idx="401">
                        <c:v>2.2999999999999998</c:v>
                      </c:pt>
                      <c:pt idx="402">
                        <c:v>2.35</c:v>
                      </c:pt>
                      <c:pt idx="403">
                        <c:v>2.4</c:v>
                      </c:pt>
                      <c:pt idx="404">
                        <c:v>2.1</c:v>
                      </c:pt>
                      <c:pt idx="405">
                        <c:v>2.0499999999999998</c:v>
                      </c:pt>
                      <c:pt idx="406">
                        <c:v>2.1</c:v>
                      </c:pt>
                      <c:pt idx="407">
                        <c:v>2.15</c:v>
                      </c:pt>
                      <c:pt idx="408">
                        <c:v>2.2000000000000002</c:v>
                      </c:pt>
                      <c:pt idx="409">
                        <c:v>2.2000000000000002</c:v>
                      </c:pt>
                      <c:pt idx="410">
                        <c:v>2.0499999999999998</c:v>
                      </c:pt>
                      <c:pt idx="411">
                        <c:v>1.9</c:v>
                      </c:pt>
                      <c:pt idx="412">
                        <c:v>1.85</c:v>
                      </c:pt>
                      <c:pt idx="413">
                        <c:v>1.85</c:v>
                      </c:pt>
                      <c:pt idx="414">
                        <c:v>2</c:v>
                      </c:pt>
                      <c:pt idx="415">
                        <c:v>2.1</c:v>
                      </c:pt>
                      <c:pt idx="416">
                        <c:v>2.2000000000000002</c:v>
                      </c:pt>
                      <c:pt idx="417">
                        <c:v>2.2999999999999998</c:v>
                      </c:pt>
                      <c:pt idx="418">
                        <c:v>2.7</c:v>
                      </c:pt>
                      <c:pt idx="419">
                        <c:v>2.75</c:v>
                      </c:pt>
                      <c:pt idx="420">
                        <c:v>2.65</c:v>
                      </c:pt>
                      <c:pt idx="421">
                        <c:v>2.65</c:v>
                      </c:pt>
                      <c:pt idx="422">
                        <c:v>2.65</c:v>
                      </c:pt>
                      <c:pt idx="423">
                        <c:v>2.5</c:v>
                      </c:pt>
                      <c:pt idx="424">
                        <c:v>2.15</c:v>
                      </c:pt>
                      <c:pt idx="425">
                        <c:v>2.2000000000000002</c:v>
                      </c:pt>
                      <c:pt idx="426">
                        <c:v>2.6</c:v>
                      </c:pt>
                      <c:pt idx="427">
                        <c:v>2.4</c:v>
                      </c:pt>
                      <c:pt idx="428">
                        <c:v>2.1</c:v>
                      </c:pt>
                      <c:pt idx="429">
                        <c:v>1.8</c:v>
                      </c:pt>
                      <c:pt idx="430">
                        <c:v>1.9</c:v>
                      </c:pt>
                      <c:pt idx="431">
                        <c:v>1.9</c:v>
                      </c:pt>
                      <c:pt idx="432">
                        <c:v>1.8</c:v>
                      </c:pt>
                      <c:pt idx="433">
                        <c:v>1.8</c:v>
                      </c:pt>
                      <c:pt idx="434">
                        <c:v>1.8</c:v>
                      </c:pt>
                      <c:pt idx="435">
                        <c:v>1.8</c:v>
                      </c:pt>
                      <c:pt idx="436">
                        <c:v>2</c:v>
                      </c:pt>
                      <c:pt idx="437">
                        <c:v>2</c:v>
                      </c:pt>
                      <c:pt idx="438">
                        <c:v>1.85</c:v>
                      </c:pt>
                      <c:pt idx="439">
                        <c:v>1.8</c:v>
                      </c:pt>
                      <c:pt idx="440">
                        <c:v>1.9</c:v>
                      </c:pt>
                      <c:pt idx="441">
                        <c:v>1.85</c:v>
                      </c:pt>
                      <c:pt idx="442">
                        <c:v>1.85</c:v>
                      </c:pt>
                      <c:pt idx="443">
                        <c:v>1.85</c:v>
                      </c:pt>
                      <c:pt idx="444">
                        <c:v>1.9</c:v>
                      </c:pt>
                      <c:pt idx="445">
                        <c:v>1.9</c:v>
                      </c:pt>
                      <c:pt idx="446">
                        <c:v>1.8</c:v>
                      </c:pt>
                      <c:pt idx="447">
                        <c:v>1.65</c:v>
                      </c:pt>
                      <c:pt idx="448">
                        <c:v>1.95</c:v>
                      </c:pt>
                      <c:pt idx="449">
                        <c:v>2.1</c:v>
                      </c:pt>
                      <c:pt idx="450">
                        <c:v>1.95</c:v>
                      </c:pt>
                      <c:pt idx="451">
                        <c:v>1.95</c:v>
                      </c:pt>
                      <c:pt idx="452">
                        <c:v>1.85</c:v>
                      </c:pt>
                      <c:pt idx="453">
                        <c:v>1.65</c:v>
                      </c:pt>
                      <c:pt idx="454">
                        <c:v>1.55</c:v>
                      </c:pt>
                      <c:pt idx="455">
                        <c:v>1.45</c:v>
                      </c:pt>
                      <c:pt idx="456">
                        <c:v>1.45</c:v>
                      </c:pt>
                      <c:pt idx="457">
                        <c:v>1.65</c:v>
                      </c:pt>
                      <c:pt idx="458">
                        <c:v>1.7</c:v>
                      </c:pt>
                      <c:pt idx="459">
                        <c:v>1.8</c:v>
                      </c:pt>
                      <c:pt idx="460">
                        <c:v>1.9</c:v>
                      </c:pt>
                      <c:pt idx="461">
                        <c:v>2</c:v>
                      </c:pt>
                      <c:pt idx="462">
                        <c:v>2.35</c:v>
                      </c:pt>
                      <c:pt idx="463">
                        <c:v>2.6</c:v>
                      </c:pt>
                      <c:pt idx="464">
                        <c:v>2.4500000000000002</c:v>
                      </c:pt>
                      <c:pt idx="465">
                        <c:v>2.2000000000000002</c:v>
                      </c:pt>
                      <c:pt idx="466">
                        <c:v>2</c:v>
                      </c:pt>
                      <c:pt idx="467">
                        <c:v>1.85</c:v>
                      </c:pt>
                      <c:pt idx="468">
                        <c:v>1.9</c:v>
                      </c:pt>
                      <c:pt idx="469">
                        <c:v>1.85</c:v>
                      </c:pt>
                      <c:pt idx="470">
                        <c:v>1.8</c:v>
                      </c:pt>
                      <c:pt idx="471">
                        <c:v>1.8</c:v>
                      </c:pt>
                      <c:pt idx="472">
                        <c:v>1.85</c:v>
                      </c:pt>
                      <c:pt idx="473">
                        <c:v>1.9</c:v>
                      </c:pt>
                      <c:pt idx="474">
                        <c:v>2.7</c:v>
                      </c:pt>
                      <c:pt idx="475">
                        <c:v>2.85</c:v>
                      </c:pt>
                      <c:pt idx="476">
                        <c:v>2.75</c:v>
                      </c:pt>
                      <c:pt idx="477">
                        <c:v>2.8</c:v>
                      </c:pt>
                      <c:pt idx="478">
                        <c:v>3.2</c:v>
                      </c:pt>
                      <c:pt idx="479">
                        <c:v>3.4</c:v>
                      </c:pt>
                      <c:pt idx="480">
                        <c:v>3.3</c:v>
                      </c:pt>
                      <c:pt idx="481">
                        <c:v>3.25</c:v>
                      </c:pt>
                      <c:pt idx="482">
                        <c:v>2.85</c:v>
                      </c:pt>
                      <c:pt idx="483">
                        <c:v>2.75</c:v>
                      </c:pt>
                      <c:pt idx="484">
                        <c:v>2.4500000000000002</c:v>
                      </c:pt>
                      <c:pt idx="485">
                        <c:v>2.35</c:v>
                      </c:pt>
                      <c:pt idx="486">
                        <c:v>2.5499999999999998</c:v>
                      </c:pt>
                      <c:pt idx="487">
                        <c:v>2.5499999999999998</c:v>
                      </c:pt>
                      <c:pt idx="488">
                        <c:v>2.4</c:v>
                      </c:pt>
                      <c:pt idx="489">
                        <c:v>2.2999999999999998</c:v>
                      </c:pt>
                      <c:pt idx="490">
                        <c:v>2.2000000000000002</c:v>
                      </c:pt>
                      <c:pt idx="491">
                        <c:v>2.1800000000000002</c:v>
                      </c:pt>
                      <c:pt idx="492">
                        <c:v>2.23</c:v>
                      </c:pt>
                      <c:pt idx="493">
                        <c:v>2.4</c:v>
                      </c:pt>
                      <c:pt idx="494">
                        <c:v>2.25</c:v>
                      </c:pt>
                      <c:pt idx="495">
                        <c:v>2.35</c:v>
                      </c:pt>
                      <c:pt idx="496">
                        <c:v>2.6</c:v>
                      </c:pt>
                      <c:pt idx="497">
                        <c:v>2.65</c:v>
                      </c:pt>
                      <c:pt idx="498">
                        <c:v>2.14</c:v>
                      </c:pt>
                      <c:pt idx="499">
                        <c:v>2.2999999999999998</c:v>
                      </c:pt>
                      <c:pt idx="500">
                        <c:v>2.5499999999999998</c:v>
                      </c:pt>
                      <c:pt idx="501">
                        <c:v>2.5</c:v>
                      </c:pt>
                      <c:pt idx="502">
                        <c:v>2.7</c:v>
                      </c:pt>
                      <c:pt idx="503">
                        <c:v>2.75</c:v>
                      </c:pt>
                      <c:pt idx="504">
                        <c:v>2.7</c:v>
                      </c:pt>
                      <c:pt idx="505">
                        <c:v>3</c:v>
                      </c:pt>
                      <c:pt idx="506">
                        <c:v>2.9</c:v>
                      </c:pt>
                      <c:pt idx="507">
                        <c:v>2.8</c:v>
                      </c:pt>
                      <c:pt idx="508">
                        <c:v>2.7</c:v>
                      </c:pt>
                      <c:pt idx="509">
                        <c:v>2.65</c:v>
                      </c:pt>
                      <c:pt idx="510">
                        <c:v>2.65</c:v>
                      </c:pt>
                      <c:pt idx="511">
                        <c:v>2.9</c:v>
                      </c:pt>
                      <c:pt idx="512">
                        <c:v>2.85</c:v>
                      </c:pt>
                      <c:pt idx="513">
                        <c:v>2.6</c:v>
                      </c:pt>
                      <c:pt idx="514">
                        <c:v>2.75</c:v>
                      </c:pt>
                      <c:pt idx="515">
                        <c:v>2.95</c:v>
                      </c:pt>
                      <c:pt idx="516">
                        <c:v>3</c:v>
                      </c:pt>
                      <c:pt idx="517">
                        <c:v>2.85</c:v>
                      </c:pt>
                      <c:pt idx="518">
                        <c:v>2.75</c:v>
                      </c:pt>
                      <c:pt idx="519">
                        <c:v>2.7</c:v>
                      </c:pt>
                      <c:pt idx="520">
                        <c:v>2.9</c:v>
                      </c:pt>
                      <c:pt idx="521">
                        <c:v>3</c:v>
                      </c:pt>
                      <c:pt idx="522">
                        <c:v>2.5</c:v>
                      </c:pt>
                      <c:pt idx="523">
                        <c:v>2.2999999999999998</c:v>
                      </c:pt>
                      <c:pt idx="524">
                        <c:v>2.4</c:v>
                      </c:pt>
                      <c:pt idx="525">
                        <c:v>2.6</c:v>
                      </c:pt>
                      <c:pt idx="526">
                        <c:v>2.5</c:v>
                      </c:pt>
                      <c:pt idx="527">
                        <c:v>2.4</c:v>
                      </c:pt>
                      <c:pt idx="528">
                        <c:v>2.25</c:v>
                      </c:pt>
                      <c:pt idx="529">
                        <c:v>2.5</c:v>
                      </c:pt>
                      <c:pt idx="530">
                        <c:v>2.7</c:v>
                      </c:pt>
                      <c:pt idx="531">
                        <c:v>2.75</c:v>
                      </c:pt>
                      <c:pt idx="532">
                        <c:v>2.6</c:v>
                      </c:pt>
                      <c:pt idx="533">
                        <c:v>2.58</c:v>
                      </c:pt>
                      <c:pt idx="534">
                        <c:v>2.56</c:v>
                      </c:pt>
                      <c:pt idx="535">
                        <c:v>2.54</c:v>
                      </c:pt>
                      <c:pt idx="536">
                        <c:v>2.52</c:v>
                      </c:pt>
                      <c:pt idx="537">
                        <c:v>2.5</c:v>
                      </c:pt>
                      <c:pt idx="538">
                        <c:v>2.48</c:v>
                      </c:pt>
                      <c:pt idx="539">
                        <c:v>2.46</c:v>
                      </c:pt>
                      <c:pt idx="540">
                        <c:v>2.44</c:v>
                      </c:pt>
                      <c:pt idx="541">
                        <c:v>2.42</c:v>
                      </c:pt>
                      <c:pt idx="542">
                        <c:v>2.4</c:v>
                      </c:pt>
                      <c:pt idx="543">
                        <c:v>2.38</c:v>
                      </c:pt>
                      <c:pt idx="544">
                        <c:v>2.36</c:v>
                      </c:pt>
                      <c:pt idx="545">
                        <c:v>2.34</c:v>
                      </c:pt>
                      <c:pt idx="546">
                        <c:v>2.3199999999999998</c:v>
                      </c:pt>
                      <c:pt idx="547">
                        <c:v>2.31</c:v>
                      </c:pt>
                      <c:pt idx="548">
                        <c:v>2.2999999999999998</c:v>
                      </c:pt>
                      <c:pt idx="549">
                        <c:v>2.2000000000000002</c:v>
                      </c:pt>
                      <c:pt idx="550">
                        <c:v>2.1</c:v>
                      </c:pt>
                      <c:pt idx="551">
                        <c:v>2.35</c:v>
                      </c:pt>
                      <c:pt idx="552">
                        <c:v>2.2999999999999998</c:v>
                      </c:pt>
                      <c:pt idx="553">
                        <c:v>2.5</c:v>
                      </c:pt>
                      <c:pt idx="554">
                        <c:v>2.4</c:v>
                      </c:pt>
                      <c:pt idx="555">
                        <c:v>2.5499999999999998</c:v>
                      </c:pt>
                      <c:pt idx="556">
                        <c:v>2.7</c:v>
                      </c:pt>
                      <c:pt idx="557">
                        <c:v>2.6</c:v>
                      </c:pt>
                      <c:pt idx="558">
                        <c:v>2.5</c:v>
                      </c:pt>
                      <c:pt idx="559">
                        <c:v>2.5</c:v>
                      </c:pt>
                      <c:pt idx="560">
                        <c:v>2.15</c:v>
                      </c:pt>
                      <c:pt idx="561">
                        <c:v>1.95</c:v>
                      </c:pt>
                      <c:pt idx="562">
                        <c:v>1.9</c:v>
                      </c:pt>
                      <c:pt idx="563">
                        <c:v>1.85</c:v>
                      </c:pt>
                      <c:pt idx="564">
                        <c:v>2</c:v>
                      </c:pt>
                      <c:pt idx="565">
                        <c:v>1.9</c:v>
                      </c:pt>
                      <c:pt idx="566">
                        <c:v>1.8</c:v>
                      </c:pt>
                      <c:pt idx="567">
                        <c:v>1.9</c:v>
                      </c:pt>
                      <c:pt idx="568">
                        <c:v>2.1</c:v>
                      </c:pt>
                      <c:pt idx="569">
                        <c:v>2.35</c:v>
                      </c:pt>
                      <c:pt idx="570">
                        <c:v>2.6</c:v>
                      </c:pt>
                      <c:pt idx="571">
                        <c:v>2.6</c:v>
                      </c:pt>
                      <c:pt idx="572">
                        <c:v>2.4</c:v>
                      </c:pt>
                      <c:pt idx="573">
                        <c:v>2.99</c:v>
                      </c:pt>
                      <c:pt idx="574">
                        <c:v>3.3</c:v>
                      </c:pt>
                      <c:pt idx="575">
                        <c:v>3.45</c:v>
                      </c:pt>
                      <c:pt idx="576">
                        <c:v>3.65</c:v>
                      </c:pt>
                      <c:pt idx="577">
                        <c:v>3.45</c:v>
                      </c:pt>
                      <c:pt idx="578">
                        <c:v>3.3</c:v>
                      </c:pt>
                      <c:pt idx="579">
                        <c:v>3.45</c:v>
                      </c:pt>
                      <c:pt idx="580">
                        <c:v>3.9</c:v>
                      </c:pt>
                      <c:pt idx="581">
                        <c:v>4.3</c:v>
                      </c:pt>
                      <c:pt idx="582">
                        <c:v>4.3</c:v>
                      </c:pt>
                      <c:pt idx="583">
                        <c:v>4.2</c:v>
                      </c:pt>
                      <c:pt idx="584">
                        <c:v>3.8</c:v>
                      </c:pt>
                      <c:pt idx="585">
                        <c:v>3.6</c:v>
                      </c:pt>
                      <c:pt idx="586">
                        <c:v>3.5</c:v>
                      </c:pt>
                      <c:pt idx="587">
                        <c:v>3.45</c:v>
                      </c:pt>
                      <c:pt idx="588">
                        <c:v>3.5</c:v>
                      </c:pt>
                      <c:pt idx="589">
                        <c:v>3.45</c:v>
                      </c:pt>
                      <c:pt idx="590">
                        <c:v>3.6</c:v>
                      </c:pt>
                      <c:pt idx="591">
                        <c:v>3.5</c:v>
                      </c:pt>
                      <c:pt idx="592">
                        <c:v>3.35</c:v>
                      </c:pt>
                      <c:pt idx="593">
                        <c:v>3.45</c:v>
                      </c:pt>
                      <c:pt idx="594">
                        <c:v>3.65</c:v>
                      </c:pt>
                      <c:pt idx="595">
                        <c:v>3.7</c:v>
                      </c:pt>
                      <c:pt idx="596">
                        <c:v>3.35</c:v>
                      </c:pt>
                      <c:pt idx="597">
                        <c:v>3.45</c:v>
                      </c:pt>
                      <c:pt idx="598">
                        <c:v>3.25</c:v>
                      </c:pt>
                      <c:pt idx="599">
                        <c:v>3.3</c:v>
                      </c:pt>
                      <c:pt idx="600">
                        <c:v>3.3</c:v>
                      </c:pt>
                      <c:pt idx="601">
                        <c:v>3.45</c:v>
                      </c:pt>
                      <c:pt idx="602">
                        <c:v>3.45</c:v>
                      </c:pt>
                      <c:pt idx="603">
                        <c:v>3.25</c:v>
                      </c:pt>
                      <c:pt idx="604">
                        <c:v>3.5</c:v>
                      </c:pt>
                      <c:pt idx="605">
                        <c:v>3.6</c:v>
                      </c:pt>
                      <c:pt idx="606">
                        <c:v>3.75</c:v>
                      </c:pt>
                      <c:pt idx="607">
                        <c:v>3.75</c:v>
                      </c:pt>
                      <c:pt idx="608">
                        <c:v>3.85</c:v>
                      </c:pt>
                      <c:pt idx="609">
                        <c:v>3.95</c:v>
                      </c:pt>
                      <c:pt idx="610">
                        <c:v>4.0999999999999996</c:v>
                      </c:pt>
                      <c:pt idx="611">
                        <c:v>4.05</c:v>
                      </c:pt>
                      <c:pt idx="612">
                        <c:v>4.3</c:v>
                      </c:pt>
                      <c:pt idx="613">
                        <c:v>4.2</c:v>
                      </c:pt>
                      <c:pt idx="614">
                        <c:v>3.8</c:v>
                      </c:pt>
                      <c:pt idx="615">
                        <c:v>3.52</c:v>
                      </c:pt>
                      <c:pt idx="616">
                        <c:v>3.35</c:v>
                      </c:pt>
                      <c:pt idx="617">
                        <c:v>3.3</c:v>
                      </c:pt>
                      <c:pt idx="618">
                        <c:v>3.15</c:v>
                      </c:pt>
                      <c:pt idx="619">
                        <c:v>3.2</c:v>
                      </c:pt>
                      <c:pt idx="620">
                        <c:v>3.15</c:v>
                      </c:pt>
                      <c:pt idx="621">
                        <c:v>3.2</c:v>
                      </c:pt>
                      <c:pt idx="622">
                        <c:v>3.4</c:v>
                      </c:pt>
                      <c:pt idx="623">
                        <c:v>3.4</c:v>
                      </c:pt>
                      <c:pt idx="624">
                        <c:v>3.5</c:v>
                      </c:pt>
                      <c:pt idx="625">
                        <c:v>3.55</c:v>
                      </c:pt>
                      <c:pt idx="626">
                        <c:v>3.6</c:v>
                      </c:pt>
                      <c:pt idx="627">
                        <c:v>3.8</c:v>
                      </c:pt>
                      <c:pt idx="628">
                        <c:v>3.85</c:v>
                      </c:pt>
                      <c:pt idx="629">
                        <c:v>3.8</c:v>
                      </c:pt>
                      <c:pt idx="630">
                        <c:v>3.85</c:v>
                      </c:pt>
                      <c:pt idx="631">
                        <c:v>3.95</c:v>
                      </c:pt>
                      <c:pt idx="632">
                        <c:v>4.05</c:v>
                      </c:pt>
                      <c:pt idx="633">
                        <c:v>4.0999999999999996</c:v>
                      </c:pt>
                      <c:pt idx="634">
                        <c:v>4.2</c:v>
                      </c:pt>
                      <c:pt idx="635">
                        <c:v>4.0999999999999996</c:v>
                      </c:pt>
                      <c:pt idx="636">
                        <c:v>4.05</c:v>
                      </c:pt>
                      <c:pt idx="637">
                        <c:v>4.1500000000000004</c:v>
                      </c:pt>
                      <c:pt idx="638">
                        <c:v>4.3</c:v>
                      </c:pt>
                      <c:pt idx="639">
                        <c:v>4.3</c:v>
                      </c:pt>
                      <c:pt idx="640">
                        <c:v>4.25</c:v>
                      </c:pt>
                      <c:pt idx="641">
                        <c:v>4.3</c:v>
                      </c:pt>
                      <c:pt idx="642">
                        <c:v>4.45</c:v>
                      </c:pt>
                      <c:pt idx="643">
                        <c:v>4.5</c:v>
                      </c:pt>
                      <c:pt idx="644">
                        <c:v>4.5999999999999996</c:v>
                      </c:pt>
                      <c:pt idx="645">
                        <c:v>4.5999999999999996</c:v>
                      </c:pt>
                      <c:pt idx="646">
                        <c:v>4.6500000000000004</c:v>
                      </c:pt>
                      <c:pt idx="647">
                        <c:v>4.5999999999999996</c:v>
                      </c:pt>
                      <c:pt idx="648">
                        <c:v>4.5999999999999996</c:v>
                      </c:pt>
                      <c:pt idx="649">
                        <c:v>4.5</c:v>
                      </c:pt>
                      <c:pt idx="650">
                        <c:v>4.55</c:v>
                      </c:pt>
                      <c:pt idx="651">
                        <c:v>4.55</c:v>
                      </c:pt>
                      <c:pt idx="652">
                        <c:v>4.5999999999999996</c:v>
                      </c:pt>
                      <c:pt idx="653">
                        <c:v>4.5999999999999996</c:v>
                      </c:pt>
                      <c:pt idx="654">
                        <c:v>4.3</c:v>
                      </c:pt>
                      <c:pt idx="655">
                        <c:v>4.28</c:v>
                      </c:pt>
                      <c:pt idx="656">
                        <c:v>4.25</c:v>
                      </c:pt>
                      <c:pt idx="657">
                        <c:v>4.2</c:v>
                      </c:pt>
                      <c:pt idx="658">
                        <c:v>4.25</c:v>
                      </c:pt>
                      <c:pt idx="659">
                        <c:v>4.25</c:v>
                      </c:pt>
                      <c:pt idx="660">
                        <c:v>4.2</c:v>
                      </c:pt>
                      <c:pt idx="661">
                        <c:v>4.1500000000000004</c:v>
                      </c:pt>
                      <c:pt idx="662">
                        <c:v>4.0999999999999996</c:v>
                      </c:pt>
                      <c:pt idx="663">
                        <c:v>4.2</c:v>
                      </c:pt>
                      <c:pt idx="664">
                        <c:v>4.0999999999999996</c:v>
                      </c:pt>
                      <c:pt idx="665">
                        <c:v>3.85</c:v>
                      </c:pt>
                      <c:pt idx="666">
                        <c:v>4.05</c:v>
                      </c:pt>
                      <c:pt idx="667">
                        <c:v>4</c:v>
                      </c:pt>
                      <c:pt idx="668">
                        <c:v>4</c:v>
                      </c:pt>
                      <c:pt idx="669">
                        <c:v>3.95</c:v>
                      </c:pt>
                      <c:pt idx="670">
                        <c:v>3.9</c:v>
                      </c:pt>
                      <c:pt idx="671">
                        <c:v>3.75</c:v>
                      </c:pt>
                      <c:pt idx="672">
                        <c:v>3.55</c:v>
                      </c:pt>
                      <c:pt idx="673">
                        <c:v>3.45</c:v>
                      </c:pt>
                      <c:pt idx="674">
                        <c:v>3.4</c:v>
                      </c:pt>
                      <c:pt idx="675">
                        <c:v>3.4</c:v>
                      </c:pt>
                      <c:pt idx="676">
                        <c:v>3.35</c:v>
                      </c:pt>
                      <c:pt idx="677">
                        <c:v>3.3</c:v>
                      </c:pt>
                      <c:pt idx="678">
                        <c:v>3.5</c:v>
                      </c:pt>
                      <c:pt idx="679">
                        <c:v>3.35</c:v>
                      </c:pt>
                      <c:pt idx="680">
                        <c:v>3.4</c:v>
                      </c:pt>
                      <c:pt idx="681">
                        <c:v>3.35</c:v>
                      </c:pt>
                      <c:pt idx="682">
                        <c:v>3.5</c:v>
                      </c:pt>
                      <c:pt idx="683">
                        <c:v>3.5</c:v>
                      </c:pt>
                      <c:pt idx="684">
                        <c:v>3.6</c:v>
                      </c:pt>
                      <c:pt idx="685">
                        <c:v>3.6</c:v>
                      </c:pt>
                      <c:pt idx="686">
                        <c:v>3.7</c:v>
                      </c:pt>
                      <c:pt idx="687">
                        <c:v>3.75</c:v>
                      </c:pt>
                      <c:pt idx="688">
                        <c:v>4.1500000000000004</c:v>
                      </c:pt>
                      <c:pt idx="689">
                        <c:v>4.1500000000000004</c:v>
                      </c:pt>
                      <c:pt idx="690">
                        <c:v>3.9</c:v>
                      </c:pt>
                      <c:pt idx="691">
                        <c:v>3.9</c:v>
                      </c:pt>
                      <c:pt idx="692">
                        <c:v>3.8</c:v>
                      </c:pt>
                      <c:pt idx="693">
                        <c:v>3.9</c:v>
                      </c:pt>
                      <c:pt idx="694">
                        <c:v>4.3</c:v>
                      </c:pt>
                      <c:pt idx="695">
                        <c:v>4.3499999999999996</c:v>
                      </c:pt>
                      <c:pt idx="696">
                        <c:v>4.45</c:v>
                      </c:pt>
                      <c:pt idx="697">
                        <c:v>4.5</c:v>
                      </c:pt>
                      <c:pt idx="698">
                        <c:v>4.3499999999999996</c:v>
                      </c:pt>
                      <c:pt idx="699">
                        <c:v>4.2</c:v>
                      </c:pt>
                      <c:pt idx="700">
                        <c:v>3.9</c:v>
                      </c:pt>
                      <c:pt idx="701">
                        <c:v>3.75</c:v>
                      </c:pt>
                      <c:pt idx="702">
                        <c:v>3.6</c:v>
                      </c:pt>
                      <c:pt idx="703">
                        <c:v>3.6</c:v>
                      </c:pt>
                      <c:pt idx="704">
                        <c:v>3.55</c:v>
                      </c:pt>
                      <c:pt idx="705">
                        <c:v>3.6</c:v>
                      </c:pt>
                      <c:pt idx="706">
                        <c:v>3.25</c:v>
                      </c:pt>
                      <c:pt idx="707">
                        <c:v>3.45</c:v>
                      </c:pt>
                      <c:pt idx="708">
                        <c:v>3.6</c:v>
                      </c:pt>
                      <c:pt idx="709">
                        <c:v>3.5</c:v>
                      </c:pt>
                      <c:pt idx="710">
                        <c:v>3.4</c:v>
                      </c:pt>
                      <c:pt idx="711">
                        <c:v>3.6</c:v>
                      </c:pt>
                      <c:pt idx="712">
                        <c:v>3.5</c:v>
                      </c:pt>
                      <c:pt idx="713">
                        <c:v>3.6</c:v>
                      </c:pt>
                      <c:pt idx="714">
                        <c:v>3.7</c:v>
                      </c:pt>
                      <c:pt idx="715">
                        <c:v>3.6</c:v>
                      </c:pt>
                      <c:pt idx="716">
                        <c:v>3.6</c:v>
                      </c:pt>
                      <c:pt idx="717">
                        <c:v>3.3</c:v>
                      </c:pt>
                      <c:pt idx="718">
                        <c:v>3.1</c:v>
                      </c:pt>
                      <c:pt idx="719">
                        <c:v>3</c:v>
                      </c:pt>
                      <c:pt idx="720">
                        <c:v>2.9</c:v>
                      </c:pt>
                      <c:pt idx="721">
                        <c:v>3</c:v>
                      </c:pt>
                      <c:pt idx="722">
                        <c:v>2.9</c:v>
                      </c:pt>
                      <c:pt idx="723">
                        <c:v>3</c:v>
                      </c:pt>
                      <c:pt idx="724">
                        <c:v>3.3</c:v>
                      </c:pt>
                      <c:pt idx="725">
                        <c:v>3.5</c:v>
                      </c:pt>
                      <c:pt idx="726">
                        <c:v>3.4</c:v>
                      </c:pt>
                      <c:pt idx="727">
                        <c:v>3.35</c:v>
                      </c:pt>
                      <c:pt idx="728">
                        <c:v>3</c:v>
                      </c:pt>
                      <c:pt idx="729">
                        <c:v>3</c:v>
                      </c:pt>
                      <c:pt idx="730">
                        <c:v>2.8</c:v>
                      </c:pt>
                      <c:pt idx="731">
                        <c:v>2.7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B4CE-42B4-94C7-3B7BFD3BFCB9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DATOS!$N$3:$N$734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2.6</c:v>
                      </c:pt>
                      <c:pt idx="1">
                        <c:v>2.5499999999999998</c:v>
                      </c:pt>
                      <c:pt idx="2">
                        <c:v>2.4</c:v>
                      </c:pt>
                      <c:pt idx="3">
                        <c:v>2.2999999999999998</c:v>
                      </c:pt>
                      <c:pt idx="4">
                        <c:v>2.25</c:v>
                      </c:pt>
                      <c:pt idx="5">
                        <c:v>2.4</c:v>
                      </c:pt>
                      <c:pt idx="6">
                        <c:v>2.2999999999999998</c:v>
                      </c:pt>
                      <c:pt idx="7">
                        <c:v>2.2000000000000002</c:v>
                      </c:pt>
                      <c:pt idx="8">
                        <c:v>2.15</c:v>
                      </c:pt>
                      <c:pt idx="9">
                        <c:v>2.15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2.0499999999999998</c:v>
                      </c:pt>
                      <c:pt idx="13">
                        <c:v>2.1</c:v>
                      </c:pt>
                      <c:pt idx="14">
                        <c:v>2.15</c:v>
                      </c:pt>
                      <c:pt idx="15">
                        <c:v>2.1</c:v>
                      </c:pt>
                      <c:pt idx="16">
                        <c:v>2.2000000000000002</c:v>
                      </c:pt>
                      <c:pt idx="17">
                        <c:v>2.2999999999999998</c:v>
                      </c:pt>
                      <c:pt idx="18">
                        <c:v>2.2999999999999998</c:v>
                      </c:pt>
                      <c:pt idx="19">
                        <c:v>2.2799999999999998</c:v>
                      </c:pt>
                      <c:pt idx="20">
                        <c:v>2.5</c:v>
                      </c:pt>
                      <c:pt idx="21">
                        <c:v>2.4</c:v>
                      </c:pt>
                      <c:pt idx="22">
                        <c:v>2.4500000000000002</c:v>
                      </c:pt>
                      <c:pt idx="23">
                        <c:v>2.4</c:v>
                      </c:pt>
                      <c:pt idx="24">
                        <c:v>2.35</c:v>
                      </c:pt>
                      <c:pt idx="25">
                        <c:v>2.4</c:v>
                      </c:pt>
                      <c:pt idx="26">
                        <c:v>2.35</c:v>
                      </c:pt>
                      <c:pt idx="27">
                        <c:v>2.35</c:v>
                      </c:pt>
                      <c:pt idx="28">
                        <c:v>2.25</c:v>
                      </c:pt>
                      <c:pt idx="29">
                        <c:v>2.35</c:v>
                      </c:pt>
                      <c:pt idx="30">
                        <c:v>2.2999999999999998</c:v>
                      </c:pt>
                      <c:pt idx="31">
                        <c:v>2.25</c:v>
                      </c:pt>
                      <c:pt idx="32">
                        <c:v>2.25</c:v>
                      </c:pt>
                      <c:pt idx="33">
                        <c:v>2.2999999999999998</c:v>
                      </c:pt>
                      <c:pt idx="34">
                        <c:v>2.35</c:v>
                      </c:pt>
                      <c:pt idx="35">
                        <c:v>2.4</c:v>
                      </c:pt>
                      <c:pt idx="36">
                        <c:v>2.4500000000000002</c:v>
                      </c:pt>
                      <c:pt idx="37">
                        <c:v>2.4500000000000002</c:v>
                      </c:pt>
                      <c:pt idx="38">
                        <c:v>2.2000000000000002</c:v>
                      </c:pt>
                      <c:pt idx="39">
                        <c:v>2.25</c:v>
                      </c:pt>
                      <c:pt idx="40">
                        <c:v>2.2999999999999998</c:v>
                      </c:pt>
                      <c:pt idx="41">
                        <c:v>2.35</c:v>
                      </c:pt>
                      <c:pt idx="42">
                        <c:v>2.2000000000000002</c:v>
                      </c:pt>
                      <c:pt idx="43">
                        <c:v>2.5</c:v>
                      </c:pt>
                      <c:pt idx="44">
                        <c:v>2.5</c:v>
                      </c:pt>
                      <c:pt idx="45">
                        <c:v>2.5</c:v>
                      </c:pt>
                      <c:pt idx="46">
                        <c:v>2.2000000000000002</c:v>
                      </c:pt>
                      <c:pt idx="47">
                        <c:v>2.4</c:v>
                      </c:pt>
                      <c:pt idx="48">
                        <c:v>2.4</c:v>
                      </c:pt>
                      <c:pt idx="49">
                        <c:v>2.2999999999999998</c:v>
                      </c:pt>
                      <c:pt idx="50">
                        <c:v>2.1</c:v>
                      </c:pt>
                      <c:pt idx="51">
                        <c:v>2.1</c:v>
                      </c:pt>
                      <c:pt idx="52">
                        <c:v>2.7</c:v>
                      </c:pt>
                      <c:pt idx="53">
                        <c:v>2.7</c:v>
                      </c:pt>
                      <c:pt idx="54">
                        <c:v>2.75</c:v>
                      </c:pt>
                      <c:pt idx="55">
                        <c:v>2.8</c:v>
                      </c:pt>
                      <c:pt idx="56">
                        <c:v>2.6</c:v>
                      </c:pt>
                      <c:pt idx="57">
                        <c:v>2.6</c:v>
                      </c:pt>
                      <c:pt idx="58">
                        <c:v>2.4500000000000002</c:v>
                      </c:pt>
                      <c:pt idx="59">
                        <c:v>2.35</c:v>
                      </c:pt>
                      <c:pt idx="60">
                        <c:v>2.2999999999999998</c:v>
                      </c:pt>
                      <c:pt idx="61">
                        <c:v>2.2999999999999998</c:v>
                      </c:pt>
                      <c:pt idx="62">
                        <c:v>2.15</c:v>
                      </c:pt>
                      <c:pt idx="63">
                        <c:v>2.15</c:v>
                      </c:pt>
                      <c:pt idx="64">
                        <c:v>2.1</c:v>
                      </c:pt>
                      <c:pt idx="65">
                        <c:v>2</c:v>
                      </c:pt>
                      <c:pt idx="66">
                        <c:v>1.8</c:v>
                      </c:pt>
                      <c:pt idx="67">
                        <c:v>1.9</c:v>
                      </c:pt>
                      <c:pt idx="68">
                        <c:v>2.1</c:v>
                      </c:pt>
                      <c:pt idx="69">
                        <c:v>2.0499999999999998</c:v>
                      </c:pt>
                      <c:pt idx="70">
                        <c:v>1.85</c:v>
                      </c:pt>
                      <c:pt idx="71">
                        <c:v>1.8</c:v>
                      </c:pt>
                      <c:pt idx="72">
                        <c:v>1.7</c:v>
                      </c:pt>
                      <c:pt idx="73">
                        <c:v>1.7</c:v>
                      </c:pt>
                      <c:pt idx="74">
                        <c:v>1.65</c:v>
                      </c:pt>
                      <c:pt idx="75">
                        <c:v>1.65</c:v>
                      </c:pt>
                      <c:pt idx="76">
                        <c:v>1.7</c:v>
                      </c:pt>
                      <c:pt idx="77">
                        <c:v>1.65</c:v>
                      </c:pt>
                      <c:pt idx="78">
                        <c:v>1.6</c:v>
                      </c:pt>
                      <c:pt idx="79">
                        <c:v>1.7</c:v>
                      </c:pt>
                      <c:pt idx="80">
                        <c:v>1.7</c:v>
                      </c:pt>
                      <c:pt idx="81">
                        <c:v>1.7</c:v>
                      </c:pt>
                      <c:pt idx="82">
                        <c:v>1.6</c:v>
                      </c:pt>
                      <c:pt idx="83">
                        <c:v>1.65</c:v>
                      </c:pt>
                      <c:pt idx="84">
                        <c:v>1.6</c:v>
                      </c:pt>
                      <c:pt idx="85">
                        <c:v>1.65</c:v>
                      </c:pt>
                      <c:pt idx="86">
                        <c:v>1.7</c:v>
                      </c:pt>
                      <c:pt idx="87">
                        <c:v>1.65</c:v>
                      </c:pt>
                      <c:pt idx="88">
                        <c:v>1.6</c:v>
                      </c:pt>
                      <c:pt idx="89">
                        <c:v>1.65</c:v>
                      </c:pt>
                      <c:pt idx="90">
                        <c:v>1.75</c:v>
                      </c:pt>
                      <c:pt idx="91">
                        <c:v>1.75</c:v>
                      </c:pt>
                      <c:pt idx="92">
                        <c:v>1.9</c:v>
                      </c:pt>
                      <c:pt idx="93">
                        <c:v>1.9</c:v>
                      </c:pt>
                      <c:pt idx="94">
                        <c:v>1.8</c:v>
                      </c:pt>
                      <c:pt idx="95">
                        <c:v>1.7</c:v>
                      </c:pt>
                      <c:pt idx="96">
                        <c:v>1.65</c:v>
                      </c:pt>
                      <c:pt idx="97">
                        <c:v>1.75</c:v>
                      </c:pt>
                      <c:pt idx="98">
                        <c:v>1.75</c:v>
                      </c:pt>
                      <c:pt idx="99">
                        <c:v>1.6</c:v>
                      </c:pt>
                      <c:pt idx="100">
                        <c:v>1.55</c:v>
                      </c:pt>
                      <c:pt idx="101">
                        <c:v>1.5</c:v>
                      </c:pt>
                      <c:pt idx="102">
                        <c:v>1.45</c:v>
                      </c:pt>
                      <c:pt idx="103">
                        <c:v>1.4</c:v>
                      </c:pt>
                      <c:pt idx="104">
                        <c:v>1.45</c:v>
                      </c:pt>
                      <c:pt idx="105">
                        <c:v>1.4</c:v>
                      </c:pt>
                      <c:pt idx="106">
                        <c:v>1.4</c:v>
                      </c:pt>
                      <c:pt idx="107">
                        <c:v>1.35</c:v>
                      </c:pt>
                      <c:pt idx="108">
                        <c:v>1.4</c:v>
                      </c:pt>
                      <c:pt idx="109">
                        <c:v>1.4</c:v>
                      </c:pt>
                      <c:pt idx="110">
                        <c:v>1.35</c:v>
                      </c:pt>
                      <c:pt idx="111">
                        <c:v>1.3</c:v>
                      </c:pt>
                      <c:pt idx="112">
                        <c:v>1.3</c:v>
                      </c:pt>
                      <c:pt idx="113">
                        <c:v>1.25</c:v>
                      </c:pt>
                      <c:pt idx="114">
                        <c:v>1.2</c:v>
                      </c:pt>
                      <c:pt idx="115">
                        <c:v>1.2</c:v>
                      </c:pt>
                      <c:pt idx="116">
                        <c:v>1.25</c:v>
                      </c:pt>
                      <c:pt idx="117">
                        <c:v>1.2</c:v>
                      </c:pt>
                      <c:pt idx="118">
                        <c:v>1.18</c:v>
                      </c:pt>
                      <c:pt idx="119">
                        <c:v>1.1599999999999999</c:v>
                      </c:pt>
                      <c:pt idx="120">
                        <c:v>1.1599999999999999</c:v>
                      </c:pt>
                      <c:pt idx="121">
                        <c:v>1.1499999999999999</c:v>
                      </c:pt>
                      <c:pt idx="122">
                        <c:v>1.1499999999999999</c:v>
                      </c:pt>
                      <c:pt idx="123">
                        <c:v>1.1499999999999999</c:v>
                      </c:pt>
                      <c:pt idx="124">
                        <c:v>1.1499999999999999</c:v>
                      </c:pt>
                      <c:pt idx="125">
                        <c:v>1.2</c:v>
                      </c:pt>
                      <c:pt idx="126">
                        <c:v>1.2</c:v>
                      </c:pt>
                      <c:pt idx="127">
                        <c:v>1.2</c:v>
                      </c:pt>
                      <c:pt idx="128">
                        <c:v>1.2</c:v>
                      </c:pt>
                      <c:pt idx="129">
                        <c:v>1.2</c:v>
                      </c:pt>
                      <c:pt idx="130">
                        <c:v>1.1000000000000001</c:v>
                      </c:pt>
                      <c:pt idx="131">
                        <c:v>1.1499999999999999</c:v>
                      </c:pt>
                      <c:pt idx="132">
                        <c:v>1.25</c:v>
                      </c:pt>
                      <c:pt idx="133">
                        <c:v>1.35</c:v>
                      </c:pt>
                      <c:pt idx="134">
                        <c:v>1.4</c:v>
                      </c:pt>
                      <c:pt idx="135">
                        <c:v>1.45</c:v>
                      </c:pt>
                      <c:pt idx="136">
                        <c:v>1.5</c:v>
                      </c:pt>
                      <c:pt idx="137">
                        <c:v>1.7</c:v>
                      </c:pt>
                      <c:pt idx="138">
                        <c:v>1.65</c:v>
                      </c:pt>
                      <c:pt idx="139">
                        <c:v>1.7</c:v>
                      </c:pt>
                      <c:pt idx="140">
                        <c:v>1.75</c:v>
                      </c:pt>
                      <c:pt idx="141">
                        <c:v>1.85</c:v>
                      </c:pt>
                      <c:pt idx="142">
                        <c:v>1.85</c:v>
                      </c:pt>
                      <c:pt idx="143">
                        <c:v>1.8</c:v>
                      </c:pt>
                      <c:pt idx="144">
                        <c:v>1.7</c:v>
                      </c:pt>
                      <c:pt idx="145">
                        <c:v>1.6</c:v>
                      </c:pt>
                      <c:pt idx="146">
                        <c:v>1.6</c:v>
                      </c:pt>
                      <c:pt idx="147">
                        <c:v>1.6</c:v>
                      </c:pt>
                      <c:pt idx="148">
                        <c:v>1.7</c:v>
                      </c:pt>
                      <c:pt idx="149">
                        <c:v>1.7</c:v>
                      </c:pt>
                      <c:pt idx="150">
                        <c:v>1.8</c:v>
                      </c:pt>
                      <c:pt idx="151">
                        <c:v>1.7</c:v>
                      </c:pt>
                      <c:pt idx="152">
                        <c:v>1.7</c:v>
                      </c:pt>
                      <c:pt idx="153">
                        <c:v>1.7</c:v>
                      </c:pt>
                      <c:pt idx="154">
                        <c:v>1.7</c:v>
                      </c:pt>
                      <c:pt idx="155">
                        <c:v>1.75</c:v>
                      </c:pt>
                      <c:pt idx="156">
                        <c:v>2.1</c:v>
                      </c:pt>
                      <c:pt idx="157">
                        <c:v>2.1</c:v>
                      </c:pt>
                      <c:pt idx="158">
                        <c:v>2.0499999999999998</c:v>
                      </c:pt>
                      <c:pt idx="159">
                        <c:v>2.2999999999999998</c:v>
                      </c:pt>
                      <c:pt idx="160">
                        <c:v>2.35</c:v>
                      </c:pt>
                      <c:pt idx="161">
                        <c:v>2.25</c:v>
                      </c:pt>
                      <c:pt idx="162">
                        <c:v>1.95</c:v>
                      </c:pt>
                      <c:pt idx="163">
                        <c:v>2</c:v>
                      </c:pt>
                      <c:pt idx="164">
                        <c:v>2.35</c:v>
                      </c:pt>
                      <c:pt idx="165">
                        <c:v>2.4</c:v>
                      </c:pt>
                      <c:pt idx="166">
                        <c:v>2.2000000000000002</c:v>
                      </c:pt>
                      <c:pt idx="167">
                        <c:v>2.2999999999999998</c:v>
                      </c:pt>
                      <c:pt idx="168">
                        <c:v>2.25</c:v>
                      </c:pt>
                      <c:pt idx="169">
                        <c:v>2.35</c:v>
                      </c:pt>
                      <c:pt idx="170">
                        <c:v>2.5499999999999998</c:v>
                      </c:pt>
                      <c:pt idx="171">
                        <c:v>2.65</c:v>
                      </c:pt>
                      <c:pt idx="172">
                        <c:v>2.7</c:v>
                      </c:pt>
                      <c:pt idx="173">
                        <c:v>2.7</c:v>
                      </c:pt>
                      <c:pt idx="174">
                        <c:v>3</c:v>
                      </c:pt>
                      <c:pt idx="175">
                        <c:v>3.05</c:v>
                      </c:pt>
                      <c:pt idx="176">
                        <c:v>3.1</c:v>
                      </c:pt>
                      <c:pt idx="177">
                        <c:v>3</c:v>
                      </c:pt>
                      <c:pt idx="178">
                        <c:v>3.05</c:v>
                      </c:pt>
                      <c:pt idx="179">
                        <c:v>2.9</c:v>
                      </c:pt>
                      <c:pt idx="180">
                        <c:v>2.9</c:v>
                      </c:pt>
                      <c:pt idx="181">
                        <c:v>3.15</c:v>
                      </c:pt>
                      <c:pt idx="182">
                        <c:v>3.3</c:v>
                      </c:pt>
                      <c:pt idx="183">
                        <c:v>3.25</c:v>
                      </c:pt>
                      <c:pt idx="184">
                        <c:v>3.5</c:v>
                      </c:pt>
                      <c:pt idx="185">
                        <c:v>3.65</c:v>
                      </c:pt>
                      <c:pt idx="186">
                        <c:v>3.45</c:v>
                      </c:pt>
                      <c:pt idx="187">
                        <c:v>3.45</c:v>
                      </c:pt>
                      <c:pt idx="188">
                        <c:v>3</c:v>
                      </c:pt>
                      <c:pt idx="189">
                        <c:v>3.05</c:v>
                      </c:pt>
                      <c:pt idx="190">
                        <c:v>3</c:v>
                      </c:pt>
                      <c:pt idx="191">
                        <c:v>3.05</c:v>
                      </c:pt>
                      <c:pt idx="192">
                        <c:v>3.15</c:v>
                      </c:pt>
                      <c:pt idx="193">
                        <c:v>3.2</c:v>
                      </c:pt>
                      <c:pt idx="194">
                        <c:v>3.35</c:v>
                      </c:pt>
                      <c:pt idx="195">
                        <c:v>3.37</c:v>
                      </c:pt>
                      <c:pt idx="196">
                        <c:v>3.6</c:v>
                      </c:pt>
                      <c:pt idx="197">
                        <c:v>3.75</c:v>
                      </c:pt>
                      <c:pt idx="198">
                        <c:v>3.9</c:v>
                      </c:pt>
                      <c:pt idx="199">
                        <c:v>3.9</c:v>
                      </c:pt>
                      <c:pt idx="200">
                        <c:v>3.9</c:v>
                      </c:pt>
                      <c:pt idx="201">
                        <c:v>4</c:v>
                      </c:pt>
                      <c:pt idx="202">
                        <c:v>4</c:v>
                      </c:pt>
                      <c:pt idx="203">
                        <c:v>3.85</c:v>
                      </c:pt>
                      <c:pt idx="204">
                        <c:v>3.45</c:v>
                      </c:pt>
                      <c:pt idx="205">
                        <c:v>3.4</c:v>
                      </c:pt>
                      <c:pt idx="206">
                        <c:v>3.6</c:v>
                      </c:pt>
                      <c:pt idx="207">
                        <c:v>3.4</c:v>
                      </c:pt>
                      <c:pt idx="208">
                        <c:v>3.35</c:v>
                      </c:pt>
                      <c:pt idx="209">
                        <c:v>3.25</c:v>
                      </c:pt>
                      <c:pt idx="210">
                        <c:v>3.2</c:v>
                      </c:pt>
                      <c:pt idx="211">
                        <c:v>3.1</c:v>
                      </c:pt>
                      <c:pt idx="212">
                        <c:v>3.05</c:v>
                      </c:pt>
                      <c:pt idx="213">
                        <c:v>3</c:v>
                      </c:pt>
                      <c:pt idx="214">
                        <c:v>3</c:v>
                      </c:pt>
                      <c:pt idx="215">
                        <c:v>2.95</c:v>
                      </c:pt>
                      <c:pt idx="216">
                        <c:v>3.15</c:v>
                      </c:pt>
                      <c:pt idx="217">
                        <c:v>3.1</c:v>
                      </c:pt>
                      <c:pt idx="218">
                        <c:v>3</c:v>
                      </c:pt>
                      <c:pt idx="219">
                        <c:v>3.1</c:v>
                      </c:pt>
                      <c:pt idx="220">
                        <c:v>3.4</c:v>
                      </c:pt>
                      <c:pt idx="221">
                        <c:v>3.55</c:v>
                      </c:pt>
                      <c:pt idx="222">
                        <c:v>3.5</c:v>
                      </c:pt>
                      <c:pt idx="223">
                        <c:v>3.55</c:v>
                      </c:pt>
                      <c:pt idx="224">
                        <c:v>3.95</c:v>
                      </c:pt>
                      <c:pt idx="225">
                        <c:v>4.0999999999999996</c:v>
                      </c:pt>
                      <c:pt idx="226">
                        <c:v>4.12</c:v>
                      </c:pt>
                      <c:pt idx="227">
                        <c:v>4.1500000000000004</c:v>
                      </c:pt>
                      <c:pt idx="228">
                        <c:v>4.3499999999999996</c:v>
                      </c:pt>
                      <c:pt idx="229">
                        <c:v>4.4000000000000004</c:v>
                      </c:pt>
                      <c:pt idx="230">
                        <c:v>4.5</c:v>
                      </c:pt>
                      <c:pt idx="231">
                        <c:v>4.45</c:v>
                      </c:pt>
                      <c:pt idx="232">
                        <c:v>4.5</c:v>
                      </c:pt>
                      <c:pt idx="233">
                        <c:v>4.45</c:v>
                      </c:pt>
                      <c:pt idx="234">
                        <c:v>4.4000000000000004</c:v>
                      </c:pt>
                      <c:pt idx="235">
                        <c:v>4.45</c:v>
                      </c:pt>
                      <c:pt idx="236">
                        <c:v>4.5</c:v>
                      </c:pt>
                      <c:pt idx="237">
                        <c:v>4.5</c:v>
                      </c:pt>
                      <c:pt idx="238">
                        <c:v>4.5999999999999996</c:v>
                      </c:pt>
                      <c:pt idx="239">
                        <c:v>4.5999999999999996</c:v>
                      </c:pt>
                      <c:pt idx="240">
                        <c:v>4.6500000000000004</c:v>
                      </c:pt>
                      <c:pt idx="241">
                        <c:v>4.7</c:v>
                      </c:pt>
                      <c:pt idx="242">
                        <c:v>4.75</c:v>
                      </c:pt>
                      <c:pt idx="243">
                        <c:v>4.7</c:v>
                      </c:pt>
                      <c:pt idx="244">
                        <c:v>4.8</c:v>
                      </c:pt>
                      <c:pt idx="245">
                        <c:v>4.8</c:v>
                      </c:pt>
                      <c:pt idx="246">
                        <c:v>4.8</c:v>
                      </c:pt>
                      <c:pt idx="247">
                        <c:v>4.8</c:v>
                      </c:pt>
                      <c:pt idx="248">
                        <c:v>4.8</c:v>
                      </c:pt>
                      <c:pt idx="249">
                        <c:v>4.75</c:v>
                      </c:pt>
                      <c:pt idx="250">
                        <c:v>4.25</c:v>
                      </c:pt>
                      <c:pt idx="251">
                        <c:v>3.6</c:v>
                      </c:pt>
                      <c:pt idx="252">
                        <c:v>3.5</c:v>
                      </c:pt>
                      <c:pt idx="253">
                        <c:v>4.4000000000000004</c:v>
                      </c:pt>
                      <c:pt idx="254">
                        <c:v>4.3</c:v>
                      </c:pt>
                      <c:pt idx="255">
                        <c:v>4.2</c:v>
                      </c:pt>
                      <c:pt idx="256">
                        <c:v>4.0999999999999996</c:v>
                      </c:pt>
                      <c:pt idx="257">
                        <c:v>4</c:v>
                      </c:pt>
                      <c:pt idx="258">
                        <c:v>4.3</c:v>
                      </c:pt>
                      <c:pt idx="259">
                        <c:v>4.4000000000000004</c:v>
                      </c:pt>
                      <c:pt idx="260">
                        <c:v>4.4000000000000004</c:v>
                      </c:pt>
                      <c:pt idx="261">
                        <c:v>4.45</c:v>
                      </c:pt>
                      <c:pt idx="262">
                        <c:v>4.5</c:v>
                      </c:pt>
                      <c:pt idx="263">
                        <c:v>4.5</c:v>
                      </c:pt>
                      <c:pt idx="264">
                        <c:v>4.5</c:v>
                      </c:pt>
                      <c:pt idx="265">
                        <c:v>4.1500000000000004</c:v>
                      </c:pt>
                      <c:pt idx="266">
                        <c:v>3.9</c:v>
                      </c:pt>
                      <c:pt idx="267">
                        <c:v>4.1500000000000004</c:v>
                      </c:pt>
                      <c:pt idx="268">
                        <c:v>3.95</c:v>
                      </c:pt>
                      <c:pt idx="269">
                        <c:v>3.85</c:v>
                      </c:pt>
                      <c:pt idx="270">
                        <c:v>3.75</c:v>
                      </c:pt>
                      <c:pt idx="271">
                        <c:v>3.75</c:v>
                      </c:pt>
                      <c:pt idx="272">
                        <c:v>3.7</c:v>
                      </c:pt>
                      <c:pt idx="273">
                        <c:v>3.6</c:v>
                      </c:pt>
                      <c:pt idx="274">
                        <c:v>3.6</c:v>
                      </c:pt>
                      <c:pt idx="275">
                        <c:v>3.65</c:v>
                      </c:pt>
                      <c:pt idx="276">
                        <c:v>3.65</c:v>
                      </c:pt>
                      <c:pt idx="277">
                        <c:v>3.5</c:v>
                      </c:pt>
                      <c:pt idx="278">
                        <c:v>3.65</c:v>
                      </c:pt>
                      <c:pt idx="279">
                        <c:v>3.55</c:v>
                      </c:pt>
                      <c:pt idx="280">
                        <c:v>3.75</c:v>
                      </c:pt>
                      <c:pt idx="281">
                        <c:v>3.85</c:v>
                      </c:pt>
                      <c:pt idx="282">
                        <c:v>4</c:v>
                      </c:pt>
                      <c:pt idx="283">
                        <c:v>4</c:v>
                      </c:pt>
                      <c:pt idx="284">
                        <c:v>4.05</c:v>
                      </c:pt>
                      <c:pt idx="285">
                        <c:v>4.0999999999999996</c:v>
                      </c:pt>
                      <c:pt idx="286">
                        <c:v>4.5</c:v>
                      </c:pt>
                      <c:pt idx="287">
                        <c:v>4.0999999999999996</c:v>
                      </c:pt>
                      <c:pt idx="288">
                        <c:v>4.3499999999999996</c:v>
                      </c:pt>
                      <c:pt idx="289">
                        <c:v>4.4000000000000004</c:v>
                      </c:pt>
                      <c:pt idx="290">
                        <c:v>4.3499999999999996</c:v>
                      </c:pt>
                      <c:pt idx="291">
                        <c:v>4.3499999999999996</c:v>
                      </c:pt>
                      <c:pt idx="292">
                        <c:v>4.0999999999999996</c:v>
                      </c:pt>
                      <c:pt idx="293">
                        <c:v>4</c:v>
                      </c:pt>
                      <c:pt idx="294">
                        <c:v>4.05</c:v>
                      </c:pt>
                      <c:pt idx="295">
                        <c:v>4.0999999999999996</c:v>
                      </c:pt>
                      <c:pt idx="296">
                        <c:v>4.2</c:v>
                      </c:pt>
                      <c:pt idx="297">
                        <c:v>4.3</c:v>
                      </c:pt>
                      <c:pt idx="298">
                        <c:v>4.25</c:v>
                      </c:pt>
                      <c:pt idx="299">
                        <c:v>4.25</c:v>
                      </c:pt>
                      <c:pt idx="300">
                        <c:v>4.2</c:v>
                      </c:pt>
                      <c:pt idx="301">
                        <c:v>4.25</c:v>
                      </c:pt>
                      <c:pt idx="302">
                        <c:v>4.3</c:v>
                      </c:pt>
                      <c:pt idx="303">
                        <c:v>4.3499999999999996</c:v>
                      </c:pt>
                      <c:pt idx="304">
                        <c:v>4.3</c:v>
                      </c:pt>
                      <c:pt idx="305">
                        <c:v>4.3</c:v>
                      </c:pt>
                      <c:pt idx="306">
                        <c:v>4.25</c:v>
                      </c:pt>
                      <c:pt idx="307">
                        <c:v>4.2</c:v>
                      </c:pt>
                      <c:pt idx="308">
                        <c:v>4.2</c:v>
                      </c:pt>
                      <c:pt idx="309">
                        <c:v>4.2</c:v>
                      </c:pt>
                      <c:pt idx="310">
                        <c:v>4.1500000000000004</c:v>
                      </c:pt>
                      <c:pt idx="311">
                        <c:v>4.1500000000000004</c:v>
                      </c:pt>
                      <c:pt idx="312">
                        <c:v>4.0999999999999996</c:v>
                      </c:pt>
                      <c:pt idx="313">
                        <c:v>4.05</c:v>
                      </c:pt>
                      <c:pt idx="314">
                        <c:v>4</c:v>
                      </c:pt>
                      <c:pt idx="315">
                        <c:v>4.05</c:v>
                      </c:pt>
                      <c:pt idx="316">
                        <c:v>4.2</c:v>
                      </c:pt>
                      <c:pt idx="317">
                        <c:v>4.2</c:v>
                      </c:pt>
                      <c:pt idx="318">
                        <c:v>4</c:v>
                      </c:pt>
                      <c:pt idx="319">
                        <c:v>3.8</c:v>
                      </c:pt>
                      <c:pt idx="320">
                        <c:v>3.7</c:v>
                      </c:pt>
                      <c:pt idx="321">
                        <c:v>3.7</c:v>
                      </c:pt>
                      <c:pt idx="322">
                        <c:v>3.6</c:v>
                      </c:pt>
                      <c:pt idx="323">
                        <c:v>3.7</c:v>
                      </c:pt>
                      <c:pt idx="324">
                        <c:v>3.9</c:v>
                      </c:pt>
                      <c:pt idx="325">
                        <c:v>3.9</c:v>
                      </c:pt>
                      <c:pt idx="326">
                        <c:v>3.55</c:v>
                      </c:pt>
                      <c:pt idx="327">
                        <c:v>3.4</c:v>
                      </c:pt>
                      <c:pt idx="328">
                        <c:v>3.3</c:v>
                      </c:pt>
                      <c:pt idx="329">
                        <c:v>2.2999999999999998</c:v>
                      </c:pt>
                      <c:pt idx="330">
                        <c:v>3.25</c:v>
                      </c:pt>
                      <c:pt idx="331">
                        <c:v>3.2</c:v>
                      </c:pt>
                      <c:pt idx="332">
                        <c:v>3.2</c:v>
                      </c:pt>
                      <c:pt idx="333">
                        <c:v>3.2</c:v>
                      </c:pt>
                      <c:pt idx="334">
                        <c:v>3.2</c:v>
                      </c:pt>
                      <c:pt idx="335">
                        <c:v>3.1</c:v>
                      </c:pt>
                      <c:pt idx="336">
                        <c:v>2.95</c:v>
                      </c:pt>
                      <c:pt idx="337">
                        <c:v>2.9</c:v>
                      </c:pt>
                      <c:pt idx="338">
                        <c:v>2.75</c:v>
                      </c:pt>
                      <c:pt idx="339">
                        <c:v>2.8</c:v>
                      </c:pt>
                      <c:pt idx="340">
                        <c:v>2.95</c:v>
                      </c:pt>
                      <c:pt idx="341">
                        <c:v>2.9</c:v>
                      </c:pt>
                      <c:pt idx="342">
                        <c:v>3.1</c:v>
                      </c:pt>
                      <c:pt idx="343">
                        <c:v>3</c:v>
                      </c:pt>
                      <c:pt idx="344">
                        <c:v>3.05</c:v>
                      </c:pt>
                      <c:pt idx="345">
                        <c:v>3</c:v>
                      </c:pt>
                      <c:pt idx="346">
                        <c:v>2.8</c:v>
                      </c:pt>
                      <c:pt idx="347">
                        <c:v>2.8</c:v>
                      </c:pt>
                      <c:pt idx="348">
                        <c:v>2.65</c:v>
                      </c:pt>
                      <c:pt idx="349">
                        <c:v>2.6</c:v>
                      </c:pt>
                      <c:pt idx="350">
                        <c:v>2.65</c:v>
                      </c:pt>
                      <c:pt idx="351">
                        <c:v>2.65</c:v>
                      </c:pt>
                      <c:pt idx="352">
                        <c:v>2.5499999999999998</c:v>
                      </c:pt>
                      <c:pt idx="353">
                        <c:v>2.5499999999999998</c:v>
                      </c:pt>
                      <c:pt idx="354">
                        <c:v>2.5499999999999998</c:v>
                      </c:pt>
                      <c:pt idx="355">
                        <c:v>2.5499999999999998</c:v>
                      </c:pt>
                      <c:pt idx="356">
                        <c:v>2.5499999999999998</c:v>
                      </c:pt>
                      <c:pt idx="357">
                        <c:v>2.7</c:v>
                      </c:pt>
                      <c:pt idx="358">
                        <c:v>2.75</c:v>
                      </c:pt>
                      <c:pt idx="359">
                        <c:v>2.75</c:v>
                      </c:pt>
                      <c:pt idx="360">
                        <c:v>2.8</c:v>
                      </c:pt>
                      <c:pt idx="361">
                        <c:v>2.9</c:v>
                      </c:pt>
                      <c:pt idx="362">
                        <c:v>3</c:v>
                      </c:pt>
                      <c:pt idx="363">
                        <c:v>3</c:v>
                      </c:pt>
                      <c:pt idx="364">
                        <c:v>3.1</c:v>
                      </c:pt>
                      <c:pt idx="365">
                        <c:v>3.15</c:v>
                      </c:pt>
                      <c:pt idx="366">
                        <c:v>3.1</c:v>
                      </c:pt>
                      <c:pt idx="367">
                        <c:v>3.1</c:v>
                      </c:pt>
                      <c:pt idx="368">
                        <c:v>3.05</c:v>
                      </c:pt>
                      <c:pt idx="369">
                        <c:v>3</c:v>
                      </c:pt>
                      <c:pt idx="370">
                        <c:v>2.8</c:v>
                      </c:pt>
                      <c:pt idx="371">
                        <c:v>2.7</c:v>
                      </c:pt>
                      <c:pt idx="372">
                        <c:v>2.5499999999999998</c:v>
                      </c:pt>
                      <c:pt idx="373">
                        <c:v>2.4500000000000002</c:v>
                      </c:pt>
                      <c:pt idx="374">
                        <c:v>2.4</c:v>
                      </c:pt>
                      <c:pt idx="375">
                        <c:v>2.4</c:v>
                      </c:pt>
                      <c:pt idx="376">
                        <c:v>2.2999999999999998</c:v>
                      </c:pt>
                      <c:pt idx="377">
                        <c:v>2.2999999999999998</c:v>
                      </c:pt>
                      <c:pt idx="378">
                        <c:v>2.2000000000000002</c:v>
                      </c:pt>
                      <c:pt idx="379">
                        <c:v>2.15</c:v>
                      </c:pt>
                      <c:pt idx="380">
                        <c:v>2.1</c:v>
                      </c:pt>
                      <c:pt idx="381">
                        <c:v>2.0499999999999998</c:v>
                      </c:pt>
                      <c:pt idx="382">
                        <c:v>2</c:v>
                      </c:pt>
                      <c:pt idx="383">
                        <c:v>2</c:v>
                      </c:pt>
                      <c:pt idx="384">
                        <c:v>2.25</c:v>
                      </c:pt>
                      <c:pt idx="385">
                        <c:v>2.4</c:v>
                      </c:pt>
                      <c:pt idx="386">
                        <c:v>2.2000000000000002</c:v>
                      </c:pt>
                      <c:pt idx="387">
                        <c:v>2</c:v>
                      </c:pt>
                      <c:pt idx="388">
                        <c:v>2.1</c:v>
                      </c:pt>
                      <c:pt idx="389">
                        <c:v>2.2000000000000002</c:v>
                      </c:pt>
                      <c:pt idx="390">
                        <c:v>2.15</c:v>
                      </c:pt>
                      <c:pt idx="391">
                        <c:v>2.1</c:v>
                      </c:pt>
                      <c:pt idx="392">
                        <c:v>2.2000000000000002</c:v>
                      </c:pt>
                      <c:pt idx="393">
                        <c:v>2.2000000000000002</c:v>
                      </c:pt>
                      <c:pt idx="394">
                        <c:v>2.35</c:v>
                      </c:pt>
                      <c:pt idx="395">
                        <c:v>2.35</c:v>
                      </c:pt>
                      <c:pt idx="396">
                        <c:v>2.4</c:v>
                      </c:pt>
                      <c:pt idx="397">
                        <c:v>2.4</c:v>
                      </c:pt>
                      <c:pt idx="398">
                        <c:v>2.4</c:v>
                      </c:pt>
                      <c:pt idx="399">
                        <c:v>2.6</c:v>
                      </c:pt>
                      <c:pt idx="400">
                        <c:v>2.4500000000000002</c:v>
                      </c:pt>
                      <c:pt idx="401">
                        <c:v>2.5</c:v>
                      </c:pt>
                      <c:pt idx="402">
                        <c:v>2.6</c:v>
                      </c:pt>
                      <c:pt idx="403">
                        <c:v>2.7</c:v>
                      </c:pt>
                      <c:pt idx="404">
                        <c:v>2.65</c:v>
                      </c:pt>
                      <c:pt idx="405">
                        <c:v>2.65</c:v>
                      </c:pt>
                      <c:pt idx="406">
                        <c:v>2.7</c:v>
                      </c:pt>
                      <c:pt idx="407">
                        <c:v>2.85</c:v>
                      </c:pt>
                      <c:pt idx="408">
                        <c:v>3.1</c:v>
                      </c:pt>
                      <c:pt idx="409">
                        <c:v>3</c:v>
                      </c:pt>
                      <c:pt idx="410">
                        <c:v>2.8</c:v>
                      </c:pt>
                      <c:pt idx="411">
                        <c:v>2.85</c:v>
                      </c:pt>
                      <c:pt idx="412">
                        <c:v>3.15</c:v>
                      </c:pt>
                      <c:pt idx="413">
                        <c:v>3.2</c:v>
                      </c:pt>
                      <c:pt idx="414">
                        <c:v>3.35</c:v>
                      </c:pt>
                      <c:pt idx="415">
                        <c:v>3.3</c:v>
                      </c:pt>
                      <c:pt idx="416">
                        <c:v>3.25</c:v>
                      </c:pt>
                      <c:pt idx="417">
                        <c:v>3.25</c:v>
                      </c:pt>
                      <c:pt idx="418">
                        <c:v>3.05</c:v>
                      </c:pt>
                      <c:pt idx="419">
                        <c:v>2.8</c:v>
                      </c:pt>
                      <c:pt idx="420">
                        <c:v>2.9</c:v>
                      </c:pt>
                      <c:pt idx="421">
                        <c:v>2.85</c:v>
                      </c:pt>
                      <c:pt idx="422">
                        <c:v>2.9</c:v>
                      </c:pt>
                      <c:pt idx="423">
                        <c:v>2.85</c:v>
                      </c:pt>
                      <c:pt idx="424">
                        <c:v>2.8</c:v>
                      </c:pt>
                      <c:pt idx="425">
                        <c:v>2.7</c:v>
                      </c:pt>
                      <c:pt idx="426">
                        <c:v>2.6</c:v>
                      </c:pt>
                      <c:pt idx="427">
                        <c:v>2.5</c:v>
                      </c:pt>
                      <c:pt idx="428">
                        <c:v>2.35</c:v>
                      </c:pt>
                      <c:pt idx="429">
                        <c:v>2.25</c:v>
                      </c:pt>
                      <c:pt idx="430">
                        <c:v>2.15</c:v>
                      </c:pt>
                      <c:pt idx="431">
                        <c:v>2.15</c:v>
                      </c:pt>
                      <c:pt idx="432">
                        <c:v>2.1</c:v>
                      </c:pt>
                      <c:pt idx="433">
                        <c:v>2.1</c:v>
                      </c:pt>
                      <c:pt idx="434">
                        <c:v>2.2999999999999998</c:v>
                      </c:pt>
                      <c:pt idx="435">
                        <c:v>2.2999999999999998</c:v>
                      </c:pt>
                      <c:pt idx="436">
                        <c:v>2.35</c:v>
                      </c:pt>
                      <c:pt idx="437">
                        <c:v>2.35</c:v>
                      </c:pt>
                      <c:pt idx="438">
                        <c:v>2.2999999999999998</c:v>
                      </c:pt>
                      <c:pt idx="439">
                        <c:v>2.2999999999999998</c:v>
                      </c:pt>
                      <c:pt idx="440">
                        <c:v>2</c:v>
                      </c:pt>
                      <c:pt idx="441">
                        <c:v>2</c:v>
                      </c:pt>
                      <c:pt idx="442">
                        <c:v>2.35</c:v>
                      </c:pt>
                      <c:pt idx="443">
                        <c:v>2.4</c:v>
                      </c:pt>
                      <c:pt idx="444">
                        <c:v>2.65</c:v>
                      </c:pt>
                      <c:pt idx="445">
                        <c:v>2.75</c:v>
                      </c:pt>
                      <c:pt idx="446">
                        <c:v>2.65</c:v>
                      </c:pt>
                      <c:pt idx="447">
                        <c:v>2.6</c:v>
                      </c:pt>
                      <c:pt idx="448">
                        <c:v>2.5</c:v>
                      </c:pt>
                      <c:pt idx="449">
                        <c:v>2.4</c:v>
                      </c:pt>
                      <c:pt idx="450">
                        <c:v>2.5499999999999998</c:v>
                      </c:pt>
                      <c:pt idx="451">
                        <c:v>2.5</c:v>
                      </c:pt>
                      <c:pt idx="452">
                        <c:v>2.4</c:v>
                      </c:pt>
                      <c:pt idx="453">
                        <c:v>2.1</c:v>
                      </c:pt>
                      <c:pt idx="454">
                        <c:v>2.15</c:v>
                      </c:pt>
                      <c:pt idx="455">
                        <c:v>2.2000000000000002</c:v>
                      </c:pt>
                      <c:pt idx="456">
                        <c:v>2.25</c:v>
                      </c:pt>
                      <c:pt idx="457">
                        <c:v>2.4</c:v>
                      </c:pt>
                      <c:pt idx="458">
                        <c:v>2.35</c:v>
                      </c:pt>
                      <c:pt idx="459">
                        <c:v>2.35</c:v>
                      </c:pt>
                      <c:pt idx="460">
                        <c:v>3</c:v>
                      </c:pt>
                      <c:pt idx="461">
                        <c:v>2.9</c:v>
                      </c:pt>
                      <c:pt idx="462">
                        <c:v>2.8</c:v>
                      </c:pt>
                      <c:pt idx="463">
                        <c:v>2.7</c:v>
                      </c:pt>
                      <c:pt idx="464">
                        <c:v>3.1</c:v>
                      </c:pt>
                      <c:pt idx="465">
                        <c:v>3.25</c:v>
                      </c:pt>
                      <c:pt idx="466">
                        <c:v>3.4</c:v>
                      </c:pt>
                      <c:pt idx="467">
                        <c:v>3.45</c:v>
                      </c:pt>
                      <c:pt idx="468">
                        <c:v>3.4</c:v>
                      </c:pt>
                      <c:pt idx="469">
                        <c:v>3.3</c:v>
                      </c:pt>
                      <c:pt idx="470">
                        <c:v>2.95</c:v>
                      </c:pt>
                      <c:pt idx="471">
                        <c:v>2.9</c:v>
                      </c:pt>
                      <c:pt idx="472">
                        <c:v>2.65</c:v>
                      </c:pt>
                      <c:pt idx="473">
                        <c:v>2.6</c:v>
                      </c:pt>
                      <c:pt idx="474">
                        <c:v>2.5499999999999998</c:v>
                      </c:pt>
                      <c:pt idx="475">
                        <c:v>2.8</c:v>
                      </c:pt>
                      <c:pt idx="476">
                        <c:v>3.15</c:v>
                      </c:pt>
                      <c:pt idx="477">
                        <c:v>3.2</c:v>
                      </c:pt>
                      <c:pt idx="478">
                        <c:v>3.5</c:v>
                      </c:pt>
                      <c:pt idx="479">
                        <c:v>3.6</c:v>
                      </c:pt>
                      <c:pt idx="480">
                        <c:v>3.35</c:v>
                      </c:pt>
                      <c:pt idx="481">
                        <c:v>3.3</c:v>
                      </c:pt>
                      <c:pt idx="482">
                        <c:v>3.4</c:v>
                      </c:pt>
                      <c:pt idx="483">
                        <c:v>3.4</c:v>
                      </c:pt>
                      <c:pt idx="484">
                        <c:v>3.35</c:v>
                      </c:pt>
                      <c:pt idx="485">
                        <c:v>3.3</c:v>
                      </c:pt>
                      <c:pt idx="486">
                        <c:v>3.4</c:v>
                      </c:pt>
                      <c:pt idx="487">
                        <c:v>3.7</c:v>
                      </c:pt>
                      <c:pt idx="488">
                        <c:v>3.4</c:v>
                      </c:pt>
                      <c:pt idx="489">
                        <c:v>3.2</c:v>
                      </c:pt>
                      <c:pt idx="490">
                        <c:v>3.2</c:v>
                      </c:pt>
                      <c:pt idx="491">
                        <c:v>3.4</c:v>
                      </c:pt>
                      <c:pt idx="492">
                        <c:v>3.65</c:v>
                      </c:pt>
                      <c:pt idx="493">
                        <c:v>3.45</c:v>
                      </c:pt>
                      <c:pt idx="494">
                        <c:v>3.3</c:v>
                      </c:pt>
                      <c:pt idx="495">
                        <c:v>3.1</c:v>
                      </c:pt>
                      <c:pt idx="496">
                        <c:v>3</c:v>
                      </c:pt>
                      <c:pt idx="497">
                        <c:v>3.05</c:v>
                      </c:pt>
                      <c:pt idx="498">
                        <c:v>2.8</c:v>
                      </c:pt>
                      <c:pt idx="499">
                        <c:v>2.8</c:v>
                      </c:pt>
                      <c:pt idx="500">
                        <c:v>2.8</c:v>
                      </c:pt>
                      <c:pt idx="501">
                        <c:v>2.8</c:v>
                      </c:pt>
                      <c:pt idx="502">
                        <c:v>2.75</c:v>
                      </c:pt>
                      <c:pt idx="503">
                        <c:v>2.8</c:v>
                      </c:pt>
                      <c:pt idx="504">
                        <c:v>2.95</c:v>
                      </c:pt>
                      <c:pt idx="505">
                        <c:v>2.9</c:v>
                      </c:pt>
                      <c:pt idx="506">
                        <c:v>2.8</c:v>
                      </c:pt>
                      <c:pt idx="507">
                        <c:v>2.8</c:v>
                      </c:pt>
                      <c:pt idx="508">
                        <c:v>2.6</c:v>
                      </c:pt>
                      <c:pt idx="509">
                        <c:v>2.4500000000000002</c:v>
                      </c:pt>
                      <c:pt idx="510">
                        <c:v>2.4500000000000002</c:v>
                      </c:pt>
                      <c:pt idx="511">
                        <c:v>2.4</c:v>
                      </c:pt>
                      <c:pt idx="512">
                        <c:v>2.4500000000000002</c:v>
                      </c:pt>
                      <c:pt idx="513">
                        <c:v>2.5</c:v>
                      </c:pt>
                      <c:pt idx="514">
                        <c:v>2.7</c:v>
                      </c:pt>
                      <c:pt idx="515">
                        <c:v>2.6</c:v>
                      </c:pt>
                      <c:pt idx="516">
                        <c:v>2.4</c:v>
                      </c:pt>
                      <c:pt idx="517">
                        <c:v>2.4500000000000002</c:v>
                      </c:pt>
                      <c:pt idx="518">
                        <c:v>2.7</c:v>
                      </c:pt>
                      <c:pt idx="519">
                        <c:v>2.9</c:v>
                      </c:pt>
                      <c:pt idx="520">
                        <c:v>3.1</c:v>
                      </c:pt>
                      <c:pt idx="521">
                        <c:v>3</c:v>
                      </c:pt>
                      <c:pt idx="522">
                        <c:v>2.9</c:v>
                      </c:pt>
                      <c:pt idx="523">
                        <c:v>2.85</c:v>
                      </c:pt>
                      <c:pt idx="524">
                        <c:v>2.85</c:v>
                      </c:pt>
                      <c:pt idx="525">
                        <c:v>2.65</c:v>
                      </c:pt>
                      <c:pt idx="526">
                        <c:v>2.9</c:v>
                      </c:pt>
                      <c:pt idx="527">
                        <c:v>2.9</c:v>
                      </c:pt>
                      <c:pt idx="528">
                        <c:v>2.9</c:v>
                      </c:pt>
                      <c:pt idx="529">
                        <c:v>2.95</c:v>
                      </c:pt>
                      <c:pt idx="530">
                        <c:v>2.95</c:v>
                      </c:pt>
                      <c:pt idx="531">
                        <c:v>2.95</c:v>
                      </c:pt>
                      <c:pt idx="532">
                        <c:v>2.75</c:v>
                      </c:pt>
                      <c:pt idx="533">
                        <c:v>2.85</c:v>
                      </c:pt>
                      <c:pt idx="534">
                        <c:v>2.9</c:v>
                      </c:pt>
                      <c:pt idx="535">
                        <c:v>2.95</c:v>
                      </c:pt>
                      <c:pt idx="536">
                        <c:v>2.95</c:v>
                      </c:pt>
                      <c:pt idx="537">
                        <c:v>2.9</c:v>
                      </c:pt>
                      <c:pt idx="538">
                        <c:v>2.65</c:v>
                      </c:pt>
                      <c:pt idx="539">
                        <c:v>2.65</c:v>
                      </c:pt>
                      <c:pt idx="540">
                        <c:v>2.75</c:v>
                      </c:pt>
                      <c:pt idx="541">
                        <c:v>3.1</c:v>
                      </c:pt>
                      <c:pt idx="542">
                        <c:v>3.45</c:v>
                      </c:pt>
                      <c:pt idx="543">
                        <c:v>3.25</c:v>
                      </c:pt>
                      <c:pt idx="544">
                        <c:v>3</c:v>
                      </c:pt>
                      <c:pt idx="545">
                        <c:v>2.8</c:v>
                      </c:pt>
                      <c:pt idx="546">
                        <c:v>2.85</c:v>
                      </c:pt>
                      <c:pt idx="547">
                        <c:v>2.6</c:v>
                      </c:pt>
                      <c:pt idx="548">
                        <c:v>2.6</c:v>
                      </c:pt>
                      <c:pt idx="549">
                        <c:v>2.6</c:v>
                      </c:pt>
                      <c:pt idx="550">
                        <c:v>2.6</c:v>
                      </c:pt>
                      <c:pt idx="551">
                        <c:v>2.75</c:v>
                      </c:pt>
                      <c:pt idx="552">
                        <c:v>3.2</c:v>
                      </c:pt>
                      <c:pt idx="553">
                        <c:v>3.1</c:v>
                      </c:pt>
                      <c:pt idx="554">
                        <c:v>3</c:v>
                      </c:pt>
                      <c:pt idx="555">
                        <c:v>2.9</c:v>
                      </c:pt>
                      <c:pt idx="556">
                        <c:v>2.9</c:v>
                      </c:pt>
                      <c:pt idx="557">
                        <c:v>3</c:v>
                      </c:pt>
                      <c:pt idx="558">
                        <c:v>3</c:v>
                      </c:pt>
                      <c:pt idx="559">
                        <c:v>3.3</c:v>
                      </c:pt>
                      <c:pt idx="560">
                        <c:v>3.45</c:v>
                      </c:pt>
                      <c:pt idx="561">
                        <c:v>3.4</c:v>
                      </c:pt>
                      <c:pt idx="562">
                        <c:v>3.2</c:v>
                      </c:pt>
                      <c:pt idx="563">
                        <c:v>3</c:v>
                      </c:pt>
                      <c:pt idx="564">
                        <c:v>3.35</c:v>
                      </c:pt>
                      <c:pt idx="565">
                        <c:v>3.3</c:v>
                      </c:pt>
                      <c:pt idx="566">
                        <c:v>3.3</c:v>
                      </c:pt>
                      <c:pt idx="567">
                        <c:v>3.35</c:v>
                      </c:pt>
                      <c:pt idx="568">
                        <c:v>3.65</c:v>
                      </c:pt>
                      <c:pt idx="569">
                        <c:v>3.75</c:v>
                      </c:pt>
                      <c:pt idx="570">
                        <c:v>3.7</c:v>
                      </c:pt>
                      <c:pt idx="571">
                        <c:v>3.4</c:v>
                      </c:pt>
                      <c:pt idx="572">
                        <c:v>3.55</c:v>
                      </c:pt>
                      <c:pt idx="573">
                        <c:v>3.8</c:v>
                      </c:pt>
                      <c:pt idx="574">
                        <c:v>4</c:v>
                      </c:pt>
                      <c:pt idx="575">
                        <c:v>4.0999999999999996</c:v>
                      </c:pt>
                      <c:pt idx="576">
                        <c:v>4.05</c:v>
                      </c:pt>
                      <c:pt idx="577">
                        <c:v>3.9</c:v>
                      </c:pt>
                      <c:pt idx="578">
                        <c:v>3.6</c:v>
                      </c:pt>
                      <c:pt idx="579">
                        <c:v>3.6</c:v>
                      </c:pt>
                      <c:pt idx="580">
                        <c:v>3.7</c:v>
                      </c:pt>
                      <c:pt idx="581">
                        <c:v>3.7</c:v>
                      </c:pt>
                      <c:pt idx="582">
                        <c:v>3.75</c:v>
                      </c:pt>
                      <c:pt idx="583">
                        <c:v>3.75</c:v>
                      </c:pt>
                      <c:pt idx="584">
                        <c:v>3.8</c:v>
                      </c:pt>
                      <c:pt idx="585">
                        <c:v>3.8</c:v>
                      </c:pt>
                      <c:pt idx="586">
                        <c:v>4.05</c:v>
                      </c:pt>
                      <c:pt idx="587">
                        <c:v>4.0999999999999996</c:v>
                      </c:pt>
                      <c:pt idx="588">
                        <c:v>4.2</c:v>
                      </c:pt>
                      <c:pt idx="589">
                        <c:v>4.0999999999999996</c:v>
                      </c:pt>
                      <c:pt idx="590">
                        <c:v>4.0999999999999996</c:v>
                      </c:pt>
                      <c:pt idx="591">
                        <c:v>4.1500000000000004</c:v>
                      </c:pt>
                      <c:pt idx="592">
                        <c:v>4.3499999999999996</c:v>
                      </c:pt>
                      <c:pt idx="593">
                        <c:v>4.3499999999999996</c:v>
                      </c:pt>
                      <c:pt idx="594">
                        <c:v>4.3499999999999996</c:v>
                      </c:pt>
                      <c:pt idx="595">
                        <c:v>4.3499999999999996</c:v>
                      </c:pt>
                      <c:pt idx="596">
                        <c:v>4.3499999999999996</c:v>
                      </c:pt>
                      <c:pt idx="597">
                        <c:v>4.25</c:v>
                      </c:pt>
                      <c:pt idx="598">
                        <c:v>4.3499999999999996</c:v>
                      </c:pt>
                      <c:pt idx="599">
                        <c:v>4.3499999999999996</c:v>
                      </c:pt>
                      <c:pt idx="600">
                        <c:v>4.1500000000000004</c:v>
                      </c:pt>
                      <c:pt idx="601">
                        <c:v>3.95</c:v>
                      </c:pt>
                      <c:pt idx="602">
                        <c:v>4.0999999999999996</c:v>
                      </c:pt>
                      <c:pt idx="603">
                        <c:v>4.1500000000000004</c:v>
                      </c:pt>
                      <c:pt idx="604">
                        <c:v>4.4000000000000004</c:v>
                      </c:pt>
                      <c:pt idx="605">
                        <c:v>4.3</c:v>
                      </c:pt>
                      <c:pt idx="606">
                        <c:v>4.2</c:v>
                      </c:pt>
                      <c:pt idx="607">
                        <c:v>4.3</c:v>
                      </c:pt>
                      <c:pt idx="608">
                        <c:v>4.45</c:v>
                      </c:pt>
                      <c:pt idx="609">
                        <c:v>4.5999999999999996</c:v>
                      </c:pt>
                      <c:pt idx="610">
                        <c:v>4.55</c:v>
                      </c:pt>
                      <c:pt idx="611">
                        <c:v>4.5999999999999996</c:v>
                      </c:pt>
                      <c:pt idx="612">
                        <c:v>4.6500000000000004</c:v>
                      </c:pt>
                      <c:pt idx="613">
                        <c:v>4.7</c:v>
                      </c:pt>
                      <c:pt idx="614">
                        <c:v>4.7</c:v>
                      </c:pt>
                      <c:pt idx="615">
                        <c:v>4.7</c:v>
                      </c:pt>
                      <c:pt idx="616">
                        <c:v>4.7</c:v>
                      </c:pt>
                      <c:pt idx="617">
                        <c:v>4.5999999999999996</c:v>
                      </c:pt>
                      <c:pt idx="618">
                        <c:v>4.5</c:v>
                      </c:pt>
                      <c:pt idx="619">
                        <c:v>4.5</c:v>
                      </c:pt>
                      <c:pt idx="620">
                        <c:v>4.55</c:v>
                      </c:pt>
                      <c:pt idx="621">
                        <c:v>4.5</c:v>
                      </c:pt>
                      <c:pt idx="622">
                        <c:v>4.3499999999999996</c:v>
                      </c:pt>
                      <c:pt idx="623">
                        <c:v>4.3</c:v>
                      </c:pt>
                      <c:pt idx="624">
                        <c:v>4.25</c:v>
                      </c:pt>
                      <c:pt idx="625">
                        <c:v>4.3</c:v>
                      </c:pt>
                      <c:pt idx="626">
                        <c:v>4.2</c:v>
                      </c:pt>
                      <c:pt idx="627">
                        <c:v>4.38</c:v>
                      </c:pt>
                      <c:pt idx="628">
                        <c:v>4.4000000000000004</c:v>
                      </c:pt>
                      <c:pt idx="629">
                        <c:v>4.4000000000000004</c:v>
                      </c:pt>
                      <c:pt idx="630">
                        <c:v>4.45</c:v>
                      </c:pt>
                      <c:pt idx="631">
                        <c:v>4.45</c:v>
                      </c:pt>
                      <c:pt idx="632">
                        <c:v>4.55</c:v>
                      </c:pt>
                      <c:pt idx="633">
                        <c:v>4.55</c:v>
                      </c:pt>
                      <c:pt idx="634">
                        <c:v>4.55</c:v>
                      </c:pt>
                      <c:pt idx="635">
                        <c:v>4.55</c:v>
                      </c:pt>
                      <c:pt idx="636">
                        <c:v>4.5999999999999996</c:v>
                      </c:pt>
                      <c:pt idx="637">
                        <c:v>4.5999999999999996</c:v>
                      </c:pt>
                      <c:pt idx="638">
                        <c:v>4.5</c:v>
                      </c:pt>
                      <c:pt idx="639">
                        <c:v>4.5</c:v>
                      </c:pt>
                      <c:pt idx="640">
                        <c:v>4.45</c:v>
                      </c:pt>
                      <c:pt idx="641">
                        <c:v>4.4000000000000004</c:v>
                      </c:pt>
                      <c:pt idx="642">
                        <c:v>4.4000000000000004</c:v>
                      </c:pt>
                      <c:pt idx="643">
                        <c:v>4.3</c:v>
                      </c:pt>
                      <c:pt idx="644">
                        <c:v>4.1500000000000004</c:v>
                      </c:pt>
                      <c:pt idx="645">
                        <c:v>4.1500000000000004</c:v>
                      </c:pt>
                      <c:pt idx="646">
                        <c:v>4.2</c:v>
                      </c:pt>
                      <c:pt idx="647">
                        <c:v>4.05</c:v>
                      </c:pt>
                      <c:pt idx="648">
                        <c:v>3.85</c:v>
                      </c:pt>
                      <c:pt idx="649">
                        <c:v>3.65</c:v>
                      </c:pt>
                      <c:pt idx="650">
                        <c:v>3.65</c:v>
                      </c:pt>
                      <c:pt idx="651">
                        <c:v>3.45</c:v>
                      </c:pt>
                      <c:pt idx="652">
                        <c:v>3.35</c:v>
                      </c:pt>
                      <c:pt idx="653">
                        <c:v>3.1</c:v>
                      </c:pt>
                      <c:pt idx="654">
                        <c:v>2.9</c:v>
                      </c:pt>
                      <c:pt idx="655">
                        <c:v>3</c:v>
                      </c:pt>
                      <c:pt idx="656">
                        <c:v>3.25</c:v>
                      </c:pt>
                      <c:pt idx="657">
                        <c:v>3.32</c:v>
                      </c:pt>
                      <c:pt idx="658">
                        <c:v>3.03</c:v>
                      </c:pt>
                      <c:pt idx="659">
                        <c:v>3.13</c:v>
                      </c:pt>
                      <c:pt idx="660">
                        <c:v>3.16</c:v>
                      </c:pt>
                      <c:pt idx="661">
                        <c:v>3.1</c:v>
                      </c:pt>
                      <c:pt idx="662">
                        <c:v>3.1</c:v>
                      </c:pt>
                      <c:pt idx="663">
                        <c:v>3.3</c:v>
                      </c:pt>
                      <c:pt idx="664">
                        <c:v>3.25</c:v>
                      </c:pt>
                      <c:pt idx="665">
                        <c:v>3.2</c:v>
                      </c:pt>
                      <c:pt idx="666">
                        <c:v>3.3</c:v>
                      </c:pt>
                      <c:pt idx="667">
                        <c:v>3.3</c:v>
                      </c:pt>
                      <c:pt idx="668">
                        <c:v>3.15</c:v>
                      </c:pt>
                      <c:pt idx="669">
                        <c:v>3.1</c:v>
                      </c:pt>
                      <c:pt idx="670">
                        <c:v>3.5</c:v>
                      </c:pt>
                      <c:pt idx="671">
                        <c:v>3.3</c:v>
                      </c:pt>
                      <c:pt idx="672">
                        <c:v>3</c:v>
                      </c:pt>
                      <c:pt idx="673">
                        <c:v>3</c:v>
                      </c:pt>
                      <c:pt idx="674">
                        <c:v>3.59</c:v>
                      </c:pt>
                      <c:pt idx="675">
                        <c:v>3.45</c:v>
                      </c:pt>
                      <c:pt idx="676">
                        <c:v>2.8</c:v>
                      </c:pt>
                      <c:pt idx="677">
                        <c:v>2.75</c:v>
                      </c:pt>
                      <c:pt idx="678">
                        <c:v>2.4500000000000002</c:v>
                      </c:pt>
                      <c:pt idx="679">
                        <c:v>2.4500000000000002</c:v>
                      </c:pt>
                      <c:pt idx="680">
                        <c:v>2.9</c:v>
                      </c:pt>
                      <c:pt idx="681">
                        <c:v>3</c:v>
                      </c:pt>
                      <c:pt idx="682">
                        <c:v>2.7</c:v>
                      </c:pt>
                      <c:pt idx="683">
                        <c:v>2.6</c:v>
                      </c:pt>
                      <c:pt idx="684">
                        <c:v>2.6</c:v>
                      </c:pt>
                      <c:pt idx="685">
                        <c:v>2.7</c:v>
                      </c:pt>
                      <c:pt idx="686">
                        <c:v>2.4</c:v>
                      </c:pt>
                      <c:pt idx="687">
                        <c:v>2.2999999999999998</c:v>
                      </c:pt>
                      <c:pt idx="688">
                        <c:v>2.25</c:v>
                      </c:pt>
                      <c:pt idx="689">
                        <c:v>2.2000000000000002</c:v>
                      </c:pt>
                      <c:pt idx="690">
                        <c:v>2.2000000000000002</c:v>
                      </c:pt>
                      <c:pt idx="691">
                        <c:v>2.0499999999999998</c:v>
                      </c:pt>
                      <c:pt idx="692">
                        <c:v>2</c:v>
                      </c:pt>
                      <c:pt idx="693">
                        <c:v>2.1</c:v>
                      </c:pt>
                      <c:pt idx="694">
                        <c:v>2.65</c:v>
                      </c:pt>
                      <c:pt idx="695">
                        <c:v>2.8</c:v>
                      </c:pt>
                      <c:pt idx="696">
                        <c:v>2.7</c:v>
                      </c:pt>
                      <c:pt idx="697">
                        <c:v>2.65</c:v>
                      </c:pt>
                      <c:pt idx="698">
                        <c:v>2.5499999999999998</c:v>
                      </c:pt>
                      <c:pt idx="699">
                        <c:v>2.5499999999999998</c:v>
                      </c:pt>
                      <c:pt idx="700">
                        <c:v>2.5499999999999998</c:v>
                      </c:pt>
                      <c:pt idx="701">
                        <c:v>2.75</c:v>
                      </c:pt>
                      <c:pt idx="702">
                        <c:v>3.25</c:v>
                      </c:pt>
                      <c:pt idx="703">
                        <c:v>3.25</c:v>
                      </c:pt>
                      <c:pt idx="704">
                        <c:v>3.3</c:v>
                      </c:pt>
                      <c:pt idx="705">
                        <c:v>3.15</c:v>
                      </c:pt>
                      <c:pt idx="706">
                        <c:v>3.3</c:v>
                      </c:pt>
                      <c:pt idx="707">
                        <c:v>3.3</c:v>
                      </c:pt>
                      <c:pt idx="708">
                        <c:v>3.4</c:v>
                      </c:pt>
                      <c:pt idx="709">
                        <c:v>3.55</c:v>
                      </c:pt>
                      <c:pt idx="710">
                        <c:v>3.6</c:v>
                      </c:pt>
                      <c:pt idx="711">
                        <c:v>3.6</c:v>
                      </c:pt>
                      <c:pt idx="712">
                        <c:v>3.7</c:v>
                      </c:pt>
                      <c:pt idx="713">
                        <c:v>3.75</c:v>
                      </c:pt>
                      <c:pt idx="714">
                        <c:v>3.7</c:v>
                      </c:pt>
                      <c:pt idx="715">
                        <c:v>3.6</c:v>
                      </c:pt>
                      <c:pt idx="716">
                        <c:v>3.35</c:v>
                      </c:pt>
                      <c:pt idx="717">
                        <c:v>3.35</c:v>
                      </c:pt>
                      <c:pt idx="718">
                        <c:v>3.35</c:v>
                      </c:pt>
                      <c:pt idx="719">
                        <c:v>3.35</c:v>
                      </c:pt>
                      <c:pt idx="720">
                        <c:v>3.4</c:v>
                      </c:pt>
                      <c:pt idx="721">
                        <c:v>3.4</c:v>
                      </c:pt>
                      <c:pt idx="722">
                        <c:v>3.45</c:v>
                      </c:pt>
                      <c:pt idx="723">
                        <c:v>3.6</c:v>
                      </c:pt>
                      <c:pt idx="724">
                        <c:v>3.95</c:v>
                      </c:pt>
                      <c:pt idx="725">
                        <c:v>3.9</c:v>
                      </c:pt>
                      <c:pt idx="726">
                        <c:v>3.75</c:v>
                      </c:pt>
                      <c:pt idx="727">
                        <c:v>3.68</c:v>
                      </c:pt>
                      <c:pt idx="728">
                        <c:v>3.6</c:v>
                      </c:pt>
                      <c:pt idx="729">
                        <c:v>3.7</c:v>
                      </c:pt>
                      <c:pt idx="730">
                        <c:v>3.65</c:v>
                      </c:pt>
                      <c:pt idx="731">
                        <c:v>3.5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B4CE-42B4-94C7-3B7BFD3BFCB9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DATOS!$O$3:$O$734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3.2</c:v>
                      </c:pt>
                      <c:pt idx="1">
                        <c:v>3.15</c:v>
                      </c:pt>
                      <c:pt idx="2">
                        <c:v>3.15</c:v>
                      </c:pt>
                      <c:pt idx="3">
                        <c:v>3</c:v>
                      </c:pt>
                      <c:pt idx="4">
                        <c:v>2.8</c:v>
                      </c:pt>
                      <c:pt idx="5">
                        <c:v>2.9</c:v>
                      </c:pt>
                      <c:pt idx="6">
                        <c:v>2.95</c:v>
                      </c:pt>
                      <c:pt idx="7">
                        <c:v>3</c:v>
                      </c:pt>
                      <c:pt idx="8">
                        <c:v>2.9</c:v>
                      </c:pt>
                      <c:pt idx="9">
                        <c:v>2.75</c:v>
                      </c:pt>
                      <c:pt idx="10">
                        <c:v>2.6</c:v>
                      </c:pt>
                      <c:pt idx="11">
                        <c:v>2.5499999999999998</c:v>
                      </c:pt>
                      <c:pt idx="12">
                        <c:v>2.4500000000000002</c:v>
                      </c:pt>
                      <c:pt idx="13">
                        <c:v>2.4</c:v>
                      </c:pt>
                      <c:pt idx="14">
                        <c:v>2.4</c:v>
                      </c:pt>
                      <c:pt idx="15">
                        <c:v>2.4500000000000002</c:v>
                      </c:pt>
                      <c:pt idx="16">
                        <c:v>2.6</c:v>
                      </c:pt>
                      <c:pt idx="17">
                        <c:v>2.75</c:v>
                      </c:pt>
                      <c:pt idx="18">
                        <c:v>2.7</c:v>
                      </c:pt>
                      <c:pt idx="19">
                        <c:v>2.7</c:v>
                      </c:pt>
                      <c:pt idx="20">
                        <c:v>3</c:v>
                      </c:pt>
                      <c:pt idx="21">
                        <c:v>3.05</c:v>
                      </c:pt>
                      <c:pt idx="22">
                        <c:v>3.3</c:v>
                      </c:pt>
                      <c:pt idx="23">
                        <c:v>3.35</c:v>
                      </c:pt>
                      <c:pt idx="24">
                        <c:v>2.85</c:v>
                      </c:pt>
                      <c:pt idx="25">
                        <c:v>2.7</c:v>
                      </c:pt>
                      <c:pt idx="26">
                        <c:v>2.6</c:v>
                      </c:pt>
                      <c:pt idx="27">
                        <c:v>2.6</c:v>
                      </c:pt>
                      <c:pt idx="28">
                        <c:v>2.5</c:v>
                      </c:pt>
                      <c:pt idx="29">
                        <c:v>2.4500000000000002</c:v>
                      </c:pt>
                      <c:pt idx="30">
                        <c:v>2.4</c:v>
                      </c:pt>
                      <c:pt idx="31">
                        <c:v>2.4</c:v>
                      </c:pt>
                      <c:pt idx="32">
                        <c:v>2.85</c:v>
                      </c:pt>
                      <c:pt idx="33">
                        <c:v>3</c:v>
                      </c:pt>
                      <c:pt idx="34">
                        <c:v>3</c:v>
                      </c:pt>
                      <c:pt idx="35">
                        <c:v>2.8</c:v>
                      </c:pt>
                      <c:pt idx="36">
                        <c:v>3.05</c:v>
                      </c:pt>
                      <c:pt idx="37">
                        <c:v>3.15</c:v>
                      </c:pt>
                      <c:pt idx="38">
                        <c:v>3</c:v>
                      </c:pt>
                      <c:pt idx="39">
                        <c:v>2.9</c:v>
                      </c:pt>
                      <c:pt idx="40">
                        <c:v>2.5</c:v>
                      </c:pt>
                      <c:pt idx="41">
                        <c:v>2.4</c:v>
                      </c:pt>
                      <c:pt idx="42">
                        <c:v>2.35</c:v>
                      </c:pt>
                      <c:pt idx="43">
                        <c:v>2.34</c:v>
                      </c:pt>
                      <c:pt idx="44">
                        <c:v>2.33</c:v>
                      </c:pt>
                      <c:pt idx="45">
                        <c:v>2.3199999999999998</c:v>
                      </c:pt>
                      <c:pt idx="46">
                        <c:v>2.31</c:v>
                      </c:pt>
                      <c:pt idx="47">
                        <c:v>2.2999999999999998</c:v>
                      </c:pt>
                      <c:pt idx="48">
                        <c:v>2.35</c:v>
                      </c:pt>
                      <c:pt idx="49">
                        <c:v>2.38</c:v>
                      </c:pt>
                      <c:pt idx="50">
                        <c:v>2.4</c:v>
                      </c:pt>
                      <c:pt idx="51">
                        <c:v>2.4500000000000002</c:v>
                      </c:pt>
                      <c:pt idx="52">
                        <c:v>2.5</c:v>
                      </c:pt>
                      <c:pt idx="53">
                        <c:v>2.4500000000000002</c:v>
                      </c:pt>
                      <c:pt idx="54">
                        <c:v>2.4500000000000002</c:v>
                      </c:pt>
                      <c:pt idx="55">
                        <c:v>2.5499999999999998</c:v>
                      </c:pt>
                      <c:pt idx="56">
                        <c:v>2.8</c:v>
                      </c:pt>
                      <c:pt idx="57">
                        <c:v>2.75</c:v>
                      </c:pt>
                      <c:pt idx="58">
                        <c:v>2.35</c:v>
                      </c:pt>
                      <c:pt idx="59">
                        <c:v>2.2999999999999998</c:v>
                      </c:pt>
                      <c:pt idx="60">
                        <c:v>2.2000000000000002</c:v>
                      </c:pt>
                      <c:pt idx="61">
                        <c:v>2.1</c:v>
                      </c:pt>
                      <c:pt idx="62">
                        <c:v>2</c:v>
                      </c:pt>
                      <c:pt idx="63">
                        <c:v>2.1</c:v>
                      </c:pt>
                      <c:pt idx="64">
                        <c:v>2.15</c:v>
                      </c:pt>
                      <c:pt idx="65">
                        <c:v>2.4</c:v>
                      </c:pt>
                      <c:pt idx="66">
                        <c:v>2.25</c:v>
                      </c:pt>
                      <c:pt idx="67">
                        <c:v>2</c:v>
                      </c:pt>
                      <c:pt idx="68">
                        <c:v>1.95</c:v>
                      </c:pt>
                      <c:pt idx="69">
                        <c:v>1.9</c:v>
                      </c:pt>
                      <c:pt idx="70">
                        <c:v>2</c:v>
                      </c:pt>
                      <c:pt idx="71">
                        <c:v>2.0499999999999998</c:v>
                      </c:pt>
                      <c:pt idx="72">
                        <c:v>1.9</c:v>
                      </c:pt>
                      <c:pt idx="73">
                        <c:v>1.8</c:v>
                      </c:pt>
                      <c:pt idx="74">
                        <c:v>1.8</c:v>
                      </c:pt>
                      <c:pt idx="75">
                        <c:v>1.8</c:v>
                      </c:pt>
                      <c:pt idx="76">
                        <c:v>1.8</c:v>
                      </c:pt>
                      <c:pt idx="77">
                        <c:v>1.7</c:v>
                      </c:pt>
                      <c:pt idx="78">
                        <c:v>2.15</c:v>
                      </c:pt>
                      <c:pt idx="79">
                        <c:v>2.2000000000000002</c:v>
                      </c:pt>
                      <c:pt idx="80">
                        <c:v>2.2000000000000002</c:v>
                      </c:pt>
                      <c:pt idx="81">
                        <c:v>2</c:v>
                      </c:pt>
                      <c:pt idx="82">
                        <c:v>1.9</c:v>
                      </c:pt>
                      <c:pt idx="83">
                        <c:v>1.9</c:v>
                      </c:pt>
                      <c:pt idx="84">
                        <c:v>2.5</c:v>
                      </c:pt>
                      <c:pt idx="85">
                        <c:v>2.4</c:v>
                      </c:pt>
                      <c:pt idx="86">
                        <c:v>2.2000000000000002</c:v>
                      </c:pt>
                      <c:pt idx="87">
                        <c:v>2</c:v>
                      </c:pt>
                      <c:pt idx="88">
                        <c:v>2.1</c:v>
                      </c:pt>
                      <c:pt idx="89">
                        <c:v>2.25</c:v>
                      </c:pt>
                      <c:pt idx="90">
                        <c:v>2.1</c:v>
                      </c:pt>
                      <c:pt idx="91">
                        <c:v>2.25</c:v>
                      </c:pt>
                      <c:pt idx="92">
                        <c:v>2.4</c:v>
                      </c:pt>
                      <c:pt idx="93">
                        <c:v>2.4500000000000002</c:v>
                      </c:pt>
                      <c:pt idx="94">
                        <c:v>2.5</c:v>
                      </c:pt>
                      <c:pt idx="95">
                        <c:v>2.8</c:v>
                      </c:pt>
                      <c:pt idx="96">
                        <c:v>2.7</c:v>
                      </c:pt>
                      <c:pt idx="97">
                        <c:v>2.4500000000000002</c:v>
                      </c:pt>
                      <c:pt idx="98">
                        <c:v>2.5</c:v>
                      </c:pt>
                      <c:pt idx="99">
                        <c:v>2.6</c:v>
                      </c:pt>
                      <c:pt idx="100">
                        <c:v>2.95</c:v>
                      </c:pt>
                      <c:pt idx="101">
                        <c:v>3.1</c:v>
                      </c:pt>
                      <c:pt idx="102">
                        <c:v>3.2</c:v>
                      </c:pt>
                      <c:pt idx="103">
                        <c:v>3.15</c:v>
                      </c:pt>
                      <c:pt idx="104">
                        <c:v>3.25</c:v>
                      </c:pt>
                      <c:pt idx="105">
                        <c:v>3.35</c:v>
                      </c:pt>
                      <c:pt idx="106">
                        <c:v>3.75</c:v>
                      </c:pt>
                      <c:pt idx="107">
                        <c:v>3.7</c:v>
                      </c:pt>
                      <c:pt idx="108">
                        <c:v>3.6</c:v>
                      </c:pt>
                      <c:pt idx="109">
                        <c:v>3.6</c:v>
                      </c:pt>
                      <c:pt idx="110">
                        <c:v>3.35</c:v>
                      </c:pt>
                      <c:pt idx="111">
                        <c:v>3.2</c:v>
                      </c:pt>
                      <c:pt idx="112">
                        <c:v>3.35</c:v>
                      </c:pt>
                      <c:pt idx="113">
                        <c:v>3.45</c:v>
                      </c:pt>
                      <c:pt idx="114">
                        <c:v>3.25</c:v>
                      </c:pt>
                      <c:pt idx="115">
                        <c:v>3.2</c:v>
                      </c:pt>
                      <c:pt idx="116">
                        <c:v>3</c:v>
                      </c:pt>
                      <c:pt idx="117">
                        <c:v>2.9</c:v>
                      </c:pt>
                      <c:pt idx="118">
                        <c:v>2.8</c:v>
                      </c:pt>
                      <c:pt idx="119">
                        <c:v>2.95</c:v>
                      </c:pt>
                      <c:pt idx="120">
                        <c:v>3.05</c:v>
                      </c:pt>
                      <c:pt idx="121">
                        <c:v>3.05</c:v>
                      </c:pt>
                      <c:pt idx="122">
                        <c:v>2.9</c:v>
                      </c:pt>
                      <c:pt idx="123">
                        <c:v>2.9</c:v>
                      </c:pt>
                      <c:pt idx="124">
                        <c:v>2.85</c:v>
                      </c:pt>
                      <c:pt idx="125">
                        <c:v>2.75</c:v>
                      </c:pt>
                      <c:pt idx="126">
                        <c:v>2.6</c:v>
                      </c:pt>
                      <c:pt idx="127">
                        <c:v>2.65</c:v>
                      </c:pt>
                      <c:pt idx="128">
                        <c:v>2.7</c:v>
                      </c:pt>
                      <c:pt idx="129">
                        <c:v>2.7</c:v>
                      </c:pt>
                      <c:pt idx="130">
                        <c:v>3</c:v>
                      </c:pt>
                      <c:pt idx="131">
                        <c:v>3.25</c:v>
                      </c:pt>
                      <c:pt idx="132">
                        <c:v>3.2</c:v>
                      </c:pt>
                      <c:pt idx="133">
                        <c:v>3.2</c:v>
                      </c:pt>
                      <c:pt idx="134">
                        <c:v>3</c:v>
                      </c:pt>
                      <c:pt idx="135">
                        <c:v>2.95</c:v>
                      </c:pt>
                      <c:pt idx="136">
                        <c:v>2.85</c:v>
                      </c:pt>
                      <c:pt idx="137">
                        <c:v>2.85</c:v>
                      </c:pt>
                      <c:pt idx="138">
                        <c:v>2.9</c:v>
                      </c:pt>
                      <c:pt idx="139">
                        <c:v>2.95</c:v>
                      </c:pt>
                      <c:pt idx="140">
                        <c:v>2.85</c:v>
                      </c:pt>
                      <c:pt idx="141">
                        <c:v>2.9</c:v>
                      </c:pt>
                      <c:pt idx="142">
                        <c:v>3.4</c:v>
                      </c:pt>
                      <c:pt idx="143">
                        <c:v>3.3</c:v>
                      </c:pt>
                      <c:pt idx="144">
                        <c:v>3.05</c:v>
                      </c:pt>
                      <c:pt idx="145">
                        <c:v>3</c:v>
                      </c:pt>
                      <c:pt idx="146">
                        <c:v>3.2</c:v>
                      </c:pt>
                      <c:pt idx="147">
                        <c:v>3.5</c:v>
                      </c:pt>
                      <c:pt idx="148">
                        <c:v>3.9</c:v>
                      </c:pt>
                      <c:pt idx="149">
                        <c:v>3.9</c:v>
                      </c:pt>
                      <c:pt idx="150">
                        <c:v>3.85</c:v>
                      </c:pt>
                      <c:pt idx="151">
                        <c:v>3.8</c:v>
                      </c:pt>
                      <c:pt idx="152">
                        <c:v>3.7</c:v>
                      </c:pt>
                      <c:pt idx="153">
                        <c:v>3.7</c:v>
                      </c:pt>
                      <c:pt idx="154">
                        <c:v>3.75</c:v>
                      </c:pt>
                      <c:pt idx="155">
                        <c:v>3.8</c:v>
                      </c:pt>
                      <c:pt idx="156">
                        <c:v>3.5</c:v>
                      </c:pt>
                      <c:pt idx="157">
                        <c:v>3.35</c:v>
                      </c:pt>
                      <c:pt idx="158">
                        <c:v>3.3</c:v>
                      </c:pt>
                      <c:pt idx="159">
                        <c:v>3.3</c:v>
                      </c:pt>
                      <c:pt idx="160">
                        <c:v>3</c:v>
                      </c:pt>
                      <c:pt idx="161">
                        <c:v>2.95</c:v>
                      </c:pt>
                      <c:pt idx="162">
                        <c:v>3.2</c:v>
                      </c:pt>
                      <c:pt idx="163">
                        <c:v>3.35</c:v>
                      </c:pt>
                      <c:pt idx="164">
                        <c:v>3.05</c:v>
                      </c:pt>
                      <c:pt idx="165">
                        <c:v>2.9</c:v>
                      </c:pt>
                      <c:pt idx="166">
                        <c:v>2.8</c:v>
                      </c:pt>
                      <c:pt idx="167">
                        <c:v>2.9</c:v>
                      </c:pt>
                      <c:pt idx="168">
                        <c:v>3.4</c:v>
                      </c:pt>
                      <c:pt idx="169">
                        <c:v>3.35</c:v>
                      </c:pt>
                      <c:pt idx="170">
                        <c:v>3.2</c:v>
                      </c:pt>
                      <c:pt idx="171">
                        <c:v>3.25</c:v>
                      </c:pt>
                      <c:pt idx="172">
                        <c:v>3.05</c:v>
                      </c:pt>
                      <c:pt idx="173">
                        <c:v>3.1</c:v>
                      </c:pt>
                      <c:pt idx="174">
                        <c:v>3.1</c:v>
                      </c:pt>
                      <c:pt idx="175">
                        <c:v>3.05</c:v>
                      </c:pt>
                      <c:pt idx="176">
                        <c:v>3.05</c:v>
                      </c:pt>
                      <c:pt idx="177">
                        <c:v>3.1</c:v>
                      </c:pt>
                      <c:pt idx="178">
                        <c:v>2.85</c:v>
                      </c:pt>
                      <c:pt idx="179">
                        <c:v>2.9</c:v>
                      </c:pt>
                      <c:pt idx="180">
                        <c:v>3</c:v>
                      </c:pt>
                      <c:pt idx="181">
                        <c:v>3.1</c:v>
                      </c:pt>
                      <c:pt idx="182">
                        <c:v>3.5</c:v>
                      </c:pt>
                      <c:pt idx="183">
                        <c:v>3.6</c:v>
                      </c:pt>
                      <c:pt idx="184">
                        <c:v>3.8</c:v>
                      </c:pt>
                      <c:pt idx="185">
                        <c:v>3.7</c:v>
                      </c:pt>
                      <c:pt idx="186">
                        <c:v>3.3</c:v>
                      </c:pt>
                      <c:pt idx="187">
                        <c:v>3.4</c:v>
                      </c:pt>
                      <c:pt idx="188">
                        <c:v>3.9</c:v>
                      </c:pt>
                      <c:pt idx="189">
                        <c:v>3.8</c:v>
                      </c:pt>
                      <c:pt idx="190">
                        <c:v>3.7</c:v>
                      </c:pt>
                      <c:pt idx="191">
                        <c:v>3.45</c:v>
                      </c:pt>
                      <c:pt idx="192">
                        <c:v>3.35</c:v>
                      </c:pt>
                      <c:pt idx="193">
                        <c:v>3.2</c:v>
                      </c:pt>
                      <c:pt idx="194">
                        <c:v>3.1</c:v>
                      </c:pt>
                      <c:pt idx="195">
                        <c:v>2.95</c:v>
                      </c:pt>
                      <c:pt idx="196">
                        <c:v>3.2</c:v>
                      </c:pt>
                      <c:pt idx="197">
                        <c:v>3.8</c:v>
                      </c:pt>
                      <c:pt idx="198">
                        <c:v>3.4</c:v>
                      </c:pt>
                      <c:pt idx="199">
                        <c:v>3.3</c:v>
                      </c:pt>
                      <c:pt idx="200">
                        <c:v>3.55</c:v>
                      </c:pt>
                      <c:pt idx="201">
                        <c:v>3.75</c:v>
                      </c:pt>
                      <c:pt idx="202">
                        <c:v>3.8</c:v>
                      </c:pt>
                      <c:pt idx="203">
                        <c:v>3.7</c:v>
                      </c:pt>
                      <c:pt idx="204">
                        <c:v>3.9</c:v>
                      </c:pt>
                      <c:pt idx="205">
                        <c:v>4</c:v>
                      </c:pt>
                      <c:pt idx="206">
                        <c:v>4.05</c:v>
                      </c:pt>
                      <c:pt idx="207">
                        <c:v>4.0999999999999996</c:v>
                      </c:pt>
                      <c:pt idx="208">
                        <c:v>4.2</c:v>
                      </c:pt>
                      <c:pt idx="209">
                        <c:v>4.0999999999999996</c:v>
                      </c:pt>
                      <c:pt idx="210">
                        <c:v>4</c:v>
                      </c:pt>
                      <c:pt idx="211">
                        <c:v>3.95</c:v>
                      </c:pt>
                      <c:pt idx="212">
                        <c:v>4.1500000000000004</c:v>
                      </c:pt>
                      <c:pt idx="213">
                        <c:v>4.2</c:v>
                      </c:pt>
                      <c:pt idx="214">
                        <c:v>4.0999999999999996</c:v>
                      </c:pt>
                      <c:pt idx="215">
                        <c:v>3.85</c:v>
                      </c:pt>
                      <c:pt idx="216">
                        <c:v>3.75</c:v>
                      </c:pt>
                      <c:pt idx="217">
                        <c:v>3.65</c:v>
                      </c:pt>
                      <c:pt idx="218">
                        <c:v>3.7</c:v>
                      </c:pt>
                      <c:pt idx="219">
                        <c:v>3.5</c:v>
                      </c:pt>
                      <c:pt idx="220">
                        <c:v>3.35</c:v>
                      </c:pt>
                      <c:pt idx="221">
                        <c:v>3.3</c:v>
                      </c:pt>
                      <c:pt idx="222">
                        <c:v>3.5</c:v>
                      </c:pt>
                      <c:pt idx="223">
                        <c:v>3.5</c:v>
                      </c:pt>
                      <c:pt idx="224">
                        <c:v>3.25</c:v>
                      </c:pt>
                      <c:pt idx="225">
                        <c:v>3.2</c:v>
                      </c:pt>
                      <c:pt idx="226">
                        <c:v>3.15</c:v>
                      </c:pt>
                      <c:pt idx="227">
                        <c:v>3.1</c:v>
                      </c:pt>
                      <c:pt idx="228">
                        <c:v>3.25</c:v>
                      </c:pt>
                      <c:pt idx="229">
                        <c:v>3.35</c:v>
                      </c:pt>
                      <c:pt idx="230">
                        <c:v>3.7</c:v>
                      </c:pt>
                      <c:pt idx="231">
                        <c:v>3.6</c:v>
                      </c:pt>
                      <c:pt idx="232">
                        <c:v>3.75</c:v>
                      </c:pt>
                      <c:pt idx="233">
                        <c:v>3.75</c:v>
                      </c:pt>
                      <c:pt idx="234">
                        <c:v>3.65</c:v>
                      </c:pt>
                      <c:pt idx="235">
                        <c:v>3.6</c:v>
                      </c:pt>
                      <c:pt idx="236">
                        <c:v>3.95</c:v>
                      </c:pt>
                      <c:pt idx="237">
                        <c:v>3.95</c:v>
                      </c:pt>
                      <c:pt idx="238">
                        <c:v>4</c:v>
                      </c:pt>
                      <c:pt idx="239">
                        <c:v>4.05</c:v>
                      </c:pt>
                      <c:pt idx="240">
                        <c:v>4.1500000000000004</c:v>
                      </c:pt>
                      <c:pt idx="241">
                        <c:v>4.25</c:v>
                      </c:pt>
                      <c:pt idx="242">
                        <c:v>4.2</c:v>
                      </c:pt>
                      <c:pt idx="243">
                        <c:v>4.1500000000000004</c:v>
                      </c:pt>
                      <c:pt idx="244">
                        <c:v>3.95</c:v>
                      </c:pt>
                      <c:pt idx="245">
                        <c:v>3.85</c:v>
                      </c:pt>
                      <c:pt idx="246">
                        <c:v>3.7</c:v>
                      </c:pt>
                      <c:pt idx="247">
                        <c:v>3.75</c:v>
                      </c:pt>
                      <c:pt idx="248">
                        <c:v>4.3</c:v>
                      </c:pt>
                      <c:pt idx="249">
                        <c:v>4.3</c:v>
                      </c:pt>
                      <c:pt idx="250">
                        <c:v>4.5</c:v>
                      </c:pt>
                      <c:pt idx="251">
                        <c:v>4.45</c:v>
                      </c:pt>
                      <c:pt idx="252">
                        <c:v>4.4000000000000004</c:v>
                      </c:pt>
                      <c:pt idx="253">
                        <c:v>4.3</c:v>
                      </c:pt>
                      <c:pt idx="254">
                        <c:v>4.3499999999999996</c:v>
                      </c:pt>
                      <c:pt idx="255">
                        <c:v>4.3</c:v>
                      </c:pt>
                      <c:pt idx="256">
                        <c:v>4.2</c:v>
                      </c:pt>
                      <c:pt idx="257">
                        <c:v>4.1500000000000004</c:v>
                      </c:pt>
                      <c:pt idx="258">
                        <c:v>4.0999999999999996</c:v>
                      </c:pt>
                      <c:pt idx="259">
                        <c:v>3.9</c:v>
                      </c:pt>
                      <c:pt idx="260">
                        <c:v>3.6</c:v>
                      </c:pt>
                      <c:pt idx="261">
                        <c:v>3.45</c:v>
                      </c:pt>
                      <c:pt idx="262">
                        <c:v>3.25</c:v>
                      </c:pt>
                      <c:pt idx="263">
                        <c:v>3.15</c:v>
                      </c:pt>
                      <c:pt idx="264">
                        <c:v>3.05</c:v>
                      </c:pt>
                      <c:pt idx="265">
                        <c:v>3.1</c:v>
                      </c:pt>
                      <c:pt idx="266">
                        <c:v>3.35</c:v>
                      </c:pt>
                      <c:pt idx="267">
                        <c:v>3.2</c:v>
                      </c:pt>
                      <c:pt idx="268">
                        <c:v>3.05</c:v>
                      </c:pt>
                      <c:pt idx="269">
                        <c:v>2.9</c:v>
                      </c:pt>
                      <c:pt idx="270">
                        <c:v>2.9</c:v>
                      </c:pt>
                      <c:pt idx="271">
                        <c:v>2.8</c:v>
                      </c:pt>
                      <c:pt idx="272">
                        <c:v>2.8</c:v>
                      </c:pt>
                      <c:pt idx="273">
                        <c:v>2.9</c:v>
                      </c:pt>
                      <c:pt idx="274">
                        <c:v>2.95</c:v>
                      </c:pt>
                      <c:pt idx="275">
                        <c:v>3.1</c:v>
                      </c:pt>
                      <c:pt idx="276">
                        <c:v>3.5</c:v>
                      </c:pt>
                      <c:pt idx="277">
                        <c:v>3.4</c:v>
                      </c:pt>
                      <c:pt idx="278">
                        <c:v>3.45</c:v>
                      </c:pt>
                      <c:pt idx="279">
                        <c:v>3.5</c:v>
                      </c:pt>
                      <c:pt idx="280">
                        <c:v>3.6</c:v>
                      </c:pt>
                      <c:pt idx="281">
                        <c:v>3.6</c:v>
                      </c:pt>
                      <c:pt idx="282">
                        <c:v>4.2</c:v>
                      </c:pt>
                      <c:pt idx="283">
                        <c:v>4.0999999999999996</c:v>
                      </c:pt>
                      <c:pt idx="284">
                        <c:v>3.9</c:v>
                      </c:pt>
                      <c:pt idx="285">
                        <c:v>3.8</c:v>
                      </c:pt>
                      <c:pt idx="286">
                        <c:v>4.0999999999999996</c:v>
                      </c:pt>
                      <c:pt idx="287">
                        <c:v>4.2</c:v>
                      </c:pt>
                      <c:pt idx="288">
                        <c:v>4.45</c:v>
                      </c:pt>
                      <c:pt idx="289">
                        <c:v>4.55</c:v>
                      </c:pt>
                      <c:pt idx="290">
                        <c:v>4.5999999999999996</c:v>
                      </c:pt>
                      <c:pt idx="291">
                        <c:v>4.5999999999999996</c:v>
                      </c:pt>
                      <c:pt idx="292">
                        <c:v>4.5</c:v>
                      </c:pt>
                      <c:pt idx="293">
                        <c:v>4.55</c:v>
                      </c:pt>
                      <c:pt idx="294">
                        <c:v>4.5999999999999996</c:v>
                      </c:pt>
                      <c:pt idx="295">
                        <c:v>4.7</c:v>
                      </c:pt>
                      <c:pt idx="296">
                        <c:v>4.75</c:v>
                      </c:pt>
                      <c:pt idx="297">
                        <c:v>4.8</c:v>
                      </c:pt>
                      <c:pt idx="298">
                        <c:v>4.9000000000000004</c:v>
                      </c:pt>
                      <c:pt idx="299">
                        <c:v>5</c:v>
                      </c:pt>
                      <c:pt idx="300">
                        <c:v>5</c:v>
                      </c:pt>
                      <c:pt idx="301">
                        <c:v>5.05</c:v>
                      </c:pt>
                      <c:pt idx="302">
                        <c:v>5.0999999999999996</c:v>
                      </c:pt>
                      <c:pt idx="303">
                        <c:v>5.15</c:v>
                      </c:pt>
                      <c:pt idx="304">
                        <c:v>5.2</c:v>
                      </c:pt>
                      <c:pt idx="305">
                        <c:v>5.2</c:v>
                      </c:pt>
                      <c:pt idx="306">
                        <c:v>5.2</c:v>
                      </c:pt>
                      <c:pt idx="307">
                        <c:v>5.05</c:v>
                      </c:pt>
                      <c:pt idx="308">
                        <c:v>4.95</c:v>
                      </c:pt>
                      <c:pt idx="309">
                        <c:v>4.75</c:v>
                      </c:pt>
                      <c:pt idx="310">
                        <c:v>4.5999999999999996</c:v>
                      </c:pt>
                      <c:pt idx="311">
                        <c:v>4.5</c:v>
                      </c:pt>
                      <c:pt idx="312">
                        <c:v>4.2</c:v>
                      </c:pt>
                      <c:pt idx="313">
                        <c:v>4.0999999999999996</c:v>
                      </c:pt>
                      <c:pt idx="314">
                        <c:v>4.3</c:v>
                      </c:pt>
                      <c:pt idx="315">
                        <c:v>4.2</c:v>
                      </c:pt>
                      <c:pt idx="316">
                        <c:v>4.0999999999999996</c:v>
                      </c:pt>
                      <c:pt idx="317">
                        <c:v>4</c:v>
                      </c:pt>
                      <c:pt idx="318">
                        <c:v>4.05</c:v>
                      </c:pt>
                      <c:pt idx="319">
                        <c:v>4.0999999999999996</c:v>
                      </c:pt>
                      <c:pt idx="320">
                        <c:v>4.3</c:v>
                      </c:pt>
                      <c:pt idx="321">
                        <c:v>4.2</c:v>
                      </c:pt>
                      <c:pt idx="322">
                        <c:v>4</c:v>
                      </c:pt>
                      <c:pt idx="323">
                        <c:v>4</c:v>
                      </c:pt>
                      <c:pt idx="324">
                        <c:v>4</c:v>
                      </c:pt>
                      <c:pt idx="325">
                        <c:v>3.9</c:v>
                      </c:pt>
                      <c:pt idx="326">
                        <c:v>3.8</c:v>
                      </c:pt>
                      <c:pt idx="327">
                        <c:v>3.75</c:v>
                      </c:pt>
                      <c:pt idx="328">
                        <c:v>3.7</c:v>
                      </c:pt>
                      <c:pt idx="329">
                        <c:v>3.75</c:v>
                      </c:pt>
                      <c:pt idx="330">
                        <c:v>3.7</c:v>
                      </c:pt>
                      <c:pt idx="331">
                        <c:v>3.7</c:v>
                      </c:pt>
                      <c:pt idx="332">
                        <c:v>3.55</c:v>
                      </c:pt>
                      <c:pt idx="333">
                        <c:v>3.45</c:v>
                      </c:pt>
                      <c:pt idx="334">
                        <c:v>3.2</c:v>
                      </c:pt>
                      <c:pt idx="335">
                        <c:v>3.1</c:v>
                      </c:pt>
                      <c:pt idx="336">
                        <c:v>3.3</c:v>
                      </c:pt>
                      <c:pt idx="337">
                        <c:v>3.35</c:v>
                      </c:pt>
                      <c:pt idx="338">
                        <c:v>3.1</c:v>
                      </c:pt>
                      <c:pt idx="339">
                        <c:v>3</c:v>
                      </c:pt>
                      <c:pt idx="340">
                        <c:v>3</c:v>
                      </c:pt>
                      <c:pt idx="341">
                        <c:v>3.05</c:v>
                      </c:pt>
                      <c:pt idx="342">
                        <c:v>3.05</c:v>
                      </c:pt>
                      <c:pt idx="343">
                        <c:v>3</c:v>
                      </c:pt>
                      <c:pt idx="344">
                        <c:v>3</c:v>
                      </c:pt>
                      <c:pt idx="345">
                        <c:v>3.2</c:v>
                      </c:pt>
                      <c:pt idx="346">
                        <c:v>3.4</c:v>
                      </c:pt>
                      <c:pt idx="347">
                        <c:v>3.5</c:v>
                      </c:pt>
                      <c:pt idx="348">
                        <c:v>3.65</c:v>
                      </c:pt>
                      <c:pt idx="349">
                        <c:v>3.6</c:v>
                      </c:pt>
                      <c:pt idx="350">
                        <c:v>3.6</c:v>
                      </c:pt>
                      <c:pt idx="351">
                        <c:v>3.75</c:v>
                      </c:pt>
                      <c:pt idx="352">
                        <c:v>3.7</c:v>
                      </c:pt>
                      <c:pt idx="353">
                        <c:v>3.8</c:v>
                      </c:pt>
                      <c:pt idx="354">
                        <c:v>3.85</c:v>
                      </c:pt>
                      <c:pt idx="355">
                        <c:v>3.8</c:v>
                      </c:pt>
                      <c:pt idx="356">
                        <c:v>3.55</c:v>
                      </c:pt>
                      <c:pt idx="357">
                        <c:v>3.45</c:v>
                      </c:pt>
                      <c:pt idx="358">
                        <c:v>3.5</c:v>
                      </c:pt>
                      <c:pt idx="359">
                        <c:v>3.55</c:v>
                      </c:pt>
                      <c:pt idx="360">
                        <c:v>3.3</c:v>
                      </c:pt>
                      <c:pt idx="361">
                        <c:v>3.3</c:v>
                      </c:pt>
                      <c:pt idx="362">
                        <c:v>3.3</c:v>
                      </c:pt>
                      <c:pt idx="363">
                        <c:v>3.15</c:v>
                      </c:pt>
                      <c:pt idx="364">
                        <c:v>3.15</c:v>
                      </c:pt>
                      <c:pt idx="365">
                        <c:v>3.1</c:v>
                      </c:pt>
                      <c:pt idx="366">
                        <c:v>3.25</c:v>
                      </c:pt>
                      <c:pt idx="367">
                        <c:v>3.25</c:v>
                      </c:pt>
                      <c:pt idx="368">
                        <c:v>3.25</c:v>
                      </c:pt>
                      <c:pt idx="369">
                        <c:v>3.15</c:v>
                      </c:pt>
                      <c:pt idx="370">
                        <c:v>3</c:v>
                      </c:pt>
                      <c:pt idx="371">
                        <c:v>3.1</c:v>
                      </c:pt>
                      <c:pt idx="372">
                        <c:v>3.45</c:v>
                      </c:pt>
                      <c:pt idx="373">
                        <c:v>3.6</c:v>
                      </c:pt>
                      <c:pt idx="374">
                        <c:v>3.45</c:v>
                      </c:pt>
                      <c:pt idx="375">
                        <c:v>3.57</c:v>
                      </c:pt>
                      <c:pt idx="376">
                        <c:v>3.5</c:v>
                      </c:pt>
                      <c:pt idx="377">
                        <c:v>3.5</c:v>
                      </c:pt>
                      <c:pt idx="378">
                        <c:v>3.3</c:v>
                      </c:pt>
                      <c:pt idx="379">
                        <c:v>3.3</c:v>
                      </c:pt>
                      <c:pt idx="380">
                        <c:v>3.6</c:v>
                      </c:pt>
                      <c:pt idx="381">
                        <c:v>3.6</c:v>
                      </c:pt>
                      <c:pt idx="382">
                        <c:v>3.45</c:v>
                      </c:pt>
                      <c:pt idx="383">
                        <c:v>3.55</c:v>
                      </c:pt>
                      <c:pt idx="384">
                        <c:v>3.55</c:v>
                      </c:pt>
                      <c:pt idx="385">
                        <c:v>3.5</c:v>
                      </c:pt>
                      <c:pt idx="386">
                        <c:v>3.5</c:v>
                      </c:pt>
                      <c:pt idx="387">
                        <c:v>3.5</c:v>
                      </c:pt>
                      <c:pt idx="388">
                        <c:v>3.3</c:v>
                      </c:pt>
                      <c:pt idx="389">
                        <c:v>3.25</c:v>
                      </c:pt>
                      <c:pt idx="390">
                        <c:v>3.45</c:v>
                      </c:pt>
                      <c:pt idx="391">
                        <c:v>3.45</c:v>
                      </c:pt>
                      <c:pt idx="392">
                        <c:v>3.5</c:v>
                      </c:pt>
                      <c:pt idx="393">
                        <c:v>3.75</c:v>
                      </c:pt>
                      <c:pt idx="394">
                        <c:v>3.9</c:v>
                      </c:pt>
                      <c:pt idx="395">
                        <c:v>4</c:v>
                      </c:pt>
                      <c:pt idx="396">
                        <c:v>4.25</c:v>
                      </c:pt>
                      <c:pt idx="397">
                        <c:v>4.25</c:v>
                      </c:pt>
                      <c:pt idx="398">
                        <c:v>4.4000000000000004</c:v>
                      </c:pt>
                      <c:pt idx="399">
                        <c:v>4.3</c:v>
                      </c:pt>
                      <c:pt idx="400">
                        <c:v>3.95</c:v>
                      </c:pt>
                      <c:pt idx="401">
                        <c:v>4</c:v>
                      </c:pt>
                      <c:pt idx="402">
                        <c:v>4.05</c:v>
                      </c:pt>
                      <c:pt idx="403">
                        <c:v>3.9</c:v>
                      </c:pt>
                      <c:pt idx="404">
                        <c:v>3.75</c:v>
                      </c:pt>
                      <c:pt idx="405">
                        <c:v>3.7</c:v>
                      </c:pt>
                      <c:pt idx="406">
                        <c:v>3.8</c:v>
                      </c:pt>
                      <c:pt idx="407">
                        <c:v>4.8</c:v>
                      </c:pt>
                      <c:pt idx="408">
                        <c:v>3.25</c:v>
                      </c:pt>
                      <c:pt idx="409">
                        <c:v>3.2</c:v>
                      </c:pt>
                      <c:pt idx="410">
                        <c:v>3.05</c:v>
                      </c:pt>
                      <c:pt idx="411">
                        <c:v>3.1</c:v>
                      </c:pt>
                      <c:pt idx="412">
                        <c:v>3.1</c:v>
                      </c:pt>
                      <c:pt idx="413">
                        <c:v>3</c:v>
                      </c:pt>
                      <c:pt idx="414">
                        <c:v>3.1</c:v>
                      </c:pt>
                      <c:pt idx="415">
                        <c:v>3.1</c:v>
                      </c:pt>
                      <c:pt idx="416">
                        <c:v>3.15</c:v>
                      </c:pt>
                      <c:pt idx="417">
                        <c:v>3.1</c:v>
                      </c:pt>
                      <c:pt idx="418">
                        <c:v>2.9</c:v>
                      </c:pt>
                      <c:pt idx="419">
                        <c:v>2.85</c:v>
                      </c:pt>
                      <c:pt idx="420">
                        <c:v>3.3</c:v>
                      </c:pt>
                      <c:pt idx="421">
                        <c:v>3.1</c:v>
                      </c:pt>
                      <c:pt idx="422">
                        <c:v>3</c:v>
                      </c:pt>
                      <c:pt idx="423">
                        <c:v>3</c:v>
                      </c:pt>
                      <c:pt idx="424">
                        <c:v>3.15</c:v>
                      </c:pt>
                      <c:pt idx="425">
                        <c:v>3.3</c:v>
                      </c:pt>
                      <c:pt idx="426">
                        <c:v>3.6</c:v>
                      </c:pt>
                      <c:pt idx="427">
                        <c:v>3.8</c:v>
                      </c:pt>
                      <c:pt idx="428">
                        <c:v>3.45</c:v>
                      </c:pt>
                      <c:pt idx="429">
                        <c:v>3.4</c:v>
                      </c:pt>
                      <c:pt idx="430">
                        <c:v>3.9</c:v>
                      </c:pt>
                      <c:pt idx="431">
                        <c:v>3.95</c:v>
                      </c:pt>
                      <c:pt idx="432">
                        <c:v>3.7</c:v>
                      </c:pt>
                      <c:pt idx="433">
                        <c:v>3.7</c:v>
                      </c:pt>
                      <c:pt idx="434">
                        <c:v>3.4</c:v>
                      </c:pt>
                      <c:pt idx="435">
                        <c:v>3.7</c:v>
                      </c:pt>
                      <c:pt idx="436">
                        <c:v>4</c:v>
                      </c:pt>
                      <c:pt idx="437">
                        <c:v>3.8</c:v>
                      </c:pt>
                      <c:pt idx="438">
                        <c:v>3.4</c:v>
                      </c:pt>
                      <c:pt idx="439">
                        <c:v>3.4</c:v>
                      </c:pt>
                      <c:pt idx="440">
                        <c:v>3.25</c:v>
                      </c:pt>
                      <c:pt idx="441">
                        <c:v>3.2</c:v>
                      </c:pt>
                      <c:pt idx="442">
                        <c:v>3</c:v>
                      </c:pt>
                      <c:pt idx="443">
                        <c:v>2.9</c:v>
                      </c:pt>
                      <c:pt idx="444">
                        <c:v>2.9</c:v>
                      </c:pt>
                      <c:pt idx="445">
                        <c:v>2.8</c:v>
                      </c:pt>
                      <c:pt idx="446">
                        <c:v>2.8</c:v>
                      </c:pt>
                      <c:pt idx="447">
                        <c:v>2.6</c:v>
                      </c:pt>
                      <c:pt idx="448">
                        <c:v>3.1</c:v>
                      </c:pt>
                      <c:pt idx="449">
                        <c:v>3.2</c:v>
                      </c:pt>
                      <c:pt idx="450">
                        <c:v>2.85</c:v>
                      </c:pt>
                      <c:pt idx="451">
                        <c:v>2.8</c:v>
                      </c:pt>
                      <c:pt idx="452">
                        <c:v>2.6</c:v>
                      </c:pt>
                      <c:pt idx="453">
                        <c:v>2.7</c:v>
                      </c:pt>
                      <c:pt idx="454">
                        <c:v>3.15</c:v>
                      </c:pt>
                      <c:pt idx="455">
                        <c:v>3.25</c:v>
                      </c:pt>
                      <c:pt idx="456">
                        <c:v>3.2</c:v>
                      </c:pt>
                      <c:pt idx="457">
                        <c:v>3.15</c:v>
                      </c:pt>
                      <c:pt idx="458">
                        <c:v>3.75</c:v>
                      </c:pt>
                      <c:pt idx="459">
                        <c:v>3.8</c:v>
                      </c:pt>
                      <c:pt idx="460">
                        <c:v>3.65</c:v>
                      </c:pt>
                      <c:pt idx="461">
                        <c:v>3.6</c:v>
                      </c:pt>
                      <c:pt idx="462">
                        <c:v>3.5</c:v>
                      </c:pt>
                      <c:pt idx="463">
                        <c:v>3.5</c:v>
                      </c:pt>
                      <c:pt idx="464">
                        <c:v>4.0999999999999996</c:v>
                      </c:pt>
                      <c:pt idx="465">
                        <c:v>4</c:v>
                      </c:pt>
                      <c:pt idx="466">
                        <c:v>3.4</c:v>
                      </c:pt>
                      <c:pt idx="467">
                        <c:v>3.25</c:v>
                      </c:pt>
                      <c:pt idx="468">
                        <c:v>3.35</c:v>
                      </c:pt>
                      <c:pt idx="469">
                        <c:v>3.45</c:v>
                      </c:pt>
                      <c:pt idx="470">
                        <c:v>3.6</c:v>
                      </c:pt>
                      <c:pt idx="471">
                        <c:v>3.8</c:v>
                      </c:pt>
                      <c:pt idx="472">
                        <c:v>4.2</c:v>
                      </c:pt>
                      <c:pt idx="473">
                        <c:v>4.2</c:v>
                      </c:pt>
                      <c:pt idx="474">
                        <c:v>4.3499999999999996</c:v>
                      </c:pt>
                      <c:pt idx="475">
                        <c:v>4.3499999999999996</c:v>
                      </c:pt>
                      <c:pt idx="476">
                        <c:v>4.45</c:v>
                      </c:pt>
                      <c:pt idx="477">
                        <c:v>4.5</c:v>
                      </c:pt>
                      <c:pt idx="478">
                        <c:v>4.5</c:v>
                      </c:pt>
                      <c:pt idx="479">
                        <c:v>4.4000000000000004</c:v>
                      </c:pt>
                      <c:pt idx="480">
                        <c:v>4.25</c:v>
                      </c:pt>
                      <c:pt idx="481">
                        <c:v>4.1500000000000004</c:v>
                      </c:pt>
                      <c:pt idx="482">
                        <c:v>4.45</c:v>
                      </c:pt>
                      <c:pt idx="483">
                        <c:v>4.5</c:v>
                      </c:pt>
                      <c:pt idx="484">
                        <c:v>4.45</c:v>
                      </c:pt>
                      <c:pt idx="485">
                        <c:v>4.3</c:v>
                      </c:pt>
                      <c:pt idx="486">
                        <c:v>4.45</c:v>
                      </c:pt>
                      <c:pt idx="487">
                        <c:v>4.45</c:v>
                      </c:pt>
                      <c:pt idx="488">
                        <c:v>4.25</c:v>
                      </c:pt>
                      <c:pt idx="489">
                        <c:v>4.2</c:v>
                      </c:pt>
                      <c:pt idx="490">
                        <c:v>4.0999999999999996</c:v>
                      </c:pt>
                      <c:pt idx="491">
                        <c:v>4.0999999999999996</c:v>
                      </c:pt>
                      <c:pt idx="492">
                        <c:v>4.2</c:v>
                      </c:pt>
                      <c:pt idx="493">
                        <c:v>4.2</c:v>
                      </c:pt>
                      <c:pt idx="494">
                        <c:v>4.4000000000000004</c:v>
                      </c:pt>
                      <c:pt idx="495">
                        <c:v>4.3499999999999996</c:v>
                      </c:pt>
                      <c:pt idx="496">
                        <c:v>4.25</c:v>
                      </c:pt>
                      <c:pt idx="497">
                        <c:v>3.95</c:v>
                      </c:pt>
                      <c:pt idx="498">
                        <c:v>3.7</c:v>
                      </c:pt>
                      <c:pt idx="499">
                        <c:v>3.7</c:v>
                      </c:pt>
                      <c:pt idx="500">
                        <c:v>3.6</c:v>
                      </c:pt>
                      <c:pt idx="501">
                        <c:v>3.6</c:v>
                      </c:pt>
                      <c:pt idx="502">
                        <c:v>3.75</c:v>
                      </c:pt>
                      <c:pt idx="503">
                        <c:v>3.7</c:v>
                      </c:pt>
                      <c:pt idx="504">
                        <c:v>3.3</c:v>
                      </c:pt>
                      <c:pt idx="505">
                        <c:v>3.3</c:v>
                      </c:pt>
                      <c:pt idx="506">
                        <c:v>3.35</c:v>
                      </c:pt>
                      <c:pt idx="507">
                        <c:v>3.2</c:v>
                      </c:pt>
                      <c:pt idx="508">
                        <c:v>3.1</c:v>
                      </c:pt>
                      <c:pt idx="509">
                        <c:v>3</c:v>
                      </c:pt>
                      <c:pt idx="510">
                        <c:v>2.75</c:v>
                      </c:pt>
                      <c:pt idx="511">
                        <c:v>2.7</c:v>
                      </c:pt>
                      <c:pt idx="512">
                        <c:v>2.65</c:v>
                      </c:pt>
                      <c:pt idx="513">
                        <c:v>2.65</c:v>
                      </c:pt>
                      <c:pt idx="514">
                        <c:v>2.7</c:v>
                      </c:pt>
                      <c:pt idx="515">
                        <c:v>2.5</c:v>
                      </c:pt>
                      <c:pt idx="516">
                        <c:v>2.6</c:v>
                      </c:pt>
                      <c:pt idx="517">
                        <c:v>2.65</c:v>
                      </c:pt>
                      <c:pt idx="518">
                        <c:v>2.7</c:v>
                      </c:pt>
                      <c:pt idx="519">
                        <c:v>2.7</c:v>
                      </c:pt>
                      <c:pt idx="520">
                        <c:v>2.5499999999999998</c:v>
                      </c:pt>
                      <c:pt idx="521">
                        <c:v>2.5</c:v>
                      </c:pt>
                      <c:pt idx="522">
                        <c:v>2.4</c:v>
                      </c:pt>
                      <c:pt idx="523">
                        <c:v>2.2999999999999998</c:v>
                      </c:pt>
                      <c:pt idx="524">
                        <c:v>2.5</c:v>
                      </c:pt>
                      <c:pt idx="525">
                        <c:v>2.8</c:v>
                      </c:pt>
                      <c:pt idx="526">
                        <c:v>3.25</c:v>
                      </c:pt>
                      <c:pt idx="527">
                        <c:v>3.2</c:v>
                      </c:pt>
                      <c:pt idx="528">
                        <c:v>3.2</c:v>
                      </c:pt>
                      <c:pt idx="529">
                        <c:v>3.2</c:v>
                      </c:pt>
                      <c:pt idx="530">
                        <c:v>3.35</c:v>
                      </c:pt>
                      <c:pt idx="531">
                        <c:v>3.4</c:v>
                      </c:pt>
                      <c:pt idx="532">
                        <c:v>3.05</c:v>
                      </c:pt>
                      <c:pt idx="533">
                        <c:v>3.07</c:v>
                      </c:pt>
                      <c:pt idx="534">
                        <c:v>2.8</c:v>
                      </c:pt>
                      <c:pt idx="535">
                        <c:v>2.8</c:v>
                      </c:pt>
                      <c:pt idx="536">
                        <c:v>2.8</c:v>
                      </c:pt>
                      <c:pt idx="537">
                        <c:v>2.75</c:v>
                      </c:pt>
                      <c:pt idx="538">
                        <c:v>2.65</c:v>
                      </c:pt>
                      <c:pt idx="539">
                        <c:v>2.7</c:v>
                      </c:pt>
                      <c:pt idx="540">
                        <c:v>2.7</c:v>
                      </c:pt>
                      <c:pt idx="541">
                        <c:v>2.65</c:v>
                      </c:pt>
                      <c:pt idx="542">
                        <c:v>3.25</c:v>
                      </c:pt>
                      <c:pt idx="543">
                        <c:v>3.35</c:v>
                      </c:pt>
                      <c:pt idx="544">
                        <c:v>3.2</c:v>
                      </c:pt>
                      <c:pt idx="545">
                        <c:v>3.15</c:v>
                      </c:pt>
                      <c:pt idx="546">
                        <c:v>3</c:v>
                      </c:pt>
                      <c:pt idx="547">
                        <c:v>3</c:v>
                      </c:pt>
                      <c:pt idx="548">
                        <c:v>2.8</c:v>
                      </c:pt>
                      <c:pt idx="549">
                        <c:v>2.9</c:v>
                      </c:pt>
                      <c:pt idx="550">
                        <c:v>3.4</c:v>
                      </c:pt>
                      <c:pt idx="551">
                        <c:v>3.35</c:v>
                      </c:pt>
                      <c:pt idx="552">
                        <c:v>3.3</c:v>
                      </c:pt>
                      <c:pt idx="553">
                        <c:v>3.32</c:v>
                      </c:pt>
                      <c:pt idx="554">
                        <c:v>3.35</c:v>
                      </c:pt>
                      <c:pt idx="555">
                        <c:v>3.4</c:v>
                      </c:pt>
                      <c:pt idx="556">
                        <c:v>3.35</c:v>
                      </c:pt>
                      <c:pt idx="557">
                        <c:v>3.3</c:v>
                      </c:pt>
                      <c:pt idx="558">
                        <c:v>2.95</c:v>
                      </c:pt>
                      <c:pt idx="559">
                        <c:v>3</c:v>
                      </c:pt>
                      <c:pt idx="560">
                        <c:v>3.4</c:v>
                      </c:pt>
                      <c:pt idx="561">
                        <c:v>3.4</c:v>
                      </c:pt>
                      <c:pt idx="562">
                        <c:v>3.55</c:v>
                      </c:pt>
                      <c:pt idx="563">
                        <c:v>3.75</c:v>
                      </c:pt>
                      <c:pt idx="564">
                        <c:v>3.7</c:v>
                      </c:pt>
                      <c:pt idx="565">
                        <c:v>3.5</c:v>
                      </c:pt>
                      <c:pt idx="566">
                        <c:v>3.55</c:v>
                      </c:pt>
                      <c:pt idx="567">
                        <c:v>3.8</c:v>
                      </c:pt>
                      <c:pt idx="568">
                        <c:v>4.2</c:v>
                      </c:pt>
                      <c:pt idx="569">
                        <c:v>4.2</c:v>
                      </c:pt>
                      <c:pt idx="570">
                        <c:v>3.8</c:v>
                      </c:pt>
                      <c:pt idx="571">
                        <c:v>3.7</c:v>
                      </c:pt>
                      <c:pt idx="572">
                        <c:v>4.0999999999999996</c:v>
                      </c:pt>
                      <c:pt idx="573">
                        <c:v>4.05</c:v>
                      </c:pt>
                      <c:pt idx="574">
                        <c:v>4.1500000000000004</c:v>
                      </c:pt>
                      <c:pt idx="575">
                        <c:v>4.2</c:v>
                      </c:pt>
                      <c:pt idx="576">
                        <c:v>4.55</c:v>
                      </c:pt>
                      <c:pt idx="577">
                        <c:v>4.5999999999999996</c:v>
                      </c:pt>
                      <c:pt idx="578">
                        <c:v>4.55</c:v>
                      </c:pt>
                      <c:pt idx="579">
                        <c:v>4.5</c:v>
                      </c:pt>
                      <c:pt idx="580">
                        <c:v>4.6500000000000004</c:v>
                      </c:pt>
                      <c:pt idx="581">
                        <c:v>4.68</c:v>
                      </c:pt>
                      <c:pt idx="582">
                        <c:v>4.7</c:v>
                      </c:pt>
                      <c:pt idx="583">
                        <c:v>4.7</c:v>
                      </c:pt>
                      <c:pt idx="584">
                        <c:v>4.72</c:v>
                      </c:pt>
                      <c:pt idx="585">
                        <c:v>4.75</c:v>
                      </c:pt>
                      <c:pt idx="586">
                        <c:v>4.8</c:v>
                      </c:pt>
                      <c:pt idx="587">
                        <c:v>4.8</c:v>
                      </c:pt>
                      <c:pt idx="588">
                        <c:v>4.6500000000000004</c:v>
                      </c:pt>
                      <c:pt idx="589">
                        <c:v>4.5999999999999996</c:v>
                      </c:pt>
                      <c:pt idx="590">
                        <c:v>4.55</c:v>
                      </c:pt>
                      <c:pt idx="591">
                        <c:v>4.45</c:v>
                      </c:pt>
                      <c:pt idx="592">
                        <c:v>4.4000000000000004</c:v>
                      </c:pt>
                      <c:pt idx="593">
                        <c:v>4.3</c:v>
                      </c:pt>
                      <c:pt idx="594">
                        <c:v>4.1500000000000004</c:v>
                      </c:pt>
                      <c:pt idx="595">
                        <c:v>4</c:v>
                      </c:pt>
                      <c:pt idx="596">
                        <c:v>4.0999999999999996</c:v>
                      </c:pt>
                      <c:pt idx="597">
                        <c:v>4.05</c:v>
                      </c:pt>
                      <c:pt idx="598">
                        <c:v>4</c:v>
                      </c:pt>
                      <c:pt idx="599">
                        <c:v>3.95</c:v>
                      </c:pt>
                      <c:pt idx="600">
                        <c:v>3.6</c:v>
                      </c:pt>
                      <c:pt idx="601">
                        <c:v>3.55</c:v>
                      </c:pt>
                      <c:pt idx="602">
                        <c:v>3.5</c:v>
                      </c:pt>
                      <c:pt idx="603">
                        <c:v>3.7</c:v>
                      </c:pt>
                      <c:pt idx="604">
                        <c:v>4.0999999999999996</c:v>
                      </c:pt>
                      <c:pt idx="605">
                        <c:v>4.0999999999999996</c:v>
                      </c:pt>
                      <c:pt idx="606">
                        <c:v>4.05</c:v>
                      </c:pt>
                      <c:pt idx="607">
                        <c:v>4</c:v>
                      </c:pt>
                      <c:pt idx="608">
                        <c:v>3.9</c:v>
                      </c:pt>
                      <c:pt idx="609">
                        <c:v>3.9</c:v>
                      </c:pt>
                      <c:pt idx="610">
                        <c:v>4.0999999999999996</c:v>
                      </c:pt>
                      <c:pt idx="611">
                        <c:v>4.2</c:v>
                      </c:pt>
                      <c:pt idx="612">
                        <c:v>4.4000000000000004</c:v>
                      </c:pt>
                      <c:pt idx="613">
                        <c:v>4.4000000000000004</c:v>
                      </c:pt>
                      <c:pt idx="614">
                        <c:v>4.1500000000000004</c:v>
                      </c:pt>
                      <c:pt idx="615">
                        <c:v>4.25</c:v>
                      </c:pt>
                      <c:pt idx="616">
                        <c:v>4.45</c:v>
                      </c:pt>
                      <c:pt idx="617">
                        <c:v>4.5</c:v>
                      </c:pt>
                      <c:pt idx="618">
                        <c:v>4.7</c:v>
                      </c:pt>
                      <c:pt idx="619">
                        <c:v>4.7</c:v>
                      </c:pt>
                      <c:pt idx="620">
                        <c:v>4.55</c:v>
                      </c:pt>
                      <c:pt idx="621">
                        <c:v>4.5999999999999996</c:v>
                      </c:pt>
                      <c:pt idx="622">
                        <c:v>4.75</c:v>
                      </c:pt>
                      <c:pt idx="623">
                        <c:v>4.7</c:v>
                      </c:pt>
                      <c:pt idx="624">
                        <c:v>4.5999999999999996</c:v>
                      </c:pt>
                      <c:pt idx="625">
                        <c:v>4.5</c:v>
                      </c:pt>
                      <c:pt idx="626">
                        <c:v>4.4000000000000004</c:v>
                      </c:pt>
                      <c:pt idx="627">
                        <c:v>4.45</c:v>
                      </c:pt>
                      <c:pt idx="628">
                        <c:v>4.4000000000000004</c:v>
                      </c:pt>
                      <c:pt idx="629">
                        <c:v>4.3</c:v>
                      </c:pt>
                      <c:pt idx="630">
                        <c:v>4.1500000000000004</c:v>
                      </c:pt>
                      <c:pt idx="631">
                        <c:v>4.0999999999999996</c:v>
                      </c:pt>
                      <c:pt idx="632">
                        <c:v>3.95</c:v>
                      </c:pt>
                      <c:pt idx="633">
                        <c:v>3.8</c:v>
                      </c:pt>
                      <c:pt idx="634">
                        <c:v>3.9</c:v>
                      </c:pt>
                      <c:pt idx="635">
                        <c:v>3.9</c:v>
                      </c:pt>
                      <c:pt idx="636">
                        <c:v>4</c:v>
                      </c:pt>
                      <c:pt idx="637">
                        <c:v>3.9</c:v>
                      </c:pt>
                      <c:pt idx="638">
                        <c:v>4.0999999999999996</c:v>
                      </c:pt>
                      <c:pt idx="639">
                        <c:v>4.1500000000000004</c:v>
                      </c:pt>
                      <c:pt idx="640">
                        <c:v>4.2</c:v>
                      </c:pt>
                      <c:pt idx="641">
                        <c:v>4.4000000000000004</c:v>
                      </c:pt>
                      <c:pt idx="642">
                        <c:v>4.75</c:v>
                      </c:pt>
                      <c:pt idx="643">
                        <c:v>4.8</c:v>
                      </c:pt>
                      <c:pt idx="644">
                        <c:v>4.8499999999999996</c:v>
                      </c:pt>
                      <c:pt idx="645">
                        <c:v>4.9000000000000004</c:v>
                      </c:pt>
                      <c:pt idx="646">
                        <c:v>4.9000000000000004</c:v>
                      </c:pt>
                      <c:pt idx="647">
                        <c:v>4.92</c:v>
                      </c:pt>
                      <c:pt idx="648">
                        <c:v>4.95</c:v>
                      </c:pt>
                      <c:pt idx="649">
                        <c:v>4.9800000000000004</c:v>
                      </c:pt>
                      <c:pt idx="650">
                        <c:v>5</c:v>
                      </c:pt>
                      <c:pt idx="651">
                        <c:v>5</c:v>
                      </c:pt>
                      <c:pt idx="652">
                        <c:v>5</c:v>
                      </c:pt>
                      <c:pt idx="653">
                        <c:v>5</c:v>
                      </c:pt>
                      <c:pt idx="654">
                        <c:v>5</c:v>
                      </c:pt>
                      <c:pt idx="655">
                        <c:v>4.9800000000000004</c:v>
                      </c:pt>
                      <c:pt idx="656">
                        <c:v>4.95</c:v>
                      </c:pt>
                      <c:pt idx="657">
                        <c:v>4.9000000000000004</c:v>
                      </c:pt>
                      <c:pt idx="658">
                        <c:v>5</c:v>
                      </c:pt>
                      <c:pt idx="659">
                        <c:v>5.05</c:v>
                      </c:pt>
                      <c:pt idx="660">
                        <c:v>5.0999999999999996</c:v>
                      </c:pt>
                      <c:pt idx="661">
                        <c:v>5.0999999999999996</c:v>
                      </c:pt>
                      <c:pt idx="662">
                        <c:v>5.0999999999999996</c:v>
                      </c:pt>
                      <c:pt idx="663">
                        <c:v>5.25</c:v>
                      </c:pt>
                      <c:pt idx="664">
                        <c:v>5.35</c:v>
                      </c:pt>
                      <c:pt idx="665">
                        <c:v>5.4</c:v>
                      </c:pt>
                      <c:pt idx="666">
                        <c:v>5.42</c:v>
                      </c:pt>
                      <c:pt idx="667">
                        <c:v>5.45</c:v>
                      </c:pt>
                      <c:pt idx="668">
                        <c:v>5.5</c:v>
                      </c:pt>
                      <c:pt idx="669">
                        <c:v>5.5</c:v>
                      </c:pt>
                      <c:pt idx="670">
                        <c:v>5.45</c:v>
                      </c:pt>
                      <c:pt idx="671">
                        <c:v>5.4</c:v>
                      </c:pt>
                      <c:pt idx="672">
                        <c:v>5.35</c:v>
                      </c:pt>
                      <c:pt idx="673">
                        <c:v>5.3</c:v>
                      </c:pt>
                      <c:pt idx="674">
                        <c:v>5.25</c:v>
                      </c:pt>
                      <c:pt idx="675">
                        <c:v>5.2</c:v>
                      </c:pt>
                      <c:pt idx="676">
                        <c:v>5.05</c:v>
                      </c:pt>
                      <c:pt idx="677">
                        <c:v>5</c:v>
                      </c:pt>
                      <c:pt idx="678">
                        <c:v>4.95</c:v>
                      </c:pt>
                      <c:pt idx="679">
                        <c:v>4.95</c:v>
                      </c:pt>
                      <c:pt idx="680">
                        <c:v>4.95</c:v>
                      </c:pt>
                      <c:pt idx="681">
                        <c:v>4.95</c:v>
                      </c:pt>
                      <c:pt idx="682">
                        <c:v>5</c:v>
                      </c:pt>
                      <c:pt idx="683">
                        <c:v>4.95</c:v>
                      </c:pt>
                      <c:pt idx="684">
                        <c:v>4.9000000000000004</c:v>
                      </c:pt>
                      <c:pt idx="685">
                        <c:v>4.9000000000000004</c:v>
                      </c:pt>
                      <c:pt idx="686">
                        <c:v>4.75</c:v>
                      </c:pt>
                      <c:pt idx="687">
                        <c:v>4.7</c:v>
                      </c:pt>
                      <c:pt idx="688">
                        <c:v>4.5</c:v>
                      </c:pt>
                      <c:pt idx="689">
                        <c:v>4.4000000000000004</c:v>
                      </c:pt>
                      <c:pt idx="690">
                        <c:v>4.0999999999999996</c:v>
                      </c:pt>
                      <c:pt idx="691">
                        <c:v>3.9</c:v>
                      </c:pt>
                      <c:pt idx="692">
                        <c:v>3.7</c:v>
                      </c:pt>
                      <c:pt idx="693">
                        <c:v>3.7</c:v>
                      </c:pt>
                      <c:pt idx="694">
                        <c:v>3.8</c:v>
                      </c:pt>
                      <c:pt idx="695">
                        <c:v>3.8</c:v>
                      </c:pt>
                      <c:pt idx="696">
                        <c:v>3.9</c:v>
                      </c:pt>
                      <c:pt idx="697">
                        <c:v>3.9</c:v>
                      </c:pt>
                      <c:pt idx="698">
                        <c:v>3.65</c:v>
                      </c:pt>
                      <c:pt idx="699">
                        <c:v>3.6</c:v>
                      </c:pt>
                      <c:pt idx="700">
                        <c:v>3.55</c:v>
                      </c:pt>
                      <c:pt idx="701">
                        <c:v>3.5</c:v>
                      </c:pt>
                      <c:pt idx="702">
                        <c:v>3.4</c:v>
                      </c:pt>
                      <c:pt idx="703">
                        <c:v>3.4</c:v>
                      </c:pt>
                      <c:pt idx="704">
                        <c:v>3.2</c:v>
                      </c:pt>
                      <c:pt idx="705">
                        <c:v>3.25</c:v>
                      </c:pt>
                      <c:pt idx="706">
                        <c:v>3.2</c:v>
                      </c:pt>
                      <c:pt idx="707">
                        <c:v>3.15</c:v>
                      </c:pt>
                      <c:pt idx="708">
                        <c:v>3</c:v>
                      </c:pt>
                      <c:pt idx="709">
                        <c:v>3</c:v>
                      </c:pt>
                      <c:pt idx="710">
                        <c:v>2.95</c:v>
                      </c:pt>
                      <c:pt idx="711">
                        <c:v>2.97</c:v>
                      </c:pt>
                      <c:pt idx="712">
                        <c:v>2.9</c:v>
                      </c:pt>
                      <c:pt idx="713">
                        <c:v>2.95</c:v>
                      </c:pt>
                      <c:pt idx="714">
                        <c:v>2.95</c:v>
                      </c:pt>
                      <c:pt idx="715">
                        <c:v>3</c:v>
                      </c:pt>
                      <c:pt idx="716">
                        <c:v>3</c:v>
                      </c:pt>
                      <c:pt idx="717">
                        <c:v>3</c:v>
                      </c:pt>
                      <c:pt idx="718">
                        <c:v>3</c:v>
                      </c:pt>
                      <c:pt idx="719">
                        <c:v>3</c:v>
                      </c:pt>
                      <c:pt idx="720">
                        <c:v>2.9</c:v>
                      </c:pt>
                      <c:pt idx="721">
                        <c:v>2.9</c:v>
                      </c:pt>
                      <c:pt idx="722">
                        <c:v>2.8</c:v>
                      </c:pt>
                      <c:pt idx="723">
                        <c:v>2.7</c:v>
                      </c:pt>
                      <c:pt idx="724">
                        <c:v>2.5499999999999998</c:v>
                      </c:pt>
                      <c:pt idx="725">
                        <c:v>2.5499999999999998</c:v>
                      </c:pt>
                      <c:pt idx="726">
                        <c:v>2.6</c:v>
                      </c:pt>
                      <c:pt idx="727">
                        <c:v>2.7</c:v>
                      </c:pt>
                      <c:pt idx="728">
                        <c:v>2.4500000000000002</c:v>
                      </c:pt>
                      <c:pt idx="729">
                        <c:v>2.5</c:v>
                      </c:pt>
                      <c:pt idx="730">
                        <c:v>2.5</c:v>
                      </c:pt>
                      <c:pt idx="731">
                        <c:v>2.5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B4CE-42B4-94C7-3B7BFD3BFCB9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DATOS!$P$3:$P$734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2.5</c:v>
                      </c:pt>
                      <c:pt idx="1">
                        <c:v>2.5</c:v>
                      </c:pt>
                      <c:pt idx="2">
                        <c:v>2.4</c:v>
                      </c:pt>
                      <c:pt idx="3">
                        <c:v>2.4500000000000002</c:v>
                      </c:pt>
                      <c:pt idx="4">
                        <c:v>2.4</c:v>
                      </c:pt>
                      <c:pt idx="5">
                        <c:v>2.35</c:v>
                      </c:pt>
                      <c:pt idx="6">
                        <c:v>2.4500000000000002</c:v>
                      </c:pt>
                      <c:pt idx="7">
                        <c:v>2.4500000000000002</c:v>
                      </c:pt>
                      <c:pt idx="8">
                        <c:v>2.6</c:v>
                      </c:pt>
                      <c:pt idx="9">
                        <c:v>2.6</c:v>
                      </c:pt>
                      <c:pt idx="10">
                        <c:v>2.4</c:v>
                      </c:pt>
                      <c:pt idx="11">
                        <c:v>2.5499999999999998</c:v>
                      </c:pt>
                      <c:pt idx="12">
                        <c:v>2.6</c:v>
                      </c:pt>
                      <c:pt idx="13">
                        <c:v>2.6</c:v>
                      </c:pt>
                      <c:pt idx="14">
                        <c:v>2.75</c:v>
                      </c:pt>
                      <c:pt idx="15">
                        <c:v>2.8</c:v>
                      </c:pt>
                      <c:pt idx="16">
                        <c:v>2.9</c:v>
                      </c:pt>
                      <c:pt idx="17">
                        <c:v>2.9</c:v>
                      </c:pt>
                      <c:pt idx="18">
                        <c:v>2.8</c:v>
                      </c:pt>
                      <c:pt idx="19">
                        <c:v>2.8</c:v>
                      </c:pt>
                      <c:pt idx="20">
                        <c:v>2.65</c:v>
                      </c:pt>
                      <c:pt idx="21">
                        <c:v>2.65</c:v>
                      </c:pt>
                      <c:pt idx="22">
                        <c:v>2.7</c:v>
                      </c:pt>
                      <c:pt idx="23">
                        <c:v>2.7</c:v>
                      </c:pt>
                      <c:pt idx="24">
                        <c:v>2.6</c:v>
                      </c:pt>
                      <c:pt idx="25">
                        <c:v>2.7</c:v>
                      </c:pt>
                      <c:pt idx="26">
                        <c:v>2.6</c:v>
                      </c:pt>
                      <c:pt idx="27">
                        <c:v>2.6</c:v>
                      </c:pt>
                      <c:pt idx="28">
                        <c:v>3.1</c:v>
                      </c:pt>
                      <c:pt idx="29">
                        <c:v>3.25</c:v>
                      </c:pt>
                      <c:pt idx="30">
                        <c:v>3</c:v>
                      </c:pt>
                      <c:pt idx="31">
                        <c:v>2.95</c:v>
                      </c:pt>
                      <c:pt idx="32">
                        <c:v>2.8</c:v>
                      </c:pt>
                      <c:pt idx="33">
                        <c:v>2.95</c:v>
                      </c:pt>
                      <c:pt idx="34">
                        <c:v>3</c:v>
                      </c:pt>
                      <c:pt idx="35">
                        <c:v>3.35</c:v>
                      </c:pt>
                      <c:pt idx="36">
                        <c:v>3.25</c:v>
                      </c:pt>
                      <c:pt idx="37">
                        <c:v>3.2</c:v>
                      </c:pt>
                      <c:pt idx="38">
                        <c:v>3.1</c:v>
                      </c:pt>
                      <c:pt idx="39">
                        <c:v>3.45</c:v>
                      </c:pt>
                      <c:pt idx="40">
                        <c:v>3.75</c:v>
                      </c:pt>
                      <c:pt idx="41">
                        <c:v>3.45</c:v>
                      </c:pt>
                      <c:pt idx="42">
                        <c:v>3.35</c:v>
                      </c:pt>
                      <c:pt idx="43">
                        <c:v>3.5</c:v>
                      </c:pt>
                      <c:pt idx="44">
                        <c:v>3.7</c:v>
                      </c:pt>
                      <c:pt idx="45">
                        <c:v>3.8</c:v>
                      </c:pt>
                      <c:pt idx="46">
                        <c:v>3.55</c:v>
                      </c:pt>
                      <c:pt idx="47">
                        <c:v>3.5</c:v>
                      </c:pt>
                      <c:pt idx="48">
                        <c:v>3.8</c:v>
                      </c:pt>
                      <c:pt idx="49">
                        <c:v>3.8</c:v>
                      </c:pt>
                      <c:pt idx="50">
                        <c:v>3.85</c:v>
                      </c:pt>
                      <c:pt idx="51">
                        <c:v>3.5</c:v>
                      </c:pt>
                      <c:pt idx="52">
                        <c:v>3.45</c:v>
                      </c:pt>
                      <c:pt idx="53">
                        <c:v>3.4</c:v>
                      </c:pt>
                      <c:pt idx="54">
                        <c:v>3.3</c:v>
                      </c:pt>
                      <c:pt idx="55">
                        <c:v>3.3</c:v>
                      </c:pt>
                      <c:pt idx="56">
                        <c:v>3.1</c:v>
                      </c:pt>
                      <c:pt idx="57">
                        <c:v>3</c:v>
                      </c:pt>
                      <c:pt idx="58">
                        <c:v>2.95</c:v>
                      </c:pt>
                      <c:pt idx="59">
                        <c:v>3</c:v>
                      </c:pt>
                      <c:pt idx="60">
                        <c:v>3.2</c:v>
                      </c:pt>
                      <c:pt idx="61">
                        <c:v>3.3</c:v>
                      </c:pt>
                      <c:pt idx="62">
                        <c:v>3.1</c:v>
                      </c:pt>
                      <c:pt idx="63">
                        <c:v>3.15</c:v>
                      </c:pt>
                      <c:pt idx="64">
                        <c:v>3.1</c:v>
                      </c:pt>
                      <c:pt idx="65">
                        <c:v>2.9</c:v>
                      </c:pt>
                      <c:pt idx="66">
                        <c:v>2.95</c:v>
                      </c:pt>
                      <c:pt idx="67">
                        <c:v>3.15</c:v>
                      </c:pt>
                      <c:pt idx="68">
                        <c:v>3.1</c:v>
                      </c:pt>
                      <c:pt idx="69">
                        <c:v>2.9</c:v>
                      </c:pt>
                      <c:pt idx="70">
                        <c:v>2.85</c:v>
                      </c:pt>
                      <c:pt idx="71">
                        <c:v>2.9</c:v>
                      </c:pt>
                      <c:pt idx="72">
                        <c:v>3</c:v>
                      </c:pt>
                      <c:pt idx="73">
                        <c:v>3</c:v>
                      </c:pt>
                      <c:pt idx="74">
                        <c:v>3.1</c:v>
                      </c:pt>
                      <c:pt idx="75">
                        <c:v>3.25</c:v>
                      </c:pt>
                      <c:pt idx="76">
                        <c:v>3</c:v>
                      </c:pt>
                      <c:pt idx="77">
                        <c:v>3</c:v>
                      </c:pt>
                      <c:pt idx="78">
                        <c:v>3.05</c:v>
                      </c:pt>
                      <c:pt idx="79">
                        <c:v>3</c:v>
                      </c:pt>
                      <c:pt idx="80">
                        <c:v>3</c:v>
                      </c:pt>
                      <c:pt idx="81">
                        <c:v>3</c:v>
                      </c:pt>
                      <c:pt idx="82">
                        <c:v>3</c:v>
                      </c:pt>
                      <c:pt idx="83">
                        <c:v>2.9</c:v>
                      </c:pt>
                      <c:pt idx="84">
                        <c:v>3.1</c:v>
                      </c:pt>
                      <c:pt idx="85">
                        <c:v>2.9</c:v>
                      </c:pt>
                      <c:pt idx="86">
                        <c:v>3.1</c:v>
                      </c:pt>
                      <c:pt idx="87">
                        <c:v>3.25</c:v>
                      </c:pt>
                      <c:pt idx="88">
                        <c:v>3.2</c:v>
                      </c:pt>
                      <c:pt idx="89">
                        <c:v>3.15</c:v>
                      </c:pt>
                      <c:pt idx="90">
                        <c:v>3.1</c:v>
                      </c:pt>
                      <c:pt idx="91">
                        <c:v>3.2</c:v>
                      </c:pt>
                      <c:pt idx="92">
                        <c:v>3.2</c:v>
                      </c:pt>
                      <c:pt idx="93">
                        <c:v>3.15</c:v>
                      </c:pt>
                      <c:pt idx="94">
                        <c:v>3.1</c:v>
                      </c:pt>
                      <c:pt idx="95">
                        <c:v>3.2</c:v>
                      </c:pt>
                      <c:pt idx="96">
                        <c:v>3.05</c:v>
                      </c:pt>
                      <c:pt idx="97">
                        <c:v>3.05</c:v>
                      </c:pt>
                      <c:pt idx="98">
                        <c:v>3.05</c:v>
                      </c:pt>
                      <c:pt idx="99">
                        <c:v>3.05</c:v>
                      </c:pt>
                      <c:pt idx="100">
                        <c:v>3.05</c:v>
                      </c:pt>
                      <c:pt idx="101">
                        <c:v>3.05</c:v>
                      </c:pt>
                      <c:pt idx="102">
                        <c:v>3.45</c:v>
                      </c:pt>
                      <c:pt idx="103">
                        <c:v>3.35</c:v>
                      </c:pt>
                      <c:pt idx="104">
                        <c:v>3.5</c:v>
                      </c:pt>
                      <c:pt idx="105">
                        <c:v>3.3</c:v>
                      </c:pt>
                      <c:pt idx="106">
                        <c:v>3.15</c:v>
                      </c:pt>
                      <c:pt idx="107">
                        <c:v>3.15</c:v>
                      </c:pt>
                      <c:pt idx="108">
                        <c:v>3.2</c:v>
                      </c:pt>
                      <c:pt idx="109">
                        <c:v>3.15</c:v>
                      </c:pt>
                      <c:pt idx="110">
                        <c:v>3.2</c:v>
                      </c:pt>
                      <c:pt idx="111">
                        <c:v>3.2</c:v>
                      </c:pt>
                      <c:pt idx="112">
                        <c:v>3.05</c:v>
                      </c:pt>
                      <c:pt idx="113">
                        <c:v>3.15</c:v>
                      </c:pt>
                      <c:pt idx="114">
                        <c:v>3.3</c:v>
                      </c:pt>
                      <c:pt idx="115">
                        <c:v>3.2</c:v>
                      </c:pt>
                      <c:pt idx="116">
                        <c:v>3</c:v>
                      </c:pt>
                      <c:pt idx="117">
                        <c:v>3</c:v>
                      </c:pt>
                      <c:pt idx="118">
                        <c:v>3</c:v>
                      </c:pt>
                      <c:pt idx="119">
                        <c:v>3</c:v>
                      </c:pt>
                      <c:pt idx="120">
                        <c:v>3.15</c:v>
                      </c:pt>
                      <c:pt idx="121">
                        <c:v>3.5</c:v>
                      </c:pt>
                      <c:pt idx="122">
                        <c:v>3.65</c:v>
                      </c:pt>
                      <c:pt idx="123">
                        <c:v>3.55</c:v>
                      </c:pt>
                      <c:pt idx="124">
                        <c:v>3.65</c:v>
                      </c:pt>
                      <c:pt idx="125">
                        <c:v>3.6</c:v>
                      </c:pt>
                      <c:pt idx="126">
                        <c:v>3.65</c:v>
                      </c:pt>
                      <c:pt idx="127">
                        <c:v>3.6</c:v>
                      </c:pt>
                      <c:pt idx="128">
                        <c:v>3.8</c:v>
                      </c:pt>
                      <c:pt idx="129">
                        <c:v>3.7</c:v>
                      </c:pt>
                      <c:pt idx="130">
                        <c:v>3.55</c:v>
                      </c:pt>
                      <c:pt idx="131">
                        <c:v>3.6</c:v>
                      </c:pt>
                      <c:pt idx="132">
                        <c:v>3.4</c:v>
                      </c:pt>
                      <c:pt idx="133">
                        <c:v>3.4</c:v>
                      </c:pt>
                      <c:pt idx="134">
                        <c:v>3.3</c:v>
                      </c:pt>
                      <c:pt idx="135">
                        <c:v>3.15</c:v>
                      </c:pt>
                      <c:pt idx="136">
                        <c:v>3.15</c:v>
                      </c:pt>
                      <c:pt idx="137">
                        <c:v>3.3</c:v>
                      </c:pt>
                      <c:pt idx="138">
                        <c:v>3.3</c:v>
                      </c:pt>
                      <c:pt idx="139">
                        <c:v>3.3</c:v>
                      </c:pt>
                      <c:pt idx="140">
                        <c:v>3.05</c:v>
                      </c:pt>
                      <c:pt idx="141">
                        <c:v>3</c:v>
                      </c:pt>
                      <c:pt idx="142">
                        <c:v>3.05</c:v>
                      </c:pt>
                      <c:pt idx="143">
                        <c:v>3.1</c:v>
                      </c:pt>
                      <c:pt idx="144">
                        <c:v>3.1</c:v>
                      </c:pt>
                      <c:pt idx="145">
                        <c:v>3</c:v>
                      </c:pt>
                      <c:pt idx="146">
                        <c:v>3.1</c:v>
                      </c:pt>
                      <c:pt idx="147">
                        <c:v>2.85</c:v>
                      </c:pt>
                      <c:pt idx="148">
                        <c:v>3</c:v>
                      </c:pt>
                      <c:pt idx="149">
                        <c:v>3</c:v>
                      </c:pt>
                      <c:pt idx="150">
                        <c:v>3.35</c:v>
                      </c:pt>
                      <c:pt idx="151">
                        <c:v>3.55</c:v>
                      </c:pt>
                      <c:pt idx="152">
                        <c:v>3.5</c:v>
                      </c:pt>
                      <c:pt idx="153">
                        <c:v>3.8</c:v>
                      </c:pt>
                      <c:pt idx="154">
                        <c:v>3.6</c:v>
                      </c:pt>
                      <c:pt idx="155">
                        <c:v>3.8</c:v>
                      </c:pt>
                      <c:pt idx="156">
                        <c:v>3.7</c:v>
                      </c:pt>
                      <c:pt idx="157">
                        <c:v>4.45</c:v>
                      </c:pt>
                      <c:pt idx="158">
                        <c:v>4.2</c:v>
                      </c:pt>
                      <c:pt idx="159">
                        <c:v>4.3</c:v>
                      </c:pt>
                      <c:pt idx="160">
                        <c:v>4.25</c:v>
                      </c:pt>
                      <c:pt idx="161">
                        <c:v>4.4000000000000004</c:v>
                      </c:pt>
                      <c:pt idx="162">
                        <c:v>4.5999999999999996</c:v>
                      </c:pt>
                      <c:pt idx="163">
                        <c:v>4.5999999999999996</c:v>
                      </c:pt>
                      <c:pt idx="164">
                        <c:v>4.55</c:v>
                      </c:pt>
                      <c:pt idx="165">
                        <c:v>4.03</c:v>
                      </c:pt>
                      <c:pt idx="166">
                        <c:v>3.97</c:v>
                      </c:pt>
                      <c:pt idx="167">
                        <c:v>4.5999999999999996</c:v>
                      </c:pt>
                      <c:pt idx="168">
                        <c:v>4.4000000000000004</c:v>
                      </c:pt>
                      <c:pt idx="169">
                        <c:v>4.3499999999999996</c:v>
                      </c:pt>
                      <c:pt idx="170">
                        <c:v>4.3499999999999996</c:v>
                      </c:pt>
                      <c:pt idx="171">
                        <c:v>4.3499999999999996</c:v>
                      </c:pt>
                      <c:pt idx="172">
                        <c:v>4.25</c:v>
                      </c:pt>
                      <c:pt idx="173">
                        <c:v>4.3499999999999996</c:v>
                      </c:pt>
                      <c:pt idx="174">
                        <c:v>4.4000000000000004</c:v>
                      </c:pt>
                      <c:pt idx="175">
                        <c:v>4.3499999999999996</c:v>
                      </c:pt>
                      <c:pt idx="176">
                        <c:v>4.3499999999999996</c:v>
                      </c:pt>
                      <c:pt idx="177">
                        <c:v>4.25</c:v>
                      </c:pt>
                      <c:pt idx="178">
                        <c:v>4.3</c:v>
                      </c:pt>
                      <c:pt idx="179">
                        <c:v>4.3</c:v>
                      </c:pt>
                      <c:pt idx="180">
                        <c:v>4.0999999999999996</c:v>
                      </c:pt>
                      <c:pt idx="181">
                        <c:v>4.3</c:v>
                      </c:pt>
                      <c:pt idx="182">
                        <c:v>4.3499999999999996</c:v>
                      </c:pt>
                      <c:pt idx="183">
                        <c:v>4.3499999999999996</c:v>
                      </c:pt>
                      <c:pt idx="184">
                        <c:v>4.4000000000000004</c:v>
                      </c:pt>
                      <c:pt idx="185">
                        <c:v>4.3499999999999996</c:v>
                      </c:pt>
                      <c:pt idx="186">
                        <c:v>4.3</c:v>
                      </c:pt>
                      <c:pt idx="187">
                        <c:v>4.3</c:v>
                      </c:pt>
                      <c:pt idx="188">
                        <c:v>4.5999999999999996</c:v>
                      </c:pt>
                      <c:pt idx="189">
                        <c:v>4.55</c:v>
                      </c:pt>
                      <c:pt idx="190">
                        <c:v>4.3</c:v>
                      </c:pt>
                      <c:pt idx="191">
                        <c:v>4</c:v>
                      </c:pt>
                      <c:pt idx="192">
                        <c:v>3.9</c:v>
                      </c:pt>
                      <c:pt idx="193">
                        <c:v>3.8</c:v>
                      </c:pt>
                      <c:pt idx="194">
                        <c:v>3.6</c:v>
                      </c:pt>
                      <c:pt idx="195">
                        <c:v>3.5</c:v>
                      </c:pt>
                      <c:pt idx="196">
                        <c:v>3.7</c:v>
                      </c:pt>
                      <c:pt idx="197">
                        <c:v>3.56</c:v>
                      </c:pt>
                      <c:pt idx="198">
                        <c:v>3.85</c:v>
                      </c:pt>
                      <c:pt idx="199">
                        <c:v>4.75</c:v>
                      </c:pt>
                      <c:pt idx="200">
                        <c:v>4</c:v>
                      </c:pt>
                      <c:pt idx="201">
                        <c:v>4.0999999999999996</c:v>
                      </c:pt>
                      <c:pt idx="202">
                        <c:v>4.05</c:v>
                      </c:pt>
                      <c:pt idx="203">
                        <c:v>4</c:v>
                      </c:pt>
                      <c:pt idx="204">
                        <c:v>4.2</c:v>
                      </c:pt>
                      <c:pt idx="205">
                        <c:v>4.1500000000000004</c:v>
                      </c:pt>
                      <c:pt idx="206">
                        <c:v>4</c:v>
                      </c:pt>
                      <c:pt idx="207">
                        <c:v>3.85</c:v>
                      </c:pt>
                      <c:pt idx="208">
                        <c:v>3.73</c:v>
                      </c:pt>
                      <c:pt idx="209">
                        <c:v>4</c:v>
                      </c:pt>
                      <c:pt idx="210">
                        <c:v>4</c:v>
                      </c:pt>
                      <c:pt idx="211">
                        <c:v>3.75</c:v>
                      </c:pt>
                      <c:pt idx="212">
                        <c:v>3.6</c:v>
                      </c:pt>
                      <c:pt idx="213">
                        <c:v>2.5</c:v>
                      </c:pt>
                      <c:pt idx="214">
                        <c:v>3.6</c:v>
                      </c:pt>
                      <c:pt idx="215">
                        <c:v>3.5</c:v>
                      </c:pt>
                      <c:pt idx="216">
                        <c:v>3.25</c:v>
                      </c:pt>
                      <c:pt idx="217">
                        <c:v>3.23</c:v>
                      </c:pt>
                      <c:pt idx="218">
                        <c:v>3.21</c:v>
                      </c:pt>
                      <c:pt idx="219">
                        <c:v>3.2</c:v>
                      </c:pt>
                      <c:pt idx="220">
                        <c:v>2.95</c:v>
                      </c:pt>
                      <c:pt idx="221">
                        <c:v>3</c:v>
                      </c:pt>
                      <c:pt idx="222">
                        <c:v>3.1</c:v>
                      </c:pt>
                      <c:pt idx="223">
                        <c:v>3</c:v>
                      </c:pt>
                      <c:pt idx="224">
                        <c:v>2.9</c:v>
                      </c:pt>
                      <c:pt idx="225">
                        <c:v>2.95</c:v>
                      </c:pt>
                      <c:pt idx="226">
                        <c:v>3.4</c:v>
                      </c:pt>
                      <c:pt idx="227">
                        <c:v>3.4</c:v>
                      </c:pt>
                      <c:pt idx="228">
                        <c:v>3.65</c:v>
                      </c:pt>
                      <c:pt idx="229">
                        <c:v>3.65</c:v>
                      </c:pt>
                      <c:pt idx="230">
                        <c:v>3.35</c:v>
                      </c:pt>
                      <c:pt idx="231">
                        <c:v>3.25</c:v>
                      </c:pt>
                      <c:pt idx="232">
                        <c:v>3.2</c:v>
                      </c:pt>
                      <c:pt idx="233">
                        <c:v>3.15</c:v>
                      </c:pt>
                      <c:pt idx="234">
                        <c:v>3</c:v>
                      </c:pt>
                      <c:pt idx="235">
                        <c:v>2.9</c:v>
                      </c:pt>
                      <c:pt idx="236">
                        <c:v>2.9</c:v>
                      </c:pt>
                      <c:pt idx="237">
                        <c:v>3</c:v>
                      </c:pt>
                      <c:pt idx="238">
                        <c:v>3</c:v>
                      </c:pt>
                      <c:pt idx="239">
                        <c:v>3.5</c:v>
                      </c:pt>
                      <c:pt idx="240">
                        <c:v>3.85</c:v>
                      </c:pt>
                      <c:pt idx="241">
                        <c:v>4.1500000000000004</c:v>
                      </c:pt>
                      <c:pt idx="242">
                        <c:v>3.95</c:v>
                      </c:pt>
                      <c:pt idx="243">
                        <c:v>3.8</c:v>
                      </c:pt>
                      <c:pt idx="244">
                        <c:v>3.85</c:v>
                      </c:pt>
                      <c:pt idx="245">
                        <c:v>3.9</c:v>
                      </c:pt>
                      <c:pt idx="246">
                        <c:v>4</c:v>
                      </c:pt>
                      <c:pt idx="247">
                        <c:v>4.1500000000000004</c:v>
                      </c:pt>
                      <c:pt idx="248">
                        <c:v>4.55</c:v>
                      </c:pt>
                      <c:pt idx="249">
                        <c:v>4.5999999999999996</c:v>
                      </c:pt>
                      <c:pt idx="250">
                        <c:v>4.3499999999999996</c:v>
                      </c:pt>
                      <c:pt idx="251">
                        <c:v>4.2</c:v>
                      </c:pt>
                      <c:pt idx="252">
                        <c:v>4.1500000000000004</c:v>
                      </c:pt>
                      <c:pt idx="253">
                        <c:v>4.2</c:v>
                      </c:pt>
                      <c:pt idx="254">
                        <c:v>4.1500000000000004</c:v>
                      </c:pt>
                      <c:pt idx="255">
                        <c:v>4.1500000000000004</c:v>
                      </c:pt>
                      <c:pt idx="256">
                        <c:v>4.3</c:v>
                      </c:pt>
                      <c:pt idx="257">
                        <c:v>4.2</c:v>
                      </c:pt>
                      <c:pt idx="258">
                        <c:v>4.3</c:v>
                      </c:pt>
                      <c:pt idx="259">
                        <c:v>4.2</c:v>
                      </c:pt>
                      <c:pt idx="260">
                        <c:v>3.75</c:v>
                      </c:pt>
                      <c:pt idx="261">
                        <c:v>3.7</c:v>
                      </c:pt>
                      <c:pt idx="262">
                        <c:v>3.7</c:v>
                      </c:pt>
                      <c:pt idx="263">
                        <c:v>3.6</c:v>
                      </c:pt>
                      <c:pt idx="264">
                        <c:v>3.65</c:v>
                      </c:pt>
                      <c:pt idx="265">
                        <c:v>3.65</c:v>
                      </c:pt>
                      <c:pt idx="266">
                        <c:v>3.7</c:v>
                      </c:pt>
                      <c:pt idx="267">
                        <c:v>3.7</c:v>
                      </c:pt>
                      <c:pt idx="268">
                        <c:v>3.55</c:v>
                      </c:pt>
                      <c:pt idx="269">
                        <c:v>3.5</c:v>
                      </c:pt>
                      <c:pt idx="270">
                        <c:v>3.45</c:v>
                      </c:pt>
                      <c:pt idx="271">
                        <c:v>3.4</c:v>
                      </c:pt>
                      <c:pt idx="272">
                        <c:v>3.5</c:v>
                      </c:pt>
                      <c:pt idx="273">
                        <c:v>3.3</c:v>
                      </c:pt>
                      <c:pt idx="274">
                        <c:v>3.95</c:v>
                      </c:pt>
                      <c:pt idx="275">
                        <c:v>4</c:v>
                      </c:pt>
                      <c:pt idx="276">
                        <c:v>3.8</c:v>
                      </c:pt>
                      <c:pt idx="277">
                        <c:v>3.7</c:v>
                      </c:pt>
                      <c:pt idx="278">
                        <c:v>3.55</c:v>
                      </c:pt>
                      <c:pt idx="279">
                        <c:v>3.45</c:v>
                      </c:pt>
                      <c:pt idx="280">
                        <c:v>3.25</c:v>
                      </c:pt>
                      <c:pt idx="281">
                        <c:v>3.2</c:v>
                      </c:pt>
                      <c:pt idx="282">
                        <c:v>3.45</c:v>
                      </c:pt>
                      <c:pt idx="283">
                        <c:v>3.3</c:v>
                      </c:pt>
                      <c:pt idx="284">
                        <c:v>3.1</c:v>
                      </c:pt>
                      <c:pt idx="285">
                        <c:v>2.95</c:v>
                      </c:pt>
                      <c:pt idx="286">
                        <c:v>2.7</c:v>
                      </c:pt>
                      <c:pt idx="287">
                        <c:v>2.8</c:v>
                      </c:pt>
                      <c:pt idx="288">
                        <c:v>2.65</c:v>
                      </c:pt>
                      <c:pt idx="289">
                        <c:v>2.9</c:v>
                      </c:pt>
                      <c:pt idx="290">
                        <c:v>2.85</c:v>
                      </c:pt>
                      <c:pt idx="291">
                        <c:v>3.1</c:v>
                      </c:pt>
                      <c:pt idx="292">
                        <c:v>2.7</c:v>
                      </c:pt>
                      <c:pt idx="293">
                        <c:v>2.5</c:v>
                      </c:pt>
                      <c:pt idx="294">
                        <c:v>2.5499999999999998</c:v>
                      </c:pt>
                      <c:pt idx="295">
                        <c:v>2.5499999999999998</c:v>
                      </c:pt>
                      <c:pt idx="296">
                        <c:v>2.5499999999999998</c:v>
                      </c:pt>
                      <c:pt idx="297">
                        <c:v>2.65</c:v>
                      </c:pt>
                      <c:pt idx="298">
                        <c:v>2.65</c:v>
                      </c:pt>
                      <c:pt idx="299">
                        <c:v>2.6</c:v>
                      </c:pt>
                      <c:pt idx="300">
                        <c:v>2.5499999999999998</c:v>
                      </c:pt>
                      <c:pt idx="301">
                        <c:v>2.5</c:v>
                      </c:pt>
                      <c:pt idx="302">
                        <c:v>2.6</c:v>
                      </c:pt>
                      <c:pt idx="303">
                        <c:v>2.8</c:v>
                      </c:pt>
                      <c:pt idx="304">
                        <c:v>2.65</c:v>
                      </c:pt>
                      <c:pt idx="305">
                        <c:v>2.5</c:v>
                      </c:pt>
                      <c:pt idx="306">
                        <c:v>2.2999999999999998</c:v>
                      </c:pt>
                      <c:pt idx="307">
                        <c:v>2.2000000000000002</c:v>
                      </c:pt>
                      <c:pt idx="308">
                        <c:v>2.1</c:v>
                      </c:pt>
                      <c:pt idx="309">
                        <c:v>2.0499999999999998</c:v>
                      </c:pt>
                      <c:pt idx="310">
                        <c:v>2.1</c:v>
                      </c:pt>
                      <c:pt idx="311">
                        <c:v>2.1</c:v>
                      </c:pt>
                      <c:pt idx="312">
                        <c:v>2.4</c:v>
                      </c:pt>
                      <c:pt idx="313">
                        <c:v>2.6</c:v>
                      </c:pt>
                      <c:pt idx="314">
                        <c:v>2.65</c:v>
                      </c:pt>
                      <c:pt idx="315">
                        <c:v>2.65</c:v>
                      </c:pt>
                      <c:pt idx="316">
                        <c:v>2.5</c:v>
                      </c:pt>
                      <c:pt idx="317">
                        <c:v>2.75</c:v>
                      </c:pt>
                      <c:pt idx="318">
                        <c:v>2.7</c:v>
                      </c:pt>
                      <c:pt idx="319">
                        <c:v>2.7</c:v>
                      </c:pt>
                      <c:pt idx="320">
                        <c:v>2.85</c:v>
                      </c:pt>
                      <c:pt idx="321">
                        <c:v>3.05</c:v>
                      </c:pt>
                      <c:pt idx="322">
                        <c:v>3.65</c:v>
                      </c:pt>
                      <c:pt idx="323">
                        <c:v>3.9</c:v>
                      </c:pt>
                      <c:pt idx="324">
                        <c:v>3.65</c:v>
                      </c:pt>
                      <c:pt idx="325">
                        <c:v>3.5</c:v>
                      </c:pt>
                      <c:pt idx="326">
                        <c:v>3.45</c:v>
                      </c:pt>
                      <c:pt idx="327">
                        <c:v>3.45</c:v>
                      </c:pt>
                      <c:pt idx="328">
                        <c:v>3.7</c:v>
                      </c:pt>
                      <c:pt idx="329">
                        <c:v>3.5</c:v>
                      </c:pt>
                      <c:pt idx="330">
                        <c:v>3.8</c:v>
                      </c:pt>
                      <c:pt idx="331">
                        <c:v>3.3</c:v>
                      </c:pt>
                      <c:pt idx="332">
                        <c:v>3.25</c:v>
                      </c:pt>
                      <c:pt idx="333">
                        <c:v>3.2</c:v>
                      </c:pt>
                      <c:pt idx="334">
                        <c:v>3.2</c:v>
                      </c:pt>
                      <c:pt idx="335">
                        <c:v>3.25</c:v>
                      </c:pt>
                      <c:pt idx="336">
                        <c:v>3.45</c:v>
                      </c:pt>
                      <c:pt idx="337">
                        <c:v>3.3</c:v>
                      </c:pt>
                      <c:pt idx="338">
                        <c:v>3.05</c:v>
                      </c:pt>
                      <c:pt idx="339">
                        <c:v>3</c:v>
                      </c:pt>
                      <c:pt idx="340">
                        <c:v>2.9</c:v>
                      </c:pt>
                      <c:pt idx="341">
                        <c:v>2.8</c:v>
                      </c:pt>
                      <c:pt idx="342">
                        <c:v>2.95</c:v>
                      </c:pt>
                      <c:pt idx="343">
                        <c:v>3.25</c:v>
                      </c:pt>
                      <c:pt idx="344">
                        <c:v>3.6</c:v>
                      </c:pt>
                      <c:pt idx="345">
                        <c:v>3.2</c:v>
                      </c:pt>
                      <c:pt idx="346">
                        <c:v>3.5</c:v>
                      </c:pt>
                      <c:pt idx="347">
                        <c:v>3.65</c:v>
                      </c:pt>
                      <c:pt idx="348">
                        <c:v>3.35</c:v>
                      </c:pt>
                      <c:pt idx="349">
                        <c:v>3.1</c:v>
                      </c:pt>
                      <c:pt idx="350">
                        <c:v>3.25</c:v>
                      </c:pt>
                      <c:pt idx="351">
                        <c:v>3.35</c:v>
                      </c:pt>
                      <c:pt idx="352">
                        <c:v>3.55</c:v>
                      </c:pt>
                      <c:pt idx="353">
                        <c:v>3.55</c:v>
                      </c:pt>
                      <c:pt idx="354">
                        <c:v>3.2</c:v>
                      </c:pt>
                      <c:pt idx="355">
                        <c:v>3.1</c:v>
                      </c:pt>
                      <c:pt idx="356">
                        <c:v>3.75</c:v>
                      </c:pt>
                      <c:pt idx="357">
                        <c:v>2.8</c:v>
                      </c:pt>
                      <c:pt idx="358">
                        <c:v>2.7</c:v>
                      </c:pt>
                      <c:pt idx="359">
                        <c:v>2.6</c:v>
                      </c:pt>
                      <c:pt idx="360">
                        <c:v>2.5499999999999998</c:v>
                      </c:pt>
                      <c:pt idx="361">
                        <c:v>2.6</c:v>
                      </c:pt>
                      <c:pt idx="362">
                        <c:v>2.75</c:v>
                      </c:pt>
                      <c:pt idx="363">
                        <c:v>2.9</c:v>
                      </c:pt>
                      <c:pt idx="364">
                        <c:v>2.6</c:v>
                      </c:pt>
                      <c:pt idx="365">
                        <c:v>2.5499999999999998</c:v>
                      </c:pt>
                      <c:pt idx="366">
                        <c:v>3</c:v>
                      </c:pt>
                      <c:pt idx="367">
                        <c:v>3</c:v>
                      </c:pt>
                      <c:pt idx="368">
                        <c:v>2.6</c:v>
                      </c:pt>
                      <c:pt idx="369">
                        <c:v>2.6</c:v>
                      </c:pt>
                      <c:pt idx="370">
                        <c:v>2.75</c:v>
                      </c:pt>
                      <c:pt idx="371">
                        <c:v>2.6</c:v>
                      </c:pt>
                      <c:pt idx="372">
                        <c:v>2.4</c:v>
                      </c:pt>
                      <c:pt idx="373">
                        <c:v>2.4</c:v>
                      </c:pt>
                      <c:pt idx="374">
                        <c:v>2.4</c:v>
                      </c:pt>
                      <c:pt idx="375">
                        <c:v>2.4500000000000002</c:v>
                      </c:pt>
                      <c:pt idx="376">
                        <c:v>2.4500000000000002</c:v>
                      </c:pt>
                      <c:pt idx="377">
                        <c:v>2.2999999999999998</c:v>
                      </c:pt>
                      <c:pt idx="378">
                        <c:v>2.2000000000000002</c:v>
                      </c:pt>
                      <c:pt idx="379">
                        <c:v>2.15</c:v>
                      </c:pt>
                      <c:pt idx="380">
                        <c:v>2.48</c:v>
                      </c:pt>
                      <c:pt idx="381">
                        <c:v>2.5</c:v>
                      </c:pt>
                      <c:pt idx="382">
                        <c:v>2.5499999999999998</c:v>
                      </c:pt>
                      <c:pt idx="383">
                        <c:v>2.8</c:v>
                      </c:pt>
                      <c:pt idx="384">
                        <c:v>3</c:v>
                      </c:pt>
                      <c:pt idx="385">
                        <c:v>2.95</c:v>
                      </c:pt>
                      <c:pt idx="386">
                        <c:v>2.5</c:v>
                      </c:pt>
                      <c:pt idx="387">
                        <c:v>2.35</c:v>
                      </c:pt>
                      <c:pt idx="388">
                        <c:v>2.4500000000000002</c:v>
                      </c:pt>
                      <c:pt idx="389">
                        <c:v>2.4500000000000002</c:v>
                      </c:pt>
                      <c:pt idx="390">
                        <c:v>2.4</c:v>
                      </c:pt>
                      <c:pt idx="391">
                        <c:v>2.5</c:v>
                      </c:pt>
                      <c:pt idx="392">
                        <c:v>2.5</c:v>
                      </c:pt>
                      <c:pt idx="393">
                        <c:v>2.5</c:v>
                      </c:pt>
                      <c:pt idx="394">
                        <c:v>2.2000000000000002</c:v>
                      </c:pt>
                      <c:pt idx="395">
                        <c:v>2.2000000000000002</c:v>
                      </c:pt>
                      <c:pt idx="396">
                        <c:v>2.1</c:v>
                      </c:pt>
                      <c:pt idx="397">
                        <c:v>2.1</c:v>
                      </c:pt>
                      <c:pt idx="398">
                        <c:v>1.9</c:v>
                      </c:pt>
                      <c:pt idx="399">
                        <c:v>2</c:v>
                      </c:pt>
                      <c:pt idx="400">
                        <c:v>2.1</c:v>
                      </c:pt>
                      <c:pt idx="401">
                        <c:v>2.15</c:v>
                      </c:pt>
                      <c:pt idx="402">
                        <c:v>2.1</c:v>
                      </c:pt>
                      <c:pt idx="403">
                        <c:v>2.1</c:v>
                      </c:pt>
                      <c:pt idx="404">
                        <c:v>2.6</c:v>
                      </c:pt>
                      <c:pt idx="405">
                        <c:v>2.65</c:v>
                      </c:pt>
                      <c:pt idx="406">
                        <c:v>2.35</c:v>
                      </c:pt>
                      <c:pt idx="407">
                        <c:v>2.2999999999999998</c:v>
                      </c:pt>
                      <c:pt idx="408">
                        <c:v>2.4500000000000002</c:v>
                      </c:pt>
                      <c:pt idx="409">
                        <c:v>2.5499999999999998</c:v>
                      </c:pt>
                      <c:pt idx="410">
                        <c:v>2.4</c:v>
                      </c:pt>
                      <c:pt idx="411">
                        <c:v>2.35</c:v>
                      </c:pt>
                      <c:pt idx="412">
                        <c:v>2.4</c:v>
                      </c:pt>
                      <c:pt idx="413">
                        <c:v>2.35</c:v>
                      </c:pt>
                      <c:pt idx="414">
                        <c:v>2.4</c:v>
                      </c:pt>
                      <c:pt idx="415">
                        <c:v>2.2999999999999998</c:v>
                      </c:pt>
                      <c:pt idx="416">
                        <c:v>2.1</c:v>
                      </c:pt>
                      <c:pt idx="417">
                        <c:v>2</c:v>
                      </c:pt>
                      <c:pt idx="418">
                        <c:v>2.2000000000000002</c:v>
                      </c:pt>
                      <c:pt idx="419">
                        <c:v>2.25</c:v>
                      </c:pt>
                      <c:pt idx="420">
                        <c:v>1.95</c:v>
                      </c:pt>
                      <c:pt idx="421">
                        <c:v>1.8</c:v>
                      </c:pt>
                      <c:pt idx="422">
                        <c:v>1.75</c:v>
                      </c:pt>
                      <c:pt idx="423">
                        <c:v>1.7</c:v>
                      </c:pt>
                      <c:pt idx="424">
                        <c:v>1.75</c:v>
                      </c:pt>
                      <c:pt idx="425">
                        <c:v>1.8</c:v>
                      </c:pt>
                      <c:pt idx="426">
                        <c:v>2.0499999999999998</c:v>
                      </c:pt>
                      <c:pt idx="427">
                        <c:v>2.1</c:v>
                      </c:pt>
                      <c:pt idx="428">
                        <c:v>2.0499999999999998</c:v>
                      </c:pt>
                      <c:pt idx="429">
                        <c:v>1.9</c:v>
                      </c:pt>
                      <c:pt idx="430">
                        <c:v>2</c:v>
                      </c:pt>
                      <c:pt idx="431">
                        <c:v>2</c:v>
                      </c:pt>
                      <c:pt idx="432">
                        <c:v>2.2000000000000002</c:v>
                      </c:pt>
                      <c:pt idx="433">
                        <c:v>1.8</c:v>
                      </c:pt>
                      <c:pt idx="434">
                        <c:v>1.8</c:v>
                      </c:pt>
                      <c:pt idx="435">
                        <c:v>1.65</c:v>
                      </c:pt>
                      <c:pt idx="436">
                        <c:v>1.85</c:v>
                      </c:pt>
                      <c:pt idx="437">
                        <c:v>2</c:v>
                      </c:pt>
                      <c:pt idx="438">
                        <c:v>2.2999999999999998</c:v>
                      </c:pt>
                      <c:pt idx="439">
                        <c:v>2.2799999999999998</c:v>
                      </c:pt>
                      <c:pt idx="440">
                        <c:v>2.2599999999999998</c:v>
                      </c:pt>
                      <c:pt idx="441">
                        <c:v>2.25</c:v>
                      </c:pt>
                      <c:pt idx="442">
                        <c:v>2.4500000000000002</c:v>
                      </c:pt>
                      <c:pt idx="443">
                        <c:v>2.25</c:v>
                      </c:pt>
                      <c:pt idx="444">
                        <c:v>2</c:v>
                      </c:pt>
                      <c:pt idx="445">
                        <c:v>1.95</c:v>
                      </c:pt>
                      <c:pt idx="446">
                        <c:v>1.9</c:v>
                      </c:pt>
                      <c:pt idx="447">
                        <c:v>1.95</c:v>
                      </c:pt>
                      <c:pt idx="448">
                        <c:v>2.35</c:v>
                      </c:pt>
                      <c:pt idx="449">
                        <c:v>2.2999999999999998</c:v>
                      </c:pt>
                      <c:pt idx="450">
                        <c:v>2.2999999999999998</c:v>
                      </c:pt>
                      <c:pt idx="451">
                        <c:v>2.2999999999999998</c:v>
                      </c:pt>
                      <c:pt idx="452">
                        <c:v>2.5499999999999998</c:v>
                      </c:pt>
                      <c:pt idx="453">
                        <c:v>2.6</c:v>
                      </c:pt>
                      <c:pt idx="454">
                        <c:v>2.6</c:v>
                      </c:pt>
                      <c:pt idx="455">
                        <c:v>2.4500000000000002</c:v>
                      </c:pt>
                      <c:pt idx="456">
                        <c:v>2.25</c:v>
                      </c:pt>
                      <c:pt idx="457">
                        <c:v>2.15</c:v>
                      </c:pt>
                      <c:pt idx="458">
                        <c:v>2.2999999999999998</c:v>
                      </c:pt>
                      <c:pt idx="459">
                        <c:v>2.6</c:v>
                      </c:pt>
                      <c:pt idx="460">
                        <c:v>2.8</c:v>
                      </c:pt>
                      <c:pt idx="461">
                        <c:v>2.75</c:v>
                      </c:pt>
                      <c:pt idx="462">
                        <c:v>2.5</c:v>
                      </c:pt>
                      <c:pt idx="463">
                        <c:v>2.4500000000000002</c:v>
                      </c:pt>
                      <c:pt idx="464">
                        <c:v>3</c:v>
                      </c:pt>
                      <c:pt idx="465">
                        <c:v>3.15</c:v>
                      </c:pt>
                      <c:pt idx="466">
                        <c:v>3.1</c:v>
                      </c:pt>
                      <c:pt idx="467">
                        <c:v>3.05</c:v>
                      </c:pt>
                      <c:pt idx="468">
                        <c:v>3.1</c:v>
                      </c:pt>
                      <c:pt idx="469">
                        <c:v>3</c:v>
                      </c:pt>
                      <c:pt idx="470">
                        <c:v>3</c:v>
                      </c:pt>
                      <c:pt idx="471">
                        <c:v>3</c:v>
                      </c:pt>
                      <c:pt idx="472">
                        <c:v>2.95</c:v>
                      </c:pt>
                      <c:pt idx="473">
                        <c:v>2.8</c:v>
                      </c:pt>
                      <c:pt idx="474">
                        <c:v>2.8</c:v>
                      </c:pt>
                      <c:pt idx="475">
                        <c:v>2.8</c:v>
                      </c:pt>
                      <c:pt idx="476">
                        <c:v>2.8</c:v>
                      </c:pt>
                      <c:pt idx="477">
                        <c:v>2.85</c:v>
                      </c:pt>
                      <c:pt idx="478">
                        <c:v>2.65</c:v>
                      </c:pt>
                      <c:pt idx="479">
                        <c:v>2.4500000000000002</c:v>
                      </c:pt>
                      <c:pt idx="480">
                        <c:v>2.25</c:v>
                      </c:pt>
                      <c:pt idx="481">
                        <c:v>2.25</c:v>
                      </c:pt>
                      <c:pt idx="482">
                        <c:v>2.35</c:v>
                      </c:pt>
                      <c:pt idx="483">
                        <c:v>2.48</c:v>
                      </c:pt>
                      <c:pt idx="484">
                        <c:v>2.6</c:v>
                      </c:pt>
                      <c:pt idx="485">
                        <c:v>3.24</c:v>
                      </c:pt>
                      <c:pt idx="486">
                        <c:v>3</c:v>
                      </c:pt>
                      <c:pt idx="487">
                        <c:v>2.5499999999999998</c:v>
                      </c:pt>
                      <c:pt idx="488">
                        <c:v>2.2999999999999998</c:v>
                      </c:pt>
                      <c:pt idx="489">
                        <c:v>2.25</c:v>
                      </c:pt>
                      <c:pt idx="490">
                        <c:v>2.2000000000000002</c:v>
                      </c:pt>
                      <c:pt idx="491">
                        <c:v>2.15</c:v>
                      </c:pt>
                      <c:pt idx="492">
                        <c:v>2.2000000000000002</c:v>
                      </c:pt>
                      <c:pt idx="493">
                        <c:v>2.25</c:v>
                      </c:pt>
                      <c:pt idx="494">
                        <c:v>2.4</c:v>
                      </c:pt>
                      <c:pt idx="495">
                        <c:v>2.4</c:v>
                      </c:pt>
                      <c:pt idx="496">
                        <c:v>2.1</c:v>
                      </c:pt>
                      <c:pt idx="497">
                        <c:v>2</c:v>
                      </c:pt>
                      <c:pt idx="498">
                        <c:v>1.85</c:v>
                      </c:pt>
                      <c:pt idx="499">
                        <c:v>1.8</c:v>
                      </c:pt>
                      <c:pt idx="500">
                        <c:v>1.7</c:v>
                      </c:pt>
                      <c:pt idx="501">
                        <c:v>1.8</c:v>
                      </c:pt>
                      <c:pt idx="502">
                        <c:v>1.65</c:v>
                      </c:pt>
                      <c:pt idx="503">
                        <c:v>1.85</c:v>
                      </c:pt>
                      <c:pt idx="504">
                        <c:v>1.85</c:v>
                      </c:pt>
                      <c:pt idx="505">
                        <c:v>2.1</c:v>
                      </c:pt>
                      <c:pt idx="506">
                        <c:v>2.1</c:v>
                      </c:pt>
                      <c:pt idx="507">
                        <c:v>2.2999999999999998</c:v>
                      </c:pt>
                      <c:pt idx="508">
                        <c:v>2.2999999999999998</c:v>
                      </c:pt>
                      <c:pt idx="509">
                        <c:v>2.25</c:v>
                      </c:pt>
                      <c:pt idx="510">
                        <c:v>2.0499999999999998</c:v>
                      </c:pt>
                      <c:pt idx="511">
                        <c:v>2.1</c:v>
                      </c:pt>
                      <c:pt idx="512">
                        <c:v>1.95</c:v>
                      </c:pt>
                      <c:pt idx="513">
                        <c:v>1.8</c:v>
                      </c:pt>
                      <c:pt idx="514">
                        <c:v>1.8</c:v>
                      </c:pt>
                      <c:pt idx="515">
                        <c:v>1.9</c:v>
                      </c:pt>
                      <c:pt idx="516">
                        <c:v>2.4</c:v>
                      </c:pt>
                      <c:pt idx="517">
                        <c:v>2.5</c:v>
                      </c:pt>
                      <c:pt idx="518">
                        <c:v>2.4</c:v>
                      </c:pt>
                      <c:pt idx="519">
                        <c:v>2.5499999999999998</c:v>
                      </c:pt>
                      <c:pt idx="520">
                        <c:v>2.5</c:v>
                      </c:pt>
                      <c:pt idx="521">
                        <c:v>2.5</c:v>
                      </c:pt>
                      <c:pt idx="522">
                        <c:v>2.5</c:v>
                      </c:pt>
                      <c:pt idx="523">
                        <c:v>2.6</c:v>
                      </c:pt>
                      <c:pt idx="524">
                        <c:v>2.4</c:v>
                      </c:pt>
                      <c:pt idx="525">
                        <c:v>2.4500000000000002</c:v>
                      </c:pt>
                      <c:pt idx="526">
                        <c:v>2.8</c:v>
                      </c:pt>
                      <c:pt idx="527">
                        <c:v>2.85</c:v>
                      </c:pt>
                      <c:pt idx="528">
                        <c:v>2.65</c:v>
                      </c:pt>
                      <c:pt idx="529">
                        <c:v>2.6</c:v>
                      </c:pt>
                      <c:pt idx="530">
                        <c:v>2.8</c:v>
                      </c:pt>
                      <c:pt idx="531">
                        <c:v>2.85</c:v>
                      </c:pt>
                      <c:pt idx="532">
                        <c:v>2.5</c:v>
                      </c:pt>
                      <c:pt idx="533">
                        <c:v>2.4</c:v>
                      </c:pt>
                      <c:pt idx="534">
                        <c:v>2.2000000000000002</c:v>
                      </c:pt>
                      <c:pt idx="535">
                        <c:v>2.1</c:v>
                      </c:pt>
                      <c:pt idx="536">
                        <c:v>2.0499999999999998</c:v>
                      </c:pt>
                      <c:pt idx="537">
                        <c:v>2.1</c:v>
                      </c:pt>
                      <c:pt idx="538">
                        <c:v>2.0499999999999998</c:v>
                      </c:pt>
                      <c:pt idx="539">
                        <c:v>2</c:v>
                      </c:pt>
                      <c:pt idx="540">
                        <c:v>1.95</c:v>
                      </c:pt>
                      <c:pt idx="541">
                        <c:v>1.9</c:v>
                      </c:pt>
                      <c:pt idx="542">
                        <c:v>1.8</c:v>
                      </c:pt>
                      <c:pt idx="543">
                        <c:v>1.8</c:v>
                      </c:pt>
                      <c:pt idx="544">
                        <c:v>1.9</c:v>
                      </c:pt>
                      <c:pt idx="545">
                        <c:v>1.85</c:v>
                      </c:pt>
                      <c:pt idx="546">
                        <c:v>1.85</c:v>
                      </c:pt>
                      <c:pt idx="547">
                        <c:v>1.85</c:v>
                      </c:pt>
                      <c:pt idx="548">
                        <c:v>1.8</c:v>
                      </c:pt>
                      <c:pt idx="549">
                        <c:v>1.7</c:v>
                      </c:pt>
                      <c:pt idx="550">
                        <c:v>1.75</c:v>
                      </c:pt>
                      <c:pt idx="551">
                        <c:v>1.8</c:v>
                      </c:pt>
                      <c:pt idx="552">
                        <c:v>2.4</c:v>
                      </c:pt>
                      <c:pt idx="553">
                        <c:v>2.4</c:v>
                      </c:pt>
                      <c:pt idx="554">
                        <c:v>2.1</c:v>
                      </c:pt>
                      <c:pt idx="555">
                        <c:v>2</c:v>
                      </c:pt>
                      <c:pt idx="556">
                        <c:v>1.9</c:v>
                      </c:pt>
                      <c:pt idx="557">
                        <c:v>1.75</c:v>
                      </c:pt>
                      <c:pt idx="558">
                        <c:v>1.7</c:v>
                      </c:pt>
                      <c:pt idx="559">
                        <c:v>1.75</c:v>
                      </c:pt>
                      <c:pt idx="560">
                        <c:v>2</c:v>
                      </c:pt>
                      <c:pt idx="561">
                        <c:v>2.15</c:v>
                      </c:pt>
                      <c:pt idx="562">
                        <c:v>2.2000000000000002</c:v>
                      </c:pt>
                      <c:pt idx="563">
                        <c:v>2.1</c:v>
                      </c:pt>
                      <c:pt idx="564">
                        <c:v>1.95</c:v>
                      </c:pt>
                      <c:pt idx="565">
                        <c:v>1.8</c:v>
                      </c:pt>
                      <c:pt idx="566">
                        <c:v>1.8</c:v>
                      </c:pt>
                      <c:pt idx="567">
                        <c:v>1.8</c:v>
                      </c:pt>
                      <c:pt idx="568">
                        <c:v>1.8</c:v>
                      </c:pt>
                      <c:pt idx="569">
                        <c:v>2</c:v>
                      </c:pt>
                      <c:pt idx="570">
                        <c:v>2.5499999999999998</c:v>
                      </c:pt>
                      <c:pt idx="571">
                        <c:v>2.6</c:v>
                      </c:pt>
                      <c:pt idx="572">
                        <c:v>2.35</c:v>
                      </c:pt>
                      <c:pt idx="573">
                        <c:v>2.2999999999999998</c:v>
                      </c:pt>
                      <c:pt idx="574">
                        <c:v>2.65</c:v>
                      </c:pt>
                      <c:pt idx="575">
                        <c:v>2.65</c:v>
                      </c:pt>
                      <c:pt idx="576">
                        <c:v>3.3</c:v>
                      </c:pt>
                      <c:pt idx="577">
                        <c:v>3.15</c:v>
                      </c:pt>
                      <c:pt idx="578">
                        <c:v>3.05</c:v>
                      </c:pt>
                      <c:pt idx="579">
                        <c:v>2.9</c:v>
                      </c:pt>
                      <c:pt idx="580">
                        <c:v>2.8</c:v>
                      </c:pt>
                      <c:pt idx="581">
                        <c:v>2.9</c:v>
                      </c:pt>
                      <c:pt idx="582">
                        <c:v>3</c:v>
                      </c:pt>
                      <c:pt idx="583">
                        <c:v>2.65</c:v>
                      </c:pt>
                      <c:pt idx="584">
                        <c:v>2.9</c:v>
                      </c:pt>
                      <c:pt idx="585">
                        <c:v>2.9</c:v>
                      </c:pt>
                      <c:pt idx="586">
                        <c:v>3.1</c:v>
                      </c:pt>
                      <c:pt idx="587">
                        <c:v>3.05</c:v>
                      </c:pt>
                      <c:pt idx="588">
                        <c:v>3</c:v>
                      </c:pt>
                      <c:pt idx="589">
                        <c:v>2.9</c:v>
                      </c:pt>
                      <c:pt idx="590">
                        <c:v>3.1</c:v>
                      </c:pt>
                      <c:pt idx="591">
                        <c:v>2.8</c:v>
                      </c:pt>
                      <c:pt idx="592">
                        <c:v>2.5</c:v>
                      </c:pt>
                      <c:pt idx="593">
                        <c:v>2.4</c:v>
                      </c:pt>
                      <c:pt idx="594">
                        <c:v>2.4</c:v>
                      </c:pt>
                      <c:pt idx="595">
                        <c:v>2.75</c:v>
                      </c:pt>
                      <c:pt idx="596">
                        <c:v>3.3</c:v>
                      </c:pt>
                      <c:pt idx="597">
                        <c:v>3.3</c:v>
                      </c:pt>
                      <c:pt idx="598">
                        <c:v>3</c:v>
                      </c:pt>
                      <c:pt idx="599">
                        <c:v>2.95</c:v>
                      </c:pt>
                      <c:pt idx="600">
                        <c:v>2.8</c:v>
                      </c:pt>
                      <c:pt idx="601">
                        <c:v>2.9</c:v>
                      </c:pt>
                      <c:pt idx="602">
                        <c:v>3</c:v>
                      </c:pt>
                      <c:pt idx="603">
                        <c:v>2.8</c:v>
                      </c:pt>
                      <c:pt idx="604">
                        <c:v>2.75</c:v>
                      </c:pt>
                      <c:pt idx="605">
                        <c:v>3</c:v>
                      </c:pt>
                      <c:pt idx="606">
                        <c:v>3.1</c:v>
                      </c:pt>
                      <c:pt idx="607">
                        <c:v>3.1</c:v>
                      </c:pt>
                      <c:pt idx="608">
                        <c:v>3.1</c:v>
                      </c:pt>
                      <c:pt idx="609">
                        <c:v>3.45</c:v>
                      </c:pt>
                      <c:pt idx="610">
                        <c:v>3.2</c:v>
                      </c:pt>
                      <c:pt idx="611">
                        <c:v>3.35</c:v>
                      </c:pt>
                      <c:pt idx="612">
                        <c:v>3.15</c:v>
                      </c:pt>
                      <c:pt idx="613">
                        <c:v>2.85</c:v>
                      </c:pt>
                      <c:pt idx="614">
                        <c:v>2.95</c:v>
                      </c:pt>
                      <c:pt idx="615">
                        <c:v>3</c:v>
                      </c:pt>
                      <c:pt idx="616">
                        <c:v>3.15</c:v>
                      </c:pt>
                      <c:pt idx="617">
                        <c:v>3.25</c:v>
                      </c:pt>
                      <c:pt idx="618">
                        <c:v>3.15</c:v>
                      </c:pt>
                      <c:pt idx="619">
                        <c:v>3.4</c:v>
                      </c:pt>
                      <c:pt idx="620">
                        <c:v>3.7</c:v>
                      </c:pt>
                      <c:pt idx="621">
                        <c:v>3.5</c:v>
                      </c:pt>
                      <c:pt idx="622">
                        <c:v>4</c:v>
                      </c:pt>
                      <c:pt idx="623">
                        <c:v>3.95</c:v>
                      </c:pt>
                      <c:pt idx="624">
                        <c:v>3.5</c:v>
                      </c:pt>
                      <c:pt idx="625">
                        <c:v>3.4</c:v>
                      </c:pt>
                      <c:pt idx="626">
                        <c:v>3.7</c:v>
                      </c:pt>
                      <c:pt idx="627">
                        <c:v>3.65</c:v>
                      </c:pt>
                      <c:pt idx="628">
                        <c:v>3.15</c:v>
                      </c:pt>
                      <c:pt idx="629">
                        <c:v>2.95</c:v>
                      </c:pt>
                      <c:pt idx="630">
                        <c:v>3.3</c:v>
                      </c:pt>
                      <c:pt idx="631">
                        <c:v>3.3</c:v>
                      </c:pt>
                      <c:pt idx="632">
                        <c:v>3.3</c:v>
                      </c:pt>
                      <c:pt idx="633">
                        <c:v>3.4</c:v>
                      </c:pt>
                      <c:pt idx="634">
                        <c:v>3.35</c:v>
                      </c:pt>
                      <c:pt idx="635">
                        <c:v>3.95</c:v>
                      </c:pt>
                      <c:pt idx="636">
                        <c:v>3.85</c:v>
                      </c:pt>
                      <c:pt idx="637">
                        <c:v>3.75</c:v>
                      </c:pt>
                      <c:pt idx="638">
                        <c:v>3.15</c:v>
                      </c:pt>
                      <c:pt idx="639">
                        <c:v>2.8</c:v>
                      </c:pt>
                      <c:pt idx="640">
                        <c:v>2.8</c:v>
                      </c:pt>
                      <c:pt idx="641">
                        <c:v>2.9</c:v>
                      </c:pt>
                      <c:pt idx="642">
                        <c:v>3.1</c:v>
                      </c:pt>
                      <c:pt idx="643">
                        <c:v>2.95</c:v>
                      </c:pt>
                      <c:pt idx="644">
                        <c:v>2.85</c:v>
                      </c:pt>
                      <c:pt idx="645">
                        <c:v>2.6</c:v>
                      </c:pt>
                      <c:pt idx="646">
                        <c:v>2.65</c:v>
                      </c:pt>
                      <c:pt idx="647">
                        <c:v>2.85</c:v>
                      </c:pt>
                      <c:pt idx="648">
                        <c:v>2.85</c:v>
                      </c:pt>
                      <c:pt idx="649">
                        <c:v>2.75</c:v>
                      </c:pt>
                      <c:pt idx="650">
                        <c:v>2.7</c:v>
                      </c:pt>
                      <c:pt idx="651">
                        <c:v>2.6</c:v>
                      </c:pt>
                      <c:pt idx="652">
                        <c:v>2.5</c:v>
                      </c:pt>
                      <c:pt idx="653">
                        <c:v>2.4</c:v>
                      </c:pt>
                      <c:pt idx="654">
                        <c:v>2.5499999999999998</c:v>
                      </c:pt>
                      <c:pt idx="655">
                        <c:v>2.6</c:v>
                      </c:pt>
                      <c:pt idx="656">
                        <c:v>2.35</c:v>
                      </c:pt>
                      <c:pt idx="657">
                        <c:v>2.2999999999999998</c:v>
                      </c:pt>
                      <c:pt idx="658">
                        <c:v>2.2000000000000002</c:v>
                      </c:pt>
                      <c:pt idx="659">
                        <c:v>2.2999999999999998</c:v>
                      </c:pt>
                      <c:pt idx="660">
                        <c:v>2.2000000000000002</c:v>
                      </c:pt>
                      <c:pt idx="661">
                        <c:v>2.15</c:v>
                      </c:pt>
                      <c:pt idx="662">
                        <c:v>2.4</c:v>
                      </c:pt>
                      <c:pt idx="663">
                        <c:v>2.4500000000000002</c:v>
                      </c:pt>
                      <c:pt idx="664">
                        <c:v>2.5</c:v>
                      </c:pt>
                      <c:pt idx="665">
                        <c:v>2.4500000000000002</c:v>
                      </c:pt>
                      <c:pt idx="666">
                        <c:v>2.8</c:v>
                      </c:pt>
                      <c:pt idx="667">
                        <c:v>2.7</c:v>
                      </c:pt>
                      <c:pt idx="668">
                        <c:v>2.65</c:v>
                      </c:pt>
                      <c:pt idx="669">
                        <c:v>2.5</c:v>
                      </c:pt>
                      <c:pt idx="670">
                        <c:v>2.7</c:v>
                      </c:pt>
                      <c:pt idx="671">
                        <c:v>2.4500000000000002</c:v>
                      </c:pt>
                      <c:pt idx="672">
                        <c:v>2.4500000000000002</c:v>
                      </c:pt>
                      <c:pt idx="673">
                        <c:v>2.4</c:v>
                      </c:pt>
                      <c:pt idx="674">
                        <c:v>2.4</c:v>
                      </c:pt>
                      <c:pt idx="675">
                        <c:v>2.0499999999999998</c:v>
                      </c:pt>
                      <c:pt idx="676">
                        <c:v>2.1</c:v>
                      </c:pt>
                      <c:pt idx="677">
                        <c:v>2.1</c:v>
                      </c:pt>
                      <c:pt idx="678">
                        <c:v>2.1</c:v>
                      </c:pt>
                      <c:pt idx="679">
                        <c:v>2.1</c:v>
                      </c:pt>
                      <c:pt idx="680">
                        <c:v>2.4</c:v>
                      </c:pt>
                      <c:pt idx="681">
                        <c:v>2.35</c:v>
                      </c:pt>
                      <c:pt idx="682">
                        <c:v>2.4</c:v>
                      </c:pt>
                      <c:pt idx="683">
                        <c:v>2.2999999999999998</c:v>
                      </c:pt>
                      <c:pt idx="684">
                        <c:v>1.85</c:v>
                      </c:pt>
                      <c:pt idx="685">
                        <c:v>1.75</c:v>
                      </c:pt>
                      <c:pt idx="686">
                        <c:v>1.7</c:v>
                      </c:pt>
                      <c:pt idx="687">
                        <c:v>1.75</c:v>
                      </c:pt>
                      <c:pt idx="688">
                        <c:v>1.75</c:v>
                      </c:pt>
                      <c:pt idx="689">
                        <c:v>1.7</c:v>
                      </c:pt>
                      <c:pt idx="690">
                        <c:v>1.8</c:v>
                      </c:pt>
                      <c:pt idx="691">
                        <c:v>1.9</c:v>
                      </c:pt>
                      <c:pt idx="692">
                        <c:v>1.8</c:v>
                      </c:pt>
                      <c:pt idx="693">
                        <c:v>1.8</c:v>
                      </c:pt>
                      <c:pt idx="694">
                        <c:v>1.75</c:v>
                      </c:pt>
                      <c:pt idx="695">
                        <c:v>1.75</c:v>
                      </c:pt>
                      <c:pt idx="696">
                        <c:v>1.65</c:v>
                      </c:pt>
                      <c:pt idx="697">
                        <c:v>1.6</c:v>
                      </c:pt>
                      <c:pt idx="698">
                        <c:v>1.85</c:v>
                      </c:pt>
                      <c:pt idx="699">
                        <c:v>1.7</c:v>
                      </c:pt>
                      <c:pt idx="700">
                        <c:v>1.45</c:v>
                      </c:pt>
                      <c:pt idx="701">
                        <c:v>1.45</c:v>
                      </c:pt>
                      <c:pt idx="702">
                        <c:v>1.55</c:v>
                      </c:pt>
                      <c:pt idx="703">
                        <c:v>1.45</c:v>
                      </c:pt>
                      <c:pt idx="704">
                        <c:v>1.5</c:v>
                      </c:pt>
                      <c:pt idx="705">
                        <c:v>1.6</c:v>
                      </c:pt>
                      <c:pt idx="706">
                        <c:v>2</c:v>
                      </c:pt>
                      <c:pt idx="707">
                        <c:v>2.15</c:v>
                      </c:pt>
                      <c:pt idx="708">
                        <c:v>2.5</c:v>
                      </c:pt>
                      <c:pt idx="709">
                        <c:v>2.4</c:v>
                      </c:pt>
                      <c:pt idx="710">
                        <c:v>2.2000000000000002</c:v>
                      </c:pt>
                      <c:pt idx="711">
                        <c:v>2.4</c:v>
                      </c:pt>
                      <c:pt idx="712">
                        <c:v>2.6</c:v>
                      </c:pt>
                      <c:pt idx="713">
                        <c:v>2.4</c:v>
                      </c:pt>
                      <c:pt idx="714">
                        <c:v>2.4</c:v>
                      </c:pt>
                      <c:pt idx="715">
                        <c:v>2.6</c:v>
                      </c:pt>
                      <c:pt idx="716">
                        <c:v>2.65</c:v>
                      </c:pt>
                      <c:pt idx="717">
                        <c:v>2.6</c:v>
                      </c:pt>
                      <c:pt idx="718">
                        <c:v>2.4500000000000002</c:v>
                      </c:pt>
                      <c:pt idx="719">
                        <c:v>2.4</c:v>
                      </c:pt>
                      <c:pt idx="720">
                        <c:v>2.4</c:v>
                      </c:pt>
                      <c:pt idx="721">
                        <c:v>2.4500000000000002</c:v>
                      </c:pt>
                      <c:pt idx="722">
                        <c:v>2.5</c:v>
                      </c:pt>
                      <c:pt idx="723">
                        <c:v>2.9</c:v>
                      </c:pt>
                      <c:pt idx="724">
                        <c:v>2.5</c:v>
                      </c:pt>
                      <c:pt idx="725">
                        <c:v>2.9</c:v>
                      </c:pt>
                      <c:pt idx="726">
                        <c:v>2.6</c:v>
                      </c:pt>
                      <c:pt idx="727">
                        <c:v>2.4</c:v>
                      </c:pt>
                      <c:pt idx="728">
                        <c:v>2.2999999999999998</c:v>
                      </c:pt>
                      <c:pt idx="729">
                        <c:v>2.1800000000000002</c:v>
                      </c:pt>
                      <c:pt idx="730">
                        <c:v>3.65</c:v>
                      </c:pt>
                      <c:pt idx="731">
                        <c:v>3.5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B4CE-42B4-94C7-3B7BFD3BFCB9}"/>
                  </c:ext>
                </c:extLst>
              </c15:ser>
            </c15:filteredLineSeries>
          </c:ext>
        </c:extLst>
      </c:lineChart>
      <c:dateAx>
        <c:axId val="796100648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796101040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796101040"/>
        <c:scaling>
          <c:orientation val="minMax"/>
          <c:max val="5.5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796100648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EL BANCO - RIO MAGDALENA</a:t>
            </a:r>
            <a:r>
              <a:rPr lang="en-US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0" i="1">
                <a:solidFill>
                  <a:schemeClr val="tx2">
                    <a:lumMod val="75000"/>
                  </a:schemeClr>
                </a:solidFill>
              </a:rPr>
              <a:t>(Municipio de EL BANCO - Magdalena) 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DATOS!$AB$3:$AB$734</c:f>
              <c:numCache>
                <c:formatCode>0.00</c:formatCode>
                <c:ptCount val="732"/>
                <c:pt idx="0">
                  <c:v>5.68</c:v>
                </c:pt>
                <c:pt idx="1">
                  <c:v>5.62</c:v>
                </c:pt>
                <c:pt idx="2">
                  <c:v>5.53</c:v>
                </c:pt>
                <c:pt idx="3">
                  <c:v>5.48</c:v>
                </c:pt>
                <c:pt idx="4">
                  <c:v>5.38</c:v>
                </c:pt>
                <c:pt idx="5">
                  <c:v>5.28</c:v>
                </c:pt>
                <c:pt idx="6">
                  <c:v>5.12</c:v>
                </c:pt>
                <c:pt idx="7">
                  <c:v>5.0199999999999996</c:v>
                </c:pt>
                <c:pt idx="8">
                  <c:v>4.9000000000000004</c:v>
                </c:pt>
                <c:pt idx="9">
                  <c:v>4.8</c:v>
                </c:pt>
                <c:pt idx="10">
                  <c:v>4.72</c:v>
                </c:pt>
                <c:pt idx="11">
                  <c:v>4.6500000000000004</c:v>
                </c:pt>
                <c:pt idx="12">
                  <c:v>4.5999999999999996</c:v>
                </c:pt>
                <c:pt idx="13">
                  <c:v>4.5599999999999996</c:v>
                </c:pt>
                <c:pt idx="14">
                  <c:v>4.54</c:v>
                </c:pt>
                <c:pt idx="15">
                  <c:v>4.53</c:v>
                </c:pt>
                <c:pt idx="16">
                  <c:v>4.5199999999999996</c:v>
                </c:pt>
                <c:pt idx="17">
                  <c:v>4.49</c:v>
                </c:pt>
                <c:pt idx="18">
                  <c:v>4.47</c:v>
                </c:pt>
                <c:pt idx="19">
                  <c:v>4.46</c:v>
                </c:pt>
                <c:pt idx="20">
                  <c:v>4.43</c:v>
                </c:pt>
                <c:pt idx="21">
                  <c:v>4.3899999999999997</c:v>
                </c:pt>
                <c:pt idx="22">
                  <c:v>4.34</c:v>
                </c:pt>
                <c:pt idx="23">
                  <c:v>4.3099999999999996</c:v>
                </c:pt>
                <c:pt idx="24">
                  <c:v>4.28</c:v>
                </c:pt>
                <c:pt idx="25">
                  <c:v>4.25</c:v>
                </c:pt>
                <c:pt idx="26">
                  <c:v>4.24</c:v>
                </c:pt>
                <c:pt idx="27">
                  <c:v>4.2300000000000004</c:v>
                </c:pt>
                <c:pt idx="28">
                  <c:v>4.2300000000000004</c:v>
                </c:pt>
                <c:pt idx="29">
                  <c:v>4.2</c:v>
                </c:pt>
                <c:pt idx="30">
                  <c:v>4.1900000000000004</c:v>
                </c:pt>
                <c:pt idx="31">
                  <c:v>4.18</c:v>
                </c:pt>
                <c:pt idx="32">
                  <c:v>4.18</c:v>
                </c:pt>
                <c:pt idx="33">
                  <c:v>4.1399999999999997</c:v>
                </c:pt>
                <c:pt idx="34">
                  <c:v>4.04</c:v>
                </c:pt>
                <c:pt idx="35">
                  <c:v>3.97</c:v>
                </c:pt>
                <c:pt idx="36">
                  <c:v>3.91</c:v>
                </c:pt>
                <c:pt idx="37">
                  <c:v>3.91</c:v>
                </c:pt>
                <c:pt idx="38">
                  <c:v>3.9</c:v>
                </c:pt>
                <c:pt idx="39">
                  <c:v>3.88</c:v>
                </c:pt>
                <c:pt idx="40">
                  <c:v>3.84</c:v>
                </c:pt>
                <c:pt idx="41">
                  <c:v>3.85</c:v>
                </c:pt>
                <c:pt idx="42">
                  <c:v>3.9</c:v>
                </c:pt>
                <c:pt idx="43">
                  <c:v>3.92</c:v>
                </c:pt>
                <c:pt idx="44">
                  <c:v>3.89</c:v>
                </c:pt>
                <c:pt idx="45">
                  <c:v>3.84</c:v>
                </c:pt>
                <c:pt idx="46">
                  <c:v>3.84</c:v>
                </c:pt>
                <c:pt idx="47">
                  <c:v>3.89</c:v>
                </c:pt>
                <c:pt idx="48">
                  <c:v>3.86</c:v>
                </c:pt>
                <c:pt idx="49">
                  <c:v>3.81</c:v>
                </c:pt>
                <c:pt idx="50">
                  <c:v>3.76</c:v>
                </c:pt>
                <c:pt idx="51">
                  <c:v>3.78</c:v>
                </c:pt>
                <c:pt idx="52">
                  <c:v>3.87</c:v>
                </c:pt>
                <c:pt idx="53">
                  <c:v>3.9</c:v>
                </c:pt>
                <c:pt idx="54">
                  <c:v>3.86</c:v>
                </c:pt>
                <c:pt idx="55">
                  <c:v>3.81</c:v>
                </c:pt>
                <c:pt idx="56">
                  <c:v>3.8</c:v>
                </c:pt>
                <c:pt idx="57">
                  <c:v>3.82</c:v>
                </c:pt>
                <c:pt idx="58">
                  <c:v>3.84</c:v>
                </c:pt>
                <c:pt idx="59">
                  <c:v>3.9</c:v>
                </c:pt>
                <c:pt idx="60">
                  <c:v>3.9</c:v>
                </c:pt>
                <c:pt idx="61">
                  <c:v>3.9</c:v>
                </c:pt>
                <c:pt idx="62">
                  <c:v>3.91</c:v>
                </c:pt>
                <c:pt idx="63">
                  <c:v>3.98</c:v>
                </c:pt>
                <c:pt idx="64">
                  <c:v>4.05</c:v>
                </c:pt>
                <c:pt idx="65">
                  <c:v>4.08</c:v>
                </c:pt>
                <c:pt idx="66">
                  <c:v>4.08</c:v>
                </c:pt>
                <c:pt idx="67">
                  <c:v>4.05</c:v>
                </c:pt>
                <c:pt idx="68">
                  <c:v>4.07</c:v>
                </c:pt>
                <c:pt idx="69">
                  <c:v>3.88</c:v>
                </c:pt>
                <c:pt idx="70">
                  <c:v>3.84</c:v>
                </c:pt>
                <c:pt idx="71">
                  <c:v>3.76</c:v>
                </c:pt>
                <c:pt idx="72">
                  <c:v>3.69</c:v>
                </c:pt>
                <c:pt idx="73">
                  <c:v>3.66</c:v>
                </c:pt>
                <c:pt idx="74">
                  <c:v>3.64</c:v>
                </c:pt>
                <c:pt idx="75">
                  <c:v>3.62</c:v>
                </c:pt>
                <c:pt idx="76">
                  <c:v>3.6</c:v>
                </c:pt>
                <c:pt idx="77">
                  <c:v>3.56</c:v>
                </c:pt>
                <c:pt idx="78">
                  <c:v>3.5</c:v>
                </c:pt>
                <c:pt idx="79">
                  <c:v>3.61</c:v>
                </c:pt>
                <c:pt idx="80">
                  <c:v>3.72</c:v>
                </c:pt>
                <c:pt idx="81">
                  <c:v>3.75</c:v>
                </c:pt>
                <c:pt idx="82">
                  <c:v>3.74</c:v>
                </c:pt>
                <c:pt idx="83">
                  <c:v>3.63</c:v>
                </c:pt>
                <c:pt idx="84">
                  <c:v>3.6</c:v>
                </c:pt>
                <c:pt idx="85">
                  <c:v>3.59</c:v>
                </c:pt>
                <c:pt idx="86">
                  <c:v>3.7</c:v>
                </c:pt>
                <c:pt idx="87">
                  <c:v>3.75</c:v>
                </c:pt>
                <c:pt idx="88">
                  <c:v>3.78</c:v>
                </c:pt>
                <c:pt idx="89">
                  <c:v>3.72</c:v>
                </c:pt>
                <c:pt idx="90">
                  <c:v>3.74</c:v>
                </c:pt>
                <c:pt idx="91">
                  <c:v>3.79</c:v>
                </c:pt>
                <c:pt idx="92">
                  <c:v>3.82</c:v>
                </c:pt>
                <c:pt idx="93">
                  <c:v>3.83</c:v>
                </c:pt>
                <c:pt idx="94">
                  <c:v>3.82</c:v>
                </c:pt>
                <c:pt idx="95">
                  <c:v>3.79</c:v>
                </c:pt>
                <c:pt idx="96">
                  <c:v>3.76</c:v>
                </c:pt>
                <c:pt idx="97">
                  <c:v>3.75</c:v>
                </c:pt>
                <c:pt idx="98">
                  <c:v>3.76</c:v>
                </c:pt>
                <c:pt idx="99">
                  <c:v>3.78</c:v>
                </c:pt>
                <c:pt idx="100">
                  <c:v>3.8</c:v>
                </c:pt>
                <c:pt idx="101">
                  <c:v>3.85</c:v>
                </c:pt>
                <c:pt idx="102">
                  <c:v>3.84</c:v>
                </c:pt>
                <c:pt idx="103">
                  <c:v>3.73</c:v>
                </c:pt>
                <c:pt idx="104">
                  <c:v>3.63</c:v>
                </c:pt>
                <c:pt idx="105">
                  <c:v>3.67</c:v>
                </c:pt>
                <c:pt idx="106">
                  <c:v>3.7</c:v>
                </c:pt>
                <c:pt idx="107">
                  <c:v>3.77</c:v>
                </c:pt>
                <c:pt idx="108">
                  <c:v>3.85</c:v>
                </c:pt>
                <c:pt idx="109">
                  <c:v>3.85</c:v>
                </c:pt>
                <c:pt idx="110">
                  <c:v>3.83</c:v>
                </c:pt>
                <c:pt idx="111">
                  <c:v>3.78</c:v>
                </c:pt>
                <c:pt idx="112">
                  <c:v>3.73</c:v>
                </c:pt>
                <c:pt idx="113">
                  <c:v>3.8</c:v>
                </c:pt>
                <c:pt idx="114">
                  <c:v>3.95</c:v>
                </c:pt>
                <c:pt idx="115">
                  <c:v>4.12</c:v>
                </c:pt>
                <c:pt idx="116">
                  <c:v>4.25</c:v>
                </c:pt>
                <c:pt idx="117">
                  <c:v>4.45</c:v>
                </c:pt>
                <c:pt idx="118">
                  <c:v>4.51</c:v>
                </c:pt>
                <c:pt idx="119">
                  <c:v>4.5599999999999996</c:v>
                </c:pt>
                <c:pt idx="120">
                  <c:v>4.62</c:v>
                </c:pt>
                <c:pt idx="121">
                  <c:v>4.5999999999999996</c:v>
                </c:pt>
                <c:pt idx="122">
                  <c:v>4.58</c:v>
                </c:pt>
                <c:pt idx="123">
                  <c:v>4.5</c:v>
                </c:pt>
                <c:pt idx="124">
                  <c:v>4.4000000000000004</c:v>
                </c:pt>
                <c:pt idx="125">
                  <c:v>4.2300000000000004</c:v>
                </c:pt>
                <c:pt idx="126">
                  <c:v>4.1500000000000004</c:v>
                </c:pt>
                <c:pt idx="127">
                  <c:v>4.1399999999999997</c:v>
                </c:pt>
                <c:pt idx="128">
                  <c:v>4.22</c:v>
                </c:pt>
                <c:pt idx="129">
                  <c:v>4.3</c:v>
                </c:pt>
                <c:pt idx="130">
                  <c:v>4.3899999999999997</c:v>
                </c:pt>
                <c:pt idx="131">
                  <c:v>4.3899999999999997</c:v>
                </c:pt>
                <c:pt idx="132">
                  <c:v>4.5199999999999996</c:v>
                </c:pt>
                <c:pt idx="133">
                  <c:v>4.5199999999999996</c:v>
                </c:pt>
                <c:pt idx="134">
                  <c:v>4.53</c:v>
                </c:pt>
                <c:pt idx="135">
                  <c:v>4.4400000000000004</c:v>
                </c:pt>
                <c:pt idx="136">
                  <c:v>4.3600000000000003</c:v>
                </c:pt>
                <c:pt idx="137">
                  <c:v>4.3899999999999997</c:v>
                </c:pt>
                <c:pt idx="138">
                  <c:v>4.5</c:v>
                </c:pt>
                <c:pt idx="139">
                  <c:v>4.66</c:v>
                </c:pt>
                <c:pt idx="140">
                  <c:v>4.7699999999999996</c:v>
                </c:pt>
                <c:pt idx="141">
                  <c:v>4.75</c:v>
                </c:pt>
                <c:pt idx="142">
                  <c:v>4.7300000000000004</c:v>
                </c:pt>
                <c:pt idx="143">
                  <c:v>4.72</c:v>
                </c:pt>
                <c:pt idx="144">
                  <c:v>4.79</c:v>
                </c:pt>
                <c:pt idx="145">
                  <c:v>4.91</c:v>
                </c:pt>
                <c:pt idx="146">
                  <c:v>4.97</c:v>
                </c:pt>
                <c:pt idx="147">
                  <c:v>4.99</c:v>
                </c:pt>
                <c:pt idx="148">
                  <c:v>5.05</c:v>
                </c:pt>
                <c:pt idx="149">
                  <c:v>5</c:v>
                </c:pt>
                <c:pt idx="150">
                  <c:v>4.91</c:v>
                </c:pt>
                <c:pt idx="151">
                  <c:v>4.8899999999999997</c:v>
                </c:pt>
                <c:pt idx="152">
                  <c:v>4.8499999999999996</c:v>
                </c:pt>
                <c:pt idx="153">
                  <c:v>4.83</c:v>
                </c:pt>
                <c:pt idx="154">
                  <c:v>4.82</c:v>
                </c:pt>
                <c:pt idx="155">
                  <c:v>4.8099999999999996</c:v>
                </c:pt>
                <c:pt idx="156">
                  <c:v>4.8099999999999996</c:v>
                </c:pt>
                <c:pt idx="157">
                  <c:v>4.82</c:v>
                </c:pt>
                <c:pt idx="158">
                  <c:v>4.8099999999999996</c:v>
                </c:pt>
                <c:pt idx="159">
                  <c:v>4.8899999999999997</c:v>
                </c:pt>
                <c:pt idx="160">
                  <c:v>5</c:v>
                </c:pt>
                <c:pt idx="161">
                  <c:v>5.19</c:v>
                </c:pt>
                <c:pt idx="162">
                  <c:v>5.3</c:v>
                </c:pt>
                <c:pt idx="163">
                  <c:v>5.39</c:v>
                </c:pt>
                <c:pt idx="164">
                  <c:v>5.38</c:v>
                </c:pt>
                <c:pt idx="165">
                  <c:v>5.3</c:v>
                </c:pt>
                <c:pt idx="166">
                  <c:v>5.14</c:v>
                </c:pt>
                <c:pt idx="167">
                  <c:v>5.07</c:v>
                </c:pt>
                <c:pt idx="168">
                  <c:v>5.01</c:v>
                </c:pt>
                <c:pt idx="169">
                  <c:v>4.9400000000000004</c:v>
                </c:pt>
                <c:pt idx="170">
                  <c:v>4.9000000000000004</c:v>
                </c:pt>
                <c:pt idx="171">
                  <c:v>4.82</c:v>
                </c:pt>
                <c:pt idx="172">
                  <c:v>4.75</c:v>
                </c:pt>
                <c:pt idx="173">
                  <c:v>4.7</c:v>
                </c:pt>
                <c:pt idx="174">
                  <c:v>4.62</c:v>
                </c:pt>
                <c:pt idx="175">
                  <c:v>4.58</c:v>
                </c:pt>
                <c:pt idx="176">
                  <c:v>4.5999999999999996</c:v>
                </c:pt>
                <c:pt idx="177">
                  <c:v>4.68</c:v>
                </c:pt>
                <c:pt idx="178">
                  <c:v>4.68</c:v>
                </c:pt>
                <c:pt idx="179">
                  <c:v>4.75</c:v>
                </c:pt>
                <c:pt idx="180">
                  <c:v>4.7699999999999996</c:v>
                </c:pt>
                <c:pt idx="181">
                  <c:v>4.75</c:v>
                </c:pt>
                <c:pt idx="182">
                  <c:v>4.7300000000000004</c:v>
                </c:pt>
                <c:pt idx="183">
                  <c:v>4.7699999999999996</c:v>
                </c:pt>
                <c:pt idx="184">
                  <c:v>4.84</c:v>
                </c:pt>
                <c:pt idx="185">
                  <c:v>4.9000000000000004</c:v>
                </c:pt>
                <c:pt idx="186">
                  <c:v>4.96</c:v>
                </c:pt>
                <c:pt idx="187">
                  <c:v>4.92</c:v>
                </c:pt>
                <c:pt idx="188">
                  <c:v>4.87</c:v>
                </c:pt>
                <c:pt idx="189">
                  <c:v>4.8099999999999996</c:v>
                </c:pt>
                <c:pt idx="190">
                  <c:v>4.8</c:v>
                </c:pt>
                <c:pt idx="191">
                  <c:v>4.87</c:v>
                </c:pt>
                <c:pt idx="192">
                  <c:v>4.95</c:v>
                </c:pt>
                <c:pt idx="193">
                  <c:v>4.95</c:v>
                </c:pt>
                <c:pt idx="194">
                  <c:v>5</c:v>
                </c:pt>
                <c:pt idx="195">
                  <c:v>5</c:v>
                </c:pt>
                <c:pt idx="196">
                  <c:v>5.01</c:v>
                </c:pt>
                <c:pt idx="197">
                  <c:v>5.09</c:v>
                </c:pt>
                <c:pt idx="198">
                  <c:v>5.15</c:v>
                </c:pt>
                <c:pt idx="199">
                  <c:v>5.24</c:v>
                </c:pt>
                <c:pt idx="200">
                  <c:v>5.38</c:v>
                </c:pt>
                <c:pt idx="201">
                  <c:v>5.44</c:v>
                </c:pt>
                <c:pt idx="202">
                  <c:v>5.51</c:v>
                </c:pt>
                <c:pt idx="203">
                  <c:v>5.57</c:v>
                </c:pt>
                <c:pt idx="204">
                  <c:v>5.68</c:v>
                </c:pt>
                <c:pt idx="205">
                  <c:v>5.83</c:v>
                </c:pt>
                <c:pt idx="206">
                  <c:v>5.84</c:v>
                </c:pt>
                <c:pt idx="207">
                  <c:v>5.92</c:v>
                </c:pt>
                <c:pt idx="208">
                  <c:v>6</c:v>
                </c:pt>
                <c:pt idx="209">
                  <c:v>6.08</c:v>
                </c:pt>
                <c:pt idx="210">
                  <c:v>6.1</c:v>
                </c:pt>
                <c:pt idx="211">
                  <c:v>6.15</c:v>
                </c:pt>
                <c:pt idx="212">
                  <c:v>6.19</c:v>
                </c:pt>
                <c:pt idx="213">
                  <c:v>6.25</c:v>
                </c:pt>
                <c:pt idx="214">
                  <c:v>6.28</c:v>
                </c:pt>
                <c:pt idx="215">
                  <c:v>6.31</c:v>
                </c:pt>
                <c:pt idx="216">
                  <c:v>6.35</c:v>
                </c:pt>
                <c:pt idx="217">
                  <c:v>6.4</c:v>
                </c:pt>
                <c:pt idx="218">
                  <c:v>6.44</c:v>
                </c:pt>
                <c:pt idx="219">
                  <c:v>6.49</c:v>
                </c:pt>
                <c:pt idx="220">
                  <c:v>6.49</c:v>
                </c:pt>
                <c:pt idx="221">
                  <c:v>6.47</c:v>
                </c:pt>
                <c:pt idx="222">
                  <c:v>6.46</c:v>
                </c:pt>
                <c:pt idx="223">
                  <c:v>6.41</c:v>
                </c:pt>
                <c:pt idx="224">
                  <c:v>6.38</c:v>
                </c:pt>
                <c:pt idx="225">
                  <c:v>6.38</c:v>
                </c:pt>
                <c:pt idx="226">
                  <c:v>6.38</c:v>
                </c:pt>
                <c:pt idx="227">
                  <c:v>6.38</c:v>
                </c:pt>
                <c:pt idx="228">
                  <c:v>6.38</c:v>
                </c:pt>
                <c:pt idx="229">
                  <c:v>6.4</c:v>
                </c:pt>
                <c:pt idx="230">
                  <c:v>6.43</c:v>
                </c:pt>
                <c:pt idx="231">
                  <c:v>6.38</c:v>
                </c:pt>
                <c:pt idx="232">
                  <c:v>6.3</c:v>
                </c:pt>
                <c:pt idx="233">
                  <c:v>6.22</c:v>
                </c:pt>
                <c:pt idx="234">
                  <c:v>6.18</c:v>
                </c:pt>
                <c:pt idx="235">
                  <c:v>6.17</c:v>
                </c:pt>
                <c:pt idx="236">
                  <c:v>6.17</c:v>
                </c:pt>
                <c:pt idx="237">
                  <c:v>6.18</c:v>
                </c:pt>
                <c:pt idx="238">
                  <c:v>6.2</c:v>
                </c:pt>
                <c:pt idx="239">
                  <c:v>6.22</c:v>
                </c:pt>
                <c:pt idx="240">
                  <c:v>6.21</c:v>
                </c:pt>
                <c:pt idx="241">
                  <c:v>6.27</c:v>
                </c:pt>
                <c:pt idx="242">
                  <c:v>6.32</c:v>
                </c:pt>
                <c:pt idx="243">
                  <c:v>6.35</c:v>
                </c:pt>
                <c:pt idx="244">
                  <c:v>6.38</c:v>
                </c:pt>
                <c:pt idx="245">
                  <c:v>6.41</c:v>
                </c:pt>
                <c:pt idx="246">
                  <c:v>6.46</c:v>
                </c:pt>
                <c:pt idx="247">
                  <c:v>6.5</c:v>
                </c:pt>
                <c:pt idx="248">
                  <c:v>6.56</c:v>
                </c:pt>
                <c:pt idx="249">
                  <c:v>6.59</c:v>
                </c:pt>
                <c:pt idx="250">
                  <c:v>6.7</c:v>
                </c:pt>
                <c:pt idx="251">
                  <c:v>6.74</c:v>
                </c:pt>
                <c:pt idx="252">
                  <c:v>6.79</c:v>
                </c:pt>
                <c:pt idx="253">
                  <c:v>6.84</c:v>
                </c:pt>
                <c:pt idx="254">
                  <c:v>6.9</c:v>
                </c:pt>
                <c:pt idx="255">
                  <c:v>6.92</c:v>
                </c:pt>
                <c:pt idx="256">
                  <c:v>6.99</c:v>
                </c:pt>
                <c:pt idx="257">
                  <c:v>7.05</c:v>
                </c:pt>
                <c:pt idx="258">
                  <c:v>7.13</c:v>
                </c:pt>
                <c:pt idx="259">
                  <c:v>7.14</c:v>
                </c:pt>
                <c:pt idx="260">
                  <c:v>7.19</c:v>
                </c:pt>
                <c:pt idx="261">
                  <c:v>7.23</c:v>
                </c:pt>
                <c:pt idx="262">
                  <c:v>7.26</c:v>
                </c:pt>
                <c:pt idx="263">
                  <c:v>7.28</c:v>
                </c:pt>
                <c:pt idx="264">
                  <c:v>7.28</c:v>
                </c:pt>
                <c:pt idx="265">
                  <c:v>7.32</c:v>
                </c:pt>
                <c:pt idx="266">
                  <c:v>7.3</c:v>
                </c:pt>
                <c:pt idx="267">
                  <c:v>7.3</c:v>
                </c:pt>
                <c:pt idx="268">
                  <c:v>7.28</c:v>
                </c:pt>
                <c:pt idx="269">
                  <c:v>7.3</c:v>
                </c:pt>
                <c:pt idx="270">
                  <c:v>7.3</c:v>
                </c:pt>
                <c:pt idx="271">
                  <c:v>7.3</c:v>
                </c:pt>
                <c:pt idx="272">
                  <c:v>7.25</c:v>
                </c:pt>
                <c:pt idx="273">
                  <c:v>7.22</c:v>
                </c:pt>
                <c:pt idx="274">
                  <c:v>7.2</c:v>
                </c:pt>
                <c:pt idx="275">
                  <c:v>7.19</c:v>
                </c:pt>
                <c:pt idx="276">
                  <c:v>7.17</c:v>
                </c:pt>
                <c:pt idx="277">
                  <c:v>7.18</c:v>
                </c:pt>
                <c:pt idx="278">
                  <c:v>7.16</c:v>
                </c:pt>
                <c:pt idx="279">
                  <c:v>7.16</c:v>
                </c:pt>
                <c:pt idx="280">
                  <c:v>7.18</c:v>
                </c:pt>
                <c:pt idx="281">
                  <c:v>7.19</c:v>
                </c:pt>
                <c:pt idx="282">
                  <c:v>7.18</c:v>
                </c:pt>
                <c:pt idx="283">
                  <c:v>7.18</c:v>
                </c:pt>
                <c:pt idx="284">
                  <c:v>7.19</c:v>
                </c:pt>
                <c:pt idx="285">
                  <c:v>7.21</c:v>
                </c:pt>
                <c:pt idx="286">
                  <c:v>7.25</c:v>
                </c:pt>
                <c:pt idx="287">
                  <c:v>7.27</c:v>
                </c:pt>
                <c:pt idx="288">
                  <c:v>7.29</c:v>
                </c:pt>
                <c:pt idx="289">
                  <c:v>7.32</c:v>
                </c:pt>
                <c:pt idx="290">
                  <c:v>7.38</c:v>
                </c:pt>
                <c:pt idx="291">
                  <c:v>7.41</c:v>
                </c:pt>
                <c:pt idx="292">
                  <c:v>7.44</c:v>
                </c:pt>
                <c:pt idx="293">
                  <c:v>7.46</c:v>
                </c:pt>
                <c:pt idx="294">
                  <c:v>7.56</c:v>
                </c:pt>
                <c:pt idx="295">
                  <c:v>7.61</c:v>
                </c:pt>
                <c:pt idx="296">
                  <c:v>7.66</c:v>
                </c:pt>
                <c:pt idx="297">
                  <c:v>7.69</c:v>
                </c:pt>
                <c:pt idx="298">
                  <c:v>7.74</c:v>
                </c:pt>
                <c:pt idx="299">
                  <c:v>7.79</c:v>
                </c:pt>
                <c:pt idx="300">
                  <c:v>7.83</c:v>
                </c:pt>
                <c:pt idx="301">
                  <c:v>7.84</c:v>
                </c:pt>
                <c:pt idx="302">
                  <c:v>7.85</c:v>
                </c:pt>
                <c:pt idx="303">
                  <c:v>7.86</c:v>
                </c:pt>
                <c:pt idx="304">
                  <c:v>7.91</c:v>
                </c:pt>
                <c:pt idx="305">
                  <c:v>7.93</c:v>
                </c:pt>
                <c:pt idx="306">
                  <c:v>7.94</c:v>
                </c:pt>
                <c:pt idx="307">
                  <c:v>7.97</c:v>
                </c:pt>
                <c:pt idx="308">
                  <c:v>8.01</c:v>
                </c:pt>
                <c:pt idx="309">
                  <c:v>8.01</c:v>
                </c:pt>
                <c:pt idx="310">
                  <c:v>8.01</c:v>
                </c:pt>
                <c:pt idx="311">
                  <c:v>8.0299999999999994</c:v>
                </c:pt>
                <c:pt idx="312">
                  <c:v>8.06</c:v>
                </c:pt>
                <c:pt idx="313">
                  <c:v>8.0500000000000007</c:v>
                </c:pt>
                <c:pt idx="314">
                  <c:v>8.0399999999999991</c:v>
                </c:pt>
                <c:pt idx="315">
                  <c:v>8.0399999999999991</c:v>
                </c:pt>
                <c:pt idx="316">
                  <c:v>8.06</c:v>
                </c:pt>
                <c:pt idx="317">
                  <c:v>8.07</c:v>
                </c:pt>
                <c:pt idx="318">
                  <c:v>8.08</c:v>
                </c:pt>
                <c:pt idx="319">
                  <c:v>8.1</c:v>
                </c:pt>
                <c:pt idx="320">
                  <c:v>8.11</c:v>
                </c:pt>
                <c:pt idx="321">
                  <c:v>8.1</c:v>
                </c:pt>
                <c:pt idx="322">
                  <c:v>8.11</c:v>
                </c:pt>
                <c:pt idx="323">
                  <c:v>8.08</c:v>
                </c:pt>
                <c:pt idx="324">
                  <c:v>8.07</c:v>
                </c:pt>
                <c:pt idx="325">
                  <c:v>8.06</c:v>
                </c:pt>
                <c:pt idx="326">
                  <c:v>8.0500000000000007</c:v>
                </c:pt>
                <c:pt idx="327">
                  <c:v>8.0399999999999991</c:v>
                </c:pt>
                <c:pt idx="328">
                  <c:v>8.0399999999999991</c:v>
                </c:pt>
                <c:pt idx="329">
                  <c:v>8.0399999999999991</c:v>
                </c:pt>
                <c:pt idx="330">
                  <c:v>8.06</c:v>
                </c:pt>
                <c:pt idx="331">
                  <c:v>8.0399999999999991</c:v>
                </c:pt>
                <c:pt idx="332">
                  <c:v>8.02</c:v>
                </c:pt>
                <c:pt idx="333">
                  <c:v>8</c:v>
                </c:pt>
                <c:pt idx="334">
                  <c:v>8</c:v>
                </c:pt>
                <c:pt idx="335">
                  <c:v>8</c:v>
                </c:pt>
                <c:pt idx="336">
                  <c:v>8</c:v>
                </c:pt>
                <c:pt idx="337">
                  <c:v>8</c:v>
                </c:pt>
                <c:pt idx="338">
                  <c:v>8</c:v>
                </c:pt>
                <c:pt idx="339">
                  <c:v>8</c:v>
                </c:pt>
                <c:pt idx="340">
                  <c:v>8.01</c:v>
                </c:pt>
                <c:pt idx="341">
                  <c:v>8.0299999999999994</c:v>
                </c:pt>
                <c:pt idx="342">
                  <c:v>8.0500000000000007</c:v>
                </c:pt>
                <c:pt idx="343">
                  <c:v>8.07</c:v>
                </c:pt>
                <c:pt idx="344">
                  <c:v>8.07</c:v>
                </c:pt>
                <c:pt idx="345">
                  <c:v>8.09</c:v>
                </c:pt>
                <c:pt idx="346">
                  <c:v>8.1199999999999992</c:v>
                </c:pt>
                <c:pt idx="347">
                  <c:v>8.1199999999999992</c:v>
                </c:pt>
                <c:pt idx="348">
                  <c:v>8.14</c:v>
                </c:pt>
                <c:pt idx="349">
                  <c:v>8.18</c:v>
                </c:pt>
                <c:pt idx="350">
                  <c:v>8.18</c:v>
                </c:pt>
                <c:pt idx="351">
                  <c:v>8.18</c:v>
                </c:pt>
                <c:pt idx="352">
                  <c:v>8.1999999999999993</c:v>
                </c:pt>
                <c:pt idx="353">
                  <c:v>8.1999999999999993</c:v>
                </c:pt>
                <c:pt idx="354">
                  <c:v>8.2100000000000009</c:v>
                </c:pt>
                <c:pt idx="355">
                  <c:v>8.2200000000000006</c:v>
                </c:pt>
                <c:pt idx="356">
                  <c:v>8.24</c:v>
                </c:pt>
                <c:pt idx="357">
                  <c:v>8.2799999999999994</c:v>
                </c:pt>
                <c:pt idx="358">
                  <c:v>8.2899999999999991</c:v>
                </c:pt>
                <c:pt idx="359">
                  <c:v>8.3000000000000007</c:v>
                </c:pt>
                <c:pt idx="360">
                  <c:v>8.3000000000000007</c:v>
                </c:pt>
                <c:pt idx="361">
                  <c:v>8.2799999999999994</c:v>
                </c:pt>
                <c:pt idx="362">
                  <c:v>8.26</c:v>
                </c:pt>
                <c:pt idx="363">
                  <c:v>8.26</c:v>
                </c:pt>
                <c:pt idx="364">
                  <c:v>8.26</c:v>
                </c:pt>
                <c:pt idx="365">
                  <c:v>8.24</c:v>
                </c:pt>
                <c:pt idx="366">
                  <c:v>8.23</c:v>
                </c:pt>
                <c:pt idx="367">
                  <c:v>8.23</c:v>
                </c:pt>
                <c:pt idx="368">
                  <c:v>8.23</c:v>
                </c:pt>
                <c:pt idx="369">
                  <c:v>8.2200000000000006</c:v>
                </c:pt>
                <c:pt idx="370">
                  <c:v>8.17</c:v>
                </c:pt>
                <c:pt idx="371">
                  <c:v>8.16</c:v>
                </c:pt>
                <c:pt idx="372">
                  <c:v>8.15</c:v>
                </c:pt>
                <c:pt idx="373">
                  <c:v>8.15</c:v>
                </c:pt>
                <c:pt idx="374">
                  <c:v>8.15</c:v>
                </c:pt>
                <c:pt idx="375">
                  <c:v>8.17</c:v>
                </c:pt>
                <c:pt idx="376">
                  <c:v>8.19</c:v>
                </c:pt>
                <c:pt idx="377">
                  <c:v>8.2200000000000006</c:v>
                </c:pt>
                <c:pt idx="378">
                  <c:v>8.23</c:v>
                </c:pt>
                <c:pt idx="379">
                  <c:v>8.25</c:v>
                </c:pt>
                <c:pt idx="380">
                  <c:v>8.25</c:v>
                </c:pt>
                <c:pt idx="381">
                  <c:v>8.26</c:v>
                </c:pt>
                <c:pt idx="382">
                  <c:v>8.26</c:v>
                </c:pt>
                <c:pt idx="383">
                  <c:v>8.2799999999999994</c:v>
                </c:pt>
                <c:pt idx="384">
                  <c:v>8.2799999999999994</c:v>
                </c:pt>
                <c:pt idx="385">
                  <c:v>8.2799999999999994</c:v>
                </c:pt>
                <c:pt idx="386">
                  <c:v>8.2899999999999991</c:v>
                </c:pt>
                <c:pt idx="387">
                  <c:v>8.31</c:v>
                </c:pt>
                <c:pt idx="388">
                  <c:v>8.32</c:v>
                </c:pt>
                <c:pt idx="389">
                  <c:v>8.32</c:v>
                </c:pt>
                <c:pt idx="390">
                  <c:v>8.33</c:v>
                </c:pt>
                <c:pt idx="391">
                  <c:v>8.4</c:v>
                </c:pt>
                <c:pt idx="392">
                  <c:v>8.43</c:v>
                </c:pt>
                <c:pt idx="393">
                  <c:v>8.44</c:v>
                </c:pt>
                <c:pt idx="394">
                  <c:v>8.4600000000000009</c:v>
                </c:pt>
                <c:pt idx="395">
                  <c:v>8.48</c:v>
                </c:pt>
                <c:pt idx="396">
                  <c:v>8.48</c:v>
                </c:pt>
                <c:pt idx="397">
                  <c:v>8.49</c:v>
                </c:pt>
                <c:pt idx="398">
                  <c:v>8.4700000000000006</c:v>
                </c:pt>
                <c:pt idx="399">
                  <c:v>8.4499999999999993</c:v>
                </c:pt>
                <c:pt idx="400">
                  <c:v>8.4700000000000006</c:v>
                </c:pt>
                <c:pt idx="401">
                  <c:v>8.5</c:v>
                </c:pt>
                <c:pt idx="402">
                  <c:v>8.51</c:v>
                </c:pt>
                <c:pt idx="403">
                  <c:v>8.5399999999999991</c:v>
                </c:pt>
                <c:pt idx="404">
                  <c:v>8.58</c:v>
                </c:pt>
                <c:pt idx="405">
                  <c:v>8.6</c:v>
                </c:pt>
                <c:pt idx="406">
                  <c:v>8.6199999999999992</c:v>
                </c:pt>
                <c:pt idx="407">
                  <c:v>8.64</c:v>
                </c:pt>
                <c:pt idx="408">
                  <c:v>8.68</c:v>
                </c:pt>
                <c:pt idx="409">
                  <c:v>8.68</c:v>
                </c:pt>
                <c:pt idx="410">
                  <c:v>8.68</c:v>
                </c:pt>
                <c:pt idx="411">
                  <c:v>8.73</c:v>
                </c:pt>
                <c:pt idx="412">
                  <c:v>8.76</c:v>
                </c:pt>
                <c:pt idx="413">
                  <c:v>8.7799999999999994</c:v>
                </c:pt>
                <c:pt idx="414">
                  <c:v>8.8000000000000007</c:v>
                </c:pt>
                <c:pt idx="415">
                  <c:v>8.82</c:v>
                </c:pt>
                <c:pt idx="416">
                  <c:v>8.84</c:v>
                </c:pt>
                <c:pt idx="417">
                  <c:v>8.84</c:v>
                </c:pt>
                <c:pt idx="418">
                  <c:v>8.84</c:v>
                </c:pt>
                <c:pt idx="419">
                  <c:v>8.84</c:v>
                </c:pt>
                <c:pt idx="420">
                  <c:v>8.8800000000000008</c:v>
                </c:pt>
                <c:pt idx="421">
                  <c:v>8.8800000000000008</c:v>
                </c:pt>
                <c:pt idx="422">
                  <c:v>8.89</c:v>
                </c:pt>
                <c:pt idx="423">
                  <c:v>8.9</c:v>
                </c:pt>
                <c:pt idx="424">
                  <c:v>8.9</c:v>
                </c:pt>
                <c:pt idx="425">
                  <c:v>8.9</c:v>
                </c:pt>
                <c:pt idx="426">
                  <c:v>8.89</c:v>
                </c:pt>
                <c:pt idx="427">
                  <c:v>8.8699999999999992</c:v>
                </c:pt>
                <c:pt idx="428">
                  <c:v>8.85</c:v>
                </c:pt>
                <c:pt idx="429">
                  <c:v>8.85</c:v>
                </c:pt>
                <c:pt idx="430">
                  <c:v>8.84</c:v>
                </c:pt>
                <c:pt idx="431">
                  <c:v>8.84</c:v>
                </c:pt>
                <c:pt idx="432">
                  <c:v>8.86</c:v>
                </c:pt>
                <c:pt idx="433">
                  <c:v>8.85</c:v>
                </c:pt>
                <c:pt idx="434">
                  <c:v>8.84</c:v>
                </c:pt>
                <c:pt idx="435">
                  <c:v>8.83</c:v>
                </c:pt>
                <c:pt idx="436">
                  <c:v>8.82</c:v>
                </c:pt>
                <c:pt idx="437">
                  <c:v>8.82</c:v>
                </c:pt>
                <c:pt idx="438">
                  <c:v>8.81</c:v>
                </c:pt>
                <c:pt idx="439">
                  <c:v>8.81</c:v>
                </c:pt>
                <c:pt idx="440">
                  <c:v>8.81</c:v>
                </c:pt>
                <c:pt idx="441">
                  <c:v>8.8000000000000007</c:v>
                </c:pt>
                <c:pt idx="442">
                  <c:v>8.7799999999999994</c:v>
                </c:pt>
                <c:pt idx="443">
                  <c:v>8.75</c:v>
                </c:pt>
                <c:pt idx="444">
                  <c:v>8.6999999999999993</c:v>
                </c:pt>
                <c:pt idx="445">
                  <c:v>8.6999999999999993</c:v>
                </c:pt>
                <c:pt idx="446">
                  <c:v>8.7200000000000006</c:v>
                </c:pt>
                <c:pt idx="447">
                  <c:v>8.68</c:v>
                </c:pt>
                <c:pt idx="448">
                  <c:v>8.67</c:v>
                </c:pt>
                <c:pt idx="449">
                  <c:v>8.66</c:v>
                </c:pt>
                <c:pt idx="450">
                  <c:v>8.65</c:v>
                </c:pt>
                <c:pt idx="451">
                  <c:v>8.6300000000000008</c:v>
                </c:pt>
                <c:pt idx="452">
                  <c:v>8.59</c:v>
                </c:pt>
                <c:pt idx="453">
                  <c:v>8.5500000000000007</c:v>
                </c:pt>
                <c:pt idx="454">
                  <c:v>8.52</c:v>
                </c:pt>
                <c:pt idx="455">
                  <c:v>8.5</c:v>
                </c:pt>
                <c:pt idx="456">
                  <c:v>8.4600000000000009</c:v>
                </c:pt>
                <c:pt idx="457">
                  <c:v>8.43</c:v>
                </c:pt>
                <c:pt idx="458">
                  <c:v>8.41</c:v>
                </c:pt>
                <c:pt idx="459">
                  <c:v>8.35</c:v>
                </c:pt>
                <c:pt idx="460">
                  <c:v>8.27</c:v>
                </c:pt>
                <c:pt idx="461">
                  <c:v>8.2200000000000006</c:v>
                </c:pt>
                <c:pt idx="462">
                  <c:v>8.19</c:v>
                </c:pt>
                <c:pt idx="463">
                  <c:v>8.18</c:v>
                </c:pt>
                <c:pt idx="464">
                  <c:v>8.17</c:v>
                </c:pt>
                <c:pt idx="465">
                  <c:v>8.1999999999999993</c:v>
                </c:pt>
                <c:pt idx="466">
                  <c:v>8.2200000000000006</c:v>
                </c:pt>
                <c:pt idx="467">
                  <c:v>8.1999999999999993</c:v>
                </c:pt>
                <c:pt idx="468">
                  <c:v>8.19</c:v>
                </c:pt>
                <c:pt idx="469">
                  <c:v>8.19</c:v>
                </c:pt>
                <c:pt idx="470">
                  <c:v>8.19</c:v>
                </c:pt>
                <c:pt idx="471">
                  <c:v>8.15</c:v>
                </c:pt>
                <c:pt idx="472">
                  <c:v>8.07</c:v>
                </c:pt>
                <c:pt idx="473">
                  <c:v>8.0399999999999991</c:v>
                </c:pt>
                <c:pt idx="474">
                  <c:v>7.98</c:v>
                </c:pt>
                <c:pt idx="475">
                  <c:v>7.98</c:v>
                </c:pt>
                <c:pt idx="476">
                  <c:v>7.96</c:v>
                </c:pt>
                <c:pt idx="477">
                  <c:v>7.98</c:v>
                </c:pt>
                <c:pt idx="478">
                  <c:v>7.99</c:v>
                </c:pt>
                <c:pt idx="479">
                  <c:v>8</c:v>
                </c:pt>
                <c:pt idx="480">
                  <c:v>8.01</c:v>
                </c:pt>
                <c:pt idx="481">
                  <c:v>8.0299999999999994</c:v>
                </c:pt>
                <c:pt idx="482">
                  <c:v>8.0399999999999991</c:v>
                </c:pt>
                <c:pt idx="483">
                  <c:v>8.06</c:v>
                </c:pt>
                <c:pt idx="484">
                  <c:v>8.07</c:v>
                </c:pt>
                <c:pt idx="485">
                  <c:v>8.1</c:v>
                </c:pt>
                <c:pt idx="486">
                  <c:v>8.14</c:v>
                </c:pt>
                <c:pt idx="487">
                  <c:v>8.17</c:v>
                </c:pt>
                <c:pt idx="488">
                  <c:v>8.1999999999999993</c:v>
                </c:pt>
                <c:pt idx="489">
                  <c:v>8.1999999999999993</c:v>
                </c:pt>
                <c:pt idx="490">
                  <c:v>8.23</c:v>
                </c:pt>
                <c:pt idx="491">
                  <c:v>8.23</c:v>
                </c:pt>
                <c:pt idx="492">
                  <c:v>8.26</c:v>
                </c:pt>
                <c:pt idx="493">
                  <c:v>8.2799999999999994</c:v>
                </c:pt>
                <c:pt idx="494">
                  <c:v>8.3000000000000007</c:v>
                </c:pt>
                <c:pt idx="495">
                  <c:v>8.32</c:v>
                </c:pt>
                <c:pt idx="496">
                  <c:v>8.35</c:v>
                </c:pt>
                <c:pt idx="497">
                  <c:v>8.3800000000000008</c:v>
                </c:pt>
                <c:pt idx="498">
                  <c:v>8.4</c:v>
                </c:pt>
                <c:pt idx="499">
                  <c:v>8.4499999999999993</c:v>
                </c:pt>
                <c:pt idx="500">
                  <c:v>8.48</c:v>
                </c:pt>
                <c:pt idx="501">
                  <c:v>8.48</c:v>
                </c:pt>
                <c:pt idx="502">
                  <c:v>8.51</c:v>
                </c:pt>
                <c:pt idx="503">
                  <c:v>8.51</c:v>
                </c:pt>
                <c:pt idx="504">
                  <c:v>8.51</c:v>
                </c:pt>
                <c:pt idx="505">
                  <c:v>8.5299999999999994</c:v>
                </c:pt>
                <c:pt idx="506">
                  <c:v>8.5500000000000007</c:v>
                </c:pt>
                <c:pt idx="507">
                  <c:v>8.56</c:v>
                </c:pt>
                <c:pt idx="508">
                  <c:v>8.57</c:v>
                </c:pt>
                <c:pt idx="509">
                  <c:v>8.58</c:v>
                </c:pt>
                <c:pt idx="510">
                  <c:v>8.6</c:v>
                </c:pt>
                <c:pt idx="511">
                  <c:v>8.61</c:v>
                </c:pt>
                <c:pt idx="512">
                  <c:v>8.64</c:v>
                </c:pt>
                <c:pt idx="513">
                  <c:v>8.65</c:v>
                </c:pt>
                <c:pt idx="514">
                  <c:v>8.69</c:v>
                </c:pt>
                <c:pt idx="515">
                  <c:v>8.6999999999999993</c:v>
                </c:pt>
                <c:pt idx="516">
                  <c:v>8.7200000000000006</c:v>
                </c:pt>
                <c:pt idx="517">
                  <c:v>8.7200000000000006</c:v>
                </c:pt>
                <c:pt idx="518">
                  <c:v>8.74</c:v>
                </c:pt>
                <c:pt idx="519">
                  <c:v>8.74</c:v>
                </c:pt>
                <c:pt idx="520">
                  <c:v>8.75</c:v>
                </c:pt>
                <c:pt idx="521">
                  <c:v>8.7799999999999994</c:v>
                </c:pt>
                <c:pt idx="522">
                  <c:v>8.82</c:v>
                </c:pt>
                <c:pt idx="523">
                  <c:v>8.84</c:v>
                </c:pt>
                <c:pt idx="524">
                  <c:v>8.84</c:v>
                </c:pt>
                <c:pt idx="525">
                  <c:v>8.85</c:v>
                </c:pt>
                <c:pt idx="526">
                  <c:v>8.86</c:v>
                </c:pt>
                <c:pt idx="527">
                  <c:v>8.8800000000000008</c:v>
                </c:pt>
                <c:pt idx="528">
                  <c:v>8.8800000000000008</c:v>
                </c:pt>
                <c:pt idx="529">
                  <c:v>8.8800000000000008</c:v>
                </c:pt>
                <c:pt idx="530">
                  <c:v>8.8800000000000008</c:v>
                </c:pt>
                <c:pt idx="531">
                  <c:v>8.8699999999999992</c:v>
                </c:pt>
                <c:pt idx="532">
                  <c:v>8.8800000000000008</c:v>
                </c:pt>
                <c:pt idx="533">
                  <c:v>8.8800000000000008</c:v>
                </c:pt>
                <c:pt idx="534">
                  <c:v>8.8800000000000008</c:v>
                </c:pt>
                <c:pt idx="535">
                  <c:v>8.8800000000000008</c:v>
                </c:pt>
                <c:pt idx="536">
                  <c:v>8.92</c:v>
                </c:pt>
                <c:pt idx="537">
                  <c:v>8.93</c:v>
                </c:pt>
                <c:pt idx="538">
                  <c:v>8.93</c:v>
                </c:pt>
                <c:pt idx="539">
                  <c:v>8.9499999999999993</c:v>
                </c:pt>
                <c:pt idx="540">
                  <c:v>9.01</c:v>
                </c:pt>
                <c:pt idx="541">
                  <c:v>9.01</c:v>
                </c:pt>
                <c:pt idx="542">
                  <c:v>9.01</c:v>
                </c:pt>
                <c:pt idx="543">
                  <c:v>9.01</c:v>
                </c:pt>
                <c:pt idx="544">
                  <c:v>9.01</c:v>
                </c:pt>
                <c:pt idx="545">
                  <c:v>9.02</c:v>
                </c:pt>
                <c:pt idx="546">
                  <c:v>9.0399999999999991</c:v>
                </c:pt>
                <c:pt idx="547">
                  <c:v>9.06</c:v>
                </c:pt>
                <c:pt idx="548">
                  <c:v>9.07</c:v>
                </c:pt>
                <c:pt idx="549">
                  <c:v>9.08</c:v>
                </c:pt>
                <c:pt idx="550">
                  <c:v>9.09</c:v>
                </c:pt>
                <c:pt idx="551">
                  <c:v>9.09</c:v>
                </c:pt>
                <c:pt idx="552">
                  <c:v>9.1199999999999992</c:v>
                </c:pt>
                <c:pt idx="553">
                  <c:v>9.1199999999999992</c:v>
                </c:pt>
                <c:pt idx="554">
                  <c:v>9.15</c:v>
                </c:pt>
                <c:pt idx="555">
                  <c:v>9.15</c:v>
                </c:pt>
                <c:pt idx="556">
                  <c:v>9.16</c:v>
                </c:pt>
                <c:pt idx="557">
                  <c:v>9.16</c:v>
                </c:pt>
                <c:pt idx="558">
                  <c:v>9.16</c:v>
                </c:pt>
                <c:pt idx="559">
                  <c:v>9.17</c:v>
                </c:pt>
                <c:pt idx="560">
                  <c:v>9.15</c:v>
                </c:pt>
                <c:pt idx="561">
                  <c:v>9.15</c:v>
                </c:pt>
                <c:pt idx="562">
                  <c:v>9.15</c:v>
                </c:pt>
                <c:pt idx="563">
                  <c:v>9.15</c:v>
                </c:pt>
                <c:pt idx="564">
                  <c:v>9.15</c:v>
                </c:pt>
                <c:pt idx="565">
                  <c:v>9.15</c:v>
                </c:pt>
                <c:pt idx="566">
                  <c:v>9.14</c:v>
                </c:pt>
                <c:pt idx="567">
                  <c:v>9.14</c:v>
                </c:pt>
                <c:pt idx="568">
                  <c:v>9.14</c:v>
                </c:pt>
                <c:pt idx="569">
                  <c:v>9.15</c:v>
                </c:pt>
                <c:pt idx="570">
                  <c:v>9.15</c:v>
                </c:pt>
                <c:pt idx="571">
                  <c:v>9.15</c:v>
                </c:pt>
                <c:pt idx="572">
                  <c:v>9.17</c:v>
                </c:pt>
                <c:pt idx="573">
                  <c:v>9.15</c:v>
                </c:pt>
                <c:pt idx="574">
                  <c:v>9.15</c:v>
                </c:pt>
                <c:pt idx="575">
                  <c:v>9.16</c:v>
                </c:pt>
                <c:pt idx="576">
                  <c:v>9.18</c:v>
                </c:pt>
                <c:pt idx="577">
                  <c:v>9.17</c:v>
                </c:pt>
                <c:pt idx="578">
                  <c:v>9.17</c:v>
                </c:pt>
                <c:pt idx="579">
                  <c:v>9.16</c:v>
                </c:pt>
                <c:pt idx="580">
                  <c:v>9.14</c:v>
                </c:pt>
                <c:pt idx="581">
                  <c:v>9.11</c:v>
                </c:pt>
                <c:pt idx="582">
                  <c:v>9.11</c:v>
                </c:pt>
                <c:pt idx="583">
                  <c:v>9.1</c:v>
                </c:pt>
                <c:pt idx="584">
                  <c:v>9.09</c:v>
                </c:pt>
                <c:pt idx="585">
                  <c:v>9.08</c:v>
                </c:pt>
                <c:pt idx="586">
                  <c:v>9.08</c:v>
                </c:pt>
                <c:pt idx="587">
                  <c:v>9.08</c:v>
                </c:pt>
                <c:pt idx="588">
                  <c:v>9.08</c:v>
                </c:pt>
                <c:pt idx="589">
                  <c:v>9.06</c:v>
                </c:pt>
                <c:pt idx="590">
                  <c:v>9.0399999999999991</c:v>
                </c:pt>
                <c:pt idx="591">
                  <c:v>9.0399999999999991</c:v>
                </c:pt>
                <c:pt idx="592">
                  <c:v>9.0399999999999991</c:v>
                </c:pt>
                <c:pt idx="593">
                  <c:v>9.0399999999999991</c:v>
                </c:pt>
                <c:pt idx="594">
                  <c:v>9.0500000000000007</c:v>
                </c:pt>
                <c:pt idx="595">
                  <c:v>9.0399999999999991</c:v>
                </c:pt>
                <c:pt idx="596">
                  <c:v>9.02</c:v>
                </c:pt>
                <c:pt idx="597">
                  <c:v>8.98</c:v>
                </c:pt>
                <c:pt idx="598">
                  <c:v>8.9600000000000009</c:v>
                </c:pt>
                <c:pt idx="599">
                  <c:v>8.9600000000000009</c:v>
                </c:pt>
                <c:pt idx="600">
                  <c:v>8.9499999999999993</c:v>
                </c:pt>
                <c:pt idx="601">
                  <c:v>8.9499999999999993</c:v>
                </c:pt>
                <c:pt idx="602">
                  <c:v>8.94</c:v>
                </c:pt>
                <c:pt idx="603">
                  <c:v>8.91</c:v>
                </c:pt>
                <c:pt idx="604">
                  <c:v>8.89</c:v>
                </c:pt>
                <c:pt idx="605">
                  <c:v>8.85</c:v>
                </c:pt>
                <c:pt idx="606">
                  <c:v>8.8800000000000008</c:v>
                </c:pt>
                <c:pt idx="607">
                  <c:v>8.8800000000000008</c:v>
                </c:pt>
                <c:pt idx="608">
                  <c:v>8.86</c:v>
                </c:pt>
                <c:pt idx="609">
                  <c:v>8.84</c:v>
                </c:pt>
                <c:pt idx="610">
                  <c:v>8.84</c:v>
                </c:pt>
                <c:pt idx="611">
                  <c:v>8.84</c:v>
                </c:pt>
                <c:pt idx="612">
                  <c:v>8.86</c:v>
                </c:pt>
                <c:pt idx="613">
                  <c:v>8.86</c:v>
                </c:pt>
                <c:pt idx="614">
                  <c:v>8.8699999999999992</c:v>
                </c:pt>
                <c:pt idx="615">
                  <c:v>8.8699999999999992</c:v>
                </c:pt>
                <c:pt idx="616">
                  <c:v>8.8699999999999992</c:v>
                </c:pt>
                <c:pt idx="617">
                  <c:v>8.8699999999999992</c:v>
                </c:pt>
                <c:pt idx="618">
                  <c:v>8.8800000000000008</c:v>
                </c:pt>
                <c:pt idx="619">
                  <c:v>8.8800000000000008</c:v>
                </c:pt>
                <c:pt idx="620">
                  <c:v>8.8800000000000008</c:v>
                </c:pt>
                <c:pt idx="621">
                  <c:v>8.8800000000000008</c:v>
                </c:pt>
                <c:pt idx="622">
                  <c:v>8.89</c:v>
                </c:pt>
                <c:pt idx="623">
                  <c:v>8.9</c:v>
                </c:pt>
                <c:pt idx="624">
                  <c:v>8.93</c:v>
                </c:pt>
                <c:pt idx="625">
                  <c:v>8.94</c:v>
                </c:pt>
                <c:pt idx="626">
                  <c:v>8.9700000000000006</c:v>
                </c:pt>
                <c:pt idx="627">
                  <c:v>9</c:v>
                </c:pt>
                <c:pt idx="628">
                  <c:v>9.0399999999999991</c:v>
                </c:pt>
                <c:pt idx="629">
                  <c:v>9.07</c:v>
                </c:pt>
                <c:pt idx="630">
                  <c:v>9.09</c:v>
                </c:pt>
                <c:pt idx="631">
                  <c:v>9.09</c:v>
                </c:pt>
                <c:pt idx="632">
                  <c:v>9.1</c:v>
                </c:pt>
                <c:pt idx="633">
                  <c:v>9.14</c:v>
                </c:pt>
                <c:pt idx="634">
                  <c:v>9.15</c:v>
                </c:pt>
                <c:pt idx="635">
                  <c:v>9.18</c:v>
                </c:pt>
                <c:pt idx="636">
                  <c:v>9.18</c:v>
                </c:pt>
                <c:pt idx="637">
                  <c:v>9.1999999999999993</c:v>
                </c:pt>
                <c:pt idx="638">
                  <c:v>9.25</c:v>
                </c:pt>
                <c:pt idx="639">
                  <c:v>9.3000000000000007</c:v>
                </c:pt>
                <c:pt idx="640">
                  <c:v>9.32</c:v>
                </c:pt>
                <c:pt idx="641">
                  <c:v>9.35</c:v>
                </c:pt>
                <c:pt idx="642">
                  <c:v>9.3800000000000008</c:v>
                </c:pt>
                <c:pt idx="643">
                  <c:v>9.4</c:v>
                </c:pt>
                <c:pt idx="644">
                  <c:v>9.44</c:v>
                </c:pt>
                <c:pt idx="645">
                  <c:v>9.4700000000000006</c:v>
                </c:pt>
                <c:pt idx="646">
                  <c:v>9.5</c:v>
                </c:pt>
                <c:pt idx="647">
                  <c:v>9.51</c:v>
                </c:pt>
                <c:pt idx="648">
                  <c:v>9.5299999999999994</c:v>
                </c:pt>
                <c:pt idx="649">
                  <c:v>9.5299999999999994</c:v>
                </c:pt>
                <c:pt idx="650">
                  <c:v>9.5299999999999994</c:v>
                </c:pt>
                <c:pt idx="651">
                  <c:v>9.5500000000000007</c:v>
                </c:pt>
                <c:pt idx="652">
                  <c:v>9.56</c:v>
                </c:pt>
                <c:pt idx="653">
                  <c:v>9.56</c:v>
                </c:pt>
                <c:pt idx="654">
                  <c:v>9.57</c:v>
                </c:pt>
                <c:pt idx="655">
                  <c:v>9.57</c:v>
                </c:pt>
                <c:pt idx="656">
                  <c:v>9.56</c:v>
                </c:pt>
                <c:pt idx="657">
                  <c:v>9.56</c:v>
                </c:pt>
                <c:pt idx="658">
                  <c:v>9.5500000000000007</c:v>
                </c:pt>
                <c:pt idx="659">
                  <c:v>9.52</c:v>
                </c:pt>
                <c:pt idx="660">
                  <c:v>9.52</c:v>
                </c:pt>
                <c:pt idx="661">
                  <c:v>9.5</c:v>
                </c:pt>
                <c:pt idx="662">
                  <c:v>9.49</c:v>
                </c:pt>
                <c:pt idx="663">
                  <c:v>9.4700000000000006</c:v>
                </c:pt>
                <c:pt idx="664">
                  <c:v>9.4700000000000006</c:v>
                </c:pt>
                <c:pt idx="665">
                  <c:v>9.4600000000000009</c:v>
                </c:pt>
                <c:pt idx="666">
                  <c:v>9.4600000000000009</c:v>
                </c:pt>
                <c:pt idx="667">
                  <c:v>9.4499999999999993</c:v>
                </c:pt>
                <c:pt idx="668">
                  <c:v>9.42</c:v>
                </c:pt>
                <c:pt idx="669">
                  <c:v>9.4</c:v>
                </c:pt>
                <c:pt idx="670">
                  <c:v>9.39</c:v>
                </c:pt>
                <c:pt idx="671">
                  <c:v>9.3699999999999992</c:v>
                </c:pt>
                <c:pt idx="672">
                  <c:v>9.34</c:v>
                </c:pt>
                <c:pt idx="673">
                  <c:v>9.34</c:v>
                </c:pt>
                <c:pt idx="674">
                  <c:v>9.35</c:v>
                </c:pt>
                <c:pt idx="675">
                  <c:v>9.35</c:v>
                </c:pt>
                <c:pt idx="676">
                  <c:v>9.3699999999999992</c:v>
                </c:pt>
                <c:pt idx="677">
                  <c:v>9.3699999999999992</c:v>
                </c:pt>
                <c:pt idx="678">
                  <c:v>9.3699999999999992</c:v>
                </c:pt>
                <c:pt idx="679">
                  <c:v>9.34</c:v>
                </c:pt>
                <c:pt idx="680">
                  <c:v>9.34</c:v>
                </c:pt>
                <c:pt idx="681">
                  <c:v>9.33</c:v>
                </c:pt>
                <c:pt idx="682">
                  <c:v>9.33</c:v>
                </c:pt>
                <c:pt idx="683">
                  <c:v>9.32</c:v>
                </c:pt>
                <c:pt idx="684">
                  <c:v>9.36</c:v>
                </c:pt>
                <c:pt idx="685">
                  <c:v>9.33</c:v>
                </c:pt>
                <c:pt idx="686">
                  <c:v>9.33</c:v>
                </c:pt>
                <c:pt idx="687">
                  <c:v>9.3699999999999992</c:v>
                </c:pt>
                <c:pt idx="688">
                  <c:v>9.39</c:v>
                </c:pt>
                <c:pt idx="689">
                  <c:v>9.41</c:v>
                </c:pt>
                <c:pt idx="690">
                  <c:v>9.43</c:v>
                </c:pt>
                <c:pt idx="691">
                  <c:v>9.44</c:v>
                </c:pt>
                <c:pt idx="692">
                  <c:v>9.43</c:v>
                </c:pt>
                <c:pt idx="693">
                  <c:v>9.42</c:v>
                </c:pt>
                <c:pt idx="694">
                  <c:v>9.41</c:v>
                </c:pt>
                <c:pt idx="695">
                  <c:v>9.4</c:v>
                </c:pt>
                <c:pt idx="696">
                  <c:v>9.4</c:v>
                </c:pt>
                <c:pt idx="697">
                  <c:v>9.4</c:v>
                </c:pt>
                <c:pt idx="698">
                  <c:v>9.4</c:v>
                </c:pt>
                <c:pt idx="699">
                  <c:v>9.4</c:v>
                </c:pt>
                <c:pt idx="700">
                  <c:v>9.4</c:v>
                </c:pt>
                <c:pt idx="701">
                  <c:v>9.36</c:v>
                </c:pt>
                <c:pt idx="702">
                  <c:v>9.34</c:v>
                </c:pt>
                <c:pt idx="703">
                  <c:v>9.32</c:v>
                </c:pt>
                <c:pt idx="704">
                  <c:v>9.3000000000000007</c:v>
                </c:pt>
                <c:pt idx="705">
                  <c:v>9.25</c:v>
                </c:pt>
                <c:pt idx="706">
                  <c:v>9.23</c:v>
                </c:pt>
                <c:pt idx="707">
                  <c:v>9.2200000000000006</c:v>
                </c:pt>
                <c:pt idx="708">
                  <c:v>9.1999999999999993</c:v>
                </c:pt>
                <c:pt idx="709">
                  <c:v>9.19</c:v>
                </c:pt>
                <c:pt idx="710">
                  <c:v>9.16</c:v>
                </c:pt>
                <c:pt idx="711">
                  <c:v>9.1300000000000008</c:v>
                </c:pt>
                <c:pt idx="712">
                  <c:v>9.11</c:v>
                </c:pt>
                <c:pt idx="713">
                  <c:v>9.08</c:v>
                </c:pt>
                <c:pt idx="714">
                  <c:v>9.0299999999999994</c:v>
                </c:pt>
                <c:pt idx="715">
                  <c:v>9.0299999999999994</c:v>
                </c:pt>
                <c:pt idx="716">
                  <c:v>9</c:v>
                </c:pt>
                <c:pt idx="717">
                  <c:v>8.98</c:v>
                </c:pt>
                <c:pt idx="718">
                  <c:v>8.98</c:v>
                </c:pt>
                <c:pt idx="719">
                  <c:v>8.9499999999999993</c:v>
                </c:pt>
                <c:pt idx="720">
                  <c:v>8.91</c:v>
                </c:pt>
                <c:pt idx="721">
                  <c:v>8.8699999999999992</c:v>
                </c:pt>
                <c:pt idx="722">
                  <c:v>8.84</c:v>
                </c:pt>
                <c:pt idx="723">
                  <c:v>8.81</c:v>
                </c:pt>
                <c:pt idx="724">
                  <c:v>8.7899999999999991</c:v>
                </c:pt>
                <c:pt idx="725">
                  <c:v>8.76</c:v>
                </c:pt>
                <c:pt idx="726">
                  <c:v>8.75</c:v>
                </c:pt>
                <c:pt idx="727">
                  <c:v>8.7100000000000009</c:v>
                </c:pt>
                <c:pt idx="728">
                  <c:v>8.69</c:v>
                </c:pt>
                <c:pt idx="729">
                  <c:v>8.6300000000000008</c:v>
                </c:pt>
                <c:pt idx="730">
                  <c:v>8.57</c:v>
                </c:pt>
                <c:pt idx="731">
                  <c:v>8.5399999999999991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F9B-4B73-A52C-63AB366233EF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DATOS!$AC$3:$AC$734</c:f>
              <c:numCache>
                <c:formatCode>0.00</c:formatCode>
                <c:ptCount val="732"/>
                <c:pt idx="0">
                  <c:v>8.51</c:v>
                </c:pt>
                <c:pt idx="1">
                  <c:v>8.4499999999999993</c:v>
                </c:pt>
                <c:pt idx="2">
                  <c:v>8.43</c:v>
                </c:pt>
                <c:pt idx="3">
                  <c:v>8.35</c:v>
                </c:pt>
                <c:pt idx="4">
                  <c:v>8.31</c:v>
                </c:pt>
                <c:pt idx="5">
                  <c:v>8.23</c:v>
                </c:pt>
                <c:pt idx="6">
                  <c:v>8.17</c:v>
                </c:pt>
                <c:pt idx="7">
                  <c:v>8.1</c:v>
                </c:pt>
                <c:pt idx="8">
                  <c:v>8.06</c:v>
                </c:pt>
                <c:pt idx="9">
                  <c:v>8.0399999999999991</c:v>
                </c:pt>
                <c:pt idx="10">
                  <c:v>7.97</c:v>
                </c:pt>
                <c:pt idx="11">
                  <c:v>7.94</c:v>
                </c:pt>
                <c:pt idx="12">
                  <c:v>7.84</c:v>
                </c:pt>
                <c:pt idx="13">
                  <c:v>7.85</c:v>
                </c:pt>
                <c:pt idx="14">
                  <c:v>7.83</c:v>
                </c:pt>
                <c:pt idx="15">
                  <c:v>7.8</c:v>
                </c:pt>
                <c:pt idx="16">
                  <c:v>7.76</c:v>
                </c:pt>
                <c:pt idx="17">
                  <c:v>7.77</c:v>
                </c:pt>
                <c:pt idx="18">
                  <c:v>7.76</c:v>
                </c:pt>
                <c:pt idx="19">
                  <c:v>7.74</c:v>
                </c:pt>
                <c:pt idx="20">
                  <c:v>7.72</c:v>
                </c:pt>
                <c:pt idx="21">
                  <c:v>7.68</c:v>
                </c:pt>
                <c:pt idx="22">
                  <c:v>7.65</c:v>
                </c:pt>
                <c:pt idx="23">
                  <c:v>7.58</c:v>
                </c:pt>
                <c:pt idx="24">
                  <c:v>7.54</c:v>
                </c:pt>
                <c:pt idx="25">
                  <c:v>7.5</c:v>
                </c:pt>
                <c:pt idx="26">
                  <c:v>7.44</c:v>
                </c:pt>
                <c:pt idx="27">
                  <c:v>7.39</c:v>
                </c:pt>
                <c:pt idx="28">
                  <c:v>7.36</c:v>
                </c:pt>
                <c:pt idx="29">
                  <c:v>7.35</c:v>
                </c:pt>
                <c:pt idx="30">
                  <c:v>7.32</c:v>
                </c:pt>
                <c:pt idx="31">
                  <c:v>7.21</c:v>
                </c:pt>
                <c:pt idx="32">
                  <c:v>7.17</c:v>
                </c:pt>
                <c:pt idx="33">
                  <c:v>7.14</c:v>
                </c:pt>
                <c:pt idx="34">
                  <c:v>7.13</c:v>
                </c:pt>
                <c:pt idx="35">
                  <c:v>7.1</c:v>
                </c:pt>
                <c:pt idx="36">
                  <c:v>7.09</c:v>
                </c:pt>
                <c:pt idx="37">
                  <c:v>7.05</c:v>
                </c:pt>
                <c:pt idx="38">
                  <c:v>7.02</c:v>
                </c:pt>
                <c:pt idx="39">
                  <c:v>7</c:v>
                </c:pt>
                <c:pt idx="40">
                  <c:v>6.99</c:v>
                </c:pt>
                <c:pt idx="41">
                  <c:v>6.92</c:v>
                </c:pt>
                <c:pt idx="42">
                  <c:v>6.84</c:v>
                </c:pt>
                <c:pt idx="43">
                  <c:v>6.73</c:v>
                </c:pt>
                <c:pt idx="44">
                  <c:v>6.68</c:v>
                </c:pt>
                <c:pt idx="45">
                  <c:v>6.61</c:v>
                </c:pt>
                <c:pt idx="46">
                  <c:v>6.56</c:v>
                </c:pt>
                <c:pt idx="47">
                  <c:v>6.51</c:v>
                </c:pt>
                <c:pt idx="48">
                  <c:v>6.45</c:v>
                </c:pt>
                <c:pt idx="49">
                  <c:v>6.4</c:v>
                </c:pt>
                <c:pt idx="50">
                  <c:v>6.33</c:v>
                </c:pt>
                <c:pt idx="51">
                  <c:v>6.28</c:v>
                </c:pt>
                <c:pt idx="52">
                  <c:v>6.23</c:v>
                </c:pt>
                <c:pt idx="53">
                  <c:v>6.19</c:v>
                </c:pt>
                <c:pt idx="54">
                  <c:v>6.15</c:v>
                </c:pt>
                <c:pt idx="55">
                  <c:v>6.12</c:v>
                </c:pt>
                <c:pt idx="56">
                  <c:v>6.06</c:v>
                </c:pt>
                <c:pt idx="57">
                  <c:v>6.08</c:v>
                </c:pt>
                <c:pt idx="58">
                  <c:v>6.15</c:v>
                </c:pt>
                <c:pt idx="59">
                  <c:v>6.18</c:v>
                </c:pt>
                <c:pt idx="60">
                  <c:v>6.11</c:v>
                </c:pt>
                <c:pt idx="61">
                  <c:v>6.09</c:v>
                </c:pt>
                <c:pt idx="62">
                  <c:v>5.96</c:v>
                </c:pt>
                <c:pt idx="63">
                  <c:v>5.92</c:v>
                </c:pt>
                <c:pt idx="64">
                  <c:v>5.9</c:v>
                </c:pt>
                <c:pt idx="65">
                  <c:v>5.87</c:v>
                </c:pt>
                <c:pt idx="66">
                  <c:v>5.8</c:v>
                </c:pt>
                <c:pt idx="67">
                  <c:v>5.79</c:v>
                </c:pt>
                <c:pt idx="68">
                  <c:v>5.77</c:v>
                </c:pt>
                <c:pt idx="69">
                  <c:v>5.71</c:v>
                </c:pt>
                <c:pt idx="70">
                  <c:v>5.64</c:v>
                </c:pt>
                <c:pt idx="71">
                  <c:v>5.6</c:v>
                </c:pt>
                <c:pt idx="72">
                  <c:v>5.58</c:v>
                </c:pt>
                <c:pt idx="73">
                  <c:v>5.55</c:v>
                </c:pt>
                <c:pt idx="74">
                  <c:v>5.5</c:v>
                </c:pt>
                <c:pt idx="75">
                  <c:v>5.52</c:v>
                </c:pt>
                <c:pt idx="76">
                  <c:v>5.5</c:v>
                </c:pt>
                <c:pt idx="77">
                  <c:v>5.49</c:v>
                </c:pt>
                <c:pt idx="78">
                  <c:v>5.46</c:v>
                </c:pt>
                <c:pt idx="79">
                  <c:v>5.43</c:v>
                </c:pt>
                <c:pt idx="80">
                  <c:v>5.4</c:v>
                </c:pt>
                <c:pt idx="81">
                  <c:v>5.49</c:v>
                </c:pt>
                <c:pt idx="82">
                  <c:v>5.6</c:v>
                </c:pt>
                <c:pt idx="83">
                  <c:v>5.65</c:v>
                </c:pt>
                <c:pt idx="84">
                  <c:v>5.66</c:v>
                </c:pt>
                <c:pt idx="85">
                  <c:v>5.66</c:v>
                </c:pt>
                <c:pt idx="86">
                  <c:v>5.67</c:v>
                </c:pt>
                <c:pt idx="87">
                  <c:v>5.69</c:v>
                </c:pt>
                <c:pt idx="88">
                  <c:v>5.7</c:v>
                </c:pt>
                <c:pt idx="89">
                  <c:v>5.74</c:v>
                </c:pt>
                <c:pt idx="90">
                  <c:v>5.78</c:v>
                </c:pt>
                <c:pt idx="91">
                  <c:v>5.8</c:v>
                </c:pt>
                <c:pt idx="92">
                  <c:v>5.83</c:v>
                </c:pt>
                <c:pt idx="93">
                  <c:v>5.89</c:v>
                </c:pt>
                <c:pt idx="94">
                  <c:v>5.96</c:v>
                </c:pt>
                <c:pt idx="95">
                  <c:v>5.96</c:v>
                </c:pt>
                <c:pt idx="96">
                  <c:v>5.95</c:v>
                </c:pt>
                <c:pt idx="97">
                  <c:v>5.98</c:v>
                </c:pt>
                <c:pt idx="98">
                  <c:v>6.03</c:v>
                </c:pt>
                <c:pt idx="99">
                  <c:v>6.1</c:v>
                </c:pt>
                <c:pt idx="100">
                  <c:v>6.19</c:v>
                </c:pt>
                <c:pt idx="101">
                  <c:v>6.19</c:v>
                </c:pt>
                <c:pt idx="102">
                  <c:v>6.2</c:v>
                </c:pt>
                <c:pt idx="103">
                  <c:v>6.18</c:v>
                </c:pt>
                <c:pt idx="104">
                  <c:v>6.17</c:v>
                </c:pt>
                <c:pt idx="105">
                  <c:v>6.12</c:v>
                </c:pt>
                <c:pt idx="106">
                  <c:v>6.07</c:v>
                </c:pt>
                <c:pt idx="107">
                  <c:v>6.03</c:v>
                </c:pt>
                <c:pt idx="108">
                  <c:v>6</c:v>
                </c:pt>
                <c:pt idx="109">
                  <c:v>5.99</c:v>
                </c:pt>
                <c:pt idx="110">
                  <c:v>5.97</c:v>
                </c:pt>
                <c:pt idx="111">
                  <c:v>5.9</c:v>
                </c:pt>
                <c:pt idx="112">
                  <c:v>5.86</c:v>
                </c:pt>
                <c:pt idx="113">
                  <c:v>5.86</c:v>
                </c:pt>
                <c:pt idx="114">
                  <c:v>5.89</c:v>
                </c:pt>
                <c:pt idx="115">
                  <c:v>5.89</c:v>
                </c:pt>
                <c:pt idx="116">
                  <c:v>5.89</c:v>
                </c:pt>
                <c:pt idx="117">
                  <c:v>5.87</c:v>
                </c:pt>
                <c:pt idx="118">
                  <c:v>5.86</c:v>
                </c:pt>
                <c:pt idx="119">
                  <c:v>5.86</c:v>
                </c:pt>
                <c:pt idx="120">
                  <c:v>5.85</c:v>
                </c:pt>
                <c:pt idx="121">
                  <c:v>5.9</c:v>
                </c:pt>
                <c:pt idx="122">
                  <c:v>5.94</c:v>
                </c:pt>
                <c:pt idx="123">
                  <c:v>5.95</c:v>
                </c:pt>
                <c:pt idx="124">
                  <c:v>6</c:v>
                </c:pt>
                <c:pt idx="125">
                  <c:v>6.06</c:v>
                </c:pt>
                <c:pt idx="126">
                  <c:v>6.22</c:v>
                </c:pt>
                <c:pt idx="127">
                  <c:v>6.34</c:v>
                </c:pt>
                <c:pt idx="128">
                  <c:v>6.46</c:v>
                </c:pt>
                <c:pt idx="129">
                  <c:v>6.55</c:v>
                </c:pt>
                <c:pt idx="130">
                  <c:v>6.63</c:v>
                </c:pt>
                <c:pt idx="131">
                  <c:v>6.65</c:v>
                </c:pt>
                <c:pt idx="132">
                  <c:v>6.68</c:v>
                </c:pt>
                <c:pt idx="133">
                  <c:v>6.67</c:v>
                </c:pt>
                <c:pt idx="134">
                  <c:v>6.65</c:v>
                </c:pt>
                <c:pt idx="135">
                  <c:v>6.66</c:v>
                </c:pt>
                <c:pt idx="136">
                  <c:v>6.69</c:v>
                </c:pt>
                <c:pt idx="137">
                  <c:v>6.7</c:v>
                </c:pt>
                <c:pt idx="138">
                  <c:v>6.76</c:v>
                </c:pt>
                <c:pt idx="139">
                  <c:v>6.76</c:v>
                </c:pt>
                <c:pt idx="140">
                  <c:v>6.78</c:v>
                </c:pt>
                <c:pt idx="141">
                  <c:v>6.8</c:v>
                </c:pt>
                <c:pt idx="142">
                  <c:v>6.86</c:v>
                </c:pt>
                <c:pt idx="143">
                  <c:v>6.9</c:v>
                </c:pt>
                <c:pt idx="144">
                  <c:v>6.94</c:v>
                </c:pt>
                <c:pt idx="145">
                  <c:v>6.98</c:v>
                </c:pt>
                <c:pt idx="146">
                  <c:v>6.99</c:v>
                </c:pt>
                <c:pt idx="147">
                  <c:v>6.99</c:v>
                </c:pt>
                <c:pt idx="148">
                  <c:v>7</c:v>
                </c:pt>
                <c:pt idx="149">
                  <c:v>6.99</c:v>
                </c:pt>
                <c:pt idx="150">
                  <c:v>6.96</c:v>
                </c:pt>
                <c:pt idx="151">
                  <c:v>6.9</c:v>
                </c:pt>
                <c:pt idx="152">
                  <c:v>6.88</c:v>
                </c:pt>
                <c:pt idx="153">
                  <c:v>6.88</c:v>
                </c:pt>
                <c:pt idx="154">
                  <c:v>6.82</c:v>
                </c:pt>
                <c:pt idx="155">
                  <c:v>6.8</c:v>
                </c:pt>
                <c:pt idx="156">
                  <c:v>6.77</c:v>
                </c:pt>
                <c:pt idx="157">
                  <c:v>6.74</c:v>
                </c:pt>
                <c:pt idx="158">
                  <c:v>6.68</c:v>
                </c:pt>
                <c:pt idx="159">
                  <c:v>6.64</c:v>
                </c:pt>
                <c:pt idx="160">
                  <c:v>6.58</c:v>
                </c:pt>
                <c:pt idx="161">
                  <c:v>6.6</c:v>
                </c:pt>
                <c:pt idx="162">
                  <c:v>6.67</c:v>
                </c:pt>
                <c:pt idx="163">
                  <c:v>6.71</c:v>
                </c:pt>
                <c:pt idx="164">
                  <c:v>6.76</c:v>
                </c:pt>
                <c:pt idx="165">
                  <c:v>6.78</c:v>
                </c:pt>
                <c:pt idx="166">
                  <c:v>6.8</c:v>
                </c:pt>
                <c:pt idx="167">
                  <c:v>6.84</c:v>
                </c:pt>
                <c:pt idx="168">
                  <c:v>6.86</c:v>
                </c:pt>
                <c:pt idx="169">
                  <c:v>6.86</c:v>
                </c:pt>
                <c:pt idx="170">
                  <c:v>6.9</c:v>
                </c:pt>
                <c:pt idx="171">
                  <c:v>6.91</c:v>
                </c:pt>
                <c:pt idx="172">
                  <c:v>6.94</c:v>
                </c:pt>
                <c:pt idx="173">
                  <c:v>6.96</c:v>
                </c:pt>
                <c:pt idx="174">
                  <c:v>7</c:v>
                </c:pt>
                <c:pt idx="175">
                  <c:v>7.04</c:v>
                </c:pt>
                <c:pt idx="176">
                  <c:v>7.07</c:v>
                </c:pt>
                <c:pt idx="177">
                  <c:v>7.1</c:v>
                </c:pt>
                <c:pt idx="178">
                  <c:v>7.13</c:v>
                </c:pt>
                <c:pt idx="179">
                  <c:v>7.13</c:v>
                </c:pt>
                <c:pt idx="180">
                  <c:v>7.13</c:v>
                </c:pt>
                <c:pt idx="181">
                  <c:v>7.13</c:v>
                </c:pt>
                <c:pt idx="182">
                  <c:v>7.17</c:v>
                </c:pt>
                <c:pt idx="183">
                  <c:v>7.16</c:v>
                </c:pt>
                <c:pt idx="184">
                  <c:v>7.16</c:v>
                </c:pt>
                <c:pt idx="185">
                  <c:v>7.15</c:v>
                </c:pt>
                <c:pt idx="186">
                  <c:v>7.15</c:v>
                </c:pt>
                <c:pt idx="187">
                  <c:v>7.15</c:v>
                </c:pt>
                <c:pt idx="188">
                  <c:v>7.15</c:v>
                </c:pt>
                <c:pt idx="189">
                  <c:v>7.15</c:v>
                </c:pt>
                <c:pt idx="190">
                  <c:v>7.16</c:v>
                </c:pt>
                <c:pt idx="191">
                  <c:v>7.19</c:v>
                </c:pt>
                <c:pt idx="192">
                  <c:v>7.19</c:v>
                </c:pt>
                <c:pt idx="193">
                  <c:v>7.16</c:v>
                </c:pt>
                <c:pt idx="194">
                  <c:v>7.14</c:v>
                </c:pt>
                <c:pt idx="195">
                  <c:v>7.17</c:v>
                </c:pt>
                <c:pt idx="196">
                  <c:v>7.2</c:v>
                </c:pt>
                <c:pt idx="197">
                  <c:v>7.24</c:v>
                </c:pt>
                <c:pt idx="198">
                  <c:v>7.26</c:v>
                </c:pt>
                <c:pt idx="199">
                  <c:v>7.27</c:v>
                </c:pt>
                <c:pt idx="200">
                  <c:v>7.28</c:v>
                </c:pt>
                <c:pt idx="201">
                  <c:v>7.3</c:v>
                </c:pt>
                <c:pt idx="202">
                  <c:v>7.34</c:v>
                </c:pt>
                <c:pt idx="203">
                  <c:v>7.38</c:v>
                </c:pt>
                <c:pt idx="204">
                  <c:v>7.4</c:v>
                </c:pt>
                <c:pt idx="205">
                  <c:v>7.45</c:v>
                </c:pt>
                <c:pt idx="206">
                  <c:v>7.48</c:v>
                </c:pt>
                <c:pt idx="207">
                  <c:v>7.5</c:v>
                </c:pt>
                <c:pt idx="208">
                  <c:v>7.54</c:v>
                </c:pt>
                <c:pt idx="209">
                  <c:v>7.58</c:v>
                </c:pt>
                <c:pt idx="210">
                  <c:v>7.6</c:v>
                </c:pt>
                <c:pt idx="211">
                  <c:v>7.68</c:v>
                </c:pt>
                <c:pt idx="212">
                  <c:v>7.74</c:v>
                </c:pt>
                <c:pt idx="213">
                  <c:v>7.78</c:v>
                </c:pt>
                <c:pt idx="214">
                  <c:v>7.8</c:v>
                </c:pt>
                <c:pt idx="215">
                  <c:v>7.85</c:v>
                </c:pt>
                <c:pt idx="216">
                  <c:v>7.88</c:v>
                </c:pt>
                <c:pt idx="217">
                  <c:v>7.92</c:v>
                </c:pt>
                <c:pt idx="218">
                  <c:v>7.98</c:v>
                </c:pt>
                <c:pt idx="219">
                  <c:v>8.0399999999999991</c:v>
                </c:pt>
                <c:pt idx="220">
                  <c:v>8.1</c:v>
                </c:pt>
                <c:pt idx="221">
                  <c:v>8.16</c:v>
                </c:pt>
                <c:pt idx="222">
                  <c:v>8.1999999999999993</c:v>
                </c:pt>
                <c:pt idx="223">
                  <c:v>8.1999999999999993</c:v>
                </c:pt>
                <c:pt idx="224">
                  <c:v>8.32</c:v>
                </c:pt>
                <c:pt idx="225">
                  <c:v>8.35</c:v>
                </c:pt>
                <c:pt idx="226">
                  <c:v>8.42</c:v>
                </c:pt>
                <c:pt idx="227">
                  <c:v>8.44</c:v>
                </c:pt>
                <c:pt idx="228">
                  <c:v>8.5</c:v>
                </c:pt>
                <c:pt idx="229">
                  <c:v>8.5399999999999991</c:v>
                </c:pt>
                <c:pt idx="230">
                  <c:v>8.57</c:v>
                </c:pt>
                <c:pt idx="231">
                  <c:v>8.6300000000000008</c:v>
                </c:pt>
                <c:pt idx="232">
                  <c:v>8.68</c:v>
                </c:pt>
                <c:pt idx="233">
                  <c:v>8.7200000000000006</c:v>
                </c:pt>
                <c:pt idx="234">
                  <c:v>8.77</c:v>
                </c:pt>
                <c:pt idx="235">
                  <c:v>8.7899999999999991</c:v>
                </c:pt>
                <c:pt idx="236">
                  <c:v>8.83</c:v>
                </c:pt>
                <c:pt idx="237">
                  <c:v>8.89</c:v>
                </c:pt>
                <c:pt idx="238">
                  <c:v>8.9</c:v>
                </c:pt>
                <c:pt idx="239">
                  <c:v>9</c:v>
                </c:pt>
                <c:pt idx="240">
                  <c:v>9.06</c:v>
                </c:pt>
                <c:pt idx="241">
                  <c:v>9.09</c:v>
                </c:pt>
                <c:pt idx="242">
                  <c:v>9.19</c:v>
                </c:pt>
                <c:pt idx="243">
                  <c:v>9.24</c:v>
                </c:pt>
                <c:pt idx="244">
                  <c:v>9.3000000000000007</c:v>
                </c:pt>
                <c:pt idx="245">
                  <c:v>9.34</c:v>
                </c:pt>
                <c:pt idx="246">
                  <c:v>9.3699999999999992</c:v>
                </c:pt>
                <c:pt idx="247">
                  <c:v>9.4499999999999993</c:v>
                </c:pt>
                <c:pt idx="248">
                  <c:v>9.4700000000000006</c:v>
                </c:pt>
                <c:pt idx="249">
                  <c:v>9.5</c:v>
                </c:pt>
                <c:pt idx="250">
                  <c:v>9.52</c:v>
                </c:pt>
                <c:pt idx="251">
                  <c:v>9.51</c:v>
                </c:pt>
                <c:pt idx="252">
                  <c:v>9.5</c:v>
                </c:pt>
                <c:pt idx="253">
                  <c:v>9.5</c:v>
                </c:pt>
                <c:pt idx="254">
                  <c:v>9.49</c:v>
                </c:pt>
                <c:pt idx="255">
                  <c:v>9.49</c:v>
                </c:pt>
                <c:pt idx="256">
                  <c:v>9.4600000000000009</c:v>
                </c:pt>
                <c:pt idx="257">
                  <c:v>9.44</c:v>
                </c:pt>
                <c:pt idx="258">
                  <c:v>9.4</c:v>
                </c:pt>
                <c:pt idx="259">
                  <c:v>9.39</c:v>
                </c:pt>
                <c:pt idx="260">
                  <c:v>9.3699999999999992</c:v>
                </c:pt>
                <c:pt idx="261">
                  <c:v>9.34</c:v>
                </c:pt>
                <c:pt idx="262">
                  <c:v>9.32</c:v>
                </c:pt>
                <c:pt idx="263">
                  <c:v>9.2799999999999994</c:v>
                </c:pt>
                <c:pt idx="264">
                  <c:v>9.1999999999999993</c:v>
                </c:pt>
                <c:pt idx="265">
                  <c:v>9.14</c:v>
                </c:pt>
                <c:pt idx="266">
                  <c:v>9.09</c:v>
                </c:pt>
                <c:pt idx="267">
                  <c:v>9.0399999999999991</c:v>
                </c:pt>
                <c:pt idx="268">
                  <c:v>9</c:v>
                </c:pt>
                <c:pt idx="269">
                  <c:v>8.9600000000000009</c:v>
                </c:pt>
                <c:pt idx="270">
                  <c:v>8.92</c:v>
                </c:pt>
                <c:pt idx="271">
                  <c:v>8.8699999999999992</c:v>
                </c:pt>
                <c:pt idx="272">
                  <c:v>8.8699999999999992</c:v>
                </c:pt>
                <c:pt idx="273">
                  <c:v>8.84</c:v>
                </c:pt>
                <c:pt idx="274">
                  <c:v>8.82</c:v>
                </c:pt>
                <c:pt idx="275">
                  <c:v>8.82</c:v>
                </c:pt>
                <c:pt idx="276">
                  <c:v>8.7899999999999991</c:v>
                </c:pt>
                <c:pt idx="277">
                  <c:v>8.74</c:v>
                </c:pt>
                <c:pt idx="278">
                  <c:v>8.74</c:v>
                </c:pt>
                <c:pt idx="279">
                  <c:v>8.74</c:v>
                </c:pt>
                <c:pt idx="280">
                  <c:v>8.74</c:v>
                </c:pt>
                <c:pt idx="281">
                  <c:v>8.76</c:v>
                </c:pt>
                <c:pt idx="282">
                  <c:v>8.74</c:v>
                </c:pt>
                <c:pt idx="283">
                  <c:v>8.7899999999999991</c:v>
                </c:pt>
                <c:pt idx="284">
                  <c:v>8.8000000000000007</c:v>
                </c:pt>
                <c:pt idx="285">
                  <c:v>8.82</c:v>
                </c:pt>
                <c:pt idx="286">
                  <c:v>8.84</c:v>
                </c:pt>
                <c:pt idx="287">
                  <c:v>8.86</c:v>
                </c:pt>
                <c:pt idx="288">
                  <c:v>8.89</c:v>
                </c:pt>
                <c:pt idx="289">
                  <c:v>8.9</c:v>
                </c:pt>
                <c:pt idx="290">
                  <c:v>8.92</c:v>
                </c:pt>
                <c:pt idx="291">
                  <c:v>8.92</c:v>
                </c:pt>
                <c:pt idx="292">
                  <c:v>8.92</c:v>
                </c:pt>
                <c:pt idx="293">
                  <c:v>8.92</c:v>
                </c:pt>
                <c:pt idx="294">
                  <c:v>8.94</c:v>
                </c:pt>
                <c:pt idx="295">
                  <c:v>8.94</c:v>
                </c:pt>
                <c:pt idx="296">
                  <c:v>8.92</c:v>
                </c:pt>
                <c:pt idx="297">
                  <c:v>8.92</c:v>
                </c:pt>
                <c:pt idx="298">
                  <c:v>8.93</c:v>
                </c:pt>
                <c:pt idx="299">
                  <c:v>8.93</c:v>
                </c:pt>
                <c:pt idx="300">
                  <c:v>8.93</c:v>
                </c:pt>
                <c:pt idx="301">
                  <c:v>8.91</c:v>
                </c:pt>
                <c:pt idx="302">
                  <c:v>8.9</c:v>
                </c:pt>
                <c:pt idx="303">
                  <c:v>8.8800000000000008</c:v>
                </c:pt>
                <c:pt idx="304">
                  <c:v>8.8800000000000008</c:v>
                </c:pt>
                <c:pt idx="305">
                  <c:v>8.85</c:v>
                </c:pt>
                <c:pt idx="306">
                  <c:v>8.83</c:v>
                </c:pt>
                <c:pt idx="307">
                  <c:v>8.82</c:v>
                </c:pt>
                <c:pt idx="308">
                  <c:v>8.82</c:v>
                </c:pt>
                <c:pt idx="309">
                  <c:v>8.7899999999999991</c:v>
                </c:pt>
                <c:pt idx="310">
                  <c:v>8.76</c:v>
                </c:pt>
                <c:pt idx="311">
                  <c:v>8.75</c:v>
                </c:pt>
                <c:pt idx="312">
                  <c:v>8.74</c:v>
                </c:pt>
                <c:pt idx="313">
                  <c:v>8.74</c:v>
                </c:pt>
                <c:pt idx="314">
                  <c:v>8.7100000000000009</c:v>
                </c:pt>
                <c:pt idx="315">
                  <c:v>8.7100000000000009</c:v>
                </c:pt>
                <c:pt idx="316">
                  <c:v>8.6999999999999993</c:v>
                </c:pt>
                <c:pt idx="317">
                  <c:v>8.6999999999999993</c:v>
                </c:pt>
                <c:pt idx="318">
                  <c:v>8.6999999999999993</c:v>
                </c:pt>
                <c:pt idx="319">
                  <c:v>8.7100000000000009</c:v>
                </c:pt>
                <c:pt idx="320">
                  <c:v>8.7200000000000006</c:v>
                </c:pt>
                <c:pt idx="321">
                  <c:v>8.7100000000000009</c:v>
                </c:pt>
                <c:pt idx="322">
                  <c:v>8.6999999999999993</c:v>
                </c:pt>
                <c:pt idx="323">
                  <c:v>8.6999999999999993</c:v>
                </c:pt>
                <c:pt idx="324">
                  <c:v>8.69</c:v>
                </c:pt>
                <c:pt idx="325">
                  <c:v>8.68</c:v>
                </c:pt>
                <c:pt idx="326">
                  <c:v>8.67</c:v>
                </c:pt>
                <c:pt idx="327">
                  <c:v>8.65</c:v>
                </c:pt>
                <c:pt idx="328">
                  <c:v>8.6199999999999992</c:v>
                </c:pt>
                <c:pt idx="329">
                  <c:v>8.58</c:v>
                </c:pt>
                <c:pt idx="330">
                  <c:v>8.5500000000000007</c:v>
                </c:pt>
                <c:pt idx="331">
                  <c:v>8.51</c:v>
                </c:pt>
                <c:pt idx="332">
                  <c:v>8.48</c:v>
                </c:pt>
                <c:pt idx="333">
                  <c:v>8.4499999999999993</c:v>
                </c:pt>
                <c:pt idx="334">
                  <c:v>8.43</c:v>
                </c:pt>
                <c:pt idx="335">
                  <c:v>8.35</c:v>
                </c:pt>
                <c:pt idx="336">
                  <c:v>8.32</c:v>
                </c:pt>
                <c:pt idx="337">
                  <c:v>8.25</c:v>
                </c:pt>
                <c:pt idx="338">
                  <c:v>8.1999999999999993</c:v>
                </c:pt>
                <c:pt idx="339">
                  <c:v>8.16</c:v>
                </c:pt>
                <c:pt idx="340">
                  <c:v>8.1</c:v>
                </c:pt>
                <c:pt idx="341">
                  <c:v>8.0399999999999991</c:v>
                </c:pt>
                <c:pt idx="342">
                  <c:v>8.06</c:v>
                </c:pt>
                <c:pt idx="343">
                  <c:v>8.01</c:v>
                </c:pt>
                <c:pt idx="344">
                  <c:v>7.98</c:v>
                </c:pt>
                <c:pt idx="345">
                  <c:v>7.94</c:v>
                </c:pt>
                <c:pt idx="346">
                  <c:v>7.9</c:v>
                </c:pt>
                <c:pt idx="347">
                  <c:v>7.87</c:v>
                </c:pt>
                <c:pt idx="348">
                  <c:v>7.85</c:v>
                </c:pt>
                <c:pt idx="349">
                  <c:v>7.82</c:v>
                </c:pt>
                <c:pt idx="350">
                  <c:v>7.78</c:v>
                </c:pt>
                <c:pt idx="351">
                  <c:v>7.78</c:v>
                </c:pt>
                <c:pt idx="352">
                  <c:v>7.78</c:v>
                </c:pt>
                <c:pt idx="353">
                  <c:v>7.76</c:v>
                </c:pt>
                <c:pt idx="354">
                  <c:v>7.75</c:v>
                </c:pt>
                <c:pt idx="355">
                  <c:v>7.75</c:v>
                </c:pt>
                <c:pt idx="356">
                  <c:v>7.74</c:v>
                </c:pt>
                <c:pt idx="357">
                  <c:v>7.73</c:v>
                </c:pt>
                <c:pt idx="358">
                  <c:v>7.72</c:v>
                </c:pt>
                <c:pt idx="359">
                  <c:v>7.7</c:v>
                </c:pt>
                <c:pt idx="360">
                  <c:v>7.68</c:v>
                </c:pt>
                <c:pt idx="361">
                  <c:v>7.66</c:v>
                </c:pt>
                <c:pt idx="362">
                  <c:v>7.64</c:v>
                </c:pt>
                <c:pt idx="363">
                  <c:v>7.61</c:v>
                </c:pt>
                <c:pt idx="364">
                  <c:v>7.58</c:v>
                </c:pt>
                <c:pt idx="365">
                  <c:v>7.6</c:v>
                </c:pt>
                <c:pt idx="366">
                  <c:v>7.62</c:v>
                </c:pt>
                <c:pt idx="367">
                  <c:v>7.62</c:v>
                </c:pt>
                <c:pt idx="368">
                  <c:v>7.62</c:v>
                </c:pt>
                <c:pt idx="369">
                  <c:v>7.62</c:v>
                </c:pt>
                <c:pt idx="370">
                  <c:v>7.61</c:v>
                </c:pt>
                <c:pt idx="371">
                  <c:v>7.61</c:v>
                </c:pt>
                <c:pt idx="372">
                  <c:v>7.6</c:v>
                </c:pt>
                <c:pt idx="373">
                  <c:v>7.6</c:v>
                </c:pt>
                <c:pt idx="374">
                  <c:v>7.59</c:v>
                </c:pt>
                <c:pt idx="375">
                  <c:v>7.59</c:v>
                </c:pt>
                <c:pt idx="376">
                  <c:v>7.58</c:v>
                </c:pt>
                <c:pt idx="377">
                  <c:v>7.54</c:v>
                </c:pt>
                <c:pt idx="378">
                  <c:v>7.52</c:v>
                </c:pt>
                <c:pt idx="379">
                  <c:v>7.49</c:v>
                </c:pt>
                <c:pt idx="380">
                  <c:v>7.47</c:v>
                </c:pt>
                <c:pt idx="381">
                  <c:v>7.44</c:v>
                </c:pt>
                <c:pt idx="382">
                  <c:v>7.4</c:v>
                </c:pt>
                <c:pt idx="383">
                  <c:v>7.39</c:v>
                </c:pt>
                <c:pt idx="384">
                  <c:v>7.34</c:v>
                </c:pt>
                <c:pt idx="385">
                  <c:v>7.31</c:v>
                </c:pt>
                <c:pt idx="386">
                  <c:v>7.32</c:v>
                </c:pt>
                <c:pt idx="387">
                  <c:v>7.29</c:v>
                </c:pt>
                <c:pt idx="388">
                  <c:v>7.28</c:v>
                </c:pt>
                <c:pt idx="389">
                  <c:v>7.3</c:v>
                </c:pt>
                <c:pt idx="390">
                  <c:v>7.32</c:v>
                </c:pt>
                <c:pt idx="391">
                  <c:v>7.31</c:v>
                </c:pt>
                <c:pt idx="392">
                  <c:v>7.32</c:v>
                </c:pt>
                <c:pt idx="393">
                  <c:v>7.32</c:v>
                </c:pt>
                <c:pt idx="394">
                  <c:v>7.34</c:v>
                </c:pt>
                <c:pt idx="395">
                  <c:v>7.34</c:v>
                </c:pt>
                <c:pt idx="396">
                  <c:v>7.35</c:v>
                </c:pt>
                <c:pt idx="397">
                  <c:v>7.35</c:v>
                </c:pt>
                <c:pt idx="398">
                  <c:v>7.39</c:v>
                </c:pt>
                <c:pt idx="399">
                  <c:v>7.39</c:v>
                </c:pt>
                <c:pt idx="400">
                  <c:v>7.39</c:v>
                </c:pt>
                <c:pt idx="401">
                  <c:v>7.39</c:v>
                </c:pt>
                <c:pt idx="402">
                  <c:v>7.39</c:v>
                </c:pt>
                <c:pt idx="403">
                  <c:v>7.39</c:v>
                </c:pt>
                <c:pt idx="404">
                  <c:v>7.4</c:v>
                </c:pt>
                <c:pt idx="405">
                  <c:v>7.4</c:v>
                </c:pt>
                <c:pt idx="406">
                  <c:v>7.4</c:v>
                </c:pt>
                <c:pt idx="407">
                  <c:v>7.38</c:v>
                </c:pt>
                <c:pt idx="408">
                  <c:v>7.36</c:v>
                </c:pt>
                <c:pt idx="409">
                  <c:v>7.33</c:v>
                </c:pt>
                <c:pt idx="410">
                  <c:v>7.3</c:v>
                </c:pt>
                <c:pt idx="411">
                  <c:v>7.26</c:v>
                </c:pt>
                <c:pt idx="412">
                  <c:v>7.24</c:v>
                </c:pt>
                <c:pt idx="413">
                  <c:v>7.2</c:v>
                </c:pt>
                <c:pt idx="414">
                  <c:v>7.16</c:v>
                </c:pt>
                <c:pt idx="415">
                  <c:v>7.12</c:v>
                </c:pt>
                <c:pt idx="416">
                  <c:v>7.08</c:v>
                </c:pt>
                <c:pt idx="417">
                  <c:v>7.02</c:v>
                </c:pt>
                <c:pt idx="418">
                  <c:v>6.97</c:v>
                </c:pt>
                <c:pt idx="419">
                  <c:v>6.96</c:v>
                </c:pt>
                <c:pt idx="420">
                  <c:v>6.96</c:v>
                </c:pt>
                <c:pt idx="421">
                  <c:v>6.95</c:v>
                </c:pt>
                <c:pt idx="422">
                  <c:v>6.94</c:v>
                </c:pt>
                <c:pt idx="423">
                  <c:v>6.99</c:v>
                </c:pt>
                <c:pt idx="424">
                  <c:v>7.08</c:v>
                </c:pt>
                <c:pt idx="425">
                  <c:v>7.12</c:v>
                </c:pt>
                <c:pt idx="426">
                  <c:v>7.17</c:v>
                </c:pt>
                <c:pt idx="427">
                  <c:v>7.19</c:v>
                </c:pt>
                <c:pt idx="428">
                  <c:v>7.21</c:v>
                </c:pt>
                <c:pt idx="429">
                  <c:v>7.18</c:v>
                </c:pt>
                <c:pt idx="430">
                  <c:v>7.16</c:v>
                </c:pt>
                <c:pt idx="431">
                  <c:v>7.16</c:v>
                </c:pt>
                <c:pt idx="432">
                  <c:v>7.16</c:v>
                </c:pt>
                <c:pt idx="433">
                  <c:v>7.18</c:v>
                </c:pt>
                <c:pt idx="434">
                  <c:v>7.2</c:v>
                </c:pt>
                <c:pt idx="435">
                  <c:v>7.2</c:v>
                </c:pt>
                <c:pt idx="436">
                  <c:v>7.2</c:v>
                </c:pt>
                <c:pt idx="437">
                  <c:v>7.2</c:v>
                </c:pt>
                <c:pt idx="438">
                  <c:v>7.19</c:v>
                </c:pt>
                <c:pt idx="439">
                  <c:v>7.19</c:v>
                </c:pt>
                <c:pt idx="440">
                  <c:v>7.19</c:v>
                </c:pt>
                <c:pt idx="441">
                  <c:v>7.17</c:v>
                </c:pt>
                <c:pt idx="442">
                  <c:v>7.15</c:v>
                </c:pt>
                <c:pt idx="443">
                  <c:v>7.12</c:v>
                </c:pt>
                <c:pt idx="444">
                  <c:v>7.08</c:v>
                </c:pt>
                <c:pt idx="445">
                  <c:v>7.04</c:v>
                </c:pt>
                <c:pt idx="446">
                  <c:v>7</c:v>
                </c:pt>
                <c:pt idx="447">
                  <c:v>6.96</c:v>
                </c:pt>
                <c:pt idx="448">
                  <c:v>6.9</c:v>
                </c:pt>
                <c:pt idx="449">
                  <c:v>6.88</c:v>
                </c:pt>
                <c:pt idx="450">
                  <c:v>6.84</c:v>
                </c:pt>
                <c:pt idx="451">
                  <c:v>6.8</c:v>
                </c:pt>
                <c:pt idx="452">
                  <c:v>6.74</c:v>
                </c:pt>
                <c:pt idx="453">
                  <c:v>6.72</c:v>
                </c:pt>
                <c:pt idx="454">
                  <c:v>6.7</c:v>
                </c:pt>
                <c:pt idx="455">
                  <c:v>6.7</c:v>
                </c:pt>
                <c:pt idx="456">
                  <c:v>6.68</c:v>
                </c:pt>
                <c:pt idx="457">
                  <c:v>6.65</c:v>
                </c:pt>
                <c:pt idx="458">
                  <c:v>6.6</c:v>
                </c:pt>
                <c:pt idx="459">
                  <c:v>6.6</c:v>
                </c:pt>
                <c:pt idx="460">
                  <c:v>6.62</c:v>
                </c:pt>
                <c:pt idx="461">
                  <c:v>6.62</c:v>
                </c:pt>
                <c:pt idx="462">
                  <c:v>6.62</c:v>
                </c:pt>
                <c:pt idx="463">
                  <c:v>6.64</c:v>
                </c:pt>
                <c:pt idx="464">
                  <c:v>6.64</c:v>
                </c:pt>
                <c:pt idx="465">
                  <c:v>6.72</c:v>
                </c:pt>
                <c:pt idx="466">
                  <c:v>6.8</c:v>
                </c:pt>
                <c:pt idx="467">
                  <c:v>6.85</c:v>
                </c:pt>
                <c:pt idx="468">
                  <c:v>6.92</c:v>
                </c:pt>
                <c:pt idx="469">
                  <c:v>6.93</c:v>
                </c:pt>
                <c:pt idx="470">
                  <c:v>6.96</c:v>
                </c:pt>
                <c:pt idx="471">
                  <c:v>6.96</c:v>
                </c:pt>
                <c:pt idx="472">
                  <c:v>6.96</c:v>
                </c:pt>
                <c:pt idx="473">
                  <c:v>7</c:v>
                </c:pt>
                <c:pt idx="474">
                  <c:v>7.02</c:v>
                </c:pt>
                <c:pt idx="475">
                  <c:v>7.04</c:v>
                </c:pt>
                <c:pt idx="476">
                  <c:v>7.06</c:v>
                </c:pt>
                <c:pt idx="477">
                  <c:v>7.07</c:v>
                </c:pt>
                <c:pt idx="478">
                  <c:v>7.08</c:v>
                </c:pt>
                <c:pt idx="479">
                  <c:v>7.08</c:v>
                </c:pt>
                <c:pt idx="480">
                  <c:v>7.1</c:v>
                </c:pt>
                <c:pt idx="481">
                  <c:v>7.1</c:v>
                </c:pt>
                <c:pt idx="482">
                  <c:v>7.11</c:v>
                </c:pt>
                <c:pt idx="483">
                  <c:v>7.1</c:v>
                </c:pt>
                <c:pt idx="484">
                  <c:v>7.09</c:v>
                </c:pt>
                <c:pt idx="485">
                  <c:v>7.08</c:v>
                </c:pt>
                <c:pt idx="486">
                  <c:v>7.08</c:v>
                </c:pt>
                <c:pt idx="487">
                  <c:v>7.08</c:v>
                </c:pt>
                <c:pt idx="488">
                  <c:v>7.07</c:v>
                </c:pt>
                <c:pt idx="489">
                  <c:v>7.04</c:v>
                </c:pt>
                <c:pt idx="490">
                  <c:v>7</c:v>
                </c:pt>
                <c:pt idx="491">
                  <c:v>6.99</c:v>
                </c:pt>
                <c:pt idx="492">
                  <c:v>6.98</c:v>
                </c:pt>
                <c:pt idx="493">
                  <c:v>6.89</c:v>
                </c:pt>
                <c:pt idx="494">
                  <c:v>6.82</c:v>
                </c:pt>
                <c:pt idx="495">
                  <c:v>6.76</c:v>
                </c:pt>
                <c:pt idx="496">
                  <c:v>6.72</c:v>
                </c:pt>
                <c:pt idx="497">
                  <c:v>6.67</c:v>
                </c:pt>
                <c:pt idx="498">
                  <c:v>6.62</c:v>
                </c:pt>
                <c:pt idx="499">
                  <c:v>6.56</c:v>
                </c:pt>
                <c:pt idx="500">
                  <c:v>6.51</c:v>
                </c:pt>
                <c:pt idx="501">
                  <c:v>6.43</c:v>
                </c:pt>
                <c:pt idx="502">
                  <c:v>6.34</c:v>
                </c:pt>
                <c:pt idx="503">
                  <c:v>6.28</c:v>
                </c:pt>
                <c:pt idx="504">
                  <c:v>6.34</c:v>
                </c:pt>
                <c:pt idx="505">
                  <c:v>6.4</c:v>
                </c:pt>
                <c:pt idx="506">
                  <c:v>6.42</c:v>
                </c:pt>
                <c:pt idx="507">
                  <c:v>6.48</c:v>
                </c:pt>
                <c:pt idx="508">
                  <c:v>6.5</c:v>
                </c:pt>
                <c:pt idx="509">
                  <c:v>6.57</c:v>
                </c:pt>
                <c:pt idx="510">
                  <c:v>6.68</c:v>
                </c:pt>
                <c:pt idx="511">
                  <c:v>6.65</c:v>
                </c:pt>
                <c:pt idx="512">
                  <c:v>6.62</c:v>
                </c:pt>
                <c:pt idx="513">
                  <c:v>6.66</c:v>
                </c:pt>
                <c:pt idx="514">
                  <c:v>6.57</c:v>
                </c:pt>
                <c:pt idx="515">
                  <c:v>6.55</c:v>
                </c:pt>
                <c:pt idx="516">
                  <c:v>6.53</c:v>
                </c:pt>
                <c:pt idx="517">
                  <c:v>6.49</c:v>
                </c:pt>
                <c:pt idx="518">
                  <c:v>6.46</c:v>
                </c:pt>
                <c:pt idx="519">
                  <c:v>6.43</c:v>
                </c:pt>
                <c:pt idx="520">
                  <c:v>6.4</c:v>
                </c:pt>
                <c:pt idx="521">
                  <c:v>6.42</c:v>
                </c:pt>
                <c:pt idx="522">
                  <c:v>6.44</c:v>
                </c:pt>
                <c:pt idx="523">
                  <c:v>6.44</c:v>
                </c:pt>
                <c:pt idx="524">
                  <c:v>6.45</c:v>
                </c:pt>
                <c:pt idx="525">
                  <c:v>6.48</c:v>
                </c:pt>
                <c:pt idx="526">
                  <c:v>6.54</c:v>
                </c:pt>
                <c:pt idx="527">
                  <c:v>6.59</c:v>
                </c:pt>
                <c:pt idx="528">
                  <c:v>6.63</c:v>
                </c:pt>
                <c:pt idx="529">
                  <c:v>6.65</c:v>
                </c:pt>
                <c:pt idx="530">
                  <c:v>6.69</c:v>
                </c:pt>
                <c:pt idx="531">
                  <c:v>6.68</c:v>
                </c:pt>
                <c:pt idx="532">
                  <c:v>6.66</c:v>
                </c:pt>
                <c:pt idx="533">
                  <c:v>6.65</c:v>
                </c:pt>
                <c:pt idx="534">
                  <c:v>6.63</c:v>
                </c:pt>
                <c:pt idx="535">
                  <c:v>6.61</c:v>
                </c:pt>
                <c:pt idx="536">
                  <c:v>6.6</c:v>
                </c:pt>
                <c:pt idx="537">
                  <c:v>6.6</c:v>
                </c:pt>
                <c:pt idx="538">
                  <c:v>6.61</c:v>
                </c:pt>
                <c:pt idx="539">
                  <c:v>6.63</c:v>
                </c:pt>
                <c:pt idx="540">
                  <c:v>6.64</c:v>
                </c:pt>
                <c:pt idx="541">
                  <c:v>6.62</c:v>
                </c:pt>
                <c:pt idx="542">
                  <c:v>6.6</c:v>
                </c:pt>
                <c:pt idx="543">
                  <c:v>6.56</c:v>
                </c:pt>
                <c:pt idx="544">
                  <c:v>6.52</c:v>
                </c:pt>
                <c:pt idx="545">
                  <c:v>6.5</c:v>
                </c:pt>
                <c:pt idx="546">
                  <c:v>6.48</c:v>
                </c:pt>
                <c:pt idx="547">
                  <c:v>6.48</c:v>
                </c:pt>
                <c:pt idx="548">
                  <c:v>6.48</c:v>
                </c:pt>
                <c:pt idx="549">
                  <c:v>6.46</c:v>
                </c:pt>
                <c:pt idx="550">
                  <c:v>6.45</c:v>
                </c:pt>
                <c:pt idx="551">
                  <c:v>6.45</c:v>
                </c:pt>
                <c:pt idx="552">
                  <c:v>6.45</c:v>
                </c:pt>
                <c:pt idx="553">
                  <c:v>6.48</c:v>
                </c:pt>
                <c:pt idx="554">
                  <c:v>6.5</c:v>
                </c:pt>
                <c:pt idx="555">
                  <c:v>6.48</c:v>
                </c:pt>
                <c:pt idx="556">
                  <c:v>6.58</c:v>
                </c:pt>
                <c:pt idx="557">
                  <c:v>6.6</c:v>
                </c:pt>
                <c:pt idx="558">
                  <c:v>6.66</c:v>
                </c:pt>
                <c:pt idx="559">
                  <c:v>6.66</c:v>
                </c:pt>
                <c:pt idx="560">
                  <c:v>6.66</c:v>
                </c:pt>
                <c:pt idx="561">
                  <c:v>6.7</c:v>
                </c:pt>
                <c:pt idx="562">
                  <c:v>6.72</c:v>
                </c:pt>
                <c:pt idx="563">
                  <c:v>6.74</c:v>
                </c:pt>
                <c:pt idx="564">
                  <c:v>6.76</c:v>
                </c:pt>
                <c:pt idx="565">
                  <c:v>6.78</c:v>
                </c:pt>
                <c:pt idx="566">
                  <c:v>6.8</c:v>
                </c:pt>
                <c:pt idx="567">
                  <c:v>6.83</c:v>
                </c:pt>
                <c:pt idx="568">
                  <c:v>6.86</c:v>
                </c:pt>
                <c:pt idx="569">
                  <c:v>6.89</c:v>
                </c:pt>
                <c:pt idx="570">
                  <c:v>6.91</c:v>
                </c:pt>
                <c:pt idx="571">
                  <c:v>7</c:v>
                </c:pt>
                <c:pt idx="572">
                  <c:v>7.07</c:v>
                </c:pt>
                <c:pt idx="573">
                  <c:v>7.13</c:v>
                </c:pt>
                <c:pt idx="574">
                  <c:v>7.23</c:v>
                </c:pt>
                <c:pt idx="575">
                  <c:v>7.28</c:v>
                </c:pt>
                <c:pt idx="576">
                  <c:v>7.35</c:v>
                </c:pt>
                <c:pt idx="577">
                  <c:v>7.43</c:v>
                </c:pt>
                <c:pt idx="578">
                  <c:v>7.55</c:v>
                </c:pt>
                <c:pt idx="579">
                  <c:v>7.57</c:v>
                </c:pt>
                <c:pt idx="580">
                  <c:v>7.7</c:v>
                </c:pt>
                <c:pt idx="581">
                  <c:v>7.74</c:v>
                </c:pt>
                <c:pt idx="582">
                  <c:v>7.84</c:v>
                </c:pt>
                <c:pt idx="583">
                  <c:v>7.88</c:v>
                </c:pt>
                <c:pt idx="584">
                  <c:v>7.93</c:v>
                </c:pt>
                <c:pt idx="585">
                  <c:v>7.96</c:v>
                </c:pt>
                <c:pt idx="586">
                  <c:v>7.98</c:v>
                </c:pt>
                <c:pt idx="587">
                  <c:v>8.0299999999999994</c:v>
                </c:pt>
                <c:pt idx="588">
                  <c:v>8.1</c:v>
                </c:pt>
                <c:pt idx="589">
                  <c:v>8.14</c:v>
                </c:pt>
                <c:pt idx="590">
                  <c:v>8.17</c:v>
                </c:pt>
                <c:pt idx="591">
                  <c:v>8.19</c:v>
                </c:pt>
                <c:pt idx="592">
                  <c:v>8.2100000000000009</c:v>
                </c:pt>
                <c:pt idx="593">
                  <c:v>8.2100000000000009</c:v>
                </c:pt>
                <c:pt idx="594">
                  <c:v>8.26</c:v>
                </c:pt>
                <c:pt idx="595">
                  <c:v>8.2799999999999994</c:v>
                </c:pt>
                <c:pt idx="596">
                  <c:v>8.32</c:v>
                </c:pt>
                <c:pt idx="597">
                  <c:v>8.32</c:v>
                </c:pt>
                <c:pt idx="598">
                  <c:v>8.32</c:v>
                </c:pt>
                <c:pt idx="599">
                  <c:v>8.32</c:v>
                </c:pt>
                <c:pt idx="600">
                  <c:v>8.32</c:v>
                </c:pt>
                <c:pt idx="601">
                  <c:v>8.32</c:v>
                </c:pt>
                <c:pt idx="602">
                  <c:v>8.34</c:v>
                </c:pt>
                <c:pt idx="603">
                  <c:v>8.34</c:v>
                </c:pt>
                <c:pt idx="604">
                  <c:v>8.36</c:v>
                </c:pt>
                <c:pt idx="605">
                  <c:v>8.34</c:v>
                </c:pt>
                <c:pt idx="606">
                  <c:v>8.32</c:v>
                </c:pt>
                <c:pt idx="607">
                  <c:v>8.32</c:v>
                </c:pt>
                <c:pt idx="608">
                  <c:v>8.34</c:v>
                </c:pt>
                <c:pt idx="609">
                  <c:v>8.34</c:v>
                </c:pt>
                <c:pt idx="610">
                  <c:v>8.34</c:v>
                </c:pt>
                <c:pt idx="611">
                  <c:v>8.34</c:v>
                </c:pt>
                <c:pt idx="612">
                  <c:v>8.34</c:v>
                </c:pt>
                <c:pt idx="613">
                  <c:v>8.32</c:v>
                </c:pt>
                <c:pt idx="614">
                  <c:v>8.31</c:v>
                </c:pt>
                <c:pt idx="615">
                  <c:v>8.3000000000000007</c:v>
                </c:pt>
                <c:pt idx="616">
                  <c:v>8.2799999999999994</c:v>
                </c:pt>
                <c:pt idx="617">
                  <c:v>8.24</c:v>
                </c:pt>
                <c:pt idx="618">
                  <c:v>8.2200000000000006</c:v>
                </c:pt>
                <c:pt idx="619">
                  <c:v>8.2200000000000006</c:v>
                </c:pt>
                <c:pt idx="620">
                  <c:v>8.19</c:v>
                </c:pt>
                <c:pt idx="621">
                  <c:v>8.17</c:v>
                </c:pt>
                <c:pt idx="622">
                  <c:v>8.15</c:v>
                </c:pt>
                <c:pt idx="623">
                  <c:v>8.1300000000000008</c:v>
                </c:pt>
                <c:pt idx="624">
                  <c:v>8.1199999999999992</c:v>
                </c:pt>
                <c:pt idx="625">
                  <c:v>8.1</c:v>
                </c:pt>
                <c:pt idx="626">
                  <c:v>8.07</c:v>
                </c:pt>
                <c:pt idx="627">
                  <c:v>8.08</c:v>
                </c:pt>
                <c:pt idx="628">
                  <c:v>8.1</c:v>
                </c:pt>
                <c:pt idx="629">
                  <c:v>8.1</c:v>
                </c:pt>
                <c:pt idx="630">
                  <c:v>8.11</c:v>
                </c:pt>
                <c:pt idx="631">
                  <c:v>8.11</c:v>
                </c:pt>
                <c:pt idx="632">
                  <c:v>8.1199999999999992</c:v>
                </c:pt>
                <c:pt idx="633">
                  <c:v>8.1199999999999992</c:v>
                </c:pt>
                <c:pt idx="634">
                  <c:v>8.1300000000000008</c:v>
                </c:pt>
                <c:pt idx="635">
                  <c:v>8.14</c:v>
                </c:pt>
                <c:pt idx="636">
                  <c:v>8.15</c:v>
                </c:pt>
                <c:pt idx="637">
                  <c:v>8.16</c:v>
                </c:pt>
                <c:pt idx="638">
                  <c:v>8.17</c:v>
                </c:pt>
                <c:pt idx="639">
                  <c:v>8.23</c:v>
                </c:pt>
                <c:pt idx="640">
                  <c:v>8.24</c:v>
                </c:pt>
                <c:pt idx="641">
                  <c:v>8.25</c:v>
                </c:pt>
                <c:pt idx="642">
                  <c:v>8.26</c:v>
                </c:pt>
                <c:pt idx="643">
                  <c:v>8.3000000000000007</c:v>
                </c:pt>
                <c:pt idx="644">
                  <c:v>8.33</c:v>
                </c:pt>
                <c:pt idx="645">
                  <c:v>8.39</c:v>
                </c:pt>
                <c:pt idx="646">
                  <c:v>8.44</c:v>
                </c:pt>
                <c:pt idx="647">
                  <c:v>8.48</c:v>
                </c:pt>
                <c:pt idx="648">
                  <c:v>8.51</c:v>
                </c:pt>
                <c:pt idx="649">
                  <c:v>8.5299999999999994</c:v>
                </c:pt>
                <c:pt idx="650">
                  <c:v>8.56</c:v>
                </c:pt>
                <c:pt idx="651">
                  <c:v>8.58</c:v>
                </c:pt>
                <c:pt idx="652">
                  <c:v>8.6</c:v>
                </c:pt>
                <c:pt idx="653">
                  <c:v>8.6</c:v>
                </c:pt>
                <c:pt idx="654">
                  <c:v>8.6</c:v>
                </c:pt>
                <c:pt idx="655">
                  <c:v>8.6199999999999992</c:v>
                </c:pt>
                <c:pt idx="656">
                  <c:v>8.64</c:v>
                </c:pt>
                <c:pt idx="657">
                  <c:v>8.66</c:v>
                </c:pt>
                <c:pt idx="658">
                  <c:v>8.68</c:v>
                </c:pt>
                <c:pt idx="659">
                  <c:v>8.73</c:v>
                </c:pt>
                <c:pt idx="660">
                  <c:v>8.7799999999999994</c:v>
                </c:pt>
                <c:pt idx="661">
                  <c:v>8.82</c:v>
                </c:pt>
                <c:pt idx="662">
                  <c:v>8.84</c:v>
                </c:pt>
                <c:pt idx="663">
                  <c:v>8.8699999999999992</c:v>
                </c:pt>
                <c:pt idx="664">
                  <c:v>8.92</c:v>
                </c:pt>
                <c:pt idx="665">
                  <c:v>8.93</c:v>
                </c:pt>
                <c:pt idx="666">
                  <c:v>8.94</c:v>
                </c:pt>
                <c:pt idx="667">
                  <c:v>9.01</c:v>
                </c:pt>
                <c:pt idx="668">
                  <c:v>9.02</c:v>
                </c:pt>
                <c:pt idx="669">
                  <c:v>9.02</c:v>
                </c:pt>
                <c:pt idx="670">
                  <c:v>9.0399999999999991</c:v>
                </c:pt>
                <c:pt idx="671">
                  <c:v>9.0399999999999991</c:v>
                </c:pt>
                <c:pt idx="672">
                  <c:v>9.0500000000000007</c:v>
                </c:pt>
                <c:pt idx="673">
                  <c:v>9.07</c:v>
                </c:pt>
                <c:pt idx="674">
                  <c:v>9.0500000000000007</c:v>
                </c:pt>
                <c:pt idx="675">
                  <c:v>9.0500000000000007</c:v>
                </c:pt>
                <c:pt idx="676">
                  <c:v>9.06</c:v>
                </c:pt>
                <c:pt idx="677">
                  <c:v>9.07</c:v>
                </c:pt>
                <c:pt idx="678">
                  <c:v>9.07</c:v>
                </c:pt>
                <c:pt idx="679">
                  <c:v>9.08</c:v>
                </c:pt>
                <c:pt idx="680">
                  <c:v>9.08</c:v>
                </c:pt>
                <c:pt idx="681">
                  <c:v>9.1</c:v>
                </c:pt>
                <c:pt idx="682">
                  <c:v>9.1300000000000008</c:v>
                </c:pt>
                <c:pt idx="683">
                  <c:v>9.1300000000000008</c:v>
                </c:pt>
                <c:pt idx="684">
                  <c:v>9.1999999999999993</c:v>
                </c:pt>
                <c:pt idx="685">
                  <c:v>9.1999999999999993</c:v>
                </c:pt>
                <c:pt idx="686">
                  <c:v>9.1999999999999993</c:v>
                </c:pt>
                <c:pt idx="687">
                  <c:v>9.1999999999999993</c:v>
                </c:pt>
                <c:pt idx="688">
                  <c:v>9.1999999999999993</c:v>
                </c:pt>
                <c:pt idx="689">
                  <c:v>9.1999999999999993</c:v>
                </c:pt>
                <c:pt idx="690">
                  <c:v>9.1999999999999993</c:v>
                </c:pt>
                <c:pt idx="691">
                  <c:v>9.2100000000000009</c:v>
                </c:pt>
                <c:pt idx="692">
                  <c:v>9.2200000000000006</c:v>
                </c:pt>
                <c:pt idx="693">
                  <c:v>9.24</c:v>
                </c:pt>
                <c:pt idx="694">
                  <c:v>9.3000000000000007</c:v>
                </c:pt>
                <c:pt idx="695">
                  <c:v>9.3000000000000007</c:v>
                </c:pt>
                <c:pt idx="696">
                  <c:v>9.3000000000000007</c:v>
                </c:pt>
                <c:pt idx="697">
                  <c:v>9.3000000000000007</c:v>
                </c:pt>
                <c:pt idx="698">
                  <c:v>9.2799999999999994</c:v>
                </c:pt>
                <c:pt idx="699">
                  <c:v>9.25</c:v>
                </c:pt>
                <c:pt idx="700">
                  <c:v>9.25</c:v>
                </c:pt>
                <c:pt idx="701">
                  <c:v>9.25</c:v>
                </c:pt>
                <c:pt idx="702">
                  <c:v>9.26</c:v>
                </c:pt>
                <c:pt idx="703">
                  <c:v>9.26</c:v>
                </c:pt>
                <c:pt idx="704">
                  <c:v>9.26</c:v>
                </c:pt>
                <c:pt idx="705">
                  <c:v>9.26</c:v>
                </c:pt>
                <c:pt idx="706">
                  <c:v>9.26</c:v>
                </c:pt>
                <c:pt idx="707">
                  <c:v>9.26</c:v>
                </c:pt>
                <c:pt idx="708">
                  <c:v>9.2799999999999994</c:v>
                </c:pt>
                <c:pt idx="709">
                  <c:v>9.2799999999999994</c:v>
                </c:pt>
                <c:pt idx="710">
                  <c:v>9.2799999999999994</c:v>
                </c:pt>
                <c:pt idx="711">
                  <c:v>9.2799999999999994</c:v>
                </c:pt>
                <c:pt idx="712">
                  <c:v>9.3000000000000007</c:v>
                </c:pt>
                <c:pt idx="713">
                  <c:v>9.27</c:v>
                </c:pt>
                <c:pt idx="714">
                  <c:v>9.3000000000000007</c:v>
                </c:pt>
                <c:pt idx="715">
                  <c:v>9.31</c:v>
                </c:pt>
                <c:pt idx="716">
                  <c:v>9.31</c:v>
                </c:pt>
                <c:pt idx="717">
                  <c:v>9.3000000000000007</c:v>
                </c:pt>
                <c:pt idx="718">
                  <c:v>9.39</c:v>
                </c:pt>
                <c:pt idx="719">
                  <c:v>9.27</c:v>
                </c:pt>
                <c:pt idx="720">
                  <c:v>9.25</c:v>
                </c:pt>
                <c:pt idx="721">
                  <c:v>9.24</c:v>
                </c:pt>
                <c:pt idx="722">
                  <c:v>9.24</c:v>
                </c:pt>
                <c:pt idx="723">
                  <c:v>9.2100000000000009</c:v>
                </c:pt>
                <c:pt idx="724">
                  <c:v>9.19</c:v>
                </c:pt>
                <c:pt idx="725">
                  <c:v>9.16</c:v>
                </c:pt>
                <c:pt idx="726">
                  <c:v>9.11</c:v>
                </c:pt>
                <c:pt idx="727">
                  <c:v>9.09</c:v>
                </c:pt>
                <c:pt idx="728">
                  <c:v>9.02</c:v>
                </c:pt>
                <c:pt idx="729">
                  <c:v>8.9700000000000006</c:v>
                </c:pt>
                <c:pt idx="730">
                  <c:v>8.9700000000000006</c:v>
                </c:pt>
                <c:pt idx="731">
                  <c:v>8.92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F9B-4B73-A52C-63AB366233EF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DATOS!$AD$3:$AD$734</c:f>
              <c:numCache>
                <c:formatCode>0.00</c:formatCode>
                <c:ptCount val="732"/>
                <c:pt idx="0">
                  <c:v>8.8000000000000007</c:v>
                </c:pt>
                <c:pt idx="1">
                  <c:v>8.6999999999999993</c:v>
                </c:pt>
                <c:pt idx="2">
                  <c:v>8.64</c:v>
                </c:pt>
                <c:pt idx="3">
                  <c:v>8.5399999999999991</c:v>
                </c:pt>
                <c:pt idx="4">
                  <c:v>8.49</c:v>
                </c:pt>
                <c:pt idx="5">
                  <c:v>8.42</c:v>
                </c:pt>
                <c:pt idx="6">
                  <c:v>8.33</c:v>
                </c:pt>
                <c:pt idx="7">
                  <c:v>8.3000000000000007</c:v>
                </c:pt>
                <c:pt idx="8">
                  <c:v>8.2799999999999994</c:v>
                </c:pt>
                <c:pt idx="9">
                  <c:v>8.1</c:v>
                </c:pt>
                <c:pt idx="10">
                  <c:v>8</c:v>
                </c:pt>
                <c:pt idx="11">
                  <c:v>7.97</c:v>
                </c:pt>
                <c:pt idx="12">
                  <c:v>7.9</c:v>
                </c:pt>
                <c:pt idx="13">
                  <c:v>7.82</c:v>
                </c:pt>
                <c:pt idx="14">
                  <c:v>7.78</c:v>
                </c:pt>
                <c:pt idx="15">
                  <c:v>7.74</c:v>
                </c:pt>
                <c:pt idx="16">
                  <c:v>7.7</c:v>
                </c:pt>
                <c:pt idx="17">
                  <c:v>7.65</c:v>
                </c:pt>
                <c:pt idx="18">
                  <c:v>7.6</c:v>
                </c:pt>
                <c:pt idx="19">
                  <c:v>7.55</c:v>
                </c:pt>
                <c:pt idx="20">
                  <c:v>7.5</c:v>
                </c:pt>
                <c:pt idx="21">
                  <c:v>7.48</c:v>
                </c:pt>
                <c:pt idx="22">
                  <c:v>7.46</c:v>
                </c:pt>
                <c:pt idx="23">
                  <c:v>7.41</c:v>
                </c:pt>
                <c:pt idx="24">
                  <c:v>7.35</c:v>
                </c:pt>
                <c:pt idx="25">
                  <c:v>7.3</c:v>
                </c:pt>
                <c:pt idx="26">
                  <c:v>7.24</c:v>
                </c:pt>
                <c:pt idx="27">
                  <c:v>7.2</c:v>
                </c:pt>
                <c:pt idx="28">
                  <c:v>7.16</c:v>
                </c:pt>
                <c:pt idx="29">
                  <c:v>7.12</c:v>
                </c:pt>
                <c:pt idx="30">
                  <c:v>7.08</c:v>
                </c:pt>
                <c:pt idx="31">
                  <c:v>7.08</c:v>
                </c:pt>
                <c:pt idx="32">
                  <c:v>6.95</c:v>
                </c:pt>
                <c:pt idx="33">
                  <c:v>6.91</c:v>
                </c:pt>
                <c:pt idx="34">
                  <c:v>6.91</c:v>
                </c:pt>
                <c:pt idx="35">
                  <c:v>6.88</c:v>
                </c:pt>
                <c:pt idx="36">
                  <c:v>6.87</c:v>
                </c:pt>
                <c:pt idx="37">
                  <c:v>6.8</c:v>
                </c:pt>
                <c:pt idx="38">
                  <c:v>6.78</c:v>
                </c:pt>
                <c:pt idx="39">
                  <c:v>6.76</c:v>
                </c:pt>
                <c:pt idx="40">
                  <c:v>6.76</c:v>
                </c:pt>
                <c:pt idx="41">
                  <c:v>6.71</c:v>
                </c:pt>
                <c:pt idx="42">
                  <c:v>6.69</c:v>
                </c:pt>
                <c:pt idx="43">
                  <c:v>6.64</c:v>
                </c:pt>
                <c:pt idx="44">
                  <c:v>6.63</c:v>
                </c:pt>
                <c:pt idx="45">
                  <c:v>6.63</c:v>
                </c:pt>
                <c:pt idx="46">
                  <c:v>6.61</c:v>
                </c:pt>
                <c:pt idx="47">
                  <c:v>6.59</c:v>
                </c:pt>
                <c:pt idx="48">
                  <c:v>6.58</c:v>
                </c:pt>
                <c:pt idx="49">
                  <c:v>6.56</c:v>
                </c:pt>
                <c:pt idx="50">
                  <c:v>6.55</c:v>
                </c:pt>
                <c:pt idx="51">
                  <c:v>6.55</c:v>
                </c:pt>
                <c:pt idx="52">
                  <c:v>6.58</c:v>
                </c:pt>
                <c:pt idx="53">
                  <c:v>6.61</c:v>
                </c:pt>
                <c:pt idx="54">
                  <c:v>6.61</c:v>
                </c:pt>
                <c:pt idx="55">
                  <c:v>6.6</c:v>
                </c:pt>
                <c:pt idx="56">
                  <c:v>6.57</c:v>
                </c:pt>
                <c:pt idx="57">
                  <c:v>6.54</c:v>
                </c:pt>
                <c:pt idx="58">
                  <c:v>6.51</c:v>
                </c:pt>
                <c:pt idx="59">
                  <c:v>6.46</c:v>
                </c:pt>
                <c:pt idx="60">
                  <c:v>6.44</c:v>
                </c:pt>
                <c:pt idx="61">
                  <c:v>6.44</c:v>
                </c:pt>
                <c:pt idx="62">
                  <c:v>6.43</c:v>
                </c:pt>
                <c:pt idx="63">
                  <c:v>6.43</c:v>
                </c:pt>
                <c:pt idx="64">
                  <c:v>6.43</c:v>
                </c:pt>
                <c:pt idx="65">
                  <c:v>6.43</c:v>
                </c:pt>
                <c:pt idx="66">
                  <c:v>6.45</c:v>
                </c:pt>
                <c:pt idx="67">
                  <c:v>6.42</c:v>
                </c:pt>
                <c:pt idx="68">
                  <c:v>6.4</c:v>
                </c:pt>
                <c:pt idx="69">
                  <c:v>6.35</c:v>
                </c:pt>
                <c:pt idx="70">
                  <c:v>6.32</c:v>
                </c:pt>
                <c:pt idx="71">
                  <c:v>6.3</c:v>
                </c:pt>
                <c:pt idx="72">
                  <c:v>6.26</c:v>
                </c:pt>
                <c:pt idx="73">
                  <c:v>6.23</c:v>
                </c:pt>
                <c:pt idx="74">
                  <c:v>6.2</c:v>
                </c:pt>
                <c:pt idx="75">
                  <c:v>6.19</c:v>
                </c:pt>
                <c:pt idx="76">
                  <c:v>6.19</c:v>
                </c:pt>
                <c:pt idx="77">
                  <c:v>6.19</c:v>
                </c:pt>
                <c:pt idx="78">
                  <c:v>6.21</c:v>
                </c:pt>
                <c:pt idx="79">
                  <c:v>6.21</c:v>
                </c:pt>
                <c:pt idx="80">
                  <c:v>6.22</c:v>
                </c:pt>
                <c:pt idx="81">
                  <c:v>6.24</c:v>
                </c:pt>
                <c:pt idx="82">
                  <c:v>6.3</c:v>
                </c:pt>
                <c:pt idx="83">
                  <c:v>6.27</c:v>
                </c:pt>
                <c:pt idx="84">
                  <c:v>6.28</c:v>
                </c:pt>
                <c:pt idx="85">
                  <c:v>6.25</c:v>
                </c:pt>
                <c:pt idx="86">
                  <c:v>6.24</c:v>
                </c:pt>
                <c:pt idx="87">
                  <c:v>6.23</c:v>
                </c:pt>
                <c:pt idx="88">
                  <c:v>6.24</c:v>
                </c:pt>
                <c:pt idx="89">
                  <c:v>6.22</c:v>
                </c:pt>
                <c:pt idx="90">
                  <c:v>6.22</c:v>
                </c:pt>
                <c:pt idx="91">
                  <c:v>6.22</c:v>
                </c:pt>
                <c:pt idx="92">
                  <c:v>6.19</c:v>
                </c:pt>
                <c:pt idx="93">
                  <c:v>6.19</c:v>
                </c:pt>
                <c:pt idx="94">
                  <c:v>6.17</c:v>
                </c:pt>
                <c:pt idx="95">
                  <c:v>6.08</c:v>
                </c:pt>
                <c:pt idx="96">
                  <c:v>6.02</c:v>
                </c:pt>
                <c:pt idx="97">
                  <c:v>5.96</c:v>
                </c:pt>
                <c:pt idx="98">
                  <c:v>5.93</c:v>
                </c:pt>
                <c:pt idx="99">
                  <c:v>5.9</c:v>
                </c:pt>
                <c:pt idx="100">
                  <c:v>5.88</c:v>
                </c:pt>
                <c:pt idx="101">
                  <c:v>5.84</c:v>
                </c:pt>
                <c:pt idx="102">
                  <c:v>5.76</c:v>
                </c:pt>
                <c:pt idx="103">
                  <c:v>5.72</c:v>
                </c:pt>
                <c:pt idx="104">
                  <c:v>5.67</c:v>
                </c:pt>
                <c:pt idx="105">
                  <c:v>5.67</c:v>
                </c:pt>
                <c:pt idx="106">
                  <c:v>5.64</c:v>
                </c:pt>
                <c:pt idx="107">
                  <c:v>5.59</c:v>
                </c:pt>
                <c:pt idx="108">
                  <c:v>5.53</c:v>
                </c:pt>
                <c:pt idx="109">
                  <c:v>5.53</c:v>
                </c:pt>
                <c:pt idx="110">
                  <c:v>5.5</c:v>
                </c:pt>
                <c:pt idx="111">
                  <c:v>5.47</c:v>
                </c:pt>
                <c:pt idx="112">
                  <c:v>5.45</c:v>
                </c:pt>
                <c:pt idx="113">
                  <c:v>5.38</c:v>
                </c:pt>
                <c:pt idx="114">
                  <c:v>5.3</c:v>
                </c:pt>
                <c:pt idx="115">
                  <c:v>5.28</c:v>
                </c:pt>
                <c:pt idx="116">
                  <c:v>5.27</c:v>
                </c:pt>
                <c:pt idx="117">
                  <c:v>5.25</c:v>
                </c:pt>
                <c:pt idx="118">
                  <c:v>5.25</c:v>
                </c:pt>
                <c:pt idx="119">
                  <c:v>5.25</c:v>
                </c:pt>
                <c:pt idx="120">
                  <c:v>5.25</c:v>
                </c:pt>
                <c:pt idx="121">
                  <c:v>5.14</c:v>
                </c:pt>
                <c:pt idx="122">
                  <c:v>5.0999999999999996</c:v>
                </c:pt>
                <c:pt idx="123">
                  <c:v>5.0999999999999996</c:v>
                </c:pt>
                <c:pt idx="124">
                  <c:v>5.12</c:v>
                </c:pt>
                <c:pt idx="125">
                  <c:v>5.16</c:v>
                </c:pt>
                <c:pt idx="126">
                  <c:v>5.15</c:v>
                </c:pt>
                <c:pt idx="127">
                  <c:v>5.14</c:v>
                </c:pt>
                <c:pt idx="128">
                  <c:v>5.08</c:v>
                </c:pt>
                <c:pt idx="129">
                  <c:v>5.04</c:v>
                </c:pt>
                <c:pt idx="130">
                  <c:v>5.0199999999999996</c:v>
                </c:pt>
                <c:pt idx="131">
                  <c:v>5.0199999999999996</c:v>
                </c:pt>
                <c:pt idx="132">
                  <c:v>5.07</c:v>
                </c:pt>
                <c:pt idx="133">
                  <c:v>5.0599999999999996</c:v>
                </c:pt>
                <c:pt idx="134">
                  <c:v>5.1100000000000003</c:v>
                </c:pt>
                <c:pt idx="135">
                  <c:v>5.22</c:v>
                </c:pt>
                <c:pt idx="136">
                  <c:v>5.24</c:v>
                </c:pt>
                <c:pt idx="137">
                  <c:v>5.27</c:v>
                </c:pt>
                <c:pt idx="138">
                  <c:v>5.26</c:v>
                </c:pt>
                <c:pt idx="139">
                  <c:v>5.25</c:v>
                </c:pt>
                <c:pt idx="140">
                  <c:v>5.24</c:v>
                </c:pt>
                <c:pt idx="141">
                  <c:v>5.23</c:v>
                </c:pt>
                <c:pt idx="142">
                  <c:v>5.25</c:v>
                </c:pt>
                <c:pt idx="143">
                  <c:v>5.27</c:v>
                </c:pt>
                <c:pt idx="144">
                  <c:v>5.31</c:v>
                </c:pt>
                <c:pt idx="145">
                  <c:v>5.32</c:v>
                </c:pt>
                <c:pt idx="146">
                  <c:v>5.29</c:v>
                </c:pt>
                <c:pt idx="147">
                  <c:v>5.28</c:v>
                </c:pt>
                <c:pt idx="148">
                  <c:v>5.27</c:v>
                </c:pt>
                <c:pt idx="149">
                  <c:v>5.25</c:v>
                </c:pt>
                <c:pt idx="150">
                  <c:v>5.2</c:v>
                </c:pt>
                <c:pt idx="151">
                  <c:v>5.24</c:v>
                </c:pt>
                <c:pt idx="152">
                  <c:v>5.32</c:v>
                </c:pt>
                <c:pt idx="153">
                  <c:v>5.3</c:v>
                </c:pt>
                <c:pt idx="154">
                  <c:v>5.26</c:v>
                </c:pt>
                <c:pt idx="155">
                  <c:v>5.26</c:v>
                </c:pt>
                <c:pt idx="156">
                  <c:v>5.24</c:v>
                </c:pt>
                <c:pt idx="157">
                  <c:v>5.27</c:v>
                </c:pt>
                <c:pt idx="158">
                  <c:v>5.35</c:v>
                </c:pt>
                <c:pt idx="159">
                  <c:v>5.43</c:v>
                </c:pt>
                <c:pt idx="160">
                  <c:v>5.45</c:v>
                </c:pt>
                <c:pt idx="161">
                  <c:v>5.41</c:v>
                </c:pt>
                <c:pt idx="162">
                  <c:v>5.44</c:v>
                </c:pt>
                <c:pt idx="163">
                  <c:v>5.5</c:v>
                </c:pt>
                <c:pt idx="164">
                  <c:v>5.52</c:v>
                </c:pt>
                <c:pt idx="165">
                  <c:v>5.56</c:v>
                </c:pt>
                <c:pt idx="166">
                  <c:v>5.61</c:v>
                </c:pt>
                <c:pt idx="167">
                  <c:v>5.76</c:v>
                </c:pt>
                <c:pt idx="168">
                  <c:v>5.8</c:v>
                </c:pt>
                <c:pt idx="169">
                  <c:v>5.9</c:v>
                </c:pt>
                <c:pt idx="170">
                  <c:v>5.9</c:v>
                </c:pt>
                <c:pt idx="171">
                  <c:v>5.9</c:v>
                </c:pt>
                <c:pt idx="172">
                  <c:v>5.9</c:v>
                </c:pt>
                <c:pt idx="173">
                  <c:v>5.92</c:v>
                </c:pt>
                <c:pt idx="174">
                  <c:v>5.94</c:v>
                </c:pt>
                <c:pt idx="175">
                  <c:v>5.98</c:v>
                </c:pt>
                <c:pt idx="176">
                  <c:v>6.04</c:v>
                </c:pt>
                <c:pt idx="177">
                  <c:v>6.16</c:v>
                </c:pt>
                <c:pt idx="178">
                  <c:v>6.17</c:v>
                </c:pt>
                <c:pt idx="179">
                  <c:v>6.13</c:v>
                </c:pt>
                <c:pt idx="180">
                  <c:v>6.09</c:v>
                </c:pt>
                <c:pt idx="181">
                  <c:v>6.1</c:v>
                </c:pt>
                <c:pt idx="182">
                  <c:v>6.12</c:v>
                </c:pt>
                <c:pt idx="183">
                  <c:v>6.15</c:v>
                </c:pt>
                <c:pt idx="184">
                  <c:v>6.16</c:v>
                </c:pt>
                <c:pt idx="185">
                  <c:v>6.15</c:v>
                </c:pt>
                <c:pt idx="186">
                  <c:v>6.15</c:v>
                </c:pt>
                <c:pt idx="187">
                  <c:v>6.15</c:v>
                </c:pt>
                <c:pt idx="188">
                  <c:v>6.14</c:v>
                </c:pt>
                <c:pt idx="189">
                  <c:v>6.17</c:v>
                </c:pt>
                <c:pt idx="190">
                  <c:v>6.18</c:v>
                </c:pt>
                <c:pt idx="191">
                  <c:v>6.18</c:v>
                </c:pt>
                <c:pt idx="192">
                  <c:v>6.2</c:v>
                </c:pt>
                <c:pt idx="193">
                  <c:v>6.23</c:v>
                </c:pt>
                <c:pt idx="194">
                  <c:v>6.3</c:v>
                </c:pt>
                <c:pt idx="195">
                  <c:v>6.33</c:v>
                </c:pt>
                <c:pt idx="196">
                  <c:v>6.33</c:v>
                </c:pt>
                <c:pt idx="197">
                  <c:v>6.33</c:v>
                </c:pt>
                <c:pt idx="198">
                  <c:v>6.35</c:v>
                </c:pt>
                <c:pt idx="199">
                  <c:v>6.41</c:v>
                </c:pt>
                <c:pt idx="200">
                  <c:v>6.48</c:v>
                </c:pt>
                <c:pt idx="201">
                  <c:v>6.56</c:v>
                </c:pt>
                <c:pt idx="202">
                  <c:v>6.63</c:v>
                </c:pt>
                <c:pt idx="203">
                  <c:v>6.69</c:v>
                </c:pt>
                <c:pt idx="204">
                  <c:v>6.7</c:v>
                </c:pt>
                <c:pt idx="205">
                  <c:v>6.74</c:v>
                </c:pt>
                <c:pt idx="206">
                  <c:v>6.75</c:v>
                </c:pt>
                <c:pt idx="207">
                  <c:v>6.79</c:v>
                </c:pt>
                <c:pt idx="208">
                  <c:v>6.83</c:v>
                </c:pt>
                <c:pt idx="209">
                  <c:v>6.89</c:v>
                </c:pt>
                <c:pt idx="210">
                  <c:v>6.97</c:v>
                </c:pt>
                <c:pt idx="211">
                  <c:v>7.03</c:v>
                </c:pt>
                <c:pt idx="212">
                  <c:v>7.09</c:v>
                </c:pt>
                <c:pt idx="213">
                  <c:v>7.14</c:v>
                </c:pt>
                <c:pt idx="214">
                  <c:v>7.15</c:v>
                </c:pt>
                <c:pt idx="215">
                  <c:v>7.17</c:v>
                </c:pt>
                <c:pt idx="216">
                  <c:v>7.18</c:v>
                </c:pt>
                <c:pt idx="217">
                  <c:v>7.2</c:v>
                </c:pt>
                <c:pt idx="218">
                  <c:v>7.23</c:v>
                </c:pt>
                <c:pt idx="219">
                  <c:v>7.25</c:v>
                </c:pt>
                <c:pt idx="220">
                  <c:v>7.28</c:v>
                </c:pt>
                <c:pt idx="221">
                  <c:v>7.28</c:v>
                </c:pt>
                <c:pt idx="222">
                  <c:v>7.32</c:v>
                </c:pt>
                <c:pt idx="223">
                  <c:v>7.32</c:v>
                </c:pt>
                <c:pt idx="224">
                  <c:v>7.35</c:v>
                </c:pt>
                <c:pt idx="225">
                  <c:v>7.37</c:v>
                </c:pt>
                <c:pt idx="226">
                  <c:v>7.4</c:v>
                </c:pt>
                <c:pt idx="227">
                  <c:v>7.47</c:v>
                </c:pt>
                <c:pt idx="228">
                  <c:v>7.47</c:v>
                </c:pt>
                <c:pt idx="229">
                  <c:v>7.55</c:v>
                </c:pt>
                <c:pt idx="230">
                  <c:v>7.55</c:v>
                </c:pt>
                <c:pt idx="231">
                  <c:v>7.58</c:v>
                </c:pt>
                <c:pt idx="232">
                  <c:v>7.61</c:v>
                </c:pt>
                <c:pt idx="233">
                  <c:v>7.61</c:v>
                </c:pt>
                <c:pt idx="234">
                  <c:v>7.68</c:v>
                </c:pt>
                <c:pt idx="235">
                  <c:v>7.7</c:v>
                </c:pt>
                <c:pt idx="236">
                  <c:v>7.74</c:v>
                </c:pt>
                <c:pt idx="237">
                  <c:v>7.74</c:v>
                </c:pt>
                <c:pt idx="238">
                  <c:v>7.78</c:v>
                </c:pt>
                <c:pt idx="239">
                  <c:v>7.8</c:v>
                </c:pt>
                <c:pt idx="240">
                  <c:v>7.84</c:v>
                </c:pt>
                <c:pt idx="241">
                  <c:v>7.9</c:v>
                </c:pt>
                <c:pt idx="242">
                  <c:v>7.94</c:v>
                </c:pt>
                <c:pt idx="243">
                  <c:v>7.95</c:v>
                </c:pt>
                <c:pt idx="244">
                  <c:v>7.96</c:v>
                </c:pt>
                <c:pt idx="245">
                  <c:v>7.96</c:v>
                </c:pt>
                <c:pt idx="246">
                  <c:v>7.96</c:v>
                </c:pt>
                <c:pt idx="247">
                  <c:v>7.98</c:v>
                </c:pt>
                <c:pt idx="248">
                  <c:v>7.98</c:v>
                </c:pt>
                <c:pt idx="249">
                  <c:v>8.02</c:v>
                </c:pt>
                <c:pt idx="250">
                  <c:v>8.02</c:v>
                </c:pt>
                <c:pt idx="251">
                  <c:v>8.1199999999999992</c:v>
                </c:pt>
                <c:pt idx="252">
                  <c:v>8.16</c:v>
                </c:pt>
                <c:pt idx="253">
                  <c:v>8.18</c:v>
                </c:pt>
                <c:pt idx="254">
                  <c:v>8.1999999999999993</c:v>
                </c:pt>
                <c:pt idx="255">
                  <c:v>8.1999999999999993</c:v>
                </c:pt>
                <c:pt idx="256">
                  <c:v>8.2200000000000006</c:v>
                </c:pt>
                <c:pt idx="257">
                  <c:v>8.2200000000000006</c:v>
                </c:pt>
                <c:pt idx="258">
                  <c:v>8.2200000000000006</c:v>
                </c:pt>
                <c:pt idx="259">
                  <c:v>8.2200000000000006</c:v>
                </c:pt>
                <c:pt idx="260">
                  <c:v>8.24</c:v>
                </c:pt>
                <c:pt idx="261">
                  <c:v>8.25</c:v>
                </c:pt>
                <c:pt idx="262">
                  <c:v>8.27</c:v>
                </c:pt>
                <c:pt idx="263">
                  <c:v>8.27</c:v>
                </c:pt>
                <c:pt idx="264">
                  <c:v>8.26</c:v>
                </c:pt>
                <c:pt idx="265">
                  <c:v>8.26</c:v>
                </c:pt>
                <c:pt idx="266">
                  <c:v>8.2799999999999994</c:v>
                </c:pt>
                <c:pt idx="267">
                  <c:v>8.2799999999999994</c:v>
                </c:pt>
                <c:pt idx="268">
                  <c:v>8.3000000000000007</c:v>
                </c:pt>
                <c:pt idx="269">
                  <c:v>8.3000000000000007</c:v>
                </c:pt>
                <c:pt idx="270">
                  <c:v>8.31</c:v>
                </c:pt>
                <c:pt idx="271">
                  <c:v>8.32</c:v>
                </c:pt>
                <c:pt idx="272">
                  <c:v>8.32</c:v>
                </c:pt>
                <c:pt idx="273">
                  <c:v>8.3000000000000007</c:v>
                </c:pt>
                <c:pt idx="274">
                  <c:v>8.3000000000000007</c:v>
                </c:pt>
                <c:pt idx="275">
                  <c:v>8.2799999999999994</c:v>
                </c:pt>
                <c:pt idx="276">
                  <c:v>8.2799999999999994</c:v>
                </c:pt>
                <c:pt idx="277">
                  <c:v>8.2799999999999994</c:v>
                </c:pt>
                <c:pt idx="278">
                  <c:v>8.26</c:v>
                </c:pt>
                <c:pt idx="279">
                  <c:v>8.23</c:v>
                </c:pt>
                <c:pt idx="280">
                  <c:v>8.2200000000000006</c:v>
                </c:pt>
                <c:pt idx="281">
                  <c:v>8.2100000000000009</c:v>
                </c:pt>
                <c:pt idx="282">
                  <c:v>8.19</c:v>
                </c:pt>
                <c:pt idx="283">
                  <c:v>8.18</c:v>
                </c:pt>
                <c:pt idx="284">
                  <c:v>8.17</c:v>
                </c:pt>
                <c:pt idx="285">
                  <c:v>8.16</c:v>
                </c:pt>
                <c:pt idx="286">
                  <c:v>8.16</c:v>
                </c:pt>
                <c:pt idx="287">
                  <c:v>8.14</c:v>
                </c:pt>
                <c:pt idx="288">
                  <c:v>8.1199999999999992</c:v>
                </c:pt>
                <c:pt idx="289">
                  <c:v>8.1199999999999992</c:v>
                </c:pt>
                <c:pt idx="290">
                  <c:v>8.1199999999999992</c:v>
                </c:pt>
                <c:pt idx="291">
                  <c:v>8.1199999999999992</c:v>
                </c:pt>
                <c:pt idx="292">
                  <c:v>8.1199999999999992</c:v>
                </c:pt>
                <c:pt idx="293">
                  <c:v>8.1</c:v>
                </c:pt>
                <c:pt idx="294">
                  <c:v>8.07</c:v>
                </c:pt>
                <c:pt idx="295">
                  <c:v>8.0299999999999994</c:v>
                </c:pt>
                <c:pt idx="296">
                  <c:v>7.99</c:v>
                </c:pt>
                <c:pt idx="297">
                  <c:v>7.94</c:v>
                </c:pt>
                <c:pt idx="298">
                  <c:v>7.93</c:v>
                </c:pt>
                <c:pt idx="299">
                  <c:v>7.91</c:v>
                </c:pt>
                <c:pt idx="300">
                  <c:v>7.83</c:v>
                </c:pt>
                <c:pt idx="301">
                  <c:v>7.78</c:v>
                </c:pt>
                <c:pt idx="302">
                  <c:v>7.73</c:v>
                </c:pt>
                <c:pt idx="303">
                  <c:v>7.67</c:v>
                </c:pt>
                <c:pt idx="304">
                  <c:v>7.61</c:v>
                </c:pt>
                <c:pt idx="305">
                  <c:v>7.51</c:v>
                </c:pt>
                <c:pt idx="306">
                  <c:v>7.44</c:v>
                </c:pt>
                <c:pt idx="307">
                  <c:v>7.35</c:v>
                </c:pt>
                <c:pt idx="308">
                  <c:v>7.3</c:v>
                </c:pt>
                <c:pt idx="309">
                  <c:v>7.25</c:v>
                </c:pt>
                <c:pt idx="310">
                  <c:v>7.2</c:v>
                </c:pt>
                <c:pt idx="311">
                  <c:v>7.15</c:v>
                </c:pt>
                <c:pt idx="312">
                  <c:v>7.09</c:v>
                </c:pt>
                <c:pt idx="313">
                  <c:v>7.07</c:v>
                </c:pt>
                <c:pt idx="314">
                  <c:v>7.04</c:v>
                </c:pt>
                <c:pt idx="315">
                  <c:v>7.01</c:v>
                </c:pt>
                <c:pt idx="316">
                  <c:v>6.98</c:v>
                </c:pt>
                <c:pt idx="317">
                  <c:v>6.98</c:v>
                </c:pt>
                <c:pt idx="318">
                  <c:v>6.96</c:v>
                </c:pt>
                <c:pt idx="319">
                  <c:v>6.87</c:v>
                </c:pt>
                <c:pt idx="320">
                  <c:v>6.75</c:v>
                </c:pt>
                <c:pt idx="321">
                  <c:v>6.72</c:v>
                </c:pt>
                <c:pt idx="322">
                  <c:v>6.67</c:v>
                </c:pt>
                <c:pt idx="323">
                  <c:v>6.64</c:v>
                </c:pt>
                <c:pt idx="324">
                  <c:v>6.59</c:v>
                </c:pt>
                <c:pt idx="325">
                  <c:v>6.55</c:v>
                </c:pt>
                <c:pt idx="326">
                  <c:v>6.5</c:v>
                </c:pt>
                <c:pt idx="327">
                  <c:v>6.42</c:v>
                </c:pt>
                <c:pt idx="328">
                  <c:v>6.36</c:v>
                </c:pt>
                <c:pt idx="329">
                  <c:v>6.36</c:v>
                </c:pt>
                <c:pt idx="330">
                  <c:v>6.38</c:v>
                </c:pt>
                <c:pt idx="331">
                  <c:v>6.26</c:v>
                </c:pt>
                <c:pt idx="332">
                  <c:v>6.32</c:v>
                </c:pt>
                <c:pt idx="333">
                  <c:v>6.34</c:v>
                </c:pt>
                <c:pt idx="334">
                  <c:v>6.38</c:v>
                </c:pt>
                <c:pt idx="335">
                  <c:v>6.4</c:v>
                </c:pt>
                <c:pt idx="336">
                  <c:v>6.44</c:v>
                </c:pt>
                <c:pt idx="337">
                  <c:v>6.5</c:v>
                </c:pt>
                <c:pt idx="338">
                  <c:v>6.59</c:v>
                </c:pt>
                <c:pt idx="339">
                  <c:v>6.71</c:v>
                </c:pt>
                <c:pt idx="340">
                  <c:v>6.76</c:v>
                </c:pt>
                <c:pt idx="341">
                  <c:v>6.76</c:v>
                </c:pt>
                <c:pt idx="342">
                  <c:v>6.78</c:v>
                </c:pt>
                <c:pt idx="343">
                  <c:v>6.63</c:v>
                </c:pt>
                <c:pt idx="344">
                  <c:v>6.61</c:v>
                </c:pt>
                <c:pt idx="345">
                  <c:v>6.56</c:v>
                </c:pt>
                <c:pt idx="346">
                  <c:v>6.59</c:v>
                </c:pt>
                <c:pt idx="347">
                  <c:v>6.47</c:v>
                </c:pt>
                <c:pt idx="348">
                  <c:v>6.45</c:v>
                </c:pt>
                <c:pt idx="349">
                  <c:v>6.45</c:v>
                </c:pt>
                <c:pt idx="350">
                  <c:v>6.46</c:v>
                </c:pt>
                <c:pt idx="351">
                  <c:v>6.44</c:v>
                </c:pt>
                <c:pt idx="352">
                  <c:v>6.42</c:v>
                </c:pt>
                <c:pt idx="353">
                  <c:v>6.38</c:v>
                </c:pt>
                <c:pt idx="354">
                  <c:v>6.3</c:v>
                </c:pt>
                <c:pt idx="355">
                  <c:v>6.3</c:v>
                </c:pt>
                <c:pt idx="356">
                  <c:v>6.3</c:v>
                </c:pt>
                <c:pt idx="357">
                  <c:v>6.27</c:v>
                </c:pt>
                <c:pt idx="358">
                  <c:v>6.22</c:v>
                </c:pt>
                <c:pt idx="359">
                  <c:v>6.18</c:v>
                </c:pt>
                <c:pt idx="360">
                  <c:v>6.12</c:v>
                </c:pt>
                <c:pt idx="361">
                  <c:v>6.1</c:v>
                </c:pt>
                <c:pt idx="362">
                  <c:v>6.07</c:v>
                </c:pt>
                <c:pt idx="363">
                  <c:v>6.01</c:v>
                </c:pt>
                <c:pt idx="364">
                  <c:v>5.98</c:v>
                </c:pt>
                <c:pt idx="365">
                  <c:v>5.94</c:v>
                </c:pt>
                <c:pt idx="366">
                  <c:v>5.92</c:v>
                </c:pt>
                <c:pt idx="367">
                  <c:v>5.92</c:v>
                </c:pt>
                <c:pt idx="368">
                  <c:v>5.91</c:v>
                </c:pt>
                <c:pt idx="369">
                  <c:v>5.98</c:v>
                </c:pt>
                <c:pt idx="370">
                  <c:v>6.01</c:v>
                </c:pt>
                <c:pt idx="371">
                  <c:v>6</c:v>
                </c:pt>
                <c:pt idx="372">
                  <c:v>5.91</c:v>
                </c:pt>
                <c:pt idx="373">
                  <c:v>5.95</c:v>
                </c:pt>
                <c:pt idx="374">
                  <c:v>6.07</c:v>
                </c:pt>
                <c:pt idx="375">
                  <c:v>6.14</c:v>
                </c:pt>
                <c:pt idx="376">
                  <c:v>6.18</c:v>
                </c:pt>
                <c:pt idx="377">
                  <c:v>6.19</c:v>
                </c:pt>
                <c:pt idx="378">
                  <c:v>6.2</c:v>
                </c:pt>
                <c:pt idx="379">
                  <c:v>6.2</c:v>
                </c:pt>
                <c:pt idx="380">
                  <c:v>6.23</c:v>
                </c:pt>
                <c:pt idx="381">
                  <c:v>6.15</c:v>
                </c:pt>
                <c:pt idx="382">
                  <c:v>6.11</c:v>
                </c:pt>
                <c:pt idx="383">
                  <c:v>6.07</c:v>
                </c:pt>
                <c:pt idx="384">
                  <c:v>5.97</c:v>
                </c:pt>
                <c:pt idx="385">
                  <c:v>5.87</c:v>
                </c:pt>
                <c:pt idx="386">
                  <c:v>5.79</c:v>
                </c:pt>
                <c:pt idx="387">
                  <c:v>5.76</c:v>
                </c:pt>
                <c:pt idx="388">
                  <c:v>5.75</c:v>
                </c:pt>
                <c:pt idx="389">
                  <c:v>5.75</c:v>
                </c:pt>
                <c:pt idx="390">
                  <c:v>5.74</c:v>
                </c:pt>
                <c:pt idx="391">
                  <c:v>5.84</c:v>
                </c:pt>
                <c:pt idx="392">
                  <c:v>5.94</c:v>
                </c:pt>
                <c:pt idx="393">
                  <c:v>5.97</c:v>
                </c:pt>
                <c:pt idx="394">
                  <c:v>5.97</c:v>
                </c:pt>
                <c:pt idx="395">
                  <c:v>5.97</c:v>
                </c:pt>
                <c:pt idx="396">
                  <c:v>5.97</c:v>
                </c:pt>
                <c:pt idx="397">
                  <c:v>6.01</c:v>
                </c:pt>
                <c:pt idx="398">
                  <c:v>6.03</c:v>
                </c:pt>
                <c:pt idx="399">
                  <c:v>5.99</c:v>
                </c:pt>
                <c:pt idx="400">
                  <c:v>5.96</c:v>
                </c:pt>
                <c:pt idx="401">
                  <c:v>5.95</c:v>
                </c:pt>
                <c:pt idx="402">
                  <c:v>5.93</c:v>
                </c:pt>
                <c:pt idx="403">
                  <c:v>5.93</c:v>
                </c:pt>
                <c:pt idx="404">
                  <c:v>5.9</c:v>
                </c:pt>
                <c:pt idx="405">
                  <c:v>5.86</c:v>
                </c:pt>
                <c:pt idx="406">
                  <c:v>5.82</c:v>
                </c:pt>
                <c:pt idx="407">
                  <c:v>5.74</c:v>
                </c:pt>
                <c:pt idx="408">
                  <c:v>5.63</c:v>
                </c:pt>
                <c:pt idx="409">
                  <c:v>5.55</c:v>
                </c:pt>
                <c:pt idx="410">
                  <c:v>5.5</c:v>
                </c:pt>
                <c:pt idx="411">
                  <c:v>5.48</c:v>
                </c:pt>
                <c:pt idx="412">
                  <c:v>5.44</c:v>
                </c:pt>
                <c:pt idx="413">
                  <c:v>5.41</c:v>
                </c:pt>
                <c:pt idx="414">
                  <c:v>5.33</c:v>
                </c:pt>
                <c:pt idx="415">
                  <c:v>5.3</c:v>
                </c:pt>
                <c:pt idx="416">
                  <c:v>5.23</c:v>
                </c:pt>
                <c:pt idx="417">
                  <c:v>5.26</c:v>
                </c:pt>
                <c:pt idx="418">
                  <c:v>5.28</c:v>
                </c:pt>
                <c:pt idx="419">
                  <c:v>5.29</c:v>
                </c:pt>
                <c:pt idx="420">
                  <c:v>5.3</c:v>
                </c:pt>
                <c:pt idx="421">
                  <c:v>5.25</c:v>
                </c:pt>
                <c:pt idx="422">
                  <c:v>5.25</c:v>
                </c:pt>
                <c:pt idx="423">
                  <c:v>5.24</c:v>
                </c:pt>
                <c:pt idx="424">
                  <c:v>5.26</c:v>
                </c:pt>
                <c:pt idx="425">
                  <c:v>5.26</c:v>
                </c:pt>
                <c:pt idx="426">
                  <c:v>5.28</c:v>
                </c:pt>
                <c:pt idx="427">
                  <c:v>5.34</c:v>
                </c:pt>
                <c:pt idx="428">
                  <c:v>5.4</c:v>
                </c:pt>
                <c:pt idx="429">
                  <c:v>5.45</c:v>
                </c:pt>
                <c:pt idx="430">
                  <c:v>5.5</c:v>
                </c:pt>
                <c:pt idx="431">
                  <c:v>5.5</c:v>
                </c:pt>
                <c:pt idx="432">
                  <c:v>5.5</c:v>
                </c:pt>
                <c:pt idx="433">
                  <c:v>5.54</c:v>
                </c:pt>
                <c:pt idx="434">
                  <c:v>5.66</c:v>
                </c:pt>
                <c:pt idx="435">
                  <c:v>5.69</c:v>
                </c:pt>
                <c:pt idx="436">
                  <c:v>5.72</c:v>
                </c:pt>
                <c:pt idx="437">
                  <c:v>5.75</c:v>
                </c:pt>
                <c:pt idx="438">
                  <c:v>5.76</c:v>
                </c:pt>
                <c:pt idx="439">
                  <c:v>5.76</c:v>
                </c:pt>
                <c:pt idx="440">
                  <c:v>5.76</c:v>
                </c:pt>
                <c:pt idx="441">
                  <c:v>5.8</c:v>
                </c:pt>
                <c:pt idx="442">
                  <c:v>5.87</c:v>
                </c:pt>
                <c:pt idx="443">
                  <c:v>5.88</c:v>
                </c:pt>
                <c:pt idx="444">
                  <c:v>5.88</c:v>
                </c:pt>
                <c:pt idx="445">
                  <c:v>5.84</c:v>
                </c:pt>
                <c:pt idx="446">
                  <c:v>5.79</c:v>
                </c:pt>
                <c:pt idx="447">
                  <c:v>5.74</c:v>
                </c:pt>
                <c:pt idx="448">
                  <c:v>5.69</c:v>
                </c:pt>
                <c:pt idx="449">
                  <c:v>5.6</c:v>
                </c:pt>
                <c:pt idx="450">
                  <c:v>5.56</c:v>
                </c:pt>
                <c:pt idx="451">
                  <c:v>5.56</c:v>
                </c:pt>
                <c:pt idx="452">
                  <c:v>5.55</c:v>
                </c:pt>
                <c:pt idx="453">
                  <c:v>5.56</c:v>
                </c:pt>
                <c:pt idx="454">
                  <c:v>5.56</c:v>
                </c:pt>
                <c:pt idx="455">
                  <c:v>5.64</c:v>
                </c:pt>
                <c:pt idx="456">
                  <c:v>5.72</c:v>
                </c:pt>
                <c:pt idx="457">
                  <c:v>5.79</c:v>
                </c:pt>
                <c:pt idx="458">
                  <c:v>5.85</c:v>
                </c:pt>
                <c:pt idx="459">
                  <c:v>5.8</c:v>
                </c:pt>
                <c:pt idx="460">
                  <c:v>5.79</c:v>
                </c:pt>
                <c:pt idx="461">
                  <c:v>5.75</c:v>
                </c:pt>
                <c:pt idx="462">
                  <c:v>5.73</c:v>
                </c:pt>
                <c:pt idx="463">
                  <c:v>5.75</c:v>
                </c:pt>
                <c:pt idx="464">
                  <c:v>5.76</c:v>
                </c:pt>
                <c:pt idx="465">
                  <c:v>5.78</c:v>
                </c:pt>
                <c:pt idx="466">
                  <c:v>5.8</c:v>
                </c:pt>
                <c:pt idx="467">
                  <c:v>5.8</c:v>
                </c:pt>
                <c:pt idx="468">
                  <c:v>5.75</c:v>
                </c:pt>
                <c:pt idx="469">
                  <c:v>5.75</c:v>
                </c:pt>
                <c:pt idx="470">
                  <c:v>5.74</c:v>
                </c:pt>
                <c:pt idx="471">
                  <c:v>5.78</c:v>
                </c:pt>
                <c:pt idx="472">
                  <c:v>5.8</c:v>
                </c:pt>
                <c:pt idx="473">
                  <c:v>5.84</c:v>
                </c:pt>
                <c:pt idx="474">
                  <c:v>5.86</c:v>
                </c:pt>
                <c:pt idx="475">
                  <c:v>5.93</c:v>
                </c:pt>
                <c:pt idx="476">
                  <c:v>5.97</c:v>
                </c:pt>
                <c:pt idx="477">
                  <c:v>6.02</c:v>
                </c:pt>
                <c:pt idx="478">
                  <c:v>6.09</c:v>
                </c:pt>
                <c:pt idx="479">
                  <c:v>6.15</c:v>
                </c:pt>
                <c:pt idx="480">
                  <c:v>6.14</c:v>
                </c:pt>
                <c:pt idx="481">
                  <c:v>6.11</c:v>
                </c:pt>
                <c:pt idx="482">
                  <c:v>6.11</c:v>
                </c:pt>
                <c:pt idx="483">
                  <c:v>6.1</c:v>
                </c:pt>
                <c:pt idx="484">
                  <c:v>6.09</c:v>
                </c:pt>
                <c:pt idx="485">
                  <c:v>6</c:v>
                </c:pt>
                <c:pt idx="486">
                  <c:v>5.94</c:v>
                </c:pt>
                <c:pt idx="487">
                  <c:v>5.87</c:v>
                </c:pt>
                <c:pt idx="488">
                  <c:v>5.8</c:v>
                </c:pt>
                <c:pt idx="489">
                  <c:v>5.76</c:v>
                </c:pt>
                <c:pt idx="490">
                  <c:v>5.73</c:v>
                </c:pt>
                <c:pt idx="491">
                  <c:v>5.69</c:v>
                </c:pt>
                <c:pt idx="492">
                  <c:v>5.6</c:v>
                </c:pt>
                <c:pt idx="493">
                  <c:v>5.6</c:v>
                </c:pt>
                <c:pt idx="494">
                  <c:v>5.59</c:v>
                </c:pt>
                <c:pt idx="495">
                  <c:v>5.61</c:v>
                </c:pt>
                <c:pt idx="496">
                  <c:v>5.66</c:v>
                </c:pt>
                <c:pt idx="497">
                  <c:v>5.7</c:v>
                </c:pt>
                <c:pt idx="498">
                  <c:v>5.72</c:v>
                </c:pt>
                <c:pt idx="499">
                  <c:v>5.72</c:v>
                </c:pt>
                <c:pt idx="500">
                  <c:v>5.69</c:v>
                </c:pt>
                <c:pt idx="501">
                  <c:v>5.64</c:v>
                </c:pt>
                <c:pt idx="502">
                  <c:v>5.63</c:v>
                </c:pt>
                <c:pt idx="503">
                  <c:v>5.63</c:v>
                </c:pt>
                <c:pt idx="504">
                  <c:v>5.63</c:v>
                </c:pt>
                <c:pt idx="505">
                  <c:v>5.63</c:v>
                </c:pt>
                <c:pt idx="506">
                  <c:v>5.64</c:v>
                </c:pt>
                <c:pt idx="507">
                  <c:v>5.64</c:v>
                </c:pt>
                <c:pt idx="508">
                  <c:v>5.57</c:v>
                </c:pt>
                <c:pt idx="509">
                  <c:v>5.47</c:v>
                </c:pt>
                <c:pt idx="510">
                  <c:v>5.47</c:v>
                </c:pt>
                <c:pt idx="511">
                  <c:v>5.32</c:v>
                </c:pt>
                <c:pt idx="512">
                  <c:v>5.31</c:v>
                </c:pt>
                <c:pt idx="513">
                  <c:v>5.35</c:v>
                </c:pt>
                <c:pt idx="514">
                  <c:v>5.38</c:v>
                </c:pt>
                <c:pt idx="515">
                  <c:v>5.37</c:v>
                </c:pt>
                <c:pt idx="516">
                  <c:v>5.36</c:v>
                </c:pt>
                <c:pt idx="517">
                  <c:v>5.32</c:v>
                </c:pt>
                <c:pt idx="518">
                  <c:v>5.3</c:v>
                </c:pt>
                <c:pt idx="519">
                  <c:v>5.23</c:v>
                </c:pt>
                <c:pt idx="520">
                  <c:v>5.16</c:v>
                </c:pt>
                <c:pt idx="521">
                  <c:v>5.0999999999999996</c:v>
                </c:pt>
                <c:pt idx="522">
                  <c:v>5.05</c:v>
                </c:pt>
                <c:pt idx="523">
                  <c:v>5.03</c:v>
                </c:pt>
                <c:pt idx="524">
                  <c:v>5</c:v>
                </c:pt>
                <c:pt idx="525">
                  <c:v>4.9800000000000004</c:v>
                </c:pt>
                <c:pt idx="526">
                  <c:v>4.93</c:v>
                </c:pt>
                <c:pt idx="527">
                  <c:v>4.92</c:v>
                </c:pt>
                <c:pt idx="528">
                  <c:v>4.9400000000000004</c:v>
                </c:pt>
                <c:pt idx="529">
                  <c:v>5</c:v>
                </c:pt>
                <c:pt idx="530">
                  <c:v>5.03</c:v>
                </c:pt>
                <c:pt idx="531">
                  <c:v>5.1100000000000003</c:v>
                </c:pt>
                <c:pt idx="532">
                  <c:v>5.2</c:v>
                </c:pt>
                <c:pt idx="533">
                  <c:v>5.26</c:v>
                </c:pt>
                <c:pt idx="534">
                  <c:v>5.33</c:v>
                </c:pt>
                <c:pt idx="535">
                  <c:v>5.38</c:v>
                </c:pt>
                <c:pt idx="536">
                  <c:v>5.43</c:v>
                </c:pt>
                <c:pt idx="537">
                  <c:v>5.47</c:v>
                </c:pt>
                <c:pt idx="538">
                  <c:v>5.48</c:v>
                </c:pt>
                <c:pt idx="539">
                  <c:v>5.48</c:v>
                </c:pt>
                <c:pt idx="540">
                  <c:v>5.54</c:v>
                </c:pt>
                <c:pt idx="541">
                  <c:v>5.56</c:v>
                </c:pt>
                <c:pt idx="542">
                  <c:v>5.57</c:v>
                </c:pt>
                <c:pt idx="543">
                  <c:v>5.53</c:v>
                </c:pt>
                <c:pt idx="544">
                  <c:v>5.52</c:v>
                </c:pt>
                <c:pt idx="545">
                  <c:v>5.51</c:v>
                </c:pt>
                <c:pt idx="546">
                  <c:v>5.5</c:v>
                </c:pt>
                <c:pt idx="547">
                  <c:v>5.51</c:v>
                </c:pt>
                <c:pt idx="548">
                  <c:v>5.53</c:v>
                </c:pt>
                <c:pt idx="549">
                  <c:v>5.52</c:v>
                </c:pt>
                <c:pt idx="550">
                  <c:v>5.45</c:v>
                </c:pt>
                <c:pt idx="551">
                  <c:v>5.35</c:v>
                </c:pt>
                <c:pt idx="552">
                  <c:v>5.26</c:v>
                </c:pt>
                <c:pt idx="553">
                  <c:v>5.25</c:v>
                </c:pt>
                <c:pt idx="554">
                  <c:v>5.28</c:v>
                </c:pt>
                <c:pt idx="555">
                  <c:v>5.3</c:v>
                </c:pt>
                <c:pt idx="556">
                  <c:v>5.41</c:v>
                </c:pt>
                <c:pt idx="557">
                  <c:v>5.44</c:v>
                </c:pt>
                <c:pt idx="558">
                  <c:v>5.43</c:v>
                </c:pt>
                <c:pt idx="559">
                  <c:v>5.43</c:v>
                </c:pt>
                <c:pt idx="560">
                  <c:v>5.47</c:v>
                </c:pt>
                <c:pt idx="561">
                  <c:v>5.6</c:v>
                </c:pt>
                <c:pt idx="562">
                  <c:v>5.7</c:v>
                </c:pt>
                <c:pt idx="563">
                  <c:v>5.74</c:v>
                </c:pt>
                <c:pt idx="564">
                  <c:v>5.77</c:v>
                </c:pt>
                <c:pt idx="565">
                  <c:v>5.81</c:v>
                </c:pt>
                <c:pt idx="566">
                  <c:v>5.87</c:v>
                </c:pt>
                <c:pt idx="567">
                  <c:v>5.9</c:v>
                </c:pt>
                <c:pt idx="568">
                  <c:v>5.94</c:v>
                </c:pt>
                <c:pt idx="569">
                  <c:v>5.93</c:v>
                </c:pt>
                <c:pt idx="570">
                  <c:v>5.92</c:v>
                </c:pt>
                <c:pt idx="571">
                  <c:v>5.96</c:v>
                </c:pt>
                <c:pt idx="572">
                  <c:v>5.99</c:v>
                </c:pt>
                <c:pt idx="573">
                  <c:v>5.96</c:v>
                </c:pt>
                <c:pt idx="574">
                  <c:v>5.96</c:v>
                </c:pt>
                <c:pt idx="575">
                  <c:v>5.94</c:v>
                </c:pt>
                <c:pt idx="576">
                  <c:v>5.96</c:v>
                </c:pt>
                <c:pt idx="577">
                  <c:v>6.04</c:v>
                </c:pt>
                <c:pt idx="578">
                  <c:v>6.13</c:v>
                </c:pt>
                <c:pt idx="579">
                  <c:v>6.13</c:v>
                </c:pt>
                <c:pt idx="580">
                  <c:v>6.13</c:v>
                </c:pt>
                <c:pt idx="581">
                  <c:v>6.19</c:v>
                </c:pt>
                <c:pt idx="582">
                  <c:v>6.26</c:v>
                </c:pt>
                <c:pt idx="583">
                  <c:v>6.3</c:v>
                </c:pt>
                <c:pt idx="584">
                  <c:v>6.35</c:v>
                </c:pt>
                <c:pt idx="585">
                  <c:v>6.39</c:v>
                </c:pt>
                <c:pt idx="586">
                  <c:v>6.41</c:v>
                </c:pt>
                <c:pt idx="587">
                  <c:v>6.46</c:v>
                </c:pt>
                <c:pt idx="588">
                  <c:v>6.51</c:v>
                </c:pt>
                <c:pt idx="589">
                  <c:v>6.56</c:v>
                </c:pt>
                <c:pt idx="590">
                  <c:v>6.58</c:v>
                </c:pt>
                <c:pt idx="591">
                  <c:v>6.65</c:v>
                </c:pt>
                <c:pt idx="592">
                  <c:v>6.74</c:v>
                </c:pt>
                <c:pt idx="593">
                  <c:v>6.82</c:v>
                </c:pt>
                <c:pt idx="594">
                  <c:v>6.91</c:v>
                </c:pt>
                <c:pt idx="595">
                  <c:v>6.94</c:v>
                </c:pt>
                <c:pt idx="596">
                  <c:v>6.96</c:v>
                </c:pt>
                <c:pt idx="597">
                  <c:v>6.98</c:v>
                </c:pt>
                <c:pt idx="598">
                  <c:v>7.02</c:v>
                </c:pt>
                <c:pt idx="599">
                  <c:v>7.04</c:v>
                </c:pt>
                <c:pt idx="600">
                  <c:v>7.08</c:v>
                </c:pt>
                <c:pt idx="601">
                  <c:v>7.14</c:v>
                </c:pt>
                <c:pt idx="602">
                  <c:v>7.15</c:v>
                </c:pt>
                <c:pt idx="603">
                  <c:v>7.18</c:v>
                </c:pt>
                <c:pt idx="604">
                  <c:v>7.21</c:v>
                </c:pt>
                <c:pt idx="605">
                  <c:v>7.19</c:v>
                </c:pt>
                <c:pt idx="606">
                  <c:v>7.17</c:v>
                </c:pt>
                <c:pt idx="607">
                  <c:v>7.08</c:v>
                </c:pt>
                <c:pt idx="608">
                  <c:v>7.06</c:v>
                </c:pt>
                <c:pt idx="609">
                  <c:v>7.05</c:v>
                </c:pt>
                <c:pt idx="610">
                  <c:v>7.04</c:v>
                </c:pt>
                <c:pt idx="611">
                  <c:v>7.07</c:v>
                </c:pt>
                <c:pt idx="612">
                  <c:v>7.12</c:v>
                </c:pt>
                <c:pt idx="613">
                  <c:v>7.17</c:v>
                </c:pt>
                <c:pt idx="614">
                  <c:v>7.19</c:v>
                </c:pt>
                <c:pt idx="615">
                  <c:v>7.16</c:v>
                </c:pt>
                <c:pt idx="616">
                  <c:v>7.12</c:v>
                </c:pt>
                <c:pt idx="617">
                  <c:v>7.09</c:v>
                </c:pt>
                <c:pt idx="618">
                  <c:v>7.04</c:v>
                </c:pt>
                <c:pt idx="619">
                  <c:v>7.03</c:v>
                </c:pt>
                <c:pt idx="620">
                  <c:v>7.05</c:v>
                </c:pt>
                <c:pt idx="621">
                  <c:v>7.06</c:v>
                </c:pt>
                <c:pt idx="622">
                  <c:v>7.02</c:v>
                </c:pt>
                <c:pt idx="623">
                  <c:v>7.02</c:v>
                </c:pt>
                <c:pt idx="624">
                  <c:v>7</c:v>
                </c:pt>
                <c:pt idx="625">
                  <c:v>6.98</c:v>
                </c:pt>
                <c:pt idx="626">
                  <c:v>6.96</c:v>
                </c:pt>
                <c:pt idx="627">
                  <c:v>6.82</c:v>
                </c:pt>
                <c:pt idx="628">
                  <c:v>6.75</c:v>
                </c:pt>
                <c:pt idx="629">
                  <c:v>6.7</c:v>
                </c:pt>
                <c:pt idx="630">
                  <c:v>6.65</c:v>
                </c:pt>
                <c:pt idx="631">
                  <c:v>6.56</c:v>
                </c:pt>
                <c:pt idx="632">
                  <c:v>6.56</c:v>
                </c:pt>
                <c:pt idx="633">
                  <c:v>6.51</c:v>
                </c:pt>
                <c:pt idx="634">
                  <c:v>6.54</c:v>
                </c:pt>
                <c:pt idx="635">
                  <c:v>6.59</c:v>
                </c:pt>
                <c:pt idx="636">
                  <c:v>6.62</c:v>
                </c:pt>
                <c:pt idx="637">
                  <c:v>6.67</c:v>
                </c:pt>
                <c:pt idx="638">
                  <c:v>6.67</c:v>
                </c:pt>
                <c:pt idx="639">
                  <c:v>6.6</c:v>
                </c:pt>
                <c:pt idx="640">
                  <c:v>6.57</c:v>
                </c:pt>
                <c:pt idx="641">
                  <c:v>6.58</c:v>
                </c:pt>
                <c:pt idx="642">
                  <c:v>6.57</c:v>
                </c:pt>
                <c:pt idx="643">
                  <c:v>6.69</c:v>
                </c:pt>
                <c:pt idx="644">
                  <c:v>6.91</c:v>
                </c:pt>
                <c:pt idx="645">
                  <c:v>7.04</c:v>
                </c:pt>
                <c:pt idx="646">
                  <c:v>7.09</c:v>
                </c:pt>
                <c:pt idx="647">
                  <c:v>7.12</c:v>
                </c:pt>
                <c:pt idx="648">
                  <c:v>7.19</c:v>
                </c:pt>
                <c:pt idx="649">
                  <c:v>7.23</c:v>
                </c:pt>
                <c:pt idx="650">
                  <c:v>7.25</c:v>
                </c:pt>
                <c:pt idx="651">
                  <c:v>7.25</c:v>
                </c:pt>
                <c:pt idx="652">
                  <c:v>7.25</c:v>
                </c:pt>
                <c:pt idx="653">
                  <c:v>7.25</c:v>
                </c:pt>
                <c:pt idx="654">
                  <c:v>7.25</c:v>
                </c:pt>
                <c:pt idx="655">
                  <c:v>7.28</c:v>
                </c:pt>
                <c:pt idx="656">
                  <c:v>7.28</c:v>
                </c:pt>
                <c:pt idx="657">
                  <c:v>7.28</c:v>
                </c:pt>
                <c:pt idx="658">
                  <c:v>7.27</c:v>
                </c:pt>
                <c:pt idx="659">
                  <c:v>7.26</c:v>
                </c:pt>
                <c:pt idx="660">
                  <c:v>7.16</c:v>
                </c:pt>
                <c:pt idx="661">
                  <c:v>7.17</c:v>
                </c:pt>
                <c:pt idx="662">
                  <c:v>7.09</c:v>
                </c:pt>
                <c:pt idx="663">
                  <c:v>7.04</c:v>
                </c:pt>
                <c:pt idx="664">
                  <c:v>7</c:v>
                </c:pt>
                <c:pt idx="665">
                  <c:v>6.94</c:v>
                </c:pt>
                <c:pt idx="666">
                  <c:v>6.89</c:v>
                </c:pt>
                <c:pt idx="667">
                  <c:v>6.88</c:v>
                </c:pt>
                <c:pt idx="668">
                  <c:v>6.91</c:v>
                </c:pt>
                <c:pt idx="669">
                  <c:v>6.93</c:v>
                </c:pt>
                <c:pt idx="670">
                  <c:v>6.95</c:v>
                </c:pt>
                <c:pt idx="671">
                  <c:v>6.93</c:v>
                </c:pt>
                <c:pt idx="672">
                  <c:v>6.88</c:v>
                </c:pt>
                <c:pt idx="673">
                  <c:v>6.87</c:v>
                </c:pt>
                <c:pt idx="674">
                  <c:v>6.89</c:v>
                </c:pt>
                <c:pt idx="675">
                  <c:v>6.87</c:v>
                </c:pt>
                <c:pt idx="676">
                  <c:v>6.85</c:v>
                </c:pt>
                <c:pt idx="677">
                  <c:v>6.76</c:v>
                </c:pt>
                <c:pt idx="678">
                  <c:v>6.67</c:v>
                </c:pt>
                <c:pt idx="679">
                  <c:v>6.65</c:v>
                </c:pt>
                <c:pt idx="680">
                  <c:v>6.61</c:v>
                </c:pt>
                <c:pt idx="681">
                  <c:v>6.51</c:v>
                </c:pt>
                <c:pt idx="682">
                  <c:v>6.48</c:v>
                </c:pt>
                <c:pt idx="683">
                  <c:v>6.47</c:v>
                </c:pt>
                <c:pt idx="684">
                  <c:v>6.44</c:v>
                </c:pt>
                <c:pt idx="685">
                  <c:v>6.43</c:v>
                </c:pt>
                <c:pt idx="686">
                  <c:v>6.41</c:v>
                </c:pt>
                <c:pt idx="687">
                  <c:v>6.34</c:v>
                </c:pt>
                <c:pt idx="688">
                  <c:v>6.26</c:v>
                </c:pt>
                <c:pt idx="689">
                  <c:v>6.16</c:v>
                </c:pt>
                <c:pt idx="690">
                  <c:v>6.12</c:v>
                </c:pt>
                <c:pt idx="691">
                  <c:v>6</c:v>
                </c:pt>
                <c:pt idx="692">
                  <c:v>6</c:v>
                </c:pt>
                <c:pt idx="693">
                  <c:v>5.94</c:v>
                </c:pt>
                <c:pt idx="694">
                  <c:v>5.93</c:v>
                </c:pt>
                <c:pt idx="695">
                  <c:v>5.93</c:v>
                </c:pt>
                <c:pt idx="696">
                  <c:v>5.92</c:v>
                </c:pt>
                <c:pt idx="697">
                  <c:v>5.92</c:v>
                </c:pt>
                <c:pt idx="698">
                  <c:v>5.94</c:v>
                </c:pt>
                <c:pt idx="699">
                  <c:v>5.97</c:v>
                </c:pt>
                <c:pt idx="700">
                  <c:v>5.98</c:v>
                </c:pt>
                <c:pt idx="701">
                  <c:v>5.98</c:v>
                </c:pt>
                <c:pt idx="702">
                  <c:v>6.01</c:v>
                </c:pt>
                <c:pt idx="703">
                  <c:v>6.01</c:v>
                </c:pt>
                <c:pt idx="704">
                  <c:v>6.07</c:v>
                </c:pt>
                <c:pt idx="705">
                  <c:v>6.03</c:v>
                </c:pt>
                <c:pt idx="706">
                  <c:v>5.98</c:v>
                </c:pt>
                <c:pt idx="707">
                  <c:v>5.94</c:v>
                </c:pt>
                <c:pt idx="708">
                  <c:v>5.86</c:v>
                </c:pt>
                <c:pt idx="709">
                  <c:v>5.8</c:v>
                </c:pt>
                <c:pt idx="710">
                  <c:v>5.76</c:v>
                </c:pt>
                <c:pt idx="711">
                  <c:v>5.76</c:v>
                </c:pt>
                <c:pt idx="712">
                  <c:v>5.76</c:v>
                </c:pt>
                <c:pt idx="713">
                  <c:v>5.8</c:v>
                </c:pt>
                <c:pt idx="714">
                  <c:v>5.83</c:v>
                </c:pt>
                <c:pt idx="715">
                  <c:v>5.82</c:v>
                </c:pt>
                <c:pt idx="716">
                  <c:v>5.8</c:v>
                </c:pt>
                <c:pt idx="717">
                  <c:v>5.8</c:v>
                </c:pt>
                <c:pt idx="718">
                  <c:v>5.8</c:v>
                </c:pt>
                <c:pt idx="719">
                  <c:v>5.74</c:v>
                </c:pt>
                <c:pt idx="720">
                  <c:v>5.72</c:v>
                </c:pt>
                <c:pt idx="721">
                  <c:v>5.68</c:v>
                </c:pt>
                <c:pt idx="722">
                  <c:v>5.62</c:v>
                </c:pt>
                <c:pt idx="723">
                  <c:v>5.68</c:v>
                </c:pt>
                <c:pt idx="724">
                  <c:v>5.72</c:v>
                </c:pt>
                <c:pt idx="725">
                  <c:v>5.78</c:v>
                </c:pt>
                <c:pt idx="726">
                  <c:v>5.79</c:v>
                </c:pt>
                <c:pt idx="727">
                  <c:v>5.7</c:v>
                </c:pt>
                <c:pt idx="728">
                  <c:v>5.63</c:v>
                </c:pt>
                <c:pt idx="729">
                  <c:v>5.59</c:v>
                </c:pt>
                <c:pt idx="730">
                  <c:v>5.56</c:v>
                </c:pt>
                <c:pt idx="731">
                  <c:v>5.51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F9B-4B73-A52C-63AB366233EF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DATOS!$AE$3:$AE$734</c:f>
              <c:numCache>
                <c:formatCode>0.00</c:formatCode>
                <c:ptCount val="732"/>
                <c:pt idx="0">
                  <c:v>5.48</c:v>
                </c:pt>
                <c:pt idx="1">
                  <c:v>5.42</c:v>
                </c:pt>
                <c:pt idx="2">
                  <c:v>5.39</c:v>
                </c:pt>
                <c:pt idx="3">
                  <c:v>5.36</c:v>
                </c:pt>
                <c:pt idx="4">
                  <c:v>5.34</c:v>
                </c:pt>
                <c:pt idx="5">
                  <c:v>5.31</c:v>
                </c:pt>
                <c:pt idx="6">
                  <c:v>5.29</c:v>
                </c:pt>
                <c:pt idx="7">
                  <c:v>5.29</c:v>
                </c:pt>
                <c:pt idx="8">
                  <c:v>5.3</c:v>
                </c:pt>
                <c:pt idx="9">
                  <c:v>5.28</c:v>
                </c:pt>
                <c:pt idx="10">
                  <c:v>5.26</c:v>
                </c:pt>
                <c:pt idx="11">
                  <c:v>5.25</c:v>
                </c:pt>
                <c:pt idx="12">
                  <c:v>5.08</c:v>
                </c:pt>
                <c:pt idx="13">
                  <c:v>4.9800000000000004</c:v>
                </c:pt>
                <c:pt idx="14">
                  <c:v>4.8899999999999997</c:v>
                </c:pt>
                <c:pt idx="15">
                  <c:v>4.84</c:v>
                </c:pt>
                <c:pt idx="16">
                  <c:v>4.7300000000000004</c:v>
                </c:pt>
                <c:pt idx="17">
                  <c:v>4.68</c:v>
                </c:pt>
                <c:pt idx="18">
                  <c:v>4.54</c:v>
                </c:pt>
                <c:pt idx="19">
                  <c:v>4.47</c:v>
                </c:pt>
                <c:pt idx="20">
                  <c:v>4.4400000000000004</c:v>
                </c:pt>
                <c:pt idx="21">
                  <c:v>4.43</c:v>
                </c:pt>
                <c:pt idx="22">
                  <c:v>4.38</c:v>
                </c:pt>
                <c:pt idx="23">
                  <c:v>4.34</c:v>
                </c:pt>
                <c:pt idx="24">
                  <c:v>4.26</c:v>
                </c:pt>
                <c:pt idx="25">
                  <c:v>4.26</c:v>
                </c:pt>
                <c:pt idx="26">
                  <c:v>4.25</c:v>
                </c:pt>
                <c:pt idx="27">
                  <c:v>4.33</c:v>
                </c:pt>
                <c:pt idx="28">
                  <c:v>4.34</c:v>
                </c:pt>
                <c:pt idx="29">
                  <c:v>4.29</c:v>
                </c:pt>
                <c:pt idx="30">
                  <c:v>4.2</c:v>
                </c:pt>
                <c:pt idx="31">
                  <c:v>4.18</c:v>
                </c:pt>
                <c:pt idx="32">
                  <c:v>4.12</c:v>
                </c:pt>
                <c:pt idx="33">
                  <c:v>4.12</c:v>
                </c:pt>
                <c:pt idx="34">
                  <c:v>4.0999999999999996</c:v>
                </c:pt>
                <c:pt idx="35">
                  <c:v>4.05</c:v>
                </c:pt>
                <c:pt idx="36">
                  <c:v>4</c:v>
                </c:pt>
                <c:pt idx="37">
                  <c:v>4.0599999999999996</c:v>
                </c:pt>
                <c:pt idx="38">
                  <c:v>4.09</c:v>
                </c:pt>
                <c:pt idx="39">
                  <c:v>4.16</c:v>
                </c:pt>
                <c:pt idx="40">
                  <c:v>4.17</c:v>
                </c:pt>
                <c:pt idx="41">
                  <c:v>4.1500000000000004</c:v>
                </c:pt>
                <c:pt idx="42">
                  <c:v>4.12</c:v>
                </c:pt>
                <c:pt idx="43">
                  <c:v>4.12</c:v>
                </c:pt>
                <c:pt idx="44">
                  <c:v>4.1100000000000003</c:v>
                </c:pt>
                <c:pt idx="45">
                  <c:v>4.1500000000000004</c:v>
                </c:pt>
                <c:pt idx="46">
                  <c:v>4.17</c:v>
                </c:pt>
                <c:pt idx="47">
                  <c:v>4.1900000000000004</c:v>
                </c:pt>
                <c:pt idx="48">
                  <c:v>4.21</c:v>
                </c:pt>
                <c:pt idx="49">
                  <c:v>4.18</c:v>
                </c:pt>
                <c:pt idx="50">
                  <c:v>4.1399999999999997</c:v>
                </c:pt>
                <c:pt idx="51">
                  <c:v>4.1500000000000004</c:v>
                </c:pt>
                <c:pt idx="52">
                  <c:v>4.16</c:v>
                </c:pt>
                <c:pt idx="53">
                  <c:v>4.1900000000000004</c:v>
                </c:pt>
                <c:pt idx="54">
                  <c:v>4.24</c:v>
                </c:pt>
                <c:pt idx="55">
                  <c:v>4.29</c:v>
                </c:pt>
                <c:pt idx="56">
                  <c:v>4.3</c:v>
                </c:pt>
                <c:pt idx="57">
                  <c:v>4.25</c:v>
                </c:pt>
                <c:pt idx="58">
                  <c:v>4.24</c:v>
                </c:pt>
                <c:pt idx="59">
                  <c:v>4.25</c:v>
                </c:pt>
                <c:pt idx="60">
                  <c:v>4.2699999999999996</c:v>
                </c:pt>
                <c:pt idx="61">
                  <c:v>4.28</c:v>
                </c:pt>
                <c:pt idx="62">
                  <c:v>4.2699999999999996</c:v>
                </c:pt>
                <c:pt idx="63">
                  <c:v>4.28</c:v>
                </c:pt>
                <c:pt idx="64">
                  <c:v>4.25</c:v>
                </c:pt>
                <c:pt idx="65">
                  <c:v>4.17</c:v>
                </c:pt>
                <c:pt idx="66">
                  <c:v>4.07</c:v>
                </c:pt>
                <c:pt idx="67">
                  <c:v>4.07</c:v>
                </c:pt>
                <c:pt idx="68">
                  <c:v>4.09</c:v>
                </c:pt>
                <c:pt idx="69">
                  <c:v>4.24</c:v>
                </c:pt>
                <c:pt idx="70">
                  <c:v>4.33</c:v>
                </c:pt>
                <c:pt idx="71">
                  <c:v>4.3600000000000003</c:v>
                </c:pt>
                <c:pt idx="72">
                  <c:v>4.38</c:v>
                </c:pt>
                <c:pt idx="73">
                  <c:v>4.3099999999999996</c:v>
                </c:pt>
                <c:pt idx="74">
                  <c:v>4.26</c:v>
                </c:pt>
                <c:pt idx="75">
                  <c:v>4.29</c:v>
                </c:pt>
                <c:pt idx="76">
                  <c:v>4.34</c:v>
                </c:pt>
                <c:pt idx="77">
                  <c:v>4.42</c:v>
                </c:pt>
                <c:pt idx="78">
                  <c:v>4.57</c:v>
                </c:pt>
                <c:pt idx="79">
                  <c:v>4.72</c:v>
                </c:pt>
                <c:pt idx="80">
                  <c:v>4.82</c:v>
                </c:pt>
                <c:pt idx="81">
                  <c:v>4.84</c:v>
                </c:pt>
                <c:pt idx="82">
                  <c:v>4.88</c:v>
                </c:pt>
                <c:pt idx="83">
                  <c:v>4.91</c:v>
                </c:pt>
                <c:pt idx="84">
                  <c:v>5.04</c:v>
                </c:pt>
                <c:pt idx="85">
                  <c:v>5.1100000000000003</c:v>
                </c:pt>
                <c:pt idx="86">
                  <c:v>5.15</c:v>
                </c:pt>
                <c:pt idx="87">
                  <c:v>5.15</c:v>
                </c:pt>
                <c:pt idx="88">
                  <c:v>5.2</c:v>
                </c:pt>
                <c:pt idx="89">
                  <c:v>5.29</c:v>
                </c:pt>
                <c:pt idx="90">
                  <c:v>5.4</c:v>
                </c:pt>
                <c:pt idx="91">
                  <c:v>5.46</c:v>
                </c:pt>
                <c:pt idx="92">
                  <c:v>5.43</c:v>
                </c:pt>
                <c:pt idx="93">
                  <c:v>5.43</c:v>
                </c:pt>
                <c:pt idx="94">
                  <c:v>5.43</c:v>
                </c:pt>
                <c:pt idx="95">
                  <c:v>5.45</c:v>
                </c:pt>
                <c:pt idx="96">
                  <c:v>5.5</c:v>
                </c:pt>
                <c:pt idx="97">
                  <c:v>5.45</c:v>
                </c:pt>
                <c:pt idx="98">
                  <c:v>5.43</c:v>
                </c:pt>
                <c:pt idx="99">
                  <c:v>5.38</c:v>
                </c:pt>
                <c:pt idx="100">
                  <c:v>5.34</c:v>
                </c:pt>
                <c:pt idx="101">
                  <c:v>5.36</c:v>
                </c:pt>
                <c:pt idx="102">
                  <c:v>5.38</c:v>
                </c:pt>
                <c:pt idx="103">
                  <c:v>5.35</c:v>
                </c:pt>
                <c:pt idx="104">
                  <c:v>5.29</c:v>
                </c:pt>
                <c:pt idx="105">
                  <c:v>5.24</c:v>
                </c:pt>
                <c:pt idx="106">
                  <c:v>5.2</c:v>
                </c:pt>
                <c:pt idx="107">
                  <c:v>5.2</c:v>
                </c:pt>
                <c:pt idx="108">
                  <c:v>5.2</c:v>
                </c:pt>
                <c:pt idx="109">
                  <c:v>5.16</c:v>
                </c:pt>
                <c:pt idx="110">
                  <c:v>5.12</c:v>
                </c:pt>
                <c:pt idx="111">
                  <c:v>5.14</c:v>
                </c:pt>
                <c:pt idx="112">
                  <c:v>5.14</c:v>
                </c:pt>
                <c:pt idx="113">
                  <c:v>5.12</c:v>
                </c:pt>
                <c:pt idx="114">
                  <c:v>5.12</c:v>
                </c:pt>
                <c:pt idx="115">
                  <c:v>5.17</c:v>
                </c:pt>
                <c:pt idx="116">
                  <c:v>5.2</c:v>
                </c:pt>
                <c:pt idx="117">
                  <c:v>5.17</c:v>
                </c:pt>
                <c:pt idx="118">
                  <c:v>5.08</c:v>
                </c:pt>
                <c:pt idx="119">
                  <c:v>5.08</c:v>
                </c:pt>
                <c:pt idx="120">
                  <c:v>5.08</c:v>
                </c:pt>
                <c:pt idx="121">
                  <c:v>5.08</c:v>
                </c:pt>
                <c:pt idx="122">
                  <c:v>5.07</c:v>
                </c:pt>
                <c:pt idx="123">
                  <c:v>5.0999999999999996</c:v>
                </c:pt>
                <c:pt idx="124">
                  <c:v>5.13</c:v>
                </c:pt>
                <c:pt idx="125">
                  <c:v>5.18</c:v>
                </c:pt>
                <c:pt idx="126">
                  <c:v>5.21</c:v>
                </c:pt>
                <c:pt idx="127">
                  <c:v>5.24</c:v>
                </c:pt>
                <c:pt idx="128">
                  <c:v>5.25</c:v>
                </c:pt>
                <c:pt idx="129">
                  <c:v>5.22</c:v>
                </c:pt>
                <c:pt idx="130">
                  <c:v>5.18</c:v>
                </c:pt>
                <c:pt idx="131">
                  <c:v>5.19</c:v>
                </c:pt>
                <c:pt idx="132">
                  <c:v>5.21</c:v>
                </c:pt>
                <c:pt idx="133">
                  <c:v>5.22</c:v>
                </c:pt>
                <c:pt idx="134">
                  <c:v>5.25</c:v>
                </c:pt>
                <c:pt idx="135">
                  <c:v>5.22</c:v>
                </c:pt>
                <c:pt idx="136">
                  <c:v>5.15</c:v>
                </c:pt>
                <c:pt idx="137">
                  <c:v>5.12</c:v>
                </c:pt>
                <c:pt idx="138">
                  <c:v>5.1100000000000003</c:v>
                </c:pt>
                <c:pt idx="139">
                  <c:v>5.0999999999999996</c:v>
                </c:pt>
                <c:pt idx="140">
                  <c:v>5.0999999999999996</c:v>
                </c:pt>
                <c:pt idx="141">
                  <c:v>5.0999999999999996</c:v>
                </c:pt>
                <c:pt idx="142">
                  <c:v>5.09</c:v>
                </c:pt>
                <c:pt idx="143">
                  <c:v>5.09</c:v>
                </c:pt>
                <c:pt idx="144">
                  <c:v>5.09</c:v>
                </c:pt>
                <c:pt idx="145">
                  <c:v>5.08</c:v>
                </c:pt>
                <c:pt idx="146">
                  <c:v>5.0199999999999996</c:v>
                </c:pt>
                <c:pt idx="147">
                  <c:v>5</c:v>
                </c:pt>
                <c:pt idx="148">
                  <c:v>5.04</c:v>
                </c:pt>
                <c:pt idx="149">
                  <c:v>5.0999999999999996</c:v>
                </c:pt>
                <c:pt idx="150">
                  <c:v>5.14</c:v>
                </c:pt>
                <c:pt idx="151">
                  <c:v>5.14</c:v>
                </c:pt>
                <c:pt idx="152">
                  <c:v>5.21</c:v>
                </c:pt>
                <c:pt idx="153">
                  <c:v>5.33</c:v>
                </c:pt>
                <c:pt idx="154">
                  <c:v>5.42</c:v>
                </c:pt>
                <c:pt idx="155">
                  <c:v>5.56</c:v>
                </c:pt>
                <c:pt idx="156">
                  <c:v>5.68</c:v>
                </c:pt>
                <c:pt idx="157">
                  <c:v>5.69</c:v>
                </c:pt>
                <c:pt idx="158">
                  <c:v>5.71</c:v>
                </c:pt>
                <c:pt idx="159">
                  <c:v>5.71</c:v>
                </c:pt>
                <c:pt idx="160">
                  <c:v>5.75</c:v>
                </c:pt>
                <c:pt idx="161">
                  <c:v>5.8</c:v>
                </c:pt>
                <c:pt idx="162">
                  <c:v>5.81</c:v>
                </c:pt>
                <c:pt idx="163">
                  <c:v>5.83</c:v>
                </c:pt>
                <c:pt idx="164">
                  <c:v>5.84</c:v>
                </c:pt>
                <c:pt idx="165">
                  <c:v>5.87</c:v>
                </c:pt>
                <c:pt idx="166">
                  <c:v>5.92</c:v>
                </c:pt>
                <c:pt idx="167">
                  <c:v>5.97</c:v>
                </c:pt>
                <c:pt idx="168">
                  <c:v>5.92</c:v>
                </c:pt>
                <c:pt idx="169">
                  <c:v>5.82</c:v>
                </c:pt>
                <c:pt idx="170">
                  <c:v>5.76</c:v>
                </c:pt>
                <c:pt idx="171">
                  <c:v>5.78</c:v>
                </c:pt>
                <c:pt idx="172">
                  <c:v>5.8</c:v>
                </c:pt>
                <c:pt idx="173">
                  <c:v>5.86</c:v>
                </c:pt>
                <c:pt idx="174">
                  <c:v>5.9</c:v>
                </c:pt>
                <c:pt idx="175">
                  <c:v>5.87</c:v>
                </c:pt>
                <c:pt idx="176">
                  <c:v>5.85</c:v>
                </c:pt>
                <c:pt idx="177">
                  <c:v>5.8</c:v>
                </c:pt>
                <c:pt idx="178">
                  <c:v>5.75</c:v>
                </c:pt>
                <c:pt idx="179">
                  <c:v>5.75</c:v>
                </c:pt>
                <c:pt idx="180">
                  <c:v>5.74</c:v>
                </c:pt>
                <c:pt idx="181">
                  <c:v>5.74</c:v>
                </c:pt>
                <c:pt idx="182">
                  <c:v>5.76</c:v>
                </c:pt>
                <c:pt idx="183">
                  <c:v>5.74</c:v>
                </c:pt>
                <c:pt idx="184">
                  <c:v>5.72</c:v>
                </c:pt>
                <c:pt idx="185">
                  <c:v>5.69</c:v>
                </c:pt>
                <c:pt idx="186">
                  <c:v>5.66</c:v>
                </c:pt>
                <c:pt idx="187">
                  <c:v>5.62</c:v>
                </c:pt>
                <c:pt idx="188">
                  <c:v>5.59</c:v>
                </c:pt>
                <c:pt idx="189">
                  <c:v>5.6</c:v>
                </c:pt>
                <c:pt idx="190">
                  <c:v>5.61</c:v>
                </c:pt>
                <c:pt idx="191">
                  <c:v>5.61</c:v>
                </c:pt>
                <c:pt idx="192">
                  <c:v>5.6</c:v>
                </c:pt>
                <c:pt idx="193">
                  <c:v>5.54</c:v>
                </c:pt>
                <c:pt idx="194">
                  <c:v>5.5</c:v>
                </c:pt>
                <c:pt idx="195">
                  <c:v>5.48</c:v>
                </c:pt>
                <c:pt idx="196">
                  <c:v>5.4</c:v>
                </c:pt>
                <c:pt idx="197">
                  <c:v>5.42</c:v>
                </c:pt>
                <c:pt idx="198">
                  <c:v>5.44</c:v>
                </c:pt>
                <c:pt idx="199">
                  <c:v>5.44</c:v>
                </c:pt>
                <c:pt idx="200">
                  <c:v>5.44</c:v>
                </c:pt>
                <c:pt idx="201">
                  <c:v>5.41</c:v>
                </c:pt>
                <c:pt idx="202">
                  <c:v>5.38</c:v>
                </c:pt>
                <c:pt idx="203">
                  <c:v>5.49</c:v>
                </c:pt>
                <c:pt idx="204">
                  <c:v>5.49</c:v>
                </c:pt>
                <c:pt idx="205">
                  <c:v>5.49</c:v>
                </c:pt>
                <c:pt idx="206">
                  <c:v>5.49</c:v>
                </c:pt>
                <c:pt idx="207">
                  <c:v>5.49</c:v>
                </c:pt>
                <c:pt idx="208">
                  <c:v>5.47</c:v>
                </c:pt>
                <c:pt idx="209">
                  <c:v>5.46</c:v>
                </c:pt>
                <c:pt idx="210">
                  <c:v>5.45</c:v>
                </c:pt>
                <c:pt idx="211">
                  <c:v>5.4</c:v>
                </c:pt>
                <c:pt idx="212">
                  <c:v>5.36</c:v>
                </c:pt>
                <c:pt idx="213">
                  <c:v>5.36</c:v>
                </c:pt>
                <c:pt idx="214">
                  <c:v>5.34</c:v>
                </c:pt>
                <c:pt idx="215">
                  <c:v>5.33</c:v>
                </c:pt>
                <c:pt idx="216">
                  <c:v>5.31</c:v>
                </c:pt>
                <c:pt idx="217">
                  <c:v>5.32</c:v>
                </c:pt>
                <c:pt idx="218">
                  <c:v>5.3</c:v>
                </c:pt>
                <c:pt idx="219">
                  <c:v>5.32</c:v>
                </c:pt>
                <c:pt idx="220">
                  <c:v>5.34</c:v>
                </c:pt>
                <c:pt idx="221">
                  <c:v>5.34</c:v>
                </c:pt>
                <c:pt idx="222">
                  <c:v>5.35</c:v>
                </c:pt>
                <c:pt idx="223">
                  <c:v>5.41</c:v>
                </c:pt>
                <c:pt idx="224">
                  <c:v>5.5</c:v>
                </c:pt>
                <c:pt idx="225">
                  <c:v>5.6</c:v>
                </c:pt>
                <c:pt idx="226">
                  <c:v>5.7</c:v>
                </c:pt>
                <c:pt idx="227">
                  <c:v>5.9</c:v>
                </c:pt>
                <c:pt idx="228">
                  <c:v>6.03</c:v>
                </c:pt>
                <c:pt idx="229">
                  <c:v>6.12</c:v>
                </c:pt>
                <c:pt idx="230">
                  <c:v>6.12</c:v>
                </c:pt>
                <c:pt idx="231">
                  <c:v>6.09</c:v>
                </c:pt>
                <c:pt idx="232">
                  <c:v>6.05</c:v>
                </c:pt>
                <c:pt idx="233">
                  <c:v>6.04</c:v>
                </c:pt>
                <c:pt idx="234">
                  <c:v>6.03</c:v>
                </c:pt>
                <c:pt idx="235">
                  <c:v>6.06</c:v>
                </c:pt>
                <c:pt idx="236">
                  <c:v>6.11</c:v>
                </c:pt>
                <c:pt idx="237">
                  <c:v>6.14</c:v>
                </c:pt>
                <c:pt idx="238">
                  <c:v>6.16</c:v>
                </c:pt>
                <c:pt idx="239">
                  <c:v>6.18</c:v>
                </c:pt>
                <c:pt idx="240">
                  <c:v>6.15</c:v>
                </c:pt>
                <c:pt idx="241">
                  <c:v>6.15</c:v>
                </c:pt>
                <c:pt idx="242">
                  <c:v>6.16</c:v>
                </c:pt>
                <c:pt idx="243">
                  <c:v>6.15</c:v>
                </c:pt>
                <c:pt idx="244">
                  <c:v>6.15</c:v>
                </c:pt>
                <c:pt idx="245">
                  <c:v>6.17</c:v>
                </c:pt>
                <c:pt idx="246">
                  <c:v>6.18</c:v>
                </c:pt>
                <c:pt idx="247">
                  <c:v>6.22</c:v>
                </c:pt>
                <c:pt idx="248">
                  <c:v>6.26</c:v>
                </c:pt>
                <c:pt idx="249">
                  <c:v>6.29</c:v>
                </c:pt>
                <c:pt idx="250">
                  <c:v>6.42</c:v>
                </c:pt>
                <c:pt idx="251">
                  <c:v>6.58</c:v>
                </c:pt>
                <c:pt idx="252">
                  <c:v>6.74</c:v>
                </c:pt>
                <c:pt idx="253">
                  <c:v>6.76</c:v>
                </c:pt>
                <c:pt idx="254">
                  <c:v>6.78</c:v>
                </c:pt>
                <c:pt idx="255">
                  <c:v>6.86</c:v>
                </c:pt>
                <c:pt idx="256">
                  <c:v>6.96</c:v>
                </c:pt>
                <c:pt idx="257">
                  <c:v>7.02</c:v>
                </c:pt>
                <c:pt idx="258">
                  <c:v>7.06</c:v>
                </c:pt>
                <c:pt idx="259">
                  <c:v>7.1</c:v>
                </c:pt>
                <c:pt idx="260">
                  <c:v>7.12</c:v>
                </c:pt>
                <c:pt idx="261">
                  <c:v>7.12</c:v>
                </c:pt>
                <c:pt idx="262">
                  <c:v>7.18</c:v>
                </c:pt>
                <c:pt idx="263">
                  <c:v>7.12</c:v>
                </c:pt>
                <c:pt idx="264">
                  <c:v>7.18</c:v>
                </c:pt>
                <c:pt idx="265">
                  <c:v>7.18</c:v>
                </c:pt>
                <c:pt idx="266">
                  <c:v>7.18</c:v>
                </c:pt>
                <c:pt idx="267">
                  <c:v>7.14</c:v>
                </c:pt>
                <c:pt idx="268">
                  <c:v>7.1</c:v>
                </c:pt>
                <c:pt idx="269">
                  <c:v>7.04</c:v>
                </c:pt>
                <c:pt idx="270">
                  <c:v>7</c:v>
                </c:pt>
                <c:pt idx="271">
                  <c:v>7</c:v>
                </c:pt>
                <c:pt idx="272">
                  <c:v>7</c:v>
                </c:pt>
                <c:pt idx="273">
                  <c:v>7</c:v>
                </c:pt>
                <c:pt idx="274">
                  <c:v>7</c:v>
                </c:pt>
                <c:pt idx="275">
                  <c:v>7</c:v>
                </c:pt>
                <c:pt idx="276">
                  <c:v>7</c:v>
                </c:pt>
                <c:pt idx="277">
                  <c:v>7.03</c:v>
                </c:pt>
                <c:pt idx="278">
                  <c:v>7.04</c:v>
                </c:pt>
                <c:pt idx="279">
                  <c:v>7.1</c:v>
                </c:pt>
                <c:pt idx="280">
                  <c:v>7.16</c:v>
                </c:pt>
                <c:pt idx="281">
                  <c:v>7.17</c:v>
                </c:pt>
                <c:pt idx="282">
                  <c:v>7.19</c:v>
                </c:pt>
                <c:pt idx="283">
                  <c:v>7.2</c:v>
                </c:pt>
                <c:pt idx="284">
                  <c:v>7.22</c:v>
                </c:pt>
                <c:pt idx="285">
                  <c:v>7.27</c:v>
                </c:pt>
                <c:pt idx="286">
                  <c:v>7.3</c:v>
                </c:pt>
                <c:pt idx="287">
                  <c:v>7.35</c:v>
                </c:pt>
                <c:pt idx="288">
                  <c:v>7.4</c:v>
                </c:pt>
                <c:pt idx="289">
                  <c:v>7.46</c:v>
                </c:pt>
                <c:pt idx="290">
                  <c:v>7.51</c:v>
                </c:pt>
                <c:pt idx="291">
                  <c:v>7.55</c:v>
                </c:pt>
                <c:pt idx="292">
                  <c:v>7.62</c:v>
                </c:pt>
                <c:pt idx="293">
                  <c:v>7.68</c:v>
                </c:pt>
                <c:pt idx="294">
                  <c:v>7.71</c:v>
                </c:pt>
                <c:pt idx="295">
                  <c:v>7.73</c:v>
                </c:pt>
                <c:pt idx="296">
                  <c:v>7.73</c:v>
                </c:pt>
                <c:pt idx="297">
                  <c:v>7.75</c:v>
                </c:pt>
                <c:pt idx="298">
                  <c:v>7.78</c:v>
                </c:pt>
                <c:pt idx="299">
                  <c:v>7.81</c:v>
                </c:pt>
                <c:pt idx="300">
                  <c:v>7.82</c:v>
                </c:pt>
                <c:pt idx="301">
                  <c:v>7.82</c:v>
                </c:pt>
                <c:pt idx="302">
                  <c:v>7.84</c:v>
                </c:pt>
                <c:pt idx="303">
                  <c:v>7.84</c:v>
                </c:pt>
                <c:pt idx="304">
                  <c:v>7.85</c:v>
                </c:pt>
                <c:pt idx="305">
                  <c:v>7.84</c:v>
                </c:pt>
                <c:pt idx="306">
                  <c:v>7.83</c:v>
                </c:pt>
                <c:pt idx="307">
                  <c:v>7.86</c:v>
                </c:pt>
                <c:pt idx="308">
                  <c:v>7.88</c:v>
                </c:pt>
                <c:pt idx="309">
                  <c:v>7.91</c:v>
                </c:pt>
                <c:pt idx="310">
                  <c:v>7.91</c:v>
                </c:pt>
                <c:pt idx="311">
                  <c:v>7.91</c:v>
                </c:pt>
                <c:pt idx="312">
                  <c:v>7.9</c:v>
                </c:pt>
                <c:pt idx="313">
                  <c:v>7.88</c:v>
                </c:pt>
                <c:pt idx="314">
                  <c:v>7.86</c:v>
                </c:pt>
                <c:pt idx="315">
                  <c:v>7.84</c:v>
                </c:pt>
                <c:pt idx="316">
                  <c:v>7.8</c:v>
                </c:pt>
                <c:pt idx="317">
                  <c:v>7.76</c:v>
                </c:pt>
                <c:pt idx="318">
                  <c:v>7.7</c:v>
                </c:pt>
                <c:pt idx="319">
                  <c:v>7.64</c:v>
                </c:pt>
                <c:pt idx="320">
                  <c:v>7.65</c:v>
                </c:pt>
                <c:pt idx="321">
                  <c:v>7.48</c:v>
                </c:pt>
                <c:pt idx="322">
                  <c:v>7.45</c:v>
                </c:pt>
                <c:pt idx="323">
                  <c:v>7.39</c:v>
                </c:pt>
                <c:pt idx="324">
                  <c:v>7.34</c:v>
                </c:pt>
                <c:pt idx="325">
                  <c:v>7.28</c:v>
                </c:pt>
                <c:pt idx="326">
                  <c:v>7.21</c:v>
                </c:pt>
                <c:pt idx="327">
                  <c:v>7.19</c:v>
                </c:pt>
                <c:pt idx="328">
                  <c:v>7.17</c:v>
                </c:pt>
                <c:pt idx="329">
                  <c:v>7.15</c:v>
                </c:pt>
                <c:pt idx="330">
                  <c:v>7.12</c:v>
                </c:pt>
                <c:pt idx="331">
                  <c:v>7.14</c:v>
                </c:pt>
                <c:pt idx="332">
                  <c:v>7.16</c:v>
                </c:pt>
                <c:pt idx="333">
                  <c:v>7.18</c:v>
                </c:pt>
                <c:pt idx="334">
                  <c:v>7.2</c:v>
                </c:pt>
                <c:pt idx="335">
                  <c:v>7.18</c:v>
                </c:pt>
                <c:pt idx="336">
                  <c:v>7.1</c:v>
                </c:pt>
                <c:pt idx="337">
                  <c:v>7.1</c:v>
                </c:pt>
                <c:pt idx="338">
                  <c:v>7.12</c:v>
                </c:pt>
                <c:pt idx="339">
                  <c:v>7.09</c:v>
                </c:pt>
                <c:pt idx="340">
                  <c:v>7.07</c:v>
                </c:pt>
                <c:pt idx="341">
                  <c:v>7.04</c:v>
                </c:pt>
                <c:pt idx="342">
                  <c:v>7</c:v>
                </c:pt>
                <c:pt idx="343">
                  <c:v>7</c:v>
                </c:pt>
                <c:pt idx="344">
                  <c:v>7</c:v>
                </c:pt>
                <c:pt idx="345">
                  <c:v>6.98</c:v>
                </c:pt>
                <c:pt idx="346">
                  <c:v>6.9</c:v>
                </c:pt>
                <c:pt idx="347">
                  <c:v>6.88</c:v>
                </c:pt>
                <c:pt idx="348">
                  <c:v>6.86</c:v>
                </c:pt>
                <c:pt idx="349">
                  <c:v>6.82</c:v>
                </c:pt>
                <c:pt idx="350">
                  <c:v>6.79</c:v>
                </c:pt>
                <c:pt idx="351">
                  <c:v>6.72</c:v>
                </c:pt>
                <c:pt idx="352">
                  <c:v>6.76</c:v>
                </c:pt>
                <c:pt idx="353">
                  <c:v>6.7</c:v>
                </c:pt>
                <c:pt idx="354">
                  <c:v>6.67</c:v>
                </c:pt>
                <c:pt idx="355">
                  <c:v>6.57</c:v>
                </c:pt>
                <c:pt idx="356">
                  <c:v>6.58</c:v>
                </c:pt>
                <c:pt idx="357">
                  <c:v>6.58</c:v>
                </c:pt>
                <c:pt idx="358">
                  <c:v>6.58</c:v>
                </c:pt>
                <c:pt idx="359">
                  <c:v>6.53</c:v>
                </c:pt>
                <c:pt idx="360">
                  <c:v>6.47</c:v>
                </c:pt>
                <c:pt idx="361">
                  <c:v>6.45</c:v>
                </c:pt>
                <c:pt idx="362">
                  <c:v>6.43</c:v>
                </c:pt>
                <c:pt idx="363">
                  <c:v>6.52</c:v>
                </c:pt>
                <c:pt idx="364">
                  <c:v>6.62</c:v>
                </c:pt>
                <c:pt idx="365">
                  <c:v>6.64</c:v>
                </c:pt>
                <c:pt idx="366">
                  <c:v>6.65</c:v>
                </c:pt>
                <c:pt idx="367">
                  <c:v>6.64</c:v>
                </c:pt>
                <c:pt idx="368">
                  <c:v>6.66</c:v>
                </c:pt>
                <c:pt idx="369">
                  <c:v>6.66</c:v>
                </c:pt>
                <c:pt idx="370">
                  <c:v>6.66</c:v>
                </c:pt>
                <c:pt idx="371">
                  <c:v>6.65</c:v>
                </c:pt>
                <c:pt idx="372">
                  <c:v>6.64</c:v>
                </c:pt>
                <c:pt idx="373">
                  <c:v>6.63</c:v>
                </c:pt>
                <c:pt idx="374">
                  <c:v>6.62</c:v>
                </c:pt>
                <c:pt idx="375">
                  <c:v>6.58</c:v>
                </c:pt>
                <c:pt idx="376">
                  <c:v>6.54</c:v>
                </c:pt>
                <c:pt idx="377">
                  <c:v>6.49</c:v>
                </c:pt>
                <c:pt idx="378">
                  <c:v>6.44</c:v>
                </c:pt>
                <c:pt idx="379">
                  <c:v>6.41</c:v>
                </c:pt>
                <c:pt idx="380">
                  <c:v>6.36</c:v>
                </c:pt>
                <c:pt idx="381">
                  <c:v>6.32</c:v>
                </c:pt>
                <c:pt idx="382">
                  <c:v>6.3</c:v>
                </c:pt>
                <c:pt idx="383">
                  <c:v>6.28</c:v>
                </c:pt>
                <c:pt idx="384">
                  <c:v>6.24</c:v>
                </c:pt>
                <c:pt idx="385">
                  <c:v>6.24</c:v>
                </c:pt>
                <c:pt idx="386">
                  <c:v>6.23</c:v>
                </c:pt>
                <c:pt idx="387">
                  <c:v>6.2</c:v>
                </c:pt>
                <c:pt idx="388">
                  <c:v>6.13</c:v>
                </c:pt>
                <c:pt idx="389">
                  <c:v>6.04</c:v>
                </c:pt>
                <c:pt idx="390">
                  <c:v>5.98</c:v>
                </c:pt>
                <c:pt idx="391">
                  <c:v>5.9</c:v>
                </c:pt>
                <c:pt idx="392">
                  <c:v>5.88</c:v>
                </c:pt>
                <c:pt idx="393">
                  <c:v>5.88</c:v>
                </c:pt>
                <c:pt idx="394">
                  <c:v>5.88</c:v>
                </c:pt>
                <c:pt idx="395">
                  <c:v>5.88</c:v>
                </c:pt>
                <c:pt idx="396">
                  <c:v>5.94</c:v>
                </c:pt>
                <c:pt idx="397">
                  <c:v>5.89</c:v>
                </c:pt>
                <c:pt idx="398">
                  <c:v>5.84</c:v>
                </c:pt>
                <c:pt idx="399">
                  <c:v>5.86</c:v>
                </c:pt>
                <c:pt idx="400">
                  <c:v>5.8</c:v>
                </c:pt>
                <c:pt idx="401">
                  <c:v>5.88</c:v>
                </c:pt>
                <c:pt idx="402">
                  <c:v>5.81</c:v>
                </c:pt>
                <c:pt idx="403">
                  <c:v>5.81</c:v>
                </c:pt>
                <c:pt idx="404">
                  <c:v>5.8</c:v>
                </c:pt>
                <c:pt idx="405">
                  <c:v>5.82</c:v>
                </c:pt>
                <c:pt idx="406">
                  <c:v>5.85</c:v>
                </c:pt>
                <c:pt idx="407">
                  <c:v>5.88</c:v>
                </c:pt>
                <c:pt idx="408">
                  <c:v>5.83</c:v>
                </c:pt>
                <c:pt idx="409">
                  <c:v>5.79</c:v>
                </c:pt>
                <c:pt idx="410">
                  <c:v>5.77</c:v>
                </c:pt>
                <c:pt idx="411">
                  <c:v>5.77</c:v>
                </c:pt>
                <c:pt idx="412">
                  <c:v>5.76</c:v>
                </c:pt>
                <c:pt idx="413">
                  <c:v>5.74</c:v>
                </c:pt>
                <c:pt idx="414">
                  <c:v>5.73</c:v>
                </c:pt>
                <c:pt idx="415">
                  <c:v>5.7</c:v>
                </c:pt>
                <c:pt idx="416">
                  <c:v>5.67</c:v>
                </c:pt>
                <c:pt idx="417">
                  <c:v>5.62</c:v>
                </c:pt>
                <c:pt idx="418">
                  <c:v>5.59</c:v>
                </c:pt>
                <c:pt idx="419">
                  <c:v>5.56</c:v>
                </c:pt>
                <c:pt idx="420">
                  <c:v>5.52</c:v>
                </c:pt>
                <c:pt idx="421">
                  <c:v>5.5</c:v>
                </c:pt>
                <c:pt idx="422">
                  <c:v>5.49</c:v>
                </c:pt>
                <c:pt idx="423">
                  <c:v>5.42</c:v>
                </c:pt>
                <c:pt idx="424">
                  <c:v>5.41</c:v>
                </c:pt>
                <c:pt idx="425">
                  <c:v>5.35</c:v>
                </c:pt>
                <c:pt idx="426">
                  <c:v>5.28</c:v>
                </c:pt>
                <c:pt idx="427">
                  <c:v>5.26</c:v>
                </c:pt>
                <c:pt idx="428">
                  <c:v>5.24</c:v>
                </c:pt>
                <c:pt idx="429">
                  <c:v>5.26</c:v>
                </c:pt>
                <c:pt idx="430">
                  <c:v>5.29</c:v>
                </c:pt>
                <c:pt idx="431">
                  <c:v>5.37</c:v>
                </c:pt>
                <c:pt idx="432">
                  <c:v>5.41</c:v>
                </c:pt>
                <c:pt idx="433">
                  <c:v>5.41</c:v>
                </c:pt>
                <c:pt idx="434">
                  <c:v>5.41</c:v>
                </c:pt>
                <c:pt idx="435">
                  <c:v>5.44</c:v>
                </c:pt>
                <c:pt idx="436">
                  <c:v>5.47</c:v>
                </c:pt>
                <c:pt idx="437">
                  <c:v>5.42</c:v>
                </c:pt>
                <c:pt idx="438">
                  <c:v>5.38</c:v>
                </c:pt>
                <c:pt idx="439">
                  <c:v>5.35</c:v>
                </c:pt>
                <c:pt idx="440">
                  <c:v>5.33</c:v>
                </c:pt>
                <c:pt idx="441">
                  <c:v>5.33</c:v>
                </c:pt>
                <c:pt idx="442">
                  <c:v>5.33</c:v>
                </c:pt>
                <c:pt idx="443">
                  <c:v>5.35</c:v>
                </c:pt>
                <c:pt idx="444">
                  <c:v>5.33</c:v>
                </c:pt>
                <c:pt idx="445">
                  <c:v>5.3</c:v>
                </c:pt>
                <c:pt idx="446">
                  <c:v>5.34</c:v>
                </c:pt>
                <c:pt idx="447">
                  <c:v>5.36</c:v>
                </c:pt>
                <c:pt idx="448">
                  <c:v>5.37</c:v>
                </c:pt>
                <c:pt idx="449">
                  <c:v>5.41</c:v>
                </c:pt>
                <c:pt idx="450">
                  <c:v>5.49</c:v>
                </c:pt>
                <c:pt idx="451">
                  <c:v>5.68</c:v>
                </c:pt>
                <c:pt idx="452">
                  <c:v>5.71</c:v>
                </c:pt>
                <c:pt idx="453">
                  <c:v>5.95</c:v>
                </c:pt>
                <c:pt idx="454">
                  <c:v>6</c:v>
                </c:pt>
                <c:pt idx="455">
                  <c:v>6.06</c:v>
                </c:pt>
                <c:pt idx="456">
                  <c:v>6.1</c:v>
                </c:pt>
                <c:pt idx="457">
                  <c:v>6.15</c:v>
                </c:pt>
                <c:pt idx="458">
                  <c:v>6.23</c:v>
                </c:pt>
                <c:pt idx="459">
                  <c:v>6.2</c:v>
                </c:pt>
                <c:pt idx="460">
                  <c:v>6.17</c:v>
                </c:pt>
                <c:pt idx="461">
                  <c:v>6.15</c:v>
                </c:pt>
                <c:pt idx="462">
                  <c:v>6.11</c:v>
                </c:pt>
                <c:pt idx="463">
                  <c:v>6.14</c:v>
                </c:pt>
                <c:pt idx="464">
                  <c:v>6.16</c:v>
                </c:pt>
                <c:pt idx="465">
                  <c:v>6.22</c:v>
                </c:pt>
                <c:pt idx="466">
                  <c:v>6.28</c:v>
                </c:pt>
                <c:pt idx="467">
                  <c:v>6.22</c:v>
                </c:pt>
                <c:pt idx="468">
                  <c:v>6.28</c:v>
                </c:pt>
                <c:pt idx="469">
                  <c:v>6.34</c:v>
                </c:pt>
                <c:pt idx="470">
                  <c:v>6.36</c:v>
                </c:pt>
                <c:pt idx="471">
                  <c:v>6.38</c:v>
                </c:pt>
                <c:pt idx="472">
                  <c:v>6.4</c:v>
                </c:pt>
                <c:pt idx="473">
                  <c:v>6.39</c:v>
                </c:pt>
                <c:pt idx="474">
                  <c:v>6.39</c:v>
                </c:pt>
                <c:pt idx="475">
                  <c:v>6.39</c:v>
                </c:pt>
                <c:pt idx="476">
                  <c:v>6.4</c:v>
                </c:pt>
                <c:pt idx="477">
                  <c:v>6.45</c:v>
                </c:pt>
                <c:pt idx="478">
                  <c:v>6.49</c:v>
                </c:pt>
                <c:pt idx="479">
                  <c:v>6.47</c:v>
                </c:pt>
                <c:pt idx="480">
                  <c:v>6.48</c:v>
                </c:pt>
                <c:pt idx="481">
                  <c:v>6.48</c:v>
                </c:pt>
                <c:pt idx="482">
                  <c:v>6.5</c:v>
                </c:pt>
                <c:pt idx="483">
                  <c:v>6.48</c:v>
                </c:pt>
                <c:pt idx="484">
                  <c:v>6.45</c:v>
                </c:pt>
                <c:pt idx="485">
                  <c:v>6.43</c:v>
                </c:pt>
                <c:pt idx="486">
                  <c:v>6.41</c:v>
                </c:pt>
                <c:pt idx="487">
                  <c:v>6.4</c:v>
                </c:pt>
                <c:pt idx="488">
                  <c:v>6.36</c:v>
                </c:pt>
                <c:pt idx="489">
                  <c:v>6.36</c:v>
                </c:pt>
                <c:pt idx="490">
                  <c:v>6.34</c:v>
                </c:pt>
                <c:pt idx="491">
                  <c:v>6.32</c:v>
                </c:pt>
                <c:pt idx="492">
                  <c:v>6.28</c:v>
                </c:pt>
                <c:pt idx="493">
                  <c:v>6.31</c:v>
                </c:pt>
                <c:pt idx="494">
                  <c:v>6.32</c:v>
                </c:pt>
                <c:pt idx="495">
                  <c:v>6.32</c:v>
                </c:pt>
                <c:pt idx="496">
                  <c:v>6.32</c:v>
                </c:pt>
                <c:pt idx="497">
                  <c:v>6.32</c:v>
                </c:pt>
                <c:pt idx="498">
                  <c:v>6.32</c:v>
                </c:pt>
                <c:pt idx="499">
                  <c:v>6.41</c:v>
                </c:pt>
                <c:pt idx="500">
                  <c:v>6.47</c:v>
                </c:pt>
                <c:pt idx="501">
                  <c:v>6.5</c:v>
                </c:pt>
                <c:pt idx="502">
                  <c:v>6.52</c:v>
                </c:pt>
                <c:pt idx="503">
                  <c:v>6.53</c:v>
                </c:pt>
                <c:pt idx="504">
                  <c:v>6.54</c:v>
                </c:pt>
                <c:pt idx="505">
                  <c:v>6.6</c:v>
                </c:pt>
                <c:pt idx="506">
                  <c:v>6.65</c:v>
                </c:pt>
                <c:pt idx="507">
                  <c:v>6.65</c:v>
                </c:pt>
                <c:pt idx="508">
                  <c:v>6.65</c:v>
                </c:pt>
                <c:pt idx="509">
                  <c:v>6.69</c:v>
                </c:pt>
                <c:pt idx="510">
                  <c:v>6.73</c:v>
                </c:pt>
                <c:pt idx="511">
                  <c:v>6.73</c:v>
                </c:pt>
                <c:pt idx="512">
                  <c:v>6.73</c:v>
                </c:pt>
                <c:pt idx="513">
                  <c:v>6.74</c:v>
                </c:pt>
                <c:pt idx="514">
                  <c:v>6.74</c:v>
                </c:pt>
                <c:pt idx="515">
                  <c:v>6.76</c:v>
                </c:pt>
                <c:pt idx="516">
                  <c:v>6.78</c:v>
                </c:pt>
                <c:pt idx="517">
                  <c:v>6.78</c:v>
                </c:pt>
                <c:pt idx="518">
                  <c:v>6.8</c:v>
                </c:pt>
                <c:pt idx="519">
                  <c:v>6.8</c:v>
                </c:pt>
                <c:pt idx="520">
                  <c:v>6.82</c:v>
                </c:pt>
                <c:pt idx="521">
                  <c:v>6.78</c:v>
                </c:pt>
                <c:pt idx="522">
                  <c:v>6.72</c:v>
                </c:pt>
                <c:pt idx="523">
                  <c:v>6.77</c:v>
                </c:pt>
                <c:pt idx="524">
                  <c:v>6.78</c:v>
                </c:pt>
                <c:pt idx="525">
                  <c:v>6.65</c:v>
                </c:pt>
                <c:pt idx="526">
                  <c:v>6.62</c:v>
                </c:pt>
                <c:pt idx="527">
                  <c:v>6.61</c:v>
                </c:pt>
                <c:pt idx="528">
                  <c:v>6.6</c:v>
                </c:pt>
                <c:pt idx="529">
                  <c:v>6.58</c:v>
                </c:pt>
                <c:pt idx="530">
                  <c:v>6.57</c:v>
                </c:pt>
                <c:pt idx="531">
                  <c:v>6.52</c:v>
                </c:pt>
                <c:pt idx="532">
                  <c:v>6.48</c:v>
                </c:pt>
                <c:pt idx="533">
                  <c:v>6.4</c:v>
                </c:pt>
                <c:pt idx="534">
                  <c:v>6.34</c:v>
                </c:pt>
                <c:pt idx="535">
                  <c:v>6.3</c:v>
                </c:pt>
                <c:pt idx="536">
                  <c:v>6.24</c:v>
                </c:pt>
                <c:pt idx="537">
                  <c:v>6.23</c:v>
                </c:pt>
                <c:pt idx="538">
                  <c:v>6.27</c:v>
                </c:pt>
                <c:pt idx="539">
                  <c:v>6.32</c:v>
                </c:pt>
                <c:pt idx="540">
                  <c:v>6.34</c:v>
                </c:pt>
                <c:pt idx="541">
                  <c:v>6.31</c:v>
                </c:pt>
                <c:pt idx="542">
                  <c:v>6.28</c:v>
                </c:pt>
                <c:pt idx="543">
                  <c:v>6.25</c:v>
                </c:pt>
                <c:pt idx="544">
                  <c:v>6.22</c:v>
                </c:pt>
                <c:pt idx="545">
                  <c:v>6.3</c:v>
                </c:pt>
                <c:pt idx="546">
                  <c:v>6.4</c:v>
                </c:pt>
                <c:pt idx="547">
                  <c:v>6.42</c:v>
                </c:pt>
                <c:pt idx="548">
                  <c:v>6.52</c:v>
                </c:pt>
                <c:pt idx="549">
                  <c:v>6.61</c:v>
                </c:pt>
                <c:pt idx="550">
                  <c:v>6.66</c:v>
                </c:pt>
                <c:pt idx="551">
                  <c:v>6.72</c:v>
                </c:pt>
                <c:pt idx="552">
                  <c:v>6.78</c:v>
                </c:pt>
                <c:pt idx="553">
                  <c:v>6.82</c:v>
                </c:pt>
                <c:pt idx="554">
                  <c:v>6.9</c:v>
                </c:pt>
                <c:pt idx="555">
                  <c:v>6.96</c:v>
                </c:pt>
                <c:pt idx="556">
                  <c:v>6.98</c:v>
                </c:pt>
                <c:pt idx="557">
                  <c:v>6.97</c:v>
                </c:pt>
                <c:pt idx="558">
                  <c:v>6.96</c:v>
                </c:pt>
                <c:pt idx="559">
                  <c:v>6.96</c:v>
                </c:pt>
                <c:pt idx="560">
                  <c:v>6.96</c:v>
                </c:pt>
                <c:pt idx="561">
                  <c:v>6.96</c:v>
                </c:pt>
                <c:pt idx="562">
                  <c:v>6.96</c:v>
                </c:pt>
                <c:pt idx="563">
                  <c:v>6.96</c:v>
                </c:pt>
                <c:pt idx="564">
                  <c:v>6.84</c:v>
                </c:pt>
                <c:pt idx="565">
                  <c:v>6.79</c:v>
                </c:pt>
                <c:pt idx="566">
                  <c:v>6.75</c:v>
                </c:pt>
                <c:pt idx="567">
                  <c:v>6.74</c:v>
                </c:pt>
                <c:pt idx="568">
                  <c:v>6.68</c:v>
                </c:pt>
                <c:pt idx="569">
                  <c:v>6.62</c:v>
                </c:pt>
                <c:pt idx="570">
                  <c:v>6.66</c:v>
                </c:pt>
                <c:pt idx="571">
                  <c:v>6.64</c:v>
                </c:pt>
                <c:pt idx="572">
                  <c:v>6.64</c:v>
                </c:pt>
                <c:pt idx="573">
                  <c:v>6.62</c:v>
                </c:pt>
                <c:pt idx="574">
                  <c:v>6.71</c:v>
                </c:pt>
                <c:pt idx="575">
                  <c:v>6.73</c:v>
                </c:pt>
                <c:pt idx="576">
                  <c:v>6.74</c:v>
                </c:pt>
                <c:pt idx="577">
                  <c:v>6.77</c:v>
                </c:pt>
                <c:pt idx="578">
                  <c:v>6.83</c:v>
                </c:pt>
                <c:pt idx="579">
                  <c:v>6.94</c:v>
                </c:pt>
                <c:pt idx="580">
                  <c:v>7.04</c:v>
                </c:pt>
                <c:pt idx="581">
                  <c:v>7.05</c:v>
                </c:pt>
                <c:pt idx="582">
                  <c:v>7.09</c:v>
                </c:pt>
                <c:pt idx="583">
                  <c:v>7.12</c:v>
                </c:pt>
                <c:pt idx="584">
                  <c:v>7.16</c:v>
                </c:pt>
                <c:pt idx="585">
                  <c:v>7.2</c:v>
                </c:pt>
                <c:pt idx="586">
                  <c:v>7.25</c:v>
                </c:pt>
                <c:pt idx="587">
                  <c:v>7.25</c:v>
                </c:pt>
                <c:pt idx="588">
                  <c:v>7.26</c:v>
                </c:pt>
                <c:pt idx="589">
                  <c:v>7.26</c:v>
                </c:pt>
                <c:pt idx="590">
                  <c:v>7.29</c:v>
                </c:pt>
                <c:pt idx="591">
                  <c:v>7.36</c:v>
                </c:pt>
                <c:pt idx="592">
                  <c:v>7.4</c:v>
                </c:pt>
                <c:pt idx="593">
                  <c:v>7.42</c:v>
                </c:pt>
                <c:pt idx="594">
                  <c:v>7.42</c:v>
                </c:pt>
                <c:pt idx="595">
                  <c:v>7.46</c:v>
                </c:pt>
                <c:pt idx="596">
                  <c:v>7.45</c:v>
                </c:pt>
                <c:pt idx="597">
                  <c:v>7.48</c:v>
                </c:pt>
                <c:pt idx="598">
                  <c:v>7.48</c:v>
                </c:pt>
                <c:pt idx="599">
                  <c:v>7.46</c:v>
                </c:pt>
                <c:pt idx="600">
                  <c:v>7.45</c:v>
                </c:pt>
                <c:pt idx="601">
                  <c:v>7.38</c:v>
                </c:pt>
                <c:pt idx="602">
                  <c:v>7.36</c:v>
                </c:pt>
                <c:pt idx="603">
                  <c:v>7.33</c:v>
                </c:pt>
                <c:pt idx="604">
                  <c:v>7.29</c:v>
                </c:pt>
                <c:pt idx="605">
                  <c:v>7.24</c:v>
                </c:pt>
                <c:pt idx="606">
                  <c:v>7.22</c:v>
                </c:pt>
                <c:pt idx="607">
                  <c:v>7.2</c:v>
                </c:pt>
                <c:pt idx="608">
                  <c:v>7.25</c:v>
                </c:pt>
                <c:pt idx="609">
                  <c:v>7.28</c:v>
                </c:pt>
                <c:pt idx="610">
                  <c:v>7.3</c:v>
                </c:pt>
                <c:pt idx="611">
                  <c:v>7.25</c:v>
                </c:pt>
                <c:pt idx="612">
                  <c:v>7.2</c:v>
                </c:pt>
                <c:pt idx="613">
                  <c:v>7.15</c:v>
                </c:pt>
                <c:pt idx="614">
                  <c:v>7.18</c:v>
                </c:pt>
                <c:pt idx="615">
                  <c:v>7.18</c:v>
                </c:pt>
                <c:pt idx="616">
                  <c:v>7.15</c:v>
                </c:pt>
                <c:pt idx="617">
                  <c:v>7.09</c:v>
                </c:pt>
                <c:pt idx="618">
                  <c:v>7.04</c:v>
                </c:pt>
                <c:pt idx="619">
                  <c:v>7.01</c:v>
                </c:pt>
                <c:pt idx="620">
                  <c:v>7.01</c:v>
                </c:pt>
                <c:pt idx="621">
                  <c:v>7.01</c:v>
                </c:pt>
                <c:pt idx="622">
                  <c:v>7.05</c:v>
                </c:pt>
                <c:pt idx="623">
                  <c:v>7.18</c:v>
                </c:pt>
                <c:pt idx="624">
                  <c:v>7.27</c:v>
                </c:pt>
                <c:pt idx="625">
                  <c:v>7.32</c:v>
                </c:pt>
                <c:pt idx="626">
                  <c:v>7.41</c:v>
                </c:pt>
                <c:pt idx="627">
                  <c:v>7.48</c:v>
                </c:pt>
                <c:pt idx="628">
                  <c:v>7.54</c:v>
                </c:pt>
                <c:pt idx="629">
                  <c:v>7.54</c:v>
                </c:pt>
                <c:pt idx="630">
                  <c:v>7.54</c:v>
                </c:pt>
                <c:pt idx="631">
                  <c:v>7.56</c:v>
                </c:pt>
                <c:pt idx="632">
                  <c:v>7.58</c:v>
                </c:pt>
                <c:pt idx="633">
                  <c:v>7.58</c:v>
                </c:pt>
                <c:pt idx="634">
                  <c:v>7.61</c:v>
                </c:pt>
                <c:pt idx="635">
                  <c:v>7.6</c:v>
                </c:pt>
                <c:pt idx="636">
                  <c:v>7.59</c:v>
                </c:pt>
                <c:pt idx="637">
                  <c:v>7.58</c:v>
                </c:pt>
                <c:pt idx="638">
                  <c:v>7.57</c:v>
                </c:pt>
                <c:pt idx="639">
                  <c:v>7.57</c:v>
                </c:pt>
                <c:pt idx="640">
                  <c:v>7.54</c:v>
                </c:pt>
                <c:pt idx="641">
                  <c:v>7.53</c:v>
                </c:pt>
                <c:pt idx="642">
                  <c:v>7.53</c:v>
                </c:pt>
                <c:pt idx="643">
                  <c:v>7.5</c:v>
                </c:pt>
                <c:pt idx="644">
                  <c:v>7.47</c:v>
                </c:pt>
                <c:pt idx="645">
                  <c:v>7.45</c:v>
                </c:pt>
                <c:pt idx="646">
                  <c:v>7.38</c:v>
                </c:pt>
                <c:pt idx="647">
                  <c:v>7.35</c:v>
                </c:pt>
                <c:pt idx="648">
                  <c:v>7.38</c:v>
                </c:pt>
                <c:pt idx="649">
                  <c:v>7.23</c:v>
                </c:pt>
                <c:pt idx="650">
                  <c:v>7.2</c:v>
                </c:pt>
                <c:pt idx="651">
                  <c:v>7.2</c:v>
                </c:pt>
                <c:pt idx="652">
                  <c:v>7.28</c:v>
                </c:pt>
                <c:pt idx="653">
                  <c:v>7.29</c:v>
                </c:pt>
                <c:pt idx="654">
                  <c:v>7.25</c:v>
                </c:pt>
                <c:pt idx="655">
                  <c:v>7.23</c:v>
                </c:pt>
                <c:pt idx="656">
                  <c:v>7.2</c:v>
                </c:pt>
                <c:pt idx="657">
                  <c:v>7.16</c:v>
                </c:pt>
                <c:pt idx="658">
                  <c:v>7.16</c:v>
                </c:pt>
                <c:pt idx="659">
                  <c:v>7.14</c:v>
                </c:pt>
                <c:pt idx="660">
                  <c:v>7.18</c:v>
                </c:pt>
                <c:pt idx="661">
                  <c:v>7.24</c:v>
                </c:pt>
                <c:pt idx="662">
                  <c:v>7.33</c:v>
                </c:pt>
                <c:pt idx="663">
                  <c:v>7.37</c:v>
                </c:pt>
                <c:pt idx="664">
                  <c:v>7.43</c:v>
                </c:pt>
                <c:pt idx="665">
                  <c:v>7.39</c:v>
                </c:pt>
                <c:pt idx="666">
                  <c:v>7.34</c:v>
                </c:pt>
                <c:pt idx="667">
                  <c:v>7.33</c:v>
                </c:pt>
                <c:pt idx="668">
                  <c:v>7.32</c:v>
                </c:pt>
                <c:pt idx="669">
                  <c:v>7.35</c:v>
                </c:pt>
                <c:pt idx="670">
                  <c:v>7.36</c:v>
                </c:pt>
                <c:pt idx="671">
                  <c:v>7.36</c:v>
                </c:pt>
                <c:pt idx="672">
                  <c:v>7.35</c:v>
                </c:pt>
                <c:pt idx="673">
                  <c:v>7.37</c:v>
                </c:pt>
                <c:pt idx="674">
                  <c:v>7.39</c:v>
                </c:pt>
                <c:pt idx="675">
                  <c:v>7.43</c:v>
                </c:pt>
                <c:pt idx="676">
                  <c:v>7.46</c:v>
                </c:pt>
                <c:pt idx="677">
                  <c:v>7.49</c:v>
                </c:pt>
                <c:pt idx="678">
                  <c:v>7.49</c:v>
                </c:pt>
                <c:pt idx="679">
                  <c:v>7.5</c:v>
                </c:pt>
                <c:pt idx="680">
                  <c:v>7.52</c:v>
                </c:pt>
                <c:pt idx="681">
                  <c:v>7.56</c:v>
                </c:pt>
                <c:pt idx="682">
                  <c:v>7.58</c:v>
                </c:pt>
                <c:pt idx="683">
                  <c:v>7.6</c:v>
                </c:pt>
                <c:pt idx="684">
                  <c:v>7.6</c:v>
                </c:pt>
                <c:pt idx="685">
                  <c:v>7.57</c:v>
                </c:pt>
                <c:pt idx="686">
                  <c:v>7.57</c:v>
                </c:pt>
                <c:pt idx="687">
                  <c:v>7.57</c:v>
                </c:pt>
                <c:pt idx="688">
                  <c:v>7.59</c:v>
                </c:pt>
                <c:pt idx="689">
                  <c:v>7.6</c:v>
                </c:pt>
                <c:pt idx="690">
                  <c:v>7.62</c:v>
                </c:pt>
                <c:pt idx="691">
                  <c:v>7.65</c:v>
                </c:pt>
                <c:pt idx="692">
                  <c:v>7.68</c:v>
                </c:pt>
                <c:pt idx="693">
                  <c:v>7.7</c:v>
                </c:pt>
                <c:pt idx="694">
                  <c:v>7.72</c:v>
                </c:pt>
                <c:pt idx="695">
                  <c:v>7.71</c:v>
                </c:pt>
                <c:pt idx="696">
                  <c:v>7.69</c:v>
                </c:pt>
                <c:pt idx="697">
                  <c:v>7.67</c:v>
                </c:pt>
                <c:pt idx="698">
                  <c:v>7.64</c:v>
                </c:pt>
                <c:pt idx="699">
                  <c:v>7.62</c:v>
                </c:pt>
                <c:pt idx="700">
                  <c:v>7.62</c:v>
                </c:pt>
                <c:pt idx="701">
                  <c:v>7.61</c:v>
                </c:pt>
                <c:pt idx="702">
                  <c:v>7.59</c:v>
                </c:pt>
                <c:pt idx="703">
                  <c:v>7.57</c:v>
                </c:pt>
                <c:pt idx="704">
                  <c:v>7.52</c:v>
                </c:pt>
                <c:pt idx="705">
                  <c:v>7.45</c:v>
                </c:pt>
                <c:pt idx="706">
                  <c:v>7.4</c:v>
                </c:pt>
                <c:pt idx="707">
                  <c:v>7.38</c:v>
                </c:pt>
                <c:pt idx="708">
                  <c:v>7.4</c:v>
                </c:pt>
                <c:pt idx="709">
                  <c:v>7.43</c:v>
                </c:pt>
                <c:pt idx="710">
                  <c:v>7.45</c:v>
                </c:pt>
                <c:pt idx="711">
                  <c:v>7.44</c:v>
                </c:pt>
                <c:pt idx="712">
                  <c:v>7.42</c:v>
                </c:pt>
                <c:pt idx="713">
                  <c:v>7.35</c:v>
                </c:pt>
                <c:pt idx="714">
                  <c:v>7.29</c:v>
                </c:pt>
                <c:pt idx="715">
                  <c:v>7.2</c:v>
                </c:pt>
                <c:pt idx="716">
                  <c:v>7.14</c:v>
                </c:pt>
                <c:pt idx="717">
                  <c:v>7.06</c:v>
                </c:pt>
                <c:pt idx="718">
                  <c:v>6.98</c:v>
                </c:pt>
                <c:pt idx="719">
                  <c:v>6.9</c:v>
                </c:pt>
                <c:pt idx="720">
                  <c:v>6.82</c:v>
                </c:pt>
                <c:pt idx="721">
                  <c:v>6.81</c:v>
                </c:pt>
                <c:pt idx="722">
                  <c:v>6.85</c:v>
                </c:pt>
                <c:pt idx="723">
                  <c:v>6.95</c:v>
                </c:pt>
                <c:pt idx="724">
                  <c:v>7.01</c:v>
                </c:pt>
                <c:pt idx="725">
                  <c:v>7.01</c:v>
                </c:pt>
                <c:pt idx="726">
                  <c:v>7.01</c:v>
                </c:pt>
                <c:pt idx="727">
                  <c:v>6.95</c:v>
                </c:pt>
                <c:pt idx="728">
                  <c:v>6.92</c:v>
                </c:pt>
                <c:pt idx="729">
                  <c:v>6.9</c:v>
                </c:pt>
                <c:pt idx="730">
                  <c:v>6.75</c:v>
                </c:pt>
                <c:pt idx="731">
                  <c:v>6.72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9B-4B73-A52C-63AB366233EF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DATOS!$AF$3:$AF$734</c:f>
              <c:numCache>
                <c:formatCode>0.00</c:formatCode>
                <c:ptCount val="732"/>
                <c:pt idx="0">
                  <c:v>6.65</c:v>
                </c:pt>
                <c:pt idx="1">
                  <c:v>6.45</c:v>
                </c:pt>
                <c:pt idx="2">
                  <c:v>6.46</c:v>
                </c:pt>
                <c:pt idx="3">
                  <c:v>6.36</c:v>
                </c:pt>
                <c:pt idx="4">
                  <c:v>6.22</c:v>
                </c:pt>
                <c:pt idx="5">
                  <c:v>6.15</c:v>
                </c:pt>
                <c:pt idx="6">
                  <c:v>6.13</c:v>
                </c:pt>
                <c:pt idx="7">
                  <c:v>6.12</c:v>
                </c:pt>
                <c:pt idx="8">
                  <c:v>6.05</c:v>
                </c:pt>
                <c:pt idx="9">
                  <c:v>6.01</c:v>
                </c:pt>
                <c:pt idx="10">
                  <c:v>6</c:v>
                </c:pt>
                <c:pt idx="11">
                  <c:v>6</c:v>
                </c:pt>
                <c:pt idx="12">
                  <c:v>5.99</c:v>
                </c:pt>
                <c:pt idx="13">
                  <c:v>5.98</c:v>
                </c:pt>
                <c:pt idx="14">
                  <c:v>5.96</c:v>
                </c:pt>
                <c:pt idx="15">
                  <c:v>5.99</c:v>
                </c:pt>
                <c:pt idx="16">
                  <c:v>6</c:v>
                </c:pt>
                <c:pt idx="17">
                  <c:v>6.02</c:v>
                </c:pt>
                <c:pt idx="18">
                  <c:v>6.04</c:v>
                </c:pt>
                <c:pt idx="19">
                  <c:v>6.01</c:v>
                </c:pt>
                <c:pt idx="20">
                  <c:v>5.96</c:v>
                </c:pt>
                <c:pt idx="21">
                  <c:v>5.95</c:v>
                </c:pt>
                <c:pt idx="22">
                  <c:v>5.95</c:v>
                </c:pt>
                <c:pt idx="23">
                  <c:v>5.99</c:v>
                </c:pt>
                <c:pt idx="24">
                  <c:v>6.03</c:v>
                </c:pt>
                <c:pt idx="25">
                  <c:v>6.05</c:v>
                </c:pt>
                <c:pt idx="26">
                  <c:v>6.04</c:v>
                </c:pt>
                <c:pt idx="27">
                  <c:v>6.09</c:v>
                </c:pt>
                <c:pt idx="28">
                  <c:v>6.11</c:v>
                </c:pt>
                <c:pt idx="29">
                  <c:v>6.05</c:v>
                </c:pt>
                <c:pt idx="30">
                  <c:v>6.02</c:v>
                </c:pt>
                <c:pt idx="31">
                  <c:v>6.02</c:v>
                </c:pt>
                <c:pt idx="32">
                  <c:v>6</c:v>
                </c:pt>
                <c:pt idx="33">
                  <c:v>5.96</c:v>
                </c:pt>
                <c:pt idx="34">
                  <c:v>5.93</c:v>
                </c:pt>
                <c:pt idx="35">
                  <c:v>5.9</c:v>
                </c:pt>
                <c:pt idx="36">
                  <c:v>5.85</c:v>
                </c:pt>
                <c:pt idx="37">
                  <c:v>5.84</c:v>
                </c:pt>
                <c:pt idx="38">
                  <c:v>5.76</c:v>
                </c:pt>
                <c:pt idx="39">
                  <c:v>5.76</c:v>
                </c:pt>
                <c:pt idx="40">
                  <c:v>5.74</c:v>
                </c:pt>
                <c:pt idx="41">
                  <c:v>5.6</c:v>
                </c:pt>
                <c:pt idx="42">
                  <c:v>5.5</c:v>
                </c:pt>
                <c:pt idx="43">
                  <c:v>5.44</c:v>
                </c:pt>
                <c:pt idx="44">
                  <c:v>5.37</c:v>
                </c:pt>
                <c:pt idx="45">
                  <c:v>5.33</c:v>
                </c:pt>
                <c:pt idx="46">
                  <c:v>5.25</c:v>
                </c:pt>
                <c:pt idx="47">
                  <c:v>5.25</c:v>
                </c:pt>
                <c:pt idx="48">
                  <c:v>5.22</c:v>
                </c:pt>
                <c:pt idx="49">
                  <c:v>5.28</c:v>
                </c:pt>
                <c:pt idx="50">
                  <c:v>5.28</c:v>
                </c:pt>
                <c:pt idx="51">
                  <c:v>5.31</c:v>
                </c:pt>
                <c:pt idx="52">
                  <c:v>5.35</c:v>
                </c:pt>
                <c:pt idx="53">
                  <c:v>5.35</c:v>
                </c:pt>
                <c:pt idx="54">
                  <c:v>5.35</c:v>
                </c:pt>
                <c:pt idx="55">
                  <c:v>5.2</c:v>
                </c:pt>
                <c:pt idx="56">
                  <c:v>5.15</c:v>
                </c:pt>
                <c:pt idx="57">
                  <c:v>5.07</c:v>
                </c:pt>
                <c:pt idx="58">
                  <c:v>5.03</c:v>
                </c:pt>
                <c:pt idx="59">
                  <c:v>5</c:v>
                </c:pt>
                <c:pt idx="60">
                  <c:v>4.9800000000000004</c:v>
                </c:pt>
                <c:pt idx="61">
                  <c:v>4.9400000000000004</c:v>
                </c:pt>
                <c:pt idx="62">
                  <c:v>4.92</c:v>
                </c:pt>
                <c:pt idx="63">
                  <c:v>4.97</c:v>
                </c:pt>
                <c:pt idx="64">
                  <c:v>5.03</c:v>
                </c:pt>
                <c:pt idx="65">
                  <c:v>5.0999999999999996</c:v>
                </c:pt>
                <c:pt idx="66">
                  <c:v>5.19</c:v>
                </c:pt>
                <c:pt idx="67">
                  <c:v>5.17</c:v>
                </c:pt>
                <c:pt idx="68">
                  <c:v>5.09</c:v>
                </c:pt>
                <c:pt idx="69">
                  <c:v>5.03</c:v>
                </c:pt>
                <c:pt idx="70">
                  <c:v>4.99</c:v>
                </c:pt>
                <c:pt idx="71">
                  <c:v>4.97</c:v>
                </c:pt>
                <c:pt idx="72">
                  <c:v>5.03</c:v>
                </c:pt>
                <c:pt idx="73">
                  <c:v>5.09</c:v>
                </c:pt>
                <c:pt idx="74">
                  <c:v>5.1100000000000003</c:v>
                </c:pt>
                <c:pt idx="75">
                  <c:v>5.0199999999999996</c:v>
                </c:pt>
                <c:pt idx="76">
                  <c:v>4.95</c:v>
                </c:pt>
                <c:pt idx="77">
                  <c:v>5.0199999999999996</c:v>
                </c:pt>
                <c:pt idx="78">
                  <c:v>4.95</c:v>
                </c:pt>
                <c:pt idx="79">
                  <c:v>4.9000000000000004</c:v>
                </c:pt>
                <c:pt idx="80">
                  <c:v>4.88</c:v>
                </c:pt>
                <c:pt idx="81">
                  <c:v>4.9000000000000004</c:v>
                </c:pt>
                <c:pt idx="82">
                  <c:v>4.92</c:v>
                </c:pt>
                <c:pt idx="83">
                  <c:v>4.9000000000000004</c:v>
                </c:pt>
                <c:pt idx="84">
                  <c:v>4.8899999999999997</c:v>
                </c:pt>
                <c:pt idx="85">
                  <c:v>4.9400000000000004</c:v>
                </c:pt>
                <c:pt idx="86">
                  <c:v>4.93</c:v>
                </c:pt>
                <c:pt idx="87">
                  <c:v>4.93</c:v>
                </c:pt>
                <c:pt idx="88">
                  <c:v>4.9400000000000004</c:v>
                </c:pt>
                <c:pt idx="89">
                  <c:v>4.99</c:v>
                </c:pt>
                <c:pt idx="90">
                  <c:v>4.99</c:v>
                </c:pt>
                <c:pt idx="91">
                  <c:v>4.97</c:v>
                </c:pt>
                <c:pt idx="92">
                  <c:v>4.91</c:v>
                </c:pt>
                <c:pt idx="93">
                  <c:v>4.88</c:v>
                </c:pt>
                <c:pt idx="94">
                  <c:v>4.8899999999999997</c:v>
                </c:pt>
                <c:pt idx="95">
                  <c:v>4.8499999999999996</c:v>
                </c:pt>
                <c:pt idx="96">
                  <c:v>4.87</c:v>
                </c:pt>
                <c:pt idx="97">
                  <c:v>4.9000000000000004</c:v>
                </c:pt>
                <c:pt idx="98">
                  <c:v>4.79</c:v>
                </c:pt>
                <c:pt idx="99">
                  <c:v>4.7699999999999996</c:v>
                </c:pt>
                <c:pt idx="100">
                  <c:v>4.8099999999999996</c:v>
                </c:pt>
                <c:pt idx="101">
                  <c:v>4.87</c:v>
                </c:pt>
                <c:pt idx="102">
                  <c:v>4.91</c:v>
                </c:pt>
                <c:pt idx="103">
                  <c:v>4.92</c:v>
                </c:pt>
                <c:pt idx="104">
                  <c:v>4.97</c:v>
                </c:pt>
                <c:pt idx="105">
                  <c:v>4.97</c:v>
                </c:pt>
                <c:pt idx="106">
                  <c:v>5.05</c:v>
                </c:pt>
                <c:pt idx="107">
                  <c:v>5.0599999999999996</c:v>
                </c:pt>
                <c:pt idx="108">
                  <c:v>5.0599999999999996</c:v>
                </c:pt>
                <c:pt idx="109">
                  <c:v>5.07</c:v>
                </c:pt>
                <c:pt idx="110">
                  <c:v>5.09</c:v>
                </c:pt>
                <c:pt idx="111">
                  <c:v>5.15</c:v>
                </c:pt>
                <c:pt idx="112">
                  <c:v>5.19</c:v>
                </c:pt>
                <c:pt idx="113">
                  <c:v>5.2</c:v>
                </c:pt>
                <c:pt idx="114">
                  <c:v>5.23</c:v>
                </c:pt>
                <c:pt idx="115">
                  <c:v>5.28</c:v>
                </c:pt>
                <c:pt idx="116">
                  <c:v>5.42</c:v>
                </c:pt>
                <c:pt idx="117">
                  <c:v>5.58</c:v>
                </c:pt>
                <c:pt idx="118">
                  <c:v>5.63</c:v>
                </c:pt>
                <c:pt idx="119">
                  <c:v>5.64</c:v>
                </c:pt>
                <c:pt idx="120">
                  <c:v>5.67</c:v>
                </c:pt>
                <c:pt idx="121">
                  <c:v>5.7</c:v>
                </c:pt>
                <c:pt idx="122">
                  <c:v>5.9</c:v>
                </c:pt>
                <c:pt idx="123">
                  <c:v>6</c:v>
                </c:pt>
                <c:pt idx="124">
                  <c:v>6.02</c:v>
                </c:pt>
                <c:pt idx="125">
                  <c:v>5.98</c:v>
                </c:pt>
                <c:pt idx="126">
                  <c:v>5.98</c:v>
                </c:pt>
                <c:pt idx="127">
                  <c:v>5.98</c:v>
                </c:pt>
                <c:pt idx="128">
                  <c:v>5.94</c:v>
                </c:pt>
                <c:pt idx="129">
                  <c:v>5.91</c:v>
                </c:pt>
                <c:pt idx="130">
                  <c:v>5.92</c:v>
                </c:pt>
                <c:pt idx="131">
                  <c:v>5.94</c:v>
                </c:pt>
                <c:pt idx="132">
                  <c:v>5.94</c:v>
                </c:pt>
                <c:pt idx="133">
                  <c:v>6.02</c:v>
                </c:pt>
                <c:pt idx="134">
                  <c:v>6.08</c:v>
                </c:pt>
                <c:pt idx="135">
                  <c:v>6.09</c:v>
                </c:pt>
                <c:pt idx="136">
                  <c:v>6.1</c:v>
                </c:pt>
                <c:pt idx="137">
                  <c:v>6.1</c:v>
                </c:pt>
                <c:pt idx="138">
                  <c:v>6.11</c:v>
                </c:pt>
                <c:pt idx="139">
                  <c:v>6.3</c:v>
                </c:pt>
                <c:pt idx="140">
                  <c:v>6.36</c:v>
                </c:pt>
                <c:pt idx="141">
                  <c:v>6.38</c:v>
                </c:pt>
                <c:pt idx="142">
                  <c:v>6.33</c:v>
                </c:pt>
                <c:pt idx="143">
                  <c:v>6.27</c:v>
                </c:pt>
                <c:pt idx="144">
                  <c:v>6.22</c:v>
                </c:pt>
                <c:pt idx="145">
                  <c:v>6.18</c:v>
                </c:pt>
                <c:pt idx="146">
                  <c:v>6.15</c:v>
                </c:pt>
                <c:pt idx="147">
                  <c:v>6.15</c:v>
                </c:pt>
                <c:pt idx="148">
                  <c:v>6.16</c:v>
                </c:pt>
                <c:pt idx="149">
                  <c:v>6.17</c:v>
                </c:pt>
                <c:pt idx="150">
                  <c:v>6.13</c:v>
                </c:pt>
                <c:pt idx="151">
                  <c:v>6.11</c:v>
                </c:pt>
                <c:pt idx="152">
                  <c:v>6.09</c:v>
                </c:pt>
                <c:pt idx="153">
                  <c:v>6.08</c:v>
                </c:pt>
                <c:pt idx="154">
                  <c:v>6.08</c:v>
                </c:pt>
                <c:pt idx="155">
                  <c:v>6.09</c:v>
                </c:pt>
                <c:pt idx="156">
                  <c:v>6.11</c:v>
                </c:pt>
                <c:pt idx="157">
                  <c:v>6.09</c:v>
                </c:pt>
                <c:pt idx="158">
                  <c:v>6.11</c:v>
                </c:pt>
                <c:pt idx="159">
                  <c:v>6.14</c:v>
                </c:pt>
                <c:pt idx="160">
                  <c:v>6.16</c:v>
                </c:pt>
                <c:pt idx="161">
                  <c:v>6.12</c:v>
                </c:pt>
                <c:pt idx="162">
                  <c:v>6.05</c:v>
                </c:pt>
                <c:pt idx="163">
                  <c:v>6.04</c:v>
                </c:pt>
                <c:pt idx="164">
                  <c:v>6.03</c:v>
                </c:pt>
                <c:pt idx="165">
                  <c:v>6.04</c:v>
                </c:pt>
                <c:pt idx="166">
                  <c:v>6.05</c:v>
                </c:pt>
                <c:pt idx="167">
                  <c:v>6.06</c:v>
                </c:pt>
                <c:pt idx="168">
                  <c:v>6.07</c:v>
                </c:pt>
                <c:pt idx="169">
                  <c:v>6.07</c:v>
                </c:pt>
                <c:pt idx="170">
                  <c:v>6.08</c:v>
                </c:pt>
                <c:pt idx="171">
                  <c:v>6.08</c:v>
                </c:pt>
                <c:pt idx="172">
                  <c:v>6.1</c:v>
                </c:pt>
                <c:pt idx="173">
                  <c:v>6.14</c:v>
                </c:pt>
                <c:pt idx="174">
                  <c:v>6.16</c:v>
                </c:pt>
                <c:pt idx="175">
                  <c:v>6.18</c:v>
                </c:pt>
                <c:pt idx="176">
                  <c:v>6.17</c:v>
                </c:pt>
                <c:pt idx="177">
                  <c:v>6.15</c:v>
                </c:pt>
                <c:pt idx="178">
                  <c:v>6.12</c:v>
                </c:pt>
                <c:pt idx="179">
                  <c:v>6.05</c:v>
                </c:pt>
                <c:pt idx="180">
                  <c:v>5.99</c:v>
                </c:pt>
                <c:pt idx="181">
                  <c:v>5.92</c:v>
                </c:pt>
                <c:pt idx="182">
                  <c:v>5.83</c:v>
                </c:pt>
                <c:pt idx="183">
                  <c:v>5.71</c:v>
                </c:pt>
                <c:pt idx="184">
                  <c:v>5.62</c:v>
                </c:pt>
                <c:pt idx="185">
                  <c:v>5.61</c:v>
                </c:pt>
                <c:pt idx="186">
                  <c:v>5.59</c:v>
                </c:pt>
                <c:pt idx="187">
                  <c:v>5.56</c:v>
                </c:pt>
                <c:pt idx="188">
                  <c:v>5.5</c:v>
                </c:pt>
                <c:pt idx="189">
                  <c:v>5.46</c:v>
                </c:pt>
                <c:pt idx="190">
                  <c:v>5.41</c:v>
                </c:pt>
                <c:pt idx="191">
                  <c:v>5.44</c:v>
                </c:pt>
                <c:pt idx="192">
                  <c:v>5.43</c:v>
                </c:pt>
                <c:pt idx="193">
                  <c:v>5.4</c:v>
                </c:pt>
                <c:pt idx="194">
                  <c:v>5.37</c:v>
                </c:pt>
                <c:pt idx="195">
                  <c:v>5.35</c:v>
                </c:pt>
                <c:pt idx="196">
                  <c:v>5.33</c:v>
                </c:pt>
                <c:pt idx="197">
                  <c:v>5.29</c:v>
                </c:pt>
                <c:pt idx="198">
                  <c:v>5.29</c:v>
                </c:pt>
                <c:pt idx="199">
                  <c:v>5.27</c:v>
                </c:pt>
                <c:pt idx="200">
                  <c:v>5.22</c:v>
                </c:pt>
                <c:pt idx="201">
                  <c:v>5.19</c:v>
                </c:pt>
                <c:pt idx="202">
                  <c:v>5.04</c:v>
                </c:pt>
                <c:pt idx="203">
                  <c:v>4.97</c:v>
                </c:pt>
                <c:pt idx="204">
                  <c:v>4.92</c:v>
                </c:pt>
                <c:pt idx="205">
                  <c:v>4.8600000000000003</c:v>
                </c:pt>
                <c:pt idx="206">
                  <c:v>4.82</c:v>
                </c:pt>
                <c:pt idx="207">
                  <c:v>4.8600000000000003</c:v>
                </c:pt>
                <c:pt idx="208">
                  <c:v>4.93</c:v>
                </c:pt>
                <c:pt idx="209">
                  <c:v>4.9400000000000004</c:v>
                </c:pt>
                <c:pt idx="210">
                  <c:v>4.9800000000000004</c:v>
                </c:pt>
                <c:pt idx="211">
                  <c:v>4.97</c:v>
                </c:pt>
                <c:pt idx="212">
                  <c:v>4.97</c:v>
                </c:pt>
                <c:pt idx="213">
                  <c:v>5</c:v>
                </c:pt>
                <c:pt idx="214">
                  <c:v>5.0199999999999996</c:v>
                </c:pt>
                <c:pt idx="215">
                  <c:v>5.05</c:v>
                </c:pt>
                <c:pt idx="216">
                  <c:v>5.17</c:v>
                </c:pt>
                <c:pt idx="217">
                  <c:v>5.21</c:v>
                </c:pt>
                <c:pt idx="218">
                  <c:v>5.27</c:v>
                </c:pt>
                <c:pt idx="219">
                  <c:v>5.22</c:v>
                </c:pt>
                <c:pt idx="220">
                  <c:v>5.21</c:v>
                </c:pt>
                <c:pt idx="221">
                  <c:v>5.22</c:v>
                </c:pt>
                <c:pt idx="222">
                  <c:v>5.25</c:v>
                </c:pt>
                <c:pt idx="223">
                  <c:v>5.28</c:v>
                </c:pt>
                <c:pt idx="224">
                  <c:v>5.38</c:v>
                </c:pt>
                <c:pt idx="225">
                  <c:v>5.4</c:v>
                </c:pt>
                <c:pt idx="226">
                  <c:v>5.41</c:v>
                </c:pt>
                <c:pt idx="227">
                  <c:v>5.46</c:v>
                </c:pt>
                <c:pt idx="228">
                  <c:v>5.5</c:v>
                </c:pt>
                <c:pt idx="229">
                  <c:v>5.53</c:v>
                </c:pt>
                <c:pt idx="230">
                  <c:v>5.56</c:v>
                </c:pt>
                <c:pt idx="231">
                  <c:v>5.63</c:v>
                </c:pt>
                <c:pt idx="232">
                  <c:v>5.85</c:v>
                </c:pt>
                <c:pt idx="233">
                  <c:v>5.99</c:v>
                </c:pt>
                <c:pt idx="234">
                  <c:v>6</c:v>
                </c:pt>
                <c:pt idx="235">
                  <c:v>6.22</c:v>
                </c:pt>
                <c:pt idx="236">
                  <c:v>6.34</c:v>
                </c:pt>
                <c:pt idx="237">
                  <c:v>6.42</c:v>
                </c:pt>
                <c:pt idx="238">
                  <c:v>6.42</c:v>
                </c:pt>
                <c:pt idx="239">
                  <c:v>6.48</c:v>
                </c:pt>
                <c:pt idx="240">
                  <c:v>6.48</c:v>
                </c:pt>
                <c:pt idx="241">
                  <c:v>6.52</c:v>
                </c:pt>
                <c:pt idx="242">
                  <c:v>6.55</c:v>
                </c:pt>
                <c:pt idx="243">
                  <c:v>6.54</c:v>
                </c:pt>
                <c:pt idx="244">
                  <c:v>6.55</c:v>
                </c:pt>
                <c:pt idx="245">
                  <c:v>6.63</c:v>
                </c:pt>
                <c:pt idx="246">
                  <c:v>6.66</c:v>
                </c:pt>
                <c:pt idx="247">
                  <c:v>6.7</c:v>
                </c:pt>
                <c:pt idx="248">
                  <c:v>6.71</c:v>
                </c:pt>
                <c:pt idx="249">
                  <c:v>6.74</c:v>
                </c:pt>
                <c:pt idx="250">
                  <c:v>6.78</c:v>
                </c:pt>
                <c:pt idx="251">
                  <c:v>6.85</c:v>
                </c:pt>
                <c:pt idx="252">
                  <c:v>6.84</c:v>
                </c:pt>
                <c:pt idx="253">
                  <c:v>6.84</c:v>
                </c:pt>
                <c:pt idx="254">
                  <c:v>6.87</c:v>
                </c:pt>
                <c:pt idx="255">
                  <c:v>6.87</c:v>
                </c:pt>
                <c:pt idx="256">
                  <c:v>6.87</c:v>
                </c:pt>
                <c:pt idx="257">
                  <c:v>6.89</c:v>
                </c:pt>
                <c:pt idx="258">
                  <c:v>6.91</c:v>
                </c:pt>
                <c:pt idx="259">
                  <c:v>6.93</c:v>
                </c:pt>
                <c:pt idx="260">
                  <c:v>7.02</c:v>
                </c:pt>
                <c:pt idx="261">
                  <c:v>7.13</c:v>
                </c:pt>
                <c:pt idx="262">
                  <c:v>7.2</c:v>
                </c:pt>
                <c:pt idx="263">
                  <c:v>7.27</c:v>
                </c:pt>
                <c:pt idx="264">
                  <c:v>7.28</c:v>
                </c:pt>
                <c:pt idx="265">
                  <c:v>7.29</c:v>
                </c:pt>
                <c:pt idx="266">
                  <c:v>7.35</c:v>
                </c:pt>
                <c:pt idx="267">
                  <c:v>7.37</c:v>
                </c:pt>
                <c:pt idx="268">
                  <c:v>7.42</c:v>
                </c:pt>
                <c:pt idx="269">
                  <c:v>7.41</c:v>
                </c:pt>
                <c:pt idx="270">
                  <c:v>7.41</c:v>
                </c:pt>
                <c:pt idx="271">
                  <c:v>7.43</c:v>
                </c:pt>
                <c:pt idx="272">
                  <c:v>7.47</c:v>
                </c:pt>
                <c:pt idx="273">
                  <c:v>7.5</c:v>
                </c:pt>
                <c:pt idx="274">
                  <c:v>7.54</c:v>
                </c:pt>
                <c:pt idx="275">
                  <c:v>7.57</c:v>
                </c:pt>
                <c:pt idx="276">
                  <c:v>7.54</c:v>
                </c:pt>
                <c:pt idx="277">
                  <c:v>7.51</c:v>
                </c:pt>
                <c:pt idx="278">
                  <c:v>7.51</c:v>
                </c:pt>
                <c:pt idx="279">
                  <c:v>7.51</c:v>
                </c:pt>
                <c:pt idx="280">
                  <c:v>7.51</c:v>
                </c:pt>
                <c:pt idx="281">
                  <c:v>7.51</c:v>
                </c:pt>
                <c:pt idx="282">
                  <c:v>7.51</c:v>
                </c:pt>
                <c:pt idx="283">
                  <c:v>7.51</c:v>
                </c:pt>
                <c:pt idx="284">
                  <c:v>7.52</c:v>
                </c:pt>
                <c:pt idx="285">
                  <c:v>7.47</c:v>
                </c:pt>
                <c:pt idx="286">
                  <c:v>7.48</c:v>
                </c:pt>
                <c:pt idx="287">
                  <c:v>7.48</c:v>
                </c:pt>
                <c:pt idx="288">
                  <c:v>7.5</c:v>
                </c:pt>
                <c:pt idx="289">
                  <c:v>7.5</c:v>
                </c:pt>
                <c:pt idx="290">
                  <c:v>7.51</c:v>
                </c:pt>
                <c:pt idx="291">
                  <c:v>7.5</c:v>
                </c:pt>
                <c:pt idx="292">
                  <c:v>7.51</c:v>
                </c:pt>
                <c:pt idx="293">
                  <c:v>7.55</c:v>
                </c:pt>
                <c:pt idx="294">
                  <c:v>7.52</c:v>
                </c:pt>
                <c:pt idx="295">
                  <c:v>7.5</c:v>
                </c:pt>
                <c:pt idx="296">
                  <c:v>7.5</c:v>
                </c:pt>
                <c:pt idx="297">
                  <c:v>7.4</c:v>
                </c:pt>
                <c:pt idx="298">
                  <c:v>7.33</c:v>
                </c:pt>
                <c:pt idx="299">
                  <c:v>7.29</c:v>
                </c:pt>
                <c:pt idx="300">
                  <c:v>7.22</c:v>
                </c:pt>
                <c:pt idx="301">
                  <c:v>7.22</c:v>
                </c:pt>
                <c:pt idx="302">
                  <c:v>7.22</c:v>
                </c:pt>
                <c:pt idx="303">
                  <c:v>7.22</c:v>
                </c:pt>
                <c:pt idx="304">
                  <c:v>7.24</c:v>
                </c:pt>
                <c:pt idx="305">
                  <c:v>7.24</c:v>
                </c:pt>
                <c:pt idx="306">
                  <c:v>7.21</c:v>
                </c:pt>
                <c:pt idx="307">
                  <c:v>7.14</c:v>
                </c:pt>
                <c:pt idx="308">
                  <c:v>7.1</c:v>
                </c:pt>
                <c:pt idx="309">
                  <c:v>7.08</c:v>
                </c:pt>
                <c:pt idx="310">
                  <c:v>7.05</c:v>
                </c:pt>
                <c:pt idx="311">
                  <c:v>7.05</c:v>
                </c:pt>
                <c:pt idx="312">
                  <c:v>7.04</c:v>
                </c:pt>
                <c:pt idx="313">
                  <c:v>7.02</c:v>
                </c:pt>
                <c:pt idx="314">
                  <c:v>7</c:v>
                </c:pt>
                <c:pt idx="315">
                  <c:v>6.91</c:v>
                </c:pt>
                <c:pt idx="316">
                  <c:v>6.93</c:v>
                </c:pt>
                <c:pt idx="317">
                  <c:v>6.9</c:v>
                </c:pt>
                <c:pt idx="318">
                  <c:v>6.9</c:v>
                </c:pt>
                <c:pt idx="319">
                  <c:v>6.87</c:v>
                </c:pt>
                <c:pt idx="320">
                  <c:v>6.83</c:v>
                </c:pt>
                <c:pt idx="321">
                  <c:v>6.83</c:v>
                </c:pt>
                <c:pt idx="322">
                  <c:v>6.83</c:v>
                </c:pt>
                <c:pt idx="323">
                  <c:v>6.84</c:v>
                </c:pt>
                <c:pt idx="324">
                  <c:v>6.8</c:v>
                </c:pt>
                <c:pt idx="325">
                  <c:v>6.77</c:v>
                </c:pt>
                <c:pt idx="326">
                  <c:v>6.78</c:v>
                </c:pt>
                <c:pt idx="327">
                  <c:v>6.8</c:v>
                </c:pt>
                <c:pt idx="328">
                  <c:v>6.8</c:v>
                </c:pt>
                <c:pt idx="329">
                  <c:v>6.74</c:v>
                </c:pt>
                <c:pt idx="330">
                  <c:v>6.64</c:v>
                </c:pt>
                <c:pt idx="331">
                  <c:v>6.62</c:v>
                </c:pt>
                <c:pt idx="332">
                  <c:v>6.6</c:v>
                </c:pt>
                <c:pt idx="333">
                  <c:v>6.6</c:v>
                </c:pt>
                <c:pt idx="334">
                  <c:v>6.51</c:v>
                </c:pt>
                <c:pt idx="335">
                  <c:v>6.5</c:v>
                </c:pt>
                <c:pt idx="336">
                  <c:v>6.5</c:v>
                </c:pt>
                <c:pt idx="337">
                  <c:v>6.51</c:v>
                </c:pt>
                <c:pt idx="338">
                  <c:v>6.52</c:v>
                </c:pt>
                <c:pt idx="339">
                  <c:v>6.41</c:v>
                </c:pt>
                <c:pt idx="340">
                  <c:v>6.37</c:v>
                </c:pt>
                <c:pt idx="341">
                  <c:v>6.34</c:v>
                </c:pt>
                <c:pt idx="342">
                  <c:v>6.28</c:v>
                </c:pt>
                <c:pt idx="343">
                  <c:v>6.23</c:v>
                </c:pt>
                <c:pt idx="344">
                  <c:v>6.16</c:v>
                </c:pt>
                <c:pt idx="345">
                  <c:v>6.14</c:v>
                </c:pt>
                <c:pt idx="346">
                  <c:v>6.08</c:v>
                </c:pt>
                <c:pt idx="347">
                  <c:v>6.08</c:v>
                </c:pt>
                <c:pt idx="348">
                  <c:v>6.09</c:v>
                </c:pt>
                <c:pt idx="349">
                  <c:v>6.1</c:v>
                </c:pt>
                <c:pt idx="350">
                  <c:v>6.11</c:v>
                </c:pt>
                <c:pt idx="351">
                  <c:v>6.08</c:v>
                </c:pt>
                <c:pt idx="352">
                  <c:v>6</c:v>
                </c:pt>
                <c:pt idx="353">
                  <c:v>5.97</c:v>
                </c:pt>
                <c:pt idx="354">
                  <c:v>5.93</c:v>
                </c:pt>
                <c:pt idx="355">
                  <c:v>5.94</c:v>
                </c:pt>
                <c:pt idx="356">
                  <c:v>5.94</c:v>
                </c:pt>
                <c:pt idx="357">
                  <c:v>5.97</c:v>
                </c:pt>
                <c:pt idx="358">
                  <c:v>5.97</c:v>
                </c:pt>
                <c:pt idx="359">
                  <c:v>5.96</c:v>
                </c:pt>
                <c:pt idx="360">
                  <c:v>5.94</c:v>
                </c:pt>
                <c:pt idx="361">
                  <c:v>5.8</c:v>
                </c:pt>
                <c:pt idx="362">
                  <c:v>5.79</c:v>
                </c:pt>
                <c:pt idx="363">
                  <c:v>5.75</c:v>
                </c:pt>
                <c:pt idx="364">
                  <c:v>5.72</c:v>
                </c:pt>
                <c:pt idx="365">
                  <c:v>5.68</c:v>
                </c:pt>
                <c:pt idx="366">
                  <c:v>5.6</c:v>
                </c:pt>
                <c:pt idx="367">
                  <c:v>5.72</c:v>
                </c:pt>
                <c:pt idx="368">
                  <c:v>5.73</c:v>
                </c:pt>
                <c:pt idx="369">
                  <c:v>5.74</c:v>
                </c:pt>
                <c:pt idx="370">
                  <c:v>5.79</c:v>
                </c:pt>
                <c:pt idx="371">
                  <c:v>5.79</c:v>
                </c:pt>
                <c:pt idx="372">
                  <c:v>5.77</c:v>
                </c:pt>
                <c:pt idx="373">
                  <c:v>5.72</c:v>
                </c:pt>
                <c:pt idx="374">
                  <c:v>5.66</c:v>
                </c:pt>
                <c:pt idx="375">
                  <c:v>5.65</c:v>
                </c:pt>
                <c:pt idx="376">
                  <c:v>5.63</c:v>
                </c:pt>
                <c:pt idx="377">
                  <c:v>5.69</c:v>
                </c:pt>
                <c:pt idx="378">
                  <c:v>5.64</c:v>
                </c:pt>
                <c:pt idx="379">
                  <c:v>5.6</c:v>
                </c:pt>
                <c:pt idx="380">
                  <c:v>5.66</c:v>
                </c:pt>
                <c:pt idx="381">
                  <c:v>5.56</c:v>
                </c:pt>
                <c:pt idx="382">
                  <c:v>5.56</c:v>
                </c:pt>
                <c:pt idx="383">
                  <c:v>5.48</c:v>
                </c:pt>
                <c:pt idx="384">
                  <c:v>5.36</c:v>
                </c:pt>
                <c:pt idx="385">
                  <c:v>5.29</c:v>
                </c:pt>
                <c:pt idx="386">
                  <c:v>5.25</c:v>
                </c:pt>
                <c:pt idx="387">
                  <c:v>5.23</c:v>
                </c:pt>
                <c:pt idx="388">
                  <c:v>5.21</c:v>
                </c:pt>
                <c:pt idx="389">
                  <c:v>5.23</c:v>
                </c:pt>
                <c:pt idx="390">
                  <c:v>5.3</c:v>
                </c:pt>
                <c:pt idx="391">
                  <c:v>5.3</c:v>
                </c:pt>
                <c:pt idx="392">
                  <c:v>5.3</c:v>
                </c:pt>
                <c:pt idx="393">
                  <c:v>5.34</c:v>
                </c:pt>
                <c:pt idx="394">
                  <c:v>5.37</c:v>
                </c:pt>
                <c:pt idx="395">
                  <c:v>5.43</c:v>
                </c:pt>
                <c:pt idx="396">
                  <c:v>5.44</c:v>
                </c:pt>
                <c:pt idx="397">
                  <c:v>5.46</c:v>
                </c:pt>
                <c:pt idx="398">
                  <c:v>5.51</c:v>
                </c:pt>
                <c:pt idx="399">
                  <c:v>5.53</c:v>
                </c:pt>
                <c:pt idx="400">
                  <c:v>5.56</c:v>
                </c:pt>
                <c:pt idx="401">
                  <c:v>5.55</c:v>
                </c:pt>
                <c:pt idx="402">
                  <c:v>5.54</c:v>
                </c:pt>
                <c:pt idx="403">
                  <c:v>5.53</c:v>
                </c:pt>
                <c:pt idx="404">
                  <c:v>5.52</c:v>
                </c:pt>
                <c:pt idx="405">
                  <c:v>5.47</c:v>
                </c:pt>
                <c:pt idx="406">
                  <c:v>5.38</c:v>
                </c:pt>
                <c:pt idx="407">
                  <c:v>5.28</c:v>
                </c:pt>
                <c:pt idx="408">
                  <c:v>5.21</c:v>
                </c:pt>
                <c:pt idx="409">
                  <c:v>5.14</c:v>
                </c:pt>
                <c:pt idx="410">
                  <c:v>5.1100000000000003</c:v>
                </c:pt>
                <c:pt idx="411">
                  <c:v>5.09</c:v>
                </c:pt>
                <c:pt idx="412">
                  <c:v>5.0599999999999996</c:v>
                </c:pt>
                <c:pt idx="413">
                  <c:v>5.0599999999999996</c:v>
                </c:pt>
                <c:pt idx="414">
                  <c:v>5</c:v>
                </c:pt>
                <c:pt idx="415">
                  <c:v>4.9800000000000004</c:v>
                </c:pt>
                <c:pt idx="416">
                  <c:v>4.9800000000000004</c:v>
                </c:pt>
                <c:pt idx="417">
                  <c:v>4.9800000000000004</c:v>
                </c:pt>
                <c:pt idx="418">
                  <c:v>4.9800000000000004</c:v>
                </c:pt>
                <c:pt idx="419">
                  <c:v>5</c:v>
                </c:pt>
                <c:pt idx="420">
                  <c:v>5</c:v>
                </c:pt>
                <c:pt idx="421">
                  <c:v>4.9800000000000004</c:v>
                </c:pt>
                <c:pt idx="422">
                  <c:v>4.9400000000000004</c:v>
                </c:pt>
                <c:pt idx="423">
                  <c:v>4.84</c:v>
                </c:pt>
                <c:pt idx="424">
                  <c:v>4.7699999999999996</c:v>
                </c:pt>
                <c:pt idx="425">
                  <c:v>4.5999999999999996</c:v>
                </c:pt>
                <c:pt idx="426">
                  <c:v>4.59</c:v>
                </c:pt>
                <c:pt idx="427">
                  <c:v>4.59</c:v>
                </c:pt>
                <c:pt idx="428">
                  <c:v>4.45</c:v>
                </c:pt>
                <c:pt idx="429">
                  <c:v>4.3899999999999997</c:v>
                </c:pt>
                <c:pt idx="430">
                  <c:v>4.37</c:v>
                </c:pt>
                <c:pt idx="431">
                  <c:v>4.32</c:v>
                </c:pt>
                <c:pt idx="432">
                  <c:v>4.29</c:v>
                </c:pt>
                <c:pt idx="433">
                  <c:v>4.33</c:v>
                </c:pt>
                <c:pt idx="434">
                  <c:v>4.32</c:v>
                </c:pt>
                <c:pt idx="435">
                  <c:v>4.29</c:v>
                </c:pt>
                <c:pt idx="436">
                  <c:v>4.2</c:v>
                </c:pt>
                <c:pt idx="437">
                  <c:v>4.2300000000000004</c:v>
                </c:pt>
                <c:pt idx="438">
                  <c:v>4.37</c:v>
                </c:pt>
                <c:pt idx="439">
                  <c:v>4.5199999999999996</c:v>
                </c:pt>
                <c:pt idx="440">
                  <c:v>4.55</c:v>
                </c:pt>
                <c:pt idx="441">
                  <c:v>4.58</c:v>
                </c:pt>
                <c:pt idx="442">
                  <c:v>4.5999999999999996</c:v>
                </c:pt>
                <c:pt idx="443">
                  <c:v>4.6500000000000004</c:v>
                </c:pt>
                <c:pt idx="444">
                  <c:v>4.7</c:v>
                </c:pt>
                <c:pt idx="445">
                  <c:v>4.71</c:v>
                </c:pt>
                <c:pt idx="446">
                  <c:v>4.72</c:v>
                </c:pt>
                <c:pt idx="447">
                  <c:v>4.7</c:v>
                </c:pt>
                <c:pt idx="448">
                  <c:v>4.6500000000000004</c:v>
                </c:pt>
                <c:pt idx="449">
                  <c:v>4.63</c:v>
                </c:pt>
                <c:pt idx="450">
                  <c:v>4.6500000000000004</c:v>
                </c:pt>
                <c:pt idx="451">
                  <c:v>4.7</c:v>
                </c:pt>
                <c:pt idx="452">
                  <c:v>4.7699999999999996</c:v>
                </c:pt>
                <c:pt idx="453">
                  <c:v>4.84</c:v>
                </c:pt>
                <c:pt idx="454">
                  <c:v>4.83</c:v>
                </c:pt>
                <c:pt idx="455">
                  <c:v>4.75</c:v>
                </c:pt>
                <c:pt idx="456">
                  <c:v>4.7300000000000004</c:v>
                </c:pt>
                <c:pt idx="457">
                  <c:v>4.76</c:v>
                </c:pt>
                <c:pt idx="458">
                  <c:v>4.83</c:v>
                </c:pt>
                <c:pt idx="459">
                  <c:v>4.8</c:v>
                </c:pt>
                <c:pt idx="460">
                  <c:v>4.76</c:v>
                </c:pt>
                <c:pt idx="461">
                  <c:v>4.79</c:v>
                </c:pt>
                <c:pt idx="462">
                  <c:v>4.8099999999999996</c:v>
                </c:pt>
                <c:pt idx="463">
                  <c:v>4.8099999999999996</c:v>
                </c:pt>
                <c:pt idx="464">
                  <c:v>4.8099999999999996</c:v>
                </c:pt>
                <c:pt idx="465">
                  <c:v>4.8</c:v>
                </c:pt>
                <c:pt idx="466">
                  <c:v>4.78</c:v>
                </c:pt>
                <c:pt idx="467">
                  <c:v>4.68</c:v>
                </c:pt>
                <c:pt idx="468">
                  <c:v>4.68</c:v>
                </c:pt>
                <c:pt idx="469">
                  <c:v>4.8</c:v>
                </c:pt>
                <c:pt idx="470">
                  <c:v>4.8600000000000003</c:v>
                </c:pt>
                <c:pt idx="471">
                  <c:v>4.9400000000000004</c:v>
                </c:pt>
                <c:pt idx="472">
                  <c:v>5.04</c:v>
                </c:pt>
                <c:pt idx="473">
                  <c:v>5.12</c:v>
                </c:pt>
                <c:pt idx="474">
                  <c:v>5.19</c:v>
                </c:pt>
                <c:pt idx="475">
                  <c:v>5.21</c:v>
                </c:pt>
                <c:pt idx="476">
                  <c:v>5.22</c:v>
                </c:pt>
                <c:pt idx="477">
                  <c:v>5.22</c:v>
                </c:pt>
                <c:pt idx="478">
                  <c:v>5.24</c:v>
                </c:pt>
                <c:pt idx="479">
                  <c:v>5.27</c:v>
                </c:pt>
                <c:pt idx="480">
                  <c:v>5.3</c:v>
                </c:pt>
                <c:pt idx="481">
                  <c:v>5.24</c:v>
                </c:pt>
                <c:pt idx="482">
                  <c:v>5.19</c:v>
                </c:pt>
                <c:pt idx="483">
                  <c:v>5.1100000000000003</c:v>
                </c:pt>
                <c:pt idx="484">
                  <c:v>5.0599999999999996</c:v>
                </c:pt>
                <c:pt idx="485">
                  <c:v>5.09</c:v>
                </c:pt>
                <c:pt idx="486">
                  <c:v>5.1100000000000003</c:v>
                </c:pt>
                <c:pt idx="487">
                  <c:v>5.1100000000000003</c:v>
                </c:pt>
                <c:pt idx="488">
                  <c:v>5.03</c:v>
                </c:pt>
                <c:pt idx="489">
                  <c:v>5.01</c:v>
                </c:pt>
                <c:pt idx="490">
                  <c:v>4.8099999999999996</c:v>
                </c:pt>
                <c:pt idx="491">
                  <c:v>4.76</c:v>
                </c:pt>
                <c:pt idx="492">
                  <c:v>4.71</c:v>
                </c:pt>
                <c:pt idx="493">
                  <c:v>4.71</c:v>
                </c:pt>
                <c:pt idx="494">
                  <c:v>4.76</c:v>
                </c:pt>
                <c:pt idx="495">
                  <c:v>4.76</c:v>
                </c:pt>
                <c:pt idx="496">
                  <c:v>4.78</c:v>
                </c:pt>
                <c:pt idx="497">
                  <c:v>4.66</c:v>
                </c:pt>
                <c:pt idx="498">
                  <c:v>4.5999999999999996</c:v>
                </c:pt>
                <c:pt idx="499">
                  <c:v>4.63</c:v>
                </c:pt>
                <c:pt idx="500">
                  <c:v>4.72</c:v>
                </c:pt>
                <c:pt idx="501">
                  <c:v>4.7300000000000004</c:v>
                </c:pt>
                <c:pt idx="502">
                  <c:v>4.67</c:v>
                </c:pt>
                <c:pt idx="503">
                  <c:v>4.6500000000000004</c:v>
                </c:pt>
                <c:pt idx="504">
                  <c:v>4.6100000000000003</c:v>
                </c:pt>
                <c:pt idx="505">
                  <c:v>4.55</c:v>
                </c:pt>
                <c:pt idx="506">
                  <c:v>4.4800000000000004</c:v>
                </c:pt>
                <c:pt idx="507">
                  <c:v>4.41</c:v>
                </c:pt>
                <c:pt idx="508">
                  <c:v>4.3499999999999996</c:v>
                </c:pt>
                <c:pt idx="509">
                  <c:v>4.32</c:v>
                </c:pt>
                <c:pt idx="510">
                  <c:v>4.33</c:v>
                </c:pt>
                <c:pt idx="511">
                  <c:v>4.3499999999999996</c:v>
                </c:pt>
                <c:pt idx="512">
                  <c:v>4.4000000000000004</c:v>
                </c:pt>
                <c:pt idx="513">
                  <c:v>4.43</c:v>
                </c:pt>
                <c:pt idx="514">
                  <c:v>4.79</c:v>
                </c:pt>
                <c:pt idx="515">
                  <c:v>5.03</c:v>
                </c:pt>
                <c:pt idx="516">
                  <c:v>5.27</c:v>
                </c:pt>
                <c:pt idx="517">
                  <c:v>5.42</c:v>
                </c:pt>
                <c:pt idx="518">
                  <c:v>5.61</c:v>
                </c:pt>
                <c:pt idx="519">
                  <c:v>5.63</c:v>
                </c:pt>
                <c:pt idx="520">
                  <c:v>5.67</c:v>
                </c:pt>
                <c:pt idx="521">
                  <c:v>5.5</c:v>
                </c:pt>
                <c:pt idx="522">
                  <c:v>5.58</c:v>
                </c:pt>
                <c:pt idx="523">
                  <c:v>5.46</c:v>
                </c:pt>
                <c:pt idx="524">
                  <c:v>5.45</c:v>
                </c:pt>
                <c:pt idx="525">
                  <c:v>5.5</c:v>
                </c:pt>
                <c:pt idx="526">
                  <c:v>5.56</c:v>
                </c:pt>
                <c:pt idx="527">
                  <c:v>5.58</c:v>
                </c:pt>
                <c:pt idx="528">
                  <c:v>5.71</c:v>
                </c:pt>
                <c:pt idx="529">
                  <c:v>5.78</c:v>
                </c:pt>
                <c:pt idx="530">
                  <c:v>5.88</c:v>
                </c:pt>
                <c:pt idx="531">
                  <c:v>5.96</c:v>
                </c:pt>
                <c:pt idx="532">
                  <c:v>6</c:v>
                </c:pt>
                <c:pt idx="533">
                  <c:v>6.03</c:v>
                </c:pt>
                <c:pt idx="534">
                  <c:v>6.11</c:v>
                </c:pt>
                <c:pt idx="535">
                  <c:v>6.26</c:v>
                </c:pt>
                <c:pt idx="536">
                  <c:v>6.32</c:v>
                </c:pt>
                <c:pt idx="537">
                  <c:v>6.34</c:v>
                </c:pt>
                <c:pt idx="538">
                  <c:v>6.38</c:v>
                </c:pt>
                <c:pt idx="539">
                  <c:v>6.36</c:v>
                </c:pt>
                <c:pt idx="540">
                  <c:v>6.33</c:v>
                </c:pt>
                <c:pt idx="541">
                  <c:v>6.32</c:v>
                </c:pt>
                <c:pt idx="542">
                  <c:v>6.32</c:v>
                </c:pt>
                <c:pt idx="543">
                  <c:v>6.32</c:v>
                </c:pt>
                <c:pt idx="544">
                  <c:v>6.3</c:v>
                </c:pt>
                <c:pt idx="545">
                  <c:v>6.28</c:v>
                </c:pt>
                <c:pt idx="546">
                  <c:v>6.25</c:v>
                </c:pt>
                <c:pt idx="547">
                  <c:v>6.2</c:v>
                </c:pt>
                <c:pt idx="548">
                  <c:v>6.16</c:v>
                </c:pt>
                <c:pt idx="549">
                  <c:v>6.14</c:v>
                </c:pt>
                <c:pt idx="550">
                  <c:v>6.09</c:v>
                </c:pt>
                <c:pt idx="551">
                  <c:v>6.06</c:v>
                </c:pt>
                <c:pt idx="552">
                  <c:v>5.93</c:v>
                </c:pt>
                <c:pt idx="553">
                  <c:v>5.79</c:v>
                </c:pt>
                <c:pt idx="554">
                  <c:v>5.77</c:v>
                </c:pt>
                <c:pt idx="555">
                  <c:v>5.79</c:v>
                </c:pt>
                <c:pt idx="556">
                  <c:v>5.77</c:v>
                </c:pt>
                <c:pt idx="557">
                  <c:v>5.73</c:v>
                </c:pt>
                <c:pt idx="558">
                  <c:v>5.7</c:v>
                </c:pt>
                <c:pt idx="559">
                  <c:v>5.67</c:v>
                </c:pt>
                <c:pt idx="560">
                  <c:v>5.63</c:v>
                </c:pt>
                <c:pt idx="561">
                  <c:v>5.63</c:v>
                </c:pt>
                <c:pt idx="562">
                  <c:v>5.73</c:v>
                </c:pt>
                <c:pt idx="563">
                  <c:v>5.84</c:v>
                </c:pt>
                <c:pt idx="564">
                  <c:v>6.05</c:v>
                </c:pt>
                <c:pt idx="565">
                  <c:v>6.13</c:v>
                </c:pt>
                <c:pt idx="566">
                  <c:v>6.16</c:v>
                </c:pt>
                <c:pt idx="567">
                  <c:v>6.43</c:v>
                </c:pt>
                <c:pt idx="568">
                  <c:v>6.63</c:v>
                </c:pt>
                <c:pt idx="569">
                  <c:v>6.73</c:v>
                </c:pt>
                <c:pt idx="570">
                  <c:v>6.81</c:v>
                </c:pt>
                <c:pt idx="571">
                  <c:v>6.79</c:v>
                </c:pt>
                <c:pt idx="572">
                  <c:v>6.81</c:v>
                </c:pt>
                <c:pt idx="573">
                  <c:v>6.87</c:v>
                </c:pt>
                <c:pt idx="574">
                  <c:v>6.93</c:v>
                </c:pt>
                <c:pt idx="575">
                  <c:v>6.94</c:v>
                </c:pt>
                <c:pt idx="576">
                  <c:v>6.94</c:v>
                </c:pt>
                <c:pt idx="577">
                  <c:v>6.94</c:v>
                </c:pt>
                <c:pt idx="578">
                  <c:v>6.94</c:v>
                </c:pt>
                <c:pt idx="579">
                  <c:v>6.96</c:v>
                </c:pt>
                <c:pt idx="580">
                  <c:v>7.02</c:v>
                </c:pt>
                <c:pt idx="581">
                  <c:v>7.03</c:v>
                </c:pt>
                <c:pt idx="582">
                  <c:v>7.04</c:v>
                </c:pt>
                <c:pt idx="583">
                  <c:v>7.06</c:v>
                </c:pt>
                <c:pt idx="584">
                  <c:v>7.1</c:v>
                </c:pt>
                <c:pt idx="585">
                  <c:v>7.13</c:v>
                </c:pt>
                <c:pt idx="586">
                  <c:v>7.14</c:v>
                </c:pt>
                <c:pt idx="587">
                  <c:v>7.14</c:v>
                </c:pt>
                <c:pt idx="588">
                  <c:v>7.14</c:v>
                </c:pt>
                <c:pt idx="589">
                  <c:v>7.18</c:v>
                </c:pt>
                <c:pt idx="590">
                  <c:v>7.2</c:v>
                </c:pt>
                <c:pt idx="591">
                  <c:v>7.23</c:v>
                </c:pt>
                <c:pt idx="592">
                  <c:v>7.25</c:v>
                </c:pt>
                <c:pt idx="593">
                  <c:v>7.21</c:v>
                </c:pt>
                <c:pt idx="594">
                  <c:v>7.21</c:v>
                </c:pt>
                <c:pt idx="595">
                  <c:v>7.24</c:v>
                </c:pt>
                <c:pt idx="596">
                  <c:v>7.22</c:v>
                </c:pt>
                <c:pt idx="597">
                  <c:v>7.22</c:v>
                </c:pt>
                <c:pt idx="598">
                  <c:v>7.2</c:v>
                </c:pt>
                <c:pt idx="599">
                  <c:v>7.2</c:v>
                </c:pt>
                <c:pt idx="600">
                  <c:v>7.2</c:v>
                </c:pt>
                <c:pt idx="601">
                  <c:v>7.21</c:v>
                </c:pt>
                <c:pt idx="602">
                  <c:v>7.21</c:v>
                </c:pt>
                <c:pt idx="603">
                  <c:v>7.21</c:v>
                </c:pt>
                <c:pt idx="604">
                  <c:v>7.23</c:v>
                </c:pt>
                <c:pt idx="605">
                  <c:v>7.19</c:v>
                </c:pt>
                <c:pt idx="606">
                  <c:v>7.15</c:v>
                </c:pt>
                <c:pt idx="607">
                  <c:v>7.11</c:v>
                </c:pt>
                <c:pt idx="608">
                  <c:v>7.09</c:v>
                </c:pt>
                <c:pt idx="609">
                  <c:v>7.1</c:v>
                </c:pt>
                <c:pt idx="610">
                  <c:v>7.13</c:v>
                </c:pt>
                <c:pt idx="611">
                  <c:v>7.16</c:v>
                </c:pt>
                <c:pt idx="612">
                  <c:v>7.19</c:v>
                </c:pt>
                <c:pt idx="613">
                  <c:v>7.22</c:v>
                </c:pt>
                <c:pt idx="614">
                  <c:v>7.25</c:v>
                </c:pt>
                <c:pt idx="615">
                  <c:v>7.29</c:v>
                </c:pt>
                <c:pt idx="616">
                  <c:v>7.33</c:v>
                </c:pt>
                <c:pt idx="617">
                  <c:v>7.31</c:v>
                </c:pt>
                <c:pt idx="618">
                  <c:v>7.3</c:v>
                </c:pt>
                <c:pt idx="619">
                  <c:v>7.27</c:v>
                </c:pt>
                <c:pt idx="620">
                  <c:v>7.27</c:v>
                </c:pt>
                <c:pt idx="621">
                  <c:v>7.32</c:v>
                </c:pt>
                <c:pt idx="622">
                  <c:v>7.39</c:v>
                </c:pt>
                <c:pt idx="623">
                  <c:v>7.43</c:v>
                </c:pt>
                <c:pt idx="624">
                  <c:v>7.44</c:v>
                </c:pt>
                <c:pt idx="625">
                  <c:v>7.4</c:v>
                </c:pt>
                <c:pt idx="626">
                  <c:v>7.4</c:v>
                </c:pt>
                <c:pt idx="627">
                  <c:v>7.45</c:v>
                </c:pt>
                <c:pt idx="628">
                  <c:v>7.49</c:v>
                </c:pt>
                <c:pt idx="629">
                  <c:v>7.52</c:v>
                </c:pt>
                <c:pt idx="630">
                  <c:v>7.6</c:v>
                </c:pt>
                <c:pt idx="631">
                  <c:v>7.62</c:v>
                </c:pt>
                <c:pt idx="632">
                  <c:v>7.72</c:v>
                </c:pt>
                <c:pt idx="633">
                  <c:v>7.82</c:v>
                </c:pt>
                <c:pt idx="634">
                  <c:v>7.87</c:v>
                </c:pt>
                <c:pt idx="635">
                  <c:v>7.94</c:v>
                </c:pt>
                <c:pt idx="636">
                  <c:v>7.98</c:v>
                </c:pt>
                <c:pt idx="637">
                  <c:v>8</c:v>
                </c:pt>
                <c:pt idx="638">
                  <c:v>8.0399999999999991</c:v>
                </c:pt>
                <c:pt idx="639">
                  <c:v>8.0399999999999991</c:v>
                </c:pt>
                <c:pt idx="640">
                  <c:v>8.09</c:v>
                </c:pt>
                <c:pt idx="641">
                  <c:v>8.09</c:v>
                </c:pt>
                <c:pt idx="642">
                  <c:v>8.08</c:v>
                </c:pt>
                <c:pt idx="643">
                  <c:v>8.08</c:v>
                </c:pt>
                <c:pt idx="644">
                  <c:v>8.07</c:v>
                </c:pt>
                <c:pt idx="645">
                  <c:v>8.0500000000000007</c:v>
                </c:pt>
                <c:pt idx="646">
                  <c:v>8.06</c:v>
                </c:pt>
                <c:pt idx="647">
                  <c:v>8.0500000000000007</c:v>
                </c:pt>
                <c:pt idx="648">
                  <c:v>8.0500000000000007</c:v>
                </c:pt>
                <c:pt idx="649">
                  <c:v>8.0399999999999991</c:v>
                </c:pt>
                <c:pt idx="650">
                  <c:v>8.0299999999999994</c:v>
                </c:pt>
                <c:pt idx="651">
                  <c:v>8</c:v>
                </c:pt>
                <c:pt idx="652">
                  <c:v>7.96</c:v>
                </c:pt>
                <c:pt idx="653">
                  <c:v>7.91</c:v>
                </c:pt>
                <c:pt idx="654">
                  <c:v>7.86</c:v>
                </c:pt>
                <c:pt idx="655">
                  <c:v>7.85</c:v>
                </c:pt>
                <c:pt idx="656">
                  <c:v>7.84</c:v>
                </c:pt>
                <c:pt idx="657">
                  <c:v>7.83</c:v>
                </c:pt>
                <c:pt idx="658">
                  <c:v>7.82</c:v>
                </c:pt>
                <c:pt idx="659">
                  <c:v>7.82</c:v>
                </c:pt>
                <c:pt idx="660">
                  <c:v>7.81</c:v>
                </c:pt>
                <c:pt idx="661">
                  <c:v>7.8</c:v>
                </c:pt>
                <c:pt idx="662">
                  <c:v>7.8</c:v>
                </c:pt>
                <c:pt idx="663">
                  <c:v>7.8</c:v>
                </c:pt>
                <c:pt idx="664">
                  <c:v>7.82</c:v>
                </c:pt>
                <c:pt idx="665">
                  <c:v>7.84</c:v>
                </c:pt>
                <c:pt idx="666">
                  <c:v>7.85</c:v>
                </c:pt>
                <c:pt idx="667">
                  <c:v>7.83</c:v>
                </c:pt>
                <c:pt idx="668">
                  <c:v>7.76</c:v>
                </c:pt>
                <c:pt idx="669">
                  <c:v>7.7</c:v>
                </c:pt>
                <c:pt idx="670">
                  <c:v>7.67</c:v>
                </c:pt>
                <c:pt idx="671">
                  <c:v>7.63</c:v>
                </c:pt>
                <c:pt idx="672">
                  <c:v>7.59</c:v>
                </c:pt>
                <c:pt idx="673">
                  <c:v>7.54</c:v>
                </c:pt>
                <c:pt idx="674">
                  <c:v>7.5</c:v>
                </c:pt>
                <c:pt idx="675">
                  <c:v>7.45</c:v>
                </c:pt>
                <c:pt idx="676">
                  <c:v>7.45</c:v>
                </c:pt>
                <c:pt idx="677">
                  <c:v>7.44</c:v>
                </c:pt>
                <c:pt idx="678">
                  <c:v>7.42</c:v>
                </c:pt>
                <c:pt idx="679">
                  <c:v>7.33</c:v>
                </c:pt>
                <c:pt idx="680">
                  <c:v>7.21</c:v>
                </c:pt>
                <c:pt idx="681">
                  <c:v>7.16</c:v>
                </c:pt>
                <c:pt idx="682">
                  <c:v>7.14</c:v>
                </c:pt>
                <c:pt idx="683">
                  <c:v>7.11</c:v>
                </c:pt>
                <c:pt idx="684">
                  <c:v>7.08</c:v>
                </c:pt>
                <c:pt idx="685">
                  <c:v>7.06</c:v>
                </c:pt>
                <c:pt idx="686">
                  <c:v>7.04</c:v>
                </c:pt>
                <c:pt idx="687">
                  <c:v>7.04</c:v>
                </c:pt>
                <c:pt idx="688">
                  <c:v>7</c:v>
                </c:pt>
                <c:pt idx="689">
                  <c:v>6.98</c:v>
                </c:pt>
                <c:pt idx="690">
                  <c:v>6.96</c:v>
                </c:pt>
                <c:pt idx="691">
                  <c:v>6.99</c:v>
                </c:pt>
                <c:pt idx="692">
                  <c:v>7.02</c:v>
                </c:pt>
                <c:pt idx="693">
                  <c:v>7.1</c:v>
                </c:pt>
                <c:pt idx="694">
                  <c:v>7.21</c:v>
                </c:pt>
                <c:pt idx="695">
                  <c:v>7.3</c:v>
                </c:pt>
                <c:pt idx="696">
                  <c:v>7.31</c:v>
                </c:pt>
                <c:pt idx="697">
                  <c:v>7.32</c:v>
                </c:pt>
                <c:pt idx="698">
                  <c:v>7.37</c:v>
                </c:pt>
                <c:pt idx="699">
                  <c:v>7.38</c:v>
                </c:pt>
                <c:pt idx="700">
                  <c:v>7.42</c:v>
                </c:pt>
                <c:pt idx="701">
                  <c:v>7.4</c:v>
                </c:pt>
                <c:pt idx="702">
                  <c:v>7.38</c:v>
                </c:pt>
                <c:pt idx="703">
                  <c:v>7.36</c:v>
                </c:pt>
                <c:pt idx="704">
                  <c:v>7.36</c:v>
                </c:pt>
                <c:pt idx="705">
                  <c:v>7.35</c:v>
                </c:pt>
                <c:pt idx="706">
                  <c:v>7.34</c:v>
                </c:pt>
                <c:pt idx="707">
                  <c:v>7.24</c:v>
                </c:pt>
                <c:pt idx="708">
                  <c:v>7.23</c:v>
                </c:pt>
                <c:pt idx="709">
                  <c:v>7.2</c:v>
                </c:pt>
                <c:pt idx="710">
                  <c:v>7.16</c:v>
                </c:pt>
                <c:pt idx="711">
                  <c:v>7.16</c:v>
                </c:pt>
                <c:pt idx="712">
                  <c:v>7.14</c:v>
                </c:pt>
                <c:pt idx="713">
                  <c:v>7.03</c:v>
                </c:pt>
                <c:pt idx="714">
                  <c:v>6.97</c:v>
                </c:pt>
                <c:pt idx="715">
                  <c:v>6.89</c:v>
                </c:pt>
                <c:pt idx="716">
                  <c:v>6.82</c:v>
                </c:pt>
                <c:pt idx="717">
                  <c:v>6.8</c:v>
                </c:pt>
                <c:pt idx="718">
                  <c:v>6.8</c:v>
                </c:pt>
                <c:pt idx="719">
                  <c:v>6.77</c:v>
                </c:pt>
                <c:pt idx="720">
                  <c:v>6.75</c:v>
                </c:pt>
                <c:pt idx="721">
                  <c:v>6.6</c:v>
                </c:pt>
                <c:pt idx="722">
                  <c:v>6.43</c:v>
                </c:pt>
                <c:pt idx="723">
                  <c:v>6.23</c:v>
                </c:pt>
                <c:pt idx="724">
                  <c:v>6.13</c:v>
                </c:pt>
                <c:pt idx="725">
                  <c:v>6.03</c:v>
                </c:pt>
                <c:pt idx="726">
                  <c:v>5.96</c:v>
                </c:pt>
                <c:pt idx="727">
                  <c:v>5.9</c:v>
                </c:pt>
                <c:pt idx="728">
                  <c:v>5.87</c:v>
                </c:pt>
                <c:pt idx="729">
                  <c:v>5.82</c:v>
                </c:pt>
                <c:pt idx="730">
                  <c:v>5.79</c:v>
                </c:pt>
                <c:pt idx="731">
                  <c:v>5.75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F9B-4B73-A52C-63AB366233EF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5.71</c:v>
                </c:pt>
                <c:pt idx="1">
                  <c:v>5.66</c:v>
                </c:pt>
                <c:pt idx="2">
                  <c:v>5.66</c:v>
                </c:pt>
                <c:pt idx="3">
                  <c:v>5.52</c:v>
                </c:pt>
                <c:pt idx="4">
                  <c:v>5.44</c:v>
                </c:pt>
                <c:pt idx="5">
                  <c:v>5.41</c:v>
                </c:pt>
                <c:pt idx="6">
                  <c:v>5.45</c:v>
                </c:pt>
                <c:pt idx="7">
                  <c:v>5.49</c:v>
                </c:pt>
                <c:pt idx="8">
                  <c:v>5.54</c:v>
                </c:pt>
                <c:pt idx="9">
                  <c:v>5.4</c:v>
                </c:pt>
                <c:pt idx="10">
                  <c:v>5.3</c:v>
                </c:pt>
                <c:pt idx="11">
                  <c:v>5.19</c:v>
                </c:pt>
                <c:pt idx="12">
                  <c:v>5.12</c:v>
                </c:pt>
                <c:pt idx="13">
                  <c:v>5.12</c:v>
                </c:pt>
                <c:pt idx="14">
                  <c:v>5.1100000000000003</c:v>
                </c:pt>
                <c:pt idx="15">
                  <c:v>5.01</c:v>
                </c:pt>
                <c:pt idx="16">
                  <c:v>4.92</c:v>
                </c:pt>
                <c:pt idx="17">
                  <c:v>4.8600000000000003</c:v>
                </c:pt>
                <c:pt idx="18">
                  <c:v>4.8</c:v>
                </c:pt>
                <c:pt idx="19">
                  <c:v>4.78</c:v>
                </c:pt>
                <c:pt idx="20">
                  <c:v>4.79</c:v>
                </c:pt>
                <c:pt idx="21">
                  <c:v>4.8099999999999996</c:v>
                </c:pt>
                <c:pt idx="22">
                  <c:v>4.83</c:v>
                </c:pt>
                <c:pt idx="23">
                  <c:v>4.84</c:v>
                </c:pt>
                <c:pt idx="24">
                  <c:v>4.8099999999999996</c:v>
                </c:pt>
                <c:pt idx="25">
                  <c:v>4.79</c:v>
                </c:pt>
                <c:pt idx="26">
                  <c:v>4.79</c:v>
                </c:pt>
                <c:pt idx="27">
                  <c:v>4.7699999999999996</c:v>
                </c:pt>
                <c:pt idx="28">
                  <c:v>4.71</c:v>
                </c:pt>
                <c:pt idx="29">
                  <c:v>4.62</c:v>
                </c:pt>
                <c:pt idx="30">
                  <c:v>4.58</c:v>
                </c:pt>
                <c:pt idx="31">
                  <c:v>4.6500000000000004</c:v>
                </c:pt>
                <c:pt idx="32">
                  <c:v>4.67</c:v>
                </c:pt>
                <c:pt idx="33">
                  <c:v>4.62</c:v>
                </c:pt>
                <c:pt idx="34">
                  <c:v>4.5999999999999996</c:v>
                </c:pt>
                <c:pt idx="35">
                  <c:v>4.6500000000000004</c:v>
                </c:pt>
                <c:pt idx="36">
                  <c:v>4.74</c:v>
                </c:pt>
                <c:pt idx="37">
                  <c:v>4.8600000000000003</c:v>
                </c:pt>
                <c:pt idx="38">
                  <c:v>4.87</c:v>
                </c:pt>
                <c:pt idx="39">
                  <c:v>4.82</c:v>
                </c:pt>
                <c:pt idx="40">
                  <c:v>4.84</c:v>
                </c:pt>
                <c:pt idx="41">
                  <c:v>4.84</c:v>
                </c:pt>
                <c:pt idx="42">
                  <c:v>4.83</c:v>
                </c:pt>
                <c:pt idx="43">
                  <c:v>4.84</c:v>
                </c:pt>
                <c:pt idx="44">
                  <c:v>4.9400000000000004</c:v>
                </c:pt>
                <c:pt idx="45">
                  <c:v>5.03</c:v>
                </c:pt>
                <c:pt idx="46">
                  <c:v>5.0599999999999996</c:v>
                </c:pt>
                <c:pt idx="47">
                  <c:v>5.19</c:v>
                </c:pt>
                <c:pt idx="48">
                  <c:v>5.21</c:v>
                </c:pt>
                <c:pt idx="49">
                  <c:v>5.27</c:v>
                </c:pt>
                <c:pt idx="50">
                  <c:v>5.3</c:v>
                </c:pt>
                <c:pt idx="51">
                  <c:v>5.34</c:v>
                </c:pt>
                <c:pt idx="52">
                  <c:v>5.38</c:v>
                </c:pt>
                <c:pt idx="53">
                  <c:v>5.36</c:v>
                </c:pt>
                <c:pt idx="54">
                  <c:v>5.34</c:v>
                </c:pt>
                <c:pt idx="55">
                  <c:v>5.31</c:v>
                </c:pt>
                <c:pt idx="56">
                  <c:v>5.29</c:v>
                </c:pt>
                <c:pt idx="57">
                  <c:v>5.23</c:v>
                </c:pt>
                <c:pt idx="58">
                  <c:v>5.2</c:v>
                </c:pt>
                <c:pt idx="59">
                  <c:v>5.28</c:v>
                </c:pt>
                <c:pt idx="60">
                  <c:v>5.35</c:v>
                </c:pt>
                <c:pt idx="61">
                  <c:v>5.36</c:v>
                </c:pt>
                <c:pt idx="62">
                  <c:v>5.34</c:v>
                </c:pt>
                <c:pt idx="63">
                  <c:v>5.31</c:v>
                </c:pt>
                <c:pt idx="64">
                  <c:v>5.26</c:v>
                </c:pt>
                <c:pt idx="65">
                  <c:v>5.14</c:v>
                </c:pt>
                <c:pt idx="66">
                  <c:v>5.05</c:v>
                </c:pt>
                <c:pt idx="67">
                  <c:v>5.25</c:v>
                </c:pt>
                <c:pt idx="68">
                  <c:v>5.27</c:v>
                </c:pt>
                <c:pt idx="69">
                  <c:v>5.27</c:v>
                </c:pt>
                <c:pt idx="70">
                  <c:v>5.26</c:v>
                </c:pt>
                <c:pt idx="71">
                  <c:v>5.23</c:v>
                </c:pt>
                <c:pt idx="72">
                  <c:v>5.23</c:v>
                </c:pt>
                <c:pt idx="73">
                  <c:v>5.28</c:v>
                </c:pt>
                <c:pt idx="74">
                  <c:v>5.3</c:v>
                </c:pt>
                <c:pt idx="75">
                  <c:v>5.27</c:v>
                </c:pt>
                <c:pt idx="76">
                  <c:v>5.18</c:v>
                </c:pt>
                <c:pt idx="77">
                  <c:v>5.0599999999999996</c:v>
                </c:pt>
                <c:pt idx="78">
                  <c:v>5.08</c:v>
                </c:pt>
                <c:pt idx="79">
                  <c:v>5.0999999999999996</c:v>
                </c:pt>
                <c:pt idx="80">
                  <c:v>5.22</c:v>
                </c:pt>
                <c:pt idx="81">
                  <c:v>5.39</c:v>
                </c:pt>
                <c:pt idx="82">
                  <c:v>5.49</c:v>
                </c:pt>
                <c:pt idx="83">
                  <c:v>5.5</c:v>
                </c:pt>
                <c:pt idx="84">
                  <c:v>5.56</c:v>
                </c:pt>
                <c:pt idx="85">
                  <c:v>5.62</c:v>
                </c:pt>
                <c:pt idx="86">
                  <c:v>5.65</c:v>
                </c:pt>
                <c:pt idx="87">
                  <c:v>5.66</c:v>
                </c:pt>
                <c:pt idx="88">
                  <c:v>5.65</c:v>
                </c:pt>
                <c:pt idx="89">
                  <c:v>5.63</c:v>
                </c:pt>
                <c:pt idx="90">
                  <c:v>5.61</c:v>
                </c:pt>
                <c:pt idx="91">
                  <c:v>5.6</c:v>
                </c:pt>
                <c:pt idx="92">
                  <c:v>5.61</c:v>
                </c:pt>
                <c:pt idx="93">
                  <c:v>5.73</c:v>
                </c:pt>
                <c:pt idx="94">
                  <c:v>5.78</c:v>
                </c:pt>
                <c:pt idx="95">
                  <c:v>5.78</c:v>
                </c:pt>
                <c:pt idx="96">
                  <c:v>5.78</c:v>
                </c:pt>
                <c:pt idx="97">
                  <c:v>5.78</c:v>
                </c:pt>
                <c:pt idx="98">
                  <c:v>5.78</c:v>
                </c:pt>
                <c:pt idx="99">
                  <c:v>5.74</c:v>
                </c:pt>
                <c:pt idx="100">
                  <c:v>5.78</c:v>
                </c:pt>
                <c:pt idx="101">
                  <c:v>5.68</c:v>
                </c:pt>
                <c:pt idx="102">
                  <c:v>5.62</c:v>
                </c:pt>
                <c:pt idx="103">
                  <c:v>5.61</c:v>
                </c:pt>
                <c:pt idx="104">
                  <c:v>5.59</c:v>
                </c:pt>
                <c:pt idx="105">
                  <c:v>5.57</c:v>
                </c:pt>
                <c:pt idx="106">
                  <c:v>5.54</c:v>
                </c:pt>
                <c:pt idx="107">
                  <c:v>5.47</c:v>
                </c:pt>
                <c:pt idx="108">
                  <c:v>5.39</c:v>
                </c:pt>
                <c:pt idx="109">
                  <c:v>5.36</c:v>
                </c:pt>
                <c:pt idx="110">
                  <c:v>5.27</c:v>
                </c:pt>
                <c:pt idx="111">
                  <c:v>5.19</c:v>
                </c:pt>
                <c:pt idx="112">
                  <c:v>5.1100000000000003</c:v>
                </c:pt>
                <c:pt idx="113">
                  <c:v>5.04</c:v>
                </c:pt>
                <c:pt idx="114">
                  <c:v>5</c:v>
                </c:pt>
                <c:pt idx="115">
                  <c:v>4.91</c:v>
                </c:pt>
                <c:pt idx="116">
                  <c:v>4.8499999999999996</c:v>
                </c:pt>
                <c:pt idx="117">
                  <c:v>4.87</c:v>
                </c:pt>
                <c:pt idx="118">
                  <c:v>4.91</c:v>
                </c:pt>
                <c:pt idx="119">
                  <c:v>4.9000000000000004</c:v>
                </c:pt>
                <c:pt idx="120">
                  <c:v>4.91</c:v>
                </c:pt>
                <c:pt idx="121">
                  <c:v>4.9000000000000004</c:v>
                </c:pt>
                <c:pt idx="122">
                  <c:v>4.9000000000000004</c:v>
                </c:pt>
                <c:pt idx="123">
                  <c:v>4.9000000000000004</c:v>
                </c:pt>
                <c:pt idx="124">
                  <c:v>4.91</c:v>
                </c:pt>
                <c:pt idx="125">
                  <c:v>4.95</c:v>
                </c:pt>
                <c:pt idx="126">
                  <c:v>5.01</c:v>
                </c:pt>
                <c:pt idx="127">
                  <c:v>5</c:v>
                </c:pt>
                <c:pt idx="128">
                  <c:v>4.97</c:v>
                </c:pt>
                <c:pt idx="129">
                  <c:v>4.93</c:v>
                </c:pt>
                <c:pt idx="130">
                  <c:v>4.88</c:v>
                </c:pt>
                <c:pt idx="131">
                  <c:v>4.8600000000000003</c:v>
                </c:pt>
                <c:pt idx="132">
                  <c:v>4.8499999999999996</c:v>
                </c:pt>
                <c:pt idx="133">
                  <c:v>4.8499999999999996</c:v>
                </c:pt>
                <c:pt idx="134">
                  <c:v>4.8499999999999996</c:v>
                </c:pt>
                <c:pt idx="135">
                  <c:v>4.8499999999999996</c:v>
                </c:pt>
                <c:pt idx="136">
                  <c:v>4.8499999999999996</c:v>
                </c:pt>
                <c:pt idx="137">
                  <c:v>4.8</c:v>
                </c:pt>
                <c:pt idx="138">
                  <c:v>4.74</c:v>
                </c:pt>
                <c:pt idx="139">
                  <c:v>4.71</c:v>
                </c:pt>
                <c:pt idx="140">
                  <c:v>4.71</c:v>
                </c:pt>
                <c:pt idx="141">
                  <c:v>4.7699999999999996</c:v>
                </c:pt>
                <c:pt idx="142">
                  <c:v>4.8099999999999996</c:v>
                </c:pt>
                <c:pt idx="143">
                  <c:v>4.7699999999999996</c:v>
                </c:pt>
                <c:pt idx="144">
                  <c:v>4.71</c:v>
                </c:pt>
                <c:pt idx="145">
                  <c:v>4.68</c:v>
                </c:pt>
                <c:pt idx="146">
                  <c:v>4.62</c:v>
                </c:pt>
                <c:pt idx="147">
                  <c:v>4.59</c:v>
                </c:pt>
                <c:pt idx="148">
                  <c:v>4.49</c:v>
                </c:pt>
                <c:pt idx="149">
                  <c:v>4.46</c:v>
                </c:pt>
                <c:pt idx="150">
                  <c:v>4.4400000000000004</c:v>
                </c:pt>
                <c:pt idx="151">
                  <c:v>4.43</c:v>
                </c:pt>
                <c:pt idx="152">
                  <c:v>4.5599999999999996</c:v>
                </c:pt>
                <c:pt idx="153">
                  <c:v>4.55</c:v>
                </c:pt>
                <c:pt idx="154">
                  <c:v>4.45</c:v>
                </c:pt>
                <c:pt idx="155">
                  <c:v>4.42</c:v>
                </c:pt>
                <c:pt idx="156">
                  <c:v>4.45</c:v>
                </c:pt>
                <c:pt idx="157">
                  <c:v>4.78</c:v>
                </c:pt>
                <c:pt idx="158">
                  <c:v>4.9400000000000004</c:v>
                </c:pt>
                <c:pt idx="159">
                  <c:v>4.97</c:v>
                </c:pt>
                <c:pt idx="160">
                  <c:v>4.91</c:v>
                </c:pt>
                <c:pt idx="161">
                  <c:v>4.9400000000000004</c:v>
                </c:pt>
                <c:pt idx="162">
                  <c:v>5.14</c:v>
                </c:pt>
                <c:pt idx="163">
                  <c:v>5.39</c:v>
                </c:pt>
                <c:pt idx="164">
                  <c:v>5.57</c:v>
                </c:pt>
                <c:pt idx="165">
                  <c:v>5.61</c:v>
                </c:pt>
                <c:pt idx="166">
                  <c:v>5.63</c:v>
                </c:pt>
                <c:pt idx="167">
                  <c:v>5.61</c:v>
                </c:pt>
                <c:pt idx="168">
                  <c:v>5.6</c:v>
                </c:pt>
                <c:pt idx="169">
                  <c:v>5.6</c:v>
                </c:pt>
                <c:pt idx="170">
                  <c:v>5.6</c:v>
                </c:pt>
                <c:pt idx="171">
                  <c:v>5.63</c:v>
                </c:pt>
                <c:pt idx="172">
                  <c:v>5.6</c:v>
                </c:pt>
                <c:pt idx="173">
                  <c:v>5.57</c:v>
                </c:pt>
                <c:pt idx="174">
                  <c:v>5.56</c:v>
                </c:pt>
                <c:pt idx="175">
                  <c:v>5.55</c:v>
                </c:pt>
                <c:pt idx="176">
                  <c:v>5.53</c:v>
                </c:pt>
                <c:pt idx="177">
                  <c:v>5.51</c:v>
                </c:pt>
                <c:pt idx="178">
                  <c:v>5.52</c:v>
                </c:pt>
                <c:pt idx="179">
                  <c:v>5.52</c:v>
                </c:pt>
                <c:pt idx="180">
                  <c:v>5.56</c:v>
                </c:pt>
                <c:pt idx="181">
                  <c:v>5.59</c:v>
                </c:pt>
                <c:pt idx="182">
                  <c:v>5.62</c:v>
                </c:pt>
                <c:pt idx="183">
                  <c:v>5.66</c:v>
                </c:pt>
                <c:pt idx="184">
                  <c:v>5.81</c:v>
                </c:pt>
                <c:pt idx="185">
                  <c:v>5.79</c:v>
                </c:pt>
                <c:pt idx="186">
                  <c:v>5.77</c:v>
                </c:pt>
                <c:pt idx="187">
                  <c:v>5.74</c:v>
                </c:pt>
                <c:pt idx="188">
                  <c:v>5.72</c:v>
                </c:pt>
                <c:pt idx="189">
                  <c:v>5.77</c:v>
                </c:pt>
                <c:pt idx="190">
                  <c:v>5.83</c:v>
                </c:pt>
                <c:pt idx="191">
                  <c:v>5.85</c:v>
                </c:pt>
                <c:pt idx="192">
                  <c:v>5.88</c:v>
                </c:pt>
                <c:pt idx="193">
                  <c:v>5.97</c:v>
                </c:pt>
                <c:pt idx="194">
                  <c:v>5.98</c:v>
                </c:pt>
                <c:pt idx="195">
                  <c:v>6.02</c:v>
                </c:pt>
                <c:pt idx="196">
                  <c:v>6.05</c:v>
                </c:pt>
                <c:pt idx="197">
                  <c:v>6.13</c:v>
                </c:pt>
                <c:pt idx="198">
                  <c:v>6.22</c:v>
                </c:pt>
                <c:pt idx="199">
                  <c:v>6.22</c:v>
                </c:pt>
                <c:pt idx="200">
                  <c:v>6.23</c:v>
                </c:pt>
                <c:pt idx="201">
                  <c:v>6.26</c:v>
                </c:pt>
                <c:pt idx="202">
                  <c:v>6.34</c:v>
                </c:pt>
                <c:pt idx="203">
                  <c:v>6.38</c:v>
                </c:pt>
                <c:pt idx="204">
                  <c:v>6.34</c:v>
                </c:pt>
                <c:pt idx="205">
                  <c:v>6.29</c:v>
                </c:pt>
                <c:pt idx="206">
                  <c:v>6.24</c:v>
                </c:pt>
                <c:pt idx="207">
                  <c:v>6.22</c:v>
                </c:pt>
                <c:pt idx="208">
                  <c:v>6.19</c:v>
                </c:pt>
                <c:pt idx="209">
                  <c:v>6.14</c:v>
                </c:pt>
                <c:pt idx="210">
                  <c:v>6.09</c:v>
                </c:pt>
                <c:pt idx="211">
                  <c:v>6.07</c:v>
                </c:pt>
                <c:pt idx="212">
                  <c:v>6.06</c:v>
                </c:pt>
                <c:pt idx="213">
                  <c:v>6.07</c:v>
                </c:pt>
                <c:pt idx="214">
                  <c:v>6.09</c:v>
                </c:pt>
                <c:pt idx="215">
                  <c:v>6.1</c:v>
                </c:pt>
                <c:pt idx="216">
                  <c:v>6.13</c:v>
                </c:pt>
                <c:pt idx="217">
                  <c:v>6.16</c:v>
                </c:pt>
                <c:pt idx="218">
                  <c:v>6.27</c:v>
                </c:pt>
                <c:pt idx="219">
                  <c:v>6.35</c:v>
                </c:pt>
                <c:pt idx="220">
                  <c:v>6.39</c:v>
                </c:pt>
                <c:pt idx="221">
                  <c:v>6.42</c:v>
                </c:pt>
                <c:pt idx="222">
                  <c:v>6.46</c:v>
                </c:pt>
                <c:pt idx="223">
                  <c:v>6.49</c:v>
                </c:pt>
                <c:pt idx="224">
                  <c:v>6.57</c:v>
                </c:pt>
                <c:pt idx="225">
                  <c:v>6.59</c:v>
                </c:pt>
                <c:pt idx="226">
                  <c:v>6.62</c:v>
                </c:pt>
                <c:pt idx="227">
                  <c:v>6.65</c:v>
                </c:pt>
                <c:pt idx="228">
                  <c:v>6.7</c:v>
                </c:pt>
                <c:pt idx="229">
                  <c:v>6.73</c:v>
                </c:pt>
                <c:pt idx="230">
                  <c:v>6.75</c:v>
                </c:pt>
                <c:pt idx="231">
                  <c:v>6.77</c:v>
                </c:pt>
                <c:pt idx="232">
                  <c:v>6.78</c:v>
                </c:pt>
                <c:pt idx="233">
                  <c:v>6.79</c:v>
                </c:pt>
                <c:pt idx="234">
                  <c:v>6.8</c:v>
                </c:pt>
                <c:pt idx="235">
                  <c:v>6.76</c:v>
                </c:pt>
                <c:pt idx="236">
                  <c:v>6.7</c:v>
                </c:pt>
                <c:pt idx="237">
                  <c:v>6.7</c:v>
                </c:pt>
                <c:pt idx="238">
                  <c:v>6.68</c:v>
                </c:pt>
                <c:pt idx="239">
                  <c:v>6.53</c:v>
                </c:pt>
                <c:pt idx="240">
                  <c:v>6.57</c:v>
                </c:pt>
                <c:pt idx="241">
                  <c:v>6.54</c:v>
                </c:pt>
                <c:pt idx="242">
                  <c:v>6.51</c:v>
                </c:pt>
                <c:pt idx="243">
                  <c:v>6.52</c:v>
                </c:pt>
                <c:pt idx="244">
                  <c:v>6.52</c:v>
                </c:pt>
                <c:pt idx="245">
                  <c:v>6.52</c:v>
                </c:pt>
                <c:pt idx="246">
                  <c:v>6.53</c:v>
                </c:pt>
                <c:pt idx="247">
                  <c:v>6.55</c:v>
                </c:pt>
                <c:pt idx="248">
                  <c:v>6.57</c:v>
                </c:pt>
                <c:pt idx="249">
                  <c:v>6.54</c:v>
                </c:pt>
                <c:pt idx="250">
                  <c:v>6.5</c:v>
                </c:pt>
                <c:pt idx="251">
                  <c:v>6.58</c:v>
                </c:pt>
                <c:pt idx="252">
                  <c:v>6.56</c:v>
                </c:pt>
                <c:pt idx="253">
                  <c:v>6.48</c:v>
                </c:pt>
                <c:pt idx="254">
                  <c:v>6.5</c:v>
                </c:pt>
                <c:pt idx="255">
                  <c:v>6.5</c:v>
                </c:pt>
                <c:pt idx="256">
                  <c:v>6.51</c:v>
                </c:pt>
                <c:pt idx="257">
                  <c:v>6.5</c:v>
                </c:pt>
                <c:pt idx="258">
                  <c:v>6.49</c:v>
                </c:pt>
                <c:pt idx="259">
                  <c:v>6.49</c:v>
                </c:pt>
                <c:pt idx="260">
                  <c:v>6.49</c:v>
                </c:pt>
                <c:pt idx="261">
                  <c:v>6.49</c:v>
                </c:pt>
                <c:pt idx="262">
                  <c:v>6.47</c:v>
                </c:pt>
                <c:pt idx="263">
                  <c:v>6.44</c:v>
                </c:pt>
                <c:pt idx="264">
                  <c:v>6.38</c:v>
                </c:pt>
                <c:pt idx="265">
                  <c:v>6.31</c:v>
                </c:pt>
                <c:pt idx="266">
                  <c:v>6.21</c:v>
                </c:pt>
                <c:pt idx="267">
                  <c:v>6.12</c:v>
                </c:pt>
                <c:pt idx="268">
                  <c:v>6.03</c:v>
                </c:pt>
                <c:pt idx="269">
                  <c:v>5.95</c:v>
                </c:pt>
                <c:pt idx="270">
                  <c:v>5.87</c:v>
                </c:pt>
                <c:pt idx="271">
                  <c:v>5.82</c:v>
                </c:pt>
                <c:pt idx="272">
                  <c:v>5.78</c:v>
                </c:pt>
                <c:pt idx="273">
                  <c:v>5.83</c:v>
                </c:pt>
                <c:pt idx="274">
                  <c:v>5.88</c:v>
                </c:pt>
                <c:pt idx="275">
                  <c:v>5.92</c:v>
                </c:pt>
                <c:pt idx="276">
                  <c:v>5.97</c:v>
                </c:pt>
                <c:pt idx="277">
                  <c:v>5.95</c:v>
                </c:pt>
                <c:pt idx="278">
                  <c:v>5.96</c:v>
                </c:pt>
                <c:pt idx="279">
                  <c:v>5.98</c:v>
                </c:pt>
                <c:pt idx="280">
                  <c:v>6</c:v>
                </c:pt>
                <c:pt idx="281">
                  <c:v>6.02</c:v>
                </c:pt>
                <c:pt idx="282">
                  <c:v>6.03</c:v>
                </c:pt>
                <c:pt idx="283">
                  <c:v>6.07</c:v>
                </c:pt>
                <c:pt idx="284">
                  <c:v>6.07</c:v>
                </c:pt>
                <c:pt idx="285">
                  <c:v>6.07</c:v>
                </c:pt>
                <c:pt idx="286">
                  <c:v>5.97</c:v>
                </c:pt>
                <c:pt idx="287">
                  <c:v>6</c:v>
                </c:pt>
                <c:pt idx="288">
                  <c:v>6.07</c:v>
                </c:pt>
                <c:pt idx="289">
                  <c:v>6.14</c:v>
                </c:pt>
                <c:pt idx="290">
                  <c:v>6.14</c:v>
                </c:pt>
                <c:pt idx="291">
                  <c:v>6.14</c:v>
                </c:pt>
                <c:pt idx="292">
                  <c:v>6.13</c:v>
                </c:pt>
                <c:pt idx="293">
                  <c:v>6.15</c:v>
                </c:pt>
                <c:pt idx="294">
                  <c:v>6.17</c:v>
                </c:pt>
                <c:pt idx="295">
                  <c:v>6.19</c:v>
                </c:pt>
                <c:pt idx="296">
                  <c:v>6.21</c:v>
                </c:pt>
                <c:pt idx="297">
                  <c:v>6.22</c:v>
                </c:pt>
                <c:pt idx="298">
                  <c:v>6.22</c:v>
                </c:pt>
                <c:pt idx="299">
                  <c:v>6.19</c:v>
                </c:pt>
                <c:pt idx="300">
                  <c:v>6.21</c:v>
                </c:pt>
                <c:pt idx="301">
                  <c:v>6.26</c:v>
                </c:pt>
                <c:pt idx="302">
                  <c:v>6.3</c:v>
                </c:pt>
                <c:pt idx="303">
                  <c:v>6.4</c:v>
                </c:pt>
                <c:pt idx="304">
                  <c:v>6.46</c:v>
                </c:pt>
                <c:pt idx="305">
                  <c:v>6.51</c:v>
                </c:pt>
                <c:pt idx="306">
                  <c:v>6.56</c:v>
                </c:pt>
                <c:pt idx="307">
                  <c:v>6.6</c:v>
                </c:pt>
                <c:pt idx="308">
                  <c:v>6.62</c:v>
                </c:pt>
                <c:pt idx="309">
                  <c:v>6.6</c:v>
                </c:pt>
                <c:pt idx="310">
                  <c:v>6.53</c:v>
                </c:pt>
                <c:pt idx="311">
                  <c:v>6.57</c:v>
                </c:pt>
                <c:pt idx="312">
                  <c:v>6.44</c:v>
                </c:pt>
                <c:pt idx="313">
                  <c:v>6.4</c:v>
                </c:pt>
                <c:pt idx="314">
                  <c:v>6.39</c:v>
                </c:pt>
                <c:pt idx="315">
                  <c:v>6.39</c:v>
                </c:pt>
                <c:pt idx="316">
                  <c:v>6.39</c:v>
                </c:pt>
                <c:pt idx="317">
                  <c:v>6.39</c:v>
                </c:pt>
                <c:pt idx="318">
                  <c:v>6.37</c:v>
                </c:pt>
                <c:pt idx="319">
                  <c:v>6.3</c:v>
                </c:pt>
                <c:pt idx="320">
                  <c:v>6.24</c:v>
                </c:pt>
                <c:pt idx="321">
                  <c:v>6.24</c:v>
                </c:pt>
                <c:pt idx="322">
                  <c:v>6.24</c:v>
                </c:pt>
                <c:pt idx="323">
                  <c:v>6.24</c:v>
                </c:pt>
                <c:pt idx="324">
                  <c:v>6.24</c:v>
                </c:pt>
                <c:pt idx="325">
                  <c:v>6.38</c:v>
                </c:pt>
                <c:pt idx="326">
                  <c:v>6.4</c:v>
                </c:pt>
                <c:pt idx="327">
                  <c:v>6.42</c:v>
                </c:pt>
                <c:pt idx="328">
                  <c:v>6.47</c:v>
                </c:pt>
                <c:pt idx="329">
                  <c:v>6.5</c:v>
                </c:pt>
                <c:pt idx="330">
                  <c:v>6.56</c:v>
                </c:pt>
                <c:pt idx="331">
                  <c:v>6.54</c:v>
                </c:pt>
                <c:pt idx="332">
                  <c:v>6.52</c:v>
                </c:pt>
                <c:pt idx="333">
                  <c:v>6.52</c:v>
                </c:pt>
                <c:pt idx="334">
                  <c:v>6.48</c:v>
                </c:pt>
                <c:pt idx="335">
                  <c:v>6.46</c:v>
                </c:pt>
                <c:pt idx="336">
                  <c:v>6.44</c:v>
                </c:pt>
                <c:pt idx="337">
                  <c:v>6.32</c:v>
                </c:pt>
                <c:pt idx="338">
                  <c:v>6.22</c:v>
                </c:pt>
                <c:pt idx="339">
                  <c:v>6.4</c:v>
                </c:pt>
                <c:pt idx="340">
                  <c:v>6.38</c:v>
                </c:pt>
                <c:pt idx="341">
                  <c:v>6.38</c:v>
                </c:pt>
                <c:pt idx="342">
                  <c:v>6.38</c:v>
                </c:pt>
                <c:pt idx="343">
                  <c:v>6.33</c:v>
                </c:pt>
                <c:pt idx="344">
                  <c:v>6.25</c:v>
                </c:pt>
                <c:pt idx="345">
                  <c:v>6.13</c:v>
                </c:pt>
                <c:pt idx="346">
                  <c:v>6.05</c:v>
                </c:pt>
                <c:pt idx="347">
                  <c:v>5.9</c:v>
                </c:pt>
                <c:pt idx="348">
                  <c:v>5.84</c:v>
                </c:pt>
                <c:pt idx="349">
                  <c:v>5.83</c:v>
                </c:pt>
                <c:pt idx="350">
                  <c:v>5.82</c:v>
                </c:pt>
                <c:pt idx="351">
                  <c:v>5.81</c:v>
                </c:pt>
                <c:pt idx="352">
                  <c:v>5.86</c:v>
                </c:pt>
                <c:pt idx="353">
                  <c:v>5.88</c:v>
                </c:pt>
                <c:pt idx="354">
                  <c:v>5.9</c:v>
                </c:pt>
                <c:pt idx="355">
                  <c:v>5.87</c:v>
                </c:pt>
                <c:pt idx="356">
                  <c:v>5.8</c:v>
                </c:pt>
                <c:pt idx="357">
                  <c:v>5.72</c:v>
                </c:pt>
                <c:pt idx="358">
                  <c:v>5.72</c:v>
                </c:pt>
                <c:pt idx="359">
                  <c:v>5.76</c:v>
                </c:pt>
                <c:pt idx="360">
                  <c:v>5.81</c:v>
                </c:pt>
                <c:pt idx="361">
                  <c:v>5.84</c:v>
                </c:pt>
                <c:pt idx="362">
                  <c:v>5.86</c:v>
                </c:pt>
                <c:pt idx="363">
                  <c:v>5.84</c:v>
                </c:pt>
                <c:pt idx="364">
                  <c:v>5.83</c:v>
                </c:pt>
                <c:pt idx="365">
                  <c:v>5.85</c:v>
                </c:pt>
                <c:pt idx="366">
                  <c:v>5.87</c:v>
                </c:pt>
                <c:pt idx="367">
                  <c:v>5.91</c:v>
                </c:pt>
                <c:pt idx="368">
                  <c:v>5.91</c:v>
                </c:pt>
                <c:pt idx="369">
                  <c:v>5.91</c:v>
                </c:pt>
                <c:pt idx="370">
                  <c:v>5.91</c:v>
                </c:pt>
                <c:pt idx="371">
                  <c:v>5.91</c:v>
                </c:pt>
                <c:pt idx="372">
                  <c:v>5.91</c:v>
                </c:pt>
                <c:pt idx="373">
                  <c:v>5.83</c:v>
                </c:pt>
                <c:pt idx="374">
                  <c:v>5.85</c:v>
                </c:pt>
                <c:pt idx="375">
                  <c:v>5.64</c:v>
                </c:pt>
                <c:pt idx="376">
                  <c:v>5.56</c:v>
                </c:pt>
                <c:pt idx="377">
                  <c:v>5.51</c:v>
                </c:pt>
                <c:pt idx="378">
                  <c:v>5.42</c:v>
                </c:pt>
                <c:pt idx="379">
                  <c:v>5.3</c:v>
                </c:pt>
                <c:pt idx="380">
                  <c:v>5.24</c:v>
                </c:pt>
                <c:pt idx="381">
                  <c:v>5.21</c:v>
                </c:pt>
                <c:pt idx="382">
                  <c:v>5.16</c:v>
                </c:pt>
                <c:pt idx="383">
                  <c:v>5.13</c:v>
                </c:pt>
                <c:pt idx="384">
                  <c:v>5.1100000000000003</c:v>
                </c:pt>
                <c:pt idx="385">
                  <c:v>5.08</c:v>
                </c:pt>
                <c:pt idx="386">
                  <c:v>5.03</c:v>
                </c:pt>
                <c:pt idx="387">
                  <c:v>4.95</c:v>
                </c:pt>
                <c:pt idx="388">
                  <c:v>4.93</c:v>
                </c:pt>
                <c:pt idx="389">
                  <c:v>4.8600000000000003</c:v>
                </c:pt>
                <c:pt idx="390">
                  <c:v>4.82</c:v>
                </c:pt>
                <c:pt idx="391">
                  <c:v>4.79</c:v>
                </c:pt>
                <c:pt idx="392">
                  <c:v>4.76</c:v>
                </c:pt>
                <c:pt idx="393">
                  <c:v>4.74</c:v>
                </c:pt>
                <c:pt idx="394">
                  <c:v>4.7300000000000004</c:v>
                </c:pt>
                <c:pt idx="395">
                  <c:v>4.83</c:v>
                </c:pt>
                <c:pt idx="396">
                  <c:v>4.96</c:v>
                </c:pt>
                <c:pt idx="397">
                  <c:v>4.96</c:v>
                </c:pt>
                <c:pt idx="398">
                  <c:v>4.9400000000000004</c:v>
                </c:pt>
                <c:pt idx="399">
                  <c:v>5.0199999999999996</c:v>
                </c:pt>
                <c:pt idx="400">
                  <c:v>5.14</c:v>
                </c:pt>
                <c:pt idx="401">
                  <c:v>5.17</c:v>
                </c:pt>
                <c:pt idx="402">
                  <c:v>5.16</c:v>
                </c:pt>
                <c:pt idx="403">
                  <c:v>5.16</c:v>
                </c:pt>
                <c:pt idx="404">
                  <c:v>5.17</c:v>
                </c:pt>
                <c:pt idx="405">
                  <c:v>5.31</c:v>
                </c:pt>
                <c:pt idx="406">
                  <c:v>5.39</c:v>
                </c:pt>
                <c:pt idx="407">
                  <c:v>5.41</c:v>
                </c:pt>
                <c:pt idx="408">
                  <c:v>5.43</c:v>
                </c:pt>
                <c:pt idx="409">
                  <c:v>5.26</c:v>
                </c:pt>
                <c:pt idx="410">
                  <c:v>5.18</c:v>
                </c:pt>
                <c:pt idx="411">
                  <c:v>5.14</c:v>
                </c:pt>
                <c:pt idx="412">
                  <c:v>5.16</c:v>
                </c:pt>
                <c:pt idx="413">
                  <c:v>5.16</c:v>
                </c:pt>
                <c:pt idx="414">
                  <c:v>5.16</c:v>
                </c:pt>
                <c:pt idx="415">
                  <c:v>5.13</c:v>
                </c:pt>
                <c:pt idx="416">
                  <c:v>5.08</c:v>
                </c:pt>
                <c:pt idx="417">
                  <c:v>5.05</c:v>
                </c:pt>
                <c:pt idx="418">
                  <c:v>5.03</c:v>
                </c:pt>
                <c:pt idx="419">
                  <c:v>5.05</c:v>
                </c:pt>
                <c:pt idx="420">
                  <c:v>5.05</c:v>
                </c:pt>
                <c:pt idx="421">
                  <c:v>5.03</c:v>
                </c:pt>
                <c:pt idx="422">
                  <c:v>5</c:v>
                </c:pt>
                <c:pt idx="423">
                  <c:v>4.8600000000000003</c:v>
                </c:pt>
                <c:pt idx="424">
                  <c:v>4.82</c:v>
                </c:pt>
                <c:pt idx="425">
                  <c:v>4.8</c:v>
                </c:pt>
                <c:pt idx="426">
                  <c:v>4.79</c:v>
                </c:pt>
                <c:pt idx="427">
                  <c:v>4.76</c:v>
                </c:pt>
                <c:pt idx="428">
                  <c:v>4.74</c:v>
                </c:pt>
                <c:pt idx="429">
                  <c:v>4.9400000000000004</c:v>
                </c:pt>
                <c:pt idx="430">
                  <c:v>5.07</c:v>
                </c:pt>
                <c:pt idx="431">
                  <c:v>5.05</c:v>
                </c:pt>
                <c:pt idx="432">
                  <c:v>5</c:v>
                </c:pt>
                <c:pt idx="433">
                  <c:v>4.9800000000000004</c:v>
                </c:pt>
                <c:pt idx="434">
                  <c:v>5.03</c:v>
                </c:pt>
                <c:pt idx="435">
                  <c:v>5.04</c:v>
                </c:pt>
                <c:pt idx="436">
                  <c:v>4.9800000000000004</c:v>
                </c:pt>
                <c:pt idx="437">
                  <c:v>4.83</c:v>
                </c:pt>
                <c:pt idx="438">
                  <c:v>4.7699999999999996</c:v>
                </c:pt>
                <c:pt idx="439">
                  <c:v>4.74</c:v>
                </c:pt>
                <c:pt idx="440">
                  <c:v>4.74</c:v>
                </c:pt>
                <c:pt idx="441">
                  <c:v>4.7300000000000004</c:v>
                </c:pt>
                <c:pt idx="442">
                  <c:v>4.72</c:v>
                </c:pt>
                <c:pt idx="443">
                  <c:v>4.66</c:v>
                </c:pt>
                <c:pt idx="444">
                  <c:v>4.63</c:v>
                </c:pt>
                <c:pt idx="445">
                  <c:v>4.62</c:v>
                </c:pt>
                <c:pt idx="446">
                  <c:v>4.67</c:v>
                </c:pt>
                <c:pt idx="447">
                  <c:v>4.72</c:v>
                </c:pt>
                <c:pt idx="448">
                  <c:v>4.75</c:v>
                </c:pt>
                <c:pt idx="449">
                  <c:v>4.82</c:v>
                </c:pt>
                <c:pt idx="450">
                  <c:v>4.9000000000000004</c:v>
                </c:pt>
                <c:pt idx="451">
                  <c:v>4.8499999999999996</c:v>
                </c:pt>
                <c:pt idx="452">
                  <c:v>4.79</c:v>
                </c:pt>
                <c:pt idx="453">
                  <c:v>4.76</c:v>
                </c:pt>
                <c:pt idx="454">
                  <c:v>4.72</c:v>
                </c:pt>
                <c:pt idx="455">
                  <c:v>4.6900000000000004</c:v>
                </c:pt>
                <c:pt idx="456">
                  <c:v>4.66</c:v>
                </c:pt>
                <c:pt idx="457">
                  <c:v>4.63</c:v>
                </c:pt>
                <c:pt idx="458">
                  <c:v>4.6500000000000004</c:v>
                </c:pt>
                <c:pt idx="459">
                  <c:v>4.43</c:v>
                </c:pt>
                <c:pt idx="460">
                  <c:v>4.45</c:v>
                </c:pt>
                <c:pt idx="461">
                  <c:v>4.42</c:v>
                </c:pt>
                <c:pt idx="462">
                  <c:v>4.32</c:v>
                </c:pt>
                <c:pt idx="463">
                  <c:v>4.29</c:v>
                </c:pt>
                <c:pt idx="464">
                  <c:v>4.26</c:v>
                </c:pt>
                <c:pt idx="465">
                  <c:v>4.26</c:v>
                </c:pt>
                <c:pt idx="466">
                  <c:v>4.26</c:v>
                </c:pt>
                <c:pt idx="467">
                  <c:v>4.4800000000000004</c:v>
                </c:pt>
                <c:pt idx="468">
                  <c:v>4.49</c:v>
                </c:pt>
                <c:pt idx="469">
                  <c:v>4.55</c:v>
                </c:pt>
                <c:pt idx="470">
                  <c:v>4.58</c:v>
                </c:pt>
                <c:pt idx="471">
                  <c:v>4.62</c:v>
                </c:pt>
                <c:pt idx="472">
                  <c:v>4.68</c:v>
                </c:pt>
                <c:pt idx="473">
                  <c:v>4.83</c:v>
                </c:pt>
                <c:pt idx="474">
                  <c:v>4.97</c:v>
                </c:pt>
                <c:pt idx="475">
                  <c:v>5</c:v>
                </c:pt>
                <c:pt idx="476">
                  <c:v>5.04</c:v>
                </c:pt>
                <c:pt idx="477">
                  <c:v>5.03</c:v>
                </c:pt>
                <c:pt idx="478">
                  <c:v>5.0199999999999996</c:v>
                </c:pt>
                <c:pt idx="479">
                  <c:v>4.99</c:v>
                </c:pt>
                <c:pt idx="480">
                  <c:v>4.9400000000000004</c:v>
                </c:pt>
                <c:pt idx="481">
                  <c:v>4.91</c:v>
                </c:pt>
                <c:pt idx="482">
                  <c:v>4.95</c:v>
                </c:pt>
                <c:pt idx="483">
                  <c:v>4.88</c:v>
                </c:pt>
                <c:pt idx="484">
                  <c:v>4.8600000000000003</c:v>
                </c:pt>
                <c:pt idx="485">
                  <c:v>4.92</c:v>
                </c:pt>
                <c:pt idx="486">
                  <c:v>4.96</c:v>
                </c:pt>
                <c:pt idx="487">
                  <c:v>4.96</c:v>
                </c:pt>
                <c:pt idx="488">
                  <c:v>4.96</c:v>
                </c:pt>
                <c:pt idx="489">
                  <c:v>4.9000000000000004</c:v>
                </c:pt>
                <c:pt idx="490">
                  <c:v>4.8499999999999996</c:v>
                </c:pt>
                <c:pt idx="491">
                  <c:v>4.82</c:v>
                </c:pt>
                <c:pt idx="492">
                  <c:v>4.79</c:v>
                </c:pt>
                <c:pt idx="493">
                  <c:v>4.79</c:v>
                </c:pt>
                <c:pt idx="494">
                  <c:v>4.8499999999999996</c:v>
                </c:pt>
                <c:pt idx="495">
                  <c:v>4.9000000000000004</c:v>
                </c:pt>
                <c:pt idx="496">
                  <c:v>4.92</c:v>
                </c:pt>
                <c:pt idx="497">
                  <c:v>4.92</c:v>
                </c:pt>
                <c:pt idx="498">
                  <c:v>4.91</c:v>
                </c:pt>
                <c:pt idx="499">
                  <c:v>4.83</c:v>
                </c:pt>
                <c:pt idx="500">
                  <c:v>4.75</c:v>
                </c:pt>
                <c:pt idx="501">
                  <c:v>4.72</c:v>
                </c:pt>
                <c:pt idx="502">
                  <c:v>4.72</c:v>
                </c:pt>
                <c:pt idx="503">
                  <c:v>4.7</c:v>
                </c:pt>
                <c:pt idx="504">
                  <c:v>4.6900000000000004</c:v>
                </c:pt>
                <c:pt idx="505">
                  <c:v>4.7</c:v>
                </c:pt>
                <c:pt idx="506">
                  <c:v>4.75</c:v>
                </c:pt>
                <c:pt idx="507">
                  <c:v>4.7300000000000004</c:v>
                </c:pt>
                <c:pt idx="508">
                  <c:v>4.7</c:v>
                </c:pt>
                <c:pt idx="509">
                  <c:v>4.6399999999999997</c:v>
                </c:pt>
                <c:pt idx="510">
                  <c:v>4.6399999999999997</c:v>
                </c:pt>
                <c:pt idx="511">
                  <c:v>4.67</c:v>
                </c:pt>
                <c:pt idx="512">
                  <c:v>4.71</c:v>
                </c:pt>
                <c:pt idx="513">
                  <c:v>4.75</c:v>
                </c:pt>
                <c:pt idx="514">
                  <c:v>4.8099999999999996</c:v>
                </c:pt>
                <c:pt idx="515">
                  <c:v>4.8</c:v>
                </c:pt>
                <c:pt idx="516">
                  <c:v>4.8600000000000003</c:v>
                </c:pt>
                <c:pt idx="517">
                  <c:v>4.75</c:v>
                </c:pt>
                <c:pt idx="518">
                  <c:v>4.74</c:v>
                </c:pt>
                <c:pt idx="519">
                  <c:v>4.71</c:v>
                </c:pt>
                <c:pt idx="520">
                  <c:v>4.6100000000000003</c:v>
                </c:pt>
                <c:pt idx="521">
                  <c:v>4.5599999999999996</c:v>
                </c:pt>
                <c:pt idx="522">
                  <c:v>4.5999999999999996</c:v>
                </c:pt>
                <c:pt idx="523">
                  <c:v>4.5999999999999996</c:v>
                </c:pt>
                <c:pt idx="524">
                  <c:v>4.6500000000000004</c:v>
                </c:pt>
                <c:pt idx="525">
                  <c:v>4.74</c:v>
                </c:pt>
                <c:pt idx="526">
                  <c:v>4.8099999999999996</c:v>
                </c:pt>
                <c:pt idx="527">
                  <c:v>4.84</c:v>
                </c:pt>
                <c:pt idx="528">
                  <c:v>4.87</c:v>
                </c:pt>
                <c:pt idx="529">
                  <c:v>5.0199999999999996</c:v>
                </c:pt>
                <c:pt idx="530">
                  <c:v>5.0999999999999996</c:v>
                </c:pt>
                <c:pt idx="531">
                  <c:v>5.1100000000000003</c:v>
                </c:pt>
                <c:pt idx="532">
                  <c:v>5.1559999999999997</c:v>
                </c:pt>
                <c:pt idx="533">
                  <c:v>5.24</c:v>
                </c:pt>
                <c:pt idx="534">
                  <c:v>5.32</c:v>
                </c:pt>
                <c:pt idx="535">
                  <c:v>5.45</c:v>
                </c:pt>
                <c:pt idx="536">
                  <c:v>5.39</c:v>
                </c:pt>
                <c:pt idx="537">
                  <c:v>5.28</c:v>
                </c:pt>
                <c:pt idx="538">
                  <c:v>5.18</c:v>
                </c:pt>
                <c:pt idx="539">
                  <c:v>5.18</c:v>
                </c:pt>
                <c:pt idx="540">
                  <c:v>5.19</c:v>
                </c:pt>
                <c:pt idx="541">
                  <c:v>5.22</c:v>
                </c:pt>
                <c:pt idx="542">
                  <c:v>5.09</c:v>
                </c:pt>
                <c:pt idx="543">
                  <c:v>4.9800000000000004</c:v>
                </c:pt>
                <c:pt idx="544">
                  <c:v>4.84</c:v>
                </c:pt>
                <c:pt idx="545">
                  <c:v>4.75</c:v>
                </c:pt>
                <c:pt idx="546">
                  <c:v>4.7</c:v>
                </c:pt>
                <c:pt idx="547">
                  <c:v>4.58</c:v>
                </c:pt>
                <c:pt idx="548">
                  <c:v>4.49</c:v>
                </c:pt>
                <c:pt idx="549">
                  <c:v>4.4800000000000004</c:v>
                </c:pt>
                <c:pt idx="550">
                  <c:v>4.46</c:v>
                </c:pt>
                <c:pt idx="551">
                  <c:v>4.45</c:v>
                </c:pt>
                <c:pt idx="552">
                  <c:v>4.47</c:v>
                </c:pt>
                <c:pt idx="553">
                  <c:v>4.6100000000000003</c:v>
                </c:pt>
                <c:pt idx="554">
                  <c:v>4.72</c:v>
                </c:pt>
                <c:pt idx="555">
                  <c:v>4.7</c:v>
                </c:pt>
                <c:pt idx="556">
                  <c:v>4.5599999999999996</c:v>
                </c:pt>
                <c:pt idx="557">
                  <c:v>4.53</c:v>
                </c:pt>
                <c:pt idx="558">
                  <c:v>4.54</c:v>
                </c:pt>
                <c:pt idx="559">
                  <c:v>4.5599999999999996</c:v>
                </c:pt>
                <c:pt idx="560">
                  <c:v>4.57</c:v>
                </c:pt>
                <c:pt idx="561">
                  <c:v>4.57</c:v>
                </c:pt>
                <c:pt idx="562">
                  <c:v>4.57</c:v>
                </c:pt>
                <c:pt idx="563">
                  <c:v>4.57</c:v>
                </c:pt>
                <c:pt idx="564">
                  <c:v>4.58</c:v>
                </c:pt>
                <c:pt idx="565">
                  <c:v>4.58</c:v>
                </c:pt>
                <c:pt idx="566">
                  <c:v>4.53</c:v>
                </c:pt>
                <c:pt idx="567">
                  <c:v>4.51</c:v>
                </c:pt>
                <c:pt idx="568">
                  <c:v>4.47</c:v>
                </c:pt>
                <c:pt idx="569">
                  <c:v>4.49</c:v>
                </c:pt>
                <c:pt idx="570">
                  <c:v>4.51</c:v>
                </c:pt>
                <c:pt idx="571">
                  <c:v>4.55</c:v>
                </c:pt>
                <c:pt idx="572">
                  <c:v>4.71</c:v>
                </c:pt>
                <c:pt idx="573">
                  <c:v>4.75</c:v>
                </c:pt>
                <c:pt idx="574">
                  <c:v>4.75</c:v>
                </c:pt>
                <c:pt idx="575">
                  <c:v>4.8499999999999996</c:v>
                </c:pt>
                <c:pt idx="576">
                  <c:v>4.97</c:v>
                </c:pt>
                <c:pt idx="577">
                  <c:v>5.12</c:v>
                </c:pt>
                <c:pt idx="578">
                  <c:v>5.21</c:v>
                </c:pt>
                <c:pt idx="579">
                  <c:v>5.29</c:v>
                </c:pt>
                <c:pt idx="580">
                  <c:v>5.37</c:v>
                </c:pt>
                <c:pt idx="581">
                  <c:v>5.46</c:v>
                </c:pt>
                <c:pt idx="582">
                  <c:v>5.46</c:v>
                </c:pt>
                <c:pt idx="583">
                  <c:v>5.4</c:v>
                </c:pt>
                <c:pt idx="584">
                  <c:v>5.35</c:v>
                </c:pt>
                <c:pt idx="585">
                  <c:v>5.4</c:v>
                </c:pt>
                <c:pt idx="586">
                  <c:v>5.45</c:v>
                </c:pt>
                <c:pt idx="587">
                  <c:v>5.46</c:v>
                </c:pt>
                <c:pt idx="588">
                  <c:v>5.55</c:v>
                </c:pt>
                <c:pt idx="589">
                  <c:v>5.51</c:v>
                </c:pt>
                <c:pt idx="590">
                  <c:v>5.49</c:v>
                </c:pt>
                <c:pt idx="591">
                  <c:v>5.42</c:v>
                </c:pt>
                <c:pt idx="592">
                  <c:v>5.39</c:v>
                </c:pt>
                <c:pt idx="593">
                  <c:v>5.31</c:v>
                </c:pt>
                <c:pt idx="594">
                  <c:v>5.34</c:v>
                </c:pt>
                <c:pt idx="595">
                  <c:v>5.31</c:v>
                </c:pt>
                <c:pt idx="596">
                  <c:v>5.24</c:v>
                </c:pt>
                <c:pt idx="597">
                  <c:v>5.24</c:v>
                </c:pt>
                <c:pt idx="598">
                  <c:v>5.23</c:v>
                </c:pt>
                <c:pt idx="599">
                  <c:v>5.16</c:v>
                </c:pt>
                <c:pt idx="600">
                  <c:v>5.13</c:v>
                </c:pt>
                <c:pt idx="601">
                  <c:v>5.15</c:v>
                </c:pt>
                <c:pt idx="602">
                  <c:v>5.21</c:v>
                </c:pt>
                <c:pt idx="603">
                  <c:v>5.26</c:v>
                </c:pt>
                <c:pt idx="604">
                  <c:v>5.26</c:v>
                </c:pt>
                <c:pt idx="605">
                  <c:v>5.29</c:v>
                </c:pt>
                <c:pt idx="606">
                  <c:v>5.31</c:v>
                </c:pt>
                <c:pt idx="607">
                  <c:v>5.25</c:v>
                </c:pt>
                <c:pt idx="608">
                  <c:v>5.22</c:v>
                </c:pt>
                <c:pt idx="609">
                  <c:v>5.24</c:v>
                </c:pt>
                <c:pt idx="610">
                  <c:v>5.26</c:v>
                </c:pt>
                <c:pt idx="611">
                  <c:v>5.27</c:v>
                </c:pt>
                <c:pt idx="612">
                  <c:v>5.42</c:v>
                </c:pt>
                <c:pt idx="613">
                  <c:v>5.56</c:v>
                </c:pt>
                <c:pt idx="614">
                  <c:v>5.62</c:v>
                </c:pt>
                <c:pt idx="615">
                  <c:v>5.62</c:v>
                </c:pt>
                <c:pt idx="616">
                  <c:v>5.71</c:v>
                </c:pt>
                <c:pt idx="617">
                  <c:v>5.75</c:v>
                </c:pt>
                <c:pt idx="618">
                  <c:v>5.81</c:v>
                </c:pt>
                <c:pt idx="619">
                  <c:v>5.91</c:v>
                </c:pt>
                <c:pt idx="620">
                  <c:v>5.94</c:v>
                </c:pt>
                <c:pt idx="621">
                  <c:v>5.94</c:v>
                </c:pt>
                <c:pt idx="622">
                  <c:v>5.94</c:v>
                </c:pt>
                <c:pt idx="623">
                  <c:v>5.98</c:v>
                </c:pt>
                <c:pt idx="624">
                  <c:v>6</c:v>
                </c:pt>
                <c:pt idx="625">
                  <c:v>6.05</c:v>
                </c:pt>
                <c:pt idx="626">
                  <c:v>6.1</c:v>
                </c:pt>
                <c:pt idx="627">
                  <c:v>6.13</c:v>
                </c:pt>
                <c:pt idx="628">
                  <c:v>6.12</c:v>
                </c:pt>
                <c:pt idx="629">
                  <c:v>6.12</c:v>
                </c:pt>
                <c:pt idx="630">
                  <c:v>6.11</c:v>
                </c:pt>
                <c:pt idx="631">
                  <c:v>6.1</c:v>
                </c:pt>
                <c:pt idx="632">
                  <c:v>6.07</c:v>
                </c:pt>
                <c:pt idx="633">
                  <c:v>6.09</c:v>
                </c:pt>
                <c:pt idx="634">
                  <c:v>6.1</c:v>
                </c:pt>
                <c:pt idx="635">
                  <c:v>6.15</c:v>
                </c:pt>
                <c:pt idx="636">
                  <c:v>6.19</c:v>
                </c:pt>
                <c:pt idx="637">
                  <c:v>6.16</c:v>
                </c:pt>
                <c:pt idx="638">
                  <c:v>6.07</c:v>
                </c:pt>
                <c:pt idx="639">
                  <c:v>6.03</c:v>
                </c:pt>
                <c:pt idx="640">
                  <c:v>5.98</c:v>
                </c:pt>
                <c:pt idx="641">
                  <c:v>5.94</c:v>
                </c:pt>
                <c:pt idx="642">
                  <c:v>5.96</c:v>
                </c:pt>
                <c:pt idx="643">
                  <c:v>5.91</c:v>
                </c:pt>
                <c:pt idx="644">
                  <c:v>5.85</c:v>
                </c:pt>
                <c:pt idx="645">
                  <c:v>5.89</c:v>
                </c:pt>
                <c:pt idx="646">
                  <c:v>5.96</c:v>
                </c:pt>
                <c:pt idx="647">
                  <c:v>5.93</c:v>
                </c:pt>
                <c:pt idx="648">
                  <c:v>5.87</c:v>
                </c:pt>
                <c:pt idx="649">
                  <c:v>5.84</c:v>
                </c:pt>
                <c:pt idx="650">
                  <c:v>5.86</c:v>
                </c:pt>
                <c:pt idx="651">
                  <c:v>5.84</c:v>
                </c:pt>
                <c:pt idx="652">
                  <c:v>5.85</c:v>
                </c:pt>
                <c:pt idx="653">
                  <c:v>5.84</c:v>
                </c:pt>
                <c:pt idx="654">
                  <c:v>5.84</c:v>
                </c:pt>
                <c:pt idx="655">
                  <c:v>5.82</c:v>
                </c:pt>
                <c:pt idx="656">
                  <c:v>5.8</c:v>
                </c:pt>
                <c:pt idx="657">
                  <c:v>5.74</c:v>
                </c:pt>
                <c:pt idx="658">
                  <c:v>5.68</c:v>
                </c:pt>
                <c:pt idx="659">
                  <c:v>5.73</c:v>
                </c:pt>
                <c:pt idx="660">
                  <c:v>5.82</c:v>
                </c:pt>
                <c:pt idx="661">
                  <c:v>5.93</c:v>
                </c:pt>
                <c:pt idx="662">
                  <c:v>5.98</c:v>
                </c:pt>
                <c:pt idx="663">
                  <c:v>6.03</c:v>
                </c:pt>
                <c:pt idx="664">
                  <c:v>6</c:v>
                </c:pt>
                <c:pt idx="665">
                  <c:v>6.02</c:v>
                </c:pt>
                <c:pt idx="666">
                  <c:v>6.05</c:v>
                </c:pt>
                <c:pt idx="667">
                  <c:v>6.01</c:v>
                </c:pt>
                <c:pt idx="668">
                  <c:v>5.99</c:v>
                </c:pt>
                <c:pt idx="669">
                  <c:v>5.99</c:v>
                </c:pt>
                <c:pt idx="670">
                  <c:v>5.96</c:v>
                </c:pt>
                <c:pt idx="671">
                  <c:v>5.91</c:v>
                </c:pt>
                <c:pt idx="672">
                  <c:v>5.87</c:v>
                </c:pt>
                <c:pt idx="673">
                  <c:v>5.85</c:v>
                </c:pt>
                <c:pt idx="674">
                  <c:v>5.82</c:v>
                </c:pt>
                <c:pt idx="675">
                  <c:v>5.81</c:v>
                </c:pt>
                <c:pt idx="676">
                  <c:v>5.72</c:v>
                </c:pt>
                <c:pt idx="677">
                  <c:v>5.61</c:v>
                </c:pt>
                <c:pt idx="678">
                  <c:v>5.48</c:v>
                </c:pt>
                <c:pt idx="679">
                  <c:v>5.44</c:v>
                </c:pt>
                <c:pt idx="680">
                  <c:v>5.4</c:v>
                </c:pt>
                <c:pt idx="681">
                  <c:v>5.35</c:v>
                </c:pt>
                <c:pt idx="682">
                  <c:v>5.4</c:v>
                </c:pt>
                <c:pt idx="683">
                  <c:v>5.41</c:v>
                </c:pt>
                <c:pt idx="684">
                  <c:v>5.34</c:v>
                </c:pt>
                <c:pt idx="685">
                  <c:v>5.24</c:v>
                </c:pt>
                <c:pt idx="686">
                  <c:v>5.15</c:v>
                </c:pt>
                <c:pt idx="687">
                  <c:v>5.1100000000000003</c:v>
                </c:pt>
                <c:pt idx="688">
                  <c:v>5.07</c:v>
                </c:pt>
                <c:pt idx="689">
                  <c:v>5.08</c:v>
                </c:pt>
                <c:pt idx="690">
                  <c:v>5.09</c:v>
                </c:pt>
                <c:pt idx="691">
                  <c:v>5.01</c:v>
                </c:pt>
                <c:pt idx="692">
                  <c:v>4.9000000000000004</c:v>
                </c:pt>
                <c:pt idx="693">
                  <c:v>4.83</c:v>
                </c:pt>
                <c:pt idx="694">
                  <c:v>4.82</c:v>
                </c:pt>
                <c:pt idx="695">
                  <c:v>4.8</c:v>
                </c:pt>
                <c:pt idx="696">
                  <c:v>4.7699999999999996</c:v>
                </c:pt>
                <c:pt idx="697">
                  <c:v>4.6900000000000004</c:v>
                </c:pt>
                <c:pt idx="698">
                  <c:v>4.62</c:v>
                </c:pt>
                <c:pt idx="699">
                  <c:v>4.57</c:v>
                </c:pt>
                <c:pt idx="700">
                  <c:v>4.57</c:v>
                </c:pt>
                <c:pt idx="701">
                  <c:v>4.66</c:v>
                </c:pt>
                <c:pt idx="702">
                  <c:v>4.7300000000000004</c:v>
                </c:pt>
                <c:pt idx="703">
                  <c:v>4.6399999999999997</c:v>
                </c:pt>
                <c:pt idx="704">
                  <c:v>4.62</c:v>
                </c:pt>
                <c:pt idx="705">
                  <c:v>4.72</c:v>
                </c:pt>
                <c:pt idx="706">
                  <c:v>4.78</c:v>
                </c:pt>
                <c:pt idx="707">
                  <c:v>4.78</c:v>
                </c:pt>
                <c:pt idx="708">
                  <c:v>4.8</c:v>
                </c:pt>
                <c:pt idx="709">
                  <c:v>4.88</c:v>
                </c:pt>
                <c:pt idx="710">
                  <c:v>4.87</c:v>
                </c:pt>
                <c:pt idx="711">
                  <c:v>4.83</c:v>
                </c:pt>
                <c:pt idx="712">
                  <c:v>4.92</c:v>
                </c:pt>
                <c:pt idx="713">
                  <c:v>4.8899999999999997</c:v>
                </c:pt>
                <c:pt idx="714">
                  <c:v>4.72</c:v>
                </c:pt>
                <c:pt idx="715">
                  <c:v>4.58</c:v>
                </c:pt>
                <c:pt idx="716">
                  <c:v>4.46</c:v>
                </c:pt>
                <c:pt idx="717">
                  <c:v>4.34</c:v>
                </c:pt>
                <c:pt idx="718">
                  <c:v>4.2699999999999996</c:v>
                </c:pt>
                <c:pt idx="719">
                  <c:v>4.32</c:v>
                </c:pt>
                <c:pt idx="720">
                  <c:v>4.4000000000000004</c:v>
                </c:pt>
                <c:pt idx="721">
                  <c:v>4.3099999999999996</c:v>
                </c:pt>
                <c:pt idx="722">
                  <c:v>4.1500000000000004</c:v>
                </c:pt>
                <c:pt idx="723">
                  <c:v>4.0999999999999996</c:v>
                </c:pt>
                <c:pt idx="724">
                  <c:v>3.95</c:v>
                </c:pt>
                <c:pt idx="725">
                  <c:v>3.9</c:v>
                </c:pt>
                <c:pt idx="726">
                  <c:v>3.88</c:v>
                </c:pt>
                <c:pt idx="727">
                  <c:v>3.85</c:v>
                </c:pt>
                <c:pt idx="728">
                  <c:v>3.8</c:v>
                </c:pt>
                <c:pt idx="729">
                  <c:v>3.78</c:v>
                </c:pt>
                <c:pt idx="730">
                  <c:v>3.81</c:v>
                </c:pt>
                <c:pt idx="731">
                  <c:v>3.84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DF9B-4B73-A52C-63AB366233EF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DATOS!$AH$3:$AH$733</c:f>
              <c:numCache>
                <c:formatCode>0.00</c:formatCode>
                <c:ptCount val="731"/>
                <c:pt idx="0">
                  <c:v>3.89</c:v>
                </c:pt>
                <c:pt idx="1">
                  <c:v>3.92</c:v>
                </c:pt>
                <c:pt idx="2">
                  <c:v>3.98</c:v>
                </c:pt>
                <c:pt idx="3">
                  <c:v>4</c:v>
                </c:pt>
                <c:pt idx="4">
                  <c:v>4.04</c:v>
                </c:pt>
                <c:pt idx="5">
                  <c:v>3.93</c:v>
                </c:pt>
                <c:pt idx="6">
                  <c:v>3.91</c:v>
                </c:pt>
                <c:pt idx="7">
                  <c:v>3.9</c:v>
                </c:pt>
                <c:pt idx="8">
                  <c:v>3.89</c:v>
                </c:pt>
                <c:pt idx="9">
                  <c:v>3.88</c:v>
                </c:pt>
                <c:pt idx="10">
                  <c:v>3.86</c:v>
                </c:pt>
                <c:pt idx="11">
                  <c:v>3.84</c:v>
                </c:pt>
                <c:pt idx="12">
                  <c:v>3.72</c:v>
                </c:pt>
                <c:pt idx="13">
                  <c:v>3.65</c:v>
                </c:pt>
                <c:pt idx="14">
                  <c:v>3.69</c:v>
                </c:pt>
                <c:pt idx="15">
                  <c:v>3.8</c:v>
                </c:pt>
                <c:pt idx="16">
                  <c:v>3.77</c:v>
                </c:pt>
                <c:pt idx="17">
                  <c:v>3.97</c:v>
                </c:pt>
                <c:pt idx="18">
                  <c:v>4.0199999999999996</c:v>
                </c:pt>
                <c:pt idx="19">
                  <c:v>3.87</c:v>
                </c:pt>
                <c:pt idx="20">
                  <c:v>3.74</c:v>
                </c:pt>
                <c:pt idx="21">
                  <c:v>3.63</c:v>
                </c:pt>
                <c:pt idx="22">
                  <c:v>3.56</c:v>
                </c:pt>
                <c:pt idx="23">
                  <c:v>3.56</c:v>
                </c:pt>
                <c:pt idx="24">
                  <c:v>3.59</c:v>
                </c:pt>
                <c:pt idx="25">
                  <c:v>3.58</c:v>
                </c:pt>
                <c:pt idx="26">
                  <c:v>3.55</c:v>
                </c:pt>
                <c:pt idx="27">
                  <c:v>3.6</c:v>
                </c:pt>
                <c:pt idx="28">
                  <c:v>3.79</c:v>
                </c:pt>
                <c:pt idx="29">
                  <c:v>3.77</c:v>
                </c:pt>
                <c:pt idx="30">
                  <c:v>3.75</c:v>
                </c:pt>
                <c:pt idx="31">
                  <c:v>3.71</c:v>
                </c:pt>
                <c:pt idx="32">
                  <c:v>3.68</c:v>
                </c:pt>
                <c:pt idx="33">
                  <c:v>3.66</c:v>
                </c:pt>
                <c:pt idx="34">
                  <c:v>3.52</c:v>
                </c:pt>
                <c:pt idx="35">
                  <c:v>3.47</c:v>
                </c:pt>
                <c:pt idx="36">
                  <c:v>3.43</c:v>
                </c:pt>
                <c:pt idx="37">
                  <c:v>3.44</c:v>
                </c:pt>
                <c:pt idx="38">
                  <c:v>3.4</c:v>
                </c:pt>
                <c:pt idx="39">
                  <c:v>3.43</c:v>
                </c:pt>
                <c:pt idx="40">
                  <c:v>3.54</c:v>
                </c:pt>
                <c:pt idx="41">
                  <c:v>3.56</c:v>
                </c:pt>
                <c:pt idx="42">
                  <c:v>3.42</c:v>
                </c:pt>
                <c:pt idx="43">
                  <c:v>3.33</c:v>
                </c:pt>
                <c:pt idx="44">
                  <c:v>3.26</c:v>
                </c:pt>
                <c:pt idx="45">
                  <c:v>3.2</c:v>
                </c:pt>
                <c:pt idx="46">
                  <c:v>3.16</c:v>
                </c:pt>
                <c:pt idx="47">
                  <c:v>3.21</c:v>
                </c:pt>
                <c:pt idx="48">
                  <c:v>3.31</c:v>
                </c:pt>
                <c:pt idx="49">
                  <c:v>3.44</c:v>
                </c:pt>
                <c:pt idx="50">
                  <c:v>3.52</c:v>
                </c:pt>
                <c:pt idx="51">
                  <c:v>3.48</c:v>
                </c:pt>
                <c:pt idx="52">
                  <c:v>3.35</c:v>
                </c:pt>
                <c:pt idx="53">
                  <c:v>3.29</c:v>
                </c:pt>
                <c:pt idx="54">
                  <c:v>3.27</c:v>
                </c:pt>
                <c:pt idx="55">
                  <c:v>3.28</c:v>
                </c:pt>
                <c:pt idx="56">
                  <c:v>3.32</c:v>
                </c:pt>
                <c:pt idx="57">
                  <c:v>3.35</c:v>
                </c:pt>
                <c:pt idx="58">
                  <c:v>3.39</c:v>
                </c:pt>
                <c:pt idx="59">
                  <c:v>3.38</c:v>
                </c:pt>
                <c:pt idx="60">
                  <c:v>3.37</c:v>
                </c:pt>
                <c:pt idx="61">
                  <c:v>3.33</c:v>
                </c:pt>
                <c:pt idx="62">
                  <c:v>3.25</c:v>
                </c:pt>
                <c:pt idx="63">
                  <c:v>3.24</c:v>
                </c:pt>
                <c:pt idx="64">
                  <c:v>3.37</c:v>
                </c:pt>
                <c:pt idx="65">
                  <c:v>3.46</c:v>
                </c:pt>
                <c:pt idx="66">
                  <c:v>3.46</c:v>
                </c:pt>
                <c:pt idx="67">
                  <c:v>3.41</c:v>
                </c:pt>
                <c:pt idx="68">
                  <c:v>3.38</c:v>
                </c:pt>
                <c:pt idx="69">
                  <c:v>3.32</c:v>
                </c:pt>
                <c:pt idx="70">
                  <c:v>3.28</c:v>
                </c:pt>
                <c:pt idx="71">
                  <c:v>3.18</c:v>
                </c:pt>
                <c:pt idx="72">
                  <c:v>3.16</c:v>
                </c:pt>
                <c:pt idx="73">
                  <c:v>3.14</c:v>
                </c:pt>
                <c:pt idx="74">
                  <c:v>3.12</c:v>
                </c:pt>
                <c:pt idx="75">
                  <c:v>3.14</c:v>
                </c:pt>
                <c:pt idx="76">
                  <c:v>3.28</c:v>
                </c:pt>
                <c:pt idx="77">
                  <c:v>3.32</c:v>
                </c:pt>
                <c:pt idx="78">
                  <c:v>3.2</c:v>
                </c:pt>
                <c:pt idx="79">
                  <c:v>3.05</c:v>
                </c:pt>
                <c:pt idx="80">
                  <c:v>3.04</c:v>
                </c:pt>
                <c:pt idx="81">
                  <c:v>3.11</c:v>
                </c:pt>
                <c:pt idx="82">
                  <c:v>3.17</c:v>
                </c:pt>
                <c:pt idx="83">
                  <c:v>3.18</c:v>
                </c:pt>
                <c:pt idx="84">
                  <c:v>3.14</c:v>
                </c:pt>
                <c:pt idx="85">
                  <c:v>3.17</c:v>
                </c:pt>
                <c:pt idx="86">
                  <c:v>3.22</c:v>
                </c:pt>
                <c:pt idx="87">
                  <c:v>3.27</c:v>
                </c:pt>
                <c:pt idx="88">
                  <c:v>3.26</c:v>
                </c:pt>
                <c:pt idx="89">
                  <c:v>3.24</c:v>
                </c:pt>
                <c:pt idx="90">
                  <c:v>3.27</c:v>
                </c:pt>
                <c:pt idx="91">
                  <c:v>3.32</c:v>
                </c:pt>
                <c:pt idx="92">
                  <c:v>3.41</c:v>
                </c:pt>
                <c:pt idx="93">
                  <c:v>3.39</c:v>
                </c:pt>
                <c:pt idx="94">
                  <c:v>3.31</c:v>
                </c:pt>
                <c:pt idx="95">
                  <c:v>3.28</c:v>
                </c:pt>
                <c:pt idx="96">
                  <c:v>3.48</c:v>
                </c:pt>
                <c:pt idx="97">
                  <c:v>3.57</c:v>
                </c:pt>
                <c:pt idx="98">
                  <c:v>3.5</c:v>
                </c:pt>
                <c:pt idx="99">
                  <c:v>3.39</c:v>
                </c:pt>
                <c:pt idx="100">
                  <c:v>3.23</c:v>
                </c:pt>
                <c:pt idx="101">
                  <c:v>3.38</c:v>
                </c:pt>
                <c:pt idx="102">
                  <c:v>3.43</c:v>
                </c:pt>
                <c:pt idx="103">
                  <c:v>3.36</c:v>
                </c:pt>
                <c:pt idx="104">
                  <c:v>3.38</c:v>
                </c:pt>
                <c:pt idx="105">
                  <c:v>3.43</c:v>
                </c:pt>
                <c:pt idx="106">
                  <c:v>3.45</c:v>
                </c:pt>
                <c:pt idx="107">
                  <c:v>3.49</c:v>
                </c:pt>
                <c:pt idx="108">
                  <c:v>3.52</c:v>
                </c:pt>
                <c:pt idx="109">
                  <c:v>3.55</c:v>
                </c:pt>
                <c:pt idx="110">
                  <c:v>3.83</c:v>
                </c:pt>
                <c:pt idx="111">
                  <c:v>3.94</c:v>
                </c:pt>
                <c:pt idx="112">
                  <c:v>3.89</c:v>
                </c:pt>
                <c:pt idx="113">
                  <c:v>3.8</c:v>
                </c:pt>
                <c:pt idx="114">
                  <c:v>3.84</c:v>
                </c:pt>
                <c:pt idx="115">
                  <c:v>3.82</c:v>
                </c:pt>
                <c:pt idx="116">
                  <c:v>3.81</c:v>
                </c:pt>
                <c:pt idx="117">
                  <c:v>3.88</c:v>
                </c:pt>
                <c:pt idx="118">
                  <c:v>4.18</c:v>
                </c:pt>
                <c:pt idx="119">
                  <c:v>4.2300000000000004</c:v>
                </c:pt>
                <c:pt idx="120">
                  <c:v>4.3</c:v>
                </c:pt>
                <c:pt idx="121">
                  <c:v>4.18</c:v>
                </c:pt>
                <c:pt idx="122">
                  <c:v>4.0599999999999996</c:v>
                </c:pt>
                <c:pt idx="123">
                  <c:v>4</c:v>
                </c:pt>
                <c:pt idx="124">
                  <c:v>3.97</c:v>
                </c:pt>
                <c:pt idx="125">
                  <c:v>3.95</c:v>
                </c:pt>
                <c:pt idx="126">
                  <c:v>3.91</c:v>
                </c:pt>
                <c:pt idx="127">
                  <c:v>3.86</c:v>
                </c:pt>
                <c:pt idx="128">
                  <c:v>3.83</c:v>
                </c:pt>
                <c:pt idx="129">
                  <c:v>3.79</c:v>
                </c:pt>
                <c:pt idx="130">
                  <c:v>3.72</c:v>
                </c:pt>
                <c:pt idx="131">
                  <c:v>3.71</c:v>
                </c:pt>
                <c:pt idx="132">
                  <c:v>3.75</c:v>
                </c:pt>
                <c:pt idx="133">
                  <c:v>3.74</c:v>
                </c:pt>
                <c:pt idx="134">
                  <c:v>3.83</c:v>
                </c:pt>
                <c:pt idx="135">
                  <c:v>3.89</c:v>
                </c:pt>
                <c:pt idx="136">
                  <c:v>3.91</c:v>
                </c:pt>
                <c:pt idx="137">
                  <c:v>3.94</c:v>
                </c:pt>
                <c:pt idx="138">
                  <c:v>4.0999999999999996</c:v>
                </c:pt>
                <c:pt idx="139">
                  <c:v>4.24</c:v>
                </c:pt>
                <c:pt idx="140">
                  <c:v>4.21</c:v>
                </c:pt>
                <c:pt idx="141">
                  <c:v>4.1399999999999997</c:v>
                </c:pt>
                <c:pt idx="142">
                  <c:v>4.07</c:v>
                </c:pt>
                <c:pt idx="143">
                  <c:v>3.92</c:v>
                </c:pt>
                <c:pt idx="144">
                  <c:v>3.86</c:v>
                </c:pt>
                <c:pt idx="145">
                  <c:v>3.79</c:v>
                </c:pt>
                <c:pt idx="146">
                  <c:v>3.84</c:v>
                </c:pt>
                <c:pt idx="147">
                  <c:v>3.93</c:v>
                </c:pt>
                <c:pt idx="148">
                  <c:v>3.88</c:v>
                </c:pt>
                <c:pt idx="149">
                  <c:v>3.81</c:v>
                </c:pt>
                <c:pt idx="150">
                  <c:v>3.78</c:v>
                </c:pt>
                <c:pt idx="151">
                  <c:v>3.79</c:v>
                </c:pt>
                <c:pt idx="152">
                  <c:v>3.77</c:v>
                </c:pt>
                <c:pt idx="153">
                  <c:v>3.78</c:v>
                </c:pt>
                <c:pt idx="154">
                  <c:v>3.84</c:v>
                </c:pt>
                <c:pt idx="155">
                  <c:v>4.3600000000000003</c:v>
                </c:pt>
                <c:pt idx="156">
                  <c:v>4.33</c:v>
                </c:pt>
                <c:pt idx="157">
                  <c:v>4.21</c:v>
                </c:pt>
                <c:pt idx="158">
                  <c:v>4.34</c:v>
                </c:pt>
                <c:pt idx="159">
                  <c:v>4.34</c:v>
                </c:pt>
                <c:pt idx="160">
                  <c:v>4.34</c:v>
                </c:pt>
                <c:pt idx="161">
                  <c:v>4.28</c:v>
                </c:pt>
                <c:pt idx="162">
                  <c:v>4.24</c:v>
                </c:pt>
                <c:pt idx="163">
                  <c:v>4.18</c:v>
                </c:pt>
                <c:pt idx="164">
                  <c:v>4.12</c:v>
                </c:pt>
                <c:pt idx="165">
                  <c:v>4.12</c:v>
                </c:pt>
                <c:pt idx="166">
                  <c:v>4.18</c:v>
                </c:pt>
                <c:pt idx="167">
                  <c:v>4.2300000000000004</c:v>
                </c:pt>
                <c:pt idx="168">
                  <c:v>4.21</c:v>
                </c:pt>
                <c:pt idx="169">
                  <c:v>4.0999999999999996</c:v>
                </c:pt>
                <c:pt idx="170">
                  <c:v>4.0999999999999996</c:v>
                </c:pt>
                <c:pt idx="171">
                  <c:v>4.08</c:v>
                </c:pt>
                <c:pt idx="172">
                  <c:v>4.1399999999999997</c:v>
                </c:pt>
                <c:pt idx="173">
                  <c:v>4.24</c:v>
                </c:pt>
                <c:pt idx="174">
                  <c:v>4.3099999999999996</c:v>
                </c:pt>
                <c:pt idx="175">
                  <c:v>4.32</c:v>
                </c:pt>
                <c:pt idx="176">
                  <c:v>4.33</c:v>
                </c:pt>
                <c:pt idx="177">
                  <c:v>4.33</c:v>
                </c:pt>
                <c:pt idx="178">
                  <c:v>4.33</c:v>
                </c:pt>
                <c:pt idx="179">
                  <c:v>4.3099999999999996</c:v>
                </c:pt>
                <c:pt idx="180">
                  <c:v>4.21</c:v>
                </c:pt>
                <c:pt idx="181">
                  <c:v>4.0999999999999996</c:v>
                </c:pt>
                <c:pt idx="182">
                  <c:v>4</c:v>
                </c:pt>
                <c:pt idx="183">
                  <c:v>4.07</c:v>
                </c:pt>
                <c:pt idx="184">
                  <c:v>4.16</c:v>
                </c:pt>
                <c:pt idx="185">
                  <c:v>4.1900000000000004</c:v>
                </c:pt>
                <c:pt idx="186">
                  <c:v>4.13</c:v>
                </c:pt>
                <c:pt idx="187">
                  <c:v>4.21</c:v>
                </c:pt>
                <c:pt idx="188">
                  <c:v>4.28</c:v>
                </c:pt>
                <c:pt idx="189">
                  <c:v>4.2699999999999996</c:v>
                </c:pt>
                <c:pt idx="190">
                  <c:v>4.25</c:v>
                </c:pt>
                <c:pt idx="191">
                  <c:v>4.55</c:v>
                </c:pt>
                <c:pt idx="192">
                  <c:v>4.76</c:v>
                </c:pt>
                <c:pt idx="193">
                  <c:v>4.84</c:v>
                </c:pt>
                <c:pt idx="194">
                  <c:v>4.93</c:v>
                </c:pt>
                <c:pt idx="195">
                  <c:v>4.95</c:v>
                </c:pt>
                <c:pt idx="196">
                  <c:v>4.91</c:v>
                </c:pt>
                <c:pt idx="197">
                  <c:v>4.78</c:v>
                </c:pt>
                <c:pt idx="198">
                  <c:v>4.6399999999999997</c:v>
                </c:pt>
                <c:pt idx="199">
                  <c:v>4.59</c:v>
                </c:pt>
                <c:pt idx="200">
                  <c:v>4.53</c:v>
                </c:pt>
                <c:pt idx="201">
                  <c:v>4.6100000000000003</c:v>
                </c:pt>
                <c:pt idx="202">
                  <c:v>4.72</c:v>
                </c:pt>
                <c:pt idx="203">
                  <c:v>4.6500000000000004</c:v>
                </c:pt>
                <c:pt idx="204">
                  <c:v>4.68</c:v>
                </c:pt>
                <c:pt idx="205">
                  <c:v>4.66</c:v>
                </c:pt>
                <c:pt idx="206">
                  <c:v>4.6100000000000003</c:v>
                </c:pt>
                <c:pt idx="207">
                  <c:v>4.5599999999999996</c:v>
                </c:pt>
                <c:pt idx="208">
                  <c:v>4.58</c:v>
                </c:pt>
                <c:pt idx="209">
                  <c:v>4.6500000000000004</c:v>
                </c:pt>
                <c:pt idx="210">
                  <c:v>4.92</c:v>
                </c:pt>
                <c:pt idx="211">
                  <c:v>5.26</c:v>
                </c:pt>
                <c:pt idx="212">
                  <c:v>5.42</c:v>
                </c:pt>
                <c:pt idx="213">
                  <c:v>5.61</c:v>
                </c:pt>
                <c:pt idx="214">
                  <c:v>5.69</c:v>
                </c:pt>
                <c:pt idx="215">
                  <c:v>5.72</c:v>
                </c:pt>
                <c:pt idx="216">
                  <c:v>5.66</c:v>
                </c:pt>
                <c:pt idx="217">
                  <c:v>5.55</c:v>
                </c:pt>
                <c:pt idx="218">
                  <c:v>5.44</c:v>
                </c:pt>
                <c:pt idx="219">
                  <c:v>5.37</c:v>
                </c:pt>
                <c:pt idx="220">
                  <c:v>5.33</c:v>
                </c:pt>
                <c:pt idx="221">
                  <c:v>5.33</c:v>
                </c:pt>
                <c:pt idx="222">
                  <c:v>5.32</c:v>
                </c:pt>
                <c:pt idx="223">
                  <c:v>5.41</c:v>
                </c:pt>
                <c:pt idx="224">
                  <c:v>5.57</c:v>
                </c:pt>
                <c:pt idx="225">
                  <c:v>5.65</c:v>
                </c:pt>
                <c:pt idx="226">
                  <c:v>5.72</c:v>
                </c:pt>
                <c:pt idx="227">
                  <c:v>5.72</c:v>
                </c:pt>
                <c:pt idx="228">
                  <c:v>5.74</c:v>
                </c:pt>
                <c:pt idx="229">
                  <c:v>5.81</c:v>
                </c:pt>
                <c:pt idx="230">
                  <c:v>5.62</c:v>
                </c:pt>
                <c:pt idx="231">
                  <c:v>5.51</c:v>
                </c:pt>
                <c:pt idx="232">
                  <c:v>5.45</c:v>
                </c:pt>
                <c:pt idx="233">
                  <c:v>5.52</c:v>
                </c:pt>
                <c:pt idx="234">
                  <c:v>5.61</c:v>
                </c:pt>
                <c:pt idx="235">
                  <c:v>5.62</c:v>
                </c:pt>
                <c:pt idx="236">
                  <c:v>5.56</c:v>
                </c:pt>
                <c:pt idx="237">
                  <c:v>5.53</c:v>
                </c:pt>
                <c:pt idx="238">
                  <c:v>5.41</c:v>
                </c:pt>
                <c:pt idx="239">
                  <c:v>5.34</c:v>
                </c:pt>
                <c:pt idx="240">
                  <c:v>5.33</c:v>
                </c:pt>
                <c:pt idx="241">
                  <c:v>5.49</c:v>
                </c:pt>
                <c:pt idx="242">
                  <c:v>5.82</c:v>
                </c:pt>
                <c:pt idx="243">
                  <c:v>5.82</c:v>
                </c:pt>
                <c:pt idx="244">
                  <c:v>5.82</c:v>
                </c:pt>
                <c:pt idx="245">
                  <c:v>6.02</c:v>
                </c:pt>
                <c:pt idx="246">
                  <c:v>6.12</c:v>
                </c:pt>
                <c:pt idx="247">
                  <c:v>6.21</c:v>
                </c:pt>
                <c:pt idx="248">
                  <c:v>6.26</c:v>
                </c:pt>
                <c:pt idx="249">
                  <c:v>6.27</c:v>
                </c:pt>
                <c:pt idx="250">
                  <c:v>6.28</c:v>
                </c:pt>
                <c:pt idx="251">
                  <c:v>6.29</c:v>
                </c:pt>
                <c:pt idx="252">
                  <c:v>6.3</c:v>
                </c:pt>
                <c:pt idx="253">
                  <c:v>6.35</c:v>
                </c:pt>
                <c:pt idx="254">
                  <c:v>6.47</c:v>
                </c:pt>
                <c:pt idx="255">
                  <c:v>6.53</c:v>
                </c:pt>
                <c:pt idx="256">
                  <c:v>6.55</c:v>
                </c:pt>
                <c:pt idx="257">
                  <c:v>6.55</c:v>
                </c:pt>
                <c:pt idx="258">
                  <c:v>6.49</c:v>
                </c:pt>
                <c:pt idx="259">
                  <c:v>6.52</c:v>
                </c:pt>
                <c:pt idx="260">
                  <c:v>6.58</c:v>
                </c:pt>
                <c:pt idx="261">
                  <c:v>6.67</c:v>
                </c:pt>
                <c:pt idx="262">
                  <c:v>6.75</c:v>
                </c:pt>
                <c:pt idx="263">
                  <c:v>6.8</c:v>
                </c:pt>
                <c:pt idx="264">
                  <c:v>6.86</c:v>
                </c:pt>
                <c:pt idx="265">
                  <c:v>6.92</c:v>
                </c:pt>
                <c:pt idx="266">
                  <c:v>7.02</c:v>
                </c:pt>
                <c:pt idx="267">
                  <c:v>7.08</c:v>
                </c:pt>
                <c:pt idx="268">
                  <c:v>7.08</c:v>
                </c:pt>
                <c:pt idx="269">
                  <c:v>7.09</c:v>
                </c:pt>
                <c:pt idx="270">
                  <c:v>7.1</c:v>
                </c:pt>
                <c:pt idx="271">
                  <c:v>7.06</c:v>
                </c:pt>
                <c:pt idx="272">
                  <c:v>7</c:v>
                </c:pt>
                <c:pt idx="273">
                  <c:v>6.96</c:v>
                </c:pt>
                <c:pt idx="274">
                  <c:v>6.88</c:v>
                </c:pt>
                <c:pt idx="275">
                  <c:v>6.79</c:v>
                </c:pt>
                <c:pt idx="276">
                  <c:v>6.77</c:v>
                </c:pt>
                <c:pt idx="277">
                  <c:v>6.73</c:v>
                </c:pt>
                <c:pt idx="278">
                  <c:v>6.7</c:v>
                </c:pt>
                <c:pt idx="279">
                  <c:v>6.68</c:v>
                </c:pt>
                <c:pt idx="280">
                  <c:v>6.63</c:v>
                </c:pt>
                <c:pt idx="281">
                  <c:v>6.56</c:v>
                </c:pt>
                <c:pt idx="282">
                  <c:v>6.62</c:v>
                </c:pt>
                <c:pt idx="283">
                  <c:v>6.5</c:v>
                </c:pt>
                <c:pt idx="284">
                  <c:v>6.45</c:v>
                </c:pt>
                <c:pt idx="285">
                  <c:v>6.42</c:v>
                </c:pt>
                <c:pt idx="286">
                  <c:v>6.39</c:v>
                </c:pt>
                <c:pt idx="287">
                  <c:v>6.39</c:v>
                </c:pt>
                <c:pt idx="288">
                  <c:v>6.38</c:v>
                </c:pt>
                <c:pt idx="289">
                  <c:v>6.35</c:v>
                </c:pt>
                <c:pt idx="290">
                  <c:v>6.31</c:v>
                </c:pt>
                <c:pt idx="291">
                  <c:v>6.27</c:v>
                </c:pt>
                <c:pt idx="292">
                  <c:v>6.2</c:v>
                </c:pt>
                <c:pt idx="293">
                  <c:v>6.14</c:v>
                </c:pt>
                <c:pt idx="294">
                  <c:v>6.12</c:v>
                </c:pt>
                <c:pt idx="295">
                  <c:v>6.15</c:v>
                </c:pt>
                <c:pt idx="296">
                  <c:v>6.18</c:v>
                </c:pt>
                <c:pt idx="297">
                  <c:v>6.2</c:v>
                </c:pt>
                <c:pt idx="298">
                  <c:v>6.23</c:v>
                </c:pt>
                <c:pt idx="299">
                  <c:v>6.29</c:v>
                </c:pt>
                <c:pt idx="300">
                  <c:v>6.3</c:v>
                </c:pt>
                <c:pt idx="301">
                  <c:v>6.3</c:v>
                </c:pt>
                <c:pt idx="302">
                  <c:v>6.3</c:v>
                </c:pt>
                <c:pt idx="303">
                  <c:v>6.35</c:v>
                </c:pt>
                <c:pt idx="304">
                  <c:v>6.49</c:v>
                </c:pt>
                <c:pt idx="305">
                  <c:v>6.4</c:v>
                </c:pt>
                <c:pt idx="306">
                  <c:v>6.38</c:v>
                </c:pt>
                <c:pt idx="307">
                  <c:v>6.39</c:v>
                </c:pt>
                <c:pt idx="308">
                  <c:v>6.41</c:v>
                </c:pt>
                <c:pt idx="309">
                  <c:v>6.41</c:v>
                </c:pt>
                <c:pt idx="310">
                  <c:v>6.4</c:v>
                </c:pt>
                <c:pt idx="311">
                  <c:v>6.4</c:v>
                </c:pt>
                <c:pt idx="312">
                  <c:v>6.4</c:v>
                </c:pt>
                <c:pt idx="313">
                  <c:v>6.41</c:v>
                </c:pt>
                <c:pt idx="314">
                  <c:v>6.42</c:v>
                </c:pt>
                <c:pt idx="315">
                  <c:v>6.43</c:v>
                </c:pt>
                <c:pt idx="316">
                  <c:v>6.45</c:v>
                </c:pt>
                <c:pt idx="317">
                  <c:v>6.44</c:v>
                </c:pt>
                <c:pt idx="318">
                  <c:v>6.41</c:v>
                </c:pt>
                <c:pt idx="319">
                  <c:v>6.36</c:v>
                </c:pt>
                <c:pt idx="320">
                  <c:v>6.37</c:v>
                </c:pt>
                <c:pt idx="321">
                  <c:v>6.38</c:v>
                </c:pt>
                <c:pt idx="322">
                  <c:v>6.4</c:v>
                </c:pt>
                <c:pt idx="323">
                  <c:v>6.46</c:v>
                </c:pt>
                <c:pt idx="324">
                  <c:v>6.43</c:v>
                </c:pt>
                <c:pt idx="325">
                  <c:v>6.4</c:v>
                </c:pt>
                <c:pt idx="326">
                  <c:v>6.36</c:v>
                </c:pt>
                <c:pt idx="327">
                  <c:v>6.32</c:v>
                </c:pt>
                <c:pt idx="328">
                  <c:v>6.3</c:v>
                </c:pt>
                <c:pt idx="329">
                  <c:v>6.24</c:v>
                </c:pt>
                <c:pt idx="330">
                  <c:v>6.19</c:v>
                </c:pt>
                <c:pt idx="331">
                  <c:v>6.18</c:v>
                </c:pt>
                <c:pt idx="332">
                  <c:v>6.16</c:v>
                </c:pt>
                <c:pt idx="333">
                  <c:v>6.15</c:v>
                </c:pt>
                <c:pt idx="334">
                  <c:v>6.14</c:v>
                </c:pt>
                <c:pt idx="335">
                  <c:v>6.11</c:v>
                </c:pt>
                <c:pt idx="336">
                  <c:v>6.02</c:v>
                </c:pt>
                <c:pt idx="337">
                  <c:v>6.01</c:v>
                </c:pt>
                <c:pt idx="338">
                  <c:v>5.95</c:v>
                </c:pt>
                <c:pt idx="339">
                  <c:v>5.86</c:v>
                </c:pt>
                <c:pt idx="340">
                  <c:v>5.82</c:v>
                </c:pt>
                <c:pt idx="341">
                  <c:v>5.72</c:v>
                </c:pt>
                <c:pt idx="342">
                  <c:v>5.75</c:v>
                </c:pt>
                <c:pt idx="343">
                  <c:v>5.75</c:v>
                </c:pt>
                <c:pt idx="344">
                  <c:v>5.78</c:v>
                </c:pt>
                <c:pt idx="345">
                  <c:v>5.78</c:v>
                </c:pt>
                <c:pt idx="346">
                  <c:v>5.78</c:v>
                </c:pt>
                <c:pt idx="347">
                  <c:v>5.76</c:v>
                </c:pt>
                <c:pt idx="348">
                  <c:v>5.73</c:v>
                </c:pt>
                <c:pt idx="349">
                  <c:v>5.73</c:v>
                </c:pt>
                <c:pt idx="350">
                  <c:v>5.73</c:v>
                </c:pt>
                <c:pt idx="351">
                  <c:v>5.65</c:v>
                </c:pt>
                <c:pt idx="352">
                  <c:v>5.6</c:v>
                </c:pt>
                <c:pt idx="353">
                  <c:v>5.57</c:v>
                </c:pt>
                <c:pt idx="354">
                  <c:v>5.62</c:v>
                </c:pt>
                <c:pt idx="355">
                  <c:v>5.66</c:v>
                </c:pt>
                <c:pt idx="356">
                  <c:v>5.68</c:v>
                </c:pt>
                <c:pt idx="357">
                  <c:v>5.63</c:v>
                </c:pt>
                <c:pt idx="358">
                  <c:v>5.68</c:v>
                </c:pt>
                <c:pt idx="359">
                  <c:v>5.65</c:v>
                </c:pt>
                <c:pt idx="360">
                  <c:v>5.72</c:v>
                </c:pt>
                <c:pt idx="361">
                  <c:v>5.73</c:v>
                </c:pt>
                <c:pt idx="362">
                  <c:v>5.72</c:v>
                </c:pt>
                <c:pt idx="363">
                  <c:v>5.73</c:v>
                </c:pt>
                <c:pt idx="364">
                  <c:v>5.72</c:v>
                </c:pt>
                <c:pt idx="365">
                  <c:v>5.72</c:v>
                </c:pt>
                <c:pt idx="366">
                  <c:v>5.7</c:v>
                </c:pt>
                <c:pt idx="367">
                  <c:v>5.68</c:v>
                </c:pt>
                <c:pt idx="368">
                  <c:v>5.67</c:v>
                </c:pt>
                <c:pt idx="369">
                  <c:v>5.52</c:v>
                </c:pt>
                <c:pt idx="370">
                  <c:v>5.52</c:v>
                </c:pt>
                <c:pt idx="371">
                  <c:v>5.42</c:v>
                </c:pt>
                <c:pt idx="372">
                  <c:v>5.38</c:v>
                </c:pt>
                <c:pt idx="373">
                  <c:v>5.36</c:v>
                </c:pt>
                <c:pt idx="374">
                  <c:v>5.34</c:v>
                </c:pt>
                <c:pt idx="375">
                  <c:v>5.43</c:v>
                </c:pt>
                <c:pt idx="376">
                  <c:v>5.52</c:v>
                </c:pt>
                <c:pt idx="377">
                  <c:v>5.57</c:v>
                </c:pt>
                <c:pt idx="378">
                  <c:v>5.62</c:v>
                </c:pt>
                <c:pt idx="379">
                  <c:v>5.66</c:v>
                </c:pt>
                <c:pt idx="380">
                  <c:v>5.69</c:v>
                </c:pt>
                <c:pt idx="381">
                  <c:v>5.73</c:v>
                </c:pt>
                <c:pt idx="382">
                  <c:v>5.76</c:v>
                </c:pt>
                <c:pt idx="383">
                  <c:v>5.78</c:v>
                </c:pt>
                <c:pt idx="384">
                  <c:v>5.79</c:v>
                </c:pt>
                <c:pt idx="385">
                  <c:v>5.8</c:v>
                </c:pt>
                <c:pt idx="386">
                  <c:v>5.75</c:v>
                </c:pt>
                <c:pt idx="387">
                  <c:v>5.69</c:v>
                </c:pt>
                <c:pt idx="388">
                  <c:v>5.56</c:v>
                </c:pt>
                <c:pt idx="389">
                  <c:v>5.4</c:v>
                </c:pt>
                <c:pt idx="390">
                  <c:v>5.46</c:v>
                </c:pt>
                <c:pt idx="391">
                  <c:v>5.32</c:v>
                </c:pt>
                <c:pt idx="392">
                  <c:v>5.31</c:v>
                </c:pt>
                <c:pt idx="393">
                  <c:v>5.29</c:v>
                </c:pt>
                <c:pt idx="394">
                  <c:v>5.29</c:v>
                </c:pt>
                <c:pt idx="395">
                  <c:v>5.22</c:v>
                </c:pt>
                <c:pt idx="396">
                  <c:v>5.19</c:v>
                </c:pt>
                <c:pt idx="397">
                  <c:v>5.17</c:v>
                </c:pt>
                <c:pt idx="398">
                  <c:v>5.15</c:v>
                </c:pt>
                <c:pt idx="399">
                  <c:v>5.19</c:v>
                </c:pt>
                <c:pt idx="400">
                  <c:v>5.28</c:v>
                </c:pt>
                <c:pt idx="401">
                  <c:v>5.32</c:v>
                </c:pt>
                <c:pt idx="402">
                  <c:v>5.37</c:v>
                </c:pt>
                <c:pt idx="403">
                  <c:v>5.42</c:v>
                </c:pt>
                <c:pt idx="404">
                  <c:v>5.46</c:v>
                </c:pt>
                <c:pt idx="405">
                  <c:v>5.53</c:v>
                </c:pt>
                <c:pt idx="406">
                  <c:v>5.57</c:v>
                </c:pt>
                <c:pt idx="407">
                  <c:v>5.53</c:v>
                </c:pt>
                <c:pt idx="408">
                  <c:v>5.48</c:v>
                </c:pt>
                <c:pt idx="409">
                  <c:v>5.46</c:v>
                </c:pt>
                <c:pt idx="410">
                  <c:v>5.48</c:v>
                </c:pt>
                <c:pt idx="411">
                  <c:v>5.42</c:v>
                </c:pt>
                <c:pt idx="412">
                  <c:v>5.53</c:v>
                </c:pt>
                <c:pt idx="413">
                  <c:v>5.53</c:v>
                </c:pt>
                <c:pt idx="414">
                  <c:v>5.48</c:v>
                </c:pt>
                <c:pt idx="415">
                  <c:v>5.47</c:v>
                </c:pt>
                <c:pt idx="416">
                  <c:v>5.49</c:v>
                </c:pt>
                <c:pt idx="417">
                  <c:v>5.5</c:v>
                </c:pt>
                <c:pt idx="418">
                  <c:v>5.51</c:v>
                </c:pt>
                <c:pt idx="419">
                  <c:v>5.5</c:v>
                </c:pt>
                <c:pt idx="420">
                  <c:v>5.45</c:v>
                </c:pt>
                <c:pt idx="421">
                  <c:v>5.43</c:v>
                </c:pt>
                <c:pt idx="422">
                  <c:v>5.4</c:v>
                </c:pt>
                <c:pt idx="423">
                  <c:v>5.41</c:v>
                </c:pt>
                <c:pt idx="424">
                  <c:v>5.44</c:v>
                </c:pt>
                <c:pt idx="425">
                  <c:v>5.44</c:v>
                </c:pt>
                <c:pt idx="426">
                  <c:v>5.39</c:v>
                </c:pt>
                <c:pt idx="427">
                  <c:v>5.32</c:v>
                </c:pt>
                <c:pt idx="428">
                  <c:v>5.3</c:v>
                </c:pt>
                <c:pt idx="429">
                  <c:v>5.31</c:v>
                </c:pt>
                <c:pt idx="430">
                  <c:v>5.37</c:v>
                </c:pt>
                <c:pt idx="431">
                  <c:v>5.39</c:v>
                </c:pt>
                <c:pt idx="432">
                  <c:v>5.4</c:v>
                </c:pt>
                <c:pt idx="433">
                  <c:v>5.5</c:v>
                </c:pt>
                <c:pt idx="434">
                  <c:v>5.52</c:v>
                </c:pt>
                <c:pt idx="435">
                  <c:v>5.55</c:v>
                </c:pt>
                <c:pt idx="436">
                  <c:v>5.57</c:v>
                </c:pt>
                <c:pt idx="437">
                  <c:v>5.56</c:v>
                </c:pt>
                <c:pt idx="438">
                  <c:v>5.56</c:v>
                </c:pt>
                <c:pt idx="439">
                  <c:v>5.58</c:v>
                </c:pt>
                <c:pt idx="440">
                  <c:v>5.59</c:v>
                </c:pt>
                <c:pt idx="441">
                  <c:v>5.54</c:v>
                </c:pt>
                <c:pt idx="442">
                  <c:v>5.53</c:v>
                </c:pt>
                <c:pt idx="443">
                  <c:v>5.57</c:v>
                </c:pt>
                <c:pt idx="444">
                  <c:v>5.52</c:v>
                </c:pt>
                <c:pt idx="445">
                  <c:v>5.5</c:v>
                </c:pt>
                <c:pt idx="446">
                  <c:v>5.46</c:v>
                </c:pt>
                <c:pt idx="447">
                  <c:v>5.46</c:v>
                </c:pt>
                <c:pt idx="448">
                  <c:v>5.47</c:v>
                </c:pt>
                <c:pt idx="449">
                  <c:v>5.45</c:v>
                </c:pt>
                <c:pt idx="450">
                  <c:v>5.42</c:v>
                </c:pt>
                <c:pt idx="451">
                  <c:v>5.4</c:v>
                </c:pt>
                <c:pt idx="452">
                  <c:v>5.35</c:v>
                </c:pt>
                <c:pt idx="453">
                  <c:v>5.36</c:v>
                </c:pt>
                <c:pt idx="454">
                  <c:v>5.37</c:v>
                </c:pt>
                <c:pt idx="455">
                  <c:v>5.37</c:v>
                </c:pt>
                <c:pt idx="456">
                  <c:v>5.38</c:v>
                </c:pt>
                <c:pt idx="457">
                  <c:v>5.39</c:v>
                </c:pt>
                <c:pt idx="458">
                  <c:v>5.39</c:v>
                </c:pt>
                <c:pt idx="459">
                  <c:v>5.4</c:v>
                </c:pt>
                <c:pt idx="460">
                  <c:v>5.4</c:v>
                </c:pt>
                <c:pt idx="461">
                  <c:v>5.42</c:v>
                </c:pt>
                <c:pt idx="462">
                  <c:v>5.42</c:v>
                </c:pt>
                <c:pt idx="463">
                  <c:v>5.42</c:v>
                </c:pt>
                <c:pt idx="464">
                  <c:v>5.43</c:v>
                </c:pt>
                <c:pt idx="465">
                  <c:v>5.45</c:v>
                </c:pt>
                <c:pt idx="466">
                  <c:v>5.46</c:v>
                </c:pt>
                <c:pt idx="467">
                  <c:v>5.45</c:v>
                </c:pt>
                <c:pt idx="468">
                  <c:v>5.44</c:v>
                </c:pt>
                <c:pt idx="469">
                  <c:v>5.43</c:v>
                </c:pt>
                <c:pt idx="470">
                  <c:v>5.36</c:v>
                </c:pt>
                <c:pt idx="471">
                  <c:v>5.28</c:v>
                </c:pt>
                <c:pt idx="472">
                  <c:v>5.19</c:v>
                </c:pt>
                <c:pt idx="473">
                  <c:v>5.12</c:v>
                </c:pt>
                <c:pt idx="474">
                  <c:v>5.04</c:v>
                </c:pt>
                <c:pt idx="475">
                  <c:v>4.97</c:v>
                </c:pt>
                <c:pt idx="476">
                  <c:v>4.97</c:v>
                </c:pt>
                <c:pt idx="477">
                  <c:v>4.93</c:v>
                </c:pt>
                <c:pt idx="478">
                  <c:v>4.9000000000000004</c:v>
                </c:pt>
                <c:pt idx="479">
                  <c:v>4.9400000000000004</c:v>
                </c:pt>
                <c:pt idx="480">
                  <c:v>4.9800000000000004</c:v>
                </c:pt>
                <c:pt idx="481">
                  <c:v>4.9400000000000004</c:v>
                </c:pt>
                <c:pt idx="482">
                  <c:v>5</c:v>
                </c:pt>
                <c:pt idx="483">
                  <c:v>5.0999999999999996</c:v>
                </c:pt>
                <c:pt idx="484">
                  <c:v>5.19</c:v>
                </c:pt>
                <c:pt idx="485">
                  <c:v>5.24</c:v>
                </c:pt>
                <c:pt idx="486">
                  <c:v>5.3</c:v>
                </c:pt>
                <c:pt idx="487">
                  <c:v>5.33</c:v>
                </c:pt>
                <c:pt idx="488">
                  <c:v>5.32</c:v>
                </c:pt>
                <c:pt idx="489">
                  <c:v>5.29</c:v>
                </c:pt>
                <c:pt idx="490">
                  <c:v>5.31</c:v>
                </c:pt>
                <c:pt idx="491">
                  <c:v>5.38</c:v>
                </c:pt>
                <c:pt idx="492">
                  <c:v>5.49</c:v>
                </c:pt>
                <c:pt idx="493">
                  <c:v>5.47</c:v>
                </c:pt>
                <c:pt idx="494">
                  <c:v>5.45</c:v>
                </c:pt>
                <c:pt idx="495">
                  <c:v>5.47</c:v>
                </c:pt>
                <c:pt idx="496">
                  <c:v>5.5</c:v>
                </c:pt>
                <c:pt idx="497">
                  <c:v>5.53</c:v>
                </c:pt>
                <c:pt idx="498">
                  <c:v>5.58</c:v>
                </c:pt>
                <c:pt idx="499">
                  <c:v>5.62</c:v>
                </c:pt>
                <c:pt idx="500">
                  <c:v>5.71</c:v>
                </c:pt>
                <c:pt idx="501">
                  <c:v>5.78</c:v>
                </c:pt>
                <c:pt idx="502">
                  <c:v>5.86</c:v>
                </c:pt>
                <c:pt idx="503">
                  <c:v>5.92</c:v>
                </c:pt>
                <c:pt idx="504">
                  <c:v>5.96</c:v>
                </c:pt>
                <c:pt idx="505">
                  <c:v>5.99</c:v>
                </c:pt>
                <c:pt idx="506">
                  <c:v>6</c:v>
                </c:pt>
                <c:pt idx="507">
                  <c:v>5.95</c:v>
                </c:pt>
                <c:pt idx="508">
                  <c:v>5.91</c:v>
                </c:pt>
                <c:pt idx="509">
                  <c:v>5.86</c:v>
                </c:pt>
                <c:pt idx="510">
                  <c:v>5.86</c:v>
                </c:pt>
                <c:pt idx="511">
                  <c:v>5.84</c:v>
                </c:pt>
                <c:pt idx="512">
                  <c:v>5.82</c:v>
                </c:pt>
                <c:pt idx="513">
                  <c:v>5.84</c:v>
                </c:pt>
                <c:pt idx="514">
                  <c:v>5.86</c:v>
                </c:pt>
                <c:pt idx="515">
                  <c:v>5.93</c:v>
                </c:pt>
                <c:pt idx="516">
                  <c:v>6.03</c:v>
                </c:pt>
                <c:pt idx="517">
                  <c:v>6.06</c:v>
                </c:pt>
                <c:pt idx="518">
                  <c:v>6.09</c:v>
                </c:pt>
                <c:pt idx="519">
                  <c:v>6.1</c:v>
                </c:pt>
                <c:pt idx="520">
                  <c:v>6.06</c:v>
                </c:pt>
                <c:pt idx="521">
                  <c:v>6.08</c:v>
                </c:pt>
                <c:pt idx="522">
                  <c:v>6.15</c:v>
                </c:pt>
                <c:pt idx="523">
                  <c:v>6.03</c:v>
                </c:pt>
                <c:pt idx="524">
                  <c:v>6.1</c:v>
                </c:pt>
                <c:pt idx="525">
                  <c:v>6.22</c:v>
                </c:pt>
                <c:pt idx="526">
                  <c:v>6.22</c:v>
                </c:pt>
                <c:pt idx="527">
                  <c:v>6.29</c:v>
                </c:pt>
                <c:pt idx="528">
                  <c:v>6.32</c:v>
                </c:pt>
                <c:pt idx="529">
                  <c:v>6.29</c:v>
                </c:pt>
                <c:pt idx="530">
                  <c:v>6.23</c:v>
                </c:pt>
                <c:pt idx="531">
                  <c:v>6.23</c:v>
                </c:pt>
                <c:pt idx="532">
                  <c:v>6.23</c:v>
                </c:pt>
                <c:pt idx="533">
                  <c:v>6.24</c:v>
                </c:pt>
                <c:pt idx="534">
                  <c:v>6.24</c:v>
                </c:pt>
                <c:pt idx="535">
                  <c:v>6.24</c:v>
                </c:pt>
                <c:pt idx="536">
                  <c:v>6.21</c:v>
                </c:pt>
                <c:pt idx="537">
                  <c:v>6.22</c:v>
                </c:pt>
                <c:pt idx="538">
                  <c:v>6.18</c:v>
                </c:pt>
                <c:pt idx="539">
                  <c:v>6.15</c:v>
                </c:pt>
                <c:pt idx="540">
                  <c:v>6.17</c:v>
                </c:pt>
                <c:pt idx="541">
                  <c:v>6.19</c:v>
                </c:pt>
                <c:pt idx="542">
                  <c:v>6.21</c:v>
                </c:pt>
                <c:pt idx="543">
                  <c:v>6.23</c:v>
                </c:pt>
                <c:pt idx="544">
                  <c:v>6.21</c:v>
                </c:pt>
                <c:pt idx="545">
                  <c:v>6.18</c:v>
                </c:pt>
                <c:pt idx="546">
                  <c:v>6.2</c:v>
                </c:pt>
                <c:pt idx="547">
                  <c:v>6.2</c:v>
                </c:pt>
                <c:pt idx="548">
                  <c:v>6.21</c:v>
                </c:pt>
                <c:pt idx="549">
                  <c:v>6.24</c:v>
                </c:pt>
                <c:pt idx="550">
                  <c:v>6.25</c:v>
                </c:pt>
                <c:pt idx="551">
                  <c:v>6.3</c:v>
                </c:pt>
                <c:pt idx="552">
                  <c:v>6.32</c:v>
                </c:pt>
                <c:pt idx="553">
                  <c:v>6.33</c:v>
                </c:pt>
                <c:pt idx="554">
                  <c:v>6.35</c:v>
                </c:pt>
                <c:pt idx="555">
                  <c:v>6.36</c:v>
                </c:pt>
                <c:pt idx="556">
                  <c:v>6.36</c:v>
                </c:pt>
                <c:pt idx="557">
                  <c:v>6.37</c:v>
                </c:pt>
                <c:pt idx="558">
                  <c:v>6.38</c:v>
                </c:pt>
                <c:pt idx="559">
                  <c:v>6.4</c:v>
                </c:pt>
                <c:pt idx="560">
                  <c:v>6.41</c:v>
                </c:pt>
                <c:pt idx="561">
                  <c:v>6.43</c:v>
                </c:pt>
                <c:pt idx="562">
                  <c:v>6.45</c:v>
                </c:pt>
                <c:pt idx="563">
                  <c:v>6.49</c:v>
                </c:pt>
                <c:pt idx="564">
                  <c:v>6.51</c:v>
                </c:pt>
                <c:pt idx="565">
                  <c:v>6.49</c:v>
                </c:pt>
                <c:pt idx="566">
                  <c:v>6.55</c:v>
                </c:pt>
                <c:pt idx="567">
                  <c:v>6.56</c:v>
                </c:pt>
                <c:pt idx="568">
                  <c:v>6.62</c:v>
                </c:pt>
                <c:pt idx="569">
                  <c:v>6.62</c:v>
                </c:pt>
                <c:pt idx="570">
                  <c:v>6.69</c:v>
                </c:pt>
                <c:pt idx="571">
                  <c:v>6.72</c:v>
                </c:pt>
                <c:pt idx="572">
                  <c:v>6.8</c:v>
                </c:pt>
                <c:pt idx="573">
                  <c:v>6.87</c:v>
                </c:pt>
                <c:pt idx="574">
                  <c:v>6.98</c:v>
                </c:pt>
                <c:pt idx="575">
                  <c:v>7.07</c:v>
                </c:pt>
                <c:pt idx="576">
                  <c:v>7.11</c:v>
                </c:pt>
                <c:pt idx="577">
                  <c:v>7.16</c:v>
                </c:pt>
                <c:pt idx="578">
                  <c:v>7.17</c:v>
                </c:pt>
                <c:pt idx="579">
                  <c:v>7.19</c:v>
                </c:pt>
                <c:pt idx="580">
                  <c:v>7.19</c:v>
                </c:pt>
                <c:pt idx="581">
                  <c:v>7.22</c:v>
                </c:pt>
                <c:pt idx="582">
                  <c:v>7.22</c:v>
                </c:pt>
                <c:pt idx="587">
                  <c:v>7.25</c:v>
                </c:pt>
                <c:pt idx="588">
                  <c:v>7.26</c:v>
                </c:pt>
                <c:pt idx="589">
                  <c:v>7.26</c:v>
                </c:pt>
                <c:pt idx="590">
                  <c:v>7.28</c:v>
                </c:pt>
                <c:pt idx="591">
                  <c:v>7.26</c:v>
                </c:pt>
                <c:pt idx="592">
                  <c:v>7.27</c:v>
                </c:pt>
                <c:pt idx="593">
                  <c:v>7.28</c:v>
                </c:pt>
                <c:pt idx="594">
                  <c:v>7.28</c:v>
                </c:pt>
                <c:pt idx="595">
                  <c:v>7.29</c:v>
                </c:pt>
                <c:pt idx="596">
                  <c:v>7.3</c:v>
                </c:pt>
                <c:pt idx="597">
                  <c:v>7.33</c:v>
                </c:pt>
                <c:pt idx="598">
                  <c:v>7.37</c:v>
                </c:pt>
                <c:pt idx="599">
                  <c:v>7.41</c:v>
                </c:pt>
                <c:pt idx="600">
                  <c:v>7.42</c:v>
                </c:pt>
                <c:pt idx="601">
                  <c:v>7.44</c:v>
                </c:pt>
                <c:pt idx="602">
                  <c:v>7.44</c:v>
                </c:pt>
                <c:pt idx="603">
                  <c:v>7.44</c:v>
                </c:pt>
                <c:pt idx="604">
                  <c:v>7.48</c:v>
                </c:pt>
                <c:pt idx="605">
                  <c:v>7.52</c:v>
                </c:pt>
                <c:pt idx="606">
                  <c:v>7.57</c:v>
                </c:pt>
                <c:pt idx="607">
                  <c:v>7.57</c:v>
                </c:pt>
                <c:pt idx="608">
                  <c:v>7.62</c:v>
                </c:pt>
                <c:pt idx="609">
                  <c:v>7.65</c:v>
                </c:pt>
                <c:pt idx="610">
                  <c:v>7.68</c:v>
                </c:pt>
                <c:pt idx="613">
                  <c:v>7.82</c:v>
                </c:pt>
                <c:pt idx="614">
                  <c:v>7.86</c:v>
                </c:pt>
                <c:pt idx="615">
                  <c:v>7.9</c:v>
                </c:pt>
                <c:pt idx="616">
                  <c:v>7.91</c:v>
                </c:pt>
                <c:pt idx="617">
                  <c:v>7.96</c:v>
                </c:pt>
                <c:pt idx="618">
                  <c:v>7.96</c:v>
                </c:pt>
                <c:pt idx="619">
                  <c:v>7.99</c:v>
                </c:pt>
                <c:pt idx="620">
                  <c:v>7.99</c:v>
                </c:pt>
                <c:pt idx="621">
                  <c:v>8.02</c:v>
                </c:pt>
                <c:pt idx="622">
                  <c:v>8.02</c:v>
                </c:pt>
                <c:pt idx="623">
                  <c:v>8.02</c:v>
                </c:pt>
                <c:pt idx="624">
                  <c:v>8.0500000000000007</c:v>
                </c:pt>
                <c:pt idx="625">
                  <c:v>8.02</c:v>
                </c:pt>
                <c:pt idx="626">
                  <c:v>8.0299999999999994</c:v>
                </c:pt>
                <c:pt idx="627">
                  <c:v>8</c:v>
                </c:pt>
                <c:pt idx="628">
                  <c:v>8.02</c:v>
                </c:pt>
                <c:pt idx="629">
                  <c:v>8.02</c:v>
                </c:pt>
                <c:pt idx="630">
                  <c:v>8</c:v>
                </c:pt>
                <c:pt idx="631">
                  <c:v>8.02</c:v>
                </c:pt>
                <c:pt idx="632">
                  <c:v>8</c:v>
                </c:pt>
                <c:pt idx="633">
                  <c:v>7.89</c:v>
                </c:pt>
                <c:pt idx="634">
                  <c:v>7.88</c:v>
                </c:pt>
                <c:pt idx="635">
                  <c:v>7.92</c:v>
                </c:pt>
                <c:pt idx="636">
                  <c:v>7.98</c:v>
                </c:pt>
                <c:pt idx="637">
                  <c:v>8.0299999999999994</c:v>
                </c:pt>
                <c:pt idx="638">
                  <c:v>8.08</c:v>
                </c:pt>
                <c:pt idx="639">
                  <c:v>8.07</c:v>
                </c:pt>
                <c:pt idx="640">
                  <c:v>8.1</c:v>
                </c:pt>
                <c:pt idx="641">
                  <c:v>8.1199999999999992</c:v>
                </c:pt>
                <c:pt idx="642">
                  <c:v>8.17</c:v>
                </c:pt>
                <c:pt idx="643">
                  <c:v>8.19</c:v>
                </c:pt>
                <c:pt idx="644">
                  <c:v>8.2100000000000009</c:v>
                </c:pt>
                <c:pt idx="645">
                  <c:v>8.23</c:v>
                </c:pt>
                <c:pt idx="646">
                  <c:v>8.24</c:v>
                </c:pt>
                <c:pt idx="647">
                  <c:v>8.2799999999999994</c:v>
                </c:pt>
                <c:pt idx="648">
                  <c:v>8.34</c:v>
                </c:pt>
                <c:pt idx="649">
                  <c:v>8.36</c:v>
                </c:pt>
                <c:pt idx="650">
                  <c:v>8.39</c:v>
                </c:pt>
                <c:pt idx="651">
                  <c:v>8.39</c:v>
                </c:pt>
                <c:pt idx="652">
                  <c:v>8.4</c:v>
                </c:pt>
                <c:pt idx="653">
                  <c:v>8.43</c:v>
                </c:pt>
                <c:pt idx="654">
                  <c:v>8.44</c:v>
                </c:pt>
                <c:pt idx="655">
                  <c:v>8.44</c:v>
                </c:pt>
                <c:pt idx="656">
                  <c:v>8.51</c:v>
                </c:pt>
                <c:pt idx="657">
                  <c:v>8.51</c:v>
                </c:pt>
                <c:pt idx="658">
                  <c:v>8.57</c:v>
                </c:pt>
                <c:pt idx="659">
                  <c:v>8.57</c:v>
                </c:pt>
                <c:pt idx="660">
                  <c:v>8.5399999999999991</c:v>
                </c:pt>
                <c:pt idx="661">
                  <c:v>8.59</c:v>
                </c:pt>
                <c:pt idx="662">
                  <c:v>8.59</c:v>
                </c:pt>
                <c:pt idx="663">
                  <c:v>8.6</c:v>
                </c:pt>
                <c:pt idx="664">
                  <c:v>8.61</c:v>
                </c:pt>
                <c:pt idx="665">
                  <c:v>8.61</c:v>
                </c:pt>
                <c:pt idx="666">
                  <c:v>8.6199999999999992</c:v>
                </c:pt>
                <c:pt idx="667">
                  <c:v>8.6300000000000008</c:v>
                </c:pt>
                <c:pt idx="668">
                  <c:v>8.65</c:v>
                </c:pt>
                <c:pt idx="669">
                  <c:v>8.68</c:v>
                </c:pt>
                <c:pt idx="670">
                  <c:v>8.68</c:v>
                </c:pt>
                <c:pt idx="671">
                  <c:v>8.68</c:v>
                </c:pt>
                <c:pt idx="672">
                  <c:v>8.7100000000000009</c:v>
                </c:pt>
                <c:pt idx="673">
                  <c:v>8.7100000000000009</c:v>
                </c:pt>
                <c:pt idx="674">
                  <c:v>8.75</c:v>
                </c:pt>
                <c:pt idx="675">
                  <c:v>8.7200000000000006</c:v>
                </c:pt>
                <c:pt idx="676">
                  <c:v>8.6999999999999993</c:v>
                </c:pt>
                <c:pt idx="677">
                  <c:v>8.7100000000000009</c:v>
                </c:pt>
                <c:pt idx="678">
                  <c:v>8.7200000000000006</c:v>
                </c:pt>
                <c:pt idx="679">
                  <c:v>8.73</c:v>
                </c:pt>
                <c:pt idx="680">
                  <c:v>8.74</c:v>
                </c:pt>
                <c:pt idx="685">
                  <c:v>8.77</c:v>
                </c:pt>
                <c:pt idx="686">
                  <c:v>8.7899999999999991</c:v>
                </c:pt>
                <c:pt idx="687">
                  <c:v>8.77</c:v>
                </c:pt>
                <c:pt idx="688">
                  <c:v>8.77</c:v>
                </c:pt>
                <c:pt idx="689">
                  <c:v>8.77</c:v>
                </c:pt>
                <c:pt idx="690">
                  <c:v>8.76</c:v>
                </c:pt>
                <c:pt idx="691">
                  <c:v>8.76</c:v>
                </c:pt>
                <c:pt idx="692">
                  <c:v>8.77</c:v>
                </c:pt>
                <c:pt idx="693">
                  <c:v>8.76</c:v>
                </c:pt>
                <c:pt idx="694">
                  <c:v>8.77</c:v>
                </c:pt>
                <c:pt idx="695">
                  <c:v>8.76</c:v>
                </c:pt>
                <c:pt idx="696">
                  <c:v>8.76</c:v>
                </c:pt>
                <c:pt idx="697">
                  <c:v>8.76</c:v>
                </c:pt>
                <c:pt idx="698">
                  <c:v>8.73</c:v>
                </c:pt>
                <c:pt idx="699">
                  <c:v>8.69</c:v>
                </c:pt>
                <c:pt idx="700">
                  <c:v>8.66</c:v>
                </c:pt>
                <c:pt idx="703">
                  <c:v>8.59</c:v>
                </c:pt>
                <c:pt idx="704">
                  <c:v>8.5399999999999991</c:v>
                </c:pt>
                <c:pt idx="705">
                  <c:v>8.5</c:v>
                </c:pt>
                <c:pt idx="706">
                  <c:v>8.4600000000000009</c:v>
                </c:pt>
                <c:pt idx="707">
                  <c:v>8.39</c:v>
                </c:pt>
                <c:pt idx="708">
                  <c:v>8.35</c:v>
                </c:pt>
                <c:pt idx="711">
                  <c:v>8.3000000000000007</c:v>
                </c:pt>
                <c:pt idx="712">
                  <c:v>8.2899999999999991</c:v>
                </c:pt>
                <c:pt idx="713">
                  <c:v>8.25</c:v>
                </c:pt>
                <c:pt idx="714">
                  <c:v>8.19</c:v>
                </c:pt>
                <c:pt idx="715">
                  <c:v>8.15</c:v>
                </c:pt>
                <c:pt idx="716">
                  <c:v>8.08</c:v>
                </c:pt>
                <c:pt idx="717">
                  <c:v>8.08</c:v>
                </c:pt>
                <c:pt idx="718">
                  <c:v>8.0500000000000007</c:v>
                </c:pt>
                <c:pt idx="719">
                  <c:v>8</c:v>
                </c:pt>
                <c:pt idx="720">
                  <c:v>7.93</c:v>
                </c:pt>
                <c:pt idx="721">
                  <c:v>7.87</c:v>
                </c:pt>
                <c:pt idx="722">
                  <c:v>7.79</c:v>
                </c:pt>
                <c:pt idx="723">
                  <c:v>7.77</c:v>
                </c:pt>
                <c:pt idx="724">
                  <c:v>7.64</c:v>
                </c:pt>
                <c:pt idx="725">
                  <c:v>7.62</c:v>
                </c:pt>
                <c:pt idx="726">
                  <c:v>7.58</c:v>
                </c:pt>
                <c:pt idx="727">
                  <c:v>7.58</c:v>
                </c:pt>
                <c:pt idx="728">
                  <c:v>7.57</c:v>
                </c:pt>
                <c:pt idx="729">
                  <c:v>7.62</c:v>
                </c:pt>
                <c:pt idx="730">
                  <c:v>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F9B-4B73-A52C-63AB366233EF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[1]Teléfono!$AZ$5122:$AZ$5851</c:f>
              <c:numCache>
                <c:formatCode>0.00</c:formatCode>
                <c:ptCount val="730"/>
                <c:pt idx="0">
                  <c:v>7.55</c:v>
                </c:pt>
                <c:pt idx="1">
                  <c:v>7.57</c:v>
                </c:pt>
                <c:pt idx="2">
                  <c:v>7.55</c:v>
                </c:pt>
                <c:pt idx="3">
                  <c:v>7.52</c:v>
                </c:pt>
                <c:pt idx="4">
                  <c:v>7.55</c:v>
                </c:pt>
                <c:pt idx="5">
                  <c:v>7.53</c:v>
                </c:pt>
                <c:pt idx="6">
                  <c:v>7.5</c:v>
                </c:pt>
                <c:pt idx="7">
                  <c:v>7.48</c:v>
                </c:pt>
                <c:pt idx="8">
                  <c:v>7.42</c:v>
                </c:pt>
                <c:pt idx="9">
                  <c:v>7.39</c:v>
                </c:pt>
                <c:pt idx="10">
                  <c:v>7.37</c:v>
                </c:pt>
                <c:pt idx="11">
                  <c:v>7.35</c:v>
                </c:pt>
                <c:pt idx="12">
                  <c:v>7.35</c:v>
                </c:pt>
                <c:pt idx="13">
                  <c:v>7.33</c:v>
                </c:pt>
                <c:pt idx="14">
                  <c:v>7.28</c:v>
                </c:pt>
                <c:pt idx="15">
                  <c:v>7.22</c:v>
                </c:pt>
                <c:pt idx="16">
                  <c:v>7.21</c:v>
                </c:pt>
                <c:pt idx="17">
                  <c:v>7.13</c:v>
                </c:pt>
                <c:pt idx="18">
                  <c:v>7.1</c:v>
                </c:pt>
                <c:pt idx="19">
                  <c:v>7.1</c:v>
                </c:pt>
                <c:pt idx="20">
                  <c:v>7.02</c:v>
                </c:pt>
                <c:pt idx="21">
                  <c:v>7.13</c:v>
                </c:pt>
                <c:pt idx="22">
                  <c:v>7.19</c:v>
                </c:pt>
                <c:pt idx="23">
                  <c:v>7.23</c:v>
                </c:pt>
                <c:pt idx="24">
                  <c:v>7.28</c:v>
                </c:pt>
                <c:pt idx="25">
                  <c:v>7.27</c:v>
                </c:pt>
                <c:pt idx="26">
                  <c:v>7.24</c:v>
                </c:pt>
                <c:pt idx="27">
                  <c:v>7.19</c:v>
                </c:pt>
                <c:pt idx="28">
                  <c:v>7.16</c:v>
                </c:pt>
                <c:pt idx="29">
                  <c:v>7.1</c:v>
                </c:pt>
                <c:pt idx="30">
                  <c:v>7.04</c:v>
                </c:pt>
                <c:pt idx="31">
                  <c:v>7.02</c:v>
                </c:pt>
                <c:pt idx="32">
                  <c:v>7.01</c:v>
                </c:pt>
                <c:pt idx="33">
                  <c:v>7.01</c:v>
                </c:pt>
                <c:pt idx="34">
                  <c:v>7</c:v>
                </c:pt>
                <c:pt idx="35">
                  <c:v>7</c:v>
                </c:pt>
                <c:pt idx="36">
                  <c:v>6.97</c:v>
                </c:pt>
                <c:pt idx="37">
                  <c:v>6.96</c:v>
                </c:pt>
                <c:pt idx="38">
                  <c:v>6.96</c:v>
                </c:pt>
                <c:pt idx="39">
                  <c:v>6.88</c:v>
                </c:pt>
                <c:pt idx="40">
                  <c:v>6.81</c:v>
                </c:pt>
                <c:pt idx="41">
                  <c:v>6.78</c:v>
                </c:pt>
                <c:pt idx="42">
                  <c:v>6.74</c:v>
                </c:pt>
                <c:pt idx="43">
                  <c:v>6.7</c:v>
                </c:pt>
                <c:pt idx="44">
                  <c:v>6.7</c:v>
                </c:pt>
                <c:pt idx="45">
                  <c:v>6.72</c:v>
                </c:pt>
                <c:pt idx="46">
                  <c:v>6.74</c:v>
                </c:pt>
                <c:pt idx="47">
                  <c:v>6.77</c:v>
                </c:pt>
                <c:pt idx="48">
                  <c:v>6.54</c:v>
                </c:pt>
                <c:pt idx="49">
                  <c:v>6.47</c:v>
                </c:pt>
                <c:pt idx="50">
                  <c:v>6.43</c:v>
                </c:pt>
                <c:pt idx="51">
                  <c:v>6.46</c:v>
                </c:pt>
                <c:pt idx="52">
                  <c:v>6.5</c:v>
                </c:pt>
                <c:pt idx="53">
                  <c:v>6.45</c:v>
                </c:pt>
                <c:pt idx="54">
                  <c:v>6.34</c:v>
                </c:pt>
                <c:pt idx="55">
                  <c:v>6.28</c:v>
                </c:pt>
                <c:pt idx="56">
                  <c:v>6.19</c:v>
                </c:pt>
                <c:pt idx="57">
                  <c:v>6.12</c:v>
                </c:pt>
                <c:pt idx="58">
                  <c:v>6.05</c:v>
                </c:pt>
                <c:pt idx="59">
                  <c:v>6.03</c:v>
                </c:pt>
                <c:pt idx="60">
                  <c:v>6.03</c:v>
                </c:pt>
                <c:pt idx="61">
                  <c:v>6.03</c:v>
                </c:pt>
                <c:pt idx="62">
                  <c:v>6.02</c:v>
                </c:pt>
                <c:pt idx="63">
                  <c:v>6.01</c:v>
                </c:pt>
                <c:pt idx="64">
                  <c:v>6</c:v>
                </c:pt>
                <c:pt idx="65">
                  <c:v>6.01</c:v>
                </c:pt>
                <c:pt idx="66">
                  <c:v>6.03</c:v>
                </c:pt>
                <c:pt idx="67">
                  <c:v>5.84</c:v>
                </c:pt>
                <c:pt idx="68">
                  <c:v>5.8</c:v>
                </c:pt>
                <c:pt idx="69">
                  <c:v>5.82</c:v>
                </c:pt>
                <c:pt idx="70">
                  <c:v>5.95</c:v>
                </c:pt>
                <c:pt idx="71">
                  <c:v>6.04</c:v>
                </c:pt>
                <c:pt idx="72">
                  <c:v>6.08</c:v>
                </c:pt>
                <c:pt idx="73">
                  <c:v>6.08</c:v>
                </c:pt>
                <c:pt idx="74">
                  <c:v>5.98</c:v>
                </c:pt>
                <c:pt idx="75">
                  <c:v>5.88</c:v>
                </c:pt>
                <c:pt idx="76">
                  <c:v>5.77</c:v>
                </c:pt>
                <c:pt idx="77">
                  <c:v>5.78</c:v>
                </c:pt>
                <c:pt idx="78">
                  <c:v>5.78</c:v>
                </c:pt>
                <c:pt idx="79">
                  <c:v>5.78</c:v>
                </c:pt>
                <c:pt idx="80">
                  <c:v>5.79</c:v>
                </c:pt>
                <c:pt idx="81">
                  <c:v>5.78</c:v>
                </c:pt>
                <c:pt idx="82">
                  <c:v>5.78</c:v>
                </c:pt>
                <c:pt idx="83">
                  <c:v>5.73</c:v>
                </c:pt>
                <c:pt idx="84">
                  <c:v>5.72</c:v>
                </c:pt>
                <c:pt idx="85">
                  <c:v>5.74</c:v>
                </c:pt>
                <c:pt idx="86">
                  <c:v>5.78</c:v>
                </c:pt>
                <c:pt idx="87">
                  <c:v>5.78</c:v>
                </c:pt>
                <c:pt idx="88">
                  <c:v>5.77</c:v>
                </c:pt>
                <c:pt idx="89">
                  <c:v>5.76</c:v>
                </c:pt>
                <c:pt idx="90">
                  <c:v>5.74</c:v>
                </c:pt>
                <c:pt idx="91">
                  <c:v>5.71</c:v>
                </c:pt>
                <c:pt idx="92">
                  <c:v>5.63</c:v>
                </c:pt>
                <c:pt idx="93">
                  <c:v>5.54</c:v>
                </c:pt>
                <c:pt idx="94">
                  <c:v>5.45</c:v>
                </c:pt>
                <c:pt idx="95">
                  <c:v>5.38</c:v>
                </c:pt>
                <c:pt idx="96">
                  <c:v>5.35</c:v>
                </c:pt>
                <c:pt idx="97">
                  <c:v>5.32</c:v>
                </c:pt>
                <c:pt idx="98">
                  <c:v>5.31</c:v>
                </c:pt>
                <c:pt idx="99">
                  <c:v>5.28</c:v>
                </c:pt>
                <c:pt idx="100">
                  <c:v>5.31</c:v>
                </c:pt>
                <c:pt idx="101">
                  <c:v>5.24</c:v>
                </c:pt>
                <c:pt idx="102">
                  <c:v>5.22</c:v>
                </c:pt>
                <c:pt idx="103">
                  <c:v>5.24</c:v>
                </c:pt>
                <c:pt idx="104">
                  <c:v>5.22</c:v>
                </c:pt>
                <c:pt idx="105">
                  <c:v>5.1100000000000003</c:v>
                </c:pt>
                <c:pt idx="106">
                  <c:v>5.0199999999999996</c:v>
                </c:pt>
                <c:pt idx="107">
                  <c:v>5.01</c:v>
                </c:pt>
                <c:pt idx="108">
                  <c:v>5.05</c:v>
                </c:pt>
                <c:pt idx="109">
                  <c:v>5.1100000000000003</c:v>
                </c:pt>
                <c:pt idx="110">
                  <c:v>5.15</c:v>
                </c:pt>
                <c:pt idx="111">
                  <c:v>5.13</c:v>
                </c:pt>
                <c:pt idx="112">
                  <c:v>5.13</c:v>
                </c:pt>
                <c:pt idx="113">
                  <c:v>5.14</c:v>
                </c:pt>
                <c:pt idx="114">
                  <c:v>5.19</c:v>
                </c:pt>
                <c:pt idx="115">
                  <c:v>5.23</c:v>
                </c:pt>
                <c:pt idx="116">
                  <c:v>5.28</c:v>
                </c:pt>
                <c:pt idx="117">
                  <c:v>5.32</c:v>
                </c:pt>
                <c:pt idx="118">
                  <c:v>5.37</c:v>
                </c:pt>
                <c:pt idx="119">
                  <c:v>5.38</c:v>
                </c:pt>
                <c:pt idx="120">
                  <c:v>5.38</c:v>
                </c:pt>
                <c:pt idx="121">
                  <c:v>5.34</c:v>
                </c:pt>
                <c:pt idx="122">
                  <c:v>5.33</c:v>
                </c:pt>
                <c:pt idx="123">
                  <c:v>5.3</c:v>
                </c:pt>
                <c:pt idx="124">
                  <c:v>5.3</c:v>
                </c:pt>
                <c:pt idx="125">
                  <c:v>5.32</c:v>
                </c:pt>
                <c:pt idx="126">
                  <c:v>5.29</c:v>
                </c:pt>
                <c:pt idx="127">
                  <c:v>5.27</c:v>
                </c:pt>
                <c:pt idx="128">
                  <c:v>5.3</c:v>
                </c:pt>
                <c:pt idx="129">
                  <c:v>5.32</c:v>
                </c:pt>
                <c:pt idx="130">
                  <c:v>5.34</c:v>
                </c:pt>
                <c:pt idx="131">
                  <c:v>5.36</c:v>
                </c:pt>
                <c:pt idx="132">
                  <c:v>5.4</c:v>
                </c:pt>
                <c:pt idx="133">
                  <c:v>5.38</c:v>
                </c:pt>
                <c:pt idx="134">
                  <c:v>5.36</c:v>
                </c:pt>
                <c:pt idx="135">
                  <c:v>5.34</c:v>
                </c:pt>
                <c:pt idx="136">
                  <c:v>5.41</c:v>
                </c:pt>
                <c:pt idx="137">
                  <c:v>5.51</c:v>
                </c:pt>
                <c:pt idx="138">
                  <c:v>5.6</c:v>
                </c:pt>
                <c:pt idx="139">
                  <c:v>5.65</c:v>
                </c:pt>
                <c:pt idx="140">
                  <c:v>5.62</c:v>
                </c:pt>
                <c:pt idx="141">
                  <c:v>5.58</c:v>
                </c:pt>
                <c:pt idx="142">
                  <c:v>5.55</c:v>
                </c:pt>
                <c:pt idx="143">
                  <c:v>5.52</c:v>
                </c:pt>
                <c:pt idx="144">
                  <c:v>5.61</c:v>
                </c:pt>
                <c:pt idx="145">
                  <c:v>5.77</c:v>
                </c:pt>
                <c:pt idx="146">
                  <c:v>5.79</c:v>
                </c:pt>
                <c:pt idx="147">
                  <c:v>5.86</c:v>
                </c:pt>
                <c:pt idx="148">
                  <c:v>5.91</c:v>
                </c:pt>
                <c:pt idx="149">
                  <c:v>5.95</c:v>
                </c:pt>
                <c:pt idx="150">
                  <c:v>5.97</c:v>
                </c:pt>
                <c:pt idx="151">
                  <c:v>6.09</c:v>
                </c:pt>
                <c:pt idx="152">
                  <c:v>6.21</c:v>
                </c:pt>
                <c:pt idx="153">
                  <c:v>6.33</c:v>
                </c:pt>
                <c:pt idx="154">
                  <c:v>6.43</c:v>
                </c:pt>
                <c:pt idx="155">
                  <c:v>6.48</c:v>
                </c:pt>
                <c:pt idx="156">
                  <c:v>6.51</c:v>
                </c:pt>
                <c:pt idx="157">
                  <c:v>6.51</c:v>
                </c:pt>
                <c:pt idx="158">
                  <c:v>6.53</c:v>
                </c:pt>
                <c:pt idx="159">
                  <c:v>6.51</c:v>
                </c:pt>
                <c:pt idx="160">
                  <c:v>6.49</c:v>
                </c:pt>
                <c:pt idx="161">
                  <c:v>6.45</c:v>
                </c:pt>
                <c:pt idx="162">
                  <c:v>6.45</c:v>
                </c:pt>
                <c:pt idx="163">
                  <c:v>6.42</c:v>
                </c:pt>
                <c:pt idx="164">
                  <c:v>6.41</c:v>
                </c:pt>
                <c:pt idx="165">
                  <c:v>6.42</c:v>
                </c:pt>
                <c:pt idx="166">
                  <c:v>6.39</c:v>
                </c:pt>
                <c:pt idx="167">
                  <c:v>6.39</c:v>
                </c:pt>
                <c:pt idx="168">
                  <c:v>6.4</c:v>
                </c:pt>
                <c:pt idx="169">
                  <c:v>6.43</c:v>
                </c:pt>
                <c:pt idx="170">
                  <c:v>6.5</c:v>
                </c:pt>
                <c:pt idx="171">
                  <c:v>6.52</c:v>
                </c:pt>
                <c:pt idx="172">
                  <c:v>6.54</c:v>
                </c:pt>
                <c:pt idx="173">
                  <c:v>6.55</c:v>
                </c:pt>
                <c:pt idx="174">
                  <c:v>6.62</c:v>
                </c:pt>
                <c:pt idx="175">
                  <c:v>6.7</c:v>
                </c:pt>
                <c:pt idx="176">
                  <c:v>6.76</c:v>
                </c:pt>
                <c:pt idx="177">
                  <c:v>6.76</c:v>
                </c:pt>
                <c:pt idx="178">
                  <c:v>6.77</c:v>
                </c:pt>
                <c:pt idx="179">
                  <c:v>6.79</c:v>
                </c:pt>
                <c:pt idx="180">
                  <c:v>6.84</c:v>
                </c:pt>
                <c:pt idx="181">
                  <c:v>6.84</c:v>
                </c:pt>
                <c:pt idx="182">
                  <c:v>6.92</c:v>
                </c:pt>
                <c:pt idx="183">
                  <c:v>6.94</c:v>
                </c:pt>
                <c:pt idx="184">
                  <c:v>7</c:v>
                </c:pt>
                <c:pt idx="185">
                  <c:v>7.05</c:v>
                </c:pt>
                <c:pt idx="186">
                  <c:v>7.11</c:v>
                </c:pt>
                <c:pt idx="187">
                  <c:v>7.16</c:v>
                </c:pt>
                <c:pt idx="188">
                  <c:v>7.2</c:v>
                </c:pt>
                <c:pt idx="189">
                  <c:v>7.23</c:v>
                </c:pt>
                <c:pt idx="190">
                  <c:v>7.23</c:v>
                </c:pt>
                <c:pt idx="191">
                  <c:v>7.28</c:v>
                </c:pt>
                <c:pt idx="192">
                  <c:v>7.32</c:v>
                </c:pt>
                <c:pt idx="193">
                  <c:v>7.32</c:v>
                </c:pt>
                <c:pt idx="194">
                  <c:v>7.34</c:v>
                </c:pt>
                <c:pt idx="195">
                  <c:v>7.32</c:v>
                </c:pt>
                <c:pt idx="196">
                  <c:v>7.31</c:v>
                </c:pt>
                <c:pt idx="197">
                  <c:v>7.28</c:v>
                </c:pt>
                <c:pt idx="198">
                  <c:v>7.21</c:v>
                </c:pt>
                <c:pt idx="199">
                  <c:v>7.2</c:v>
                </c:pt>
                <c:pt idx="200">
                  <c:v>7.2</c:v>
                </c:pt>
                <c:pt idx="201">
                  <c:v>7.21</c:v>
                </c:pt>
                <c:pt idx="202">
                  <c:v>7.21</c:v>
                </c:pt>
                <c:pt idx="203">
                  <c:v>7.23</c:v>
                </c:pt>
                <c:pt idx="204">
                  <c:v>7.24</c:v>
                </c:pt>
                <c:pt idx="205">
                  <c:v>7.22</c:v>
                </c:pt>
                <c:pt idx="206">
                  <c:v>7.25</c:v>
                </c:pt>
                <c:pt idx="207">
                  <c:v>7.27</c:v>
                </c:pt>
                <c:pt idx="208">
                  <c:v>7.31</c:v>
                </c:pt>
                <c:pt idx="209">
                  <c:v>7.32</c:v>
                </c:pt>
                <c:pt idx="210">
                  <c:v>7.32</c:v>
                </c:pt>
                <c:pt idx="211">
                  <c:v>7.32</c:v>
                </c:pt>
                <c:pt idx="212">
                  <c:v>7.32</c:v>
                </c:pt>
                <c:pt idx="213">
                  <c:v>7.35</c:v>
                </c:pt>
                <c:pt idx="214">
                  <c:v>7.37</c:v>
                </c:pt>
                <c:pt idx="215">
                  <c:v>7.37</c:v>
                </c:pt>
                <c:pt idx="216">
                  <c:v>7.37</c:v>
                </c:pt>
                <c:pt idx="217">
                  <c:v>7.37</c:v>
                </c:pt>
                <c:pt idx="218">
                  <c:v>7.38</c:v>
                </c:pt>
                <c:pt idx="219">
                  <c:v>7.39</c:v>
                </c:pt>
                <c:pt idx="220">
                  <c:v>7.4</c:v>
                </c:pt>
                <c:pt idx="221">
                  <c:v>7.41</c:v>
                </c:pt>
                <c:pt idx="222">
                  <c:v>7.44</c:v>
                </c:pt>
                <c:pt idx="223">
                  <c:v>7.45</c:v>
                </c:pt>
                <c:pt idx="224">
                  <c:v>7.46</c:v>
                </c:pt>
                <c:pt idx="225">
                  <c:v>7.49</c:v>
                </c:pt>
                <c:pt idx="226">
                  <c:v>7.51</c:v>
                </c:pt>
                <c:pt idx="227">
                  <c:v>7.53</c:v>
                </c:pt>
                <c:pt idx="228">
                  <c:v>7.54</c:v>
                </c:pt>
                <c:pt idx="229">
                  <c:v>7.58</c:v>
                </c:pt>
                <c:pt idx="230">
                  <c:v>7.54</c:v>
                </c:pt>
                <c:pt idx="231">
                  <c:v>7.58</c:v>
                </c:pt>
                <c:pt idx="232">
                  <c:v>7.54</c:v>
                </c:pt>
                <c:pt idx="233">
                  <c:v>7.61</c:v>
                </c:pt>
                <c:pt idx="234">
                  <c:v>7.61</c:v>
                </c:pt>
                <c:pt idx="235">
                  <c:v>7.61</c:v>
                </c:pt>
                <c:pt idx="236">
                  <c:v>7.61</c:v>
                </c:pt>
                <c:pt idx="237">
                  <c:v>7.62</c:v>
                </c:pt>
                <c:pt idx="238">
                  <c:v>7.65</c:v>
                </c:pt>
                <c:pt idx="239">
                  <c:v>7.67</c:v>
                </c:pt>
                <c:pt idx="240">
                  <c:v>7.67</c:v>
                </c:pt>
                <c:pt idx="241">
                  <c:v>7.69</c:v>
                </c:pt>
                <c:pt idx="242">
                  <c:v>7.7</c:v>
                </c:pt>
                <c:pt idx="243">
                  <c:v>7.7</c:v>
                </c:pt>
                <c:pt idx="244">
                  <c:v>7.73</c:v>
                </c:pt>
                <c:pt idx="246">
                  <c:v>7.72</c:v>
                </c:pt>
                <c:pt idx="247">
                  <c:v>7.72</c:v>
                </c:pt>
                <c:pt idx="248">
                  <c:v>7.73</c:v>
                </c:pt>
                <c:pt idx="249">
                  <c:v>7.75</c:v>
                </c:pt>
                <c:pt idx="250">
                  <c:v>7.8</c:v>
                </c:pt>
                <c:pt idx="251">
                  <c:v>7.85</c:v>
                </c:pt>
                <c:pt idx="252">
                  <c:v>7.88</c:v>
                </c:pt>
                <c:pt idx="253">
                  <c:v>7.89</c:v>
                </c:pt>
                <c:pt idx="254">
                  <c:v>7.93</c:v>
                </c:pt>
                <c:pt idx="255">
                  <c:v>7.94</c:v>
                </c:pt>
                <c:pt idx="256">
                  <c:v>8.0399999999999991</c:v>
                </c:pt>
                <c:pt idx="257">
                  <c:v>8.0500000000000007</c:v>
                </c:pt>
                <c:pt idx="258">
                  <c:v>8.11</c:v>
                </c:pt>
                <c:pt idx="259">
                  <c:v>8.17</c:v>
                </c:pt>
                <c:pt idx="260">
                  <c:v>8.23</c:v>
                </c:pt>
                <c:pt idx="261">
                  <c:v>8.2799999999999994</c:v>
                </c:pt>
                <c:pt idx="262">
                  <c:v>8.4</c:v>
                </c:pt>
                <c:pt idx="263">
                  <c:v>8.42</c:v>
                </c:pt>
                <c:pt idx="264">
                  <c:v>8.4600000000000009</c:v>
                </c:pt>
                <c:pt idx="265">
                  <c:v>8.5</c:v>
                </c:pt>
                <c:pt idx="266">
                  <c:v>8.56</c:v>
                </c:pt>
                <c:pt idx="267">
                  <c:v>8.59</c:v>
                </c:pt>
                <c:pt idx="268">
                  <c:v>8.6300000000000008</c:v>
                </c:pt>
                <c:pt idx="269">
                  <c:v>8.66</c:v>
                </c:pt>
                <c:pt idx="270">
                  <c:v>8.69</c:v>
                </c:pt>
                <c:pt idx="271">
                  <c:v>8.73</c:v>
                </c:pt>
                <c:pt idx="272">
                  <c:v>8.77</c:v>
                </c:pt>
                <c:pt idx="273">
                  <c:v>8.81</c:v>
                </c:pt>
                <c:pt idx="274">
                  <c:v>8.84</c:v>
                </c:pt>
                <c:pt idx="275">
                  <c:v>8.8699999999999992</c:v>
                </c:pt>
                <c:pt idx="276">
                  <c:v>8.9</c:v>
                </c:pt>
                <c:pt idx="277">
                  <c:v>8.92</c:v>
                </c:pt>
                <c:pt idx="278">
                  <c:v>8.9499999999999993</c:v>
                </c:pt>
                <c:pt idx="279">
                  <c:v>8.9600000000000009</c:v>
                </c:pt>
                <c:pt idx="280">
                  <c:v>9</c:v>
                </c:pt>
                <c:pt idx="281">
                  <c:v>9.02</c:v>
                </c:pt>
                <c:pt idx="282">
                  <c:v>9.06</c:v>
                </c:pt>
                <c:pt idx="283">
                  <c:v>9.1</c:v>
                </c:pt>
                <c:pt idx="284">
                  <c:v>9.1199999999999992</c:v>
                </c:pt>
                <c:pt idx="285">
                  <c:v>9.15</c:v>
                </c:pt>
                <c:pt idx="286">
                  <c:v>9.18</c:v>
                </c:pt>
                <c:pt idx="287">
                  <c:v>9.23</c:v>
                </c:pt>
                <c:pt idx="288">
                  <c:v>9.24</c:v>
                </c:pt>
                <c:pt idx="289">
                  <c:v>9.24</c:v>
                </c:pt>
                <c:pt idx="290">
                  <c:v>9.26</c:v>
                </c:pt>
                <c:pt idx="291">
                  <c:v>9.26</c:v>
                </c:pt>
                <c:pt idx="292">
                  <c:v>9.32</c:v>
                </c:pt>
                <c:pt idx="293">
                  <c:v>9.32</c:v>
                </c:pt>
                <c:pt idx="294">
                  <c:v>9.33</c:v>
                </c:pt>
                <c:pt idx="295">
                  <c:v>9.33</c:v>
                </c:pt>
                <c:pt idx="296">
                  <c:v>9.31</c:v>
                </c:pt>
                <c:pt idx="297">
                  <c:v>9.31</c:v>
                </c:pt>
                <c:pt idx="298">
                  <c:v>9.31</c:v>
                </c:pt>
                <c:pt idx="299">
                  <c:v>9.2899999999999991</c:v>
                </c:pt>
                <c:pt idx="300">
                  <c:v>9.2899999999999991</c:v>
                </c:pt>
                <c:pt idx="301">
                  <c:v>9.27</c:v>
                </c:pt>
                <c:pt idx="302">
                  <c:v>9.24</c:v>
                </c:pt>
                <c:pt idx="303">
                  <c:v>9.23</c:v>
                </c:pt>
                <c:pt idx="304">
                  <c:v>9.19</c:v>
                </c:pt>
                <c:pt idx="305">
                  <c:v>9.19</c:v>
                </c:pt>
                <c:pt idx="306">
                  <c:v>9.14</c:v>
                </c:pt>
                <c:pt idx="307">
                  <c:v>9.1</c:v>
                </c:pt>
                <c:pt idx="308">
                  <c:v>9.07</c:v>
                </c:pt>
                <c:pt idx="309">
                  <c:v>9.0399999999999991</c:v>
                </c:pt>
                <c:pt idx="310">
                  <c:v>9</c:v>
                </c:pt>
                <c:pt idx="311">
                  <c:v>8.9600000000000009</c:v>
                </c:pt>
                <c:pt idx="312">
                  <c:v>8.93</c:v>
                </c:pt>
                <c:pt idx="313">
                  <c:v>8.89</c:v>
                </c:pt>
                <c:pt idx="314">
                  <c:v>8.83</c:v>
                </c:pt>
                <c:pt idx="315">
                  <c:v>8.7799999999999994</c:v>
                </c:pt>
                <c:pt idx="316">
                  <c:v>8.7799999999999994</c:v>
                </c:pt>
                <c:pt idx="317">
                  <c:v>8.74</c:v>
                </c:pt>
                <c:pt idx="318">
                  <c:v>8.6999999999999993</c:v>
                </c:pt>
                <c:pt idx="319">
                  <c:v>8.66</c:v>
                </c:pt>
                <c:pt idx="320">
                  <c:v>8.66</c:v>
                </c:pt>
                <c:pt idx="321">
                  <c:v>8.65</c:v>
                </c:pt>
                <c:pt idx="322">
                  <c:v>8.66</c:v>
                </c:pt>
                <c:pt idx="323">
                  <c:v>8.5299999999999994</c:v>
                </c:pt>
                <c:pt idx="324">
                  <c:v>8.51</c:v>
                </c:pt>
                <c:pt idx="325">
                  <c:v>8.5500000000000007</c:v>
                </c:pt>
                <c:pt idx="326">
                  <c:v>8.51</c:v>
                </c:pt>
                <c:pt idx="327">
                  <c:v>8.4700000000000006</c:v>
                </c:pt>
                <c:pt idx="328">
                  <c:v>8.4700000000000006</c:v>
                </c:pt>
                <c:pt idx="329">
                  <c:v>8.4700000000000006</c:v>
                </c:pt>
                <c:pt idx="330">
                  <c:v>8.4700000000000006</c:v>
                </c:pt>
                <c:pt idx="331">
                  <c:v>8.51</c:v>
                </c:pt>
                <c:pt idx="332">
                  <c:v>8.52</c:v>
                </c:pt>
                <c:pt idx="333">
                  <c:v>8.52</c:v>
                </c:pt>
                <c:pt idx="334">
                  <c:v>8.52</c:v>
                </c:pt>
                <c:pt idx="335">
                  <c:v>8.52</c:v>
                </c:pt>
                <c:pt idx="336">
                  <c:v>8.5399999999999991</c:v>
                </c:pt>
                <c:pt idx="337">
                  <c:v>8.5399999999999991</c:v>
                </c:pt>
                <c:pt idx="338">
                  <c:v>8.52</c:v>
                </c:pt>
                <c:pt idx="339">
                  <c:v>8.52</c:v>
                </c:pt>
                <c:pt idx="340">
                  <c:v>8.52</c:v>
                </c:pt>
                <c:pt idx="341">
                  <c:v>8.52</c:v>
                </c:pt>
                <c:pt idx="342">
                  <c:v>8.52</c:v>
                </c:pt>
                <c:pt idx="343">
                  <c:v>8.51</c:v>
                </c:pt>
                <c:pt idx="344">
                  <c:v>8.51</c:v>
                </c:pt>
                <c:pt idx="345">
                  <c:v>8.51</c:v>
                </c:pt>
                <c:pt idx="346">
                  <c:v>8.51</c:v>
                </c:pt>
                <c:pt idx="349">
                  <c:v>8.52</c:v>
                </c:pt>
                <c:pt idx="350">
                  <c:v>8.52</c:v>
                </c:pt>
                <c:pt idx="351">
                  <c:v>8.52</c:v>
                </c:pt>
                <c:pt idx="352">
                  <c:v>8.49</c:v>
                </c:pt>
                <c:pt idx="353">
                  <c:v>8.49</c:v>
                </c:pt>
                <c:pt idx="354">
                  <c:v>8.48</c:v>
                </c:pt>
                <c:pt idx="357">
                  <c:v>8.4600000000000009</c:v>
                </c:pt>
                <c:pt idx="358">
                  <c:v>8.43</c:v>
                </c:pt>
                <c:pt idx="359">
                  <c:v>8.42</c:v>
                </c:pt>
                <c:pt idx="360">
                  <c:v>8.42</c:v>
                </c:pt>
                <c:pt idx="361">
                  <c:v>8.41</c:v>
                </c:pt>
                <c:pt idx="362">
                  <c:v>8.4</c:v>
                </c:pt>
                <c:pt idx="363">
                  <c:v>8.3800000000000008</c:v>
                </c:pt>
                <c:pt idx="364">
                  <c:v>8.36</c:v>
                </c:pt>
                <c:pt idx="365">
                  <c:v>8.34</c:v>
                </c:pt>
                <c:pt idx="366">
                  <c:v>8.32</c:v>
                </c:pt>
                <c:pt idx="367">
                  <c:v>8.32</c:v>
                </c:pt>
                <c:pt idx="368">
                  <c:v>8.32</c:v>
                </c:pt>
                <c:pt idx="369">
                  <c:v>8.2899999999999991</c:v>
                </c:pt>
                <c:pt idx="370">
                  <c:v>8.26</c:v>
                </c:pt>
                <c:pt idx="371">
                  <c:v>8.2200000000000006</c:v>
                </c:pt>
                <c:pt idx="372">
                  <c:v>8.18</c:v>
                </c:pt>
                <c:pt idx="373">
                  <c:v>8.14</c:v>
                </c:pt>
                <c:pt idx="374">
                  <c:v>8.06</c:v>
                </c:pt>
                <c:pt idx="375">
                  <c:v>8.0399999999999991</c:v>
                </c:pt>
                <c:pt idx="376">
                  <c:v>8.02</c:v>
                </c:pt>
                <c:pt idx="377">
                  <c:v>7.97</c:v>
                </c:pt>
                <c:pt idx="378">
                  <c:v>7.93</c:v>
                </c:pt>
                <c:pt idx="379">
                  <c:v>7.87</c:v>
                </c:pt>
                <c:pt idx="380">
                  <c:v>7.91</c:v>
                </c:pt>
                <c:pt idx="381">
                  <c:v>7.67</c:v>
                </c:pt>
                <c:pt idx="382">
                  <c:v>7.71</c:v>
                </c:pt>
                <c:pt idx="383">
                  <c:v>7.59</c:v>
                </c:pt>
                <c:pt idx="384">
                  <c:v>7.54</c:v>
                </c:pt>
                <c:pt idx="385">
                  <c:v>7.5</c:v>
                </c:pt>
                <c:pt idx="386">
                  <c:v>7.44</c:v>
                </c:pt>
                <c:pt idx="387">
                  <c:v>7.42</c:v>
                </c:pt>
                <c:pt idx="388">
                  <c:v>7.42</c:v>
                </c:pt>
                <c:pt idx="389">
                  <c:v>7.4</c:v>
                </c:pt>
                <c:pt idx="390">
                  <c:v>7.38</c:v>
                </c:pt>
                <c:pt idx="391">
                  <c:v>7.37</c:v>
                </c:pt>
                <c:pt idx="392">
                  <c:v>7.4</c:v>
                </c:pt>
                <c:pt idx="393">
                  <c:v>7.42</c:v>
                </c:pt>
                <c:pt idx="394">
                  <c:v>7.39</c:v>
                </c:pt>
                <c:pt idx="395">
                  <c:v>7.37</c:v>
                </c:pt>
                <c:pt idx="396">
                  <c:v>7.33</c:v>
                </c:pt>
                <c:pt idx="397">
                  <c:v>7.31</c:v>
                </c:pt>
                <c:pt idx="398">
                  <c:v>7.28</c:v>
                </c:pt>
                <c:pt idx="399">
                  <c:v>7.28</c:v>
                </c:pt>
                <c:pt idx="400">
                  <c:v>7.28</c:v>
                </c:pt>
                <c:pt idx="401">
                  <c:v>7.28</c:v>
                </c:pt>
                <c:pt idx="402">
                  <c:v>7.27</c:v>
                </c:pt>
                <c:pt idx="403">
                  <c:v>7.27</c:v>
                </c:pt>
                <c:pt idx="404">
                  <c:v>7.31</c:v>
                </c:pt>
                <c:pt idx="405">
                  <c:v>7.35</c:v>
                </c:pt>
                <c:pt idx="406">
                  <c:v>7.33</c:v>
                </c:pt>
                <c:pt idx="407">
                  <c:v>7.32</c:v>
                </c:pt>
                <c:pt idx="408">
                  <c:v>7.27</c:v>
                </c:pt>
                <c:pt idx="409">
                  <c:v>7.21</c:v>
                </c:pt>
                <c:pt idx="410">
                  <c:v>7.13</c:v>
                </c:pt>
                <c:pt idx="411">
                  <c:v>7.05</c:v>
                </c:pt>
                <c:pt idx="412">
                  <c:v>6.98</c:v>
                </c:pt>
                <c:pt idx="413">
                  <c:v>6.87</c:v>
                </c:pt>
                <c:pt idx="414">
                  <c:v>6.81</c:v>
                </c:pt>
                <c:pt idx="415">
                  <c:v>6.77</c:v>
                </c:pt>
                <c:pt idx="416">
                  <c:v>6.67</c:v>
                </c:pt>
                <c:pt idx="417">
                  <c:v>6.62</c:v>
                </c:pt>
                <c:pt idx="418">
                  <c:v>6.61</c:v>
                </c:pt>
                <c:pt idx="419">
                  <c:v>6.58</c:v>
                </c:pt>
                <c:pt idx="420">
                  <c:v>6.63</c:v>
                </c:pt>
                <c:pt idx="421">
                  <c:v>6.63</c:v>
                </c:pt>
                <c:pt idx="422">
                  <c:v>6.63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F9B-4B73-A52C-63AB366233EF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8.3000000000000007</c:v>
                </c:pt>
                <c:pt idx="1">
                  <c:v>8.3000000000000007</c:v>
                </c:pt>
                <c:pt idx="2">
                  <c:v>8.3000000000000007</c:v>
                </c:pt>
                <c:pt idx="3">
                  <c:v>8.3000000000000007</c:v>
                </c:pt>
                <c:pt idx="4">
                  <c:v>8.3000000000000007</c:v>
                </c:pt>
                <c:pt idx="5">
                  <c:v>8.3000000000000007</c:v>
                </c:pt>
                <c:pt idx="6">
                  <c:v>8.3000000000000007</c:v>
                </c:pt>
                <c:pt idx="7">
                  <c:v>8.3000000000000007</c:v>
                </c:pt>
                <c:pt idx="8">
                  <c:v>8.3000000000000007</c:v>
                </c:pt>
                <c:pt idx="9">
                  <c:v>8.3000000000000007</c:v>
                </c:pt>
                <c:pt idx="10">
                  <c:v>8.3000000000000007</c:v>
                </c:pt>
                <c:pt idx="11">
                  <c:v>8.3000000000000007</c:v>
                </c:pt>
                <c:pt idx="12">
                  <c:v>8.3000000000000007</c:v>
                </c:pt>
                <c:pt idx="13">
                  <c:v>8.3000000000000007</c:v>
                </c:pt>
                <c:pt idx="14">
                  <c:v>8.3000000000000007</c:v>
                </c:pt>
                <c:pt idx="15">
                  <c:v>8.3000000000000007</c:v>
                </c:pt>
                <c:pt idx="16">
                  <c:v>8.3000000000000007</c:v>
                </c:pt>
                <c:pt idx="17">
                  <c:v>8.3000000000000007</c:v>
                </c:pt>
                <c:pt idx="18">
                  <c:v>8.3000000000000007</c:v>
                </c:pt>
                <c:pt idx="19">
                  <c:v>8.3000000000000007</c:v>
                </c:pt>
                <c:pt idx="20">
                  <c:v>8.3000000000000007</c:v>
                </c:pt>
                <c:pt idx="21">
                  <c:v>8.3000000000000007</c:v>
                </c:pt>
                <c:pt idx="22">
                  <c:v>8.3000000000000007</c:v>
                </c:pt>
                <c:pt idx="23">
                  <c:v>8.3000000000000007</c:v>
                </c:pt>
                <c:pt idx="24">
                  <c:v>8.3000000000000007</c:v>
                </c:pt>
                <c:pt idx="25">
                  <c:v>8.3000000000000007</c:v>
                </c:pt>
                <c:pt idx="26">
                  <c:v>8.3000000000000007</c:v>
                </c:pt>
                <c:pt idx="27">
                  <c:v>8.3000000000000007</c:v>
                </c:pt>
                <c:pt idx="28">
                  <c:v>8.3000000000000007</c:v>
                </c:pt>
                <c:pt idx="29">
                  <c:v>8.3000000000000007</c:v>
                </c:pt>
                <c:pt idx="30">
                  <c:v>8.3000000000000007</c:v>
                </c:pt>
                <c:pt idx="31">
                  <c:v>8.3000000000000007</c:v>
                </c:pt>
                <c:pt idx="32">
                  <c:v>8.3000000000000007</c:v>
                </c:pt>
                <c:pt idx="33">
                  <c:v>8.3000000000000007</c:v>
                </c:pt>
                <c:pt idx="34">
                  <c:v>8.3000000000000007</c:v>
                </c:pt>
                <c:pt idx="35">
                  <c:v>8.3000000000000007</c:v>
                </c:pt>
                <c:pt idx="36">
                  <c:v>8.3000000000000007</c:v>
                </c:pt>
                <c:pt idx="37">
                  <c:v>8.3000000000000007</c:v>
                </c:pt>
                <c:pt idx="38">
                  <c:v>8.3000000000000007</c:v>
                </c:pt>
                <c:pt idx="39">
                  <c:v>8.3000000000000007</c:v>
                </c:pt>
                <c:pt idx="40">
                  <c:v>8.3000000000000007</c:v>
                </c:pt>
                <c:pt idx="41">
                  <c:v>8.3000000000000007</c:v>
                </c:pt>
                <c:pt idx="42">
                  <c:v>8.3000000000000007</c:v>
                </c:pt>
                <c:pt idx="43">
                  <c:v>8.3000000000000007</c:v>
                </c:pt>
                <c:pt idx="44">
                  <c:v>8.3000000000000007</c:v>
                </c:pt>
                <c:pt idx="45">
                  <c:v>8.3000000000000007</c:v>
                </c:pt>
                <c:pt idx="46">
                  <c:v>8.3000000000000007</c:v>
                </c:pt>
                <c:pt idx="47">
                  <c:v>8.3000000000000007</c:v>
                </c:pt>
                <c:pt idx="48">
                  <c:v>8.3000000000000007</c:v>
                </c:pt>
                <c:pt idx="49">
                  <c:v>8.3000000000000007</c:v>
                </c:pt>
                <c:pt idx="50">
                  <c:v>8.3000000000000007</c:v>
                </c:pt>
                <c:pt idx="51">
                  <c:v>8.3000000000000007</c:v>
                </c:pt>
                <c:pt idx="52">
                  <c:v>8.3000000000000007</c:v>
                </c:pt>
                <c:pt idx="53">
                  <c:v>8.3000000000000007</c:v>
                </c:pt>
                <c:pt idx="54">
                  <c:v>8.3000000000000007</c:v>
                </c:pt>
                <c:pt idx="55">
                  <c:v>8.3000000000000007</c:v>
                </c:pt>
                <c:pt idx="56">
                  <c:v>8.3000000000000007</c:v>
                </c:pt>
                <c:pt idx="57">
                  <c:v>8.3000000000000007</c:v>
                </c:pt>
                <c:pt idx="58">
                  <c:v>8.3000000000000007</c:v>
                </c:pt>
                <c:pt idx="59">
                  <c:v>8.3000000000000007</c:v>
                </c:pt>
                <c:pt idx="60">
                  <c:v>8.3000000000000007</c:v>
                </c:pt>
                <c:pt idx="61">
                  <c:v>8.3000000000000007</c:v>
                </c:pt>
                <c:pt idx="62">
                  <c:v>8.3000000000000007</c:v>
                </c:pt>
                <c:pt idx="63">
                  <c:v>8.3000000000000007</c:v>
                </c:pt>
                <c:pt idx="64">
                  <c:v>8.3000000000000007</c:v>
                </c:pt>
                <c:pt idx="65">
                  <c:v>8.3000000000000007</c:v>
                </c:pt>
                <c:pt idx="66">
                  <c:v>8.3000000000000007</c:v>
                </c:pt>
                <c:pt idx="67">
                  <c:v>8.3000000000000007</c:v>
                </c:pt>
                <c:pt idx="68">
                  <c:v>8.3000000000000007</c:v>
                </c:pt>
                <c:pt idx="69">
                  <c:v>8.3000000000000007</c:v>
                </c:pt>
                <c:pt idx="70">
                  <c:v>8.3000000000000007</c:v>
                </c:pt>
                <c:pt idx="71">
                  <c:v>8.3000000000000007</c:v>
                </c:pt>
                <c:pt idx="72">
                  <c:v>8.3000000000000007</c:v>
                </c:pt>
                <c:pt idx="73">
                  <c:v>8.3000000000000007</c:v>
                </c:pt>
                <c:pt idx="74">
                  <c:v>8.3000000000000007</c:v>
                </c:pt>
                <c:pt idx="75">
                  <c:v>8.3000000000000007</c:v>
                </c:pt>
                <c:pt idx="76">
                  <c:v>8.3000000000000007</c:v>
                </c:pt>
                <c:pt idx="77">
                  <c:v>8.3000000000000007</c:v>
                </c:pt>
                <c:pt idx="78">
                  <c:v>8.3000000000000007</c:v>
                </c:pt>
                <c:pt idx="79">
                  <c:v>8.3000000000000007</c:v>
                </c:pt>
                <c:pt idx="80">
                  <c:v>8.3000000000000007</c:v>
                </c:pt>
                <c:pt idx="81">
                  <c:v>8.3000000000000007</c:v>
                </c:pt>
                <c:pt idx="82">
                  <c:v>8.3000000000000007</c:v>
                </c:pt>
                <c:pt idx="83">
                  <c:v>8.3000000000000007</c:v>
                </c:pt>
                <c:pt idx="84">
                  <c:v>8.3000000000000007</c:v>
                </c:pt>
                <c:pt idx="85">
                  <c:v>8.3000000000000007</c:v>
                </c:pt>
                <c:pt idx="86">
                  <c:v>8.3000000000000007</c:v>
                </c:pt>
                <c:pt idx="87">
                  <c:v>8.3000000000000007</c:v>
                </c:pt>
                <c:pt idx="88">
                  <c:v>8.3000000000000007</c:v>
                </c:pt>
                <c:pt idx="89">
                  <c:v>8.3000000000000007</c:v>
                </c:pt>
                <c:pt idx="90">
                  <c:v>8.3000000000000007</c:v>
                </c:pt>
                <c:pt idx="91">
                  <c:v>8.3000000000000007</c:v>
                </c:pt>
                <c:pt idx="92">
                  <c:v>8.3000000000000007</c:v>
                </c:pt>
                <c:pt idx="93">
                  <c:v>8.3000000000000007</c:v>
                </c:pt>
                <c:pt idx="94">
                  <c:v>8.3000000000000007</c:v>
                </c:pt>
                <c:pt idx="95">
                  <c:v>8.3000000000000007</c:v>
                </c:pt>
                <c:pt idx="96">
                  <c:v>8.3000000000000007</c:v>
                </c:pt>
                <c:pt idx="97">
                  <c:v>8.3000000000000007</c:v>
                </c:pt>
                <c:pt idx="98">
                  <c:v>8.3000000000000007</c:v>
                </c:pt>
                <c:pt idx="99">
                  <c:v>8.3000000000000007</c:v>
                </c:pt>
                <c:pt idx="100">
                  <c:v>8.3000000000000007</c:v>
                </c:pt>
                <c:pt idx="101">
                  <c:v>8.3000000000000007</c:v>
                </c:pt>
                <c:pt idx="102">
                  <c:v>8.3000000000000007</c:v>
                </c:pt>
                <c:pt idx="103">
                  <c:v>8.3000000000000007</c:v>
                </c:pt>
                <c:pt idx="104">
                  <c:v>8.3000000000000007</c:v>
                </c:pt>
                <c:pt idx="105">
                  <c:v>8.3000000000000007</c:v>
                </c:pt>
                <c:pt idx="106">
                  <c:v>8.3000000000000007</c:v>
                </c:pt>
                <c:pt idx="107">
                  <c:v>8.3000000000000007</c:v>
                </c:pt>
                <c:pt idx="108">
                  <c:v>8.3000000000000007</c:v>
                </c:pt>
                <c:pt idx="109">
                  <c:v>8.3000000000000007</c:v>
                </c:pt>
                <c:pt idx="110">
                  <c:v>8.3000000000000007</c:v>
                </c:pt>
                <c:pt idx="111">
                  <c:v>8.3000000000000007</c:v>
                </c:pt>
                <c:pt idx="112">
                  <c:v>8.3000000000000007</c:v>
                </c:pt>
                <c:pt idx="113">
                  <c:v>8.3000000000000007</c:v>
                </c:pt>
                <c:pt idx="114">
                  <c:v>8.3000000000000007</c:v>
                </c:pt>
                <c:pt idx="115">
                  <c:v>8.3000000000000007</c:v>
                </c:pt>
                <c:pt idx="116">
                  <c:v>8.3000000000000007</c:v>
                </c:pt>
                <c:pt idx="117">
                  <c:v>8.3000000000000007</c:v>
                </c:pt>
                <c:pt idx="118">
                  <c:v>8.3000000000000007</c:v>
                </c:pt>
                <c:pt idx="119">
                  <c:v>8.3000000000000007</c:v>
                </c:pt>
                <c:pt idx="120">
                  <c:v>8.3000000000000007</c:v>
                </c:pt>
                <c:pt idx="121">
                  <c:v>8.3000000000000007</c:v>
                </c:pt>
                <c:pt idx="122">
                  <c:v>8.3000000000000007</c:v>
                </c:pt>
                <c:pt idx="123">
                  <c:v>8.3000000000000007</c:v>
                </c:pt>
                <c:pt idx="124">
                  <c:v>8.3000000000000007</c:v>
                </c:pt>
                <c:pt idx="125">
                  <c:v>8.3000000000000007</c:v>
                </c:pt>
                <c:pt idx="126">
                  <c:v>8.3000000000000007</c:v>
                </c:pt>
                <c:pt idx="127">
                  <c:v>8.3000000000000007</c:v>
                </c:pt>
                <c:pt idx="128">
                  <c:v>8.3000000000000007</c:v>
                </c:pt>
                <c:pt idx="129">
                  <c:v>8.3000000000000007</c:v>
                </c:pt>
                <c:pt idx="130">
                  <c:v>8.3000000000000007</c:v>
                </c:pt>
                <c:pt idx="131">
                  <c:v>8.3000000000000007</c:v>
                </c:pt>
                <c:pt idx="132">
                  <c:v>8.3000000000000007</c:v>
                </c:pt>
                <c:pt idx="133">
                  <c:v>8.3000000000000007</c:v>
                </c:pt>
                <c:pt idx="134">
                  <c:v>8.3000000000000007</c:v>
                </c:pt>
                <c:pt idx="135">
                  <c:v>8.3000000000000007</c:v>
                </c:pt>
                <c:pt idx="136">
                  <c:v>8.3000000000000007</c:v>
                </c:pt>
                <c:pt idx="137">
                  <c:v>8.3000000000000007</c:v>
                </c:pt>
                <c:pt idx="138">
                  <c:v>8.3000000000000007</c:v>
                </c:pt>
                <c:pt idx="139">
                  <c:v>8.3000000000000007</c:v>
                </c:pt>
                <c:pt idx="140">
                  <c:v>8.3000000000000007</c:v>
                </c:pt>
                <c:pt idx="141">
                  <c:v>8.3000000000000007</c:v>
                </c:pt>
                <c:pt idx="142">
                  <c:v>8.3000000000000007</c:v>
                </c:pt>
                <c:pt idx="143">
                  <c:v>8.3000000000000007</c:v>
                </c:pt>
                <c:pt idx="144">
                  <c:v>8.3000000000000007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8.3000000000000007</c:v>
                </c:pt>
                <c:pt idx="148">
                  <c:v>8.3000000000000007</c:v>
                </c:pt>
                <c:pt idx="149">
                  <c:v>8.3000000000000007</c:v>
                </c:pt>
                <c:pt idx="150">
                  <c:v>8.3000000000000007</c:v>
                </c:pt>
                <c:pt idx="151">
                  <c:v>8.3000000000000007</c:v>
                </c:pt>
                <c:pt idx="152">
                  <c:v>8.3000000000000007</c:v>
                </c:pt>
                <c:pt idx="153">
                  <c:v>8.3000000000000007</c:v>
                </c:pt>
                <c:pt idx="154">
                  <c:v>8.3000000000000007</c:v>
                </c:pt>
                <c:pt idx="155">
                  <c:v>8.3000000000000007</c:v>
                </c:pt>
                <c:pt idx="156">
                  <c:v>8.3000000000000007</c:v>
                </c:pt>
                <c:pt idx="157">
                  <c:v>8.3000000000000007</c:v>
                </c:pt>
                <c:pt idx="158">
                  <c:v>8.3000000000000007</c:v>
                </c:pt>
                <c:pt idx="159">
                  <c:v>8.3000000000000007</c:v>
                </c:pt>
                <c:pt idx="160">
                  <c:v>8.3000000000000007</c:v>
                </c:pt>
                <c:pt idx="161">
                  <c:v>8.3000000000000007</c:v>
                </c:pt>
                <c:pt idx="162">
                  <c:v>8.3000000000000007</c:v>
                </c:pt>
                <c:pt idx="163">
                  <c:v>8.3000000000000007</c:v>
                </c:pt>
                <c:pt idx="164">
                  <c:v>8.3000000000000007</c:v>
                </c:pt>
                <c:pt idx="165">
                  <c:v>8.3000000000000007</c:v>
                </c:pt>
                <c:pt idx="166">
                  <c:v>8.3000000000000007</c:v>
                </c:pt>
                <c:pt idx="167">
                  <c:v>8.3000000000000007</c:v>
                </c:pt>
                <c:pt idx="168">
                  <c:v>8.3000000000000007</c:v>
                </c:pt>
                <c:pt idx="169">
                  <c:v>8.3000000000000007</c:v>
                </c:pt>
                <c:pt idx="170">
                  <c:v>8.3000000000000007</c:v>
                </c:pt>
                <c:pt idx="171">
                  <c:v>8.3000000000000007</c:v>
                </c:pt>
                <c:pt idx="172">
                  <c:v>8.3000000000000007</c:v>
                </c:pt>
                <c:pt idx="173">
                  <c:v>8.3000000000000007</c:v>
                </c:pt>
                <c:pt idx="174">
                  <c:v>8.3000000000000007</c:v>
                </c:pt>
                <c:pt idx="175">
                  <c:v>8.3000000000000007</c:v>
                </c:pt>
                <c:pt idx="176">
                  <c:v>8.3000000000000007</c:v>
                </c:pt>
                <c:pt idx="177">
                  <c:v>8.3000000000000007</c:v>
                </c:pt>
                <c:pt idx="178">
                  <c:v>8.3000000000000007</c:v>
                </c:pt>
                <c:pt idx="179">
                  <c:v>8.3000000000000007</c:v>
                </c:pt>
                <c:pt idx="180">
                  <c:v>8.3000000000000007</c:v>
                </c:pt>
                <c:pt idx="181">
                  <c:v>8.3000000000000007</c:v>
                </c:pt>
                <c:pt idx="182">
                  <c:v>8.3000000000000007</c:v>
                </c:pt>
                <c:pt idx="183">
                  <c:v>8.3000000000000007</c:v>
                </c:pt>
                <c:pt idx="184">
                  <c:v>8.3000000000000007</c:v>
                </c:pt>
                <c:pt idx="185">
                  <c:v>8.3000000000000007</c:v>
                </c:pt>
                <c:pt idx="186">
                  <c:v>8.3000000000000007</c:v>
                </c:pt>
                <c:pt idx="187">
                  <c:v>8.3000000000000007</c:v>
                </c:pt>
                <c:pt idx="188">
                  <c:v>8.3000000000000007</c:v>
                </c:pt>
                <c:pt idx="189">
                  <c:v>8.3000000000000007</c:v>
                </c:pt>
                <c:pt idx="190">
                  <c:v>8.3000000000000007</c:v>
                </c:pt>
                <c:pt idx="191">
                  <c:v>8.3000000000000007</c:v>
                </c:pt>
                <c:pt idx="192">
                  <c:v>8.3000000000000007</c:v>
                </c:pt>
                <c:pt idx="193">
                  <c:v>8.3000000000000007</c:v>
                </c:pt>
                <c:pt idx="194">
                  <c:v>8.3000000000000007</c:v>
                </c:pt>
                <c:pt idx="195">
                  <c:v>8.3000000000000007</c:v>
                </c:pt>
                <c:pt idx="196">
                  <c:v>8.3000000000000007</c:v>
                </c:pt>
                <c:pt idx="197">
                  <c:v>8.3000000000000007</c:v>
                </c:pt>
                <c:pt idx="198">
                  <c:v>8.3000000000000007</c:v>
                </c:pt>
                <c:pt idx="199">
                  <c:v>8.3000000000000007</c:v>
                </c:pt>
                <c:pt idx="200">
                  <c:v>8.3000000000000007</c:v>
                </c:pt>
                <c:pt idx="201">
                  <c:v>8.3000000000000007</c:v>
                </c:pt>
                <c:pt idx="202">
                  <c:v>8.3000000000000007</c:v>
                </c:pt>
                <c:pt idx="203">
                  <c:v>8.3000000000000007</c:v>
                </c:pt>
                <c:pt idx="204">
                  <c:v>8.3000000000000007</c:v>
                </c:pt>
                <c:pt idx="205">
                  <c:v>8.3000000000000007</c:v>
                </c:pt>
                <c:pt idx="206">
                  <c:v>8.3000000000000007</c:v>
                </c:pt>
                <c:pt idx="207">
                  <c:v>8.3000000000000007</c:v>
                </c:pt>
                <c:pt idx="208">
                  <c:v>8.3000000000000007</c:v>
                </c:pt>
                <c:pt idx="209">
                  <c:v>8.3000000000000007</c:v>
                </c:pt>
                <c:pt idx="210">
                  <c:v>8.3000000000000007</c:v>
                </c:pt>
                <c:pt idx="211">
                  <c:v>8.3000000000000007</c:v>
                </c:pt>
                <c:pt idx="212">
                  <c:v>8.3000000000000007</c:v>
                </c:pt>
                <c:pt idx="213">
                  <c:v>8.3000000000000007</c:v>
                </c:pt>
                <c:pt idx="214">
                  <c:v>8.3000000000000007</c:v>
                </c:pt>
                <c:pt idx="215">
                  <c:v>8.3000000000000007</c:v>
                </c:pt>
                <c:pt idx="216">
                  <c:v>8.3000000000000007</c:v>
                </c:pt>
                <c:pt idx="217">
                  <c:v>8.3000000000000007</c:v>
                </c:pt>
                <c:pt idx="218">
                  <c:v>8.3000000000000007</c:v>
                </c:pt>
                <c:pt idx="219">
                  <c:v>8.3000000000000007</c:v>
                </c:pt>
                <c:pt idx="220">
                  <c:v>8.3000000000000007</c:v>
                </c:pt>
                <c:pt idx="221">
                  <c:v>8.3000000000000007</c:v>
                </c:pt>
                <c:pt idx="222">
                  <c:v>8.3000000000000007</c:v>
                </c:pt>
                <c:pt idx="223">
                  <c:v>8.3000000000000007</c:v>
                </c:pt>
                <c:pt idx="224">
                  <c:v>8.3000000000000007</c:v>
                </c:pt>
                <c:pt idx="225">
                  <c:v>8.3000000000000007</c:v>
                </c:pt>
                <c:pt idx="226">
                  <c:v>8.3000000000000007</c:v>
                </c:pt>
                <c:pt idx="227">
                  <c:v>8.3000000000000007</c:v>
                </c:pt>
                <c:pt idx="228">
                  <c:v>8.3000000000000007</c:v>
                </c:pt>
                <c:pt idx="229">
                  <c:v>8.3000000000000007</c:v>
                </c:pt>
                <c:pt idx="230">
                  <c:v>8.3000000000000007</c:v>
                </c:pt>
                <c:pt idx="231">
                  <c:v>8.3000000000000007</c:v>
                </c:pt>
                <c:pt idx="232">
                  <c:v>8.3000000000000007</c:v>
                </c:pt>
                <c:pt idx="233">
                  <c:v>8.3000000000000007</c:v>
                </c:pt>
                <c:pt idx="234">
                  <c:v>8.3000000000000007</c:v>
                </c:pt>
                <c:pt idx="235">
                  <c:v>8.3000000000000007</c:v>
                </c:pt>
                <c:pt idx="236">
                  <c:v>8.3000000000000007</c:v>
                </c:pt>
                <c:pt idx="237">
                  <c:v>8.3000000000000007</c:v>
                </c:pt>
                <c:pt idx="238">
                  <c:v>8.3000000000000007</c:v>
                </c:pt>
                <c:pt idx="239">
                  <c:v>8.3000000000000007</c:v>
                </c:pt>
                <c:pt idx="240">
                  <c:v>8.3000000000000007</c:v>
                </c:pt>
                <c:pt idx="241">
                  <c:v>8.3000000000000007</c:v>
                </c:pt>
                <c:pt idx="242">
                  <c:v>8.3000000000000007</c:v>
                </c:pt>
                <c:pt idx="243">
                  <c:v>8.3000000000000007</c:v>
                </c:pt>
                <c:pt idx="244">
                  <c:v>8.3000000000000007</c:v>
                </c:pt>
                <c:pt idx="245">
                  <c:v>8.3000000000000007</c:v>
                </c:pt>
                <c:pt idx="246">
                  <c:v>8.3000000000000007</c:v>
                </c:pt>
                <c:pt idx="247">
                  <c:v>8.3000000000000007</c:v>
                </c:pt>
                <c:pt idx="248">
                  <c:v>8.3000000000000007</c:v>
                </c:pt>
                <c:pt idx="249">
                  <c:v>8.3000000000000007</c:v>
                </c:pt>
                <c:pt idx="250">
                  <c:v>8.3000000000000007</c:v>
                </c:pt>
                <c:pt idx="251">
                  <c:v>8.3000000000000007</c:v>
                </c:pt>
                <c:pt idx="252">
                  <c:v>8.3000000000000007</c:v>
                </c:pt>
                <c:pt idx="253">
                  <c:v>8.3000000000000007</c:v>
                </c:pt>
                <c:pt idx="254">
                  <c:v>8.3000000000000007</c:v>
                </c:pt>
                <c:pt idx="255">
                  <c:v>8.3000000000000007</c:v>
                </c:pt>
                <c:pt idx="256">
                  <c:v>8.3000000000000007</c:v>
                </c:pt>
                <c:pt idx="257">
                  <c:v>8.3000000000000007</c:v>
                </c:pt>
                <c:pt idx="258">
                  <c:v>8.3000000000000007</c:v>
                </c:pt>
                <c:pt idx="259">
                  <c:v>8.3000000000000007</c:v>
                </c:pt>
                <c:pt idx="260">
                  <c:v>8.3000000000000007</c:v>
                </c:pt>
                <c:pt idx="261">
                  <c:v>8.3000000000000007</c:v>
                </c:pt>
                <c:pt idx="262">
                  <c:v>8.3000000000000007</c:v>
                </c:pt>
                <c:pt idx="263">
                  <c:v>8.3000000000000007</c:v>
                </c:pt>
                <c:pt idx="264">
                  <c:v>8.3000000000000007</c:v>
                </c:pt>
                <c:pt idx="265">
                  <c:v>8.3000000000000007</c:v>
                </c:pt>
                <c:pt idx="266">
                  <c:v>8.3000000000000007</c:v>
                </c:pt>
                <c:pt idx="267">
                  <c:v>8.3000000000000007</c:v>
                </c:pt>
                <c:pt idx="268">
                  <c:v>8.3000000000000007</c:v>
                </c:pt>
                <c:pt idx="269">
                  <c:v>8.3000000000000007</c:v>
                </c:pt>
                <c:pt idx="270">
                  <c:v>8.3000000000000007</c:v>
                </c:pt>
                <c:pt idx="271">
                  <c:v>8.3000000000000007</c:v>
                </c:pt>
                <c:pt idx="272">
                  <c:v>8.3000000000000007</c:v>
                </c:pt>
                <c:pt idx="273">
                  <c:v>8.3000000000000007</c:v>
                </c:pt>
                <c:pt idx="274">
                  <c:v>8.3000000000000007</c:v>
                </c:pt>
                <c:pt idx="275">
                  <c:v>8.3000000000000007</c:v>
                </c:pt>
                <c:pt idx="276">
                  <c:v>8.3000000000000007</c:v>
                </c:pt>
                <c:pt idx="277">
                  <c:v>8.3000000000000007</c:v>
                </c:pt>
                <c:pt idx="278">
                  <c:v>8.3000000000000007</c:v>
                </c:pt>
                <c:pt idx="279">
                  <c:v>8.3000000000000007</c:v>
                </c:pt>
                <c:pt idx="280">
                  <c:v>8.3000000000000007</c:v>
                </c:pt>
                <c:pt idx="281">
                  <c:v>8.3000000000000007</c:v>
                </c:pt>
                <c:pt idx="282">
                  <c:v>8.3000000000000007</c:v>
                </c:pt>
                <c:pt idx="283">
                  <c:v>8.3000000000000007</c:v>
                </c:pt>
                <c:pt idx="284">
                  <c:v>8.3000000000000007</c:v>
                </c:pt>
                <c:pt idx="285">
                  <c:v>8.3000000000000007</c:v>
                </c:pt>
                <c:pt idx="286">
                  <c:v>8.3000000000000007</c:v>
                </c:pt>
                <c:pt idx="287">
                  <c:v>8.3000000000000007</c:v>
                </c:pt>
                <c:pt idx="288">
                  <c:v>8.3000000000000007</c:v>
                </c:pt>
                <c:pt idx="289">
                  <c:v>8.3000000000000007</c:v>
                </c:pt>
                <c:pt idx="290">
                  <c:v>8.3000000000000007</c:v>
                </c:pt>
                <c:pt idx="291">
                  <c:v>8.3000000000000007</c:v>
                </c:pt>
                <c:pt idx="292">
                  <c:v>8.3000000000000007</c:v>
                </c:pt>
                <c:pt idx="293">
                  <c:v>8.3000000000000007</c:v>
                </c:pt>
                <c:pt idx="294">
                  <c:v>8.3000000000000007</c:v>
                </c:pt>
                <c:pt idx="295">
                  <c:v>8.3000000000000007</c:v>
                </c:pt>
                <c:pt idx="296">
                  <c:v>8.3000000000000007</c:v>
                </c:pt>
                <c:pt idx="297">
                  <c:v>8.3000000000000007</c:v>
                </c:pt>
                <c:pt idx="298">
                  <c:v>8.3000000000000007</c:v>
                </c:pt>
                <c:pt idx="299">
                  <c:v>8.3000000000000007</c:v>
                </c:pt>
                <c:pt idx="300">
                  <c:v>8.3000000000000007</c:v>
                </c:pt>
                <c:pt idx="301">
                  <c:v>8.3000000000000007</c:v>
                </c:pt>
                <c:pt idx="302">
                  <c:v>8.3000000000000007</c:v>
                </c:pt>
                <c:pt idx="303">
                  <c:v>8.3000000000000007</c:v>
                </c:pt>
                <c:pt idx="304">
                  <c:v>8.3000000000000007</c:v>
                </c:pt>
                <c:pt idx="305">
                  <c:v>8.3000000000000007</c:v>
                </c:pt>
                <c:pt idx="306">
                  <c:v>8.3000000000000007</c:v>
                </c:pt>
                <c:pt idx="307">
                  <c:v>8.3000000000000007</c:v>
                </c:pt>
                <c:pt idx="308">
                  <c:v>8.3000000000000007</c:v>
                </c:pt>
                <c:pt idx="309">
                  <c:v>8.3000000000000007</c:v>
                </c:pt>
                <c:pt idx="310">
                  <c:v>8.3000000000000007</c:v>
                </c:pt>
                <c:pt idx="311">
                  <c:v>8.3000000000000007</c:v>
                </c:pt>
                <c:pt idx="312">
                  <c:v>8.3000000000000007</c:v>
                </c:pt>
                <c:pt idx="313">
                  <c:v>8.3000000000000007</c:v>
                </c:pt>
                <c:pt idx="314">
                  <c:v>8.3000000000000007</c:v>
                </c:pt>
                <c:pt idx="315">
                  <c:v>8.3000000000000007</c:v>
                </c:pt>
                <c:pt idx="316">
                  <c:v>8.3000000000000007</c:v>
                </c:pt>
                <c:pt idx="317">
                  <c:v>8.3000000000000007</c:v>
                </c:pt>
                <c:pt idx="318">
                  <c:v>8.3000000000000007</c:v>
                </c:pt>
                <c:pt idx="319">
                  <c:v>8.3000000000000007</c:v>
                </c:pt>
                <c:pt idx="320">
                  <c:v>8.3000000000000007</c:v>
                </c:pt>
                <c:pt idx="321">
                  <c:v>8.3000000000000007</c:v>
                </c:pt>
                <c:pt idx="322">
                  <c:v>8.3000000000000007</c:v>
                </c:pt>
                <c:pt idx="323">
                  <c:v>8.3000000000000007</c:v>
                </c:pt>
                <c:pt idx="324">
                  <c:v>8.3000000000000007</c:v>
                </c:pt>
                <c:pt idx="325">
                  <c:v>8.3000000000000007</c:v>
                </c:pt>
                <c:pt idx="326">
                  <c:v>8.3000000000000007</c:v>
                </c:pt>
                <c:pt idx="327">
                  <c:v>8.3000000000000007</c:v>
                </c:pt>
                <c:pt idx="328">
                  <c:v>8.3000000000000007</c:v>
                </c:pt>
                <c:pt idx="329">
                  <c:v>8.3000000000000007</c:v>
                </c:pt>
                <c:pt idx="330">
                  <c:v>8.3000000000000007</c:v>
                </c:pt>
                <c:pt idx="331">
                  <c:v>8.3000000000000007</c:v>
                </c:pt>
                <c:pt idx="332">
                  <c:v>8.3000000000000007</c:v>
                </c:pt>
                <c:pt idx="333">
                  <c:v>8.3000000000000007</c:v>
                </c:pt>
                <c:pt idx="334">
                  <c:v>8.3000000000000007</c:v>
                </c:pt>
                <c:pt idx="335">
                  <c:v>8.3000000000000007</c:v>
                </c:pt>
                <c:pt idx="336">
                  <c:v>8.3000000000000007</c:v>
                </c:pt>
                <c:pt idx="337">
                  <c:v>8.3000000000000007</c:v>
                </c:pt>
                <c:pt idx="338">
                  <c:v>8.3000000000000007</c:v>
                </c:pt>
                <c:pt idx="339">
                  <c:v>8.3000000000000007</c:v>
                </c:pt>
                <c:pt idx="340">
                  <c:v>8.3000000000000007</c:v>
                </c:pt>
                <c:pt idx="341">
                  <c:v>8.3000000000000007</c:v>
                </c:pt>
                <c:pt idx="342">
                  <c:v>8.3000000000000007</c:v>
                </c:pt>
                <c:pt idx="343">
                  <c:v>8.3000000000000007</c:v>
                </c:pt>
                <c:pt idx="344">
                  <c:v>8.3000000000000007</c:v>
                </c:pt>
                <c:pt idx="345">
                  <c:v>8.3000000000000007</c:v>
                </c:pt>
                <c:pt idx="346">
                  <c:v>8.3000000000000007</c:v>
                </c:pt>
                <c:pt idx="347">
                  <c:v>8.3000000000000007</c:v>
                </c:pt>
                <c:pt idx="348">
                  <c:v>8.3000000000000007</c:v>
                </c:pt>
                <c:pt idx="349">
                  <c:v>8.3000000000000007</c:v>
                </c:pt>
                <c:pt idx="350">
                  <c:v>8.3000000000000007</c:v>
                </c:pt>
                <c:pt idx="351">
                  <c:v>8.3000000000000007</c:v>
                </c:pt>
                <c:pt idx="352">
                  <c:v>8.3000000000000007</c:v>
                </c:pt>
                <c:pt idx="353">
                  <c:v>8.3000000000000007</c:v>
                </c:pt>
                <c:pt idx="354">
                  <c:v>8.3000000000000007</c:v>
                </c:pt>
                <c:pt idx="355">
                  <c:v>8.3000000000000007</c:v>
                </c:pt>
                <c:pt idx="356">
                  <c:v>8.3000000000000007</c:v>
                </c:pt>
                <c:pt idx="357">
                  <c:v>8.3000000000000007</c:v>
                </c:pt>
                <c:pt idx="358">
                  <c:v>8.3000000000000007</c:v>
                </c:pt>
                <c:pt idx="359">
                  <c:v>8.3000000000000007</c:v>
                </c:pt>
                <c:pt idx="360">
                  <c:v>8.3000000000000007</c:v>
                </c:pt>
                <c:pt idx="361">
                  <c:v>8.3000000000000007</c:v>
                </c:pt>
                <c:pt idx="362">
                  <c:v>8.3000000000000007</c:v>
                </c:pt>
                <c:pt idx="363">
                  <c:v>8.3000000000000007</c:v>
                </c:pt>
                <c:pt idx="364">
                  <c:v>8.3000000000000007</c:v>
                </c:pt>
                <c:pt idx="365">
                  <c:v>8.3000000000000007</c:v>
                </c:pt>
                <c:pt idx="366">
                  <c:v>8.3000000000000007</c:v>
                </c:pt>
                <c:pt idx="367">
                  <c:v>8.3000000000000007</c:v>
                </c:pt>
                <c:pt idx="368">
                  <c:v>8.3000000000000007</c:v>
                </c:pt>
                <c:pt idx="369">
                  <c:v>8.3000000000000007</c:v>
                </c:pt>
                <c:pt idx="370">
                  <c:v>8.3000000000000007</c:v>
                </c:pt>
                <c:pt idx="371">
                  <c:v>8.3000000000000007</c:v>
                </c:pt>
                <c:pt idx="372">
                  <c:v>8.3000000000000007</c:v>
                </c:pt>
                <c:pt idx="373">
                  <c:v>8.3000000000000007</c:v>
                </c:pt>
                <c:pt idx="374">
                  <c:v>8.3000000000000007</c:v>
                </c:pt>
                <c:pt idx="375">
                  <c:v>8.3000000000000007</c:v>
                </c:pt>
                <c:pt idx="376">
                  <c:v>8.3000000000000007</c:v>
                </c:pt>
                <c:pt idx="377">
                  <c:v>8.3000000000000007</c:v>
                </c:pt>
                <c:pt idx="378">
                  <c:v>8.3000000000000007</c:v>
                </c:pt>
                <c:pt idx="379">
                  <c:v>8.3000000000000007</c:v>
                </c:pt>
                <c:pt idx="380">
                  <c:v>8.3000000000000007</c:v>
                </c:pt>
                <c:pt idx="381">
                  <c:v>8.3000000000000007</c:v>
                </c:pt>
                <c:pt idx="382">
                  <c:v>8.3000000000000007</c:v>
                </c:pt>
                <c:pt idx="383">
                  <c:v>8.3000000000000007</c:v>
                </c:pt>
                <c:pt idx="384">
                  <c:v>8.3000000000000007</c:v>
                </c:pt>
                <c:pt idx="385">
                  <c:v>8.3000000000000007</c:v>
                </c:pt>
                <c:pt idx="386">
                  <c:v>8.3000000000000007</c:v>
                </c:pt>
                <c:pt idx="387">
                  <c:v>8.3000000000000007</c:v>
                </c:pt>
                <c:pt idx="388">
                  <c:v>8.3000000000000007</c:v>
                </c:pt>
                <c:pt idx="389">
                  <c:v>8.3000000000000007</c:v>
                </c:pt>
                <c:pt idx="390">
                  <c:v>8.3000000000000007</c:v>
                </c:pt>
                <c:pt idx="391">
                  <c:v>8.3000000000000007</c:v>
                </c:pt>
                <c:pt idx="392">
                  <c:v>8.3000000000000007</c:v>
                </c:pt>
                <c:pt idx="393">
                  <c:v>8.3000000000000007</c:v>
                </c:pt>
                <c:pt idx="394">
                  <c:v>8.3000000000000007</c:v>
                </c:pt>
                <c:pt idx="395">
                  <c:v>8.3000000000000007</c:v>
                </c:pt>
                <c:pt idx="396">
                  <c:v>8.3000000000000007</c:v>
                </c:pt>
                <c:pt idx="397">
                  <c:v>8.3000000000000007</c:v>
                </c:pt>
                <c:pt idx="398">
                  <c:v>8.3000000000000007</c:v>
                </c:pt>
                <c:pt idx="399">
                  <c:v>8.3000000000000007</c:v>
                </c:pt>
                <c:pt idx="400">
                  <c:v>8.3000000000000007</c:v>
                </c:pt>
                <c:pt idx="401">
                  <c:v>8.3000000000000007</c:v>
                </c:pt>
                <c:pt idx="402">
                  <c:v>8.3000000000000007</c:v>
                </c:pt>
                <c:pt idx="403">
                  <c:v>8.3000000000000007</c:v>
                </c:pt>
                <c:pt idx="404">
                  <c:v>8.3000000000000007</c:v>
                </c:pt>
                <c:pt idx="405">
                  <c:v>8.3000000000000007</c:v>
                </c:pt>
                <c:pt idx="406">
                  <c:v>8.3000000000000007</c:v>
                </c:pt>
                <c:pt idx="407">
                  <c:v>8.3000000000000007</c:v>
                </c:pt>
                <c:pt idx="408">
                  <c:v>8.3000000000000007</c:v>
                </c:pt>
                <c:pt idx="409">
                  <c:v>8.3000000000000007</c:v>
                </c:pt>
                <c:pt idx="410">
                  <c:v>8.3000000000000007</c:v>
                </c:pt>
                <c:pt idx="411">
                  <c:v>8.3000000000000007</c:v>
                </c:pt>
                <c:pt idx="412">
                  <c:v>8.3000000000000007</c:v>
                </c:pt>
                <c:pt idx="413">
                  <c:v>8.3000000000000007</c:v>
                </c:pt>
                <c:pt idx="414">
                  <c:v>8.3000000000000007</c:v>
                </c:pt>
                <c:pt idx="415">
                  <c:v>8.3000000000000007</c:v>
                </c:pt>
                <c:pt idx="416">
                  <c:v>8.3000000000000007</c:v>
                </c:pt>
                <c:pt idx="417">
                  <c:v>8.3000000000000007</c:v>
                </c:pt>
                <c:pt idx="418">
                  <c:v>8.3000000000000007</c:v>
                </c:pt>
                <c:pt idx="419">
                  <c:v>8.3000000000000007</c:v>
                </c:pt>
                <c:pt idx="420">
                  <c:v>8.3000000000000007</c:v>
                </c:pt>
                <c:pt idx="421">
                  <c:v>8.3000000000000007</c:v>
                </c:pt>
                <c:pt idx="422">
                  <c:v>8.3000000000000007</c:v>
                </c:pt>
                <c:pt idx="423">
                  <c:v>8.3000000000000007</c:v>
                </c:pt>
                <c:pt idx="424">
                  <c:v>8.3000000000000007</c:v>
                </c:pt>
                <c:pt idx="425">
                  <c:v>8.3000000000000007</c:v>
                </c:pt>
                <c:pt idx="426">
                  <c:v>8.3000000000000007</c:v>
                </c:pt>
                <c:pt idx="427">
                  <c:v>8.3000000000000007</c:v>
                </c:pt>
                <c:pt idx="428">
                  <c:v>8.3000000000000007</c:v>
                </c:pt>
                <c:pt idx="429">
                  <c:v>8.3000000000000007</c:v>
                </c:pt>
                <c:pt idx="430">
                  <c:v>8.3000000000000007</c:v>
                </c:pt>
                <c:pt idx="431">
                  <c:v>8.3000000000000007</c:v>
                </c:pt>
                <c:pt idx="432">
                  <c:v>8.3000000000000007</c:v>
                </c:pt>
                <c:pt idx="433">
                  <c:v>8.3000000000000007</c:v>
                </c:pt>
                <c:pt idx="434">
                  <c:v>8.3000000000000007</c:v>
                </c:pt>
                <c:pt idx="435">
                  <c:v>8.3000000000000007</c:v>
                </c:pt>
                <c:pt idx="436">
                  <c:v>8.3000000000000007</c:v>
                </c:pt>
                <c:pt idx="437">
                  <c:v>8.3000000000000007</c:v>
                </c:pt>
                <c:pt idx="438">
                  <c:v>8.3000000000000007</c:v>
                </c:pt>
                <c:pt idx="439">
                  <c:v>8.3000000000000007</c:v>
                </c:pt>
                <c:pt idx="440">
                  <c:v>8.3000000000000007</c:v>
                </c:pt>
                <c:pt idx="441">
                  <c:v>8.3000000000000007</c:v>
                </c:pt>
                <c:pt idx="442">
                  <c:v>8.3000000000000007</c:v>
                </c:pt>
                <c:pt idx="443">
                  <c:v>8.3000000000000007</c:v>
                </c:pt>
                <c:pt idx="444">
                  <c:v>8.3000000000000007</c:v>
                </c:pt>
                <c:pt idx="445">
                  <c:v>8.3000000000000007</c:v>
                </c:pt>
                <c:pt idx="446">
                  <c:v>8.3000000000000007</c:v>
                </c:pt>
                <c:pt idx="447">
                  <c:v>8.3000000000000007</c:v>
                </c:pt>
                <c:pt idx="448">
                  <c:v>8.3000000000000007</c:v>
                </c:pt>
                <c:pt idx="449">
                  <c:v>8.3000000000000007</c:v>
                </c:pt>
                <c:pt idx="450">
                  <c:v>8.3000000000000007</c:v>
                </c:pt>
                <c:pt idx="451">
                  <c:v>8.3000000000000007</c:v>
                </c:pt>
                <c:pt idx="452">
                  <c:v>8.3000000000000007</c:v>
                </c:pt>
                <c:pt idx="453">
                  <c:v>8.3000000000000007</c:v>
                </c:pt>
                <c:pt idx="454">
                  <c:v>8.3000000000000007</c:v>
                </c:pt>
                <c:pt idx="455">
                  <c:v>8.3000000000000007</c:v>
                </c:pt>
                <c:pt idx="456">
                  <c:v>8.3000000000000007</c:v>
                </c:pt>
                <c:pt idx="457">
                  <c:v>8.3000000000000007</c:v>
                </c:pt>
                <c:pt idx="458">
                  <c:v>8.3000000000000007</c:v>
                </c:pt>
                <c:pt idx="459">
                  <c:v>8.3000000000000007</c:v>
                </c:pt>
                <c:pt idx="460">
                  <c:v>8.3000000000000007</c:v>
                </c:pt>
                <c:pt idx="461">
                  <c:v>8.3000000000000007</c:v>
                </c:pt>
                <c:pt idx="462">
                  <c:v>8.3000000000000007</c:v>
                </c:pt>
                <c:pt idx="463">
                  <c:v>8.3000000000000007</c:v>
                </c:pt>
                <c:pt idx="464">
                  <c:v>8.3000000000000007</c:v>
                </c:pt>
                <c:pt idx="465">
                  <c:v>8.3000000000000007</c:v>
                </c:pt>
                <c:pt idx="466">
                  <c:v>8.3000000000000007</c:v>
                </c:pt>
                <c:pt idx="467">
                  <c:v>8.3000000000000007</c:v>
                </c:pt>
                <c:pt idx="468">
                  <c:v>8.3000000000000007</c:v>
                </c:pt>
                <c:pt idx="469">
                  <c:v>8.3000000000000007</c:v>
                </c:pt>
                <c:pt idx="470">
                  <c:v>8.3000000000000007</c:v>
                </c:pt>
                <c:pt idx="471">
                  <c:v>8.3000000000000007</c:v>
                </c:pt>
                <c:pt idx="472">
                  <c:v>8.3000000000000007</c:v>
                </c:pt>
                <c:pt idx="473">
                  <c:v>8.3000000000000007</c:v>
                </c:pt>
                <c:pt idx="474">
                  <c:v>8.3000000000000007</c:v>
                </c:pt>
                <c:pt idx="475">
                  <c:v>8.3000000000000007</c:v>
                </c:pt>
                <c:pt idx="476">
                  <c:v>8.3000000000000007</c:v>
                </c:pt>
                <c:pt idx="477">
                  <c:v>8.3000000000000007</c:v>
                </c:pt>
                <c:pt idx="478">
                  <c:v>8.3000000000000007</c:v>
                </c:pt>
                <c:pt idx="479">
                  <c:v>8.3000000000000007</c:v>
                </c:pt>
                <c:pt idx="480">
                  <c:v>8.3000000000000007</c:v>
                </c:pt>
                <c:pt idx="481">
                  <c:v>8.3000000000000007</c:v>
                </c:pt>
                <c:pt idx="482">
                  <c:v>8.3000000000000007</c:v>
                </c:pt>
                <c:pt idx="483">
                  <c:v>8.3000000000000007</c:v>
                </c:pt>
                <c:pt idx="484">
                  <c:v>8.3000000000000007</c:v>
                </c:pt>
                <c:pt idx="485">
                  <c:v>8.3000000000000007</c:v>
                </c:pt>
                <c:pt idx="486">
                  <c:v>8.3000000000000007</c:v>
                </c:pt>
                <c:pt idx="487">
                  <c:v>8.3000000000000007</c:v>
                </c:pt>
                <c:pt idx="488">
                  <c:v>8.3000000000000007</c:v>
                </c:pt>
                <c:pt idx="489">
                  <c:v>8.3000000000000007</c:v>
                </c:pt>
                <c:pt idx="490">
                  <c:v>8.3000000000000007</c:v>
                </c:pt>
                <c:pt idx="491">
                  <c:v>8.3000000000000007</c:v>
                </c:pt>
                <c:pt idx="492">
                  <c:v>8.3000000000000007</c:v>
                </c:pt>
                <c:pt idx="493">
                  <c:v>8.3000000000000007</c:v>
                </c:pt>
                <c:pt idx="494">
                  <c:v>8.3000000000000007</c:v>
                </c:pt>
                <c:pt idx="495">
                  <c:v>8.3000000000000007</c:v>
                </c:pt>
                <c:pt idx="496">
                  <c:v>8.3000000000000007</c:v>
                </c:pt>
                <c:pt idx="497">
                  <c:v>8.3000000000000007</c:v>
                </c:pt>
                <c:pt idx="498">
                  <c:v>8.3000000000000007</c:v>
                </c:pt>
                <c:pt idx="499">
                  <c:v>8.3000000000000007</c:v>
                </c:pt>
                <c:pt idx="500">
                  <c:v>8.3000000000000007</c:v>
                </c:pt>
                <c:pt idx="501">
                  <c:v>8.3000000000000007</c:v>
                </c:pt>
                <c:pt idx="502">
                  <c:v>8.3000000000000007</c:v>
                </c:pt>
                <c:pt idx="503">
                  <c:v>8.3000000000000007</c:v>
                </c:pt>
                <c:pt idx="504">
                  <c:v>8.3000000000000007</c:v>
                </c:pt>
                <c:pt idx="505">
                  <c:v>8.3000000000000007</c:v>
                </c:pt>
                <c:pt idx="506">
                  <c:v>8.3000000000000007</c:v>
                </c:pt>
                <c:pt idx="507">
                  <c:v>8.3000000000000007</c:v>
                </c:pt>
                <c:pt idx="508">
                  <c:v>8.3000000000000007</c:v>
                </c:pt>
                <c:pt idx="509">
                  <c:v>8.3000000000000007</c:v>
                </c:pt>
                <c:pt idx="510">
                  <c:v>8.3000000000000007</c:v>
                </c:pt>
                <c:pt idx="511">
                  <c:v>8.3000000000000007</c:v>
                </c:pt>
                <c:pt idx="512">
                  <c:v>8.3000000000000007</c:v>
                </c:pt>
                <c:pt idx="513">
                  <c:v>8.3000000000000007</c:v>
                </c:pt>
                <c:pt idx="514">
                  <c:v>8.3000000000000007</c:v>
                </c:pt>
                <c:pt idx="515">
                  <c:v>8.3000000000000007</c:v>
                </c:pt>
                <c:pt idx="516">
                  <c:v>8.3000000000000007</c:v>
                </c:pt>
                <c:pt idx="517">
                  <c:v>8.3000000000000007</c:v>
                </c:pt>
                <c:pt idx="518">
                  <c:v>8.3000000000000007</c:v>
                </c:pt>
                <c:pt idx="519">
                  <c:v>8.3000000000000007</c:v>
                </c:pt>
                <c:pt idx="520">
                  <c:v>8.3000000000000007</c:v>
                </c:pt>
                <c:pt idx="521">
                  <c:v>8.3000000000000007</c:v>
                </c:pt>
                <c:pt idx="522">
                  <c:v>8.3000000000000007</c:v>
                </c:pt>
                <c:pt idx="523">
                  <c:v>8.3000000000000007</c:v>
                </c:pt>
                <c:pt idx="524">
                  <c:v>8.3000000000000007</c:v>
                </c:pt>
                <c:pt idx="525">
                  <c:v>8.3000000000000007</c:v>
                </c:pt>
                <c:pt idx="526">
                  <c:v>8.3000000000000007</c:v>
                </c:pt>
                <c:pt idx="527">
                  <c:v>8.3000000000000007</c:v>
                </c:pt>
                <c:pt idx="528">
                  <c:v>8.3000000000000007</c:v>
                </c:pt>
                <c:pt idx="529">
                  <c:v>8.3000000000000007</c:v>
                </c:pt>
                <c:pt idx="530">
                  <c:v>8.3000000000000007</c:v>
                </c:pt>
                <c:pt idx="531">
                  <c:v>8.3000000000000007</c:v>
                </c:pt>
                <c:pt idx="532">
                  <c:v>8.3000000000000007</c:v>
                </c:pt>
                <c:pt idx="533">
                  <c:v>8.3000000000000007</c:v>
                </c:pt>
                <c:pt idx="534">
                  <c:v>8.3000000000000007</c:v>
                </c:pt>
                <c:pt idx="535">
                  <c:v>8.3000000000000007</c:v>
                </c:pt>
                <c:pt idx="536">
                  <c:v>8.3000000000000007</c:v>
                </c:pt>
                <c:pt idx="537">
                  <c:v>8.3000000000000007</c:v>
                </c:pt>
                <c:pt idx="538">
                  <c:v>8.3000000000000007</c:v>
                </c:pt>
                <c:pt idx="539">
                  <c:v>8.3000000000000007</c:v>
                </c:pt>
                <c:pt idx="540">
                  <c:v>8.3000000000000007</c:v>
                </c:pt>
                <c:pt idx="541">
                  <c:v>8.3000000000000007</c:v>
                </c:pt>
                <c:pt idx="542">
                  <c:v>8.3000000000000007</c:v>
                </c:pt>
                <c:pt idx="543">
                  <c:v>8.3000000000000007</c:v>
                </c:pt>
                <c:pt idx="544">
                  <c:v>8.3000000000000007</c:v>
                </c:pt>
                <c:pt idx="545">
                  <c:v>8.3000000000000007</c:v>
                </c:pt>
                <c:pt idx="546">
                  <c:v>8.3000000000000007</c:v>
                </c:pt>
                <c:pt idx="547">
                  <c:v>8.3000000000000007</c:v>
                </c:pt>
                <c:pt idx="548">
                  <c:v>8.3000000000000007</c:v>
                </c:pt>
                <c:pt idx="549">
                  <c:v>8.3000000000000007</c:v>
                </c:pt>
                <c:pt idx="550">
                  <c:v>8.3000000000000007</c:v>
                </c:pt>
                <c:pt idx="551">
                  <c:v>8.3000000000000007</c:v>
                </c:pt>
                <c:pt idx="552">
                  <c:v>8.3000000000000007</c:v>
                </c:pt>
                <c:pt idx="553">
                  <c:v>8.3000000000000007</c:v>
                </c:pt>
                <c:pt idx="554">
                  <c:v>8.3000000000000007</c:v>
                </c:pt>
                <c:pt idx="555">
                  <c:v>8.3000000000000007</c:v>
                </c:pt>
                <c:pt idx="556">
                  <c:v>8.3000000000000007</c:v>
                </c:pt>
                <c:pt idx="557">
                  <c:v>8.3000000000000007</c:v>
                </c:pt>
                <c:pt idx="558">
                  <c:v>8.3000000000000007</c:v>
                </c:pt>
                <c:pt idx="559">
                  <c:v>8.3000000000000007</c:v>
                </c:pt>
                <c:pt idx="560">
                  <c:v>8.3000000000000007</c:v>
                </c:pt>
                <c:pt idx="561">
                  <c:v>8.3000000000000007</c:v>
                </c:pt>
                <c:pt idx="562">
                  <c:v>8.3000000000000007</c:v>
                </c:pt>
                <c:pt idx="563">
                  <c:v>8.3000000000000007</c:v>
                </c:pt>
                <c:pt idx="564">
                  <c:v>8.3000000000000007</c:v>
                </c:pt>
                <c:pt idx="565">
                  <c:v>8.3000000000000007</c:v>
                </c:pt>
                <c:pt idx="566">
                  <c:v>8.3000000000000007</c:v>
                </c:pt>
                <c:pt idx="567">
                  <c:v>8.3000000000000007</c:v>
                </c:pt>
                <c:pt idx="568">
                  <c:v>8.3000000000000007</c:v>
                </c:pt>
                <c:pt idx="569">
                  <c:v>8.3000000000000007</c:v>
                </c:pt>
                <c:pt idx="570">
                  <c:v>8.3000000000000007</c:v>
                </c:pt>
                <c:pt idx="571">
                  <c:v>8.3000000000000007</c:v>
                </c:pt>
                <c:pt idx="572">
                  <c:v>8.3000000000000007</c:v>
                </c:pt>
                <c:pt idx="573">
                  <c:v>8.3000000000000007</c:v>
                </c:pt>
                <c:pt idx="574">
                  <c:v>8.3000000000000007</c:v>
                </c:pt>
                <c:pt idx="575">
                  <c:v>8.3000000000000007</c:v>
                </c:pt>
                <c:pt idx="576">
                  <c:v>8.3000000000000007</c:v>
                </c:pt>
                <c:pt idx="577">
                  <c:v>8.3000000000000007</c:v>
                </c:pt>
                <c:pt idx="578">
                  <c:v>8.3000000000000007</c:v>
                </c:pt>
                <c:pt idx="579">
                  <c:v>8.3000000000000007</c:v>
                </c:pt>
                <c:pt idx="580">
                  <c:v>8.3000000000000007</c:v>
                </c:pt>
                <c:pt idx="581">
                  <c:v>8.3000000000000007</c:v>
                </c:pt>
                <c:pt idx="582">
                  <c:v>8.3000000000000007</c:v>
                </c:pt>
                <c:pt idx="583">
                  <c:v>8.3000000000000007</c:v>
                </c:pt>
                <c:pt idx="584">
                  <c:v>8.3000000000000007</c:v>
                </c:pt>
                <c:pt idx="585">
                  <c:v>8.3000000000000007</c:v>
                </c:pt>
                <c:pt idx="586">
                  <c:v>8.3000000000000007</c:v>
                </c:pt>
                <c:pt idx="587">
                  <c:v>8.3000000000000007</c:v>
                </c:pt>
                <c:pt idx="588">
                  <c:v>8.3000000000000007</c:v>
                </c:pt>
                <c:pt idx="589">
                  <c:v>8.3000000000000007</c:v>
                </c:pt>
                <c:pt idx="590">
                  <c:v>8.3000000000000007</c:v>
                </c:pt>
                <c:pt idx="591">
                  <c:v>8.3000000000000007</c:v>
                </c:pt>
                <c:pt idx="592">
                  <c:v>8.3000000000000007</c:v>
                </c:pt>
                <c:pt idx="593">
                  <c:v>8.3000000000000007</c:v>
                </c:pt>
                <c:pt idx="594">
                  <c:v>8.3000000000000007</c:v>
                </c:pt>
                <c:pt idx="595">
                  <c:v>8.3000000000000007</c:v>
                </c:pt>
                <c:pt idx="596">
                  <c:v>8.3000000000000007</c:v>
                </c:pt>
                <c:pt idx="597">
                  <c:v>8.3000000000000007</c:v>
                </c:pt>
                <c:pt idx="598">
                  <c:v>8.3000000000000007</c:v>
                </c:pt>
                <c:pt idx="599">
                  <c:v>8.3000000000000007</c:v>
                </c:pt>
                <c:pt idx="600">
                  <c:v>8.3000000000000007</c:v>
                </c:pt>
                <c:pt idx="601">
                  <c:v>8.3000000000000007</c:v>
                </c:pt>
                <c:pt idx="602">
                  <c:v>8.3000000000000007</c:v>
                </c:pt>
                <c:pt idx="603">
                  <c:v>8.3000000000000007</c:v>
                </c:pt>
                <c:pt idx="604">
                  <c:v>8.3000000000000007</c:v>
                </c:pt>
                <c:pt idx="605">
                  <c:v>8.3000000000000007</c:v>
                </c:pt>
                <c:pt idx="606">
                  <c:v>8.3000000000000007</c:v>
                </c:pt>
                <c:pt idx="607">
                  <c:v>8.3000000000000007</c:v>
                </c:pt>
                <c:pt idx="608">
                  <c:v>8.3000000000000007</c:v>
                </c:pt>
                <c:pt idx="609">
                  <c:v>8.3000000000000007</c:v>
                </c:pt>
                <c:pt idx="610">
                  <c:v>8.3000000000000007</c:v>
                </c:pt>
                <c:pt idx="611">
                  <c:v>8.3000000000000007</c:v>
                </c:pt>
                <c:pt idx="612">
                  <c:v>8.3000000000000007</c:v>
                </c:pt>
                <c:pt idx="613">
                  <c:v>8.3000000000000007</c:v>
                </c:pt>
                <c:pt idx="614">
                  <c:v>8.3000000000000007</c:v>
                </c:pt>
                <c:pt idx="615">
                  <c:v>8.3000000000000007</c:v>
                </c:pt>
                <c:pt idx="616">
                  <c:v>8.3000000000000007</c:v>
                </c:pt>
                <c:pt idx="617">
                  <c:v>8.3000000000000007</c:v>
                </c:pt>
                <c:pt idx="618">
                  <c:v>8.3000000000000007</c:v>
                </c:pt>
                <c:pt idx="619">
                  <c:v>8.3000000000000007</c:v>
                </c:pt>
                <c:pt idx="620">
                  <c:v>8.3000000000000007</c:v>
                </c:pt>
                <c:pt idx="621">
                  <c:v>8.3000000000000007</c:v>
                </c:pt>
                <c:pt idx="622">
                  <c:v>8.3000000000000007</c:v>
                </c:pt>
                <c:pt idx="623">
                  <c:v>8.3000000000000007</c:v>
                </c:pt>
                <c:pt idx="624">
                  <c:v>8.3000000000000007</c:v>
                </c:pt>
                <c:pt idx="625">
                  <c:v>8.3000000000000007</c:v>
                </c:pt>
                <c:pt idx="626">
                  <c:v>8.3000000000000007</c:v>
                </c:pt>
                <c:pt idx="627">
                  <c:v>8.3000000000000007</c:v>
                </c:pt>
                <c:pt idx="628">
                  <c:v>8.3000000000000007</c:v>
                </c:pt>
                <c:pt idx="629">
                  <c:v>8.3000000000000007</c:v>
                </c:pt>
                <c:pt idx="630">
                  <c:v>8.3000000000000007</c:v>
                </c:pt>
                <c:pt idx="631">
                  <c:v>8.3000000000000007</c:v>
                </c:pt>
                <c:pt idx="632">
                  <c:v>8.3000000000000007</c:v>
                </c:pt>
                <c:pt idx="633">
                  <c:v>8.3000000000000007</c:v>
                </c:pt>
                <c:pt idx="634">
                  <c:v>8.3000000000000007</c:v>
                </c:pt>
                <c:pt idx="635">
                  <c:v>8.3000000000000007</c:v>
                </c:pt>
                <c:pt idx="636">
                  <c:v>8.3000000000000007</c:v>
                </c:pt>
                <c:pt idx="637">
                  <c:v>8.3000000000000007</c:v>
                </c:pt>
                <c:pt idx="638">
                  <c:v>8.3000000000000007</c:v>
                </c:pt>
                <c:pt idx="639">
                  <c:v>8.3000000000000007</c:v>
                </c:pt>
                <c:pt idx="640">
                  <c:v>8.3000000000000007</c:v>
                </c:pt>
                <c:pt idx="641">
                  <c:v>8.3000000000000007</c:v>
                </c:pt>
                <c:pt idx="642">
                  <c:v>8.3000000000000007</c:v>
                </c:pt>
                <c:pt idx="643">
                  <c:v>8.3000000000000007</c:v>
                </c:pt>
                <c:pt idx="644">
                  <c:v>8.3000000000000007</c:v>
                </c:pt>
                <c:pt idx="645">
                  <c:v>8.3000000000000007</c:v>
                </c:pt>
                <c:pt idx="646">
                  <c:v>8.3000000000000007</c:v>
                </c:pt>
                <c:pt idx="647">
                  <c:v>8.3000000000000007</c:v>
                </c:pt>
                <c:pt idx="648">
                  <c:v>8.3000000000000007</c:v>
                </c:pt>
                <c:pt idx="649">
                  <c:v>8.3000000000000007</c:v>
                </c:pt>
                <c:pt idx="650">
                  <c:v>8.3000000000000007</c:v>
                </c:pt>
                <c:pt idx="651">
                  <c:v>8.3000000000000007</c:v>
                </c:pt>
                <c:pt idx="652">
                  <c:v>8.3000000000000007</c:v>
                </c:pt>
                <c:pt idx="653">
                  <c:v>8.3000000000000007</c:v>
                </c:pt>
                <c:pt idx="654">
                  <c:v>8.3000000000000007</c:v>
                </c:pt>
                <c:pt idx="655">
                  <c:v>8.3000000000000007</c:v>
                </c:pt>
                <c:pt idx="656">
                  <c:v>8.3000000000000007</c:v>
                </c:pt>
                <c:pt idx="657">
                  <c:v>8.3000000000000007</c:v>
                </c:pt>
                <c:pt idx="658">
                  <c:v>8.3000000000000007</c:v>
                </c:pt>
                <c:pt idx="659">
                  <c:v>8.3000000000000007</c:v>
                </c:pt>
                <c:pt idx="660">
                  <c:v>8.3000000000000007</c:v>
                </c:pt>
                <c:pt idx="661">
                  <c:v>8.3000000000000007</c:v>
                </c:pt>
                <c:pt idx="662">
                  <c:v>8.3000000000000007</c:v>
                </c:pt>
                <c:pt idx="663">
                  <c:v>8.3000000000000007</c:v>
                </c:pt>
                <c:pt idx="664">
                  <c:v>8.3000000000000007</c:v>
                </c:pt>
                <c:pt idx="665">
                  <c:v>8.3000000000000007</c:v>
                </c:pt>
                <c:pt idx="666">
                  <c:v>8.3000000000000007</c:v>
                </c:pt>
                <c:pt idx="667">
                  <c:v>8.3000000000000007</c:v>
                </c:pt>
                <c:pt idx="668">
                  <c:v>8.3000000000000007</c:v>
                </c:pt>
                <c:pt idx="669">
                  <c:v>8.3000000000000007</c:v>
                </c:pt>
                <c:pt idx="670">
                  <c:v>8.3000000000000007</c:v>
                </c:pt>
                <c:pt idx="671">
                  <c:v>8.3000000000000007</c:v>
                </c:pt>
                <c:pt idx="672">
                  <c:v>8.3000000000000007</c:v>
                </c:pt>
                <c:pt idx="673">
                  <c:v>8.3000000000000007</c:v>
                </c:pt>
                <c:pt idx="674">
                  <c:v>8.3000000000000007</c:v>
                </c:pt>
                <c:pt idx="675">
                  <c:v>8.3000000000000007</c:v>
                </c:pt>
                <c:pt idx="676">
                  <c:v>8.3000000000000007</c:v>
                </c:pt>
                <c:pt idx="677">
                  <c:v>8.3000000000000007</c:v>
                </c:pt>
                <c:pt idx="678">
                  <c:v>8.3000000000000007</c:v>
                </c:pt>
                <c:pt idx="679">
                  <c:v>8.3000000000000007</c:v>
                </c:pt>
                <c:pt idx="680">
                  <c:v>8.3000000000000007</c:v>
                </c:pt>
                <c:pt idx="681">
                  <c:v>8.3000000000000007</c:v>
                </c:pt>
                <c:pt idx="682">
                  <c:v>8.3000000000000007</c:v>
                </c:pt>
                <c:pt idx="683">
                  <c:v>8.3000000000000007</c:v>
                </c:pt>
                <c:pt idx="684">
                  <c:v>8.3000000000000007</c:v>
                </c:pt>
                <c:pt idx="685">
                  <c:v>8.3000000000000007</c:v>
                </c:pt>
                <c:pt idx="686">
                  <c:v>8.3000000000000007</c:v>
                </c:pt>
                <c:pt idx="687">
                  <c:v>8.3000000000000007</c:v>
                </c:pt>
                <c:pt idx="688">
                  <c:v>8.3000000000000007</c:v>
                </c:pt>
                <c:pt idx="689">
                  <c:v>8.3000000000000007</c:v>
                </c:pt>
                <c:pt idx="690">
                  <c:v>8.3000000000000007</c:v>
                </c:pt>
                <c:pt idx="691">
                  <c:v>8.3000000000000007</c:v>
                </c:pt>
                <c:pt idx="692">
                  <c:v>8.3000000000000007</c:v>
                </c:pt>
                <c:pt idx="693">
                  <c:v>8.3000000000000007</c:v>
                </c:pt>
                <c:pt idx="694">
                  <c:v>8.3000000000000007</c:v>
                </c:pt>
                <c:pt idx="695">
                  <c:v>8.3000000000000007</c:v>
                </c:pt>
                <c:pt idx="696">
                  <c:v>8.3000000000000007</c:v>
                </c:pt>
                <c:pt idx="697">
                  <c:v>8.3000000000000007</c:v>
                </c:pt>
                <c:pt idx="698">
                  <c:v>8.3000000000000007</c:v>
                </c:pt>
                <c:pt idx="699">
                  <c:v>8.3000000000000007</c:v>
                </c:pt>
                <c:pt idx="700">
                  <c:v>8.3000000000000007</c:v>
                </c:pt>
                <c:pt idx="701">
                  <c:v>8.3000000000000007</c:v>
                </c:pt>
                <c:pt idx="702">
                  <c:v>8.3000000000000007</c:v>
                </c:pt>
                <c:pt idx="703">
                  <c:v>8.3000000000000007</c:v>
                </c:pt>
                <c:pt idx="704">
                  <c:v>8.3000000000000007</c:v>
                </c:pt>
                <c:pt idx="705">
                  <c:v>8.3000000000000007</c:v>
                </c:pt>
                <c:pt idx="706">
                  <c:v>8.3000000000000007</c:v>
                </c:pt>
                <c:pt idx="707">
                  <c:v>8.3000000000000007</c:v>
                </c:pt>
                <c:pt idx="708">
                  <c:v>8.3000000000000007</c:v>
                </c:pt>
                <c:pt idx="709">
                  <c:v>8.3000000000000007</c:v>
                </c:pt>
                <c:pt idx="710">
                  <c:v>8.3000000000000007</c:v>
                </c:pt>
                <c:pt idx="711">
                  <c:v>8.3000000000000007</c:v>
                </c:pt>
                <c:pt idx="712">
                  <c:v>8.3000000000000007</c:v>
                </c:pt>
                <c:pt idx="713">
                  <c:v>8.3000000000000007</c:v>
                </c:pt>
                <c:pt idx="714">
                  <c:v>8.3000000000000007</c:v>
                </c:pt>
                <c:pt idx="715">
                  <c:v>8.3000000000000007</c:v>
                </c:pt>
                <c:pt idx="716">
                  <c:v>8.3000000000000007</c:v>
                </c:pt>
                <c:pt idx="717">
                  <c:v>8.3000000000000007</c:v>
                </c:pt>
                <c:pt idx="718">
                  <c:v>8.3000000000000007</c:v>
                </c:pt>
                <c:pt idx="719">
                  <c:v>8.3000000000000007</c:v>
                </c:pt>
                <c:pt idx="720">
                  <c:v>8.3000000000000007</c:v>
                </c:pt>
                <c:pt idx="721">
                  <c:v>8.3000000000000007</c:v>
                </c:pt>
                <c:pt idx="722">
                  <c:v>8.3000000000000007</c:v>
                </c:pt>
                <c:pt idx="723">
                  <c:v>8.3000000000000007</c:v>
                </c:pt>
                <c:pt idx="724">
                  <c:v>8.3000000000000007</c:v>
                </c:pt>
                <c:pt idx="725">
                  <c:v>8.3000000000000007</c:v>
                </c:pt>
                <c:pt idx="726">
                  <c:v>8.3000000000000007</c:v>
                </c:pt>
                <c:pt idx="727">
                  <c:v>8.3000000000000007</c:v>
                </c:pt>
                <c:pt idx="728">
                  <c:v>8.3000000000000007</c:v>
                </c:pt>
                <c:pt idx="729">
                  <c:v>8.3000000000000007</c:v>
                </c:pt>
                <c:pt idx="730">
                  <c:v>8.3000000000000007</c:v>
                </c:pt>
                <c:pt idx="731">
                  <c:v>8.3000000000000007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DF9B-4B73-A52C-63AB366233EF}"/>
            </c:ext>
          </c:extLst>
        </c:ser>
        <c:ser>
          <c:idx val="12"/>
          <c:order val="19"/>
          <c:tx>
            <c:v>MINIMO ABSOLUTO 1992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2.41</c:v>
                </c:pt>
                <c:pt idx="1">
                  <c:v>2.41</c:v>
                </c:pt>
                <c:pt idx="2">
                  <c:v>2.41</c:v>
                </c:pt>
                <c:pt idx="3">
                  <c:v>2.41</c:v>
                </c:pt>
                <c:pt idx="4">
                  <c:v>2.41</c:v>
                </c:pt>
                <c:pt idx="5">
                  <c:v>2.41</c:v>
                </c:pt>
                <c:pt idx="6">
                  <c:v>2.41</c:v>
                </c:pt>
                <c:pt idx="7">
                  <c:v>2.41</c:v>
                </c:pt>
                <c:pt idx="8">
                  <c:v>2.41</c:v>
                </c:pt>
                <c:pt idx="9">
                  <c:v>2.41</c:v>
                </c:pt>
                <c:pt idx="10">
                  <c:v>2.41</c:v>
                </c:pt>
                <c:pt idx="11">
                  <c:v>2.41</c:v>
                </c:pt>
                <c:pt idx="12">
                  <c:v>2.41</c:v>
                </c:pt>
                <c:pt idx="13">
                  <c:v>2.41</c:v>
                </c:pt>
                <c:pt idx="14">
                  <c:v>2.41</c:v>
                </c:pt>
                <c:pt idx="15">
                  <c:v>2.41</c:v>
                </c:pt>
                <c:pt idx="16">
                  <c:v>2.41</c:v>
                </c:pt>
                <c:pt idx="17">
                  <c:v>2.41</c:v>
                </c:pt>
                <c:pt idx="18">
                  <c:v>2.41</c:v>
                </c:pt>
                <c:pt idx="19">
                  <c:v>2.41</c:v>
                </c:pt>
                <c:pt idx="20">
                  <c:v>2.41</c:v>
                </c:pt>
                <c:pt idx="21">
                  <c:v>2.41</c:v>
                </c:pt>
                <c:pt idx="22">
                  <c:v>2.41</c:v>
                </c:pt>
                <c:pt idx="23">
                  <c:v>2.41</c:v>
                </c:pt>
                <c:pt idx="24">
                  <c:v>2.41</c:v>
                </c:pt>
                <c:pt idx="25">
                  <c:v>2.41</c:v>
                </c:pt>
                <c:pt idx="26">
                  <c:v>2.41</c:v>
                </c:pt>
                <c:pt idx="27">
                  <c:v>2.41</c:v>
                </c:pt>
                <c:pt idx="28">
                  <c:v>2.41</c:v>
                </c:pt>
                <c:pt idx="29">
                  <c:v>2.41</c:v>
                </c:pt>
                <c:pt idx="30">
                  <c:v>2.41</c:v>
                </c:pt>
                <c:pt idx="31">
                  <c:v>2.41</c:v>
                </c:pt>
                <c:pt idx="32">
                  <c:v>2.41</c:v>
                </c:pt>
                <c:pt idx="33">
                  <c:v>2.41</c:v>
                </c:pt>
                <c:pt idx="34">
                  <c:v>2.41</c:v>
                </c:pt>
                <c:pt idx="35">
                  <c:v>2.41</c:v>
                </c:pt>
                <c:pt idx="36">
                  <c:v>2.41</c:v>
                </c:pt>
                <c:pt idx="37">
                  <c:v>2.41</c:v>
                </c:pt>
                <c:pt idx="38">
                  <c:v>2.41</c:v>
                </c:pt>
                <c:pt idx="39">
                  <c:v>2.41</c:v>
                </c:pt>
                <c:pt idx="40">
                  <c:v>2.41</c:v>
                </c:pt>
                <c:pt idx="41">
                  <c:v>2.41</c:v>
                </c:pt>
                <c:pt idx="42">
                  <c:v>2.41</c:v>
                </c:pt>
                <c:pt idx="43">
                  <c:v>2.41</c:v>
                </c:pt>
                <c:pt idx="44">
                  <c:v>2.41</c:v>
                </c:pt>
                <c:pt idx="45">
                  <c:v>2.41</c:v>
                </c:pt>
                <c:pt idx="46">
                  <c:v>2.41</c:v>
                </c:pt>
                <c:pt idx="47">
                  <c:v>2.41</c:v>
                </c:pt>
                <c:pt idx="48">
                  <c:v>2.41</c:v>
                </c:pt>
                <c:pt idx="49">
                  <c:v>2.41</c:v>
                </c:pt>
                <c:pt idx="50">
                  <c:v>2.41</c:v>
                </c:pt>
                <c:pt idx="51">
                  <c:v>2.41</c:v>
                </c:pt>
                <c:pt idx="52">
                  <c:v>2.41</c:v>
                </c:pt>
                <c:pt idx="53">
                  <c:v>2.41</c:v>
                </c:pt>
                <c:pt idx="54">
                  <c:v>2.41</c:v>
                </c:pt>
                <c:pt idx="55">
                  <c:v>2.41</c:v>
                </c:pt>
                <c:pt idx="56">
                  <c:v>2.41</c:v>
                </c:pt>
                <c:pt idx="57">
                  <c:v>2.41</c:v>
                </c:pt>
                <c:pt idx="58">
                  <c:v>2.41</c:v>
                </c:pt>
                <c:pt idx="59">
                  <c:v>2.41</c:v>
                </c:pt>
                <c:pt idx="60">
                  <c:v>2.41</c:v>
                </c:pt>
                <c:pt idx="61">
                  <c:v>2.41</c:v>
                </c:pt>
                <c:pt idx="62">
                  <c:v>2.41</c:v>
                </c:pt>
                <c:pt idx="63">
                  <c:v>2.41</c:v>
                </c:pt>
                <c:pt idx="64">
                  <c:v>2.41</c:v>
                </c:pt>
                <c:pt idx="65">
                  <c:v>2.41</c:v>
                </c:pt>
                <c:pt idx="66">
                  <c:v>2.41</c:v>
                </c:pt>
                <c:pt idx="67">
                  <c:v>2.41</c:v>
                </c:pt>
                <c:pt idx="68">
                  <c:v>2.41</c:v>
                </c:pt>
                <c:pt idx="69">
                  <c:v>2.41</c:v>
                </c:pt>
                <c:pt idx="70">
                  <c:v>2.41</c:v>
                </c:pt>
                <c:pt idx="71">
                  <c:v>2.41</c:v>
                </c:pt>
                <c:pt idx="72">
                  <c:v>2.41</c:v>
                </c:pt>
                <c:pt idx="73">
                  <c:v>2.41</c:v>
                </c:pt>
                <c:pt idx="74">
                  <c:v>2.41</c:v>
                </c:pt>
                <c:pt idx="75">
                  <c:v>2.41</c:v>
                </c:pt>
                <c:pt idx="76">
                  <c:v>2.41</c:v>
                </c:pt>
                <c:pt idx="77">
                  <c:v>2.41</c:v>
                </c:pt>
                <c:pt idx="78">
                  <c:v>2.41</c:v>
                </c:pt>
                <c:pt idx="79">
                  <c:v>2.41</c:v>
                </c:pt>
                <c:pt idx="80">
                  <c:v>2.41</c:v>
                </c:pt>
                <c:pt idx="81">
                  <c:v>2.41</c:v>
                </c:pt>
                <c:pt idx="82">
                  <c:v>2.41</c:v>
                </c:pt>
                <c:pt idx="83">
                  <c:v>2.41</c:v>
                </c:pt>
                <c:pt idx="84">
                  <c:v>2.41</c:v>
                </c:pt>
                <c:pt idx="85">
                  <c:v>2.41</c:v>
                </c:pt>
                <c:pt idx="86">
                  <c:v>2.41</c:v>
                </c:pt>
                <c:pt idx="87">
                  <c:v>2.41</c:v>
                </c:pt>
                <c:pt idx="88">
                  <c:v>2.41</c:v>
                </c:pt>
                <c:pt idx="89">
                  <c:v>2.41</c:v>
                </c:pt>
                <c:pt idx="90">
                  <c:v>2.41</c:v>
                </c:pt>
                <c:pt idx="91">
                  <c:v>2.41</c:v>
                </c:pt>
                <c:pt idx="92">
                  <c:v>2.41</c:v>
                </c:pt>
                <c:pt idx="93">
                  <c:v>2.41</c:v>
                </c:pt>
                <c:pt idx="94">
                  <c:v>2.41</c:v>
                </c:pt>
                <c:pt idx="95">
                  <c:v>2.41</c:v>
                </c:pt>
                <c:pt idx="96">
                  <c:v>2.41</c:v>
                </c:pt>
                <c:pt idx="97">
                  <c:v>2.41</c:v>
                </c:pt>
                <c:pt idx="98">
                  <c:v>2.41</c:v>
                </c:pt>
                <c:pt idx="99">
                  <c:v>2.41</c:v>
                </c:pt>
                <c:pt idx="100">
                  <c:v>2.41</c:v>
                </c:pt>
                <c:pt idx="101">
                  <c:v>2.41</c:v>
                </c:pt>
                <c:pt idx="102">
                  <c:v>2.41</c:v>
                </c:pt>
                <c:pt idx="103">
                  <c:v>2.41</c:v>
                </c:pt>
                <c:pt idx="104">
                  <c:v>2.41</c:v>
                </c:pt>
                <c:pt idx="105">
                  <c:v>2.41</c:v>
                </c:pt>
                <c:pt idx="106">
                  <c:v>2.41</c:v>
                </c:pt>
                <c:pt idx="107">
                  <c:v>2.41</c:v>
                </c:pt>
                <c:pt idx="108">
                  <c:v>2.41</c:v>
                </c:pt>
                <c:pt idx="109">
                  <c:v>2.41</c:v>
                </c:pt>
                <c:pt idx="110">
                  <c:v>2.41</c:v>
                </c:pt>
                <c:pt idx="111">
                  <c:v>2.41</c:v>
                </c:pt>
                <c:pt idx="112">
                  <c:v>2.41</c:v>
                </c:pt>
                <c:pt idx="113">
                  <c:v>2.41</c:v>
                </c:pt>
                <c:pt idx="114">
                  <c:v>2.41</c:v>
                </c:pt>
                <c:pt idx="115">
                  <c:v>2.41</c:v>
                </c:pt>
                <c:pt idx="116">
                  <c:v>2.41</c:v>
                </c:pt>
                <c:pt idx="117">
                  <c:v>2.41</c:v>
                </c:pt>
                <c:pt idx="118">
                  <c:v>2.41</c:v>
                </c:pt>
                <c:pt idx="119">
                  <c:v>2.41</c:v>
                </c:pt>
                <c:pt idx="120">
                  <c:v>2.41</c:v>
                </c:pt>
                <c:pt idx="121">
                  <c:v>2.41</c:v>
                </c:pt>
                <c:pt idx="122">
                  <c:v>2.41</c:v>
                </c:pt>
                <c:pt idx="123">
                  <c:v>2.41</c:v>
                </c:pt>
                <c:pt idx="124">
                  <c:v>2.41</c:v>
                </c:pt>
                <c:pt idx="125">
                  <c:v>2.41</c:v>
                </c:pt>
                <c:pt idx="126">
                  <c:v>2.41</c:v>
                </c:pt>
                <c:pt idx="127">
                  <c:v>2.41</c:v>
                </c:pt>
                <c:pt idx="128">
                  <c:v>2.41</c:v>
                </c:pt>
                <c:pt idx="129">
                  <c:v>2.41</c:v>
                </c:pt>
                <c:pt idx="130">
                  <c:v>2.41</c:v>
                </c:pt>
                <c:pt idx="131">
                  <c:v>2.41</c:v>
                </c:pt>
                <c:pt idx="132">
                  <c:v>2.41</c:v>
                </c:pt>
                <c:pt idx="133">
                  <c:v>2.41</c:v>
                </c:pt>
                <c:pt idx="134">
                  <c:v>2.41</c:v>
                </c:pt>
                <c:pt idx="135">
                  <c:v>2.41</c:v>
                </c:pt>
                <c:pt idx="136">
                  <c:v>2.41</c:v>
                </c:pt>
                <c:pt idx="137">
                  <c:v>2.41</c:v>
                </c:pt>
                <c:pt idx="138">
                  <c:v>2.41</c:v>
                </c:pt>
                <c:pt idx="139">
                  <c:v>2.41</c:v>
                </c:pt>
                <c:pt idx="140">
                  <c:v>2.41</c:v>
                </c:pt>
                <c:pt idx="141">
                  <c:v>2.41</c:v>
                </c:pt>
                <c:pt idx="142">
                  <c:v>2.41</c:v>
                </c:pt>
                <c:pt idx="143">
                  <c:v>2.41</c:v>
                </c:pt>
                <c:pt idx="144">
                  <c:v>2.41</c:v>
                </c:pt>
                <c:pt idx="145">
                  <c:v>2.41</c:v>
                </c:pt>
                <c:pt idx="146">
                  <c:v>2.41</c:v>
                </c:pt>
                <c:pt idx="147">
                  <c:v>2.41</c:v>
                </c:pt>
                <c:pt idx="148">
                  <c:v>2.41</c:v>
                </c:pt>
                <c:pt idx="149">
                  <c:v>2.41</c:v>
                </c:pt>
                <c:pt idx="150">
                  <c:v>2.41</c:v>
                </c:pt>
                <c:pt idx="151">
                  <c:v>2.41</c:v>
                </c:pt>
                <c:pt idx="152">
                  <c:v>2.41</c:v>
                </c:pt>
                <c:pt idx="153">
                  <c:v>2.41</c:v>
                </c:pt>
                <c:pt idx="154">
                  <c:v>2.41</c:v>
                </c:pt>
                <c:pt idx="155">
                  <c:v>2.41</c:v>
                </c:pt>
                <c:pt idx="156">
                  <c:v>2.41</c:v>
                </c:pt>
                <c:pt idx="157">
                  <c:v>2.41</c:v>
                </c:pt>
                <c:pt idx="158">
                  <c:v>2.41</c:v>
                </c:pt>
                <c:pt idx="159">
                  <c:v>2.41</c:v>
                </c:pt>
                <c:pt idx="160">
                  <c:v>2.41</c:v>
                </c:pt>
                <c:pt idx="161">
                  <c:v>2.41</c:v>
                </c:pt>
                <c:pt idx="162">
                  <c:v>2.41</c:v>
                </c:pt>
                <c:pt idx="163">
                  <c:v>2.41</c:v>
                </c:pt>
                <c:pt idx="164">
                  <c:v>2.41</c:v>
                </c:pt>
                <c:pt idx="165">
                  <c:v>2.41</c:v>
                </c:pt>
                <c:pt idx="166">
                  <c:v>2.41</c:v>
                </c:pt>
                <c:pt idx="167">
                  <c:v>2.41</c:v>
                </c:pt>
                <c:pt idx="168">
                  <c:v>2.41</c:v>
                </c:pt>
                <c:pt idx="169">
                  <c:v>2.41</c:v>
                </c:pt>
                <c:pt idx="170">
                  <c:v>2.41</c:v>
                </c:pt>
                <c:pt idx="171">
                  <c:v>2.41</c:v>
                </c:pt>
                <c:pt idx="172">
                  <c:v>2.41</c:v>
                </c:pt>
                <c:pt idx="173">
                  <c:v>2.41</c:v>
                </c:pt>
                <c:pt idx="174">
                  <c:v>2.41</c:v>
                </c:pt>
                <c:pt idx="175">
                  <c:v>2.41</c:v>
                </c:pt>
                <c:pt idx="176">
                  <c:v>2.41</c:v>
                </c:pt>
                <c:pt idx="177">
                  <c:v>2.41</c:v>
                </c:pt>
                <c:pt idx="178">
                  <c:v>2.41</c:v>
                </c:pt>
                <c:pt idx="179">
                  <c:v>2.41</c:v>
                </c:pt>
                <c:pt idx="180">
                  <c:v>2.41</c:v>
                </c:pt>
                <c:pt idx="181">
                  <c:v>2.41</c:v>
                </c:pt>
                <c:pt idx="182">
                  <c:v>2.41</c:v>
                </c:pt>
                <c:pt idx="183">
                  <c:v>2.41</c:v>
                </c:pt>
                <c:pt idx="184">
                  <c:v>2.41</c:v>
                </c:pt>
                <c:pt idx="185">
                  <c:v>2.41</c:v>
                </c:pt>
                <c:pt idx="186">
                  <c:v>2.41</c:v>
                </c:pt>
                <c:pt idx="187">
                  <c:v>2.41</c:v>
                </c:pt>
                <c:pt idx="188">
                  <c:v>2.41</c:v>
                </c:pt>
                <c:pt idx="189">
                  <c:v>2.41</c:v>
                </c:pt>
                <c:pt idx="190">
                  <c:v>2.41</c:v>
                </c:pt>
                <c:pt idx="191">
                  <c:v>2.41</c:v>
                </c:pt>
                <c:pt idx="192">
                  <c:v>2.41</c:v>
                </c:pt>
                <c:pt idx="193">
                  <c:v>2.41</c:v>
                </c:pt>
                <c:pt idx="194">
                  <c:v>2.41</c:v>
                </c:pt>
                <c:pt idx="195">
                  <c:v>2.41</c:v>
                </c:pt>
                <c:pt idx="196">
                  <c:v>2.41</c:v>
                </c:pt>
                <c:pt idx="197">
                  <c:v>2.41</c:v>
                </c:pt>
                <c:pt idx="198">
                  <c:v>2.41</c:v>
                </c:pt>
                <c:pt idx="199">
                  <c:v>2.41</c:v>
                </c:pt>
                <c:pt idx="200">
                  <c:v>2.41</c:v>
                </c:pt>
                <c:pt idx="201">
                  <c:v>2.41</c:v>
                </c:pt>
                <c:pt idx="202">
                  <c:v>2.41</c:v>
                </c:pt>
                <c:pt idx="203">
                  <c:v>2.41</c:v>
                </c:pt>
                <c:pt idx="204">
                  <c:v>2.41</c:v>
                </c:pt>
                <c:pt idx="205">
                  <c:v>2.41</c:v>
                </c:pt>
                <c:pt idx="206">
                  <c:v>2.41</c:v>
                </c:pt>
                <c:pt idx="207">
                  <c:v>2.41</c:v>
                </c:pt>
                <c:pt idx="208">
                  <c:v>2.41</c:v>
                </c:pt>
                <c:pt idx="209">
                  <c:v>2.41</c:v>
                </c:pt>
                <c:pt idx="210">
                  <c:v>2.41</c:v>
                </c:pt>
                <c:pt idx="211">
                  <c:v>2.41</c:v>
                </c:pt>
                <c:pt idx="212">
                  <c:v>2.41</c:v>
                </c:pt>
                <c:pt idx="213">
                  <c:v>2.41</c:v>
                </c:pt>
                <c:pt idx="214">
                  <c:v>2.41</c:v>
                </c:pt>
                <c:pt idx="215">
                  <c:v>2.41</c:v>
                </c:pt>
                <c:pt idx="216">
                  <c:v>2.41</c:v>
                </c:pt>
                <c:pt idx="217">
                  <c:v>2.41</c:v>
                </c:pt>
                <c:pt idx="218">
                  <c:v>2.41</c:v>
                </c:pt>
                <c:pt idx="219">
                  <c:v>2.41</c:v>
                </c:pt>
                <c:pt idx="220">
                  <c:v>2.41</c:v>
                </c:pt>
                <c:pt idx="221">
                  <c:v>2.41</c:v>
                </c:pt>
                <c:pt idx="222">
                  <c:v>2.41</c:v>
                </c:pt>
                <c:pt idx="223">
                  <c:v>2.41</c:v>
                </c:pt>
                <c:pt idx="224">
                  <c:v>2.41</c:v>
                </c:pt>
                <c:pt idx="225">
                  <c:v>2.41</c:v>
                </c:pt>
                <c:pt idx="226">
                  <c:v>2.41</c:v>
                </c:pt>
                <c:pt idx="227">
                  <c:v>2.41</c:v>
                </c:pt>
                <c:pt idx="228">
                  <c:v>2.41</c:v>
                </c:pt>
                <c:pt idx="229">
                  <c:v>2.41</c:v>
                </c:pt>
                <c:pt idx="230">
                  <c:v>2.41</c:v>
                </c:pt>
                <c:pt idx="231">
                  <c:v>2.41</c:v>
                </c:pt>
                <c:pt idx="232">
                  <c:v>2.41</c:v>
                </c:pt>
                <c:pt idx="233">
                  <c:v>2.41</c:v>
                </c:pt>
                <c:pt idx="234">
                  <c:v>2.41</c:v>
                </c:pt>
                <c:pt idx="235">
                  <c:v>2.41</c:v>
                </c:pt>
                <c:pt idx="236">
                  <c:v>2.41</c:v>
                </c:pt>
                <c:pt idx="237">
                  <c:v>2.41</c:v>
                </c:pt>
                <c:pt idx="238">
                  <c:v>2.41</c:v>
                </c:pt>
                <c:pt idx="239">
                  <c:v>2.41</c:v>
                </c:pt>
                <c:pt idx="240">
                  <c:v>2.41</c:v>
                </c:pt>
                <c:pt idx="241">
                  <c:v>2.41</c:v>
                </c:pt>
                <c:pt idx="242">
                  <c:v>2.41</c:v>
                </c:pt>
                <c:pt idx="243">
                  <c:v>2.41</c:v>
                </c:pt>
                <c:pt idx="244">
                  <c:v>2.41</c:v>
                </c:pt>
                <c:pt idx="245">
                  <c:v>2.41</c:v>
                </c:pt>
                <c:pt idx="246">
                  <c:v>2.41</c:v>
                </c:pt>
                <c:pt idx="247">
                  <c:v>2.41</c:v>
                </c:pt>
                <c:pt idx="248">
                  <c:v>2.41</c:v>
                </c:pt>
                <c:pt idx="249">
                  <c:v>2.41</c:v>
                </c:pt>
                <c:pt idx="250">
                  <c:v>2.41</c:v>
                </c:pt>
                <c:pt idx="251">
                  <c:v>2.41</c:v>
                </c:pt>
                <c:pt idx="252">
                  <c:v>2.41</c:v>
                </c:pt>
                <c:pt idx="253">
                  <c:v>2.41</c:v>
                </c:pt>
                <c:pt idx="254">
                  <c:v>2.41</c:v>
                </c:pt>
                <c:pt idx="255">
                  <c:v>2.41</c:v>
                </c:pt>
                <c:pt idx="256">
                  <c:v>2.41</c:v>
                </c:pt>
                <c:pt idx="257">
                  <c:v>2.41</c:v>
                </c:pt>
                <c:pt idx="258">
                  <c:v>2.41</c:v>
                </c:pt>
                <c:pt idx="259">
                  <c:v>2.41</c:v>
                </c:pt>
                <c:pt idx="260">
                  <c:v>2.41</c:v>
                </c:pt>
                <c:pt idx="261">
                  <c:v>2.41</c:v>
                </c:pt>
                <c:pt idx="262">
                  <c:v>2.41</c:v>
                </c:pt>
                <c:pt idx="263">
                  <c:v>2.41</c:v>
                </c:pt>
                <c:pt idx="264">
                  <c:v>2.41</c:v>
                </c:pt>
                <c:pt idx="265">
                  <c:v>2.41</c:v>
                </c:pt>
                <c:pt idx="266">
                  <c:v>2.41</c:v>
                </c:pt>
                <c:pt idx="267">
                  <c:v>2.41</c:v>
                </c:pt>
                <c:pt idx="268">
                  <c:v>2.41</c:v>
                </c:pt>
                <c:pt idx="269">
                  <c:v>2.41</c:v>
                </c:pt>
                <c:pt idx="270">
                  <c:v>2.41</c:v>
                </c:pt>
                <c:pt idx="271">
                  <c:v>2.41</c:v>
                </c:pt>
                <c:pt idx="272">
                  <c:v>2.41</c:v>
                </c:pt>
                <c:pt idx="273">
                  <c:v>2.41</c:v>
                </c:pt>
                <c:pt idx="274">
                  <c:v>2.41</c:v>
                </c:pt>
                <c:pt idx="275">
                  <c:v>2.41</c:v>
                </c:pt>
                <c:pt idx="276">
                  <c:v>2.41</c:v>
                </c:pt>
                <c:pt idx="277">
                  <c:v>2.41</c:v>
                </c:pt>
                <c:pt idx="278">
                  <c:v>2.41</c:v>
                </c:pt>
                <c:pt idx="279">
                  <c:v>2.41</c:v>
                </c:pt>
                <c:pt idx="280">
                  <c:v>2.41</c:v>
                </c:pt>
                <c:pt idx="281">
                  <c:v>2.41</c:v>
                </c:pt>
                <c:pt idx="282">
                  <c:v>2.41</c:v>
                </c:pt>
                <c:pt idx="283">
                  <c:v>2.41</c:v>
                </c:pt>
                <c:pt idx="284">
                  <c:v>2.41</c:v>
                </c:pt>
                <c:pt idx="285">
                  <c:v>2.41</c:v>
                </c:pt>
                <c:pt idx="286">
                  <c:v>2.41</c:v>
                </c:pt>
                <c:pt idx="287">
                  <c:v>2.41</c:v>
                </c:pt>
                <c:pt idx="288">
                  <c:v>2.41</c:v>
                </c:pt>
                <c:pt idx="289">
                  <c:v>2.41</c:v>
                </c:pt>
                <c:pt idx="290">
                  <c:v>2.41</c:v>
                </c:pt>
                <c:pt idx="291">
                  <c:v>2.41</c:v>
                </c:pt>
                <c:pt idx="292">
                  <c:v>2.41</c:v>
                </c:pt>
                <c:pt idx="293">
                  <c:v>2.41</c:v>
                </c:pt>
                <c:pt idx="294">
                  <c:v>2.41</c:v>
                </c:pt>
                <c:pt idx="295">
                  <c:v>2.41</c:v>
                </c:pt>
                <c:pt idx="296">
                  <c:v>2.41</c:v>
                </c:pt>
                <c:pt idx="297">
                  <c:v>2.41</c:v>
                </c:pt>
                <c:pt idx="298">
                  <c:v>2.41</c:v>
                </c:pt>
                <c:pt idx="299">
                  <c:v>2.41</c:v>
                </c:pt>
                <c:pt idx="300">
                  <c:v>2.41</c:v>
                </c:pt>
                <c:pt idx="301">
                  <c:v>2.41</c:v>
                </c:pt>
                <c:pt idx="302">
                  <c:v>2.41</c:v>
                </c:pt>
                <c:pt idx="303">
                  <c:v>2.41</c:v>
                </c:pt>
                <c:pt idx="304">
                  <c:v>2.41</c:v>
                </c:pt>
                <c:pt idx="305">
                  <c:v>2.41</c:v>
                </c:pt>
                <c:pt idx="306">
                  <c:v>2.41</c:v>
                </c:pt>
                <c:pt idx="307">
                  <c:v>2.41</c:v>
                </c:pt>
                <c:pt idx="308">
                  <c:v>2.41</c:v>
                </c:pt>
                <c:pt idx="309">
                  <c:v>2.41</c:v>
                </c:pt>
                <c:pt idx="310">
                  <c:v>2.41</c:v>
                </c:pt>
                <c:pt idx="311">
                  <c:v>2.41</c:v>
                </c:pt>
                <c:pt idx="312">
                  <c:v>2.41</c:v>
                </c:pt>
                <c:pt idx="313">
                  <c:v>2.41</c:v>
                </c:pt>
                <c:pt idx="314">
                  <c:v>2.41</c:v>
                </c:pt>
                <c:pt idx="315">
                  <c:v>2.41</c:v>
                </c:pt>
                <c:pt idx="316">
                  <c:v>2.41</c:v>
                </c:pt>
                <c:pt idx="317">
                  <c:v>2.41</c:v>
                </c:pt>
                <c:pt idx="318">
                  <c:v>2.41</c:v>
                </c:pt>
                <c:pt idx="319">
                  <c:v>2.41</c:v>
                </c:pt>
                <c:pt idx="320">
                  <c:v>2.41</c:v>
                </c:pt>
                <c:pt idx="321">
                  <c:v>2.41</c:v>
                </c:pt>
                <c:pt idx="322">
                  <c:v>2.41</c:v>
                </c:pt>
                <c:pt idx="323">
                  <c:v>2.41</c:v>
                </c:pt>
                <c:pt idx="324">
                  <c:v>2.41</c:v>
                </c:pt>
                <c:pt idx="325">
                  <c:v>2.41</c:v>
                </c:pt>
                <c:pt idx="326">
                  <c:v>2.41</c:v>
                </c:pt>
                <c:pt idx="327">
                  <c:v>2.41</c:v>
                </c:pt>
                <c:pt idx="328">
                  <c:v>2.41</c:v>
                </c:pt>
                <c:pt idx="329">
                  <c:v>2.41</c:v>
                </c:pt>
                <c:pt idx="330">
                  <c:v>2.41</c:v>
                </c:pt>
                <c:pt idx="331">
                  <c:v>2.41</c:v>
                </c:pt>
                <c:pt idx="332">
                  <c:v>2.41</c:v>
                </c:pt>
                <c:pt idx="333">
                  <c:v>2.41</c:v>
                </c:pt>
                <c:pt idx="334">
                  <c:v>2.41</c:v>
                </c:pt>
                <c:pt idx="335">
                  <c:v>2.41</c:v>
                </c:pt>
                <c:pt idx="336">
                  <c:v>2.41</c:v>
                </c:pt>
                <c:pt idx="337">
                  <c:v>2.41</c:v>
                </c:pt>
                <c:pt idx="338">
                  <c:v>2.41</c:v>
                </c:pt>
                <c:pt idx="339">
                  <c:v>2.41</c:v>
                </c:pt>
                <c:pt idx="340">
                  <c:v>2.41</c:v>
                </c:pt>
                <c:pt idx="341">
                  <c:v>2.41</c:v>
                </c:pt>
                <c:pt idx="342">
                  <c:v>2.41</c:v>
                </c:pt>
                <c:pt idx="343">
                  <c:v>2.41</c:v>
                </c:pt>
                <c:pt idx="344">
                  <c:v>2.41</c:v>
                </c:pt>
                <c:pt idx="345">
                  <c:v>2.41</c:v>
                </c:pt>
                <c:pt idx="346">
                  <c:v>2.41</c:v>
                </c:pt>
                <c:pt idx="347">
                  <c:v>2.41</c:v>
                </c:pt>
                <c:pt idx="348">
                  <c:v>2.41</c:v>
                </c:pt>
                <c:pt idx="349">
                  <c:v>2.41</c:v>
                </c:pt>
                <c:pt idx="350">
                  <c:v>2.41</c:v>
                </c:pt>
                <c:pt idx="351">
                  <c:v>2.41</c:v>
                </c:pt>
                <c:pt idx="352">
                  <c:v>2.41</c:v>
                </c:pt>
                <c:pt idx="353">
                  <c:v>2.41</c:v>
                </c:pt>
                <c:pt idx="354">
                  <c:v>2.41</c:v>
                </c:pt>
                <c:pt idx="355">
                  <c:v>2.41</c:v>
                </c:pt>
                <c:pt idx="356">
                  <c:v>2.41</c:v>
                </c:pt>
                <c:pt idx="357">
                  <c:v>2.41</c:v>
                </c:pt>
                <c:pt idx="358">
                  <c:v>2.41</c:v>
                </c:pt>
                <c:pt idx="359">
                  <c:v>2.41</c:v>
                </c:pt>
                <c:pt idx="360">
                  <c:v>2.41</c:v>
                </c:pt>
                <c:pt idx="361">
                  <c:v>2.41</c:v>
                </c:pt>
                <c:pt idx="362">
                  <c:v>2.41</c:v>
                </c:pt>
                <c:pt idx="363">
                  <c:v>2.41</c:v>
                </c:pt>
                <c:pt idx="364">
                  <c:v>2.41</c:v>
                </c:pt>
                <c:pt idx="365">
                  <c:v>2.41</c:v>
                </c:pt>
                <c:pt idx="366">
                  <c:v>2.41</c:v>
                </c:pt>
                <c:pt idx="367">
                  <c:v>2.41</c:v>
                </c:pt>
                <c:pt idx="368">
                  <c:v>2.41</c:v>
                </c:pt>
                <c:pt idx="369">
                  <c:v>2.41</c:v>
                </c:pt>
                <c:pt idx="370">
                  <c:v>2.41</c:v>
                </c:pt>
                <c:pt idx="371">
                  <c:v>2.41</c:v>
                </c:pt>
                <c:pt idx="372">
                  <c:v>2.41</c:v>
                </c:pt>
                <c:pt idx="373">
                  <c:v>2.41</c:v>
                </c:pt>
                <c:pt idx="374">
                  <c:v>2.41</c:v>
                </c:pt>
                <c:pt idx="375">
                  <c:v>2.41</c:v>
                </c:pt>
                <c:pt idx="376">
                  <c:v>2.41</c:v>
                </c:pt>
                <c:pt idx="377">
                  <c:v>2.41</c:v>
                </c:pt>
                <c:pt idx="378">
                  <c:v>2.41</c:v>
                </c:pt>
                <c:pt idx="379">
                  <c:v>2.41</c:v>
                </c:pt>
                <c:pt idx="380">
                  <c:v>2.41</c:v>
                </c:pt>
                <c:pt idx="381">
                  <c:v>2.41</c:v>
                </c:pt>
                <c:pt idx="382">
                  <c:v>2.41</c:v>
                </c:pt>
                <c:pt idx="383">
                  <c:v>2.41</c:v>
                </c:pt>
                <c:pt idx="384">
                  <c:v>2.41</c:v>
                </c:pt>
                <c:pt idx="385">
                  <c:v>2.41</c:v>
                </c:pt>
                <c:pt idx="386">
                  <c:v>2.41</c:v>
                </c:pt>
                <c:pt idx="387">
                  <c:v>2.41</c:v>
                </c:pt>
                <c:pt idx="388">
                  <c:v>2.41</c:v>
                </c:pt>
                <c:pt idx="389">
                  <c:v>2.41</c:v>
                </c:pt>
                <c:pt idx="390">
                  <c:v>2.41</c:v>
                </c:pt>
                <c:pt idx="391">
                  <c:v>2.41</c:v>
                </c:pt>
                <c:pt idx="392">
                  <c:v>2.41</c:v>
                </c:pt>
                <c:pt idx="393">
                  <c:v>2.41</c:v>
                </c:pt>
                <c:pt idx="394">
                  <c:v>2.41</c:v>
                </c:pt>
                <c:pt idx="395">
                  <c:v>2.41</c:v>
                </c:pt>
                <c:pt idx="396">
                  <c:v>2.41</c:v>
                </c:pt>
                <c:pt idx="397">
                  <c:v>2.41</c:v>
                </c:pt>
                <c:pt idx="398">
                  <c:v>2.41</c:v>
                </c:pt>
                <c:pt idx="399">
                  <c:v>2.41</c:v>
                </c:pt>
                <c:pt idx="400">
                  <c:v>2.41</c:v>
                </c:pt>
                <c:pt idx="401">
                  <c:v>2.41</c:v>
                </c:pt>
                <c:pt idx="402">
                  <c:v>2.41</c:v>
                </c:pt>
                <c:pt idx="403">
                  <c:v>2.41</c:v>
                </c:pt>
                <c:pt idx="404">
                  <c:v>2.41</c:v>
                </c:pt>
                <c:pt idx="405">
                  <c:v>2.41</c:v>
                </c:pt>
                <c:pt idx="406">
                  <c:v>2.41</c:v>
                </c:pt>
                <c:pt idx="407">
                  <c:v>2.41</c:v>
                </c:pt>
                <c:pt idx="408">
                  <c:v>2.41</c:v>
                </c:pt>
                <c:pt idx="409">
                  <c:v>2.41</c:v>
                </c:pt>
                <c:pt idx="410">
                  <c:v>2.41</c:v>
                </c:pt>
                <c:pt idx="411">
                  <c:v>2.41</c:v>
                </c:pt>
                <c:pt idx="412">
                  <c:v>2.41</c:v>
                </c:pt>
                <c:pt idx="413">
                  <c:v>2.41</c:v>
                </c:pt>
                <c:pt idx="414">
                  <c:v>2.41</c:v>
                </c:pt>
                <c:pt idx="415">
                  <c:v>2.41</c:v>
                </c:pt>
                <c:pt idx="416">
                  <c:v>2.41</c:v>
                </c:pt>
                <c:pt idx="417">
                  <c:v>2.41</c:v>
                </c:pt>
                <c:pt idx="418">
                  <c:v>2.41</c:v>
                </c:pt>
                <c:pt idx="419">
                  <c:v>2.41</c:v>
                </c:pt>
                <c:pt idx="420">
                  <c:v>2.41</c:v>
                </c:pt>
                <c:pt idx="421">
                  <c:v>2.41</c:v>
                </c:pt>
                <c:pt idx="422">
                  <c:v>2.41</c:v>
                </c:pt>
                <c:pt idx="423">
                  <c:v>2.41</c:v>
                </c:pt>
                <c:pt idx="424">
                  <c:v>2.41</c:v>
                </c:pt>
                <c:pt idx="425">
                  <c:v>2.41</c:v>
                </c:pt>
                <c:pt idx="426">
                  <c:v>2.41</c:v>
                </c:pt>
                <c:pt idx="427">
                  <c:v>2.41</c:v>
                </c:pt>
                <c:pt idx="428">
                  <c:v>2.41</c:v>
                </c:pt>
                <c:pt idx="429">
                  <c:v>2.41</c:v>
                </c:pt>
                <c:pt idx="430">
                  <c:v>2.41</c:v>
                </c:pt>
                <c:pt idx="431">
                  <c:v>2.41</c:v>
                </c:pt>
                <c:pt idx="432">
                  <c:v>2.41</c:v>
                </c:pt>
                <c:pt idx="433">
                  <c:v>2.41</c:v>
                </c:pt>
                <c:pt idx="434">
                  <c:v>2.41</c:v>
                </c:pt>
                <c:pt idx="435">
                  <c:v>2.41</c:v>
                </c:pt>
                <c:pt idx="436">
                  <c:v>2.41</c:v>
                </c:pt>
                <c:pt idx="437">
                  <c:v>2.41</c:v>
                </c:pt>
                <c:pt idx="438">
                  <c:v>2.41</c:v>
                </c:pt>
                <c:pt idx="439">
                  <c:v>2.41</c:v>
                </c:pt>
                <c:pt idx="440">
                  <c:v>2.41</c:v>
                </c:pt>
                <c:pt idx="441">
                  <c:v>2.41</c:v>
                </c:pt>
                <c:pt idx="442">
                  <c:v>2.41</c:v>
                </c:pt>
                <c:pt idx="443">
                  <c:v>2.41</c:v>
                </c:pt>
                <c:pt idx="444">
                  <c:v>2.41</c:v>
                </c:pt>
                <c:pt idx="445">
                  <c:v>2.41</c:v>
                </c:pt>
                <c:pt idx="446">
                  <c:v>2.41</c:v>
                </c:pt>
                <c:pt idx="447">
                  <c:v>2.41</c:v>
                </c:pt>
                <c:pt idx="448">
                  <c:v>2.41</c:v>
                </c:pt>
                <c:pt idx="449">
                  <c:v>2.41</c:v>
                </c:pt>
                <c:pt idx="450">
                  <c:v>2.41</c:v>
                </c:pt>
                <c:pt idx="451">
                  <c:v>2.41</c:v>
                </c:pt>
                <c:pt idx="452">
                  <c:v>2.41</c:v>
                </c:pt>
                <c:pt idx="453">
                  <c:v>2.41</c:v>
                </c:pt>
                <c:pt idx="454">
                  <c:v>2.41</c:v>
                </c:pt>
                <c:pt idx="455">
                  <c:v>2.41</c:v>
                </c:pt>
                <c:pt idx="456">
                  <c:v>2.41</c:v>
                </c:pt>
                <c:pt idx="457">
                  <c:v>2.41</c:v>
                </c:pt>
                <c:pt idx="458">
                  <c:v>2.41</c:v>
                </c:pt>
                <c:pt idx="459">
                  <c:v>2.41</c:v>
                </c:pt>
                <c:pt idx="460">
                  <c:v>2.41</c:v>
                </c:pt>
                <c:pt idx="461">
                  <c:v>2.41</c:v>
                </c:pt>
                <c:pt idx="462">
                  <c:v>2.41</c:v>
                </c:pt>
                <c:pt idx="463">
                  <c:v>2.41</c:v>
                </c:pt>
                <c:pt idx="464">
                  <c:v>2.41</c:v>
                </c:pt>
                <c:pt idx="465">
                  <c:v>2.41</c:v>
                </c:pt>
                <c:pt idx="466">
                  <c:v>2.41</c:v>
                </c:pt>
                <c:pt idx="467">
                  <c:v>2.41</c:v>
                </c:pt>
                <c:pt idx="468">
                  <c:v>2.41</c:v>
                </c:pt>
                <c:pt idx="469">
                  <c:v>2.41</c:v>
                </c:pt>
                <c:pt idx="470">
                  <c:v>2.41</c:v>
                </c:pt>
                <c:pt idx="471">
                  <c:v>2.41</c:v>
                </c:pt>
                <c:pt idx="472">
                  <c:v>2.41</c:v>
                </c:pt>
                <c:pt idx="473">
                  <c:v>2.41</c:v>
                </c:pt>
                <c:pt idx="474">
                  <c:v>2.41</c:v>
                </c:pt>
                <c:pt idx="475">
                  <c:v>2.41</c:v>
                </c:pt>
                <c:pt idx="476">
                  <c:v>2.41</c:v>
                </c:pt>
                <c:pt idx="477">
                  <c:v>2.41</c:v>
                </c:pt>
                <c:pt idx="478">
                  <c:v>2.41</c:v>
                </c:pt>
                <c:pt idx="479">
                  <c:v>2.41</c:v>
                </c:pt>
                <c:pt idx="480">
                  <c:v>2.41</c:v>
                </c:pt>
                <c:pt idx="481">
                  <c:v>2.41</c:v>
                </c:pt>
                <c:pt idx="482">
                  <c:v>2.41</c:v>
                </c:pt>
                <c:pt idx="483">
                  <c:v>2.41</c:v>
                </c:pt>
                <c:pt idx="484">
                  <c:v>2.41</c:v>
                </c:pt>
                <c:pt idx="485">
                  <c:v>2.41</c:v>
                </c:pt>
                <c:pt idx="486">
                  <c:v>2.41</c:v>
                </c:pt>
                <c:pt idx="487">
                  <c:v>2.41</c:v>
                </c:pt>
                <c:pt idx="488">
                  <c:v>2.41</c:v>
                </c:pt>
                <c:pt idx="489">
                  <c:v>2.41</c:v>
                </c:pt>
                <c:pt idx="490">
                  <c:v>2.41</c:v>
                </c:pt>
                <c:pt idx="491">
                  <c:v>2.41</c:v>
                </c:pt>
                <c:pt idx="492">
                  <c:v>2.41</c:v>
                </c:pt>
                <c:pt idx="493">
                  <c:v>2.41</c:v>
                </c:pt>
                <c:pt idx="494">
                  <c:v>2.41</c:v>
                </c:pt>
                <c:pt idx="495">
                  <c:v>2.41</c:v>
                </c:pt>
                <c:pt idx="496">
                  <c:v>2.41</c:v>
                </c:pt>
                <c:pt idx="497">
                  <c:v>2.41</c:v>
                </c:pt>
                <c:pt idx="498">
                  <c:v>2.41</c:v>
                </c:pt>
                <c:pt idx="499">
                  <c:v>2.41</c:v>
                </c:pt>
                <c:pt idx="500">
                  <c:v>2.41</c:v>
                </c:pt>
                <c:pt idx="501">
                  <c:v>2.41</c:v>
                </c:pt>
                <c:pt idx="502">
                  <c:v>2.41</c:v>
                </c:pt>
                <c:pt idx="503">
                  <c:v>2.41</c:v>
                </c:pt>
                <c:pt idx="504">
                  <c:v>2.41</c:v>
                </c:pt>
                <c:pt idx="505">
                  <c:v>2.41</c:v>
                </c:pt>
                <c:pt idx="506">
                  <c:v>2.41</c:v>
                </c:pt>
                <c:pt idx="507">
                  <c:v>2.41</c:v>
                </c:pt>
                <c:pt idx="508">
                  <c:v>2.41</c:v>
                </c:pt>
                <c:pt idx="509">
                  <c:v>2.41</c:v>
                </c:pt>
                <c:pt idx="510">
                  <c:v>2.41</c:v>
                </c:pt>
                <c:pt idx="511">
                  <c:v>2.41</c:v>
                </c:pt>
                <c:pt idx="512">
                  <c:v>2.41</c:v>
                </c:pt>
                <c:pt idx="513">
                  <c:v>2.41</c:v>
                </c:pt>
                <c:pt idx="514">
                  <c:v>2.41</c:v>
                </c:pt>
                <c:pt idx="515">
                  <c:v>2.41</c:v>
                </c:pt>
                <c:pt idx="516">
                  <c:v>2.41</c:v>
                </c:pt>
                <c:pt idx="517">
                  <c:v>2.41</c:v>
                </c:pt>
                <c:pt idx="518">
                  <c:v>2.41</c:v>
                </c:pt>
                <c:pt idx="519">
                  <c:v>2.41</c:v>
                </c:pt>
                <c:pt idx="520">
                  <c:v>2.41</c:v>
                </c:pt>
                <c:pt idx="521">
                  <c:v>2.41</c:v>
                </c:pt>
                <c:pt idx="522">
                  <c:v>2.41</c:v>
                </c:pt>
                <c:pt idx="523">
                  <c:v>2.41</c:v>
                </c:pt>
                <c:pt idx="524">
                  <c:v>2.41</c:v>
                </c:pt>
                <c:pt idx="525">
                  <c:v>2.41</c:v>
                </c:pt>
                <c:pt idx="526">
                  <c:v>2.41</c:v>
                </c:pt>
                <c:pt idx="527">
                  <c:v>2.41</c:v>
                </c:pt>
                <c:pt idx="528">
                  <c:v>2.41</c:v>
                </c:pt>
                <c:pt idx="529">
                  <c:v>2.41</c:v>
                </c:pt>
                <c:pt idx="530">
                  <c:v>2.41</c:v>
                </c:pt>
                <c:pt idx="531">
                  <c:v>2.41</c:v>
                </c:pt>
                <c:pt idx="532">
                  <c:v>2.41</c:v>
                </c:pt>
                <c:pt idx="533">
                  <c:v>2.41</c:v>
                </c:pt>
                <c:pt idx="534">
                  <c:v>2.41</c:v>
                </c:pt>
                <c:pt idx="535">
                  <c:v>2.41</c:v>
                </c:pt>
                <c:pt idx="536">
                  <c:v>2.41</c:v>
                </c:pt>
                <c:pt idx="537">
                  <c:v>2.41</c:v>
                </c:pt>
                <c:pt idx="538">
                  <c:v>2.41</c:v>
                </c:pt>
                <c:pt idx="539">
                  <c:v>2.41</c:v>
                </c:pt>
                <c:pt idx="540">
                  <c:v>2.41</c:v>
                </c:pt>
                <c:pt idx="541">
                  <c:v>2.41</c:v>
                </c:pt>
                <c:pt idx="542">
                  <c:v>2.41</c:v>
                </c:pt>
                <c:pt idx="543">
                  <c:v>2.41</c:v>
                </c:pt>
                <c:pt idx="544">
                  <c:v>2.41</c:v>
                </c:pt>
                <c:pt idx="545">
                  <c:v>2.41</c:v>
                </c:pt>
                <c:pt idx="546">
                  <c:v>2.41</c:v>
                </c:pt>
                <c:pt idx="547">
                  <c:v>2.41</c:v>
                </c:pt>
                <c:pt idx="548">
                  <c:v>2.41</c:v>
                </c:pt>
                <c:pt idx="549">
                  <c:v>2.41</c:v>
                </c:pt>
                <c:pt idx="550">
                  <c:v>2.41</c:v>
                </c:pt>
                <c:pt idx="551">
                  <c:v>2.41</c:v>
                </c:pt>
                <c:pt idx="552">
                  <c:v>2.41</c:v>
                </c:pt>
                <c:pt idx="553">
                  <c:v>2.41</c:v>
                </c:pt>
                <c:pt idx="554">
                  <c:v>2.41</c:v>
                </c:pt>
                <c:pt idx="555">
                  <c:v>2.41</c:v>
                </c:pt>
                <c:pt idx="556">
                  <c:v>2.41</c:v>
                </c:pt>
                <c:pt idx="557">
                  <c:v>2.41</c:v>
                </c:pt>
                <c:pt idx="558">
                  <c:v>2.41</c:v>
                </c:pt>
                <c:pt idx="559">
                  <c:v>2.41</c:v>
                </c:pt>
                <c:pt idx="560">
                  <c:v>2.41</c:v>
                </c:pt>
                <c:pt idx="561">
                  <c:v>2.41</c:v>
                </c:pt>
                <c:pt idx="562">
                  <c:v>2.41</c:v>
                </c:pt>
                <c:pt idx="563">
                  <c:v>2.41</c:v>
                </c:pt>
                <c:pt idx="564">
                  <c:v>2.41</c:v>
                </c:pt>
                <c:pt idx="565">
                  <c:v>2.41</c:v>
                </c:pt>
                <c:pt idx="566">
                  <c:v>2.41</c:v>
                </c:pt>
                <c:pt idx="567">
                  <c:v>2.41</c:v>
                </c:pt>
                <c:pt idx="568">
                  <c:v>2.41</c:v>
                </c:pt>
                <c:pt idx="569">
                  <c:v>2.41</c:v>
                </c:pt>
                <c:pt idx="570">
                  <c:v>2.41</c:v>
                </c:pt>
                <c:pt idx="571">
                  <c:v>2.41</c:v>
                </c:pt>
                <c:pt idx="572">
                  <c:v>2.41</c:v>
                </c:pt>
                <c:pt idx="573">
                  <c:v>2.41</c:v>
                </c:pt>
                <c:pt idx="574">
                  <c:v>2.41</c:v>
                </c:pt>
                <c:pt idx="575">
                  <c:v>2.41</c:v>
                </c:pt>
                <c:pt idx="576">
                  <c:v>2.41</c:v>
                </c:pt>
                <c:pt idx="577">
                  <c:v>2.41</c:v>
                </c:pt>
                <c:pt idx="578">
                  <c:v>2.41</c:v>
                </c:pt>
                <c:pt idx="579">
                  <c:v>2.41</c:v>
                </c:pt>
                <c:pt idx="580">
                  <c:v>2.41</c:v>
                </c:pt>
                <c:pt idx="581">
                  <c:v>2.41</c:v>
                </c:pt>
                <c:pt idx="582">
                  <c:v>2.41</c:v>
                </c:pt>
                <c:pt idx="583">
                  <c:v>2.41</c:v>
                </c:pt>
                <c:pt idx="584">
                  <c:v>2.41</c:v>
                </c:pt>
                <c:pt idx="585">
                  <c:v>2.41</c:v>
                </c:pt>
                <c:pt idx="586">
                  <c:v>2.41</c:v>
                </c:pt>
                <c:pt idx="587">
                  <c:v>2.41</c:v>
                </c:pt>
                <c:pt idx="588">
                  <c:v>2.41</c:v>
                </c:pt>
                <c:pt idx="589">
                  <c:v>2.41</c:v>
                </c:pt>
                <c:pt idx="590">
                  <c:v>2.41</c:v>
                </c:pt>
                <c:pt idx="591">
                  <c:v>2.41</c:v>
                </c:pt>
                <c:pt idx="592">
                  <c:v>2.41</c:v>
                </c:pt>
                <c:pt idx="593">
                  <c:v>2.41</c:v>
                </c:pt>
                <c:pt idx="594">
                  <c:v>2.41</c:v>
                </c:pt>
                <c:pt idx="595">
                  <c:v>2.41</c:v>
                </c:pt>
                <c:pt idx="596">
                  <c:v>2.41</c:v>
                </c:pt>
                <c:pt idx="597">
                  <c:v>2.41</c:v>
                </c:pt>
                <c:pt idx="598">
                  <c:v>2.41</c:v>
                </c:pt>
                <c:pt idx="599">
                  <c:v>2.41</c:v>
                </c:pt>
                <c:pt idx="600">
                  <c:v>2.41</c:v>
                </c:pt>
                <c:pt idx="601">
                  <c:v>2.41</c:v>
                </c:pt>
                <c:pt idx="602">
                  <c:v>2.41</c:v>
                </c:pt>
                <c:pt idx="603">
                  <c:v>2.41</c:v>
                </c:pt>
                <c:pt idx="604">
                  <c:v>2.41</c:v>
                </c:pt>
                <c:pt idx="605">
                  <c:v>2.41</c:v>
                </c:pt>
                <c:pt idx="606">
                  <c:v>2.41</c:v>
                </c:pt>
                <c:pt idx="607">
                  <c:v>2.41</c:v>
                </c:pt>
                <c:pt idx="608">
                  <c:v>2.41</c:v>
                </c:pt>
                <c:pt idx="609">
                  <c:v>2.41</c:v>
                </c:pt>
                <c:pt idx="610">
                  <c:v>2.41</c:v>
                </c:pt>
                <c:pt idx="611">
                  <c:v>2.41</c:v>
                </c:pt>
                <c:pt idx="612">
                  <c:v>2.41</c:v>
                </c:pt>
                <c:pt idx="613">
                  <c:v>2.41</c:v>
                </c:pt>
                <c:pt idx="614">
                  <c:v>2.41</c:v>
                </c:pt>
                <c:pt idx="615">
                  <c:v>2.41</c:v>
                </c:pt>
                <c:pt idx="616">
                  <c:v>2.41</c:v>
                </c:pt>
                <c:pt idx="617">
                  <c:v>2.41</c:v>
                </c:pt>
                <c:pt idx="618">
                  <c:v>2.41</c:v>
                </c:pt>
                <c:pt idx="619">
                  <c:v>2.41</c:v>
                </c:pt>
                <c:pt idx="620">
                  <c:v>2.41</c:v>
                </c:pt>
                <c:pt idx="621">
                  <c:v>2.41</c:v>
                </c:pt>
                <c:pt idx="622">
                  <c:v>2.41</c:v>
                </c:pt>
                <c:pt idx="623">
                  <c:v>2.41</c:v>
                </c:pt>
                <c:pt idx="624">
                  <c:v>2.41</c:v>
                </c:pt>
                <c:pt idx="625">
                  <c:v>2.41</c:v>
                </c:pt>
                <c:pt idx="626">
                  <c:v>2.41</c:v>
                </c:pt>
                <c:pt idx="627">
                  <c:v>2.41</c:v>
                </c:pt>
                <c:pt idx="628">
                  <c:v>2.41</c:v>
                </c:pt>
                <c:pt idx="629">
                  <c:v>2.41</c:v>
                </c:pt>
                <c:pt idx="630">
                  <c:v>2.41</c:v>
                </c:pt>
                <c:pt idx="631">
                  <c:v>2.41</c:v>
                </c:pt>
                <c:pt idx="632">
                  <c:v>2.41</c:v>
                </c:pt>
                <c:pt idx="633">
                  <c:v>2.41</c:v>
                </c:pt>
                <c:pt idx="634">
                  <c:v>2.41</c:v>
                </c:pt>
                <c:pt idx="635">
                  <c:v>2.41</c:v>
                </c:pt>
                <c:pt idx="636">
                  <c:v>2.41</c:v>
                </c:pt>
                <c:pt idx="637">
                  <c:v>2.41</c:v>
                </c:pt>
                <c:pt idx="638">
                  <c:v>2.41</c:v>
                </c:pt>
                <c:pt idx="639">
                  <c:v>2.41</c:v>
                </c:pt>
                <c:pt idx="640">
                  <c:v>2.41</c:v>
                </c:pt>
                <c:pt idx="641">
                  <c:v>2.41</c:v>
                </c:pt>
                <c:pt idx="642">
                  <c:v>2.41</c:v>
                </c:pt>
                <c:pt idx="643">
                  <c:v>2.41</c:v>
                </c:pt>
                <c:pt idx="644">
                  <c:v>2.41</c:v>
                </c:pt>
                <c:pt idx="645">
                  <c:v>2.41</c:v>
                </c:pt>
                <c:pt idx="646">
                  <c:v>2.41</c:v>
                </c:pt>
                <c:pt idx="647">
                  <c:v>2.41</c:v>
                </c:pt>
                <c:pt idx="648">
                  <c:v>2.41</c:v>
                </c:pt>
                <c:pt idx="649">
                  <c:v>2.41</c:v>
                </c:pt>
                <c:pt idx="650">
                  <c:v>2.41</c:v>
                </c:pt>
                <c:pt idx="651">
                  <c:v>2.41</c:v>
                </c:pt>
                <c:pt idx="652">
                  <c:v>2.41</c:v>
                </c:pt>
                <c:pt idx="653">
                  <c:v>2.41</c:v>
                </c:pt>
                <c:pt idx="654">
                  <c:v>2.41</c:v>
                </c:pt>
                <c:pt idx="655">
                  <c:v>2.41</c:v>
                </c:pt>
                <c:pt idx="656">
                  <c:v>2.41</c:v>
                </c:pt>
                <c:pt idx="657">
                  <c:v>2.41</c:v>
                </c:pt>
                <c:pt idx="658">
                  <c:v>2.41</c:v>
                </c:pt>
                <c:pt idx="659">
                  <c:v>2.41</c:v>
                </c:pt>
                <c:pt idx="660">
                  <c:v>2.41</c:v>
                </c:pt>
                <c:pt idx="661">
                  <c:v>2.41</c:v>
                </c:pt>
                <c:pt idx="662">
                  <c:v>2.41</c:v>
                </c:pt>
                <c:pt idx="663">
                  <c:v>2.41</c:v>
                </c:pt>
                <c:pt idx="664">
                  <c:v>2.41</c:v>
                </c:pt>
                <c:pt idx="665">
                  <c:v>2.41</c:v>
                </c:pt>
                <c:pt idx="666">
                  <c:v>2.41</c:v>
                </c:pt>
                <c:pt idx="667">
                  <c:v>2.41</c:v>
                </c:pt>
                <c:pt idx="668">
                  <c:v>2.41</c:v>
                </c:pt>
                <c:pt idx="669">
                  <c:v>2.41</c:v>
                </c:pt>
                <c:pt idx="670">
                  <c:v>2.41</c:v>
                </c:pt>
                <c:pt idx="671">
                  <c:v>2.41</c:v>
                </c:pt>
                <c:pt idx="672">
                  <c:v>2.41</c:v>
                </c:pt>
                <c:pt idx="673">
                  <c:v>2.41</c:v>
                </c:pt>
                <c:pt idx="674">
                  <c:v>2.41</c:v>
                </c:pt>
                <c:pt idx="675">
                  <c:v>2.41</c:v>
                </c:pt>
                <c:pt idx="676">
                  <c:v>2.41</c:v>
                </c:pt>
                <c:pt idx="677">
                  <c:v>2.41</c:v>
                </c:pt>
                <c:pt idx="678">
                  <c:v>2.41</c:v>
                </c:pt>
                <c:pt idx="679">
                  <c:v>2.41</c:v>
                </c:pt>
                <c:pt idx="680">
                  <c:v>2.41</c:v>
                </c:pt>
                <c:pt idx="681">
                  <c:v>2.41</c:v>
                </c:pt>
                <c:pt idx="682">
                  <c:v>2.41</c:v>
                </c:pt>
                <c:pt idx="683">
                  <c:v>2.41</c:v>
                </c:pt>
                <c:pt idx="684">
                  <c:v>2.41</c:v>
                </c:pt>
                <c:pt idx="685">
                  <c:v>2.41</c:v>
                </c:pt>
                <c:pt idx="686">
                  <c:v>2.41</c:v>
                </c:pt>
                <c:pt idx="687">
                  <c:v>2.41</c:v>
                </c:pt>
                <c:pt idx="688">
                  <c:v>2.41</c:v>
                </c:pt>
                <c:pt idx="689">
                  <c:v>2.41</c:v>
                </c:pt>
                <c:pt idx="690">
                  <c:v>2.41</c:v>
                </c:pt>
                <c:pt idx="691">
                  <c:v>2.41</c:v>
                </c:pt>
                <c:pt idx="692">
                  <c:v>2.41</c:v>
                </c:pt>
                <c:pt idx="693">
                  <c:v>2.41</c:v>
                </c:pt>
                <c:pt idx="694">
                  <c:v>2.41</c:v>
                </c:pt>
                <c:pt idx="695">
                  <c:v>2.41</c:v>
                </c:pt>
                <c:pt idx="696">
                  <c:v>2.41</c:v>
                </c:pt>
                <c:pt idx="697">
                  <c:v>2.41</c:v>
                </c:pt>
                <c:pt idx="698">
                  <c:v>2.41</c:v>
                </c:pt>
                <c:pt idx="699">
                  <c:v>2.41</c:v>
                </c:pt>
                <c:pt idx="700">
                  <c:v>2.41</c:v>
                </c:pt>
                <c:pt idx="701">
                  <c:v>2.41</c:v>
                </c:pt>
                <c:pt idx="702">
                  <c:v>2.41</c:v>
                </c:pt>
                <c:pt idx="703">
                  <c:v>2.41</c:v>
                </c:pt>
                <c:pt idx="704">
                  <c:v>2.41</c:v>
                </c:pt>
                <c:pt idx="705">
                  <c:v>2.41</c:v>
                </c:pt>
                <c:pt idx="706">
                  <c:v>2.41</c:v>
                </c:pt>
                <c:pt idx="707">
                  <c:v>2.41</c:v>
                </c:pt>
                <c:pt idx="708">
                  <c:v>2.41</c:v>
                </c:pt>
                <c:pt idx="709">
                  <c:v>2.41</c:v>
                </c:pt>
                <c:pt idx="710">
                  <c:v>2.41</c:v>
                </c:pt>
                <c:pt idx="711">
                  <c:v>2.41</c:v>
                </c:pt>
                <c:pt idx="712">
                  <c:v>2.41</c:v>
                </c:pt>
                <c:pt idx="713">
                  <c:v>2.41</c:v>
                </c:pt>
                <c:pt idx="714">
                  <c:v>2.41</c:v>
                </c:pt>
                <c:pt idx="715">
                  <c:v>2.41</c:v>
                </c:pt>
                <c:pt idx="716">
                  <c:v>2.41</c:v>
                </c:pt>
                <c:pt idx="717">
                  <c:v>2.41</c:v>
                </c:pt>
                <c:pt idx="718">
                  <c:v>2.41</c:v>
                </c:pt>
                <c:pt idx="719">
                  <c:v>2.41</c:v>
                </c:pt>
                <c:pt idx="720">
                  <c:v>2.41</c:v>
                </c:pt>
                <c:pt idx="721">
                  <c:v>2.41</c:v>
                </c:pt>
                <c:pt idx="722">
                  <c:v>2.41</c:v>
                </c:pt>
                <c:pt idx="723">
                  <c:v>2.41</c:v>
                </c:pt>
                <c:pt idx="724">
                  <c:v>2.41</c:v>
                </c:pt>
                <c:pt idx="725">
                  <c:v>2.41</c:v>
                </c:pt>
                <c:pt idx="726">
                  <c:v>2.41</c:v>
                </c:pt>
                <c:pt idx="727">
                  <c:v>2.41</c:v>
                </c:pt>
                <c:pt idx="728">
                  <c:v>2.41</c:v>
                </c:pt>
                <c:pt idx="729">
                  <c:v>2.41</c:v>
                </c:pt>
                <c:pt idx="730">
                  <c:v>2.41</c:v>
                </c:pt>
                <c:pt idx="731">
                  <c:v>2.41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DF9B-4B73-A52C-63AB36623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3196928"/>
        <c:axId val="57337113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DATOS!$R$3:$R$734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8.4499999999999993</c:v>
                      </c:pt>
                      <c:pt idx="1">
                        <c:v>8.4130000000000003</c:v>
                      </c:pt>
                      <c:pt idx="2">
                        <c:v>8.3699999999999992</c:v>
                      </c:pt>
                      <c:pt idx="3">
                        <c:v>8.3000000000000007</c:v>
                      </c:pt>
                      <c:pt idx="4">
                        <c:v>8.26</c:v>
                      </c:pt>
                      <c:pt idx="5">
                        <c:v>8.19</c:v>
                      </c:pt>
                      <c:pt idx="6">
                        <c:v>8.1</c:v>
                      </c:pt>
                      <c:pt idx="7">
                        <c:v>8.0399999999999991</c:v>
                      </c:pt>
                      <c:pt idx="8">
                        <c:v>7.96</c:v>
                      </c:pt>
                      <c:pt idx="9">
                        <c:v>7.89</c:v>
                      </c:pt>
                      <c:pt idx="10">
                        <c:v>7.78</c:v>
                      </c:pt>
                      <c:pt idx="11">
                        <c:v>7.7</c:v>
                      </c:pt>
                      <c:pt idx="12">
                        <c:v>7.68</c:v>
                      </c:pt>
                      <c:pt idx="13">
                        <c:v>7.64</c:v>
                      </c:pt>
                      <c:pt idx="14">
                        <c:v>7.58</c:v>
                      </c:pt>
                      <c:pt idx="15">
                        <c:v>7.5</c:v>
                      </c:pt>
                      <c:pt idx="16">
                        <c:v>7.4</c:v>
                      </c:pt>
                      <c:pt idx="17">
                        <c:v>7.34</c:v>
                      </c:pt>
                      <c:pt idx="18">
                        <c:v>7.28</c:v>
                      </c:pt>
                      <c:pt idx="19">
                        <c:v>7.19</c:v>
                      </c:pt>
                      <c:pt idx="20">
                        <c:v>7.14</c:v>
                      </c:pt>
                      <c:pt idx="21">
                        <c:v>7.14</c:v>
                      </c:pt>
                      <c:pt idx="22">
                        <c:v>7.14</c:v>
                      </c:pt>
                      <c:pt idx="23">
                        <c:v>7.1</c:v>
                      </c:pt>
                      <c:pt idx="24">
                        <c:v>7.05</c:v>
                      </c:pt>
                      <c:pt idx="25">
                        <c:v>6.98</c:v>
                      </c:pt>
                      <c:pt idx="26">
                        <c:v>6.9</c:v>
                      </c:pt>
                      <c:pt idx="27">
                        <c:v>6.81</c:v>
                      </c:pt>
                      <c:pt idx="28">
                        <c:v>6.75</c:v>
                      </c:pt>
                      <c:pt idx="29">
                        <c:v>6.7</c:v>
                      </c:pt>
                      <c:pt idx="30">
                        <c:v>6.66</c:v>
                      </c:pt>
                      <c:pt idx="31">
                        <c:v>6.52</c:v>
                      </c:pt>
                      <c:pt idx="32">
                        <c:v>6.58</c:v>
                      </c:pt>
                      <c:pt idx="33">
                        <c:v>6.51</c:v>
                      </c:pt>
                      <c:pt idx="34">
                        <c:v>6.45</c:v>
                      </c:pt>
                      <c:pt idx="35">
                        <c:v>6.42</c:v>
                      </c:pt>
                      <c:pt idx="36">
                        <c:v>6.38</c:v>
                      </c:pt>
                      <c:pt idx="37">
                        <c:v>6.32</c:v>
                      </c:pt>
                      <c:pt idx="38">
                        <c:v>6.24</c:v>
                      </c:pt>
                      <c:pt idx="39">
                        <c:v>6.18</c:v>
                      </c:pt>
                      <c:pt idx="40">
                        <c:v>6.12</c:v>
                      </c:pt>
                      <c:pt idx="41">
                        <c:v>6.1</c:v>
                      </c:pt>
                      <c:pt idx="42">
                        <c:v>6.03</c:v>
                      </c:pt>
                      <c:pt idx="43">
                        <c:v>6.03</c:v>
                      </c:pt>
                      <c:pt idx="44">
                        <c:v>6.02</c:v>
                      </c:pt>
                      <c:pt idx="45">
                        <c:v>6.01</c:v>
                      </c:pt>
                      <c:pt idx="46">
                        <c:v>6</c:v>
                      </c:pt>
                      <c:pt idx="47">
                        <c:v>5.96</c:v>
                      </c:pt>
                      <c:pt idx="48">
                        <c:v>5.94</c:v>
                      </c:pt>
                      <c:pt idx="49">
                        <c:v>5.93</c:v>
                      </c:pt>
                      <c:pt idx="50">
                        <c:v>5.9</c:v>
                      </c:pt>
                      <c:pt idx="51">
                        <c:v>5.86</c:v>
                      </c:pt>
                      <c:pt idx="52">
                        <c:v>5.8</c:v>
                      </c:pt>
                      <c:pt idx="53">
                        <c:v>5.8</c:v>
                      </c:pt>
                      <c:pt idx="54">
                        <c:v>5.76</c:v>
                      </c:pt>
                      <c:pt idx="55">
                        <c:v>5.78</c:v>
                      </c:pt>
                      <c:pt idx="56">
                        <c:v>5.83</c:v>
                      </c:pt>
                      <c:pt idx="57">
                        <c:v>5.92</c:v>
                      </c:pt>
                      <c:pt idx="58">
                        <c:v>6</c:v>
                      </c:pt>
                      <c:pt idx="59">
                        <c:v>5.99</c:v>
                      </c:pt>
                      <c:pt idx="60">
                        <c:v>5.94</c:v>
                      </c:pt>
                      <c:pt idx="61">
                        <c:v>5.91</c:v>
                      </c:pt>
                      <c:pt idx="62">
                        <c:v>5.89</c:v>
                      </c:pt>
                      <c:pt idx="63">
                        <c:v>5.8</c:v>
                      </c:pt>
                      <c:pt idx="64">
                        <c:v>5.72</c:v>
                      </c:pt>
                      <c:pt idx="65">
                        <c:v>5.67</c:v>
                      </c:pt>
                      <c:pt idx="66">
                        <c:v>5.65</c:v>
                      </c:pt>
                      <c:pt idx="67">
                        <c:v>5.65</c:v>
                      </c:pt>
                      <c:pt idx="68">
                        <c:v>5.7</c:v>
                      </c:pt>
                      <c:pt idx="69">
                        <c:v>5.72</c:v>
                      </c:pt>
                      <c:pt idx="70">
                        <c:v>5.74</c:v>
                      </c:pt>
                      <c:pt idx="71">
                        <c:v>5.76</c:v>
                      </c:pt>
                      <c:pt idx="72">
                        <c:v>5.79</c:v>
                      </c:pt>
                      <c:pt idx="73">
                        <c:v>5.81</c:v>
                      </c:pt>
                      <c:pt idx="74">
                        <c:v>5.82</c:v>
                      </c:pt>
                      <c:pt idx="75">
                        <c:v>5.83</c:v>
                      </c:pt>
                      <c:pt idx="76">
                        <c:v>5.83</c:v>
                      </c:pt>
                      <c:pt idx="77">
                        <c:v>5.84</c:v>
                      </c:pt>
                      <c:pt idx="78">
                        <c:v>5.85</c:v>
                      </c:pt>
                      <c:pt idx="79">
                        <c:v>5.83</c:v>
                      </c:pt>
                      <c:pt idx="80">
                        <c:v>5.8</c:v>
                      </c:pt>
                      <c:pt idx="81">
                        <c:v>5.75</c:v>
                      </c:pt>
                      <c:pt idx="82">
                        <c:v>5.7</c:v>
                      </c:pt>
                      <c:pt idx="83">
                        <c:v>5.67</c:v>
                      </c:pt>
                      <c:pt idx="84">
                        <c:v>5.59</c:v>
                      </c:pt>
                      <c:pt idx="85">
                        <c:v>5.5</c:v>
                      </c:pt>
                      <c:pt idx="86">
                        <c:v>5.43</c:v>
                      </c:pt>
                      <c:pt idx="87">
                        <c:v>5.39</c:v>
                      </c:pt>
                      <c:pt idx="88">
                        <c:v>5.35</c:v>
                      </c:pt>
                      <c:pt idx="89">
                        <c:v>5.28</c:v>
                      </c:pt>
                      <c:pt idx="90">
                        <c:v>5.22</c:v>
                      </c:pt>
                      <c:pt idx="91">
                        <c:v>5.21</c:v>
                      </c:pt>
                      <c:pt idx="92">
                        <c:v>5.2</c:v>
                      </c:pt>
                      <c:pt idx="93">
                        <c:v>5.2</c:v>
                      </c:pt>
                      <c:pt idx="94">
                        <c:v>5.2</c:v>
                      </c:pt>
                      <c:pt idx="95">
                        <c:v>5.18</c:v>
                      </c:pt>
                      <c:pt idx="96">
                        <c:v>5.15</c:v>
                      </c:pt>
                      <c:pt idx="97">
                        <c:v>5.1100000000000003</c:v>
                      </c:pt>
                      <c:pt idx="98">
                        <c:v>5.08</c:v>
                      </c:pt>
                      <c:pt idx="99">
                        <c:v>5.19</c:v>
                      </c:pt>
                      <c:pt idx="100">
                        <c:v>5.3</c:v>
                      </c:pt>
                      <c:pt idx="101">
                        <c:v>5.38</c:v>
                      </c:pt>
                      <c:pt idx="102">
                        <c:v>5.38</c:v>
                      </c:pt>
                      <c:pt idx="103">
                        <c:v>5.33</c:v>
                      </c:pt>
                      <c:pt idx="104">
                        <c:v>5.24</c:v>
                      </c:pt>
                      <c:pt idx="105">
                        <c:v>5.27</c:v>
                      </c:pt>
                      <c:pt idx="106">
                        <c:v>5.29</c:v>
                      </c:pt>
                      <c:pt idx="107">
                        <c:v>5.35</c:v>
                      </c:pt>
                      <c:pt idx="108">
                        <c:v>5.39</c:v>
                      </c:pt>
                      <c:pt idx="109">
                        <c:v>5.41</c:v>
                      </c:pt>
                      <c:pt idx="110">
                        <c:v>5.4</c:v>
                      </c:pt>
                      <c:pt idx="111">
                        <c:v>5.43</c:v>
                      </c:pt>
                      <c:pt idx="112">
                        <c:v>5.5</c:v>
                      </c:pt>
                      <c:pt idx="113">
                        <c:v>5.7</c:v>
                      </c:pt>
                      <c:pt idx="114">
                        <c:v>5.85</c:v>
                      </c:pt>
                      <c:pt idx="115">
                        <c:v>6.01</c:v>
                      </c:pt>
                      <c:pt idx="116">
                        <c:v>6.06</c:v>
                      </c:pt>
                      <c:pt idx="117">
                        <c:v>6.06</c:v>
                      </c:pt>
                      <c:pt idx="118">
                        <c:v>6.06</c:v>
                      </c:pt>
                      <c:pt idx="119">
                        <c:v>6.12</c:v>
                      </c:pt>
                      <c:pt idx="120">
                        <c:v>6.28</c:v>
                      </c:pt>
                      <c:pt idx="121">
                        <c:v>6.34</c:v>
                      </c:pt>
                      <c:pt idx="122">
                        <c:v>6.37</c:v>
                      </c:pt>
                      <c:pt idx="123">
                        <c:v>6.4</c:v>
                      </c:pt>
                      <c:pt idx="124">
                        <c:v>6.45</c:v>
                      </c:pt>
                      <c:pt idx="125">
                        <c:v>6.45</c:v>
                      </c:pt>
                      <c:pt idx="126">
                        <c:v>6.48</c:v>
                      </c:pt>
                      <c:pt idx="127">
                        <c:v>6.5</c:v>
                      </c:pt>
                      <c:pt idx="128">
                        <c:v>6.52</c:v>
                      </c:pt>
                      <c:pt idx="129">
                        <c:v>6.52</c:v>
                      </c:pt>
                      <c:pt idx="130">
                        <c:v>6.5</c:v>
                      </c:pt>
                      <c:pt idx="131">
                        <c:v>6.52</c:v>
                      </c:pt>
                      <c:pt idx="132">
                        <c:v>6.53</c:v>
                      </c:pt>
                      <c:pt idx="133">
                        <c:v>6.53</c:v>
                      </c:pt>
                      <c:pt idx="134">
                        <c:v>6.53</c:v>
                      </c:pt>
                      <c:pt idx="135">
                        <c:v>6.53</c:v>
                      </c:pt>
                      <c:pt idx="136">
                        <c:v>6.53</c:v>
                      </c:pt>
                      <c:pt idx="137">
                        <c:v>6.54</c:v>
                      </c:pt>
                      <c:pt idx="138">
                        <c:v>6.58</c:v>
                      </c:pt>
                      <c:pt idx="139">
                        <c:v>6.58</c:v>
                      </c:pt>
                      <c:pt idx="140">
                        <c:v>6.59</c:v>
                      </c:pt>
                      <c:pt idx="141">
                        <c:v>6.57</c:v>
                      </c:pt>
                      <c:pt idx="142">
                        <c:v>6.55</c:v>
                      </c:pt>
                      <c:pt idx="143">
                        <c:v>6.54</c:v>
                      </c:pt>
                      <c:pt idx="144">
                        <c:v>6.53</c:v>
                      </c:pt>
                      <c:pt idx="145">
                        <c:v>6.5</c:v>
                      </c:pt>
                      <c:pt idx="146">
                        <c:v>6.46</c:v>
                      </c:pt>
                      <c:pt idx="147">
                        <c:v>6.44</c:v>
                      </c:pt>
                      <c:pt idx="148">
                        <c:v>6.42</c:v>
                      </c:pt>
                      <c:pt idx="149">
                        <c:v>6.42</c:v>
                      </c:pt>
                      <c:pt idx="150">
                        <c:v>6.42</c:v>
                      </c:pt>
                      <c:pt idx="151">
                        <c:v>6.4</c:v>
                      </c:pt>
                      <c:pt idx="152">
                        <c:v>6.4</c:v>
                      </c:pt>
                      <c:pt idx="153">
                        <c:v>6.38</c:v>
                      </c:pt>
                      <c:pt idx="154">
                        <c:v>6.42</c:v>
                      </c:pt>
                      <c:pt idx="155">
                        <c:v>6.4</c:v>
                      </c:pt>
                      <c:pt idx="156">
                        <c:v>6.38</c:v>
                      </c:pt>
                      <c:pt idx="157">
                        <c:v>6.36</c:v>
                      </c:pt>
                      <c:pt idx="158">
                        <c:v>6.36</c:v>
                      </c:pt>
                      <c:pt idx="159">
                        <c:v>6.3</c:v>
                      </c:pt>
                      <c:pt idx="160">
                        <c:v>6.36</c:v>
                      </c:pt>
                      <c:pt idx="161">
                        <c:v>6.34</c:v>
                      </c:pt>
                      <c:pt idx="162">
                        <c:v>6.27</c:v>
                      </c:pt>
                      <c:pt idx="163">
                        <c:v>6.26</c:v>
                      </c:pt>
                      <c:pt idx="164">
                        <c:v>6.2</c:v>
                      </c:pt>
                      <c:pt idx="165">
                        <c:v>6.18</c:v>
                      </c:pt>
                      <c:pt idx="166">
                        <c:v>6.08</c:v>
                      </c:pt>
                      <c:pt idx="167">
                        <c:v>6.02</c:v>
                      </c:pt>
                      <c:pt idx="168">
                        <c:v>6</c:v>
                      </c:pt>
                      <c:pt idx="169">
                        <c:v>6.02</c:v>
                      </c:pt>
                      <c:pt idx="170">
                        <c:v>6.07</c:v>
                      </c:pt>
                      <c:pt idx="171">
                        <c:v>6.1</c:v>
                      </c:pt>
                      <c:pt idx="172">
                        <c:v>6.14</c:v>
                      </c:pt>
                      <c:pt idx="173">
                        <c:v>6.18</c:v>
                      </c:pt>
                      <c:pt idx="174">
                        <c:v>6.19</c:v>
                      </c:pt>
                      <c:pt idx="175">
                        <c:v>6.2</c:v>
                      </c:pt>
                      <c:pt idx="176">
                        <c:v>6.21</c:v>
                      </c:pt>
                      <c:pt idx="177">
                        <c:v>6.22</c:v>
                      </c:pt>
                      <c:pt idx="178">
                        <c:v>6.23</c:v>
                      </c:pt>
                      <c:pt idx="179">
                        <c:v>6.3</c:v>
                      </c:pt>
                      <c:pt idx="180">
                        <c:v>6.32</c:v>
                      </c:pt>
                      <c:pt idx="181">
                        <c:v>6.34</c:v>
                      </c:pt>
                      <c:pt idx="182">
                        <c:v>6.34</c:v>
                      </c:pt>
                      <c:pt idx="183">
                        <c:v>6.36</c:v>
                      </c:pt>
                      <c:pt idx="184">
                        <c:v>6.41</c:v>
                      </c:pt>
                      <c:pt idx="185">
                        <c:v>6.43</c:v>
                      </c:pt>
                      <c:pt idx="186">
                        <c:v>6.45</c:v>
                      </c:pt>
                      <c:pt idx="187">
                        <c:v>6.44</c:v>
                      </c:pt>
                      <c:pt idx="188">
                        <c:v>6.41</c:v>
                      </c:pt>
                      <c:pt idx="189">
                        <c:v>6.4</c:v>
                      </c:pt>
                      <c:pt idx="190">
                        <c:v>6.39</c:v>
                      </c:pt>
                      <c:pt idx="191">
                        <c:v>6.4</c:v>
                      </c:pt>
                      <c:pt idx="192">
                        <c:v>6.43</c:v>
                      </c:pt>
                      <c:pt idx="193">
                        <c:v>6.45</c:v>
                      </c:pt>
                      <c:pt idx="194">
                        <c:v>6.48</c:v>
                      </c:pt>
                      <c:pt idx="195">
                        <c:v>6.51</c:v>
                      </c:pt>
                      <c:pt idx="196">
                        <c:v>6.55</c:v>
                      </c:pt>
                      <c:pt idx="197">
                        <c:v>6.56</c:v>
                      </c:pt>
                      <c:pt idx="198">
                        <c:v>6.55</c:v>
                      </c:pt>
                      <c:pt idx="199">
                        <c:v>6.54</c:v>
                      </c:pt>
                      <c:pt idx="200">
                        <c:v>6.56</c:v>
                      </c:pt>
                      <c:pt idx="201">
                        <c:v>6.58</c:v>
                      </c:pt>
                      <c:pt idx="202">
                        <c:v>6.57</c:v>
                      </c:pt>
                      <c:pt idx="203">
                        <c:v>6.54</c:v>
                      </c:pt>
                      <c:pt idx="204">
                        <c:v>6.52</c:v>
                      </c:pt>
                      <c:pt idx="205">
                        <c:v>6.5</c:v>
                      </c:pt>
                      <c:pt idx="206">
                        <c:v>6.46</c:v>
                      </c:pt>
                      <c:pt idx="207">
                        <c:v>6.46</c:v>
                      </c:pt>
                      <c:pt idx="208">
                        <c:v>6.46</c:v>
                      </c:pt>
                      <c:pt idx="209">
                        <c:v>6.44</c:v>
                      </c:pt>
                      <c:pt idx="210">
                        <c:v>6.52</c:v>
                      </c:pt>
                      <c:pt idx="211">
                        <c:v>6.52</c:v>
                      </c:pt>
                      <c:pt idx="212">
                        <c:v>6.52</c:v>
                      </c:pt>
                      <c:pt idx="213">
                        <c:v>6.54</c:v>
                      </c:pt>
                      <c:pt idx="214">
                        <c:v>6.59</c:v>
                      </c:pt>
                      <c:pt idx="215">
                        <c:v>6.62</c:v>
                      </c:pt>
                      <c:pt idx="216">
                        <c:v>6.63</c:v>
                      </c:pt>
                      <c:pt idx="217">
                        <c:v>6.63</c:v>
                      </c:pt>
                      <c:pt idx="218">
                        <c:v>6.67</c:v>
                      </c:pt>
                      <c:pt idx="219">
                        <c:v>6.7</c:v>
                      </c:pt>
                      <c:pt idx="220">
                        <c:v>6.74</c:v>
                      </c:pt>
                      <c:pt idx="221">
                        <c:v>6.8</c:v>
                      </c:pt>
                      <c:pt idx="222">
                        <c:v>6.82</c:v>
                      </c:pt>
                      <c:pt idx="223">
                        <c:v>6.84</c:v>
                      </c:pt>
                      <c:pt idx="224">
                        <c:v>6.87</c:v>
                      </c:pt>
                      <c:pt idx="225">
                        <c:v>6.88</c:v>
                      </c:pt>
                      <c:pt idx="226">
                        <c:v>6.9</c:v>
                      </c:pt>
                      <c:pt idx="227">
                        <c:v>6.9</c:v>
                      </c:pt>
                      <c:pt idx="228">
                        <c:v>6.94</c:v>
                      </c:pt>
                      <c:pt idx="229">
                        <c:v>6.97</c:v>
                      </c:pt>
                      <c:pt idx="230">
                        <c:v>6.97</c:v>
                      </c:pt>
                      <c:pt idx="231">
                        <c:v>7</c:v>
                      </c:pt>
                      <c:pt idx="232">
                        <c:v>7.04</c:v>
                      </c:pt>
                      <c:pt idx="233">
                        <c:v>7.02</c:v>
                      </c:pt>
                      <c:pt idx="234">
                        <c:v>7.01</c:v>
                      </c:pt>
                      <c:pt idx="235">
                        <c:v>7.03</c:v>
                      </c:pt>
                      <c:pt idx="236">
                        <c:v>7.02</c:v>
                      </c:pt>
                      <c:pt idx="237">
                        <c:v>7</c:v>
                      </c:pt>
                      <c:pt idx="238">
                        <c:v>6.99</c:v>
                      </c:pt>
                      <c:pt idx="239">
                        <c:v>6.99</c:v>
                      </c:pt>
                      <c:pt idx="240">
                        <c:v>6.98</c:v>
                      </c:pt>
                      <c:pt idx="241">
                        <c:v>6.98</c:v>
                      </c:pt>
                      <c:pt idx="242">
                        <c:v>6.98</c:v>
                      </c:pt>
                      <c:pt idx="243">
                        <c:v>6.97</c:v>
                      </c:pt>
                      <c:pt idx="244">
                        <c:v>6.96</c:v>
                      </c:pt>
                      <c:pt idx="245">
                        <c:v>6.94</c:v>
                      </c:pt>
                      <c:pt idx="246">
                        <c:v>6.93</c:v>
                      </c:pt>
                      <c:pt idx="247">
                        <c:v>6.93</c:v>
                      </c:pt>
                      <c:pt idx="248">
                        <c:v>6.92</c:v>
                      </c:pt>
                      <c:pt idx="249">
                        <c:v>6.91</c:v>
                      </c:pt>
                      <c:pt idx="250">
                        <c:v>6.9</c:v>
                      </c:pt>
                      <c:pt idx="251">
                        <c:v>6.88</c:v>
                      </c:pt>
                      <c:pt idx="252">
                        <c:v>6.9</c:v>
                      </c:pt>
                      <c:pt idx="253">
                        <c:v>6.91</c:v>
                      </c:pt>
                      <c:pt idx="254">
                        <c:v>6.92</c:v>
                      </c:pt>
                      <c:pt idx="255">
                        <c:v>6.92</c:v>
                      </c:pt>
                      <c:pt idx="256">
                        <c:v>6.93</c:v>
                      </c:pt>
                      <c:pt idx="257">
                        <c:v>6.95</c:v>
                      </c:pt>
                      <c:pt idx="258">
                        <c:v>6.97</c:v>
                      </c:pt>
                      <c:pt idx="259">
                        <c:v>7</c:v>
                      </c:pt>
                      <c:pt idx="260">
                        <c:v>7.02</c:v>
                      </c:pt>
                      <c:pt idx="261">
                        <c:v>7.04</c:v>
                      </c:pt>
                      <c:pt idx="262">
                        <c:v>7.08</c:v>
                      </c:pt>
                      <c:pt idx="263">
                        <c:v>7.14</c:v>
                      </c:pt>
                      <c:pt idx="264">
                        <c:v>7.15</c:v>
                      </c:pt>
                      <c:pt idx="265">
                        <c:v>7.16</c:v>
                      </c:pt>
                      <c:pt idx="266">
                        <c:v>7.19</c:v>
                      </c:pt>
                      <c:pt idx="267">
                        <c:v>7.2</c:v>
                      </c:pt>
                      <c:pt idx="268">
                        <c:v>7.21</c:v>
                      </c:pt>
                      <c:pt idx="269">
                        <c:v>7.23</c:v>
                      </c:pt>
                      <c:pt idx="270">
                        <c:v>7.26</c:v>
                      </c:pt>
                      <c:pt idx="271">
                        <c:v>7.27</c:v>
                      </c:pt>
                      <c:pt idx="272">
                        <c:v>7.28</c:v>
                      </c:pt>
                      <c:pt idx="273">
                        <c:v>7.29</c:v>
                      </c:pt>
                      <c:pt idx="274">
                        <c:v>7.32</c:v>
                      </c:pt>
                      <c:pt idx="275">
                        <c:v>7.37</c:v>
                      </c:pt>
                      <c:pt idx="276">
                        <c:v>7.38</c:v>
                      </c:pt>
                      <c:pt idx="277">
                        <c:v>7.41</c:v>
                      </c:pt>
                      <c:pt idx="278">
                        <c:v>7.43</c:v>
                      </c:pt>
                      <c:pt idx="279">
                        <c:v>7.45</c:v>
                      </c:pt>
                      <c:pt idx="280">
                        <c:v>7.49</c:v>
                      </c:pt>
                      <c:pt idx="281">
                        <c:v>7.53</c:v>
                      </c:pt>
                      <c:pt idx="282">
                        <c:v>7.56</c:v>
                      </c:pt>
                      <c:pt idx="283">
                        <c:v>7.58</c:v>
                      </c:pt>
                      <c:pt idx="284">
                        <c:v>7.6</c:v>
                      </c:pt>
                      <c:pt idx="285">
                        <c:v>7.62</c:v>
                      </c:pt>
                      <c:pt idx="286">
                        <c:v>7.65</c:v>
                      </c:pt>
                      <c:pt idx="287">
                        <c:v>7.69</c:v>
                      </c:pt>
                      <c:pt idx="288">
                        <c:v>7.72</c:v>
                      </c:pt>
                      <c:pt idx="289">
                        <c:v>7.77</c:v>
                      </c:pt>
                      <c:pt idx="290">
                        <c:v>7.8</c:v>
                      </c:pt>
                      <c:pt idx="291">
                        <c:v>7.8</c:v>
                      </c:pt>
                      <c:pt idx="292">
                        <c:v>7.83</c:v>
                      </c:pt>
                      <c:pt idx="293">
                        <c:v>7.84</c:v>
                      </c:pt>
                      <c:pt idx="294">
                        <c:v>7.85</c:v>
                      </c:pt>
                      <c:pt idx="295">
                        <c:v>7.89</c:v>
                      </c:pt>
                      <c:pt idx="296">
                        <c:v>7.9</c:v>
                      </c:pt>
                      <c:pt idx="297">
                        <c:v>7.92</c:v>
                      </c:pt>
                      <c:pt idx="298">
                        <c:v>7.95</c:v>
                      </c:pt>
                      <c:pt idx="299">
                        <c:v>7.97</c:v>
                      </c:pt>
                      <c:pt idx="300">
                        <c:v>7.99</c:v>
                      </c:pt>
                      <c:pt idx="301">
                        <c:v>7.99</c:v>
                      </c:pt>
                      <c:pt idx="302">
                        <c:v>7.99</c:v>
                      </c:pt>
                      <c:pt idx="303">
                        <c:v>8.02</c:v>
                      </c:pt>
                      <c:pt idx="304">
                        <c:v>8.0399999999999991</c:v>
                      </c:pt>
                      <c:pt idx="305">
                        <c:v>8.0500000000000007</c:v>
                      </c:pt>
                      <c:pt idx="306">
                        <c:v>8.07</c:v>
                      </c:pt>
                      <c:pt idx="307">
                        <c:v>8.07</c:v>
                      </c:pt>
                      <c:pt idx="308">
                        <c:v>8.1</c:v>
                      </c:pt>
                      <c:pt idx="309">
                        <c:v>8.1199999999999992</c:v>
                      </c:pt>
                      <c:pt idx="310">
                        <c:v>8.1300000000000008</c:v>
                      </c:pt>
                      <c:pt idx="311">
                        <c:v>8.14</c:v>
                      </c:pt>
                      <c:pt idx="312">
                        <c:v>8.16</c:v>
                      </c:pt>
                      <c:pt idx="313">
                        <c:v>8.18</c:v>
                      </c:pt>
                      <c:pt idx="314">
                        <c:v>8.18</c:v>
                      </c:pt>
                      <c:pt idx="315">
                        <c:v>8.1999999999999993</c:v>
                      </c:pt>
                      <c:pt idx="316">
                        <c:v>8.2200000000000006</c:v>
                      </c:pt>
                      <c:pt idx="317">
                        <c:v>8.23</c:v>
                      </c:pt>
                      <c:pt idx="318">
                        <c:v>8.25</c:v>
                      </c:pt>
                      <c:pt idx="319">
                        <c:v>8.27</c:v>
                      </c:pt>
                      <c:pt idx="320">
                        <c:v>8.27</c:v>
                      </c:pt>
                      <c:pt idx="321">
                        <c:v>8.27</c:v>
                      </c:pt>
                      <c:pt idx="322">
                        <c:v>8.2899999999999991</c:v>
                      </c:pt>
                      <c:pt idx="323">
                        <c:v>8.31</c:v>
                      </c:pt>
                      <c:pt idx="324">
                        <c:v>8.3000000000000007</c:v>
                      </c:pt>
                      <c:pt idx="325">
                        <c:v>8.3000000000000007</c:v>
                      </c:pt>
                      <c:pt idx="326">
                        <c:v>8.2899999999999991</c:v>
                      </c:pt>
                      <c:pt idx="327">
                        <c:v>8.2799999999999994</c:v>
                      </c:pt>
                      <c:pt idx="328">
                        <c:v>8.27</c:v>
                      </c:pt>
                      <c:pt idx="329">
                        <c:v>8.25</c:v>
                      </c:pt>
                      <c:pt idx="330">
                        <c:v>8.23</c:v>
                      </c:pt>
                      <c:pt idx="331">
                        <c:v>8.2100000000000009</c:v>
                      </c:pt>
                      <c:pt idx="332">
                        <c:v>8.16</c:v>
                      </c:pt>
                      <c:pt idx="333">
                        <c:v>8.14</c:v>
                      </c:pt>
                      <c:pt idx="334">
                        <c:v>8.1199999999999992</c:v>
                      </c:pt>
                      <c:pt idx="335">
                        <c:v>8.11</c:v>
                      </c:pt>
                      <c:pt idx="336">
                        <c:v>8.1</c:v>
                      </c:pt>
                      <c:pt idx="337">
                        <c:v>8.1</c:v>
                      </c:pt>
                      <c:pt idx="338">
                        <c:v>8.1</c:v>
                      </c:pt>
                      <c:pt idx="339">
                        <c:v>8.1</c:v>
                      </c:pt>
                      <c:pt idx="340">
                        <c:v>8.1</c:v>
                      </c:pt>
                      <c:pt idx="341">
                        <c:v>8.1</c:v>
                      </c:pt>
                      <c:pt idx="342">
                        <c:v>8.1</c:v>
                      </c:pt>
                      <c:pt idx="343">
                        <c:v>8.1</c:v>
                      </c:pt>
                      <c:pt idx="344">
                        <c:v>8.1</c:v>
                      </c:pt>
                      <c:pt idx="345">
                        <c:v>8.11</c:v>
                      </c:pt>
                      <c:pt idx="346">
                        <c:v>8.1300000000000008</c:v>
                      </c:pt>
                      <c:pt idx="347">
                        <c:v>8.1300000000000008</c:v>
                      </c:pt>
                      <c:pt idx="348">
                        <c:v>8.1300000000000008</c:v>
                      </c:pt>
                      <c:pt idx="349">
                        <c:v>8.11</c:v>
                      </c:pt>
                      <c:pt idx="350">
                        <c:v>8.1199999999999992</c:v>
                      </c:pt>
                      <c:pt idx="351">
                        <c:v>8.1300000000000008</c:v>
                      </c:pt>
                      <c:pt idx="352">
                        <c:v>8.15</c:v>
                      </c:pt>
                      <c:pt idx="353">
                        <c:v>8.15</c:v>
                      </c:pt>
                      <c:pt idx="354">
                        <c:v>8.17</c:v>
                      </c:pt>
                      <c:pt idx="355">
                        <c:v>8.17</c:v>
                      </c:pt>
                      <c:pt idx="356">
                        <c:v>8.17</c:v>
                      </c:pt>
                      <c:pt idx="357">
                        <c:v>8.17</c:v>
                      </c:pt>
                      <c:pt idx="358">
                        <c:v>8.18</c:v>
                      </c:pt>
                      <c:pt idx="359">
                        <c:v>8.17</c:v>
                      </c:pt>
                      <c:pt idx="360">
                        <c:v>8.17</c:v>
                      </c:pt>
                      <c:pt idx="361">
                        <c:v>8.17</c:v>
                      </c:pt>
                      <c:pt idx="362">
                        <c:v>8.14</c:v>
                      </c:pt>
                      <c:pt idx="363">
                        <c:v>8.15</c:v>
                      </c:pt>
                      <c:pt idx="364">
                        <c:v>8.1199999999999992</c:v>
                      </c:pt>
                      <c:pt idx="365">
                        <c:v>8.1</c:v>
                      </c:pt>
                      <c:pt idx="366">
                        <c:v>8.0500000000000007</c:v>
                      </c:pt>
                      <c:pt idx="367">
                        <c:v>7.94</c:v>
                      </c:pt>
                      <c:pt idx="368">
                        <c:v>7.92</c:v>
                      </c:pt>
                      <c:pt idx="369">
                        <c:v>7.9</c:v>
                      </c:pt>
                      <c:pt idx="370">
                        <c:v>7.84</c:v>
                      </c:pt>
                      <c:pt idx="371">
                        <c:v>7.82</c:v>
                      </c:pt>
                      <c:pt idx="372">
                        <c:v>7.79</c:v>
                      </c:pt>
                      <c:pt idx="373">
                        <c:v>7.73</c:v>
                      </c:pt>
                      <c:pt idx="374">
                        <c:v>7.66</c:v>
                      </c:pt>
                      <c:pt idx="375">
                        <c:v>7.64</c:v>
                      </c:pt>
                      <c:pt idx="376">
                        <c:v>7.58</c:v>
                      </c:pt>
                      <c:pt idx="377">
                        <c:v>7.57</c:v>
                      </c:pt>
                      <c:pt idx="378">
                        <c:v>7.53</c:v>
                      </c:pt>
                      <c:pt idx="379">
                        <c:v>7.5</c:v>
                      </c:pt>
                      <c:pt idx="380">
                        <c:v>7.49</c:v>
                      </c:pt>
                      <c:pt idx="381">
                        <c:v>7.48</c:v>
                      </c:pt>
                      <c:pt idx="382">
                        <c:v>7.47</c:v>
                      </c:pt>
                      <c:pt idx="383">
                        <c:v>7.42</c:v>
                      </c:pt>
                      <c:pt idx="384">
                        <c:v>7.39</c:v>
                      </c:pt>
                      <c:pt idx="385">
                        <c:v>7.36</c:v>
                      </c:pt>
                      <c:pt idx="386">
                        <c:v>7.3</c:v>
                      </c:pt>
                      <c:pt idx="387">
                        <c:v>7.28</c:v>
                      </c:pt>
                      <c:pt idx="388">
                        <c:v>7.2</c:v>
                      </c:pt>
                      <c:pt idx="389">
                        <c:v>7.14</c:v>
                      </c:pt>
                      <c:pt idx="390">
                        <c:v>7.05</c:v>
                      </c:pt>
                      <c:pt idx="391">
                        <c:v>7</c:v>
                      </c:pt>
                      <c:pt idx="392">
                        <c:v>6.92</c:v>
                      </c:pt>
                      <c:pt idx="393">
                        <c:v>6.84</c:v>
                      </c:pt>
                      <c:pt idx="394">
                        <c:v>6.82</c:v>
                      </c:pt>
                      <c:pt idx="395">
                        <c:v>6.81</c:v>
                      </c:pt>
                      <c:pt idx="396">
                        <c:v>6.8</c:v>
                      </c:pt>
                      <c:pt idx="397">
                        <c:v>6.77</c:v>
                      </c:pt>
                      <c:pt idx="398">
                        <c:v>6.77</c:v>
                      </c:pt>
                      <c:pt idx="399">
                        <c:v>6.74</c:v>
                      </c:pt>
                      <c:pt idx="400">
                        <c:v>6.74</c:v>
                      </c:pt>
                      <c:pt idx="401">
                        <c:v>6.74</c:v>
                      </c:pt>
                      <c:pt idx="402">
                        <c:v>6.76</c:v>
                      </c:pt>
                      <c:pt idx="403">
                        <c:v>6.8</c:v>
                      </c:pt>
                      <c:pt idx="404">
                        <c:v>6.89</c:v>
                      </c:pt>
                      <c:pt idx="405">
                        <c:v>6.89</c:v>
                      </c:pt>
                      <c:pt idx="406">
                        <c:v>6.84</c:v>
                      </c:pt>
                      <c:pt idx="407">
                        <c:v>6.82</c:v>
                      </c:pt>
                      <c:pt idx="408">
                        <c:v>6.8</c:v>
                      </c:pt>
                      <c:pt idx="409">
                        <c:v>6.83</c:v>
                      </c:pt>
                      <c:pt idx="410">
                        <c:v>6.85</c:v>
                      </c:pt>
                      <c:pt idx="411">
                        <c:v>6.9</c:v>
                      </c:pt>
                      <c:pt idx="412">
                        <c:v>6.86</c:v>
                      </c:pt>
                      <c:pt idx="413">
                        <c:v>6.8</c:v>
                      </c:pt>
                      <c:pt idx="414">
                        <c:v>6.78</c:v>
                      </c:pt>
                      <c:pt idx="415">
                        <c:v>6.78</c:v>
                      </c:pt>
                      <c:pt idx="416">
                        <c:v>6.74</c:v>
                      </c:pt>
                      <c:pt idx="417">
                        <c:v>6.74</c:v>
                      </c:pt>
                      <c:pt idx="418">
                        <c:v>6.77</c:v>
                      </c:pt>
                      <c:pt idx="419">
                        <c:v>6.8</c:v>
                      </c:pt>
                      <c:pt idx="420">
                        <c:v>6.8</c:v>
                      </c:pt>
                      <c:pt idx="421">
                        <c:v>6.77</c:v>
                      </c:pt>
                      <c:pt idx="422">
                        <c:v>6.81</c:v>
                      </c:pt>
                      <c:pt idx="423">
                        <c:v>6.76</c:v>
                      </c:pt>
                      <c:pt idx="424">
                        <c:v>6.88</c:v>
                      </c:pt>
                      <c:pt idx="425">
                        <c:v>6.9</c:v>
                      </c:pt>
                      <c:pt idx="426">
                        <c:v>6.89</c:v>
                      </c:pt>
                      <c:pt idx="427">
                        <c:v>6.9</c:v>
                      </c:pt>
                      <c:pt idx="428">
                        <c:v>6.9</c:v>
                      </c:pt>
                      <c:pt idx="429">
                        <c:v>6.88</c:v>
                      </c:pt>
                      <c:pt idx="430">
                        <c:v>6.85</c:v>
                      </c:pt>
                      <c:pt idx="431">
                        <c:v>6.85</c:v>
                      </c:pt>
                      <c:pt idx="432">
                        <c:v>6.85</c:v>
                      </c:pt>
                      <c:pt idx="433">
                        <c:v>6.89</c:v>
                      </c:pt>
                      <c:pt idx="434">
                        <c:v>6.92</c:v>
                      </c:pt>
                      <c:pt idx="435">
                        <c:v>6.92</c:v>
                      </c:pt>
                      <c:pt idx="436">
                        <c:v>6.95</c:v>
                      </c:pt>
                      <c:pt idx="437">
                        <c:v>6.95</c:v>
                      </c:pt>
                      <c:pt idx="438">
                        <c:v>6.95</c:v>
                      </c:pt>
                      <c:pt idx="439">
                        <c:v>6.94</c:v>
                      </c:pt>
                      <c:pt idx="440">
                        <c:v>6.94</c:v>
                      </c:pt>
                      <c:pt idx="441">
                        <c:v>6.95</c:v>
                      </c:pt>
                      <c:pt idx="442">
                        <c:v>6.95</c:v>
                      </c:pt>
                      <c:pt idx="443">
                        <c:v>6.97</c:v>
                      </c:pt>
                      <c:pt idx="444">
                        <c:v>6.94</c:v>
                      </c:pt>
                      <c:pt idx="445">
                        <c:v>6.9</c:v>
                      </c:pt>
                      <c:pt idx="446">
                        <c:v>6.87</c:v>
                      </c:pt>
                      <c:pt idx="447">
                        <c:v>6.85</c:v>
                      </c:pt>
                      <c:pt idx="448">
                        <c:v>6.83</c:v>
                      </c:pt>
                      <c:pt idx="449">
                        <c:v>6.82</c:v>
                      </c:pt>
                      <c:pt idx="450">
                        <c:v>6.79</c:v>
                      </c:pt>
                      <c:pt idx="451">
                        <c:v>6.75</c:v>
                      </c:pt>
                      <c:pt idx="452">
                        <c:v>6.68</c:v>
                      </c:pt>
                      <c:pt idx="453">
                        <c:v>6.6</c:v>
                      </c:pt>
                      <c:pt idx="454">
                        <c:v>6.54</c:v>
                      </c:pt>
                      <c:pt idx="455">
                        <c:v>6.51</c:v>
                      </c:pt>
                      <c:pt idx="456">
                        <c:v>6.53</c:v>
                      </c:pt>
                      <c:pt idx="457">
                        <c:v>6.43</c:v>
                      </c:pt>
                      <c:pt idx="458">
                        <c:v>6.32</c:v>
                      </c:pt>
                      <c:pt idx="459">
                        <c:v>6.3</c:v>
                      </c:pt>
                      <c:pt idx="460">
                        <c:v>6.23</c:v>
                      </c:pt>
                      <c:pt idx="461">
                        <c:v>6.23</c:v>
                      </c:pt>
                      <c:pt idx="462">
                        <c:v>6.23</c:v>
                      </c:pt>
                      <c:pt idx="463">
                        <c:v>6.28</c:v>
                      </c:pt>
                      <c:pt idx="464">
                        <c:v>6.2</c:v>
                      </c:pt>
                      <c:pt idx="465">
                        <c:v>6.1</c:v>
                      </c:pt>
                      <c:pt idx="466">
                        <c:v>6</c:v>
                      </c:pt>
                      <c:pt idx="467">
                        <c:v>6</c:v>
                      </c:pt>
                      <c:pt idx="468">
                        <c:v>5.98</c:v>
                      </c:pt>
                      <c:pt idx="469">
                        <c:v>5.95</c:v>
                      </c:pt>
                      <c:pt idx="470">
                        <c:v>5.86</c:v>
                      </c:pt>
                      <c:pt idx="471">
                        <c:v>5.8</c:v>
                      </c:pt>
                      <c:pt idx="472">
                        <c:v>5.73</c:v>
                      </c:pt>
                      <c:pt idx="473">
                        <c:v>5.65</c:v>
                      </c:pt>
                      <c:pt idx="474">
                        <c:v>5.58</c:v>
                      </c:pt>
                      <c:pt idx="475">
                        <c:v>5.54</c:v>
                      </c:pt>
                      <c:pt idx="476">
                        <c:v>5.49</c:v>
                      </c:pt>
                      <c:pt idx="477">
                        <c:v>5.49</c:v>
                      </c:pt>
                      <c:pt idx="478">
                        <c:v>5.52</c:v>
                      </c:pt>
                      <c:pt idx="479">
                        <c:v>5.53</c:v>
                      </c:pt>
                      <c:pt idx="480">
                        <c:v>5.58</c:v>
                      </c:pt>
                      <c:pt idx="481">
                        <c:v>5.6</c:v>
                      </c:pt>
                      <c:pt idx="482">
                        <c:v>5.8</c:v>
                      </c:pt>
                      <c:pt idx="483">
                        <c:v>5.88</c:v>
                      </c:pt>
                      <c:pt idx="484">
                        <c:v>5.82</c:v>
                      </c:pt>
                      <c:pt idx="485">
                        <c:v>5.78</c:v>
                      </c:pt>
                      <c:pt idx="486">
                        <c:v>5.82</c:v>
                      </c:pt>
                      <c:pt idx="487">
                        <c:v>5.92</c:v>
                      </c:pt>
                      <c:pt idx="488">
                        <c:v>6</c:v>
                      </c:pt>
                      <c:pt idx="489">
                        <c:v>6.03</c:v>
                      </c:pt>
                      <c:pt idx="490">
                        <c:v>6.12</c:v>
                      </c:pt>
                      <c:pt idx="491">
                        <c:v>6.14</c:v>
                      </c:pt>
                      <c:pt idx="492">
                        <c:v>6.17</c:v>
                      </c:pt>
                      <c:pt idx="493">
                        <c:v>6.21</c:v>
                      </c:pt>
                      <c:pt idx="494">
                        <c:v>6.3</c:v>
                      </c:pt>
                      <c:pt idx="495">
                        <c:v>6.3</c:v>
                      </c:pt>
                      <c:pt idx="496">
                        <c:v>6.4</c:v>
                      </c:pt>
                      <c:pt idx="497">
                        <c:v>6.42</c:v>
                      </c:pt>
                      <c:pt idx="498">
                        <c:v>6.51</c:v>
                      </c:pt>
                      <c:pt idx="499">
                        <c:v>6.62</c:v>
                      </c:pt>
                      <c:pt idx="500">
                        <c:v>6.78</c:v>
                      </c:pt>
                      <c:pt idx="501">
                        <c:v>6.83</c:v>
                      </c:pt>
                      <c:pt idx="502">
                        <c:v>6.88</c:v>
                      </c:pt>
                      <c:pt idx="503">
                        <c:v>6.86</c:v>
                      </c:pt>
                      <c:pt idx="504">
                        <c:v>6.82</c:v>
                      </c:pt>
                      <c:pt idx="505">
                        <c:v>6.83</c:v>
                      </c:pt>
                      <c:pt idx="506">
                        <c:v>6.85</c:v>
                      </c:pt>
                      <c:pt idx="507">
                        <c:v>6.87</c:v>
                      </c:pt>
                      <c:pt idx="508">
                        <c:v>6.96</c:v>
                      </c:pt>
                      <c:pt idx="509">
                        <c:v>6.97</c:v>
                      </c:pt>
                      <c:pt idx="510">
                        <c:v>6.98</c:v>
                      </c:pt>
                      <c:pt idx="511">
                        <c:v>7.05</c:v>
                      </c:pt>
                      <c:pt idx="512">
                        <c:v>7.12</c:v>
                      </c:pt>
                      <c:pt idx="513">
                        <c:v>7.14</c:v>
                      </c:pt>
                      <c:pt idx="514">
                        <c:v>7.16</c:v>
                      </c:pt>
                      <c:pt idx="515">
                        <c:v>7.16</c:v>
                      </c:pt>
                      <c:pt idx="516">
                        <c:v>7.2</c:v>
                      </c:pt>
                      <c:pt idx="517">
                        <c:v>7.18</c:v>
                      </c:pt>
                      <c:pt idx="518">
                        <c:v>7.21</c:v>
                      </c:pt>
                      <c:pt idx="519">
                        <c:v>7.22</c:v>
                      </c:pt>
                      <c:pt idx="520">
                        <c:v>7.23</c:v>
                      </c:pt>
                      <c:pt idx="521">
                        <c:v>7.26</c:v>
                      </c:pt>
                      <c:pt idx="522">
                        <c:v>7.27</c:v>
                      </c:pt>
                      <c:pt idx="523">
                        <c:v>7.29</c:v>
                      </c:pt>
                      <c:pt idx="524">
                        <c:v>7.29</c:v>
                      </c:pt>
                      <c:pt idx="525">
                        <c:v>7.27</c:v>
                      </c:pt>
                      <c:pt idx="526">
                        <c:v>7.3</c:v>
                      </c:pt>
                      <c:pt idx="527">
                        <c:v>7.33</c:v>
                      </c:pt>
                      <c:pt idx="528">
                        <c:v>7.33</c:v>
                      </c:pt>
                      <c:pt idx="529">
                        <c:v>7.35</c:v>
                      </c:pt>
                      <c:pt idx="530">
                        <c:v>7.36</c:v>
                      </c:pt>
                      <c:pt idx="531">
                        <c:v>7.37</c:v>
                      </c:pt>
                      <c:pt idx="532">
                        <c:v>7.4</c:v>
                      </c:pt>
                      <c:pt idx="533">
                        <c:v>7.44</c:v>
                      </c:pt>
                      <c:pt idx="534">
                        <c:v>7.47</c:v>
                      </c:pt>
                      <c:pt idx="535">
                        <c:v>7.47</c:v>
                      </c:pt>
                      <c:pt idx="536">
                        <c:v>7.51</c:v>
                      </c:pt>
                      <c:pt idx="537">
                        <c:v>7.53</c:v>
                      </c:pt>
                      <c:pt idx="538">
                        <c:v>7.57</c:v>
                      </c:pt>
                      <c:pt idx="539">
                        <c:v>7.57</c:v>
                      </c:pt>
                      <c:pt idx="540">
                        <c:v>7.57</c:v>
                      </c:pt>
                      <c:pt idx="541">
                        <c:v>7.68</c:v>
                      </c:pt>
                      <c:pt idx="542">
                        <c:v>7.7</c:v>
                      </c:pt>
                      <c:pt idx="543">
                        <c:v>7.72</c:v>
                      </c:pt>
                      <c:pt idx="544">
                        <c:v>7.78</c:v>
                      </c:pt>
                      <c:pt idx="545">
                        <c:v>7.81</c:v>
                      </c:pt>
                      <c:pt idx="546">
                        <c:v>7.84</c:v>
                      </c:pt>
                      <c:pt idx="547">
                        <c:v>7.85</c:v>
                      </c:pt>
                      <c:pt idx="548">
                        <c:v>7.87</c:v>
                      </c:pt>
                      <c:pt idx="549">
                        <c:v>7.89</c:v>
                      </c:pt>
                      <c:pt idx="550">
                        <c:v>7.92</c:v>
                      </c:pt>
                      <c:pt idx="551">
                        <c:v>7.95</c:v>
                      </c:pt>
                      <c:pt idx="552">
                        <c:v>7.97</c:v>
                      </c:pt>
                      <c:pt idx="553">
                        <c:v>7.99</c:v>
                      </c:pt>
                      <c:pt idx="554">
                        <c:v>8.02</c:v>
                      </c:pt>
                      <c:pt idx="555">
                        <c:v>8.02</c:v>
                      </c:pt>
                      <c:pt idx="556">
                        <c:v>8.07</c:v>
                      </c:pt>
                      <c:pt idx="557">
                        <c:v>8.08</c:v>
                      </c:pt>
                      <c:pt idx="558">
                        <c:v>8.1</c:v>
                      </c:pt>
                      <c:pt idx="559">
                        <c:v>8.1</c:v>
                      </c:pt>
                      <c:pt idx="560">
                        <c:v>8.14</c:v>
                      </c:pt>
                      <c:pt idx="561">
                        <c:v>8.15</c:v>
                      </c:pt>
                      <c:pt idx="562">
                        <c:v>8.16</c:v>
                      </c:pt>
                      <c:pt idx="563">
                        <c:v>8.19</c:v>
                      </c:pt>
                      <c:pt idx="564">
                        <c:v>8.2100000000000009</c:v>
                      </c:pt>
                      <c:pt idx="565">
                        <c:v>8.24</c:v>
                      </c:pt>
                      <c:pt idx="566">
                        <c:v>8.26</c:v>
                      </c:pt>
                      <c:pt idx="567">
                        <c:v>8.26</c:v>
                      </c:pt>
                      <c:pt idx="568">
                        <c:v>8.26</c:v>
                      </c:pt>
                      <c:pt idx="569">
                        <c:v>8.27</c:v>
                      </c:pt>
                      <c:pt idx="570">
                        <c:v>8.27</c:v>
                      </c:pt>
                      <c:pt idx="571">
                        <c:v>8.2799999999999994</c:v>
                      </c:pt>
                      <c:pt idx="572">
                        <c:v>8.2799999999999994</c:v>
                      </c:pt>
                      <c:pt idx="573">
                        <c:v>8.2799999999999994</c:v>
                      </c:pt>
                      <c:pt idx="574">
                        <c:v>8.2200000000000006</c:v>
                      </c:pt>
                      <c:pt idx="575">
                        <c:v>8.19</c:v>
                      </c:pt>
                      <c:pt idx="576">
                        <c:v>8.14</c:v>
                      </c:pt>
                      <c:pt idx="577">
                        <c:v>8.1</c:v>
                      </c:pt>
                      <c:pt idx="578">
                        <c:v>8.0399999999999991</c:v>
                      </c:pt>
                      <c:pt idx="579">
                        <c:v>8</c:v>
                      </c:pt>
                      <c:pt idx="580">
                        <c:v>7.94</c:v>
                      </c:pt>
                      <c:pt idx="581">
                        <c:v>7.91</c:v>
                      </c:pt>
                      <c:pt idx="582">
                        <c:v>7.86</c:v>
                      </c:pt>
                      <c:pt idx="583">
                        <c:v>7.78</c:v>
                      </c:pt>
                      <c:pt idx="584">
                        <c:v>7.67</c:v>
                      </c:pt>
                      <c:pt idx="585">
                        <c:v>7.62</c:v>
                      </c:pt>
                      <c:pt idx="586">
                        <c:v>7.55</c:v>
                      </c:pt>
                      <c:pt idx="587">
                        <c:v>7.5</c:v>
                      </c:pt>
                      <c:pt idx="588">
                        <c:v>7.44</c:v>
                      </c:pt>
                      <c:pt idx="589">
                        <c:v>7.36</c:v>
                      </c:pt>
                      <c:pt idx="590">
                        <c:v>7.35</c:v>
                      </c:pt>
                      <c:pt idx="591">
                        <c:v>7.34</c:v>
                      </c:pt>
                      <c:pt idx="592">
                        <c:v>7.33</c:v>
                      </c:pt>
                      <c:pt idx="593">
                        <c:v>7.33</c:v>
                      </c:pt>
                      <c:pt idx="594">
                        <c:v>7.33</c:v>
                      </c:pt>
                      <c:pt idx="595">
                        <c:v>7.35</c:v>
                      </c:pt>
                      <c:pt idx="596">
                        <c:v>7.42</c:v>
                      </c:pt>
                      <c:pt idx="597">
                        <c:v>7.42</c:v>
                      </c:pt>
                      <c:pt idx="598">
                        <c:v>7.44</c:v>
                      </c:pt>
                      <c:pt idx="599">
                        <c:v>7.44</c:v>
                      </c:pt>
                      <c:pt idx="600">
                        <c:v>7.47</c:v>
                      </c:pt>
                      <c:pt idx="601">
                        <c:v>7.48</c:v>
                      </c:pt>
                      <c:pt idx="602">
                        <c:v>7.52</c:v>
                      </c:pt>
                      <c:pt idx="603">
                        <c:v>7.55</c:v>
                      </c:pt>
                      <c:pt idx="604">
                        <c:v>7.58</c:v>
                      </c:pt>
                      <c:pt idx="605">
                        <c:v>7.61</c:v>
                      </c:pt>
                      <c:pt idx="606">
                        <c:v>7.63</c:v>
                      </c:pt>
                      <c:pt idx="607">
                        <c:v>7.69</c:v>
                      </c:pt>
                      <c:pt idx="608">
                        <c:v>7.76</c:v>
                      </c:pt>
                      <c:pt idx="609">
                        <c:v>7.73</c:v>
                      </c:pt>
                      <c:pt idx="610">
                        <c:v>7.75</c:v>
                      </c:pt>
                      <c:pt idx="611">
                        <c:v>7.76</c:v>
                      </c:pt>
                      <c:pt idx="612">
                        <c:v>7.8</c:v>
                      </c:pt>
                      <c:pt idx="613">
                        <c:v>7.8</c:v>
                      </c:pt>
                      <c:pt idx="614">
                        <c:v>7.86</c:v>
                      </c:pt>
                      <c:pt idx="615">
                        <c:v>7.89</c:v>
                      </c:pt>
                      <c:pt idx="616">
                        <c:v>7.94</c:v>
                      </c:pt>
                      <c:pt idx="617">
                        <c:v>8</c:v>
                      </c:pt>
                      <c:pt idx="618">
                        <c:v>8.0299999999999994</c:v>
                      </c:pt>
                      <c:pt idx="619">
                        <c:v>8.0399999999999991</c:v>
                      </c:pt>
                      <c:pt idx="620">
                        <c:v>8.0500000000000007</c:v>
                      </c:pt>
                      <c:pt idx="621">
                        <c:v>8.07</c:v>
                      </c:pt>
                      <c:pt idx="622">
                        <c:v>8.11</c:v>
                      </c:pt>
                      <c:pt idx="623">
                        <c:v>8.11</c:v>
                      </c:pt>
                      <c:pt idx="624">
                        <c:v>8.16</c:v>
                      </c:pt>
                      <c:pt idx="625">
                        <c:v>8.1999999999999993</c:v>
                      </c:pt>
                      <c:pt idx="626">
                        <c:v>8.23</c:v>
                      </c:pt>
                      <c:pt idx="627">
                        <c:v>8.25</c:v>
                      </c:pt>
                      <c:pt idx="628">
                        <c:v>8.2899999999999991</c:v>
                      </c:pt>
                      <c:pt idx="629">
                        <c:v>8.31</c:v>
                      </c:pt>
                      <c:pt idx="630">
                        <c:v>8.33</c:v>
                      </c:pt>
                      <c:pt idx="631">
                        <c:v>8.34</c:v>
                      </c:pt>
                      <c:pt idx="632">
                        <c:v>8.36</c:v>
                      </c:pt>
                      <c:pt idx="633">
                        <c:v>8.39</c:v>
                      </c:pt>
                      <c:pt idx="634">
                        <c:v>8.42</c:v>
                      </c:pt>
                      <c:pt idx="635">
                        <c:v>8.4499999999999993</c:v>
                      </c:pt>
                      <c:pt idx="636">
                        <c:v>8.4499999999999993</c:v>
                      </c:pt>
                      <c:pt idx="637">
                        <c:v>8.44</c:v>
                      </c:pt>
                      <c:pt idx="638">
                        <c:v>8.42</c:v>
                      </c:pt>
                      <c:pt idx="639">
                        <c:v>8.4</c:v>
                      </c:pt>
                      <c:pt idx="640">
                        <c:v>8.3800000000000008</c:v>
                      </c:pt>
                      <c:pt idx="641">
                        <c:v>8.3699999999999992</c:v>
                      </c:pt>
                      <c:pt idx="642">
                        <c:v>8.35</c:v>
                      </c:pt>
                      <c:pt idx="643">
                        <c:v>8.31</c:v>
                      </c:pt>
                      <c:pt idx="644">
                        <c:v>8.27</c:v>
                      </c:pt>
                      <c:pt idx="645">
                        <c:v>8.26</c:v>
                      </c:pt>
                      <c:pt idx="646">
                        <c:v>8.18</c:v>
                      </c:pt>
                      <c:pt idx="647">
                        <c:v>8.16</c:v>
                      </c:pt>
                      <c:pt idx="648">
                        <c:v>8.1300000000000008</c:v>
                      </c:pt>
                      <c:pt idx="649">
                        <c:v>8.1</c:v>
                      </c:pt>
                      <c:pt idx="650">
                        <c:v>8.14</c:v>
                      </c:pt>
                      <c:pt idx="651">
                        <c:v>8.16</c:v>
                      </c:pt>
                      <c:pt idx="652">
                        <c:v>8.17</c:v>
                      </c:pt>
                      <c:pt idx="653">
                        <c:v>8.16</c:v>
                      </c:pt>
                      <c:pt idx="654">
                        <c:v>8.16</c:v>
                      </c:pt>
                      <c:pt idx="655">
                        <c:v>8.1300000000000008</c:v>
                      </c:pt>
                      <c:pt idx="656">
                        <c:v>8.1300000000000008</c:v>
                      </c:pt>
                      <c:pt idx="657">
                        <c:v>8.1300000000000008</c:v>
                      </c:pt>
                      <c:pt idx="658">
                        <c:v>8.1199999999999992</c:v>
                      </c:pt>
                      <c:pt idx="659">
                        <c:v>8.08</c:v>
                      </c:pt>
                      <c:pt idx="660">
                        <c:v>8.02</c:v>
                      </c:pt>
                      <c:pt idx="661">
                        <c:v>7.98</c:v>
                      </c:pt>
                      <c:pt idx="662">
                        <c:v>7.93</c:v>
                      </c:pt>
                      <c:pt idx="663">
                        <c:v>7.9</c:v>
                      </c:pt>
                      <c:pt idx="664">
                        <c:v>7.79</c:v>
                      </c:pt>
                      <c:pt idx="665">
                        <c:v>7.7</c:v>
                      </c:pt>
                      <c:pt idx="666">
                        <c:v>7.63</c:v>
                      </c:pt>
                      <c:pt idx="667">
                        <c:v>7.6</c:v>
                      </c:pt>
                      <c:pt idx="668">
                        <c:v>7.58</c:v>
                      </c:pt>
                      <c:pt idx="669">
                        <c:v>7.53</c:v>
                      </c:pt>
                      <c:pt idx="670">
                        <c:v>7.48</c:v>
                      </c:pt>
                      <c:pt idx="671">
                        <c:v>7.48</c:v>
                      </c:pt>
                      <c:pt idx="672">
                        <c:v>7.45</c:v>
                      </c:pt>
                      <c:pt idx="673">
                        <c:v>7.44</c:v>
                      </c:pt>
                      <c:pt idx="674">
                        <c:v>7.43</c:v>
                      </c:pt>
                      <c:pt idx="675">
                        <c:v>7.4</c:v>
                      </c:pt>
                      <c:pt idx="676">
                        <c:v>7.36</c:v>
                      </c:pt>
                      <c:pt idx="677">
                        <c:v>7.34</c:v>
                      </c:pt>
                      <c:pt idx="678">
                        <c:v>7.38</c:v>
                      </c:pt>
                      <c:pt idx="679">
                        <c:v>7.42</c:v>
                      </c:pt>
                      <c:pt idx="680">
                        <c:v>7.42</c:v>
                      </c:pt>
                      <c:pt idx="681">
                        <c:v>7.4</c:v>
                      </c:pt>
                      <c:pt idx="682">
                        <c:v>7.4</c:v>
                      </c:pt>
                      <c:pt idx="683">
                        <c:v>7.4</c:v>
                      </c:pt>
                      <c:pt idx="684">
                        <c:v>7.35</c:v>
                      </c:pt>
                      <c:pt idx="685">
                        <c:v>7.27</c:v>
                      </c:pt>
                      <c:pt idx="686">
                        <c:v>7.22</c:v>
                      </c:pt>
                      <c:pt idx="687">
                        <c:v>7.16</c:v>
                      </c:pt>
                      <c:pt idx="688">
                        <c:v>7.11</c:v>
                      </c:pt>
                      <c:pt idx="689">
                        <c:v>7.09</c:v>
                      </c:pt>
                      <c:pt idx="690">
                        <c:v>7.07</c:v>
                      </c:pt>
                      <c:pt idx="691">
                        <c:v>7.03</c:v>
                      </c:pt>
                      <c:pt idx="692">
                        <c:v>6.95</c:v>
                      </c:pt>
                      <c:pt idx="693">
                        <c:v>6.9</c:v>
                      </c:pt>
                      <c:pt idx="694">
                        <c:v>6.88</c:v>
                      </c:pt>
                      <c:pt idx="695">
                        <c:v>6.88</c:v>
                      </c:pt>
                      <c:pt idx="696">
                        <c:v>6.93</c:v>
                      </c:pt>
                      <c:pt idx="697">
                        <c:v>6.9</c:v>
                      </c:pt>
                      <c:pt idx="698">
                        <c:v>6.82</c:v>
                      </c:pt>
                      <c:pt idx="699">
                        <c:v>6.77</c:v>
                      </c:pt>
                      <c:pt idx="700">
                        <c:v>6.62</c:v>
                      </c:pt>
                      <c:pt idx="701">
                        <c:v>6.56</c:v>
                      </c:pt>
                      <c:pt idx="702">
                        <c:v>6.49</c:v>
                      </c:pt>
                      <c:pt idx="703">
                        <c:v>6.45</c:v>
                      </c:pt>
                      <c:pt idx="704">
                        <c:v>6.4</c:v>
                      </c:pt>
                      <c:pt idx="705">
                        <c:v>6.37</c:v>
                      </c:pt>
                      <c:pt idx="706">
                        <c:v>6.33</c:v>
                      </c:pt>
                      <c:pt idx="707">
                        <c:v>6.28</c:v>
                      </c:pt>
                      <c:pt idx="708">
                        <c:v>6.33</c:v>
                      </c:pt>
                      <c:pt idx="709">
                        <c:v>6.22</c:v>
                      </c:pt>
                      <c:pt idx="710">
                        <c:v>6.08</c:v>
                      </c:pt>
                      <c:pt idx="711">
                        <c:v>6.02</c:v>
                      </c:pt>
                      <c:pt idx="712">
                        <c:v>5.95</c:v>
                      </c:pt>
                      <c:pt idx="713">
                        <c:v>5.95</c:v>
                      </c:pt>
                      <c:pt idx="714">
                        <c:v>5.92</c:v>
                      </c:pt>
                      <c:pt idx="715">
                        <c:v>5.92</c:v>
                      </c:pt>
                      <c:pt idx="716">
                        <c:v>5.9</c:v>
                      </c:pt>
                      <c:pt idx="717">
                        <c:v>5.9</c:v>
                      </c:pt>
                      <c:pt idx="718">
                        <c:v>5.89</c:v>
                      </c:pt>
                      <c:pt idx="719">
                        <c:v>5.87</c:v>
                      </c:pt>
                      <c:pt idx="720">
                        <c:v>5.85</c:v>
                      </c:pt>
                      <c:pt idx="721">
                        <c:v>5.81</c:v>
                      </c:pt>
                      <c:pt idx="722">
                        <c:v>5.74</c:v>
                      </c:pt>
                      <c:pt idx="723">
                        <c:v>5.72</c:v>
                      </c:pt>
                      <c:pt idx="724">
                        <c:v>5.7</c:v>
                      </c:pt>
                      <c:pt idx="725">
                        <c:v>5.72</c:v>
                      </c:pt>
                      <c:pt idx="726">
                        <c:v>5.79</c:v>
                      </c:pt>
                      <c:pt idx="727">
                        <c:v>5.85</c:v>
                      </c:pt>
                      <c:pt idx="728">
                        <c:v>5.9</c:v>
                      </c:pt>
                      <c:pt idx="729">
                        <c:v>5.92</c:v>
                      </c:pt>
                      <c:pt idx="730">
                        <c:v>5.94</c:v>
                      </c:pt>
                      <c:pt idx="731">
                        <c:v>5.99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DF9B-4B73-A52C-63AB366233EF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DATOS!$S$2</c15:sqref>
                        </c15:formulaRef>
                      </c:ext>
                    </c:extLst>
                    <c:strCache>
                      <c:ptCount val="1"/>
                      <c:pt idx="0">
                        <c:v>2001</c:v>
                      </c:pt>
                    </c:strCache>
                  </c:strRef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DATOS!$S$3:$S$734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6.1</c:v>
                      </c:pt>
                      <c:pt idx="1">
                        <c:v>6.15</c:v>
                      </c:pt>
                      <c:pt idx="2">
                        <c:v>6.12</c:v>
                      </c:pt>
                      <c:pt idx="3">
                        <c:v>6.09</c:v>
                      </c:pt>
                      <c:pt idx="4">
                        <c:v>6.04</c:v>
                      </c:pt>
                      <c:pt idx="5">
                        <c:v>6</c:v>
                      </c:pt>
                      <c:pt idx="6">
                        <c:v>5.93</c:v>
                      </c:pt>
                      <c:pt idx="7">
                        <c:v>5.86</c:v>
                      </c:pt>
                      <c:pt idx="8">
                        <c:v>5.82</c:v>
                      </c:pt>
                      <c:pt idx="9">
                        <c:v>5.76</c:v>
                      </c:pt>
                      <c:pt idx="10">
                        <c:v>5.64</c:v>
                      </c:pt>
                      <c:pt idx="11">
                        <c:v>5.6</c:v>
                      </c:pt>
                      <c:pt idx="12">
                        <c:v>5.55</c:v>
                      </c:pt>
                      <c:pt idx="13">
                        <c:v>5.5</c:v>
                      </c:pt>
                      <c:pt idx="14">
                        <c:v>5.45</c:v>
                      </c:pt>
                      <c:pt idx="15">
                        <c:v>5.42</c:v>
                      </c:pt>
                      <c:pt idx="16">
                        <c:v>5.4</c:v>
                      </c:pt>
                      <c:pt idx="17">
                        <c:v>5.38</c:v>
                      </c:pt>
                      <c:pt idx="18">
                        <c:v>5.34</c:v>
                      </c:pt>
                      <c:pt idx="19">
                        <c:v>5.35</c:v>
                      </c:pt>
                      <c:pt idx="20">
                        <c:v>5.24</c:v>
                      </c:pt>
                      <c:pt idx="21">
                        <c:v>5.12</c:v>
                      </c:pt>
                      <c:pt idx="22">
                        <c:v>5.05</c:v>
                      </c:pt>
                      <c:pt idx="23">
                        <c:v>5</c:v>
                      </c:pt>
                      <c:pt idx="24">
                        <c:v>4.95</c:v>
                      </c:pt>
                      <c:pt idx="25">
                        <c:v>4.9800000000000004</c:v>
                      </c:pt>
                      <c:pt idx="26">
                        <c:v>5.0199999999999996</c:v>
                      </c:pt>
                      <c:pt idx="27">
                        <c:v>5</c:v>
                      </c:pt>
                      <c:pt idx="28">
                        <c:v>4.9400000000000004</c:v>
                      </c:pt>
                      <c:pt idx="29">
                        <c:v>4.88</c:v>
                      </c:pt>
                      <c:pt idx="30">
                        <c:v>4.8</c:v>
                      </c:pt>
                      <c:pt idx="31">
                        <c:v>4.78</c:v>
                      </c:pt>
                      <c:pt idx="32">
                        <c:v>4.7</c:v>
                      </c:pt>
                      <c:pt idx="33">
                        <c:v>4.68</c:v>
                      </c:pt>
                      <c:pt idx="34">
                        <c:v>4.67</c:v>
                      </c:pt>
                      <c:pt idx="35">
                        <c:v>4.72</c:v>
                      </c:pt>
                      <c:pt idx="36">
                        <c:v>4.79</c:v>
                      </c:pt>
                      <c:pt idx="37">
                        <c:v>4.8899999999999997</c:v>
                      </c:pt>
                      <c:pt idx="38">
                        <c:v>4.96</c:v>
                      </c:pt>
                      <c:pt idx="39">
                        <c:v>4.99</c:v>
                      </c:pt>
                      <c:pt idx="40">
                        <c:v>4.97</c:v>
                      </c:pt>
                      <c:pt idx="41">
                        <c:v>4.9400000000000004</c:v>
                      </c:pt>
                      <c:pt idx="42">
                        <c:v>4.9000000000000004</c:v>
                      </c:pt>
                      <c:pt idx="43">
                        <c:v>4.88</c:v>
                      </c:pt>
                      <c:pt idx="44">
                        <c:v>5.0199999999999996</c:v>
                      </c:pt>
                      <c:pt idx="45">
                        <c:v>5.1100000000000003</c:v>
                      </c:pt>
                      <c:pt idx="46">
                        <c:v>5.25</c:v>
                      </c:pt>
                      <c:pt idx="47">
                        <c:v>5.25</c:v>
                      </c:pt>
                      <c:pt idx="48">
                        <c:v>5.21</c:v>
                      </c:pt>
                      <c:pt idx="49">
                        <c:v>5.2</c:v>
                      </c:pt>
                      <c:pt idx="50">
                        <c:v>5.21</c:v>
                      </c:pt>
                      <c:pt idx="51">
                        <c:v>5.22</c:v>
                      </c:pt>
                      <c:pt idx="52">
                        <c:v>5.25</c:v>
                      </c:pt>
                      <c:pt idx="53">
                        <c:v>5.25</c:v>
                      </c:pt>
                      <c:pt idx="54">
                        <c:v>5.25</c:v>
                      </c:pt>
                      <c:pt idx="55">
                        <c:v>5.23</c:v>
                      </c:pt>
                      <c:pt idx="56">
                        <c:v>5.2</c:v>
                      </c:pt>
                      <c:pt idx="57">
                        <c:v>5.12</c:v>
                      </c:pt>
                      <c:pt idx="58">
                        <c:v>4.97</c:v>
                      </c:pt>
                      <c:pt idx="59">
                        <c:v>4.91</c:v>
                      </c:pt>
                      <c:pt idx="60">
                        <c:v>4.71</c:v>
                      </c:pt>
                      <c:pt idx="61">
                        <c:v>4.7</c:v>
                      </c:pt>
                      <c:pt idx="62">
                        <c:v>4.58</c:v>
                      </c:pt>
                      <c:pt idx="63">
                        <c:v>4.54</c:v>
                      </c:pt>
                      <c:pt idx="64">
                        <c:v>4.5</c:v>
                      </c:pt>
                      <c:pt idx="65">
                        <c:v>4.4800000000000004</c:v>
                      </c:pt>
                      <c:pt idx="66">
                        <c:v>4.46</c:v>
                      </c:pt>
                      <c:pt idx="67">
                        <c:v>4.4000000000000004</c:v>
                      </c:pt>
                      <c:pt idx="68">
                        <c:v>4.34</c:v>
                      </c:pt>
                      <c:pt idx="69">
                        <c:v>4.26</c:v>
                      </c:pt>
                      <c:pt idx="70">
                        <c:v>4.2</c:v>
                      </c:pt>
                      <c:pt idx="71">
                        <c:v>4.1900000000000004</c:v>
                      </c:pt>
                      <c:pt idx="72">
                        <c:v>4.18</c:v>
                      </c:pt>
                      <c:pt idx="73">
                        <c:v>4.17</c:v>
                      </c:pt>
                      <c:pt idx="74">
                        <c:v>4.1900000000000004</c:v>
                      </c:pt>
                      <c:pt idx="75">
                        <c:v>4.2</c:v>
                      </c:pt>
                      <c:pt idx="76">
                        <c:v>4.28</c:v>
                      </c:pt>
                      <c:pt idx="77">
                        <c:v>4.3600000000000003</c:v>
                      </c:pt>
                      <c:pt idx="78">
                        <c:v>4.37</c:v>
                      </c:pt>
                      <c:pt idx="79">
                        <c:v>4.37</c:v>
                      </c:pt>
                      <c:pt idx="80">
                        <c:v>4.3</c:v>
                      </c:pt>
                      <c:pt idx="81">
                        <c:v>4.1500000000000004</c:v>
                      </c:pt>
                      <c:pt idx="82">
                        <c:v>4.0599999999999996</c:v>
                      </c:pt>
                      <c:pt idx="83">
                        <c:v>4</c:v>
                      </c:pt>
                      <c:pt idx="84">
                        <c:v>3.96</c:v>
                      </c:pt>
                      <c:pt idx="85">
                        <c:v>3.9</c:v>
                      </c:pt>
                      <c:pt idx="86">
                        <c:v>3.86</c:v>
                      </c:pt>
                      <c:pt idx="87">
                        <c:v>3.86</c:v>
                      </c:pt>
                      <c:pt idx="88">
                        <c:v>3.84</c:v>
                      </c:pt>
                      <c:pt idx="89">
                        <c:v>3.82</c:v>
                      </c:pt>
                      <c:pt idx="90">
                        <c:v>3.79</c:v>
                      </c:pt>
                      <c:pt idx="91">
                        <c:v>3.77</c:v>
                      </c:pt>
                      <c:pt idx="92">
                        <c:v>3.73</c:v>
                      </c:pt>
                      <c:pt idx="93">
                        <c:v>3.72</c:v>
                      </c:pt>
                      <c:pt idx="94">
                        <c:v>3.74</c:v>
                      </c:pt>
                      <c:pt idx="95">
                        <c:v>3.76</c:v>
                      </c:pt>
                      <c:pt idx="96">
                        <c:v>3.78</c:v>
                      </c:pt>
                      <c:pt idx="97">
                        <c:v>3.8</c:v>
                      </c:pt>
                      <c:pt idx="98">
                        <c:v>3.83</c:v>
                      </c:pt>
                      <c:pt idx="99">
                        <c:v>3.83</c:v>
                      </c:pt>
                      <c:pt idx="100">
                        <c:v>3.83</c:v>
                      </c:pt>
                      <c:pt idx="101">
                        <c:v>3.86</c:v>
                      </c:pt>
                      <c:pt idx="102">
                        <c:v>3.87</c:v>
                      </c:pt>
                      <c:pt idx="103">
                        <c:v>3.85</c:v>
                      </c:pt>
                      <c:pt idx="104">
                        <c:v>3.74</c:v>
                      </c:pt>
                      <c:pt idx="105">
                        <c:v>3.76</c:v>
                      </c:pt>
                      <c:pt idx="106">
                        <c:v>3.78</c:v>
                      </c:pt>
                      <c:pt idx="107">
                        <c:v>3.84</c:v>
                      </c:pt>
                      <c:pt idx="108">
                        <c:v>3.84</c:v>
                      </c:pt>
                      <c:pt idx="109">
                        <c:v>3.93</c:v>
                      </c:pt>
                      <c:pt idx="110">
                        <c:v>3.96</c:v>
                      </c:pt>
                      <c:pt idx="111">
                        <c:v>4</c:v>
                      </c:pt>
                      <c:pt idx="112">
                        <c:v>3.97</c:v>
                      </c:pt>
                      <c:pt idx="113">
                        <c:v>3.98</c:v>
                      </c:pt>
                      <c:pt idx="114">
                        <c:v>4</c:v>
                      </c:pt>
                      <c:pt idx="115">
                        <c:v>3.98</c:v>
                      </c:pt>
                      <c:pt idx="116">
                        <c:v>3.91</c:v>
                      </c:pt>
                      <c:pt idx="117">
                        <c:v>3.89</c:v>
                      </c:pt>
                      <c:pt idx="118">
                        <c:v>3.91</c:v>
                      </c:pt>
                      <c:pt idx="119">
                        <c:v>3.93</c:v>
                      </c:pt>
                      <c:pt idx="120">
                        <c:v>3.95</c:v>
                      </c:pt>
                      <c:pt idx="121">
                        <c:v>4</c:v>
                      </c:pt>
                      <c:pt idx="122">
                        <c:v>4.17</c:v>
                      </c:pt>
                      <c:pt idx="123">
                        <c:v>4.1900000000000004</c:v>
                      </c:pt>
                      <c:pt idx="124">
                        <c:v>4.17</c:v>
                      </c:pt>
                      <c:pt idx="125">
                        <c:v>4.1500000000000004</c:v>
                      </c:pt>
                      <c:pt idx="126">
                        <c:v>4.09</c:v>
                      </c:pt>
                      <c:pt idx="127">
                        <c:v>4.03</c:v>
                      </c:pt>
                      <c:pt idx="128">
                        <c:v>3.98</c:v>
                      </c:pt>
                      <c:pt idx="129">
                        <c:v>4</c:v>
                      </c:pt>
                      <c:pt idx="130">
                        <c:v>4.09</c:v>
                      </c:pt>
                      <c:pt idx="131">
                        <c:v>4.1500000000000004</c:v>
                      </c:pt>
                      <c:pt idx="132">
                        <c:v>4.24</c:v>
                      </c:pt>
                      <c:pt idx="133">
                        <c:v>4.4000000000000004</c:v>
                      </c:pt>
                      <c:pt idx="134">
                        <c:v>4.57</c:v>
                      </c:pt>
                      <c:pt idx="135">
                        <c:v>4.5999999999999996</c:v>
                      </c:pt>
                      <c:pt idx="136">
                        <c:v>4.6399999999999997</c:v>
                      </c:pt>
                      <c:pt idx="137">
                        <c:v>4.6399999999999997</c:v>
                      </c:pt>
                      <c:pt idx="138">
                        <c:v>4.66</c:v>
                      </c:pt>
                      <c:pt idx="139">
                        <c:v>4.7</c:v>
                      </c:pt>
                      <c:pt idx="140">
                        <c:v>4.8600000000000003</c:v>
                      </c:pt>
                      <c:pt idx="141">
                        <c:v>5</c:v>
                      </c:pt>
                      <c:pt idx="142">
                        <c:v>4.93</c:v>
                      </c:pt>
                      <c:pt idx="143">
                        <c:v>4.83</c:v>
                      </c:pt>
                      <c:pt idx="144">
                        <c:v>4.75</c:v>
                      </c:pt>
                      <c:pt idx="145">
                        <c:v>4.75</c:v>
                      </c:pt>
                      <c:pt idx="146">
                        <c:v>4.82</c:v>
                      </c:pt>
                      <c:pt idx="147">
                        <c:v>4.84</c:v>
                      </c:pt>
                      <c:pt idx="148">
                        <c:v>4.8</c:v>
                      </c:pt>
                      <c:pt idx="149">
                        <c:v>4.75</c:v>
                      </c:pt>
                      <c:pt idx="150">
                        <c:v>4.63</c:v>
                      </c:pt>
                      <c:pt idx="151">
                        <c:v>4.6100000000000003</c:v>
                      </c:pt>
                      <c:pt idx="152">
                        <c:v>4.58</c:v>
                      </c:pt>
                      <c:pt idx="153">
                        <c:v>4.5199999999999996</c:v>
                      </c:pt>
                      <c:pt idx="154">
                        <c:v>4.5999999999999996</c:v>
                      </c:pt>
                      <c:pt idx="155">
                        <c:v>4.5999999999999996</c:v>
                      </c:pt>
                      <c:pt idx="156">
                        <c:v>4.58</c:v>
                      </c:pt>
                      <c:pt idx="157">
                        <c:v>4.59</c:v>
                      </c:pt>
                      <c:pt idx="158">
                        <c:v>4.63</c:v>
                      </c:pt>
                      <c:pt idx="159">
                        <c:v>4.68</c:v>
                      </c:pt>
                      <c:pt idx="160">
                        <c:v>4.7699999999999996</c:v>
                      </c:pt>
                      <c:pt idx="161">
                        <c:v>4.8099999999999996</c:v>
                      </c:pt>
                      <c:pt idx="162">
                        <c:v>4.9000000000000004</c:v>
                      </c:pt>
                      <c:pt idx="163">
                        <c:v>4.93</c:v>
                      </c:pt>
                      <c:pt idx="164">
                        <c:v>5.0199999999999996</c:v>
                      </c:pt>
                      <c:pt idx="165">
                        <c:v>5.0999999999999996</c:v>
                      </c:pt>
                      <c:pt idx="166">
                        <c:v>5.38</c:v>
                      </c:pt>
                      <c:pt idx="167">
                        <c:v>5.58</c:v>
                      </c:pt>
                      <c:pt idx="168">
                        <c:v>5.64</c:v>
                      </c:pt>
                      <c:pt idx="169">
                        <c:v>5.68</c:v>
                      </c:pt>
                      <c:pt idx="170">
                        <c:v>5.64</c:v>
                      </c:pt>
                      <c:pt idx="171">
                        <c:v>5.64</c:v>
                      </c:pt>
                      <c:pt idx="172">
                        <c:v>5.64</c:v>
                      </c:pt>
                      <c:pt idx="173">
                        <c:v>5.68</c:v>
                      </c:pt>
                      <c:pt idx="174">
                        <c:v>5.77</c:v>
                      </c:pt>
                      <c:pt idx="175">
                        <c:v>5.82</c:v>
                      </c:pt>
                      <c:pt idx="176">
                        <c:v>5.87</c:v>
                      </c:pt>
                      <c:pt idx="177">
                        <c:v>5.83</c:v>
                      </c:pt>
                      <c:pt idx="178">
                        <c:v>5.71</c:v>
                      </c:pt>
                      <c:pt idx="179">
                        <c:v>5.66</c:v>
                      </c:pt>
                      <c:pt idx="180">
                        <c:v>5.55</c:v>
                      </c:pt>
                      <c:pt idx="181">
                        <c:v>5.5</c:v>
                      </c:pt>
                      <c:pt idx="182">
                        <c:v>5.46</c:v>
                      </c:pt>
                      <c:pt idx="183">
                        <c:v>5.46</c:v>
                      </c:pt>
                      <c:pt idx="184">
                        <c:v>5.46</c:v>
                      </c:pt>
                      <c:pt idx="185">
                        <c:v>5.4</c:v>
                      </c:pt>
                      <c:pt idx="186">
                        <c:v>5.37</c:v>
                      </c:pt>
                      <c:pt idx="187">
                        <c:v>5.35</c:v>
                      </c:pt>
                      <c:pt idx="188">
                        <c:v>5.31</c:v>
                      </c:pt>
                      <c:pt idx="189">
                        <c:v>5.25</c:v>
                      </c:pt>
                      <c:pt idx="190">
                        <c:v>5.18</c:v>
                      </c:pt>
                      <c:pt idx="191">
                        <c:v>5.15</c:v>
                      </c:pt>
                      <c:pt idx="192">
                        <c:v>5.05</c:v>
                      </c:pt>
                      <c:pt idx="193">
                        <c:v>5</c:v>
                      </c:pt>
                      <c:pt idx="194">
                        <c:v>4.99</c:v>
                      </c:pt>
                      <c:pt idx="195">
                        <c:v>4.92</c:v>
                      </c:pt>
                      <c:pt idx="196">
                        <c:v>4.9000000000000004</c:v>
                      </c:pt>
                      <c:pt idx="197">
                        <c:v>4.88</c:v>
                      </c:pt>
                      <c:pt idx="198">
                        <c:v>4.8600000000000003</c:v>
                      </c:pt>
                      <c:pt idx="199">
                        <c:v>4.83</c:v>
                      </c:pt>
                      <c:pt idx="200">
                        <c:v>4.84</c:v>
                      </c:pt>
                      <c:pt idx="201">
                        <c:v>4.84</c:v>
                      </c:pt>
                      <c:pt idx="202">
                        <c:v>4.8600000000000003</c:v>
                      </c:pt>
                      <c:pt idx="203">
                        <c:v>4.8499999999999996</c:v>
                      </c:pt>
                      <c:pt idx="204">
                        <c:v>4.8499999999999996</c:v>
                      </c:pt>
                      <c:pt idx="205">
                        <c:v>4.9000000000000004</c:v>
                      </c:pt>
                      <c:pt idx="206">
                        <c:v>4.97</c:v>
                      </c:pt>
                      <c:pt idx="207">
                        <c:v>5.0999999999999996</c:v>
                      </c:pt>
                      <c:pt idx="208">
                        <c:v>5.16</c:v>
                      </c:pt>
                      <c:pt idx="209">
                        <c:v>5.14</c:v>
                      </c:pt>
                      <c:pt idx="210">
                        <c:v>5.14</c:v>
                      </c:pt>
                      <c:pt idx="211">
                        <c:v>5.14</c:v>
                      </c:pt>
                      <c:pt idx="212">
                        <c:v>5.13</c:v>
                      </c:pt>
                      <c:pt idx="213">
                        <c:v>5.15</c:v>
                      </c:pt>
                      <c:pt idx="214">
                        <c:v>5.18</c:v>
                      </c:pt>
                      <c:pt idx="215">
                        <c:v>5.18</c:v>
                      </c:pt>
                      <c:pt idx="216">
                        <c:v>5.17</c:v>
                      </c:pt>
                      <c:pt idx="217">
                        <c:v>5.16</c:v>
                      </c:pt>
                      <c:pt idx="218">
                        <c:v>5.2</c:v>
                      </c:pt>
                      <c:pt idx="219">
                        <c:v>5.21</c:v>
                      </c:pt>
                      <c:pt idx="220">
                        <c:v>5.21</c:v>
                      </c:pt>
                      <c:pt idx="221">
                        <c:v>5.21</c:v>
                      </c:pt>
                      <c:pt idx="222">
                        <c:v>5.23</c:v>
                      </c:pt>
                      <c:pt idx="223">
                        <c:v>5.26</c:v>
                      </c:pt>
                      <c:pt idx="224">
                        <c:v>5.32</c:v>
                      </c:pt>
                      <c:pt idx="225">
                        <c:v>5.34</c:v>
                      </c:pt>
                      <c:pt idx="226">
                        <c:v>5.34</c:v>
                      </c:pt>
                      <c:pt idx="227">
                        <c:v>5.3</c:v>
                      </c:pt>
                      <c:pt idx="228">
                        <c:v>5.24</c:v>
                      </c:pt>
                      <c:pt idx="229">
                        <c:v>5.22</c:v>
                      </c:pt>
                      <c:pt idx="230">
                        <c:v>5.15</c:v>
                      </c:pt>
                      <c:pt idx="231">
                        <c:v>5.1100000000000003</c:v>
                      </c:pt>
                      <c:pt idx="232">
                        <c:v>5.09</c:v>
                      </c:pt>
                      <c:pt idx="233">
                        <c:v>5.1100000000000003</c:v>
                      </c:pt>
                      <c:pt idx="234">
                        <c:v>5.07</c:v>
                      </c:pt>
                      <c:pt idx="235">
                        <c:v>5.0199999999999996</c:v>
                      </c:pt>
                      <c:pt idx="236">
                        <c:v>4.9000000000000004</c:v>
                      </c:pt>
                      <c:pt idx="237">
                        <c:v>4.87</c:v>
                      </c:pt>
                      <c:pt idx="238">
                        <c:v>4.8499999999999996</c:v>
                      </c:pt>
                      <c:pt idx="239">
                        <c:v>4.8499999999999996</c:v>
                      </c:pt>
                      <c:pt idx="240">
                        <c:v>4.8499999999999996</c:v>
                      </c:pt>
                      <c:pt idx="241">
                        <c:v>4.8499999999999996</c:v>
                      </c:pt>
                      <c:pt idx="242">
                        <c:v>4.84</c:v>
                      </c:pt>
                      <c:pt idx="243">
                        <c:v>4.84</c:v>
                      </c:pt>
                      <c:pt idx="244">
                        <c:v>4.9000000000000004</c:v>
                      </c:pt>
                      <c:pt idx="245">
                        <c:v>4.91</c:v>
                      </c:pt>
                      <c:pt idx="246">
                        <c:v>4.88</c:v>
                      </c:pt>
                      <c:pt idx="247">
                        <c:v>4.91</c:v>
                      </c:pt>
                      <c:pt idx="248">
                        <c:v>5.01</c:v>
                      </c:pt>
                      <c:pt idx="249">
                        <c:v>5.04</c:v>
                      </c:pt>
                      <c:pt idx="250">
                        <c:v>5.0199999999999996</c:v>
                      </c:pt>
                      <c:pt idx="251">
                        <c:v>5.08</c:v>
                      </c:pt>
                      <c:pt idx="252">
                        <c:v>5.17</c:v>
                      </c:pt>
                      <c:pt idx="253">
                        <c:v>5.27</c:v>
                      </c:pt>
                      <c:pt idx="254">
                        <c:v>5.35</c:v>
                      </c:pt>
                      <c:pt idx="255">
                        <c:v>5.38</c:v>
                      </c:pt>
                      <c:pt idx="256">
                        <c:v>5.41</c:v>
                      </c:pt>
                      <c:pt idx="257">
                        <c:v>5.41</c:v>
                      </c:pt>
                      <c:pt idx="258">
                        <c:v>5.41</c:v>
                      </c:pt>
                      <c:pt idx="259">
                        <c:v>5.54</c:v>
                      </c:pt>
                      <c:pt idx="260">
                        <c:v>5.64</c:v>
                      </c:pt>
                      <c:pt idx="261">
                        <c:v>5.74</c:v>
                      </c:pt>
                      <c:pt idx="262">
                        <c:v>5.87</c:v>
                      </c:pt>
                      <c:pt idx="263">
                        <c:v>5.87</c:v>
                      </c:pt>
                      <c:pt idx="264">
                        <c:v>5.96</c:v>
                      </c:pt>
                      <c:pt idx="265">
                        <c:v>6.05</c:v>
                      </c:pt>
                      <c:pt idx="266">
                        <c:v>6.09</c:v>
                      </c:pt>
                      <c:pt idx="267">
                        <c:v>6.1</c:v>
                      </c:pt>
                      <c:pt idx="268">
                        <c:v>6.1</c:v>
                      </c:pt>
                      <c:pt idx="269">
                        <c:v>6.09</c:v>
                      </c:pt>
                      <c:pt idx="270">
                        <c:v>6.04</c:v>
                      </c:pt>
                      <c:pt idx="271">
                        <c:v>6.05</c:v>
                      </c:pt>
                      <c:pt idx="272">
                        <c:v>6.05</c:v>
                      </c:pt>
                      <c:pt idx="273">
                        <c:v>6.05</c:v>
                      </c:pt>
                      <c:pt idx="274">
                        <c:v>6.04</c:v>
                      </c:pt>
                      <c:pt idx="275">
                        <c:v>6.04</c:v>
                      </c:pt>
                      <c:pt idx="276">
                        <c:v>6.06</c:v>
                      </c:pt>
                      <c:pt idx="277">
                        <c:v>6.1</c:v>
                      </c:pt>
                      <c:pt idx="278">
                        <c:v>6.15</c:v>
                      </c:pt>
                      <c:pt idx="279">
                        <c:v>6.14</c:v>
                      </c:pt>
                      <c:pt idx="280">
                        <c:v>6.13</c:v>
                      </c:pt>
                      <c:pt idx="281">
                        <c:v>6.1</c:v>
                      </c:pt>
                      <c:pt idx="282">
                        <c:v>6.08</c:v>
                      </c:pt>
                      <c:pt idx="283">
                        <c:v>6.05</c:v>
                      </c:pt>
                      <c:pt idx="284">
                        <c:v>6.07</c:v>
                      </c:pt>
                      <c:pt idx="285">
                        <c:v>6.04</c:v>
                      </c:pt>
                      <c:pt idx="286">
                        <c:v>6.04</c:v>
                      </c:pt>
                      <c:pt idx="287">
                        <c:v>6.04</c:v>
                      </c:pt>
                      <c:pt idx="288">
                        <c:v>6.07</c:v>
                      </c:pt>
                      <c:pt idx="289">
                        <c:v>6.08</c:v>
                      </c:pt>
                      <c:pt idx="290">
                        <c:v>6.12</c:v>
                      </c:pt>
                      <c:pt idx="291">
                        <c:v>6.13</c:v>
                      </c:pt>
                      <c:pt idx="292">
                        <c:v>6.13</c:v>
                      </c:pt>
                      <c:pt idx="293">
                        <c:v>6.14</c:v>
                      </c:pt>
                      <c:pt idx="294">
                        <c:v>6.16</c:v>
                      </c:pt>
                      <c:pt idx="295">
                        <c:v>6.18</c:v>
                      </c:pt>
                      <c:pt idx="296">
                        <c:v>6.18</c:v>
                      </c:pt>
                      <c:pt idx="297">
                        <c:v>6.2</c:v>
                      </c:pt>
                      <c:pt idx="298">
                        <c:v>6.23</c:v>
                      </c:pt>
                      <c:pt idx="299">
                        <c:v>6.28</c:v>
                      </c:pt>
                      <c:pt idx="300">
                        <c:v>6.33</c:v>
                      </c:pt>
                      <c:pt idx="301">
                        <c:v>6.38</c:v>
                      </c:pt>
                      <c:pt idx="302">
                        <c:v>6.4</c:v>
                      </c:pt>
                      <c:pt idx="303">
                        <c:v>6.41</c:v>
                      </c:pt>
                      <c:pt idx="304">
                        <c:v>6.45</c:v>
                      </c:pt>
                      <c:pt idx="305">
                        <c:v>6.48</c:v>
                      </c:pt>
                      <c:pt idx="306">
                        <c:v>6.53</c:v>
                      </c:pt>
                      <c:pt idx="307">
                        <c:v>6.55</c:v>
                      </c:pt>
                      <c:pt idx="308">
                        <c:v>6.55</c:v>
                      </c:pt>
                      <c:pt idx="309">
                        <c:v>6.55</c:v>
                      </c:pt>
                      <c:pt idx="310">
                        <c:v>6.55</c:v>
                      </c:pt>
                      <c:pt idx="311">
                        <c:v>6.56</c:v>
                      </c:pt>
                      <c:pt idx="312">
                        <c:v>6.6</c:v>
                      </c:pt>
                      <c:pt idx="313">
                        <c:v>6.64</c:v>
                      </c:pt>
                      <c:pt idx="314">
                        <c:v>6.66</c:v>
                      </c:pt>
                      <c:pt idx="315">
                        <c:v>6.65</c:v>
                      </c:pt>
                      <c:pt idx="316">
                        <c:v>6.65</c:v>
                      </c:pt>
                      <c:pt idx="317">
                        <c:v>6.65</c:v>
                      </c:pt>
                      <c:pt idx="318">
                        <c:v>6.65</c:v>
                      </c:pt>
                      <c:pt idx="319">
                        <c:v>6.63</c:v>
                      </c:pt>
                      <c:pt idx="320">
                        <c:v>6.6</c:v>
                      </c:pt>
                      <c:pt idx="321">
                        <c:v>6.59</c:v>
                      </c:pt>
                      <c:pt idx="322">
                        <c:v>6.58</c:v>
                      </c:pt>
                      <c:pt idx="323">
                        <c:v>6.56</c:v>
                      </c:pt>
                      <c:pt idx="324">
                        <c:v>6.54</c:v>
                      </c:pt>
                      <c:pt idx="325">
                        <c:v>6.51</c:v>
                      </c:pt>
                      <c:pt idx="326">
                        <c:v>6.48</c:v>
                      </c:pt>
                      <c:pt idx="327">
                        <c:v>6.44</c:v>
                      </c:pt>
                      <c:pt idx="328">
                        <c:v>6.38</c:v>
                      </c:pt>
                      <c:pt idx="329">
                        <c:v>6.38</c:v>
                      </c:pt>
                      <c:pt idx="330">
                        <c:v>6.38</c:v>
                      </c:pt>
                      <c:pt idx="331">
                        <c:v>6.4</c:v>
                      </c:pt>
                      <c:pt idx="332">
                        <c:v>6.44</c:v>
                      </c:pt>
                      <c:pt idx="333">
                        <c:v>6.42</c:v>
                      </c:pt>
                      <c:pt idx="334">
                        <c:v>6.42</c:v>
                      </c:pt>
                      <c:pt idx="335">
                        <c:v>6.4</c:v>
                      </c:pt>
                      <c:pt idx="336">
                        <c:v>6.38</c:v>
                      </c:pt>
                      <c:pt idx="337">
                        <c:v>6.34</c:v>
                      </c:pt>
                      <c:pt idx="338">
                        <c:v>6.3</c:v>
                      </c:pt>
                      <c:pt idx="339">
                        <c:v>6.28</c:v>
                      </c:pt>
                      <c:pt idx="340">
                        <c:v>6.26</c:v>
                      </c:pt>
                      <c:pt idx="341">
                        <c:v>6.21</c:v>
                      </c:pt>
                      <c:pt idx="342">
                        <c:v>6.15</c:v>
                      </c:pt>
                      <c:pt idx="343">
                        <c:v>6.15</c:v>
                      </c:pt>
                      <c:pt idx="344">
                        <c:v>6.15</c:v>
                      </c:pt>
                      <c:pt idx="345">
                        <c:v>6.14</c:v>
                      </c:pt>
                      <c:pt idx="346">
                        <c:v>6.1</c:v>
                      </c:pt>
                      <c:pt idx="347">
                        <c:v>6.05</c:v>
                      </c:pt>
                      <c:pt idx="348">
                        <c:v>5.94</c:v>
                      </c:pt>
                      <c:pt idx="349">
                        <c:v>5.92</c:v>
                      </c:pt>
                      <c:pt idx="350">
                        <c:v>5.9</c:v>
                      </c:pt>
                      <c:pt idx="351">
                        <c:v>5.88</c:v>
                      </c:pt>
                      <c:pt idx="352">
                        <c:v>5.86</c:v>
                      </c:pt>
                      <c:pt idx="353">
                        <c:v>5.8</c:v>
                      </c:pt>
                      <c:pt idx="354">
                        <c:v>5.72</c:v>
                      </c:pt>
                      <c:pt idx="355">
                        <c:v>5.66</c:v>
                      </c:pt>
                      <c:pt idx="356">
                        <c:v>5.59</c:v>
                      </c:pt>
                      <c:pt idx="357">
                        <c:v>5.53</c:v>
                      </c:pt>
                      <c:pt idx="358">
                        <c:v>5.38</c:v>
                      </c:pt>
                      <c:pt idx="359">
                        <c:v>5.34</c:v>
                      </c:pt>
                      <c:pt idx="360">
                        <c:v>5.3</c:v>
                      </c:pt>
                      <c:pt idx="361">
                        <c:v>5.28</c:v>
                      </c:pt>
                      <c:pt idx="362">
                        <c:v>5.22</c:v>
                      </c:pt>
                      <c:pt idx="363">
                        <c:v>5.19</c:v>
                      </c:pt>
                      <c:pt idx="364">
                        <c:v>5.17</c:v>
                      </c:pt>
                      <c:pt idx="365">
                        <c:v>5.14</c:v>
                      </c:pt>
                      <c:pt idx="366">
                        <c:v>5.12</c:v>
                      </c:pt>
                      <c:pt idx="367">
                        <c:v>5.07</c:v>
                      </c:pt>
                      <c:pt idx="368">
                        <c:v>5.01</c:v>
                      </c:pt>
                      <c:pt idx="369">
                        <c:v>5.03</c:v>
                      </c:pt>
                      <c:pt idx="370">
                        <c:v>5.07</c:v>
                      </c:pt>
                      <c:pt idx="371">
                        <c:v>5.17</c:v>
                      </c:pt>
                      <c:pt idx="372">
                        <c:v>5.23</c:v>
                      </c:pt>
                      <c:pt idx="373">
                        <c:v>5.23</c:v>
                      </c:pt>
                      <c:pt idx="374">
                        <c:v>5.23</c:v>
                      </c:pt>
                      <c:pt idx="375">
                        <c:v>5.2</c:v>
                      </c:pt>
                      <c:pt idx="376">
                        <c:v>5.18</c:v>
                      </c:pt>
                      <c:pt idx="377">
                        <c:v>5.14</c:v>
                      </c:pt>
                      <c:pt idx="378">
                        <c:v>5.0999999999999996</c:v>
                      </c:pt>
                      <c:pt idx="379">
                        <c:v>5.08</c:v>
                      </c:pt>
                      <c:pt idx="380">
                        <c:v>5.0599999999999996</c:v>
                      </c:pt>
                      <c:pt idx="381">
                        <c:v>5.08</c:v>
                      </c:pt>
                      <c:pt idx="382">
                        <c:v>5.1100000000000003</c:v>
                      </c:pt>
                      <c:pt idx="383">
                        <c:v>5.13</c:v>
                      </c:pt>
                      <c:pt idx="384">
                        <c:v>5.16</c:v>
                      </c:pt>
                      <c:pt idx="385">
                        <c:v>5.2</c:v>
                      </c:pt>
                      <c:pt idx="386">
                        <c:v>5.34</c:v>
                      </c:pt>
                      <c:pt idx="387">
                        <c:v>5.38</c:v>
                      </c:pt>
                      <c:pt idx="388">
                        <c:v>5.43</c:v>
                      </c:pt>
                      <c:pt idx="389">
                        <c:v>5.41</c:v>
                      </c:pt>
                      <c:pt idx="390">
                        <c:v>5.4</c:v>
                      </c:pt>
                      <c:pt idx="391">
                        <c:v>5.42</c:v>
                      </c:pt>
                      <c:pt idx="392">
                        <c:v>5.43</c:v>
                      </c:pt>
                      <c:pt idx="393">
                        <c:v>5.43</c:v>
                      </c:pt>
                      <c:pt idx="394">
                        <c:v>5.43</c:v>
                      </c:pt>
                      <c:pt idx="395">
                        <c:v>5.42</c:v>
                      </c:pt>
                      <c:pt idx="396">
                        <c:v>5.42</c:v>
                      </c:pt>
                      <c:pt idx="397">
                        <c:v>5.42</c:v>
                      </c:pt>
                      <c:pt idx="398">
                        <c:v>5.42</c:v>
                      </c:pt>
                      <c:pt idx="399">
                        <c:v>5.44</c:v>
                      </c:pt>
                      <c:pt idx="400">
                        <c:v>5.46</c:v>
                      </c:pt>
                      <c:pt idx="401">
                        <c:v>5.46</c:v>
                      </c:pt>
                      <c:pt idx="402">
                        <c:v>5.44</c:v>
                      </c:pt>
                      <c:pt idx="403">
                        <c:v>5.42</c:v>
                      </c:pt>
                      <c:pt idx="404">
                        <c:v>5.4</c:v>
                      </c:pt>
                      <c:pt idx="405">
                        <c:v>5.44</c:v>
                      </c:pt>
                      <c:pt idx="406">
                        <c:v>5.48</c:v>
                      </c:pt>
                      <c:pt idx="407">
                        <c:v>5.52</c:v>
                      </c:pt>
                      <c:pt idx="408">
                        <c:v>5.57</c:v>
                      </c:pt>
                      <c:pt idx="409">
                        <c:v>5.59</c:v>
                      </c:pt>
                      <c:pt idx="410">
                        <c:v>5.59</c:v>
                      </c:pt>
                      <c:pt idx="411">
                        <c:v>5.61</c:v>
                      </c:pt>
                      <c:pt idx="412">
                        <c:v>5.62</c:v>
                      </c:pt>
                      <c:pt idx="413">
                        <c:v>5.66</c:v>
                      </c:pt>
                      <c:pt idx="414">
                        <c:v>5.65</c:v>
                      </c:pt>
                      <c:pt idx="415">
                        <c:v>5.66</c:v>
                      </c:pt>
                      <c:pt idx="416">
                        <c:v>5.62</c:v>
                      </c:pt>
                      <c:pt idx="417">
                        <c:v>5.59</c:v>
                      </c:pt>
                      <c:pt idx="418">
                        <c:v>5.55</c:v>
                      </c:pt>
                      <c:pt idx="419">
                        <c:v>5.51</c:v>
                      </c:pt>
                      <c:pt idx="420">
                        <c:v>5.48</c:v>
                      </c:pt>
                      <c:pt idx="421">
                        <c:v>5.56</c:v>
                      </c:pt>
                      <c:pt idx="422">
                        <c:v>5.53</c:v>
                      </c:pt>
                      <c:pt idx="423">
                        <c:v>5.55</c:v>
                      </c:pt>
                      <c:pt idx="424">
                        <c:v>5.62</c:v>
                      </c:pt>
                      <c:pt idx="425">
                        <c:v>5.64</c:v>
                      </c:pt>
                      <c:pt idx="426">
                        <c:v>5.61</c:v>
                      </c:pt>
                      <c:pt idx="427">
                        <c:v>5.61</c:v>
                      </c:pt>
                      <c:pt idx="428">
                        <c:v>5.57</c:v>
                      </c:pt>
                      <c:pt idx="429">
                        <c:v>5.53</c:v>
                      </c:pt>
                      <c:pt idx="430">
                        <c:v>5.5</c:v>
                      </c:pt>
                      <c:pt idx="431">
                        <c:v>5.46</c:v>
                      </c:pt>
                      <c:pt idx="432">
                        <c:v>5.41</c:v>
                      </c:pt>
                      <c:pt idx="433">
                        <c:v>5.38</c:v>
                      </c:pt>
                      <c:pt idx="434">
                        <c:v>5.36</c:v>
                      </c:pt>
                      <c:pt idx="435">
                        <c:v>5.34</c:v>
                      </c:pt>
                      <c:pt idx="436">
                        <c:v>5.32</c:v>
                      </c:pt>
                      <c:pt idx="437">
                        <c:v>5.3</c:v>
                      </c:pt>
                      <c:pt idx="438">
                        <c:v>5.28</c:v>
                      </c:pt>
                      <c:pt idx="439">
                        <c:v>5.28</c:v>
                      </c:pt>
                      <c:pt idx="440">
                        <c:v>5.28</c:v>
                      </c:pt>
                      <c:pt idx="441">
                        <c:v>5.3</c:v>
                      </c:pt>
                      <c:pt idx="442">
                        <c:v>5.24</c:v>
                      </c:pt>
                      <c:pt idx="443">
                        <c:v>5.18</c:v>
                      </c:pt>
                      <c:pt idx="444">
                        <c:v>5.08</c:v>
                      </c:pt>
                      <c:pt idx="445">
                        <c:v>5</c:v>
                      </c:pt>
                      <c:pt idx="446">
                        <c:v>4.9800000000000004</c:v>
                      </c:pt>
                      <c:pt idx="447">
                        <c:v>4.9400000000000004</c:v>
                      </c:pt>
                      <c:pt idx="448">
                        <c:v>4.92</c:v>
                      </c:pt>
                      <c:pt idx="449">
                        <c:v>4.8600000000000003</c:v>
                      </c:pt>
                      <c:pt idx="450">
                        <c:v>4.8</c:v>
                      </c:pt>
                      <c:pt idx="451">
                        <c:v>4.72</c:v>
                      </c:pt>
                      <c:pt idx="452">
                        <c:v>4.66</c:v>
                      </c:pt>
                      <c:pt idx="453">
                        <c:v>4.62</c:v>
                      </c:pt>
                      <c:pt idx="454">
                        <c:v>4.59</c:v>
                      </c:pt>
                      <c:pt idx="455">
                        <c:v>4.59</c:v>
                      </c:pt>
                      <c:pt idx="456">
                        <c:v>4.58</c:v>
                      </c:pt>
                      <c:pt idx="457">
                        <c:v>4.5199999999999996</c:v>
                      </c:pt>
                      <c:pt idx="458">
                        <c:v>4.45</c:v>
                      </c:pt>
                      <c:pt idx="459">
                        <c:v>4.45</c:v>
                      </c:pt>
                      <c:pt idx="460">
                        <c:v>4.4400000000000004</c:v>
                      </c:pt>
                      <c:pt idx="461">
                        <c:v>4.5</c:v>
                      </c:pt>
                      <c:pt idx="462">
                        <c:v>4.57</c:v>
                      </c:pt>
                      <c:pt idx="463">
                        <c:v>4.29</c:v>
                      </c:pt>
                      <c:pt idx="464">
                        <c:v>4.54</c:v>
                      </c:pt>
                      <c:pt idx="465">
                        <c:v>4.5199999999999996</c:v>
                      </c:pt>
                      <c:pt idx="466">
                        <c:v>4.5</c:v>
                      </c:pt>
                      <c:pt idx="467">
                        <c:v>4.4800000000000004</c:v>
                      </c:pt>
                      <c:pt idx="468">
                        <c:v>4.43</c:v>
                      </c:pt>
                      <c:pt idx="469">
                        <c:v>4.41</c:v>
                      </c:pt>
                      <c:pt idx="470">
                        <c:v>4.47</c:v>
                      </c:pt>
                      <c:pt idx="471">
                        <c:v>4.4800000000000004</c:v>
                      </c:pt>
                      <c:pt idx="472">
                        <c:v>4.51</c:v>
                      </c:pt>
                      <c:pt idx="473">
                        <c:v>4.51</c:v>
                      </c:pt>
                      <c:pt idx="474">
                        <c:v>4.5</c:v>
                      </c:pt>
                      <c:pt idx="475">
                        <c:v>4.46</c:v>
                      </c:pt>
                      <c:pt idx="476">
                        <c:v>4.3499999999999996</c:v>
                      </c:pt>
                      <c:pt idx="477">
                        <c:v>4.3</c:v>
                      </c:pt>
                      <c:pt idx="478">
                        <c:v>4.28</c:v>
                      </c:pt>
                      <c:pt idx="479">
                        <c:v>4.34</c:v>
                      </c:pt>
                      <c:pt idx="480">
                        <c:v>4.43</c:v>
                      </c:pt>
                      <c:pt idx="481">
                        <c:v>4.5</c:v>
                      </c:pt>
                      <c:pt idx="482">
                        <c:v>4.5199999999999996</c:v>
                      </c:pt>
                      <c:pt idx="483">
                        <c:v>4.51</c:v>
                      </c:pt>
                      <c:pt idx="484">
                        <c:v>4.51</c:v>
                      </c:pt>
                      <c:pt idx="485">
                        <c:v>4.53</c:v>
                      </c:pt>
                      <c:pt idx="486">
                        <c:v>4.57</c:v>
                      </c:pt>
                      <c:pt idx="487">
                        <c:v>4.51</c:v>
                      </c:pt>
                      <c:pt idx="488">
                        <c:v>4.54</c:v>
                      </c:pt>
                      <c:pt idx="489">
                        <c:v>4.5599999999999996</c:v>
                      </c:pt>
                      <c:pt idx="490">
                        <c:v>4.5</c:v>
                      </c:pt>
                      <c:pt idx="491">
                        <c:v>4.46</c:v>
                      </c:pt>
                      <c:pt idx="492">
                        <c:v>4.42</c:v>
                      </c:pt>
                      <c:pt idx="493">
                        <c:v>4.41</c:v>
                      </c:pt>
                      <c:pt idx="494">
                        <c:v>4.41</c:v>
                      </c:pt>
                      <c:pt idx="495">
                        <c:v>4.3899999999999997</c:v>
                      </c:pt>
                      <c:pt idx="496">
                        <c:v>4.29</c:v>
                      </c:pt>
                      <c:pt idx="497">
                        <c:v>4.26</c:v>
                      </c:pt>
                      <c:pt idx="498">
                        <c:v>4.25</c:v>
                      </c:pt>
                      <c:pt idx="499">
                        <c:v>4.2300000000000004</c:v>
                      </c:pt>
                      <c:pt idx="500">
                        <c:v>4.2</c:v>
                      </c:pt>
                      <c:pt idx="501">
                        <c:v>4.25</c:v>
                      </c:pt>
                      <c:pt idx="502">
                        <c:v>4.3</c:v>
                      </c:pt>
                      <c:pt idx="503">
                        <c:v>4.3099999999999996</c:v>
                      </c:pt>
                      <c:pt idx="504">
                        <c:v>4.32</c:v>
                      </c:pt>
                      <c:pt idx="505">
                        <c:v>4.38</c:v>
                      </c:pt>
                      <c:pt idx="506">
                        <c:v>4.42</c:v>
                      </c:pt>
                      <c:pt idx="507">
                        <c:v>4.4400000000000004</c:v>
                      </c:pt>
                      <c:pt idx="508">
                        <c:v>4.41</c:v>
                      </c:pt>
                      <c:pt idx="509">
                        <c:v>4.41</c:v>
                      </c:pt>
                      <c:pt idx="510">
                        <c:v>4.62</c:v>
                      </c:pt>
                      <c:pt idx="511">
                        <c:v>4.74</c:v>
                      </c:pt>
                      <c:pt idx="512">
                        <c:v>4.74</c:v>
                      </c:pt>
                      <c:pt idx="513">
                        <c:v>4.74</c:v>
                      </c:pt>
                      <c:pt idx="514">
                        <c:v>4.74</c:v>
                      </c:pt>
                      <c:pt idx="515">
                        <c:v>4.79</c:v>
                      </c:pt>
                      <c:pt idx="516">
                        <c:v>4.88</c:v>
                      </c:pt>
                      <c:pt idx="517">
                        <c:v>5</c:v>
                      </c:pt>
                      <c:pt idx="518">
                        <c:v>5.18</c:v>
                      </c:pt>
                      <c:pt idx="519">
                        <c:v>5.38</c:v>
                      </c:pt>
                      <c:pt idx="520">
                        <c:v>5.58</c:v>
                      </c:pt>
                      <c:pt idx="521">
                        <c:v>5.65</c:v>
                      </c:pt>
                      <c:pt idx="522">
                        <c:v>5.67</c:v>
                      </c:pt>
                      <c:pt idx="523">
                        <c:v>5.64</c:v>
                      </c:pt>
                      <c:pt idx="524">
                        <c:v>5.59</c:v>
                      </c:pt>
                      <c:pt idx="525">
                        <c:v>5.61</c:v>
                      </c:pt>
                      <c:pt idx="526">
                        <c:v>5.56</c:v>
                      </c:pt>
                      <c:pt idx="527">
                        <c:v>5.51</c:v>
                      </c:pt>
                      <c:pt idx="528">
                        <c:v>5.46</c:v>
                      </c:pt>
                      <c:pt idx="529">
                        <c:v>5.43</c:v>
                      </c:pt>
                      <c:pt idx="530">
                        <c:v>5.48</c:v>
                      </c:pt>
                      <c:pt idx="531">
                        <c:v>5.52</c:v>
                      </c:pt>
                      <c:pt idx="532">
                        <c:v>5.56</c:v>
                      </c:pt>
                      <c:pt idx="533">
                        <c:v>5.62</c:v>
                      </c:pt>
                      <c:pt idx="534">
                        <c:v>5.59</c:v>
                      </c:pt>
                      <c:pt idx="535">
                        <c:v>5.55</c:v>
                      </c:pt>
                      <c:pt idx="536">
                        <c:v>5.58</c:v>
                      </c:pt>
                      <c:pt idx="537">
                        <c:v>5.6</c:v>
                      </c:pt>
                      <c:pt idx="538">
                        <c:v>5.68</c:v>
                      </c:pt>
                      <c:pt idx="539">
                        <c:v>5.74</c:v>
                      </c:pt>
                      <c:pt idx="540">
                        <c:v>5.84</c:v>
                      </c:pt>
                      <c:pt idx="541">
                        <c:v>5.88</c:v>
                      </c:pt>
                      <c:pt idx="542">
                        <c:v>5.88</c:v>
                      </c:pt>
                      <c:pt idx="543">
                        <c:v>5.86</c:v>
                      </c:pt>
                      <c:pt idx="544">
                        <c:v>5.86</c:v>
                      </c:pt>
                      <c:pt idx="545">
                        <c:v>5.88</c:v>
                      </c:pt>
                      <c:pt idx="546">
                        <c:v>5.92</c:v>
                      </c:pt>
                      <c:pt idx="547">
                        <c:v>5.96</c:v>
                      </c:pt>
                      <c:pt idx="548">
                        <c:v>5.98</c:v>
                      </c:pt>
                      <c:pt idx="549">
                        <c:v>6</c:v>
                      </c:pt>
                      <c:pt idx="550">
                        <c:v>6.02</c:v>
                      </c:pt>
                      <c:pt idx="551">
                        <c:v>6.05</c:v>
                      </c:pt>
                      <c:pt idx="552">
                        <c:v>6</c:v>
                      </c:pt>
                      <c:pt idx="553">
                        <c:v>5.96</c:v>
                      </c:pt>
                      <c:pt idx="554">
                        <c:v>5.85</c:v>
                      </c:pt>
                      <c:pt idx="555">
                        <c:v>5.8</c:v>
                      </c:pt>
                      <c:pt idx="556">
                        <c:v>5.75</c:v>
                      </c:pt>
                      <c:pt idx="557">
                        <c:v>5.74</c:v>
                      </c:pt>
                      <c:pt idx="558">
                        <c:v>5.73</c:v>
                      </c:pt>
                      <c:pt idx="559">
                        <c:v>5.72</c:v>
                      </c:pt>
                      <c:pt idx="560">
                        <c:v>5.69</c:v>
                      </c:pt>
                      <c:pt idx="561">
                        <c:v>5.63</c:v>
                      </c:pt>
                      <c:pt idx="562">
                        <c:v>5.6</c:v>
                      </c:pt>
                      <c:pt idx="563">
                        <c:v>5.58</c:v>
                      </c:pt>
                      <c:pt idx="564">
                        <c:v>5.57</c:v>
                      </c:pt>
                      <c:pt idx="565">
                        <c:v>5.61</c:v>
                      </c:pt>
                      <c:pt idx="566">
                        <c:v>5.72</c:v>
                      </c:pt>
                      <c:pt idx="567">
                        <c:v>5.76</c:v>
                      </c:pt>
                      <c:pt idx="568">
                        <c:v>5.71</c:v>
                      </c:pt>
                      <c:pt idx="569">
                        <c:v>5.64</c:v>
                      </c:pt>
                      <c:pt idx="570">
                        <c:v>5.55</c:v>
                      </c:pt>
                      <c:pt idx="571">
                        <c:v>5.55</c:v>
                      </c:pt>
                      <c:pt idx="572">
                        <c:v>5.71</c:v>
                      </c:pt>
                      <c:pt idx="573">
                        <c:v>5.73</c:v>
                      </c:pt>
                      <c:pt idx="574">
                        <c:v>5.76</c:v>
                      </c:pt>
                      <c:pt idx="575">
                        <c:v>5.73</c:v>
                      </c:pt>
                      <c:pt idx="576">
                        <c:v>5.7</c:v>
                      </c:pt>
                      <c:pt idx="577">
                        <c:v>5.7</c:v>
                      </c:pt>
                      <c:pt idx="578">
                        <c:v>5.7</c:v>
                      </c:pt>
                      <c:pt idx="579">
                        <c:v>5.68</c:v>
                      </c:pt>
                      <c:pt idx="580">
                        <c:v>5.75</c:v>
                      </c:pt>
                      <c:pt idx="581">
                        <c:v>5.81</c:v>
                      </c:pt>
                      <c:pt idx="582">
                        <c:v>5.92</c:v>
                      </c:pt>
                      <c:pt idx="583">
                        <c:v>5.96</c:v>
                      </c:pt>
                      <c:pt idx="584">
                        <c:v>5.96</c:v>
                      </c:pt>
                      <c:pt idx="585">
                        <c:v>6</c:v>
                      </c:pt>
                      <c:pt idx="586">
                        <c:v>6.1</c:v>
                      </c:pt>
                      <c:pt idx="587">
                        <c:v>6.18</c:v>
                      </c:pt>
                      <c:pt idx="588">
                        <c:v>6.22</c:v>
                      </c:pt>
                      <c:pt idx="589">
                        <c:v>6.28</c:v>
                      </c:pt>
                      <c:pt idx="590">
                        <c:v>6.28</c:v>
                      </c:pt>
                      <c:pt idx="591">
                        <c:v>6.31</c:v>
                      </c:pt>
                      <c:pt idx="592">
                        <c:v>6.35</c:v>
                      </c:pt>
                      <c:pt idx="593">
                        <c:v>6.38</c:v>
                      </c:pt>
                      <c:pt idx="594">
                        <c:v>6.5</c:v>
                      </c:pt>
                      <c:pt idx="595">
                        <c:v>6.57</c:v>
                      </c:pt>
                      <c:pt idx="596">
                        <c:v>6.66</c:v>
                      </c:pt>
                      <c:pt idx="597">
                        <c:v>6.7</c:v>
                      </c:pt>
                      <c:pt idx="598">
                        <c:v>6.72</c:v>
                      </c:pt>
                      <c:pt idx="599">
                        <c:v>6.74</c:v>
                      </c:pt>
                      <c:pt idx="600">
                        <c:v>6.74</c:v>
                      </c:pt>
                      <c:pt idx="601">
                        <c:v>6.76</c:v>
                      </c:pt>
                      <c:pt idx="602">
                        <c:v>6.78</c:v>
                      </c:pt>
                      <c:pt idx="603">
                        <c:v>6.8</c:v>
                      </c:pt>
                      <c:pt idx="604">
                        <c:v>6.8</c:v>
                      </c:pt>
                      <c:pt idx="605">
                        <c:v>6.8</c:v>
                      </c:pt>
                      <c:pt idx="606">
                        <c:v>6.84</c:v>
                      </c:pt>
                      <c:pt idx="607">
                        <c:v>6.82</c:v>
                      </c:pt>
                      <c:pt idx="608">
                        <c:v>6.8</c:v>
                      </c:pt>
                      <c:pt idx="609">
                        <c:v>6.78</c:v>
                      </c:pt>
                      <c:pt idx="610">
                        <c:v>6.84</c:v>
                      </c:pt>
                      <c:pt idx="611">
                        <c:v>6.85</c:v>
                      </c:pt>
                      <c:pt idx="612">
                        <c:v>6.91</c:v>
                      </c:pt>
                      <c:pt idx="613">
                        <c:v>6.93</c:v>
                      </c:pt>
                      <c:pt idx="614">
                        <c:v>6.97</c:v>
                      </c:pt>
                      <c:pt idx="615">
                        <c:v>7.1</c:v>
                      </c:pt>
                      <c:pt idx="616">
                        <c:v>7.04</c:v>
                      </c:pt>
                      <c:pt idx="617">
                        <c:v>7.06</c:v>
                      </c:pt>
                      <c:pt idx="618">
                        <c:v>7.12</c:v>
                      </c:pt>
                      <c:pt idx="619">
                        <c:v>7.16</c:v>
                      </c:pt>
                      <c:pt idx="620">
                        <c:v>7.22</c:v>
                      </c:pt>
                      <c:pt idx="621">
                        <c:v>7.24</c:v>
                      </c:pt>
                      <c:pt idx="622">
                        <c:v>7.28</c:v>
                      </c:pt>
                      <c:pt idx="623">
                        <c:v>7.28</c:v>
                      </c:pt>
                      <c:pt idx="624">
                        <c:v>7.26</c:v>
                      </c:pt>
                      <c:pt idx="625">
                        <c:v>7.25</c:v>
                      </c:pt>
                      <c:pt idx="626">
                        <c:v>7.23</c:v>
                      </c:pt>
                      <c:pt idx="627">
                        <c:v>7.21</c:v>
                      </c:pt>
                      <c:pt idx="628">
                        <c:v>7.15</c:v>
                      </c:pt>
                      <c:pt idx="629">
                        <c:v>7.09</c:v>
                      </c:pt>
                      <c:pt idx="630">
                        <c:v>7</c:v>
                      </c:pt>
                      <c:pt idx="631">
                        <c:v>6.92</c:v>
                      </c:pt>
                      <c:pt idx="632">
                        <c:v>6.88</c:v>
                      </c:pt>
                      <c:pt idx="633">
                        <c:v>6.81</c:v>
                      </c:pt>
                      <c:pt idx="634">
                        <c:v>6.79</c:v>
                      </c:pt>
                      <c:pt idx="635">
                        <c:v>6.76</c:v>
                      </c:pt>
                      <c:pt idx="636">
                        <c:v>6.76</c:v>
                      </c:pt>
                      <c:pt idx="637">
                        <c:v>6.76</c:v>
                      </c:pt>
                      <c:pt idx="638">
                        <c:v>6.84</c:v>
                      </c:pt>
                      <c:pt idx="639">
                        <c:v>6.94</c:v>
                      </c:pt>
                      <c:pt idx="640">
                        <c:v>7.06</c:v>
                      </c:pt>
                      <c:pt idx="641">
                        <c:v>7.08</c:v>
                      </c:pt>
                      <c:pt idx="642">
                        <c:v>7.12</c:v>
                      </c:pt>
                      <c:pt idx="643">
                        <c:v>7.14</c:v>
                      </c:pt>
                      <c:pt idx="644">
                        <c:v>7.17</c:v>
                      </c:pt>
                      <c:pt idx="645">
                        <c:v>7.19</c:v>
                      </c:pt>
                      <c:pt idx="646">
                        <c:v>7.23</c:v>
                      </c:pt>
                      <c:pt idx="647">
                        <c:v>7.24</c:v>
                      </c:pt>
                      <c:pt idx="648">
                        <c:v>7.24</c:v>
                      </c:pt>
                      <c:pt idx="649">
                        <c:v>7.26</c:v>
                      </c:pt>
                      <c:pt idx="650">
                        <c:v>7.26</c:v>
                      </c:pt>
                      <c:pt idx="651">
                        <c:v>7.24</c:v>
                      </c:pt>
                      <c:pt idx="652">
                        <c:v>7.23</c:v>
                      </c:pt>
                      <c:pt idx="653">
                        <c:v>7.23</c:v>
                      </c:pt>
                      <c:pt idx="654">
                        <c:v>7.23</c:v>
                      </c:pt>
                      <c:pt idx="655">
                        <c:v>7.23</c:v>
                      </c:pt>
                      <c:pt idx="656">
                        <c:v>7.24</c:v>
                      </c:pt>
                      <c:pt idx="657">
                        <c:v>7.32</c:v>
                      </c:pt>
                      <c:pt idx="658">
                        <c:v>7.41</c:v>
                      </c:pt>
                      <c:pt idx="659">
                        <c:v>7.41</c:v>
                      </c:pt>
                      <c:pt idx="660">
                        <c:v>7.42</c:v>
                      </c:pt>
                      <c:pt idx="661">
                        <c:v>7.43</c:v>
                      </c:pt>
                      <c:pt idx="662">
                        <c:v>7.43</c:v>
                      </c:pt>
                      <c:pt idx="663">
                        <c:v>7.43</c:v>
                      </c:pt>
                      <c:pt idx="664">
                        <c:v>7.46</c:v>
                      </c:pt>
                      <c:pt idx="665">
                        <c:v>7.47</c:v>
                      </c:pt>
                      <c:pt idx="666">
                        <c:v>7.48</c:v>
                      </c:pt>
                      <c:pt idx="667">
                        <c:v>7.48</c:v>
                      </c:pt>
                      <c:pt idx="668">
                        <c:v>7.5</c:v>
                      </c:pt>
                      <c:pt idx="669">
                        <c:v>7.53</c:v>
                      </c:pt>
                      <c:pt idx="670">
                        <c:v>7.54</c:v>
                      </c:pt>
                      <c:pt idx="671">
                        <c:v>7.56</c:v>
                      </c:pt>
                      <c:pt idx="672">
                        <c:v>7.58</c:v>
                      </c:pt>
                      <c:pt idx="673">
                        <c:v>7.58</c:v>
                      </c:pt>
                      <c:pt idx="674">
                        <c:v>7.6</c:v>
                      </c:pt>
                      <c:pt idx="675">
                        <c:v>7.59</c:v>
                      </c:pt>
                      <c:pt idx="676">
                        <c:v>7.59</c:v>
                      </c:pt>
                      <c:pt idx="677">
                        <c:v>7.58</c:v>
                      </c:pt>
                      <c:pt idx="678">
                        <c:v>7.57</c:v>
                      </c:pt>
                      <c:pt idx="679">
                        <c:v>7.57</c:v>
                      </c:pt>
                      <c:pt idx="680">
                        <c:v>7.55</c:v>
                      </c:pt>
                      <c:pt idx="681">
                        <c:v>7.54</c:v>
                      </c:pt>
                      <c:pt idx="682">
                        <c:v>7.53</c:v>
                      </c:pt>
                      <c:pt idx="683">
                        <c:v>7.51</c:v>
                      </c:pt>
                      <c:pt idx="684">
                        <c:v>7.5</c:v>
                      </c:pt>
                      <c:pt idx="685">
                        <c:v>7.45</c:v>
                      </c:pt>
                      <c:pt idx="686">
                        <c:v>7.41</c:v>
                      </c:pt>
                      <c:pt idx="687">
                        <c:v>7.37</c:v>
                      </c:pt>
                      <c:pt idx="688">
                        <c:v>7.33</c:v>
                      </c:pt>
                      <c:pt idx="689">
                        <c:v>7.33</c:v>
                      </c:pt>
                      <c:pt idx="690">
                        <c:v>7.32</c:v>
                      </c:pt>
                      <c:pt idx="691">
                        <c:v>7.35</c:v>
                      </c:pt>
                      <c:pt idx="692">
                        <c:v>7.37</c:v>
                      </c:pt>
                      <c:pt idx="693">
                        <c:v>7.35</c:v>
                      </c:pt>
                      <c:pt idx="694">
                        <c:v>7.34</c:v>
                      </c:pt>
                      <c:pt idx="695">
                        <c:v>7.33</c:v>
                      </c:pt>
                      <c:pt idx="696">
                        <c:v>7.38</c:v>
                      </c:pt>
                      <c:pt idx="697">
                        <c:v>7.32</c:v>
                      </c:pt>
                      <c:pt idx="698">
                        <c:v>7.3</c:v>
                      </c:pt>
                      <c:pt idx="699">
                        <c:v>7.24</c:v>
                      </c:pt>
                      <c:pt idx="700">
                        <c:v>7.23</c:v>
                      </c:pt>
                      <c:pt idx="701">
                        <c:v>7.23</c:v>
                      </c:pt>
                      <c:pt idx="702">
                        <c:v>7.25</c:v>
                      </c:pt>
                      <c:pt idx="703">
                        <c:v>7.26</c:v>
                      </c:pt>
                      <c:pt idx="704">
                        <c:v>7.26</c:v>
                      </c:pt>
                      <c:pt idx="705">
                        <c:v>7.25</c:v>
                      </c:pt>
                      <c:pt idx="706">
                        <c:v>7.23</c:v>
                      </c:pt>
                      <c:pt idx="707">
                        <c:v>7.23</c:v>
                      </c:pt>
                      <c:pt idx="708">
                        <c:v>7.23</c:v>
                      </c:pt>
                      <c:pt idx="709">
                        <c:v>7.25</c:v>
                      </c:pt>
                      <c:pt idx="710">
                        <c:v>7.27</c:v>
                      </c:pt>
                      <c:pt idx="711">
                        <c:v>7.3</c:v>
                      </c:pt>
                      <c:pt idx="712">
                        <c:v>7.27</c:v>
                      </c:pt>
                      <c:pt idx="713">
                        <c:v>7.27</c:v>
                      </c:pt>
                      <c:pt idx="714">
                        <c:v>7.27</c:v>
                      </c:pt>
                      <c:pt idx="715">
                        <c:v>7.28</c:v>
                      </c:pt>
                      <c:pt idx="716">
                        <c:v>7.3</c:v>
                      </c:pt>
                      <c:pt idx="717">
                        <c:v>7.32</c:v>
                      </c:pt>
                      <c:pt idx="718">
                        <c:v>7.33</c:v>
                      </c:pt>
                      <c:pt idx="719">
                        <c:v>7.34</c:v>
                      </c:pt>
                      <c:pt idx="720">
                        <c:v>7.25</c:v>
                      </c:pt>
                      <c:pt idx="721">
                        <c:v>7.25</c:v>
                      </c:pt>
                      <c:pt idx="722">
                        <c:v>7.2</c:v>
                      </c:pt>
                      <c:pt idx="723">
                        <c:v>7.2</c:v>
                      </c:pt>
                      <c:pt idx="724">
                        <c:v>7.2</c:v>
                      </c:pt>
                      <c:pt idx="725">
                        <c:v>7.2</c:v>
                      </c:pt>
                      <c:pt idx="726">
                        <c:v>7.19</c:v>
                      </c:pt>
                      <c:pt idx="727">
                        <c:v>7.2</c:v>
                      </c:pt>
                      <c:pt idx="728">
                        <c:v>7.21</c:v>
                      </c:pt>
                      <c:pt idx="729">
                        <c:v>7.21</c:v>
                      </c:pt>
                      <c:pt idx="730">
                        <c:v>7.22</c:v>
                      </c:pt>
                      <c:pt idx="731">
                        <c:v>7.24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F9B-4B73-A52C-63AB366233EF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DATOS!$T$2</c15:sqref>
                        </c15:formulaRef>
                      </c:ext>
                    </c:extLst>
                    <c:strCache>
                      <c:ptCount val="1"/>
                      <c:pt idx="0">
                        <c:v>2002</c:v>
                      </c:pt>
                    </c:strCache>
                  </c:strRef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DATOS!$T$3:$T$734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7.26</c:v>
                      </c:pt>
                      <c:pt idx="1">
                        <c:v>7.19</c:v>
                      </c:pt>
                      <c:pt idx="2">
                        <c:v>7.14</c:v>
                      </c:pt>
                      <c:pt idx="3">
                        <c:v>7.1</c:v>
                      </c:pt>
                      <c:pt idx="4">
                        <c:v>7.02</c:v>
                      </c:pt>
                      <c:pt idx="5">
                        <c:v>6.94</c:v>
                      </c:pt>
                      <c:pt idx="6">
                        <c:v>6.87</c:v>
                      </c:pt>
                      <c:pt idx="7">
                        <c:v>6.84</c:v>
                      </c:pt>
                      <c:pt idx="8">
                        <c:v>6.74</c:v>
                      </c:pt>
                      <c:pt idx="9">
                        <c:v>6.7</c:v>
                      </c:pt>
                      <c:pt idx="10">
                        <c:v>6.52</c:v>
                      </c:pt>
                      <c:pt idx="11">
                        <c:v>6.42</c:v>
                      </c:pt>
                      <c:pt idx="12">
                        <c:v>6.35</c:v>
                      </c:pt>
                      <c:pt idx="13">
                        <c:v>6.28</c:v>
                      </c:pt>
                      <c:pt idx="14">
                        <c:v>6.22</c:v>
                      </c:pt>
                      <c:pt idx="15">
                        <c:v>6.12</c:v>
                      </c:pt>
                      <c:pt idx="16">
                        <c:v>5.96</c:v>
                      </c:pt>
                      <c:pt idx="17">
                        <c:v>5.94</c:v>
                      </c:pt>
                      <c:pt idx="18">
                        <c:v>5.8</c:v>
                      </c:pt>
                      <c:pt idx="19">
                        <c:v>5.75</c:v>
                      </c:pt>
                      <c:pt idx="20">
                        <c:v>5.72</c:v>
                      </c:pt>
                      <c:pt idx="21">
                        <c:v>5.72</c:v>
                      </c:pt>
                      <c:pt idx="22">
                        <c:v>5.72</c:v>
                      </c:pt>
                      <c:pt idx="23">
                        <c:v>5.71</c:v>
                      </c:pt>
                      <c:pt idx="24">
                        <c:v>5.7</c:v>
                      </c:pt>
                      <c:pt idx="25">
                        <c:v>5.61</c:v>
                      </c:pt>
                      <c:pt idx="26">
                        <c:v>5.59</c:v>
                      </c:pt>
                      <c:pt idx="27">
                        <c:v>5.53</c:v>
                      </c:pt>
                      <c:pt idx="28">
                        <c:v>5.5</c:v>
                      </c:pt>
                      <c:pt idx="29">
                        <c:v>5.5</c:v>
                      </c:pt>
                      <c:pt idx="30">
                        <c:v>5.48</c:v>
                      </c:pt>
                      <c:pt idx="31">
                        <c:v>5.4</c:v>
                      </c:pt>
                      <c:pt idx="32">
                        <c:v>5.4</c:v>
                      </c:pt>
                      <c:pt idx="33">
                        <c:v>5.48</c:v>
                      </c:pt>
                      <c:pt idx="34">
                        <c:v>5.56</c:v>
                      </c:pt>
                      <c:pt idx="35">
                        <c:v>5.62</c:v>
                      </c:pt>
                      <c:pt idx="36">
                        <c:v>5.58</c:v>
                      </c:pt>
                      <c:pt idx="37">
                        <c:v>5.53</c:v>
                      </c:pt>
                      <c:pt idx="38">
                        <c:v>5.48</c:v>
                      </c:pt>
                      <c:pt idx="39">
                        <c:v>5.42</c:v>
                      </c:pt>
                      <c:pt idx="40">
                        <c:v>5.37</c:v>
                      </c:pt>
                      <c:pt idx="41">
                        <c:v>5.4</c:v>
                      </c:pt>
                      <c:pt idx="42">
                        <c:v>5.44</c:v>
                      </c:pt>
                      <c:pt idx="43">
                        <c:v>5.39</c:v>
                      </c:pt>
                      <c:pt idx="44">
                        <c:v>5.3</c:v>
                      </c:pt>
                      <c:pt idx="45">
                        <c:v>5.27</c:v>
                      </c:pt>
                      <c:pt idx="46">
                        <c:v>5.2</c:v>
                      </c:pt>
                      <c:pt idx="47">
                        <c:v>5.14</c:v>
                      </c:pt>
                      <c:pt idx="48">
                        <c:v>5</c:v>
                      </c:pt>
                      <c:pt idx="49">
                        <c:v>5</c:v>
                      </c:pt>
                      <c:pt idx="50">
                        <c:v>5</c:v>
                      </c:pt>
                      <c:pt idx="51">
                        <c:v>5</c:v>
                      </c:pt>
                      <c:pt idx="52">
                        <c:v>5</c:v>
                      </c:pt>
                      <c:pt idx="53">
                        <c:v>4.96</c:v>
                      </c:pt>
                      <c:pt idx="54">
                        <c:v>4.9000000000000004</c:v>
                      </c:pt>
                      <c:pt idx="55">
                        <c:v>4.8</c:v>
                      </c:pt>
                      <c:pt idx="56">
                        <c:v>4.6900000000000004</c:v>
                      </c:pt>
                      <c:pt idx="57">
                        <c:v>4.7</c:v>
                      </c:pt>
                      <c:pt idx="58">
                        <c:v>4.7</c:v>
                      </c:pt>
                      <c:pt idx="59">
                        <c:v>4.68</c:v>
                      </c:pt>
                      <c:pt idx="60">
                        <c:v>4.59</c:v>
                      </c:pt>
                      <c:pt idx="61">
                        <c:v>4.59</c:v>
                      </c:pt>
                      <c:pt idx="62">
                        <c:v>4.54</c:v>
                      </c:pt>
                      <c:pt idx="63">
                        <c:v>4.4800000000000004</c:v>
                      </c:pt>
                      <c:pt idx="64">
                        <c:v>4.4000000000000004</c:v>
                      </c:pt>
                      <c:pt idx="65">
                        <c:v>4.4000000000000004</c:v>
                      </c:pt>
                      <c:pt idx="66">
                        <c:v>4.38</c:v>
                      </c:pt>
                      <c:pt idx="67">
                        <c:v>4.3600000000000003</c:v>
                      </c:pt>
                      <c:pt idx="68">
                        <c:v>4.3499999999999996</c:v>
                      </c:pt>
                      <c:pt idx="69">
                        <c:v>4.4000000000000004</c:v>
                      </c:pt>
                      <c:pt idx="70">
                        <c:v>4.4800000000000004</c:v>
                      </c:pt>
                      <c:pt idx="71">
                        <c:v>4.54</c:v>
                      </c:pt>
                      <c:pt idx="72">
                        <c:v>4.53</c:v>
                      </c:pt>
                      <c:pt idx="73">
                        <c:v>4.5599999999999996</c:v>
                      </c:pt>
                      <c:pt idx="74">
                        <c:v>4.6399999999999997</c:v>
                      </c:pt>
                      <c:pt idx="75">
                        <c:v>4.6399999999999997</c:v>
                      </c:pt>
                      <c:pt idx="76">
                        <c:v>4.6399999999999997</c:v>
                      </c:pt>
                      <c:pt idx="77">
                        <c:v>4.6399999999999997</c:v>
                      </c:pt>
                      <c:pt idx="78">
                        <c:v>4.66</c:v>
                      </c:pt>
                      <c:pt idx="79">
                        <c:v>4.63</c:v>
                      </c:pt>
                      <c:pt idx="80">
                        <c:v>4.58</c:v>
                      </c:pt>
                      <c:pt idx="81">
                        <c:v>4.55</c:v>
                      </c:pt>
                      <c:pt idx="82">
                        <c:v>4.53</c:v>
                      </c:pt>
                      <c:pt idx="83">
                        <c:v>4.32</c:v>
                      </c:pt>
                      <c:pt idx="84">
                        <c:v>4.32</c:v>
                      </c:pt>
                      <c:pt idx="85">
                        <c:v>4.3499999999999996</c:v>
                      </c:pt>
                      <c:pt idx="86">
                        <c:v>4.42</c:v>
                      </c:pt>
                      <c:pt idx="87">
                        <c:v>4.4000000000000004</c:v>
                      </c:pt>
                      <c:pt idx="88">
                        <c:v>4.32</c:v>
                      </c:pt>
                      <c:pt idx="89">
                        <c:v>4.28</c:v>
                      </c:pt>
                      <c:pt idx="90">
                        <c:v>4.2</c:v>
                      </c:pt>
                      <c:pt idx="91">
                        <c:v>4.18</c:v>
                      </c:pt>
                      <c:pt idx="92">
                        <c:v>4.22</c:v>
                      </c:pt>
                      <c:pt idx="93">
                        <c:v>4.24</c:v>
                      </c:pt>
                      <c:pt idx="94">
                        <c:v>4.25</c:v>
                      </c:pt>
                      <c:pt idx="95">
                        <c:v>4.25</c:v>
                      </c:pt>
                      <c:pt idx="96">
                        <c:v>4.2</c:v>
                      </c:pt>
                      <c:pt idx="97">
                        <c:v>4.16</c:v>
                      </c:pt>
                      <c:pt idx="98">
                        <c:v>4.0999999999999996</c:v>
                      </c:pt>
                      <c:pt idx="99">
                        <c:v>4.09</c:v>
                      </c:pt>
                      <c:pt idx="100">
                        <c:v>4.09</c:v>
                      </c:pt>
                      <c:pt idx="101">
                        <c:v>4.09</c:v>
                      </c:pt>
                      <c:pt idx="102">
                        <c:v>4.1399999999999997</c:v>
                      </c:pt>
                      <c:pt idx="103">
                        <c:v>4.1399999999999997</c:v>
                      </c:pt>
                      <c:pt idx="104">
                        <c:v>4.1500000000000004</c:v>
                      </c:pt>
                      <c:pt idx="105">
                        <c:v>4.1500000000000004</c:v>
                      </c:pt>
                      <c:pt idx="106">
                        <c:v>4.1500000000000004</c:v>
                      </c:pt>
                      <c:pt idx="107">
                        <c:v>4.2</c:v>
                      </c:pt>
                      <c:pt idx="108">
                        <c:v>4.2300000000000004</c:v>
                      </c:pt>
                      <c:pt idx="109">
                        <c:v>4.16</c:v>
                      </c:pt>
                      <c:pt idx="110">
                        <c:v>4.0999999999999996</c:v>
                      </c:pt>
                      <c:pt idx="111">
                        <c:v>4.03</c:v>
                      </c:pt>
                      <c:pt idx="112">
                        <c:v>4</c:v>
                      </c:pt>
                      <c:pt idx="113">
                        <c:v>4</c:v>
                      </c:pt>
                      <c:pt idx="114">
                        <c:v>4.1500000000000004</c:v>
                      </c:pt>
                      <c:pt idx="115">
                        <c:v>4.22</c:v>
                      </c:pt>
                      <c:pt idx="116">
                        <c:v>4.24</c:v>
                      </c:pt>
                      <c:pt idx="117">
                        <c:v>4.2300000000000004</c:v>
                      </c:pt>
                      <c:pt idx="118">
                        <c:v>4.22</c:v>
                      </c:pt>
                      <c:pt idx="119">
                        <c:v>4.21</c:v>
                      </c:pt>
                      <c:pt idx="120">
                        <c:v>4.2</c:v>
                      </c:pt>
                      <c:pt idx="121">
                        <c:v>4.17</c:v>
                      </c:pt>
                      <c:pt idx="122">
                        <c:v>4.05</c:v>
                      </c:pt>
                      <c:pt idx="123">
                        <c:v>4.0199999999999996</c:v>
                      </c:pt>
                      <c:pt idx="124">
                        <c:v>4.0199999999999996</c:v>
                      </c:pt>
                      <c:pt idx="125">
                        <c:v>4.03</c:v>
                      </c:pt>
                      <c:pt idx="126">
                        <c:v>4.03</c:v>
                      </c:pt>
                      <c:pt idx="127">
                        <c:v>4</c:v>
                      </c:pt>
                      <c:pt idx="128">
                        <c:v>3.98</c:v>
                      </c:pt>
                      <c:pt idx="129">
                        <c:v>3.95</c:v>
                      </c:pt>
                      <c:pt idx="130">
                        <c:v>3.85</c:v>
                      </c:pt>
                      <c:pt idx="131">
                        <c:v>3.8</c:v>
                      </c:pt>
                      <c:pt idx="132">
                        <c:v>3.78</c:v>
                      </c:pt>
                      <c:pt idx="133">
                        <c:v>3.77</c:v>
                      </c:pt>
                      <c:pt idx="134">
                        <c:v>3.72</c:v>
                      </c:pt>
                      <c:pt idx="135">
                        <c:v>3.72</c:v>
                      </c:pt>
                      <c:pt idx="136">
                        <c:v>3.82</c:v>
                      </c:pt>
                      <c:pt idx="137">
                        <c:v>3.82</c:v>
                      </c:pt>
                      <c:pt idx="138">
                        <c:v>3.84</c:v>
                      </c:pt>
                      <c:pt idx="139">
                        <c:v>3.82</c:v>
                      </c:pt>
                      <c:pt idx="140">
                        <c:v>3.81</c:v>
                      </c:pt>
                      <c:pt idx="141">
                        <c:v>3.8</c:v>
                      </c:pt>
                      <c:pt idx="142">
                        <c:v>3.73</c:v>
                      </c:pt>
                      <c:pt idx="143">
                        <c:v>3.72</c:v>
                      </c:pt>
                      <c:pt idx="144">
                        <c:v>3.72</c:v>
                      </c:pt>
                      <c:pt idx="145">
                        <c:v>3.71</c:v>
                      </c:pt>
                      <c:pt idx="146">
                        <c:v>3.71</c:v>
                      </c:pt>
                      <c:pt idx="147">
                        <c:v>3.7</c:v>
                      </c:pt>
                      <c:pt idx="148">
                        <c:v>3.7</c:v>
                      </c:pt>
                      <c:pt idx="149">
                        <c:v>3.74</c:v>
                      </c:pt>
                      <c:pt idx="150">
                        <c:v>3.8</c:v>
                      </c:pt>
                      <c:pt idx="151">
                        <c:v>4.0599999999999996</c:v>
                      </c:pt>
                      <c:pt idx="152">
                        <c:v>4.04</c:v>
                      </c:pt>
                      <c:pt idx="153">
                        <c:v>4.07</c:v>
                      </c:pt>
                      <c:pt idx="154">
                        <c:v>4.34</c:v>
                      </c:pt>
                      <c:pt idx="155">
                        <c:v>4.4000000000000004</c:v>
                      </c:pt>
                      <c:pt idx="156">
                        <c:v>4.58</c:v>
                      </c:pt>
                      <c:pt idx="157">
                        <c:v>4.58</c:v>
                      </c:pt>
                      <c:pt idx="158">
                        <c:v>4.58</c:v>
                      </c:pt>
                      <c:pt idx="159">
                        <c:v>4.58</c:v>
                      </c:pt>
                      <c:pt idx="160">
                        <c:v>4.68</c:v>
                      </c:pt>
                      <c:pt idx="161">
                        <c:v>4.7300000000000004</c:v>
                      </c:pt>
                      <c:pt idx="162">
                        <c:v>4.82</c:v>
                      </c:pt>
                      <c:pt idx="163">
                        <c:v>4.92</c:v>
                      </c:pt>
                      <c:pt idx="164">
                        <c:v>5</c:v>
                      </c:pt>
                      <c:pt idx="165">
                        <c:v>5.07</c:v>
                      </c:pt>
                      <c:pt idx="166">
                        <c:v>5.24</c:v>
                      </c:pt>
                      <c:pt idx="167">
                        <c:v>5.32</c:v>
                      </c:pt>
                      <c:pt idx="168">
                        <c:v>5.4</c:v>
                      </c:pt>
                      <c:pt idx="169">
                        <c:v>5.39</c:v>
                      </c:pt>
                      <c:pt idx="170">
                        <c:v>5.39</c:v>
                      </c:pt>
                      <c:pt idx="171">
                        <c:v>5.4</c:v>
                      </c:pt>
                      <c:pt idx="172">
                        <c:v>5.37</c:v>
                      </c:pt>
                      <c:pt idx="173">
                        <c:v>5.36</c:v>
                      </c:pt>
                      <c:pt idx="174">
                        <c:v>5.35</c:v>
                      </c:pt>
                      <c:pt idx="175">
                        <c:v>5.41</c:v>
                      </c:pt>
                      <c:pt idx="176">
                        <c:v>5.46</c:v>
                      </c:pt>
                      <c:pt idx="177">
                        <c:v>5.46</c:v>
                      </c:pt>
                      <c:pt idx="178">
                        <c:v>5.42</c:v>
                      </c:pt>
                      <c:pt idx="179">
                        <c:v>5.38</c:v>
                      </c:pt>
                      <c:pt idx="180">
                        <c:v>5.35</c:v>
                      </c:pt>
                      <c:pt idx="181">
                        <c:v>5.35</c:v>
                      </c:pt>
                      <c:pt idx="182">
                        <c:v>5.39</c:v>
                      </c:pt>
                      <c:pt idx="183">
                        <c:v>5.43</c:v>
                      </c:pt>
                      <c:pt idx="184">
                        <c:v>5.45</c:v>
                      </c:pt>
                      <c:pt idx="185">
                        <c:v>5.47</c:v>
                      </c:pt>
                      <c:pt idx="186">
                        <c:v>5.44</c:v>
                      </c:pt>
                      <c:pt idx="187">
                        <c:v>5.38</c:v>
                      </c:pt>
                      <c:pt idx="188">
                        <c:v>5.33</c:v>
                      </c:pt>
                      <c:pt idx="189">
                        <c:v>5.29</c:v>
                      </c:pt>
                      <c:pt idx="190">
                        <c:v>5.28</c:v>
                      </c:pt>
                      <c:pt idx="191">
                        <c:v>5.28</c:v>
                      </c:pt>
                      <c:pt idx="192">
                        <c:v>5.34</c:v>
                      </c:pt>
                      <c:pt idx="193">
                        <c:v>5.34</c:v>
                      </c:pt>
                      <c:pt idx="194">
                        <c:v>5.28</c:v>
                      </c:pt>
                      <c:pt idx="195">
                        <c:v>5.24</c:v>
                      </c:pt>
                      <c:pt idx="196">
                        <c:v>5.27</c:v>
                      </c:pt>
                      <c:pt idx="197">
                        <c:v>5.3</c:v>
                      </c:pt>
                      <c:pt idx="198">
                        <c:v>5.35</c:v>
                      </c:pt>
                      <c:pt idx="199">
                        <c:v>5.4</c:v>
                      </c:pt>
                      <c:pt idx="200">
                        <c:v>5.6</c:v>
                      </c:pt>
                      <c:pt idx="201">
                        <c:v>5.68</c:v>
                      </c:pt>
                      <c:pt idx="202">
                        <c:v>5.84</c:v>
                      </c:pt>
                      <c:pt idx="203">
                        <c:v>5.92</c:v>
                      </c:pt>
                      <c:pt idx="204">
                        <c:v>6</c:v>
                      </c:pt>
                      <c:pt idx="205">
                        <c:v>6.06</c:v>
                      </c:pt>
                      <c:pt idx="206">
                        <c:v>6.14</c:v>
                      </c:pt>
                      <c:pt idx="207">
                        <c:v>6.2</c:v>
                      </c:pt>
                      <c:pt idx="208">
                        <c:v>6.24</c:v>
                      </c:pt>
                      <c:pt idx="209">
                        <c:v>6.24</c:v>
                      </c:pt>
                      <c:pt idx="210">
                        <c:v>6.25</c:v>
                      </c:pt>
                      <c:pt idx="211">
                        <c:v>6.24</c:v>
                      </c:pt>
                      <c:pt idx="212">
                        <c:v>6.24</c:v>
                      </c:pt>
                      <c:pt idx="213">
                        <c:v>6.27</c:v>
                      </c:pt>
                      <c:pt idx="214">
                        <c:v>6.28</c:v>
                      </c:pt>
                      <c:pt idx="215">
                        <c:v>6.3</c:v>
                      </c:pt>
                      <c:pt idx="216">
                        <c:v>6.28</c:v>
                      </c:pt>
                      <c:pt idx="217">
                        <c:v>6.28</c:v>
                      </c:pt>
                      <c:pt idx="218">
                        <c:v>6.28</c:v>
                      </c:pt>
                      <c:pt idx="219">
                        <c:v>6.3</c:v>
                      </c:pt>
                      <c:pt idx="220">
                        <c:v>6.3</c:v>
                      </c:pt>
                      <c:pt idx="221">
                        <c:v>6.36</c:v>
                      </c:pt>
                      <c:pt idx="222">
                        <c:v>6.38</c:v>
                      </c:pt>
                      <c:pt idx="223">
                        <c:v>6.47</c:v>
                      </c:pt>
                      <c:pt idx="224">
                        <c:v>6.48</c:v>
                      </c:pt>
                      <c:pt idx="225">
                        <c:v>6.5</c:v>
                      </c:pt>
                      <c:pt idx="226">
                        <c:v>6.53</c:v>
                      </c:pt>
                      <c:pt idx="227">
                        <c:v>6.59</c:v>
                      </c:pt>
                      <c:pt idx="228">
                        <c:v>6.62</c:v>
                      </c:pt>
                      <c:pt idx="229">
                        <c:v>6.68</c:v>
                      </c:pt>
                      <c:pt idx="230">
                        <c:v>6.73</c:v>
                      </c:pt>
                      <c:pt idx="231">
                        <c:v>6.77</c:v>
                      </c:pt>
                      <c:pt idx="232">
                        <c:v>6.8</c:v>
                      </c:pt>
                      <c:pt idx="233">
                        <c:v>6.8</c:v>
                      </c:pt>
                      <c:pt idx="234">
                        <c:v>6.82</c:v>
                      </c:pt>
                      <c:pt idx="235">
                        <c:v>6.86</c:v>
                      </c:pt>
                      <c:pt idx="236">
                        <c:v>6.89</c:v>
                      </c:pt>
                      <c:pt idx="237">
                        <c:v>6.92</c:v>
                      </c:pt>
                      <c:pt idx="238">
                        <c:v>6.96</c:v>
                      </c:pt>
                      <c:pt idx="239">
                        <c:v>7</c:v>
                      </c:pt>
                      <c:pt idx="240">
                        <c:v>7.02</c:v>
                      </c:pt>
                      <c:pt idx="241">
                        <c:v>7.04</c:v>
                      </c:pt>
                      <c:pt idx="242">
                        <c:v>7.06</c:v>
                      </c:pt>
                      <c:pt idx="243">
                        <c:v>7.08</c:v>
                      </c:pt>
                      <c:pt idx="244">
                        <c:v>7.12</c:v>
                      </c:pt>
                      <c:pt idx="245">
                        <c:v>7.16</c:v>
                      </c:pt>
                      <c:pt idx="246">
                        <c:v>7.19</c:v>
                      </c:pt>
                      <c:pt idx="247">
                        <c:v>7.2</c:v>
                      </c:pt>
                      <c:pt idx="248">
                        <c:v>7.23</c:v>
                      </c:pt>
                      <c:pt idx="249">
                        <c:v>7.26</c:v>
                      </c:pt>
                      <c:pt idx="250">
                        <c:v>7.26</c:v>
                      </c:pt>
                      <c:pt idx="251">
                        <c:v>7.26</c:v>
                      </c:pt>
                      <c:pt idx="252">
                        <c:v>7.27</c:v>
                      </c:pt>
                      <c:pt idx="253">
                        <c:v>7.2</c:v>
                      </c:pt>
                      <c:pt idx="254">
                        <c:v>7.11</c:v>
                      </c:pt>
                      <c:pt idx="255">
                        <c:v>7.07</c:v>
                      </c:pt>
                      <c:pt idx="256">
                        <c:v>6.98</c:v>
                      </c:pt>
                      <c:pt idx="257">
                        <c:v>6.92</c:v>
                      </c:pt>
                      <c:pt idx="258">
                        <c:v>6.88</c:v>
                      </c:pt>
                      <c:pt idx="259">
                        <c:v>6.84</c:v>
                      </c:pt>
                      <c:pt idx="260">
                        <c:v>6.8</c:v>
                      </c:pt>
                      <c:pt idx="261">
                        <c:v>6.75</c:v>
                      </c:pt>
                      <c:pt idx="262">
                        <c:v>6.68</c:v>
                      </c:pt>
                      <c:pt idx="263">
                        <c:v>6.6</c:v>
                      </c:pt>
                      <c:pt idx="264">
                        <c:v>6.49</c:v>
                      </c:pt>
                      <c:pt idx="265">
                        <c:v>6.45</c:v>
                      </c:pt>
                      <c:pt idx="266">
                        <c:v>6.4</c:v>
                      </c:pt>
                      <c:pt idx="267">
                        <c:v>6.38</c:v>
                      </c:pt>
                      <c:pt idx="268">
                        <c:v>6.38</c:v>
                      </c:pt>
                      <c:pt idx="269">
                        <c:v>6.3</c:v>
                      </c:pt>
                      <c:pt idx="270">
                        <c:v>6.2</c:v>
                      </c:pt>
                      <c:pt idx="271">
                        <c:v>6.15</c:v>
                      </c:pt>
                      <c:pt idx="272">
                        <c:v>6.09</c:v>
                      </c:pt>
                      <c:pt idx="273">
                        <c:v>6.07</c:v>
                      </c:pt>
                      <c:pt idx="274">
                        <c:v>6.02</c:v>
                      </c:pt>
                      <c:pt idx="275">
                        <c:v>5.98</c:v>
                      </c:pt>
                      <c:pt idx="276">
                        <c:v>5.94</c:v>
                      </c:pt>
                      <c:pt idx="277">
                        <c:v>5.9</c:v>
                      </c:pt>
                      <c:pt idx="278">
                        <c:v>5.86</c:v>
                      </c:pt>
                      <c:pt idx="279">
                        <c:v>5.88</c:v>
                      </c:pt>
                      <c:pt idx="280">
                        <c:v>5.9</c:v>
                      </c:pt>
                      <c:pt idx="281">
                        <c:v>5.98</c:v>
                      </c:pt>
                      <c:pt idx="282">
                        <c:v>6.12</c:v>
                      </c:pt>
                      <c:pt idx="283">
                        <c:v>6.19</c:v>
                      </c:pt>
                      <c:pt idx="284">
                        <c:v>6.25</c:v>
                      </c:pt>
                      <c:pt idx="285">
                        <c:v>6.27</c:v>
                      </c:pt>
                      <c:pt idx="286">
                        <c:v>6.29</c:v>
                      </c:pt>
                      <c:pt idx="287">
                        <c:v>6.32</c:v>
                      </c:pt>
                      <c:pt idx="288">
                        <c:v>6.39</c:v>
                      </c:pt>
                      <c:pt idx="289">
                        <c:v>6.3449999999999998</c:v>
                      </c:pt>
                      <c:pt idx="290">
                        <c:v>6.35</c:v>
                      </c:pt>
                      <c:pt idx="291">
                        <c:v>6.36</c:v>
                      </c:pt>
                      <c:pt idx="292">
                        <c:v>6.37</c:v>
                      </c:pt>
                      <c:pt idx="293">
                        <c:v>6.38</c:v>
                      </c:pt>
                      <c:pt idx="294">
                        <c:v>6.4</c:v>
                      </c:pt>
                      <c:pt idx="295">
                        <c:v>6.48</c:v>
                      </c:pt>
                      <c:pt idx="296">
                        <c:v>6.58</c:v>
                      </c:pt>
                      <c:pt idx="297">
                        <c:v>6.65</c:v>
                      </c:pt>
                      <c:pt idx="298">
                        <c:v>6.74</c:v>
                      </c:pt>
                      <c:pt idx="299">
                        <c:v>6.76</c:v>
                      </c:pt>
                      <c:pt idx="300">
                        <c:v>6.8</c:v>
                      </c:pt>
                      <c:pt idx="301">
                        <c:v>6.84</c:v>
                      </c:pt>
                      <c:pt idx="302">
                        <c:v>6.9</c:v>
                      </c:pt>
                      <c:pt idx="303">
                        <c:v>7</c:v>
                      </c:pt>
                      <c:pt idx="304">
                        <c:v>7.04</c:v>
                      </c:pt>
                      <c:pt idx="305">
                        <c:v>7.09</c:v>
                      </c:pt>
                      <c:pt idx="306">
                        <c:v>7.14</c:v>
                      </c:pt>
                      <c:pt idx="307">
                        <c:v>7.16</c:v>
                      </c:pt>
                      <c:pt idx="308">
                        <c:v>7.25</c:v>
                      </c:pt>
                      <c:pt idx="309">
                        <c:v>7.29</c:v>
                      </c:pt>
                      <c:pt idx="310">
                        <c:v>7.35</c:v>
                      </c:pt>
                      <c:pt idx="311">
                        <c:v>7.4</c:v>
                      </c:pt>
                      <c:pt idx="312">
                        <c:v>7.45</c:v>
                      </c:pt>
                      <c:pt idx="313">
                        <c:v>7.45</c:v>
                      </c:pt>
                      <c:pt idx="314">
                        <c:v>7.47</c:v>
                      </c:pt>
                      <c:pt idx="315">
                        <c:v>7.47</c:v>
                      </c:pt>
                      <c:pt idx="316">
                        <c:v>7.52</c:v>
                      </c:pt>
                      <c:pt idx="317">
                        <c:v>7.52</c:v>
                      </c:pt>
                      <c:pt idx="318">
                        <c:v>7.53</c:v>
                      </c:pt>
                      <c:pt idx="319">
                        <c:v>7.6</c:v>
                      </c:pt>
                      <c:pt idx="320">
                        <c:v>7.62</c:v>
                      </c:pt>
                      <c:pt idx="321">
                        <c:v>7.62</c:v>
                      </c:pt>
                      <c:pt idx="322">
                        <c:v>7.64</c:v>
                      </c:pt>
                      <c:pt idx="323">
                        <c:v>7.66</c:v>
                      </c:pt>
                      <c:pt idx="324">
                        <c:v>7.7</c:v>
                      </c:pt>
                      <c:pt idx="325">
                        <c:v>7.73</c:v>
                      </c:pt>
                      <c:pt idx="326">
                        <c:v>7.75</c:v>
                      </c:pt>
                      <c:pt idx="327">
                        <c:v>7.76</c:v>
                      </c:pt>
                      <c:pt idx="328">
                        <c:v>7.8</c:v>
                      </c:pt>
                      <c:pt idx="329">
                        <c:v>7.82</c:v>
                      </c:pt>
                      <c:pt idx="330">
                        <c:v>7.82</c:v>
                      </c:pt>
                      <c:pt idx="331">
                        <c:v>7.85</c:v>
                      </c:pt>
                      <c:pt idx="332">
                        <c:v>7.9</c:v>
                      </c:pt>
                      <c:pt idx="333">
                        <c:v>7.93</c:v>
                      </c:pt>
                      <c:pt idx="334">
                        <c:v>7.95</c:v>
                      </c:pt>
                      <c:pt idx="335">
                        <c:v>7.96</c:v>
                      </c:pt>
                      <c:pt idx="336">
                        <c:v>7.97</c:v>
                      </c:pt>
                      <c:pt idx="337">
                        <c:v>8</c:v>
                      </c:pt>
                      <c:pt idx="338">
                        <c:v>8.0299999999999994</c:v>
                      </c:pt>
                      <c:pt idx="339">
                        <c:v>8.06</c:v>
                      </c:pt>
                      <c:pt idx="340">
                        <c:v>8.06</c:v>
                      </c:pt>
                      <c:pt idx="341">
                        <c:v>8.1</c:v>
                      </c:pt>
                      <c:pt idx="342">
                        <c:v>8.1</c:v>
                      </c:pt>
                      <c:pt idx="343">
                        <c:v>8.1</c:v>
                      </c:pt>
                      <c:pt idx="344">
                        <c:v>8.1</c:v>
                      </c:pt>
                      <c:pt idx="345">
                        <c:v>8.1</c:v>
                      </c:pt>
                      <c:pt idx="346">
                        <c:v>8.08</c:v>
                      </c:pt>
                      <c:pt idx="347">
                        <c:v>8.06</c:v>
                      </c:pt>
                      <c:pt idx="348">
                        <c:v>8.02</c:v>
                      </c:pt>
                      <c:pt idx="349">
                        <c:v>8</c:v>
                      </c:pt>
                      <c:pt idx="350">
                        <c:v>7.89</c:v>
                      </c:pt>
                      <c:pt idx="351">
                        <c:v>7.84</c:v>
                      </c:pt>
                      <c:pt idx="352">
                        <c:v>7.8</c:v>
                      </c:pt>
                      <c:pt idx="353">
                        <c:v>7.75</c:v>
                      </c:pt>
                      <c:pt idx="354">
                        <c:v>7.67</c:v>
                      </c:pt>
                      <c:pt idx="355">
                        <c:v>7.64</c:v>
                      </c:pt>
                      <c:pt idx="356">
                        <c:v>7.57</c:v>
                      </c:pt>
                      <c:pt idx="357">
                        <c:v>7.64</c:v>
                      </c:pt>
                      <c:pt idx="358">
                        <c:v>7.57</c:v>
                      </c:pt>
                      <c:pt idx="359">
                        <c:v>7.47</c:v>
                      </c:pt>
                      <c:pt idx="360">
                        <c:v>7.44</c:v>
                      </c:pt>
                      <c:pt idx="361">
                        <c:v>7.4</c:v>
                      </c:pt>
                      <c:pt idx="362">
                        <c:v>7.37</c:v>
                      </c:pt>
                      <c:pt idx="363">
                        <c:v>7.32</c:v>
                      </c:pt>
                      <c:pt idx="364">
                        <c:v>7.25</c:v>
                      </c:pt>
                      <c:pt idx="365">
                        <c:v>7.19</c:v>
                      </c:pt>
                      <c:pt idx="366">
                        <c:v>7.12</c:v>
                      </c:pt>
                      <c:pt idx="367">
                        <c:v>7.11</c:v>
                      </c:pt>
                      <c:pt idx="368">
                        <c:v>7.05</c:v>
                      </c:pt>
                      <c:pt idx="369">
                        <c:v>7</c:v>
                      </c:pt>
                      <c:pt idx="370">
                        <c:v>6.87</c:v>
                      </c:pt>
                      <c:pt idx="371">
                        <c:v>6.82</c:v>
                      </c:pt>
                      <c:pt idx="372">
                        <c:v>6.76</c:v>
                      </c:pt>
                      <c:pt idx="373">
                        <c:v>6.68</c:v>
                      </c:pt>
                      <c:pt idx="374">
                        <c:v>6.56</c:v>
                      </c:pt>
                      <c:pt idx="375">
                        <c:v>6.48</c:v>
                      </c:pt>
                      <c:pt idx="376">
                        <c:v>6.47</c:v>
                      </c:pt>
                      <c:pt idx="377">
                        <c:v>6.47</c:v>
                      </c:pt>
                      <c:pt idx="378">
                        <c:v>6.46</c:v>
                      </c:pt>
                      <c:pt idx="379">
                        <c:v>6.56</c:v>
                      </c:pt>
                      <c:pt idx="380">
                        <c:v>6.7</c:v>
                      </c:pt>
                      <c:pt idx="381">
                        <c:v>6.75</c:v>
                      </c:pt>
                      <c:pt idx="382">
                        <c:v>6.78</c:v>
                      </c:pt>
                      <c:pt idx="383">
                        <c:v>6.74</c:v>
                      </c:pt>
                      <c:pt idx="384">
                        <c:v>6.68</c:v>
                      </c:pt>
                      <c:pt idx="385">
                        <c:v>6.62</c:v>
                      </c:pt>
                      <c:pt idx="386">
                        <c:v>6.52</c:v>
                      </c:pt>
                      <c:pt idx="387">
                        <c:v>6.45</c:v>
                      </c:pt>
                      <c:pt idx="388">
                        <c:v>6.42</c:v>
                      </c:pt>
                      <c:pt idx="389">
                        <c:v>6.34</c:v>
                      </c:pt>
                      <c:pt idx="390">
                        <c:v>6.24</c:v>
                      </c:pt>
                      <c:pt idx="391">
                        <c:v>6.15</c:v>
                      </c:pt>
                      <c:pt idx="392">
                        <c:v>6.08</c:v>
                      </c:pt>
                      <c:pt idx="393">
                        <c:v>6.02</c:v>
                      </c:pt>
                      <c:pt idx="394">
                        <c:v>6</c:v>
                      </c:pt>
                      <c:pt idx="395">
                        <c:v>5.96</c:v>
                      </c:pt>
                      <c:pt idx="396">
                        <c:v>5.9</c:v>
                      </c:pt>
                      <c:pt idx="397">
                        <c:v>5.83</c:v>
                      </c:pt>
                      <c:pt idx="398">
                        <c:v>5.72</c:v>
                      </c:pt>
                      <c:pt idx="399">
                        <c:v>5.67</c:v>
                      </c:pt>
                      <c:pt idx="400">
                        <c:v>5.65</c:v>
                      </c:pt>
                      <c:pt idx="401">
                        <c:v>5.62</c:v>
                      </c:pt>
                      <c:pt idx="402">
                        <c:v>5.61</c:v>
                      </c:pt>
                      <c:pt idx="403">
                        <c:v>5.65</c:v>
                      </c:pt>
                      <c:pt idx="404">
                        <c:v>5.7</c:v>
                      </c:pt>
                      <c:pt idx="405">
                        <c:v>5.72</c:v>
                      </c:pt>
                      <c:pt idx="406">
                        <c:v>5.75</c:v>
                      </c:pt>
                      <c:pt idx="407">
                        <c:v>5.7</c:v>
                      </c:pt>
                      <c:pt idx="408">
                        <c:v>5.72</c:v>
                      </c:pt>
                      <c:pt idx="409">
                        <c:v>5.8</c:v>
                      </c:pt>
                      <c:pt idx="410">
                        <c:v>5.9</c:v>
                      </c:pt>
                      <c:pt idx="411">
                        <c:v>5.93</c:v>
                      </c:pt>
                      <c:pt idx="412">
                        <c:v>5.98</c:v>
                      </c:pt>
                      <c:pt idx="413">
                        <c:v>5.95</c:v>
                      </c:pt>
                      <c:pt idx="414">
                        <c:v>5.96</c:v>
                      </c:pt>
                      <c:pt idx="415">
                        <c:v>5.75</c:v>
                      </c:pt>
                      <c:pt idx="416">
                        <c:v>5.8</c:v>
                      </c:pt>
                      <c:pt idx="417">
                        <c:v>5.87</c:v>
                      </c:pt>
                      <c:pt idx="418">
                        <c:v>5.89</c:v>
                      </c:pt>
                      <c:pt idx="419">
                        <c:v>5.85</c:v>
                      </c:pt>
                      <c:pt idx="420">
                        <c:v>5.77</c:v>
                      </c:pt>
                      <c:pt idx="421">
                        <c:v>5.71</c:v>
                      </c:pt>
                      <c:pt idx="422">
                        <c:v>5.65</c:v>
                      </c:pt>
                      <c:pt idx="423">
                        <c:v>5.6</c:v>
                      </c:pt>
                      <c:pt idx="424">
                        <c:v>5.55</c:v>
                      </c:pt>
                      <c:pt idx="425">
                        <c:v>5.54</c:v>
                      </c:pt>
                      <c:pt idx="426">
                        <c:v>5.5</c:v>
                      </c:pt>
                      <c:pt idx="427">
                        <c:v>5.46</c:v>
                      </c:pt>
                      <c:pt idx="428">
                        <c:v>5.4</c:v>
                      </c:pt>
                      <c:pt idx="429">
                        <c:v>5.32</c:v>
                      </c:pt>
                      <c:pt idx="430">
                        <c:v>5.29</c:v>
                      </c:pt>
                      <c:pt idx="431">
                        <c:v>5.32</c:v>
                      </c:pt>
                      <c:pt idx="432">
                        <c:v>5.36</c:v>
                      </c:pt>
                      <c:pt idx="433">
                        <c:v>5.34</c:v>
                      </c:pt>
                      <c:pt idx="434">
                        <c:v>5.3</c:v>
                      </c:pt>
                      <c:pt idx="435">
                        <c:v>5.26</c:v>
                      </c:pt>
                      <c:pt idx="436">
                        <c:v>5.15</c:v>
                      </c:pt>
                      <c:pt idx="437">
                        <c:v>5.08</c:v>
                      </c:pt>
                      <c:pt idx="438">
                        <c:v>5</c:v>
                      </c:pt>
                      <c:pt idx="439">
                        <c:v>4.9000000000000004</c:v>
                      </c:pt>
                      <c:pt idx="440">
                        <c:v>4.83</c:v>
                      </c:pt>
                      <c:pt idx="441">
                        <c:v>4.8</c:v>
                      </c:pt>
                      <c:pt idx="442">
                        <c:v>4.82</c:v>
                      </c:pt>
                      <c:pt idx="443">
                        <c:v>4.82</c:v>
                      </c:pt>
                      <c:pt idx="444">
                        <c:v>4.92</c:v>
                      </c:pt>
                      <c:pt idx="445">
                        <c:v>4.96</c:v>
                      </c:pt>
                      <c:pt idx="446">
                        <c:v>4.9400000000000004</c:v>
                      </c:pt>
                      <c:pt idx="447">
                        <c:v>4.9000000000000004</c:v>
                      </c:pt>
                      <c:pt idx="448">
                        <c:v>5</c:v>
                      </c:pt>
                      <c:pt idx="449">
                        <c:v>5.12</c:v>
                      </c:pt>
                      <c:pt idx="450">
                        <c:v>5.2</c:v>
                      </c:pt>
                      <c:pt idx="451">
                        <c:v>5.13</c:v>
                      </c:pt>
                      <c:pt idx="452">
                        <c:v>5.05</c:v>
                      </c:pt>
                      <c:pt idx="453">
                        <c:v>5.0199999999999996</c:v>
                      </c:pt>
                      <c:pt idx="454">
                        <c:v>5</c:v>
                      </c:pt>
                      <c:pt idx="455">
                        <c:v>5</c:v>
                      </c:pt>
                      <c:pt idx="456">
                        <c:v>5</c:v>
                      </c:pt>
                      <c:pt idx="457">
                        <c:v>5</c:v>
                      </c:pt>
                      <c:pt idx="458">
                        <c:v>4.92</c:v>
                      </c:pt>
                      <c:pt idx="459">
                        <c:v>4.87</c:v>
                      </c:pt>
                      <c:pt idx="460">
                        <c:v>4.79</c:v>
                      </c:pt>
                      <c:pt idx="461">
                        <c:v>4.8</c:v>
                      </c:pt>
                      <c:pt idx="462">
                        <c:v>4.8</c:v>
                      </c:pt>
                      <c:pt idx="463">
                        <c:v>4.8</c:v>
                      </c:pt>
                      <c:pt idx="464">
                        <c:v>4.78</c:v>
                      </c:pt>
                      <c:pt idx="465">
                        <c:v>4.83</c:v>
                      </c:pt>
                      <c:pt idx="466">
                        <c:v>4.8899999999999997</c:v>
                      </c:pt>
                      <c:pt idx="467">
                        <c:v>4.95</c:v>
                      </c:pt>
                      <c:pt idx="468">
                        <c:v>5.04</c:v>
                      </c:pt>
                      <c:pt idx="469">
                        <c:v>5.07</c:v>
                      </c:pt>
                      <c:pt idx="470">
                        <c:v>5.04</c:v>
                      </c:pt>
                      <c:pt idx="471">
                        <c:v>5.04</c:v>
                      </c:pt>
                      <c:pt idx="472">
                        <c:v>5.05</c:v>
                      </c:pt>
                      <c:pt idx="473">
                        <c:v>4.96</c:v>
                      </c:pt>
                      <c:pt idx="474">
                        <c:v>4.9000000000000004</c:v>
                      </c:pt>
                      <c:pt idx="475">
                        <c:v>4.8499999999999996</c:v>
                      </c:pt>
                      <c:pt idx="476">
                        <c:v>4.79</c:v>
                      </c:pt>
                      <c:pt idx="477">
                        <c:v>4.79</c:v>
                      </c:pt>
                      <c:pt idx="478">
                        <c:v>4.78</c:v>
                      </c:pt>
                      <c:pt idx="479">
                        <c:v>4.75</c:v>
                      </c:pt>
                      <c:pt idx="480">
                        <c:v>4.71</c:v>
                      </c:pt>
                      <c:pt idx="481">
                        <c:v>4.71</c:v>
                      </c:pt>
                      <c:pt idx="482">
                        <c:v>4.84</c:v>
                      </c:pt>
                      <c:pt idx="483">
                        <c:v>4.9000000000000004</c:v>
                      </c:pt>
                      <c:pt idx="484">
                        <c:v>4.9800000000000004</c:v>
                      </c:pt>
                      <c:pt idx="485">
                        <c:v>4.95</c:v>
                      </c:pt>
                      <c:pt idx="486">
                        <c:v>4.9800000000000004</c:v>
                      </c:pt>
                      <c:pt idx="487">
                        <c:v>5.04</c:v>
                      </c:pt>
                      <c:pt idx="488">
                        <c:v>5.14</c:v>
                      </c:pt>
                      <c:pt idx="489">
                        <c:v>5.26</c:v>
                      </c:pt>
                      <c:pt idx="490">
                        <c:v>5.33</c:v>
                      </c:pt>
                      <c:pt idx="491">
                        <c:v>5.38</c:v>
                      </c:pt>
                      <c:pt idx="492">
                        <c:v>5.4</c:v>
                      </c:pt>
                      <c:pt idx="493">
                        <c:v>5.42</c:v>
                      </c:pt>
                      <c:pt idx="494">
                        <c:v>5.38</c:v>
                      </c:pt>
                      <c:pt idx="495">
                        <c:v>5.33</c:v>
                      </c:pt>
                      <c:pt idx="496">
                        <c:v>5.3</c:v>
                      </c:pt>
                      <c:pt idx="497">
                        <c:v>5.31</c:v>
                      </c:pt>
                      <c:pt idx="498">
                        <c:v>5.25</c:v>
                      </c:pt>
                      <c:pt idx="499">
                        <c:v>5.18</c:v>
                      </c:pt>
                      <c:pt idx="500">
                        <c:v>5.07</c:v>
                      </c:pt>
                      <c:pt idx="501">
                        <c:v>5.0599999999999996</c:v>
                      </c:pt>
                      <c:pt idx="502">
                        <c:v>5.05</c:v>
                      </c:pt>
                      <c:pt idx="503">
                        <c:v>5.03</c:v>
                      </c:pt>
                      <c:pt idx="504">
                        <c:v>5</c:v>
                      </c:pt>
                      <c:pt idx="505">
                        <c:v>5</c:v>
                      </c:pt>
                      <c:pt idx="506">
                        <c:v>4.97</c:v>
                      </c:pt>
                      <c:pt idx="507">
                        <c:v>4.96</c:v>
                      </c:pt>
                      <c:pt idx="508">
                        <c:v>4.93</c:v>
                      </c:pt>
                      <c:pt idx="509">
                        <c:v>4.9000000000000004</c:v>
                      </c:pt>
                      <c:pt idx="510">
                        <c:v>4.84</c:v>
                      </c:pt>
                      <c:pt idx="511">
                        <c:v>4.84</c:v>
                      </c:pt>
                      <c:pt idx="512">
                        <c:v>4.82</c:v>
                      </c:pt>
                      <c:pt idx="513">
                        <c:v>4.8600000000000003</c:v>
                      </c:pt>
                      <c:pt idx="514">
                        <c:v>4.96</c:v>
                      </c:pt>
                      <c:pt idx="515">
                        <c:v>4.9400000000000004</c:v>
                      </c:pt>
                      <c:pt idx="516">
                        <c:v>4.92</c:v>
                      </c:pt>
                      <c:pt idx="517">
                        <c:v>4.9000000000000004</c:v>
                      </c:pt>
                      <c:pt idx="518">
                        <c:v>4.87</c:v>
                      </c:pt>
                      <c:pt idx="519">
                        <c:v>4.8499999999999996</c:v>
                      </c:pt>
                      <c:pt idx="520">
                        <c:v>4.83</c:v>
                      </c:pt>
                      <c:pt idx="521">
                        <c:v>4.8499999999999996</c:v>
                      </c:pt>
                      <c:pt idx="522">
                        <c:v>4.9000000000000004</c:v>
                      </c:pt>
                      <c:pt idx="523">
                        <c:v>4.88</c:v>
                      </c:pt>
                      <c:pt idx="524">
                        <c:v>4.88</c:v>
                      </c:pt>
                      <c:pt idx="525">
                        <c:v>4.88</c:v>
                      </c:pt>
                      <c:pt idx="526">
                        <c:v>4.8899999999999997</c:v>
                      </c:pt>
                      <c:pt idx="527">
                        <c:v>4.87</c:v>
                      </c:pt>
                      <c:pt idx="528">
                        <c:v>4.8499999999999996</c:v>
                      </c:pt>
                      <c:pt idx="529">
                        <c:v>4.93</c:v>
                      </c:pt>
                      <c:pt idx="530">
                        <c:v>5.0999999999999996</c:v>
                      </c:pt>
                      <c:pt idx="531">
                        <c:v>5.18</c:v>
                      </c:pt>
                      <c:pt idx="532">
                        <c:v>5.28</c:v>
                      </c:pt>
                      <c:pt idx="533">
                        <c:v>5.2</c:v>
                      </c:pt>
                      <c:pt idx="534">
                        <c:v>5.19</c:v>
                      </c:pt>
                      <c:pt idx="535">
                        <c:v>5.17</c:v>
                      </c:pt>
                      <c:pt idx="536">
                        <c:v>5.14</c:v>
                      </c:pt>
                      <c:pt idx="537">
                        <c:v>5.14</c:v>
                      </c:pt>
                      <c:pt idx="538">
                        <c:v>5.14</c:v>
                      </c:pt>
                      <c:pt idx="539">
                        <c:v>5.26</c:v>
                      </c:pt>
                      <c:pt idx="540">
                        <c:v>5.28</c:v>
                      </c:pt>
                      <c:pt idx="541">
                        <c:v>5.27</c:v>
                      </c:pt>
                      <c:pt idx="542">
                        <c:v>5.34</c:v>
                      </c:pt>
                      <c:pt idx="543">
                        <c:v>5.42</c:v>
                      </c:pt>
                      <c:pt idx="544">
                        <c:v>5.5</c:v>
                      </c:pt>
                      <c:pt idx="545">
                        <c:v>5.6</c:v>
                      </c:pt>
                      <c:pt idx="546">
                        <c:v>5.62</c:v>
                      </c:pt>
                      <c:pt idx="547">
                        <c:v>5.68</c:v>
                      </c:pt>
                      <c:pt idx="548">
                        <c:v>5.88</c:v>
                      </c:pt>
                      <c:pt idx="549">
                        <c:v>5.97</c:v>
                      </c:pt>
                      <c:pt idx="550">
                        <c:v>5.97</c:v>
                      </c:pt>
                      <c:pt idx="551">
                        <c:v>5.95</c:v>
                      </c:pt>
                      <c:pt idx="552">
                        <c:v>5.86</c:v>
                      </c:pt>
                      <c:pt idx="553">
                        <c:v>5.83</c:v>
                      </c:pt>
                      <c:pt idx="554">
                        <c:v>5.8</c:v>
                      </c:pt>
                      <c:pt idx="555">
                        <c:v>5.76</c:v>
                      </c:pt>
                      <c:pt idx="556">
                        <c:v>5.72</c:v>
                      </c:pt>
                      <c:pt idx="557">
                        <c:v>5.7</c:v>
                      </c:pt>
                      <c:pt idx="558">
                        <c:v>5.75</c:v>
                      </c:pt>
                      <c:pt idx="559">
                        <c:v>5.54</c:v>
                      </c:pt>
                      <c:pt idx="560">
                        <c:v>5.49</c:v>
                      </c:pt>
                      <c:pt idx="561">
                        <c:v>5.4</c:v>
                      </c:pt>
                      <c:pt idx="562">
                        <c:v>5.3</c:v>
                      </c:pt>
                      <c:pt idx="563">
                        <c:v>5.24</c:v>
                      </c:pt>
                      <c:pt idx="564">
                        <c:v>5.24</c:v>
                      </c:pt>
                      <c:pt idx="565">
                        <c:v>5.3</c:v>
                      </c:pt>
                      <c:pt idx="566">
                        <c:v>5.38</c:v>
                      </c:pt>
                      <c:pt idx="567">
                        <c:v>5.4</c:v>
                      </c:pt>
                      <c:pt idx="568">
                        <c:v>5.38</c:v>
                      </c:pt>
                      <c:pt idx="569">
                        <c:v>5.43</c:v>
                      </c:pt>
                      <c:pt idx="570">
                        <c:v>5.47</c:v>
                      </c:pt>
                      <c:pt idx="571">
                        <c:v>5.44</c:v>
                      </c:pt>
                      <c:pt idx="572">
                        <c:v>5.4</c:v>
                      </c:pt>
                      <c:pt idx="573">
                        <c:v>5.4</c:v>
                      </c:pt>
                      <c:pt idx="574">
                        <c:v>5.4</c:v>
                      </c:pt>
                      <c:pt idx="575">
                        <c:v>5.38</c:v>
                      </c:pt>
                      <c:pt idx="576">
                        <c:v>5.31</c:v>
                      </c:pt>
                      <c:pt idx="577">
                        <c:v>5.35</c:v>
                      </c:pt>
                      <c:pt idx="578">
                        <c:v>5.13</c:v>
                      </c:pt>
                      <c:pt idx="579">
                        <c:v>5.1100000000000003</c:v>
                      </c:pt>
                      <c:pt idx="580">
                        <c:v>5.14</c:v>
                      </c:pt>
                      <c:pt idx="581">
                        <c:v>5.19</c:v>
                      </c:pt>
                      <c:pt idx="582">
                        <c:v>5.21</c:v>
                      </c:pt>
                      <c:pt idx="583">
                        <c:v>5.21</c:v>
                      </c:pt>
                      <c:pt idx="584">
                        <c:v>5.27</c:v>
                      </c:pt>
                      <c:pt idx="585">
                        <c:v>5.32</c:v>
                      </c:pt>
                      <c:pt idx="586">
                        <c:v>5.4</c:v>
                      </c:pt>
                      <c:pt idx="587">
                        <c:v>5.41</c:v>
                      </c:pt>
                      <c:pt idx="588">
                        <c:v>5.44</c:v>
                      </c:pt>
                      <c:pt idx="589">
                        <c:v>5.48</c:v>
                      </c:pt>
                      <c:pt idx="590">
                        <c:v>5.5</c:v>
                      </c:pt>
                      <c:pt idx="591">
                        <c:v>5.54</c:v>
                      </c:pt>
                      <c:pt idx="592">
                        <c:v>5.56</c:v>
                      </c:pt>
                      <c:pt idx="593">
                        <c:v>5.56</c:v>
                      </c:pt>
                      <c:pt idx="594">
                        <c:v>5.55</c:v>
                      </c:pt>
                      <c:pt idx="595">
                        <c:v>5.58</c:v>
                      </c:pt>
                      <c:pt idx="596">
                        <c:v>5.63</c:v>
                      </c:pt>
                      <c:pt idx="597">
                        <c:v>5.68</c:v>
                      </c:pt>
                      <c:pt idx="598">
                        <c:v>5.72</c:v>
                      </c:pt>
                      <c:pt idx="599">
                        <c:v>5.76</c:v>
                      </c:pt>
                      <c:pt idx="600">
                        <c:v>6.06</c:v>
                      </c:pt>
                      <c:pt idx="601">
                        <c:v>6.11</c:v>
                      </c:pt>
                      <c:pt idx="602">
                        <c:v>6.21</c:v>
                      </c:pt>
                      <c:pt idx="603">
                        <c:v>6.28</c:v>
                      </c:pt>
                      <c:pt idx="604">
                        <c:v>6.37</c:v>
                      </c:pt>
                      <c:pt idx="605">
                        <c:v>6.4</c:v>
                      </c:pt>
                      <c:pt idx="606">
                        <c:v>6.5</c:v>
                      </c:pt>
                      <c:pt idx="607">
                        <c:v>6.6</c:v>
                      </c:pt>
                      <c:pt idx="608">
                        <c:v>6.7</c:v>
                      </c:pt>
                      <c:pt idx="609">
                        <c:v>6.77</c:v>
                      </c:pt>
                      <c:pt idx="610">
                        <c:v>6.86</c:v>
                      </c:pt>
                      <c:pt idx="611">
                        <c:v>6.92</c:v>
                      </c:pt>
                      <c:pt idx="612">
                        <c:v>6.98</c:v>
                      </c:pt>
                      <c:pt idx="613">
                        <c:v>6.98</c:v>
                      </c:pt>
                      <c:pt idx="614">
                        <c:v>7</c:v>
                      </c:pt>
                      <c:pt idx="615">
                        <c:v>7.03</c:v>
                      </c:pt>
                      <c:pt idx="616">
                        <c:v>7.07</c:v>
                      </c:pt>
                      <c:pt idx="617">
                        <c:v>7.09</c:v>
                      </c:pt>
                      <c:pt idx="618">
                        <c:v>7.06</c:v>
                      </c:pt>
                      <c:pt idx="619">
                        <c:v>7.12</c:v>
                      </c:pt>
                      <c:pt idx="620">
                        <c:v>7.16</c:v>
                      </c:pt>
                      <c:pt idx="621">
                        <c:v>7.2</c:v>
                      </c:pt>
                      <c:pt idx="622">
                        <c:v>7.24</c:v>
                      </c:pt>
                      <c:pt idx="623">
                        <c:v>7.28</c:v>
                      </c:pt>
                      <c:pt idx="624">
                        <c:v>7.32</c:v>
                      </c:pt>
                      <c:pt idx="625">
                        <c:v>7.34</c:v>
                      </c:pt>
                      <c:pt idx="626">
                        <c:v>7.36</c:v>
                      </c:pt>
                      <c:pt idx="627">
                        <c:v>7.4</c:v>
                      </c:pt>
                      <c:pt idx="628">
                        <c:v>7.47</c:v>
                      </c:pt>
                      <c:pt idx="629">
                        <c:v>7.5</c:v>
                      </c:pt>
                      <c:pt idx="630">
                        <c:v>7.52</c:v>
                      </c:pt>
                      <c:pt idx="631">
                        <c:v>7.54</c:v>
                      </c:pt>
                      <c:pt idx="632">
                        <c:v>7.56</c:v>
                      </c:pt>
                      <c:pt idx="633">
                        <c:v>7.58</c:v>
                      </c:pt>
                      <c:pt idx="634">
                        <c:v>7.6</c:v>
                      </c:pt>
                      <c:pt idx="635">
                        <c:v>7.6</c:v>
                      </c:pt>
                      <c:pt idx="636">
                        <c:v>7.63</c:v>
                      </c:pt>
                      <c:pt idx="637">
                        <c:v>7.63</c:v>
                      </c:pt>
                      <c:pt idx="638">
                        <c:v>7.63</c:v>
                      </c:pt>
                      <c:pt idx="639">
                        <c:v>7.63</c:v>
                      </c:pt>
                      <c:pt idx="640">
                        <c:v>7.63</c:v>
                      </c:pt>
                      <c:pt idx="641">
                        <c:v>7.62</c:v>
                      </c:pt>
                      <c:pt idx="642">
                        <c:v>7.62</c:v>
                      </c:pt>
                      <c:pt idx="643">
                        <c:v>7.62</c:v>
                      </c:pt>
                      <c:pt idx="644">
                        <c:v>7.61</c:v>
                      </c:pt>
                      <c:pt idx="645">
                        <c:v>7.61</c:v>
                      </c:pt>
                      <c:pt idx="646">
                        <c:v>7.6</c:v>
                      </c:pt>
                      <c:pt idx="647">
                        <c:v>7.58</c:v>
                      </c:pt>
                      <c:pt idx="648">
                        <c:v>7.5</c:v>
                      </c:pt>
                      <c:pt idx="649">
                        <c:v>7.46</c:v>
                      </c:pt>
                      <c:pt idx="650">
                        <c:v>7.52</c:v>
                      </c:pt>
                      <c:pt idx="651">
                        <c:v>7.36</c:v>
                      </c:pt>
                      <c:pt idx="652">
                        <c:v>7.32</c:v>
                      </c:pt>
                      <c:pt idx="653">
                        <c:v>7.28</c:v>
                      </c:pt>
                      <c:pt idx="654">
                        <c:v>7.2220000000000004</c:v>
                      </c:pt>
                      <c:pt idx="655">
                        <c:v>7.14</c:v>
                      </c:pt>
                      <c:pt idx="656">
                        <c:v>7.08</c:v>
                      </c:pt>
                      <c:pt idx="657">
                        <c:v>7.02</c:v>
                      </c:pt>
                      <c:pt idx="658">
                        <c:v>7.02</c:v>
                      </c:pt>
                      <c:pt idx="659">
                        <c:v>7.02</c:v>
                      </c:pt>
                      <c:pt idx="660">
                        <c:v>7</c:v>
                      </c:pt>
                      <c:pt idx="661">
                        <c:v>6.98</c:v>
                      </c:pt>
                      <c:pt idx="662">
                        <c:v>6.92</c:v>
                      </c:pt>
                      <c:pt idx="663">
                        <c:v>6.8</c:v>
                      </c:pt>
                      <c:pt idx="664">
                        <c:v>6.85</c:v>
                      </c:pt>
                      <c:pt idx="665">
                        <c:v>6.83</c:v>
                      </c:pt>
                      <c:pt idx="666">
                        <c:v>6.78</c:v>
                      </c:pt>
                      <c:pt idx="667">
                        <c:v>6.74</c:v>
                      </c:pt>
                      <c:pt idx="668">
                        <c:v>6.63</c:v>
                      </c:pt>
                      <c:pt idx="669">
                        <c:v>6.56</c:v>
                      </c:pt>
                      <c:pt idx="670">
                        <c:v>6.5</c:v>
                      </c:pt>
                      <c:pt idx="671">
                        <c:v>6.48</c:v>
                      </c:pt>
                      <c:pt idx="672">
                        <c:v>6.44</c:v>
                      </c:pt>
                      <c:pt idx="673">
                        <c:v>6.36</c:v>
                      </c:pt>
                      <c:pt idx="674">
                        <c:v>6.28</c:v>
                      </c:pt>
                      <c:pt idx="675">
                        <c:v>6.28</c:v>
                      </c:pt>
                      <c:pt idx="676">
                        <c:v>6.26</c:v>
                      </c:pt>
                      <c:pt idx="677">
                        <c:v>6.26</c:v>
                      </c:pt>
                      <c:pt idx="678">
                        <c:v>6.26</c:v>
                      </c:pt>
                      <c:pt idx="679">
                        <c:v>6.18</c:v>
                      </c:pt>
                      <c:pt idx="680">
                        <c:v>6.1</c:v>
                      </c:pt>
                      <c:pt idx="681">
                        <c:v>5.96</c:v>
                      </c:pt>
                      <c:pt idx="682">
                        <c:v>5.89</c:v>
                      </c:pt>
                      <c:pt idx="683">
                        <c:v>5.87</c:v>
                      </c:pt>
                      <c:pt idx="684">
                        <c:v>5.86</c:v>
                      </c:pt>
                      <c:pt idx="685">
                        <c:v>5.85</c:v>
                      </c:pt>
                      <c:pt idx="686">
                        <c:v>5.85</c:v>
                      </c:pt>
                      <c:pt idx="687">
                        <c:v>5.8</c:v>
                      </c:pt>
                      <c:pt idx="688">
                        <c:v>5.76</c:v>
                      </c:pt>
                      <c:pt idx="689">
                        <c:v>5.72</c:v>
                      </c:pt>
                      <c:pt idx="690">
                        <c:v>5.68</c:v>
                      </c:pt>
                      <c:pt idx="691">
                        <c:v>5.62</c:v>
                      </c:pt>
                      <c:pt idx="692">
                        <c:v>5.6</c:v>
                      </c:pt>
                      <c:pt idx="693">
                        <c:v>5.6</c:v>
                      </c:pt>
                      <c:pt idx="694">
                        <c:v>5.57</c:v>
                      </c:pt>
                      <c:pt idx="695">
                        <c:v>5.54</c:v>
                      </c:pt>
                      <c:pt idx="696">
                        <c:v>5.47</c:v>
                      </c:pt>
                      <c:pt idx="697">
                        <c:v>5.45</c:v>
                      </c:pt>
                      <c:pt idx="698">
                        <c:v>5.49</c:v>
                      </c:pt>
                      <c:pt idx="699">
                        <c:v>5.53</c:v>
                      </c:pt>
                      <c:pt idx="700">
                        <c:v>5.59</c:v>
                      </c:pt>
                      <c:pt idx="701">
                        <c:v>5.54</c:v>
                      </c:pt>
                      <c:pt idx="702">
                        <c:v>5.55</c:v>
                      </c:pt>
                      <c:pt idx="703">
                        <c:v>5.6</c:v>
                      </c:pt>
                      <c:pt idx="704">
                        <c:v>5.82</c:v>
                      </c:pt>
                      <c:pt idx="705">
                        <c:v>5.96</c:v>
                      </c:pt>
                      <c:pt idx="706">
                        <c:v>6.08</c:v>
                      </c:pt>
                      <c:pt idx="707">
                        <c:v>6.14</c:v>
                      </c:pt>
                      <c:pt idx="708">
                        <c:v>6.22</c:v>
                      </c:pt>
                      <c:pt idx="709">
                        <c:v>6.34</c:v>
                      </c:pt>
                      <c:pt idx="710">
                        <c:v>6.45</c:v>
                      </c:pt>
                      <c:pt idx="711">
                        <c:v>6.48</c:v>
                      </c:pt>
                      <c:pt idx="712">
                        <c:v>6.5</c:v>
                      </c:pt>
                      <c:pt idx="713">
                        <c:v>6.48</c:v>
                      </c:pt>
                      <c:pt idx="714">
                        <c:v>6.45</c:v>
                      </c:pt>
                      <c:pt idx="715">
                        <c:v>6.45</c:v>
                      </c:pt>
                      <c:pt idx="716">
                        <c:v>6.47</c:v>
                      </c:pt>
                      <c:pt idx="717">
                        <c:v>6.45</c:v>
                      </c:pt>
                      <c:pt idx="718">
                        <c:v>6.43</c:v>
                      </c:pt>
                      <c:pt idx="719">
                        <c:v>6.4</c:v>
                      </c:pt>
                      <c:pt idx="720">
                        <c:v>6.36</c:v>
                      </c:pt>
                      <c:pt idx="721">
                        <c:v>6.34</c:v>
                      </c:pt>
                      <c:pt idx="722">
                        <c:v>6.26</c:v>
                      </c:pt>
                      <c:pt idx="723">
                        <c:v>6.23</c:v>
                      </c:pt>
                      <c:pt idx="724">
                        <c:v>6.12</c:v>
                      </c:pt>
                      <c:pt idx="725">
                        <c:v>6.04</c:v>
                      </c:pt>
                      <c:pt idx="726">
                        <c:v>5.9</c:v>
                      </c:pt>
                      <c:pt idx="727">
                        <c:v>5.78</c:v>
                      </c:pt>
                      <c:pt idx="728">
                        <c:v>5.67</c:v>
                      </c:pt>
                      <c:pt idx="729">
                        <c:v>5.63</c:v>
                      </c:pt>
                      <c:pt idx="730">
                        <c:v>5.59</c:v>
                      </c:pt>
                      <c:pt idx="731">
                        <c:v>5.6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F9B-4B73-A52C-63AB366233EF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DATOS!$U$2</c15:sqref>
                        </c15:formulaRef>
                      </c:ext>
                    </c:extLst>
                    <c:strCache>
                      <c:ptCount val="1"/>
                      <c:pt idx="0">
                        <c:v>2003</c:v>
                      </c:pt>
                    </c:strCache>
                  </c:strRef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DATOS!$U$3:$U$734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5.6</c:v>
                      </c:pt>
                      <c:pt idx="1">
                        <c:v>5.58</c:v>
                      </c:pt>
                      <c:pt idx="2">
                        <c:v>5.54</c:v>
                      </c:pt>
                      <c:pt idx="3">
                        <c:v>5.66</c:v>
                      </c:pt>
                      <c:pt idx="4">
                        <c:v>5.62</c:v>
                      </c:pt>
                      <c:pt idx="5">
                        <c:v>5.54</c:v>
                      </c:pt>
                      <c:pt idx="6">
                        <c:v>5.48</c:v>
                      </c:pt>
                      <c:pt idx="7">
                        <c:v>5.37</c:v>
                      </c:pt>
                      <c:pt idx="8">
                        <c:v>5.2</c:v>
                      </c:pt>
                      <c:pt idx="9">
                        <c:v>5.12</c:v>
                      </c:pt>
                      <c:pt idx="10">
                        <c:v>5.05</c:v>
                      </c:pt>
                      <c:pt idx="11">
                        <c:v>4.95</c:v>
                      </c:pt>
                      <c:pt idx="12">
                        <c:v>4.88</c:v>
                      </c:pt>
                      <c:pt idx="13">
                        <c:v>4.82</c:v>
                      </c:pt>
                      <c:pt idx="14">
                        <c:v>4.8</c:v>
                      </c:pt>
                      <c:pt idx="15">
                        <c:v>4.71</c:v>
                      </c:pt>
                      <c:pt idx="16">
                        <c:v>4.62</c:v>
                      </c:pt>
                      <c:pt idx="17">
                        <c:v>4.5999999999999996</c:v>
                      </c:pt>
                      <c:pt idx="18">
                        <c:v>4.58</c:v>
                      </c:pt>
                      <c:pt idx="19">
                        <c:v>4.57</c:v>
                      </c:pt>
                      <c:pt idx="20">
                        <c:v>4.5599999999999996</c:v>
                      </c:pt>
                      <c:pt idx="21">
                        <c:v>4.54</c:v>
                      </c:pt>
                      <c:pt idx="22">
                        <c:v>4.5199999999999996</c:v>
                      </c:pt>
                      <c:pt idx="23">
                        <c:v>4.5</c:v>
                      </c:pt>
                      <c:pt idx="24">
                        <c:v>4.45</c:v>
                      </c:pt>
                      <c:pt idx="25">
                        <c:v>4.4000000000000004</c:v>
                      </c:pt>
                      <c:pt idx="26">
                        <c:v>4.38</c:v>
                      </c:pt>
                      <c:pt idx="27">
                        <c:v>4.29</c:v>
                      </c:pt>
                      <c:pt idx="28">
                        <c:v>4.2</c:v>
                      </c:pt>
                      <c:pt idx="29">
                        <c:v>4.0999999999999996</c:v>
                      </c:pt>
                      <c:pt idx="30">
                        <c:v>4.0199999999999996</c:v>
                      </c:pt>
                      <c:pt idx="31">
                        <c:v>4.0199999999999996</c:v>
                      </c:pt>
                      <c:pt idx="32">
                        <c:v>4.1100000000000003</c:v>
                      </c:pt>
                      <c:pt idx="33">
                        <c:v>4.18</c:v>
                      </c:pt>
                      <c:pt idx="34">
                        <c:v>4.3</c:v>
                      </c:pt>
                      <c:pt idx="35">
                        <c:v>4.32</c:v>
                      </c:pt>
                      <c:pt idx="36">
                        <c:v>4.3499999999999996</c:v>
                      </c:pt>
                      <c:pt idx="37">
                        <c:v>4.3600000000000003</c:v>
                      </c:pt>
                      <c:pt idx="38">
                        <c:v>4.38</c:v>
                      </c:pt>
                      <c:pt idx="39">
                        <c:v>4.0999999999999996</c:v>
                      </c:pt>
                      <c:pt idx="40">
                        <c:v>4</c:v>
                      </c:pt>
                      <c:pt idx="41">
                        <c:v>4.04</c:v>
                      </c:pt>
                      <c:pt idx="42">
                        <c:v>4.08</c:v>
                      </c:pt>
                      <c:pt idx="43">
                        <c:v>4.12</c:v>
                      </c:pt>
                      <c:pt idx="44">
                        <c:v>4.1900000000000004</c:v>
                      </c:pt>
                      <c:pt idx="45">
                        <c:v>4.25</c:v>
                      </c:pt>
                      <c:pt idx="46">
                        <c:v>4.3</c:v>
                      </c:pt>
                      <c:pt idx="47">
                        <c:v>4.2699999999999996</c:v>
                      </c:pt>
                      <c:pt idx="48">
                        <c:v>4.0999999999999996</c:v>
                      </c:pt>
                      <c:pt idx="49">
                        <c:v>4.0199999999999996</c:v>
                      </c:pt>
                      <c:pt idx="50">
                        <c:v>3.98</c:v>
                      </c:pt>
                      <c:pt idx="51">
                        <c:v>3.9</c:v>
                      </c:pt>
                      <c:pt idx="52">
                        <c:v>3.85</c:v>
                      </c:pt>
                      <c:pt idx="53">
                        <c:v>3.85</c:v>
                      </c:pt>
                      <c:pt idx="54">
                        <c:v>3.85</c:v>
                      </c:pt>
                      <c:pt idx="55">
                        <c:v>3.88</c:v>
                      </c:pt>
                      <c:pt idx="56">
                        <c:v>3.88</c:v>
                      </c:pt>
                      <c:pt idx="57">
                        <c:v>3.83</c:v>
                      </c:pt>
                      <c:pt idx="58">
                        <c:v>3.79</c:v>
                      </c:pt>
                      <c:pt idx="59">
                        <c:v>3.84</c:v>
                      </c:pt>
                      <c:pt idx="60">
                        <c:v>3.86</c:v>
                      </c:pt>
                      <c:pt idx="61">
                        <c:v>3.9</c:v>
                      </c:pt>
                      <c:pt idx="62">
                        <c:v>3.91</c:v>
                      </c:pt>
                      <c:pt idx="63">
                        <c:v>3.94</c:v>
                      </c:pt>
                      <c:pt idx="64">
                        <c:v>3.92</c:v>
                      </c:pt>
                      <c:pt idx="65">
                        <c:v>3.9</c:v>
                      </c:pt>
                      <c:pt idx="66">
                        <c:v>3.88</c:v>
                      </c:pt>
                      <c:pt idx="67">
                        <c:v>3.82</c:v>
                      </c:pt>
                      <c:pt idx="68">
                        <c:v>3.8</c:v>
                      </c:pt>
                      <c:pt idx="69">
                        <c:v>3.8</c:v>
                      </c:pt>
                      <c:pt idx="70">
                        <c:v>3.85</c:v>
                      </c:pt>
                      <c:pt idx="71">
                        <c:v>3.84</c:v>
                      </c:pt>
                      <c:pt idx="72">
                        <c:v>3.69</c:v>
                      </c:pt>
                      <c:pt idx="73">
                        <c:v>3.6</c:v>
                      </c:pt>
                      <c:pt idx="74">
                        <c:v>3.52</c:v>
                      </c:pt>
                      <c:pt idx="75">
                        <c:v>3.54</c:v>
                      </c:pt>
                      <c:pt idx="76">
                        <c:v>3.58</c:v>
                      </c:pt>
                      <c:pt idx="77">
                        <c:v>3.52</c:v>
                      </c:pt>
                      <c:pt idx="78">
                        <c:v>3.5</c:v>
                      </c:pt>
                      <c:pt idx="79">
                        <c:v>3.48</c:v>
                      </c:pt>
                      <c:pt idx="80">
                        <c:v>3.52</c:v>
                      </c:pt>
                      <c:pt idx="81">
                        <c:v>3.54</c:v>
                      </c:pt>
                      <c:pt idx="82">
                        <c:v>3.5</c:v>
                      </c:pt>
                      <c:pt idx="83">
                        <c:v>3.55</c:v>
                      </c:pt>
                      <c:pt idx="84">
                        <c:v>3.6</c:v>
                      </c:pt>
                      <c:pt idx="85">
                        <c:v>3.68</c:v>
                      </c:pt>
                      <c:pt idx="86">
                        <c:v>3.8</c:v>
                      </c:pt>
                      <c:pt idx="87">
                        <c:v>3.87</c:v>
                      </c:pt>
                      <c:pt idx="88">
                        <c:v>3.95</c:v>
                      </c:pt>
                      <c:pt idx="89">
                        <c:v>3.9</c:v>
                      </c:pt>
                      <c:pt idx="90">
                        <c:v>3.82</c:v>
                      </c:pt>
                      <c:pt idx="91">
                        <c:v>3.9</c:v>
                      </c:pt>
                      <c:pt idx="92">
                        <c:v>3.95</c:v>
                      </c:pt>
                      <c:pt idx="93">
                        <c:v>4</c:v>
                      </c:pt>
                      <c:pt idx="94">
                        <c:v>4.0999999999999996</c:v>
                      </c:pt>
                      <c:pt idx="95">
                        <c:v>4.12</c:v>
                      </c:pt>
                      <c:pt idx="96">
                        <c:v>4.16</c:v>
                      </c:pt>
                      <c:pt idx="97">
                        <c:v>4.18</c:v>
                      </c:pt>
                      <c:pt idx="98">
                        <c:v>4.2300000000000004</c:v>
                      </c:pt>
                      <c:pt idx="99">
                        <c:v>4.28</c:v>
                      </c:pt>
                      <c:pt idx="100">
                        <c:v>4.3099999999999996</c:v>
                      </c:pt>
                      <c:pt idx="101">
                        <c:v>4.3099999999999996</c:v>
                      </c:pt>
                      <c:pt idx="102">
                        <c:v>4.29</c:v>
                      </c:pt>
                      <c:pt idx="103">
                        <c:v>4.2699999999999996</c:v>
                      </c:pt>
                      <c:pt idx="104">
                        <c:v>4.21</c:v>
                      </c:pt>
                      <c:pt idx="105">
                        <c:v>4.17</c:v>
                      </c:pt>
                      <c:pt idx="106">
                        <c:v>4.12</c:v>
                      </c:pt>
                      <c:pt idx="107">
                        <c:v>4.0199999999999996</c:v>
                      </c:pt>
                      <c:pt idx="108">
                        <c:v>3.98</c:v>
                      </c:pt>
                      <c:pt idx="109">
                        <c:v>3.93</c:v>
                      </c:pt>
                      <c:pt idx="110">
                        <c:v>3.83</c:v>
                      </c:pt>
                      <c:pt idx="111">
                        <c:v>3.77</c:v>
                      </c:pt>
                      <c:pt idx="112">
                        <c:v>3.7</c:v>
                      </c:pt>
                      <c:pt idx="113">
                        <c:v>3.68</c:v>
                      </c:pt>
                      <c:pt idx="114">
                        <c:v>3.64</c:v>
                      </c:pt>
                      <c:pt idx="115">
                        <c:v>3.64</c:v>
                      </c:pt>
                      <c:pt idx="116">
                        <c:v>3.68</c:v>
                      </c:pt>
                      <c:pt idx="117">
                        <c:v>3.72</c:v>
                      </c:pt>
                      <c:pt idx="118">
                        <c:v>3.71</c:v>
                      </c:pt>
                      <c:pt idx="119">
                        <c:v>3.7</c:v>
                      </c:pt>
                      <c:pt idx="120">
                        <c:v>3.69</c:v>
                      </c:pt>
                      <c:pt idx="121">
                        <c:v>3.71</c:v>
                      </c:pt>
                      <c:pt idx="122">
                        <c:v>3.88</c:v>
                      </c:pt>
                      <c:pt idx="123">
                        <c:v>4</c:v>
                      </c:pt>
                      <c:pt idx="124">
                        <c:v>4.03</c:v>
                      </c:pt>
                      <c:pt idx="125">
                        <c:v>4.04</c:v>
                      </c:pt>
                      <c:pt idx="126">
                        <c:v>4.04</c:v>
                      </c:pt>
                      <c:pt idx="127">
                        <c:v>4.08</c:v>
                      </c:pt>
                      <c:pt idx="128">
                        <c:v>4.08</c:v>
                      </c:pt>
                      <c:pt idx="129">
                        <c:v>4.0999999999999996</c:v>
                      </c:pt>
                      <c:pt idx="130">
                        <c:v>4.09</c:v>
                      </c:pt>
                      <c:pt idx="131">
                        <c:v>4.09</c:v>
                      </c:pt>
                      <c:pt idx="132">
                        <c:v>4.1100000000000003</c:v>
                      </c:pt>
                      <c:pt idx="133">
                        <c:v>4.12</c:v>
                      </c:pt>
                      <c:pt idx="134">
                        <c:v>4.1100000000000003</c:v>
                      </c:pt>
                      <c:pt idx="135">
                        <c:v>4.07</c:v>
                      </c:pt>
                      <c:pt idx="136">
                        <c:v>4.05</c:v>
                      </c:pt>
                      <c:pt idx="137">
                        <c:v>4.03</c:v>
                      </c:pt>
                      <c:pt idx="138">
                        <c:v>4.01</c:v>
                      </c:pt>
                      <c:pt idx="139">
                        <c:v>4</c:v>
                      </c:pt>
                      <c:pt idx="140">
                        <c:v>3.9</c:v>
                      </c:pt>
                      <c:pt idx="141">
                        <c:v>3.84</c:v>
                      </c:pt>
                      <c:pt idx="142">
                        <c:v>3.72</c:v>
                      </c:pt>
                      <c:pt idx="143">
                        <c:v>3.68</c:v>
                      </c:pt>
                      <c:pt idx="144">
                        <c:v>3.6</c:v>
                      </c:pt>
                      <c:pt idx="145">
                        <c:v>3.55</c:v>
                      </c:pt>
                      <c:pt idx="146">
                        <c:v>3.5</c:v>
                      </c:pt>
                      <c:pt idx="147">
                        <c:v>3.54</c:v>
                      </c:pt>
                      <c:pt idx="148">
                        <c:v>3.6</c:v>
                      </c:pt>
                      <c:pt idx="149">
                        <c:v>3.7</c:v>
                      </c:pt>
                      <c:pt idx="150">
                        <c:v>3.82</c:v>
                      </c:pt>
                      <c:pt idx="151">
                        <c:v>3.88</c:v>
                      </c:pt>
                      <c:pt idx="152">
                        <c:v>3.98</c:v>
                      </c:pt>
                      <c:pt idx="153">
                        <c:v>4</c:v>
                      </c:pt>
                      <c:pt idx="154">
                        <c:v>4.0999999999999996</c:v>
                      </c:pt>
                      <c:pt idx="155">
                        <c:v>4.17</c:v>
                      </c:pt>
                      <c:pt idx="156">
                        <c:v>4.42</c:v>
                      </c:pt>
                      <c:pt idx="157">
                        <c:v>4.46</c:v>
                      </c:pt>
                      <c:pt idx="158">
                        <c:v>4.5199999999999996</c:v>
                      </c:pt>
                      <c:pt idx="159">
                        <c:v>4.58</c:v>
                      </c:pt>
                      <c:pt idx="160">
                        <c:v>4.78</c:v>
                      </c:pt>
                      <c:pt idx="161">
                        <c:v>4.8</c:v>
                      </c:pt>
                      <c:pt idx="162">
                        <c:v>4.8600000000000003</c:v>
                      </c:pt>
                      <c:pt idx="163">
                        <c:v>4.9800000000000004</c:v>
                      </c:pt>
                      <c:pt idx="164">
                        <c:v>4.9800000000000004</c:v>
                      </c:pt>
                      <c:pt idx="165">
                        <c:v>4.83</c:v>
                      </c:pt>
                      <c:pt idx="166">
                        <c:v>4.76</c:v>
                      </c:pt>
                      <c:pt idx="167">
                        <c:v>4.7</c:v>
                      </c:pt>
                      <c:pt idx="168">
                        <c:v>4.62</c:v>
                      </c:pt>
                      <c:pt idx="169">
                        <c:v>4.67</c:v>
                      </c:pt>
                      <c:pt idx="170">
                        <c:v>4.76</c:v>
                      </c:pt>
                      <c:pt idx="171">
                        <c:v>4.71</c:v>
                      </c:pt>
                      <c:pt idx="172">
                        <c:v>4.6100000000000003</c:v>
                      </c:pt>
                      <c:pt idx="173">
                        <c:v>4.59</c:v>
                      </c:pt>
                      <c:pt idx="174">
                        <c:v>4.58</c:v>
                      </c:pt>
                      <c:pt idx="175">
                        <c:v>4.58</c:v>
                      </c:pt>
                      <c:pt idx="176">
                        <c:v>4.5</c:v>
                      </c:pt>
                      <c:pt idx="177">
                        <c:v>4.5</c:v>
                      </c:pt>
                      <c:pt idx="178">
                        <c:v>4.5</c:v>
                      </c:pt>
                      <c:pt idx="179">
                        <c:v>4.5599999999999996</c:v>
                      </c:pt>
                      <c:pt idx="180">
                        <c:v>4.5999999999999996</c:v>
                      </c:pt>
                      <c:pt idx="181">
                        <c:v>4.66</c:v>
                      </c:pt>
                      <c:pt idx="182">
                        <c:v>4.8</c:v>
                      </c:pt>
                      <c:pt idx="183">
                        <c:v>4.9800000000000004</c:v>
                      </c:pt>
                      <c:pt idx="184">
                        <c:v>5.0999999999999996</c:v>
                      </c:pt>
                      <c:pt idx="185">
                        <c:v>5.1100000000000003</c:v>
                      </c:pt>
                      <c:pt idx="186">
                        <c:v>5.1100000000000003</c:v>
                      </c:pt>
                      <c:pt idx="187">
                        <c:v>5.09</c:v>
                      </c:pt>
                      <c:pt idx="188">
                        <c:v>5.0199999999999996</c:v>
                      </c:pt>
                      <c:pt idx="189">
                        <c:v>4.97</c:v>
                      </c:pt>
                      <c:pt idx="190">
                        <c:v>4.82</c:v>
                      </c:pt>
                      <c:pt idx="191">
                        <c:v>4.5999999999999996</c:v>
                      </c:pt>
                      <c:pt idx="192">
                        <c:v>4.5599999999999996</c:v>
                      </c:pt>
                      <c:pt idx="193">
                        <c:v>4.5</c:v>
                      </c:pt>
                      <c:pt idx="194">
                        <c:v>4.45</c:v>
                      </c:pt>
                      <c:pt idx="195">
                        <c:v>4.45</c:v>
                      </c:pt>
                      <c:pt idx="196">
                        <c:v>4.41</c:v>
                      </c:pt>
                      <c:pt idx="197">
                        <c:v>4.4000000000000004</c:v>
                      </c:pt>
                      <c:pt idx="198">
                        <c:v>4.3600000000000003</c:v>
                      </c:pt>
                      <c:pt idx="199">
                        <c:v>4.3</c:v>
                      </c:pt>
                      <c:pt idx="200">
                        <c:v>4.2300000000000004</c:v>
                      </c:pt>
                      <c:pt idx="201">
                        <c:v>4.2300000000000004</c:v>
                      </c:pt>
                      <c:pt idx="202">
                        <c:v>4.26</c:v>
                      </c:pt>
                      <c:pt idx="203">
                        <c:v>4.3</c:v>
                      </c:pt>
                      <c:pt idx="204">
                        <c:v>4.4000000000000004</c:v>
                      </c:pt>
                      <c:pt idx="205">
                        <c:v>4.4800000000000004</c:v>
                      </c:pt>
                      <c:pt idx="206">
                        <c:v>4.5599999999999996</c:v>
                      </c:pt>
                      <c:pt idx="207">
                        <c:v>4.5999999999999996</c:v>
                      </c:pt>
                      <c:pt idx="208">
                        <c:v>4.66</c:v>
                      </c:pt>
                      <c:pt idx="209">
                        <c:v>4.6900000000000004</c:v>
                      </c:pt>
                      <c:pt idx="210">
                        <c:v>4.8600000000000003</c:v>
                      </c:pt>
                      <c:pt idx="211">
                        <c:v>5</c:v>
                      </c:pt>
                      <c:pt idx="212">
                        <c:v>5.3</c:v>
                      </c:pt>
                      <c:pt idx="213">
                        <c:v>5.4</c:v>
                      </c:pt>
                      <c:pt idx="214">
                        <c:v>5.49</c:v>
                      </c:pt>
                      <c:pt idx="215">
                        <c:v>5.71</c:v>
                      </c:pt>
                      <c:pt idx="216">
                        <c:v>5.96</c:v>
                      </c:pt>
                      <c:pt idx="217">
                        <c:v>6.12</c:v>
                      </c:pt>
                      <c:pt idx="218">
                        <c:v>6.24</c:v>
                      </c:pt>
                      <c:pt idx="219">
                        <c:v>6.3</c:v>
                      </c:pt>
                      <c:pt idx="220">
                        <c:v>6.35</c:v>
                      </c:pt>
                      <c:pt idx="221">
                        <c:v>6.4</c:v>
                      </c:pt>
                      <c:pt idx="222">
                        <c:v>6.4</c:v>
                      </c:pt>
                      <c:pt idx="223">
                        <c:v>6.4</c:v>
                      </c:pt>
                      <c:pt idx="224">
                        <c:v>6.47</c:v>
                      </c:pt>
                      <c:pt idx="225">
                        <c:v>6.5</c:v>
                      </c:pt>
                      <c:pt idx="226">
                        <c:v>6.55</c:v>
                      </c:pt>
                      <c:pt idx="227">
                        <c:v>6.58</c:v>
                      </c:pt>
                      <c:pt idx="228">
                        <c:v>6.6</c:v>
                      </c:pt>
                      <c:pt idx="229">
                        <c:v>6.66</c:v>
                      </c:pt>
                      <c:pt idx="230">
                        <c:v>6.66</c:v>
                      </c:pt>
                      <c:pt idx="231">
                        <c:v>6.66</c:v>
                      </c:pt>
                      <c:pt idx="232">
                        <c:v>6.72</c:v>
                      </c:pt>
                      <c:pt idx="233">
                        <c:v>6.75</c:v>
                      </c:pt>
                      <c:pt idx="234">
                        <c:v>6.75</c:v>
                      </c:pt>
                      <c:pt idx="235">
                        <c:v>6.8</c:v>
                      </c:pt>
                      <c:pt idx="236">
                        <c:v>6.84</c:v>
                      </c:pt>
                      <c:pt idx="237">
                        <c:v>6.84</c:v>
                      </c:pt>
                      <c:pt idx="238">
                        <c:v>6.9</c:v>
                      </c:pt>
                      <c:pt idx="239">
                        <c:v>6.94</c:v>
                      </c:pt>
                      <c:pt idx="240">
                        <c:v>6.95</c:v>
                      </c:pt>
                      <c:pt idx="241">
                        <c:v>6.92</c:v>
                      </c:pt>
                      <c:pt idx="242">
                        <c:v>6.88</c:v>
                      </c:pt>
                      <c:pt idx="243">
                        <c:v>6.86</c:v>
                      </c:pt>
                      <c:pt idx="244">
                        <c:v>6.83</c:v>
                      </c:pt>
                      <c:pt idx="245">
                        <c:v>6.81</c:v>
                      </c:pt>
                      <c:pt idx="246">
                        <c:v>6.76</c:v>
                      </c:pt>
                      <c:pt idx="247">
                        <c:v>6.71</c:v>
                      </c:pt>
                      <c:pt idx="248">
                        <c:v>6.6</c:v>
                      </c:pt>
                      <c:pt idx="249">
                        <c:v>6.56</c:v>
                      </c:pt>
                      <c:pt idx="250">
                        <c:v>6.5</c:v>
                      </c:pt>
                      <c:pt idx="251">
                        <c:v>6.47</c:v>
                      </c:pt>
                      <c:pt idx="252">
                        <c:v>6.48</c:v>
                      </c:pt>
                      <c:pt idx="253">
                        <c:v>6.48</c:v>
                      </c:pt>
                      <c:pt idx="254">
                        <c:v>6.45</c:v>
                      </c:pt>
                      <c:pt idx="255">
                        <c:v>6.5</c:v>
                      </c:pt>
                      <c:pt idx="256">
                        <c:v>6.54</c:v>
                      </c:pt>
                      <c:pt idx="257">
                        <c:v>6.54</c:v>
                      </c:pt>
                      <c:pt idx="258">
                        <c:v>6.56</c:v>
                      </c:pt>
                      <c:pt idx="259">
                        <c:v>6.57</c:v>
                      </c:pt>
                      <c:pt idx="260">
                        <c:v>6.64</c:v>
                      </c:pt>
                      <c:pt idx="261">
                        <c:v>6.64</c:v>
                      </c:pt>
                      <c:pt idx="262">
                        <c:v>6.68</c:v>
                      </c:pt>
                      <c:pt idx="263">
                        <c:v>6.72</c:v>
                      </c:pt>
                      <c:pt idx="264">
                        <c:v>6.74</c:v>
                      </c:pt>
                      <c:pt idx="265">
                        <c:v>6.7</c:v>
                      </c:pt>
                      <c:pt idx="266">
                        <c:v>6.7</c:v>
                      </c:pt>
                      <c:pt idx="267">
                        <c:v>6.68</c:v>
                      </c:pt>
                      <c:pt idx="268">
                        <c:v>6.68</c:v>
                      </c:pt>
                      <c:pt idx="269">
                        <c:v>6.7</c:v>
                      </c:pt>
                      <c:pt idx="270">
                        <c:v>6.69</c:v>
                      </c:pt>
                      <c:pt idx="271">
                        <c:v>6.73</c:v>
                      </c:pt>
                      <c:pt idx="272">
                        <c:v>6.76</c:v>
                      </c:pt>
                      <c:pt idx="273">
                        <c:v>6.8</c:v>
                      </c:pt>
                      <c:pt idx="274">
                        <c:v>6.77</c:v>
                      </c:pt>
                      <c:pt idx="275">
                        <c:v>6.74</c:v>
                      </c:pt>
                      <c:pt idx="276">
                        <c:v>6.7</c:v>
                      </c:pt>
                      <c:pt idx="277">
                        <c:v>6.7</c:v>
                      </c:pt>
                      <c:pt idx="278">
                        <c:v>6.68</c:v>
                      </c:pt>
                      <c:pt idx="279">
                        <c:v>6.68</c:v>
                      </c:pt>
                      <c:pt idx="280">
                        <c:v>6.66</c:v>
                      </c:pt>
                      <c:pt idx="281">
                        <c:v>6.6</c:v>
                      </c:pt>
                      <c:pt idx="282">
                        <c:v>6.62</c:v>
                      </c:pt>
                      <c:pt idx="283">
                        <c:v>6.67</c:v>
                      </c:pt>
                      <c:pt idx="284">
                        <c:v>6.7</c:v>
                      </c:pt>
                      <c:pt idx="285">
                        <c:v>6.68</c:v>
                      </c:pt>
                      <c:pt idx="286">
                        <c:v>6.66</c:v>
                      </c:pt>
                      <c:pt idx="287">
                        <c:v>6.65</c:v>
                      </c:pt>
                      <c:pt idx="288">
                        <c:v>6.64</c:v>
                      </c:pt>
                      <c:pt idx="289">
                        <c:v>6.62</c:v>
                      </c:pt>
                      <c:pt idx="290">
                        <c:v>6.68</c:v>
                      </c:pt>
                      <c:pt idx="291">
                        <c:v>6.7</c:v>
                      </c:pt>
                      <c:pt idx="292">
                        <c:v>6.7</c:v>
                      </c:pt>
                      <c:pt idx="293">
                        <c:v>6.71</c:v>
                      </c:pt>
                      <c:pt idx="294">
                        <c:v>6.72</c:v>
                      </c:pt>
                      <c:pt idx="295">
                        <c:v>6.72</c:v>
                      </c:pt>
                      <c:pt idx="296">
                        <c:v>6.73</c:v>
                      </c:pt>
                      <c:pt idx="297">
                        <c:v>6.74</c:v>
                      </c:pt>
                      <c:pt idx="298">
                        <c:v>6.76</c:v>
                      </c:pt>
                      <c:pt idx="299">
                        <c:v>6.79</c:v>
                      </c:pt>
                      <c:pt idx="300">
                        <c:v>6.79</c:v>
                      </c:pt>
                      <c:pt idx="301">
                        <c:v>6.8</c:v>
                      </c:pt>
                      <c:pt idx="302">
                        <c:v>6.78</c:v>
                      </c:pt>
                      <c:pt idx="303">
                        <c:v>6.76</c:v>
                      </c:pt>
                      <c:pt idx="304">
                        <c:v>6.76</c:v>
                      </c:pt>
                      <c:pt idx="305">
                        <c:v>6.78</c:v>
                      </c:pt>
                      <c:pt idx="306">
                        <c:v>6.8</c:v>
                      </c:pt>
                      <c:pt idx="307">
                        <c:v>6.82</c:v>
                      </c:pt>
                      <c:pt idx="308">
                        <c:v>6.88</c:v>
                      </c:pt>
                      <c:pt idx="309">
                        <c:v>6.88</c:v>
                      </c:pt>
                      <c:pt idx="310">
                        <c:v>6.9</c:v>
                      </c:pt>
                      <c:pt idx="311">
                        <c:v>6.9</c:v>
                      </c:pt>
                      <c:pt idx="312">
                        <c:v>6.9</c:v>
                      </c:pt>
                      <c:pt idx="313">
                        <c:v>6.98</c:v>
                      </c:pt>
                      <c:pt idx="314">
                        <c:v>7.03</c:v>
                      </c:pt>
                      <c:pt idx="315">
                        <c:v>7.05</c:v>
                      </c:pt>
                      <c:pt idx="316">
                        <c:v>7.1</c:v>
                      </c:pt>
                      <c:pt idx="317">
                        <c:v>7.1</c:v>
                      </c:pt>
                      <c:pt idx="318">
                        <c:v>7.15</c:v>
                      </c:pt>
                      <c:pt idx="319">
                        <c:v>7.08</c:v>
                      </c:pt>
                      <c:pt idx="320">
                        <c:v>7.09</c:v>
                      </c:pt>
                      <c:pt idx="321">
                        <c:v>7.09</c:v>
                      </c:pt>
                      <c:pt idx="322">
                        <c:v>7.1</c:v>
                      </c:pt>
                      <c:pt idx="323">
                        <c:v>7.1</c:v>
                      </c:pt>
                      <c:pt idx="324">
                        <c:v>7.1</c:v>
                      </c:pt>
                      <c:pt idx="325">
                        <c:v>7.09</c:v>
                      </c:pt>
                      <c:pt idx="326">
                        <c:v>7.04</c:v>
                      </c:pt>
                      <c:pt idx="327">
                        <c:v>7</c:v>
                      </c:pt>
                      <c:pt idx="328">
                        <c:v>6.97</c:v>
                      </c:pt>
                      <c:pt idx="329">
                        <c:v>6.97</c:v>
                      </c:pt>
                      <c:pt idx="330">
                        <c:v>7</c:v>
                      </c:pt>
                      <c:pt idx="331">
                        <c:v>7</c:v>
                      </c:pt>
                      <c:pt idx="332">
                        <c:v>7.08</c:v>
                      </c:pt>
                      <c:pt idx="333">
                        <c:v>6.97</c:v>
                      </c:pt>
                      <c:pt idx="334">
                        <c:v>7.1</c:v>
                      </c:pt>
                      <c:pt idx="335">
                        <c:v>7.14</c:v>
                      </c:pt>
                      <c:pt idx="336">
                        <c:v>7.17</c:v>
                      </c:pt>
                      <c:pt idx="337">
                        <c:v>7.2</c:v>
                      </c:pt>
                      <c:pt idx="338">
                        <c:v>7.28</c:v>
                      </c:pt>
                      <c:pt idx="339">
                        <c:v>7.33</c:v>
                      </c:pt>
                      <c:pt idx="340">
                        <c:v>7.38</c:v>
                      </c:pt>
                      <c:pt idx="341">
                        <c:v>7.4</c:v>
                      </c:pt>
                      <c:pt idx="342">
                        <c:v>7.46</c:v>
                      </c:pt>
                      <c:pt idx="343">
                        <c:v>7.48</c:v>
                      </c:pt>
                      <c:pt idx="344">
                        <c:v>7.5</c:v>
                      </c:pt>
                      <c:pt idx="345">
                        <c:v>7.58</c:v>
                      </c:pt>
                      <c:pt idx="346">
                        <c:v>7.58</c:v>
                      </c:pt>
                      <c:pt idx="347">
                        <c:v>7.6</c:v>
                      </c:pt>
                      <c:pt idx="348">
                        <c:v>7.6</c:v>
                      </c:pt>
                      <c:pt idx="349">
                        <c:v>7.6</c:v>
                      </c:pt>
                      <c:pt idx="350">
                        <c:v>7.64</c:v>
                      </c:pt>
                      <c:pt idx="351">
                        <c:v>7.59</c:v>
                      </c:pt>
                      <c:pt idx="352">
                        <c:v>7.6</c:v>
                      </c:pt>
                      <c:pt idx="353">
                        <c:v>7.6</c:v>
                      </c:pt>
                      <c:pt idx="354">
                        <c:v>7.58</c:v>
                      </c:pt>
                      <c:pt idx="355">
                        <c:v>7.54</c:v>
                      </c:pt>
                      <c:pt idx="356">
                        <c:v>7.53</c:v>
                      </c:pt>
                      <c:pt idx="357">
                        <c:v>7.5</c:v>
                      </c:pt>
                      <c:pt idx="358">
                        <c:v>7.46</c:v>
                      </c:pt>
                      <c:pt idx="359">
                        <c:v>7.46</c:v>
                      </c:pt>
                      <c:pt idx="360">
                        <c:v>7.4</c:v>
                      </c:pt>
                      <c:pt idx="361">
                        <c:v>7.38</c:v>
                      </c:pt>
                      <c:pt idx="362">
                        <c:v>7.3</c:v>
                      </c:pt>
                      <c:pt idx="363">
                        <c:v>7.24</c:v>
                      </c:pt>
                      <c:pt idx="364">
                        <c:v>7.2</c:v>
                      </c:pt>
                      <c:pt idx="365">
                        <c:v>7.13</c:v>
                      </c:pt>
                      <c:pt idx="366">
                        <c:v>7.06</c:v>
                      </c:pt>
                      <c:pt idx="367">
                        <c:v>7.03</c:v>
                      </c:pt>
                      <c:pt idx="368">
                        <c:v>7.01</c:v>
                      </c:pt>
                      <c:pt idx="369">
                        <c:v>7.1</c:v>
                      </c:pt>
                      <c:pt idx="370">
                        <c:v>7.16</c:v>
                      </c:pt>
                      <c:pt idx="371">
                        <c:v>7.19</c:v>
                      </c:pt>
                      <c:pt idx="372">
                        <c:v>7.06</c:v>
                      </c:pt>
                      <c:pt idx="373">
                        <c:v>7.01</c:v>
                      </c:pt>
                      <c:pt idx="374">
                        <c:v>6.96</c:v>
                      </c:pt>
                      <c:pt idx="375">
                        <c:v>6.91</c:v>
                      </c:pt>
                      <c:pt idx="376">
                        <c:v>7</c:v>
                      </c:pt>
                      <c:pt idx="377">
                        <c:v>6.95</c:v>
                      </c:pt>
                      <c:pt idx="378">
                        <c:v>6.92</c:v>
                      </c:pt>
                      <c:pt idx="379">
                        <c:v>7</c:v>
                      </c:pt>
                      <c:pt idx="380">
                        <c:v>6.95</c:v>
                      </c:pt>
                      <c:pt idx="381">
                        <c:v>6.9</c:v>
                      </c:pt>
                      <c:pt idx="382">
                        <c:v>6.88</c:v>
                      </c:pt>
                      <c:pt idx="383">
                        <c:v>6.97</c:v>
                      </c:pt>
                      <c:pt idx="384">
                        <c:v>7.01</c:v>
                      </c:pt>
                      <c:pt idx="385">
                        <c:v>7.01</c:v>
                      </c:pt>
                      <c:pt idx="386">
                        <c:v>7.03</c:v>
                      </c:pt>
                      <c:pt idx="387">
                        <c:v>6.97</c:v>
                      </c:pt>
                      <c:pt idx="388">
                        <c:v>6.95</c:v>
                      </c:pt>
                      <c:pt idx="389">
                        <c:v>6.98</c:v>
                      </c:pt>
                      <c:pt idx="390">
                        <c:v>6.98</c:v>
                      </c:pt>
                      <c:pt idx="391">
                        <c:v>6.98</c:v>
                      </c:pt>
                      <c:pt idx="392">
                        <c:v>6.96</c:v>
                      </c:pt>
                      <c:pt idx="393">
                        <c:v>6.94</c:v>
                      </c:pt>
                      <c:pt idx="394">
                        <c:v>6.8</c:v>
                      </c:pt>
                      <c:pt idx="395">
                        <c:v>6.76</c:v>
                      </c:pt>
                      <c:pt idx="396">
                        <c:v>6.7</c:v>
                      </c:pt>
                      <c:pt idx="397">
                        <c:v>6.67</c:v>
                      </c:pt>
                      <c:pt idx="398">
                        <c:v>6.7</c:v>
                      </c:pt>
                      <c:pt idx="399">
                        <c:v>6.68</c:v>
                      </c:pt>
                      <c:pt idx="400">
                        <c:v>6.68</c:v>
                      </c:pt>
                      <c:pt idx="401">
                        <c:v>6.64</c:v>
                      </c:pt>
                      <c:pt idx="402">
                        <c:v>6.62</c:v>
                      </c:pt>
                      <c:pt idx="403">
                        <c:v>6.58</c:v>
                      </c:pt>
                      <c:pt idx="404">
                        <c:v>6.5</c:v>
                      </c:pt>
                      <c:pt idx="405">
                        <c:v>6.44</c:v>
                      </c:pt>
                      <c:pt idx="406">
                        <c:v>6.4</c:v>
                      </c:pt>
                      <c:pt idx="407">
                        <c:v>6.35</c:v>
                      </c:pt>
                      <c:pt idx="408">
                        <c:v>6.3</c:v>
                      </c:pt>
                      <c:pt idx="409">
                        <c:v>6.1</c:v>
                      </c:pt>
                      <c:pt idx="410">
                        <c:v>6.05</c:v>
                      </c:pt>
                      <c:pt idx="411">
                        <c:v>6.04</c:v>
                      </c:pt>
                      <c:pt idx="412">
                        <c:v>6.03</c:v>
                      </c:pt>
                      <c:pt idx="413">
                        <c:v>6</c:v>
                      </c:pt>
                      <c:pt idx="414">
                        <c:v>5.98</c:v>
                      </c:pt>
                      <c:pt idx="415">
                        <c:v>5.94</c:v>
                      </c:pt>
                      <c:pt idx="416">
                        <c:v>5.9</c:v>
                      </c:pt>
                      <c:pt idx="417">
                        <c:v>5.86</c:v>
                      </c:pt>
                      <c:pt idx="418">
                        <c:v>6</c:v>
                      </c:pt>
                      <c:pt idx="419">
                        <c:v>6.08</c:v>
                      </c:pt>
                      <c:pt idx="420">
                        <c:v>6.1</c:v>
                      </c:pt>
                      <c:pt idx="421">
                        <c:v>6.14</c:v>
                      </c:pt>
                      <c:pt idx="422">
                        <c:v>6.08</c:v>
                      </c:pt>
                      <c:pt idx="423">
                        <c:v>5.94</c:v>
                      </c:pt>
                      <c:pt idx="424">
                        <c:v>5.9</c:v>
                      </c:pt>
                      <c:pt idx="425">
                        <c:v>5.8</c:v>
                      </c:pt>
                      <c:pt idx="426">
                        <c:v>5.76</c:v>
                      </c:pt>
                      <c:pt idx="427">
                        <c:v>5.96</c:v>
                      </c:pt>
                      <c:pt idx="428">
                        <c:v>6</c:v>
                      </c:pt>
                      <c:pt idx="429">
                        <c:v>6</c:v>
                      </c:pt>
                      <c:pt idx="430">
                        <c:v>6.05</c:v>
                      </c:pt>
                      <c:pt idx="431">
                        <c:v>6.1</c:v>
                      </c:pt>
                      <c:pt idx="432">
                        <c:v>6.15</c:v>
                      </c:pt>
                      <c:pt idx="433">
                        <c:v>6.18</c:v>
                      </c:pt>
                      <c:pt idx="434">
                        <c:v>6.22</c:v>
                      </c:pt>
                      <c:pt idx="435">
                        <c:v>6.3</c:v>
                      </c:pt>
                      <c:pt idx="436">
                        <c:v>6.38</c:v>
                      </c:pt>
                      <c:pt idx="437">
                        <c:v>6.41</c:v>
                      </c:pt>
                      <c:pt idx="438">
                        <c:v>6.43</c:v>
                      </c:pt>
                      <c:pt idx="439">
                        <c:v>6.36</c:v>
                      </c:pt>
                      <c:pt idx="440">
                        <c:v>6.38</c:v>
                      </c:pt>
                      <c:pt idx="441">
                        <c:v>6.28</c:v>
                      </c:pt>
                      <c:pt idx="442">
                        <c:v>6.28</c:v>
                      </c:pt>
                      <c:pt idx="443">
                        <c:v>6.2</c:v>
                      </c:pt>
                      <c:pt idx="444">
                        <c:v>6.14</c:v>
                      </c:pt>
                      <c:pt idx="445">
                        <c:v>6.08</c:v>
                      </c:pt>
                      <c:pt idx="446">
                        <c:v>6.1</c:v>
                      </c:pt>
                      <c:pt idx="447">
                        <c:v>6.06</c:v>
                      </c:pt>
                      <c:pt idx="448">
                        <c:v>6</c:v>
                      </c:pt>
                      <c:pt idx="449">
                        <c:v>6</c:v>
                      </c:pt>
                      <c:pt idx="450">
                        <c:v>5.96</c:v>
                      </c:pt>
                      <c:pt idx="451">
                        <c:v>5.98</c:v>
                      </c:pt>
                      <c:pt idx="452">
                        <c:v>6.03</c:v>
                      </c:pt>
                      <c:pt idx="453">
                        <c:v>5.78</c:v>
                      </c:pt>
                      <c:pt idx="454">
                        <c:v>5.7</c:v>
                      </c:pt>
                      <c:pt idx="455">
                        <c:v>5.66</c:v>
                      </c:pt>
                      <c:pt idx="456">
                        <c:v>5.78</c:v>
                      </c:pt>
                      <c:pt idx="457">
                        <c:v>5.74</c:v>
                      </c:pt>
                      <c:pt idx="458">
                        <c:v>5.68</c:v>
                      </c:pt>
                      <c:pt idx="459">
                        <c:v>5.7</c:v>
                      </c:pt>
                      <c:pt idx="460">
                        <c:v>5.68</c:v>
                      </c:pt>
                      <c:pt idx="461">
                        <c:v>5.7</c:v>
                      </c:pt>
                      <c:pt idx="462">
                        <c:v>5.72</c:v>
                      </c:pt>
                      <c:pt idx="463">
                        <c:v>5.7</c:v>
                      </c:pt>
                      <c:pt idx="464">
                        <c:v>5.7</c:v>
                      </c:pt>
                      <c:pt idx="465">
                        <c:v>5.66</c:v>
                      </c:pt>
                      <c:pt idx="466">
                        <c:v>5.7</c:v>
                      </c:pt>
                      <c:pt idx="467">
                        <c:v>5.68</c:v>
                      </c:pt>
                      <c:pt idx="468">
                        <c:v>5.66</c:v>
                      </c:pt>
                      <c:pt idx="469">
                        <c:v>5.6</c:v>
                      </c:pt>
                      <c:pt idx="470">
                        <c:v>5.66</c:v>
                      </c:pt>
                      <c:pt idx="471">
                        <c:v>5.7</c:v>
                      </c:pt>
                      <c:pt idx="472">
                        <c:v>5.72</c:v>
                      </c:pt>
                      <c:pt idx="473">
                        <c:v>5.8</c:v>
                      </c:pt>
                      <c:pt idx="474">
                        <c:v>5.86</c:v>
                      </c:pt>
                      <c:pt idx="475">
                        <c:v>5.8</c:v>
                      </c:pt>
                      <c:pt idx="476">
                        <c:v>5.81</c:v>
                      </c:pt>
                      <c:pt idx="477">
                        <c:v>5.82</c:v>
                      </c:pt>
                      <c:pt idx="478">
                        <c:v>5.8</c:v>
                      </c:pt>
                      <c:pt idx="479">
                        <c:v>5.8</c:v>
                      </c:pt>
                      <c:pt idx="480">
                        <c:v>5.78</c:v>
                      </c:pt>
                      <c:pt idx="481">
                        <c:v>5.73</c:v>
                      </c:pt>
                      <c:pt idx="482">
                        <c:v>5.7</c:v>
                      </c:pt>
                      <c:pt idx="483">
                        <c:v>5.68</c:v>
                      </c:pt>
                      <c:pt idx="484">
                        <c:v>5.7</c:v>
                      </c:pt>
                      <c:pt idx="485">
                        <c:v>5.7</c:v>
                      </c:pt>
                      <c:pt idx="486">
                        <c:v>5.66</c:v>
                      </c:pt>
                      <c:pt idx="487">
                        <c:v>5.68</c:v>
                      </c:pt>
                      <c:pt idx="488">
                        <c:v>5.68</c:v>
                      </c:pt>
                      <c:pt idx="489">
                        <c:v>5.63</c:v>
                      </c:pt>
                      <c:pt idx="490">
                        <c:v>5.6</c:v>
                      </c:pt>
                      <c:pt idx="491">
                        <c:v>5.56</c:v>
                      </c:pt>
                      <c:pt idx="492">
                        <c:v>5.54</c:v>
                      </c:pt>
                      <c:pt idx="493">
                        <c:v>5.48</c:v>
                      </c:pt>
                      <c:pt idx="494">
                        <c:v>5.44</c:v>
                      </c:pt>
                      <c:pt idx="495">
                        <c:v>5.38</c:v>
                      </c:pt>
                      <c:pt idx="496">
                        <c:v>5.36</c:v>
                      </c:pt>
                      <c:pt idx="497">
                        <c:v>5.32</c:v>
                      </c:pt>
                      <c:pt idx="498">
                        <c:v>5.26</c:v>
                      </c:pt>
                      <c:pt idx="499">
                        <c:v>5.22</c:v>
                      </c:pt>
                      <c:pt idx="500">
                        <c:v>5.26</c:v>
                      </c:pt>
                      <c:pt idx="501">
                        <c:v>5.16</c:v>
                      </c:pt>
                      <c:pt idx="502">
                        <c:v>5.12</c:v>
                      </c:pt>
                      <c:pt idx="503">
                        <c:v>5.0999999999999996</c:v>
                      </c:pt>
                      <c:pt idx="504">
                        <c:v>5.08</c:v>
                      </c:pt>
                      <c:pt idx="505">
                        <c:v>5.27</c:v>
                      </c:pt>
                      <c:pt idx="506">
                        <c:v>5.31</c:v>
                      </c:pt>
                      <c:pt idx="507">
                        <c:v>5.47</c:v>
                      </c:pt>
                      <c:pt idx="508">
                        <c:v>5.54</c:v>
                      </c:pt>
                      <c:pt idx="509">
                        <c:v>5.58</c:v>
                      </c:pt>
                      <c:pt idx="510">
                        <c:v>5.62</c:v>
                      </c:pt>
                      <c:pt idx="511">
                        <c:v>5.67</c:v>
                      </c:pt>
                      <c:pt idx="512">
                        <c:v>5.72</c:v>
                      </c:pt>
                      <c:pt idx="513">
                        <c:v>5.8</c:v>
                      </c:pt>
                      <c:pt idx="514">
                        <c:v>5.84</c:v>
                      </c:pt>
                      <c:pt idx="515">
                        <c:v>5.9</c:v>
                      </c:pt>
                      <c:pt idx="516">
                        <c:v>5.95</c:v>
                      </c:pt>
                      <c:pt idx="517">
                        <c:v>5.88</c:v>
                      </c:pt>
                      <c:pt idx="518">
                        <c:v>5.93</c:v>
                      </c:pt>
                      <c:pt idx="519">
                        <c:v>5.79</c:v>
                      </c:pt>
                      <c:pt idx="520">
                        <c:v>5.8</c:v>
                      </c:pt>
                      <c:pt idx="521">
                        <c:v>5.76</c:v>
                      </c:pt>
                      <c:pt idx="522">
                        <c:v>5.75</c:v>
                      </c:pt>
                      <c:pt idx="523">
                        <c:v>5.74</c:v>
                      </c:pt>
                      <c:pt idx="524">
                        <c:v>5.72</c:v>
                      </c:pt>
                      <c:pt idx="525">
                        <c:v>5.75</c:v>
                      </c:pt>
                      <c:pt idx="526">
                        <c:v>5.74</c:v>
                      </c:pt>
                      <c:pt idx="527">
                        <c:v>5.74</c:v>
                      </c:pt>
                      <c:pt idx="528">
                        <c:v>5.79</c:v>
                      </c:pt>
                      <c:pt idx="529">
                        <c:v>5.75</c:v>
                      </c:pt>
                      <c:pt idx="530">
                        <c:v>5.78</c:v>
                      </c:pt>
                      <c:pt idx="531">
                        <c:v>5.75</c:v>
                      </c:pt>
                      <c:pt idx="532">
                        <c:v>5.8</c:v>
                      </c:pt>
                      <c:pt idx="533">
                        <c:v>5.86</c:v>
                      </c:pt>
                      <c:pt idx="534">
                        <c:v>5.88</c:v>
                      </c:pt>
                      <c:pt idx="535">
                        <c:v>5.9</c:v>
                      </c:pt>
                      <c:pt idx="536">
                        <c:v>6</c:v>
                      </c:pt>
                      <c:pt idx="537">
                        <c:v>5.98</c:v>
                      </c:pt>
                      <c:pt idx="538">
                        <c:v>5.96</c:v>
                      </c:pt>
                      <c:pt idx="539">
                        <c:v>5.98</c:v>
                      </c:pt>
                      <c:pt idx="540">
                        <c:v>6</c:v>
                      </c:pt>
                      <c:pt idx="541">
                        <c:v>6</c:v>
                      </c:pt>
                      <c:pt idx="542">
                        <c:v>6.03</c:v>
                      </c:pt>
                      <c:pt idx="543">
                        <c:v>6.06</c:v>
                      </c:pt>
                      <c:pt idx="544">
                        <c:v>6.05</c:v>
                      </c:pt>
                      <c:pt idx="545">
                        <c:v>6.06</c:v>
                      </c:pt>
                      <c:pt idx="546">
                        <c:v>6.08</c:v>
                      </c:pt>
                      <c:pt idx="547">
                        <c:v>6.1</c:v>
                      </c:pt>
                      <c:pt idx="548">
                        <c:v>6.16</c:v>
                      </c:pt>
                      <c:pt idx="549">
                        <c:v>6.25</c:v>
                      </c:pt>
                      <c:pt idx="550">
                        <c:v>6.3</c:v>
                      </c:pt>
                      <c:pt idx="551">
                        <c:v>6.28</c:v>
                      </c:pt>
                      <c:pt idx="552">
                        <c:v>6.28</c:v>
                      </c:pt>
                      <c:pt idx="553">
                        <c:v>6.36</c:v>
                      </c:pt>
                      <c:pt idx="554">
                        <c:v>6.42</c:v>
                      </c:pt>
                      <c:pt idx="555">
                        <c:v>6.38</c:v>
                      </c:pt>
                      <c:pt idx="556">
                        <c:v>6.39</c:v>
                      </c:pt>
                      <c:pt idx="557">
                        <c:v>6.3</c:v>
                      </c:pt>
                      <c:pt idx="558">
                        <c:v>6.37</c:v>
                      </c:pt>
                      <c:pt idx="559">
                        <c:v>6.34</c:v>
                      </c:pt>
                      <c:pt idx="560">
                        <c:v>6.38</c:v>
                      </c:pt>
                      <c:pt idx="561">
                        <c:v>6.4</c:v>
                      </c:pt>
                      <c:pt idx="562">
                        <c:v>6.5</c:v>
                      </c:pt>
                      <c:pt idx="563">
                        <c:v>6.54</c:v>
                      </c:pt>
                      <c:pt idx="564">
                        <c:v>6.59</c:v>
                      </c:pt>
                      <c:pt idx="565">
                        <c:v>6.59</c:v>
                      </c:pt>
                      <c:pt idx="566">
                        <c:v>6.62</c:v>
                      </c:pt>
                      <c:pt idx="567">
                        <c:v>6.64</c:v>
                      </c:pt>
                      <c:pt idx="568">
                        <c:v>6.72</c:v>
                      </c:pt>
                      <c:pt idx="569">
                        <c:v>6.74</c:v>
                      </c:pt>
                      <c:pt idx="570">
                        <c:v>6.74</c:v>
                      </c:pt>
                      <c:pt idx="571">
                        <c:v>6.78</c:v>
                      </c:pt>
                      <c:pt idx="572">
                        <c:v>6.8</c:v>
                      </c:pt>
                      <c:pt idx="573">
                        <c:v>6.82</c:v>
                      </c:pt>
                      <c:pt idx="574">
                        <c:v>6.9</c:v>
                      </c:pt>
                      <c:pt idx="575">
                        <c:v>6.94</c:v>
                      </c:pt>
                      <c:pt idx="576">
                        <c:v>6.94</c:v>
                      </c:pt>
                      <c:pt idx="577">
                        <c:v>6.96</c:v>
                      </c:pt>
                      <c:pt idx="578">
                        <c:v>7</c:v>
                      </c:pt>
                      <c:pt idx="579">
                        <c:v>6.96</c:v>
                      </c:pt>
                      <c:pt idx="580">
                        <c:v>7.04</c:v>
                      </c:pt>
                      <c:pt idx="581">
                        <c:v>7.1</c:v>
                      </c:pt>
                      <c:pt idx="582">
                        <c:v>7.18</c:v>
                      </c:pt>
                      <c:pt idx="583">
                        <c:v>7.19</c:v>
                      </c:pt>
                      <c:pt idx="584">
                        <c:v>7.28</c:v>
                      </c:pt>
                      <c:pt idx="585">
                        <c:v>7.28</c:v>
                      </c:pt>
                      <c:pt idx="586">
                        <c:v>7.29</c:v>
                      </c:pt>
                      <c:pt idx="587">
                        <c:v>7.3</c:v>
                      </c:pt>
                      <c:pt idx="588">
                        <c:v>7.37</c:v>
                      </c:pt>
                      <c:pt idx="589">
                        <c:v>7.29</c:v>
                      </c:pt>
                      <c:pt idx="590">
                        <c:v>7.32</c:v>
                      </c:pt>
                      <c:pt idx="591">
                        <c:v>7.37</c:v>
                      </c:pt>
                      <c:pt idx="592">
                        <c:v>7.42</c:v>
                      </c:pt>
                      <c:pt idx="593">
                        <c:v>7.38</c:v>
                      </c:pt>
                      <c:pt idx="594">
                        <c:v>7.39</c:v>
                      </c:pt>
                      <c:pt idx="595">
                        <c:v>7.41</c:v>
                      </c:pt>
                      <c:pt idx="596">
                        <c:v>7.43</c:v>
                      </c:pt>
                      <c:pt idx="597">
                        <c:v>7.47</c:v>
                      </c:pt>
                      <c:pt idx="598">
                        <c:v>7.49</c:v>
                      </c:pt>
                      <c:pt idx="599">
                        <c:v>7.52</c:v>
                      </c:pt>
                      <c:pt idx="600">
                        <c:v>7.55</c:v>
                      </c:pt>
                      <c:pt idx="601">
                        <c:v>7.57</c:v>
                      </c:pt>
                      <c:pt idx="602">
                        <c:v>7.6</c:v>
                      </c:pt>
                      <c:pt idx="603">
                        <c:v>7.55</c:v>
                      </c:pt>
                      <c:pt idx="604">
                        <c:v>7.55</c:v>
                      </c:pt>
                      <c:pt idx="605">
                        <c:v>7.6</c:v>
                      </c:pt>
                      <c:pt idx="606">
                        <c:v>7.62</c:v>
                      </c:pt>
                      <c:pt idx="607">
                        <c:v>7.64</c:v>
                      </c:pt>
                      <c:pt idx="608">
                        <c:v>7.67</c:v>
                      </c:pt>
                      <c:pt idx="609">
                        <c:v>7.7</c:v>
                      </c:pt>
                      <c:pt idx="610">
                        <c:v>7.74</c:v>
                      </c:pt>
                      <c:pt idx="611">
                        <c:v>7.78</c:v>
                      </c:pt>
                      <c:pt idx="612">
                        <c:v>7.8</c:v>
                      </c:pt>
                      <c:pt idx="613">
                        <c:v>7.84</c:v>
                      </c:pt>
                      <c:pt idx="614">
                        <c:v>7.87</c:v>
                      </c:pt>
                      <c:pt idx="615">
                        <c:v>7.88</c:v>
                      </c:pt>
                      <c:pt idx="616">
                        <c:v>7.9</c:v>
                      </c:pt>
                      <c:pt idx="617">
                        <c:v>7.97</c:v>
                      </c:pt>
                      <c:pt idx="618">
                        <c:v>7.95</c:v>
                      </c:pt>
                      <c:pt idx="619">
                        <c:v>7.95</c:v>
                      </c:pt>
                      <c:pt idx="620">
                        <c:v>7.96</c:v>
                      </c:pt>
                      <c:pt idx="621">
                        <c:v>7.86</c:v>
                      </c:pt>
                      <c:pt idx="622">
                        <c:v>7.9</c:v>
                      </c:pt>
                      <c:pt idx="623">
                        <c:v>7.92</c:v>
                      </c:pt>
                      <c:pt idx="624">
                        <c:v>8.0399999999999991</c:v>
                      </c:pt>
                      <c:pt idx="625">
                        <c:v>8.09</c:v>
                      </c:pt>
                      <c:pt idx="626">
                        <c:v>8.11</c:v>
                      </c:pt>
                      <c:pt idx="627">
                        <c:v>8.1300000000000008</c:v>
                      </c:pt>
                      <c:pt idx="628">
                        <c:v>8.17</c:v>
                      </c:pt>
                      <c:pt idx="629">
                        <c:v>8.18</c:v>
                      </c:pt>
                      <c:pt idx="630">
                        <c:v>8.2200000000000006</c:v>
                      </c:pt>
                      <c:pt idx="631">
                        <c:v>8.2200000000000006</c:v>
                      </c:pt>
                      <c:pt idx="632">
                        <c:v>8.26</c:v>
                      </c:pt>
                      <c:pt idx="633">
                        <c:v>8.26</c:v>
                      </c:pt>
                      <c:pt idx="634">
                        <c:v>8.2799999999999994</c:v>
                      </c:pt>
                      <c:pt idx="635">
                        <c:v>8.2799999999999994</c:v>
                      </c:pt>
                      <c:pt idx="636">
                        <c:v>8.31</c:v>
                      </c:pt>
                      <c:pt idx="637">
                        <c:v>8.31</c:v>
                      </c:pt>
                      <c:pt idx="638">
                        <c:v>8.34</c:v>
                      </c:pt>
                      <c:pt idx="639">
                        <c:v>8.34</c:v>
                      </c:pt>
                      <c:pt idx="640">
                        <c:v>8.31</c:v>
                      </c:pt>
                      <c:pt idx="641">
                        <c:v>8.31</c:v>
                      </c:pt>
                      <c:pt idx="642">
                        <c:v>8.35</c:v>
                      </c:pt>
                      <c:pt idx="643">
                        <c:v>8.33</c:v>
                      </c:pt>
                      <c:pt idx="644">
                        <c:v>8.35</c:v>
                      </c:pt>
                      <c:pt idx="645">
                        <c:v>8.35</c:v>
                      </c:pt>
                      <c:pt idx="646">
                        <c:v>8.35</c:v>
                      </c:pt>
                      <c:pt idx="647">
                        <c:v>8.3699999999999992</c:v>
                      </c:pt>
                      <c:pt idx="648">
                        <c:v>8.3800000000000008</c:v>
                      </c:pt>
                      <c:pt idx="649">
                        <c:v>8.35</c:v>
                      </c:pt>
                      <c:pt idx="650">
                        <c:v>8.33</c:v>
                      </c:pt>
                      <c:pt idx="651">
                        <c:v>8.31</c:v>
                      </c:pt>
                      <c:pt idx="652">
                        <c:v>8.26</c:v>
                      </c:pt>
                      <c:pt idx="653">
                        <c:v>8.23</c:v>
                      </c:pt>
                      <c:pt idx="654">
                        <c:v>8.2100000000000009</c:v>
                      </c:pt>
                      <c:pt idx="655">
                        <c:v>8.1999999999999993</c:v>
                      </c:pt>
                      <c:pt idx="656">
                        <c:v>8.16</c:v>
                      </c:pt>
                      <c:pt idx="657">
                        <c:v>8.16</c:v>
                      </c:pt>
                      <c:pt idx="658">
                        <c:v>8.24</c:v>
                      </c:pt>
                      <c:pt idx="659">
                        <c:v>8.2799999999999994</c:v>
                      </c:pt>
                      <c:pt idx="660">
                        <c:v>8.24</c:v>
                      </c:pt>
                      <c:pt idx="661">
                        <c:v>8.26</c:v>
                      </c:pt>
                      <c:pt idx="662">
                        <c:v>8.27</c:v>
                      </c:pt>
                      <c:pt idx="663">
                        <c:v>8.27</c:v>
                      </c:pt>
                      <c:pt idx="664">
                        <c:v>8.2799999999999994</c:v>
                      </c:pt>
                      <c:pt idx="665">
                        <c:v>8.2799999999999994</c:v>
                      </c:pt>
                      <c:pt idx="666">
                        <c:v>8.24</c:v>
                      </c:pt>
                      <c:pt idx="667">
                        <c:v>8.25</c:v>
                      </c:pt>
                      <c:pt idx="668">
                        <c:v>8.3000000000000007</c:v>
                      </c:pt>
                      <c:pt idx="669">
                        <c:v>8.3000000000000007</c:v>
                      </c:pt>
                      <c:pt idx="670">
                        <c:v>8.3000000000000007</c:v>
                      </c:pt>
                      <c:pt idx="671">
                        <c:v>8.2899999999999991</c:v>
                      </c:pt>
                      <c:pt idx="672">
                        <c:v>8.32</c:v>
                      </c:pt>
                      <c:pt idx="673">
                        <c:v>8.32</c:v>
                      </c:pt>
                      <c:pt idx="674">
                        <c:v>8.35</c:v>
                      </c:pt>
                      <c:pt idx="675">
                        <c:v>8.36</c:v>
                      </c:pt>
                      <c:pt idx="676">
                        <c:v>8.3800000000000008</c:v>
                      </c:pt>
                      <c:pt idx="677">
                        <c:v>8.36</c:v>
                      </c:pt>
                      <c:pt idx="678">
                        <c:v>8.3800000000000008</c:v>
                      </c:pt>
                      <c:pt idx="679">
                        <c:v>8.3800000000000008</c:v>
                      </c:pt>
                      <c:pt idx="680">
                        <c:v>8.4</c:v>
                      </c:pt>
                      <c:pt idx="681">
                        <c:v>8.4</c:v>
                      </c:pt>
                      <c:pt idx="682">
                        <c:v>8.42</c:v>
                      </c:pt>
                      <c:pt idx="683">
                        <c:v>8.42</c:v>
                      </c:pt>
                      <c:pt idx="684">
                        <c:v>8.4499999999999993</c:v>
                      </c:pt>
                      <c:pt idx="685">
                        <c:v>8.48</c:v>
                      </c:pt>
                      <c:pt idx="686">
                        <c:v>8.4600000000000009</c:v>
                      </c:pt>
                      <c:pt idx="687">
                        <c:v>8.48</c:v>
                      </c:pt>
                      <c:pt idx="688">
                        <c:v>8.48</c:v>
                      </c:pt>
                      <c:pt idx="689">
                        <c:v>8.48</c:v>
                      </c:pt>
                      <c:pt idx="690">
                        <c:v>8.48</c:v>
                      </c:pt>
                      <c:pt idx="691">
                        <c:v>8.49</c:v>
                      </c:pt>
                      <c:pt idx="692">
                        <c:v>8.5</c:v>
                      </c:pt>
                      <c:pt idx="693">
                        <c:v>8.5</c:v>
                      </c:pt>
                      <c:pt idx="694">
                        <c:v>8.48</c:v>
                      </c:pt>
                      <c:pt idx="695">
                        <c:v>8.4499999999999993</c:v>
                      </c:pt>
                      <c:pt idx="696">
                        <c:v>8.4499999999999993</c:v>
                      </c:pt>
                      <c:pt idx="697">
                        <c:v>8.4700000000000006</c:v>
                      </c:pt>
                      <c:pt idx="698">
                        <c:v>8.44</c:v>
                      </c:pt>
                      <c:pt idx="699">
                        <c:v>8.42</c:v>
                      </c:pt>
                      <c:pt idx="700">
                        <c:v>8.41</c:v>
                      </c:pt>
                      <c:pt idx="701">
                        <c:v>8.39</c:v>
                      </c:pt>
                      <c:pt idx="702">
                        <c:v>8.35</c:v>
                      </c:pt>
                      <c:pt idx="703">
                        <c:v>8.3000000000000007</c:v>
                      </c:pt>
                      <c:pt idx="704">
                        <c:v>8.25</c:v>
                      </c:pt>
                      <c:pt idx="705">
                        <c:v>8.2200000000000006</c:v>
                      </c:pt>
                      <c:pt idx="706">
                        <c:v>8.18</c:v>
                      </c:pt>
                      <c:pt idx="707">
                        <c:v>8.14</c:v>
                      </c:pt>
                      <c:pt idx="708">
                        <c:v>8.0500000000000007</c:v>
                      </c:pt>
                      <c:pt idx="709">
                        <c:v>8.01</c:v>
                      </c:pt>
                      <c:pt idx="710">
                        <c:v>7.96</c:v>
                      </c:pt>
                      <c:pt idx="711">
                        <c:v>7.92</c:v>
                      </c:pt>
                      <c:pt idx="712">
                        <c:v>7.8</c:v>
                      </c:pt>
                      <c:pt idx="713">
                        <c:v>7.75</c:v>
                      </c:pt>
                      <c:pt idx="714">
                        <c:v>7.71</c:v>
                      </c:pt>
                      <c:pt idx="715">
                        <c:v>7.71</c:v>
                      </c:pt>
                      <c:pt idx="716">
                        <c:v>7.67</c:v>
                      </c:pt>
                      <c:pt idx="717">
                        <c:v>7.64</c:v>
                      </c:pt>
                      <c:pt idx="718">
                        <c:v>7.6</c:v>
                      </c:pt>
                      <c:pt idx="719">
                        <c:v>7.58</c:v>
                      </c:pt>
                      <c:pt idx="720">
                        <c:v>7.55</c:v>
                      </c:pt>
                      <c:pt idx="721">
                        <c:v>7.49</c:v>
                      </c:pt>
                      <c:pt idx="722">
                        <c:v>7.45</c:v>
                      </c:pt>
                      <c:pt idx="723">
                        <c:v>7.44</c:v>
                      </c:pt>
                      <c:pt idx="724">
                        <c:v>7.39</c:v>
                      </c:pt>
                      <c:pt idx="725">
                        <c:v>7.35</c:v>
                      </c:pt>
                      <c:pt idx="726">
                        <c:v>7.33</c:v>
                      </c:pt>
                      <c:pt idx="727">
                        <c:v>7.29</c:v>
                      </c:pt>
                      <c:pt idx="728">
                        <c:v>7.36</c:v>
                      </c:pt>
                      <c:pt idx="729">
                        <c:v>7.42</c:v>
                      </c:pt>
                      <c:pt idx="730">
                        <c:v>7.39</c:v>
                      </c:pt>
                      <c:pt idx="731">
                        <c:v>7.32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F9B-4B73-A52C-63AB366233EF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DATOS!$V$2</c15:sqref>
                        </c15:formulaRef>
                      </c:ext>
                    </c:extLst>
                    <c:strCache>
                      <c:ptCount val="1"/>
                      <c:pt idx="0">
                        <c:v>2004</c:v>
                      </c:pt>
                    </c:strCache>
                  </c:strRef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DATOS!$V$3:$V$734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7.25</c:v>
                      </c:pt>
                      <c:pt idx="1">
                        <c:v>7.15</c:v>
                      </c:pt>
                      <c:pt idx="2">
                        <c:v>6.96</c:v>
                      </c:pt>
                      <c:pt idx="3">
                        <c:v>6.94</c:v>
                      </c:pt>
                      <c:pt idx="4">
                        <c:v>6.92</c:v>
                      </c:pt>
                      <c:pt idx="5">
                        <c:v>6.9</c:v>
                      </c:pt>
                      <c:pt idx="6">
                        <c:v>6.88</c:v>
                      </c:pt>
                      <c:pt idx="7">
                        <c:v>6.81</c:v>
                      </c:pt>
                      <c:pt idx="8">
                        <c:v>6.79</c:v>
                      </c:pt>
                      <c:pt idx="9">
                        <c:v>6.76</c:v>
                      </c:pt>
                      <c:pt idx="10">
                        <c:v>6.7</c:v>
                      </c:pt>
                      <c:pt idx="11">
                        <c:v>6.67</c:v>
                      </c:pt>
                      <c:pt idx="12">
                        <c:v>6.65</c:v>
                      </c:pt>
                      <c:pt idx="13">
                        <c:v>6.63</c:v>
                      </c:pt>
                      <c:pt idx="14">
                        <c:v>6.6</c:v>
                      </c:pt>
                      <c:pt idx="15">
                        <c:v>6.6</c:v>
                      </c:pt>
                      <c:pt idx="16">
                        <c:v>6.58</c:v>
                      </c:pt>
                      <c:pt idx="17">
                        <c:v>6.48</c:v>
                      </c:pt>
                      <c:pt idx="18">
                        <c:v>6.3</c:v>
                      </c:pt>
                      <c:pt idx="19">
                        <c:v>6.28</c:v>
                      </c:pt>
                      <c:pt idx="20">
                        <c:v>6.28</c:v>
                      </c:pt>
                      <c:pt idx="21">
                        <c:v>6.3</c:v>
                      </c:pt>
                      <c:pt idx="22">
                        <c:v>6.32</c:v>
                      </c:pt>
                      <c:pt idx="23">
                        <c:v>6.3</c:v>
                      </c:pt>
                      <c:pt idx="24">
                        <c:v>6.3</c:v>
                      </c:pt>
                      <c:pt idx="25">
                        <c:v>6.42</c:v>
                      </c:pt>
                      <c:pt idx="26">
                        <c:v>6.45</c:v>
                      </c:pt>
                      <c:pt idx="27">
                        <c:v>6.43</c:v>
                      </c:pt>
                      <c:pt idx="28">
                        <c:v>6.41</c:v>
                      </c:pt>
                      <c:pt idx="29">
                        <c:v>6.4</c:v>
                      </c:pt>
                      <c:pt idx="30">
                        <c:v>6.38</c:v>
                      </c:pt>
                      <c:pt idx="31">
                        <c:v>6.38</c:v>
                      </c:pt>
                      <c:pt idx="32">
                        <c:v>6.35</c:v>
                      </c:pt>
                      <c:pt idx="33">
                        <c:v>6.34</c:v>
                      </c:pt>
                      <c:pt idx="34">
                        <c:v>6.28</c:v>
                      </c:pt>
                      <c:pt idx="35">
                        <c:v>6.26</c:v>
                      </c:pt>
                      <c:pt idx="36">
                        <c:v>6.25</c:v>
                      </c:pt>
                      <c:pt idx="37">
                        <c:v>6.24</c:v>
                      </c:pt>
                      <c:pt idx="38">
                        <c:v>6.22</c:v>
                      </c:pt>
                      <c:pt idx="39">
                        <c:v>6.2</c:v>
                      </c:pt>
                      <c:pt idx="40">
                        <c:v>6.15</c:v>
                      </c:pt>
                      <c:pt idx="41">
                        <c:v>6.08</c:v>
                      </c:pt>
                      <c:pt idx="42">
                        <c:v>6.05</c:v>
                      </c:pt>
                      <c:pt idx="43">
                        <c:v>5.57</c:v>
                      </c:pt>
                      <c:pt idx="44">
                        <c:v>5.6</c:v>
                      </c:pt>
                      <c:pt idx="45">
                        <c:v>5.62</c:v>
                      </c:pt>
                      <c:pt idx="46">
                        <c:v>5.57</c:v>
                      </c:pt>
                      <c:pt idx="47">
                        <c:v>5.52</c:v>
                      </c:pt>
                      <c:pt idx="48">
                        <c:v>5.51</c:v>
                      </c:pt>
                      <c:pt idx="49">
                        <c:v>5.49</c:v>
                      </c:pt>
                      <c:pt idx="50">
                        <c:v>5.47</c:v>
                      </c:pt>
                      <c:pt idx="51">
                        <c:v>5.43</c:v>
                      </c:pt>
                      <c:pt idx="52">
                        <c:v>5.37</c:v>
                      </c:pt>
                      <c:pt idx="53">
                        <c:v>5.29</c:v>
                      </c:pt>
                      <c:pt idx="54">
                        <c:v>5.2</c:v>
                      </c:pt>
                      <c:pt idx="55">
                        <c:v>5.17</c:v>
                      </c:pt>
                      <c:pt idx="56">
                        <c:v>5.09</c:v>
                      </c:pt>
                      <c:pt idx="57">
                        <c:v>5.09</c:v>
                      </c:pt>
                      <c:pt idx="58">
                        <c:v>5.09</c:v>
                      </c:pt>
                      <c:pt idx="59">
                        <c:v>5.07</c:v>
                      </c:pt>
                      <c:pt idx="60">
                        <c:v>5.07</c:v>
                      </c:pt>
                      <c:pt idx="61">
                        <c:v>5.09</c:v>
                      </c:pt>
                      <c:pt idx="62">
                        <c:v>5.05</c:v>
                      </c:pt>
                      <c:pt idx="63">
                        <c:v>4.96</c:v>
                      </c:pt>
                      <c:pt idx="64">
                        <c:v>4.88</c:v>
                      </c:pt>
                      <c:pt idx="65">
                        <c:v>4.84</c:v>
                      </c:pt>
                      <c:pt idx="66">
                        <c:v>4.76</c:v>
                      </c:pt>
                      <c:pt idx="67">
                        <c:v>4.6900000000000004</c:v>
                      </c:pt>
                      <c:pt idx="68">
                        <c:v>4.6900000000000004</c:v>
                      </c:pt>
                      <c:pt idx="69">
                        <c:v>4.58</c:v>
                      </c:pt>
                      <c:pt idx="70">
                        <c:v>4.5599999999999996</c:v>
                      </c:pt>
                      <c:pt idx="71">
                        <c:v>4.5</c:v>
                      </c:pt>
                      <c:pt idx="72">
                        <c:v>4.46</c:v>
                      </c:pt>
                      <c:pt idx="73">
                        <c:v>4.4400000000000004</c:v>
                      </c:pt>
                      <c:pt idx="74">
                        <c:v>4.4400000000000004</c:v>
                      </c:pt>
                      <c:pt idx="75">
                        <c:v>4.43</c:v>
                      </c:pt>
                      <c:pt idx="76">
                        <c:v>4.42</c:v>
                      </c:pt>
                      <c:pt idx="77">
                        <c:v>4.4000000000000004</c:v>
                      </c:pt>
                      <c:pt idx="78">
                        <c:v>4.3600000000000003</c:v>
                      </c:pt>
                      <c:pt idx="79">
                        <c:v>4.3</c:v>
                      </c:pt>
                      <c:pt idx="80">
                        <c:v>4.29</c:v>
                      </c:pt>
                      <c:pt idx="81">
                        <c:v>4.28</c:v>
                      </c:pt>
                      <c:pt idx="82">
                        <c:v>4.24</c:v>
                      </c:pt>
                      <c:pt idx="83">
                        <c:v>4.22</c:v>
                      </c:pt>
                      <c:pt idx="84">
                        <c:v>4.16</c:v>
                      </c:pt>
                      <c:pt idx="85">
                        <c:v>4.1500000000000004</c:v>
                      </c:pt>
                      <c:pt idx="86">
                        <c:v>4.12</c:v>
                      </c:pt>
                      <c:pt idx="87">
                        <c:v>4.12</c:v>
                      </c:pt>
                      <c:pt idx="88">
                        <c:v>4.08</c:v>
                      </c:pt>
                      <c:pt idx="89">
                        <c:v>4.0599999999999996</c:v>
                      </c:pt>
                      <c:pt idx="90">
                        <c:v>4.2699999999999996</c:v>
                      </c:pt>
                      <c:pt idx="91">
                        <c:v>4.29</c:v>
                      </c:pt>
                      <c:pt idx="92">
                        <c:v>4.25</c:v>
                      </c:pt>
                      <c:pt idx="93">
                        <c:v>4.1900000000000004</c:v>
                      </c:pt>
                      <c:pt idx="94">
                        <c:v>4.18</c:v>
                      </c:pt>
                      <c:pt idx="95">
                        <c:v>4.21</c:v>
                      </c:pt>
                      <c:pt idx="96">
                        <c:v>4.2300000000000004</c:v>
                      </c:pt>
                      <c:pt idx="97">
                        <c:v>4.1900000000000004</c:v>
                      </c:pt>
                      <c:pt idx="98">
                        <c:v>4.0199999999999996</c:v>
                      </c:pt>
                      <c:pt idx="99">
                        <c:v>4</c:v>
                      </c:pt>
                      <c:pt idx="100">
                        <c:v>4</c:v>
                      </c:pt>
                      <c:pt idx="101">
                        <c:v>4</c:v>
                      </c:pt>
                      <c:pt idx="102">
                        <c:v>4</c:v>
                      </c:pt>
                      <c:pt idx="103">
                        <c:v>4</c:v>
                      </c:pt>
                      <c:pt idx="104">
                        <c:v>3.98</c:v>
                      </c:pt>
                      <c:pt idx="105">
                        <c:v>3.96</c:v>
                      </c:pt>
                      <c:pt idx="106">
                        <c:v>3.94</c:v>
                      </c:pt>
                      <c:pt idx="107">
                        <c:v>4.0999999999999996</c:v>
                      </c:pt>
                      <c:pt idx="108">
                        <c:v>4.3600000000000003</c:v>
                      </c:pt>
                      <c:pt idx="109">
                        <c:v>4.37</c:v>
                      </c:pt>
                      <c:pt idx="110">
                        <c:v>4.3</c:v>
                      </c:pt>
                      <c:pt idx="111">
                        <c:v>4.3099999999999996</c:v>
                      </c:pt>
                      <c:pt idx="112">
                        <c:v>4.4000000000000004</c:v>
                      </c:pt>
                      <c:pt idx="113">
                        <c:v>4.5</c:v>
                      </c:pt>
                      <c:pt idx="114">
                        <c:v>4.58</c:v>
                      </c:pt>
                      <c:pt idx="115">
                        <c:v>4.7</c:v>
                      </c:pt>
                      <c:pt idx="116">
                        <c:v>4.78</c:v>
                      </c:pt>
                      <c:pt idx="117">
                        <c:v>4.84</c:v>
                      </c:pt>
                      <c:pt idx="118">
                        <c:v>4.8</c:v>
                      </c:pt>
                      <c:pt idx="119">
                        <c:v>4.7699999999999996</c:v>
                      </c:pt>
                      <c:pt idx="120">
                        <c:v>4.8</c:v>
                      </c:pt>
                      <c:pt idx="121">
                        <c:v>4.9000000000000004</c:v>
                      </c:pt>
                      <c:pt idx="122">
                        <c:v>4.99</c:v>
                      </c:pt>
                      <c:pt idx="123">
                        <c:v>4.92</c:v>
                      </c:pt>
                      <c:pt idx="124">
                        <c:v>4.84</c:v>
                      </c:pt>
                      <c:pt idx="125">
                        <c:v>4.82</c:v>
                      </c:pt>
                      <c:pt idx="126">
                        <c:v>4.8099999999999996</c:v>
                      </c:pt>
                      <c:pt idx="127">
                        <c:v>4.76</c:v>
                      </c:pt>
                      <c:pt idx="128">
                        <c:v>4.71</c:v>
                      </c:pt>
                      <c:pt idx="129">
                        <c:v>4.71</c:v>
                      </c:pt>
                      <c:pt idx="130">
                        <c:v>4.71</c:v>
                      </c:pt>
                      <c:pt idx="131">
                        <c:v>4.68</c:v>
                      </c:pt>
                      <c:pt idx="132">
                        <c:v>4.63</c:v>
                      </c:pt>
                      <c:pt idx="133">
                        <c:v>4.59</c:v>
                      </c:pt>
                      <c:pt idx="134">
                        <c:v>4.5599999999999996</c:v>
                      </c:pt>
                      <c:pt idx="135">
                        <c:v>4.5</c:v>
                      </c:pt>
                      <c:pt idx="136">
                        <c:v>4.53</c:v>
                      </c:pt>
                      <c:pt idx="137">
                        <c:v>4.5999999999999996</c:v>
                      </c:pt>
                      <c:pt idx="138">
                        <c:v>4.6900000000000004</c:v>
                      </c:pt>
                      <c:pt idx="139">
                        <c:v>4.71</c:v>
                      </c:pt>
                      <c:pt idx="140">
                        <c:v>4.74</c:v>
                      </c:pt>
                      <c:pt idx="141">
                        <c:v>4.7699999999999996</c:v>
                      </c:pt>
                      <c:pt idx="142">
                        <c:v>4.7</c:v>
                      </c:pt>
                      <c:pt idx="143">
                        <c:v>4.68</c:v>
                      </c:pt>
                      <c:pt idx="144">
                        <c:v>4.5999999999999996</c:v>
                      </c:pt>
                      <c:pt idx="145">
                        <c:v>4.5199999999999996</c:v>
                      </c:pt>
                      <c:pt idx="146">
                        <c:v>4.49</c:v>
                      </c:pt>
                      <c:pt idx="147">
                        <c:v>4.4000000000000004</c:v>
                      </c:pt>
                      <c:pt idx="148">
                        <c:v>4.32</c:v>
                      </c:pt>
                      <c:pt idx="149">
                        <c:v>4.24</c:v>
                      </c:pt>
                      <c:pt idx="150">
                        <c:v>4.1399999999999997</c:v>
                      </c:pt>
                      <c:pt idx="151">
                        <c:v>4.0999999999999996</c:v>
                      </c:pt>
                      <c:pt idx="152">
                        <c:v>4.03</c:v>
                      </c:pt>
                      <c:pt idx="153">
                        <c:v>4</c:v>
                      </c:pt>
                      <c:pt idx="154">
                        <c:v>4.0199999999999996</c:v>
                      </c:pt>
                      <c:pt idx="155">
                        <c:v>4.0199999999999996</c:v>
                      </c:pt>
                      <c:pt idx="156">
                        <c:v>4</c:v>
                      </c:pt>
                      <c:pt idx="157">
                        <c:v>3.92</c:v>
                      </c:pt>
                      <c:pt idx="158">
                        <c:v>4</c:v>
                      </c:pt>
                      <c:pt idx="159">
                        <c:v>3.98</c:v>
                      </c:pt>
                      <c:pt idx="160">
                        <c:v>3.91</c:v>
                      </c:pt>
                      <c:pt idx="161">
                        <c:v>3.88</c:v>
                      </c:pt>
                      <c:pt idx="162">
                        <c:v>3.87</c:v>
                      </c:pt>
                      <c:pt idx="163">
                        <c:v>3.85</c:v>
                      </c:pt>
                      <c:pt idx="164">
                        <c:v>3.85</c:v>
                      </c:pt>
                      <c:pt idx="165">
                        <c:v>3.87</c:v>
                      </c:pt>
                      <c:pt idx="166">
                        <c:v>3.9</c:v>
                      </c:pt>
                      <c:pt idx="167">
                        <c:v>3.92</c:v>
                      </c:pt>
                      <c:pt idx="168">
                        <c:v>4</c:v>
                      </c:pt>
                      <c:pt idx="169">
                        <c:v>4.01</c:v>
                      </c:pt>
                      <c:pt idx="170">
                        <c:v>3.96</c:v>
                      </c:pt>
                      <c:pt idx="171">
                        <c:v>3.87</c:v>
                      </c:pt>
                      <c:pt idx="172">
                        <c:v>3.83</c:v>
                      </c:pt>
                      <c:pt idx="173">
                        <c:v>3.83</c:v>
                      </c:pt>
                      <c:pt idx="174">
                        <c:v>4.12</c:v>
                      </c:pt>
                      <c:pt idx="175">
                        <c:v>4.16</c:v>
                      </c:pt>
                      <c:pt idx="176">
                        <c:v>4.29</c:v>
                      </c:pt>
                      <c:pt idx="177">
                        <c:v>4.4000000000000004</c:v>
                      </c:pt>
                      <c:pt idx="178">
                        <c:v>4.5</c:v>
                      </c:pt>
                      <c:pt idx="179">
                        <c:v>4.62</c:v>
                      </c:pt>
                      <c:pt idx="180">
                        <c:v>4.8600000000000003</c:v>
                      </c:pt>
                      <c:pt idx="181">
                        <c:v>4.93</c:v>
                      </c:pt>
                      <c:pt idx="182">
                        <c:v>4.91</c:v>
                      </c:pt>
                      <c:pt idx="183">
                        <c:v>4.9000000000000004</c:v>
                      </c:pt>
                      <c:pt idx="184">
                        <c:v>4.74</c:v>
                      </c:pt>
                      <c:pt idx="185">
                        <c:v>4.63</c:v>
                      </c:pt>
                      <c:pt idx="186">
                        <c:v>4.5999999999999996</c:v>
                      </c:pt>
                      <c:pt idx="187">
                        <c:v>4.5</c:v>
                      </c:pt>
                      <c:pt idx="188">
                        <c:v>4.5</c:v>
                      </c:pt>
                      <c:pt idx="189">
                        <c:v>4.5</c:v>
                      </c:pt>
                      <c:pt idx="190">
                        <c:v>4.4800000000000004</c:v>
                      </c:pt>
                      <c:pt idx="191">
                        <c:v>4.5</c:v>
                      </c:pt>
                      <c:pt idx="192">
                        <c:v>4.59</c:v>
                      </c:pt>
                      <c:pt idx="193">
                        <c:v>4.6100000000000003</c:v>
                      </c:pt>
                      <c:pt idx="194">
                        <c:v>4.68</c:v>
                      </c:pt>
                      <c:pt idx="195">
                        <c:v>4.68</c:v>
                      </c:pt>
                      <c:pt idx="196">
                        <c:v>4.68</c:v>
                      </c:pt>
                      <c:pt idx="197">
                        <c:v>4.72</c:v>
                      </c:pt>
                      <c:pt idx="198">
                        <c:v>4.78</c:v>
                      </c:pt>
                      <c:pt idx="199">
                        <c:v>4.8099999999999996</c:v>
                      </c:pt>
                      <c:pt idx="200">
                        <c:v>4.68</c:v>
                      </c:pt>
                      <c:pt idx="201">
                        <c:v>4.5999999999999996</c:v>
                      </c:pt>
                      <c:pt idx="202">
                        <c:v>4.62</c:v>
                      </c:pt>
                      <c:pt idx="203">
                        <c:v>4.5999999999999996</c:v>
                      </c:pt>
                      <c:pt idx="204">
                        <c:v>4.5999999999999996</c:v>
                      </c:pt>
                      <c:pt idx="205">
                        <c:v>4.6100000000000003</c:v>
                      </c:pt>
                      <c:pt idx="206">
                        <c:v>4.62</c:v>
                      </c:pt>
                      <c:pt idx="207">
                        <c:v>4.6500000000000004</c:v>
                      </c:pt>
                      <c:pt idx="208">
                        <c:v>4.8099999999999996</c:v>
                      </c:pt>
                      <c:pt idx="209">
                        <c:v>4.91</c:v>
                      </c:pt>
                      <c:pt idx="210">
                        <c:v>5</c:v>
                      </c:pt>
                      <c:pt idx="211">
                        <c:v>5.0199999999999996</c:v>
                      </c:pt>
                      <c:pt idx="212">
                        <c:v>5</c:v>
                      </c:pt>
                      <c:pt idx="213">
                        <c:v>4.9800000000000004</c:v>
                      </c:pt>
                      <c:pt idx="214">
                        <c:v>5.0199999999999996</c:v>
                      </c:pt>
                      <c:pt idx="215">
                        <c:v>5.17</c:v>
                      </c:pt>
                      <c:pt idx="216">
                        <c:v>5.47</c:v>
                      </c:pt>
                      <c:pt idx="217">
                        <c:v>5.58</c:v>
                      </c:pt>
                      <c:pt idx="218">
                        <c:v>5.78</c:v>
                      </c:pt>
                      <c:pt idx="219">
                        <c:v>5.81</c:v>
                      </c:pt>
                      <c:pt idx="220">
                        <c:v>5.84</c:v>
                      </c:pt>
                      <c:pt idx="221">
                        <c:v>5.9</c:v>
                      </c:pt>
                      <c:pt idx="222">
                        <c:v>6</c:v>
                      </c:pt>
                      <c:pt idx="223">
                        <c:v>6.05</c:v>
                      </c:pt>
                      <c:pt idx="224">
                        <c:v>6.04</c:v>
                      </c:pt>
                      <c:pt idx="225">
                        <c:v>6.01</c:v>
                      </c:pt>
                      <c:pt idx="226">
                        <c:v>6.03</c:v>
                      </c:pt>
                      <c:pt idx="227">
                        <c:v>6.06</c:v>
                      </c:pt>
                      <c:pt idx="228">
                        <c:v>6.1</c:v>
                      </c:pt>
                      <c:pt idx="229">
                        <c:v>6.12</c:v>
                      </c:pt>
                      <c:pt idx="230">
                        <c:v>6.14</c:v>
                      </c:pt>
                      <c:pt idx="231">
                        <c:v>6.24</c:v>
                      </c:pt>
                      <c:pt idx="232">
                        <c:v>6.3</c:v>
                      </c:pt>
                      <c:pt idx="233">
                        <c:v>6.42</c:v>
                      </c:pt>
                      <c:pt idx="234">
                        <c:v>6.47</c:v>
                      </c:pt>
                      <c:pt idx="235">
                        <c:v>6.52</c:v>
                      </c:pt>
                      <c:pt idx="236">
                        <c:v>6.56</c:v>
                      </c:pt>
                      <c:pt idx="237">
                        <c:v>6.57</c:v>
                      </c:pt>
                      <c:pt idx="238">
                        <c:v>6.61</c:v>
                      </c:pt>
                      <c:pt idx="239">
                        <c:v>6.59</c:v>
                      </c:pt>
                      <c:pt idx="240">
                        <c:v>6.6</c:v>
                      </c:pt>
                      <c:pt idx="241">
                        <c:v>6.6</c:v>
                      </c:pt>
                      <c:pt idx="242">
                        <c:v>6.63</c:v>
                      </c:pt>
                      <c:pt idx="243">
                        <c:v>6.65</c:v>
                      </c:pt>
                      <c:pt idx="244">
                        <c:v>6.66</c:v>
                      </c:pt>
                      <c:pt idx="245">
                        <c:v>6.66</c:v>
                      </c:pt>
                      <c:pt idx="246">
                        <c:v>6.66</c:v>
                      </c:pt>
                      <c:pt idx="247">
                        <c:v>6.66</c:v>
                      </c:pt>
                      <c:pt idx="248">
                        <c:v>6.68</c:v>
                      </c:pt>
                      <c:pt idx="249">
                        <c:v>6.7</c:v>
                      </c:pt>
                      <c:pt idx="250">
                        <c:v>6.66</c:v>
                      </c:pt>
                      <c:pt idx="251">
                        <c:v>6.68</c:v>
                      </c:pt>
                      <c:pt idx="252">
                        <c:v>6.7</c:v>
                      </c:pt>
                      <c:pt idx="253">
                        <c:v>6.7</c:v>
                      </c:pt>
                      <c:pt idx="254">
                        <c:v>6.76</c:v>
                      </c:pt>
                      <c:pt idx="255">
                        <c:v>6.78</c:v>
                      </c:pt>
                      <c:pt idx="256">
                        <c:v>6.84</c:v>
                      </c:pt>
                      <c:pt idx="257">
                        <c:v>6.87</c:v>
                      </c:pt>
                      <c:pt idx="258">
                        <c:v>6.9</c:v>
                      </c:pt>
                      <c:pt idx="259">
                        <c:v>6.95</c:v>
                      </c:pt>
                      <c:pt idx="260">
                        <c:v>6.98</c:v>
                      </c:pt>
                      <c:pt idx="261">
                        <c:v>6.98</c:v>
                      </c:pt>
                      <c:pt idx="262">
                        <c:v>7</c:v>
                      </c:pt>
                      <c:pt idx="263">
                        <c:v>7.02</c:v>
                      </c:pt>
                      <c:pt idx="264">
                        <c:v>7</c:v>
                      </c:pt>
                      <c:pt idx="265">
                        <c:v>6.97</c:v>
                      </c:pt>
                      <c:pt idx="266">
                        <c:v>6.94</c:v>
                      </c:pt>
                      <c:pt idx="267">
                        <c:v>6.91</c:v>
                      </c:pt>
                      <c:pt idx="268">
                        <c:v>6.96</c:v>
                      </c:pt>
                      <c:pt idx="269">
                        <c:v>6.88</c:v>
                      </c:pt>
                      <c:pt idx="270">
                        <c:v>6.85</c:v>
                      </c:pt>
                      <c:pt idx="271">
                        <c:v>6.9</c:v>
                      </c:pt>
                      <c:pt idx="272">
                        <c:v>6.9</c:v>
                      </c:pt>
                      <c:pt idx="273">
                        <c:v>6.9</c:v>
                      </c:pt>
                      <c:pt idx="274">
                        <c:v>6.88</c:v>
                      </c:pt>
                      <c:pt idx="275">
                        <c:v>6.88</c:v>
                      </c:pt>
                      <c:pt idx="276">
                        <c:v>6.85</c:v>
                      </c:pt>
                      <c:pt idx="277">
                        <c:v>6.8</c:v>
                      </c:pt>
                      <c:pt idx="278">
                        <c:v>6.81</c:v>
                      </c:pt>
                      <c:pt idx="279">
                        <c:v>6.84</c:v>
                      </c:pt>
                      <c:pt idx="280">
                        <c:v>6.92</c:v>
                      </c:pt>
                      <c:pt idx="281">
                        <c:v>6.98</c:v>
                      </c:pt>
                      <c:pt idx="282">
                        <c:v>7</c:v>
                      </c:pt>
                      <c:pt idx="283">
                        <c:v>7.02</c:v>
                      </c:pt>
                      <c:pt idx="284">
                        <c:v>7.12</c:v>
                      </c:pt>
                      <c:pt idx="285">
                        <c:v>7.15</c:v>
                      </c:pt>
                      <c:pt idx="286">
                        <c:v>7.22</c:v>
                      </c:pt>
                      <c:pt idx="287">
                        <c:v>7.24</c:v>
                      </c:pt>
                      <c:pt idx="288">
                        <c:v>7.32</c:v>
                      </c:pt>
                      <c:pt idx="289">
                        <c:v>7.35</c:v>
                      </c:pt>
                      <c:pt idx="290">
                        <c:v>7.4</c:v>
                      </c:pt>
                      <c:pt idx="291">
                        <c:v>7.43</c:v>
                      </c:pt>
                      <c:pt idx="292">
                        <c:v>7.46</c:v>
                      </c:pt>
                      <c:pt idx="293">
                        <c:v>7.5</c:v>
                      </c:pt>
                      <c:pt idx="294">
                        <c:v>7.53</c:v>
                      </c:pt>
                      <c:pt idx="295">
                        <c:v>7.57</c:v>
                      </c:pt>
                      <c:pt idx="296">
                        <c:v>7.57</c:v>
                      </c:pt>
                      <c:pt idx="297">
                        <c:v>7.58</c:v>
                      </c:pt>
                      <c:pt idx="298">
                        <c:v>7.6</c:v>
                      </c:pt>
                      <c:pt idx="299">
                        <c:v>7.66</c:v>
                      </c:pt>
                      <c:pt idx="300">
                        <c:v>7.66</c:v>
                      </c:pt>
                      <c:pt idx="301">
                        <c:v>7.69</c:v>
                      </c:pt>
                      <c:pt idx="302">
                        <c:v>7.69</c:v>
                      </c:pt>
                      <c:pt idx="303">
                        <c:v>7.69</c:v>
                      </c:pt>
                      <c:pt idx="304">
                        <c:v>7.72</c:v>
                      </c:pt>
                      <c:pt idx="305">
                        <c:v>7.78</c:v>
                      </c:pt>
                      <c:pt idx="306">
                        <c:v>7.8</c:v>
                      </c:pt>
                      <c:pt idx="307">
                        <c:v>7.82</c:v>
                      </c:pt>
                      <c:pt idx="308">
                        <c:v>7.86</c:v>
                      </c:pt>
                      <c:pt idx="309">
                        <c:v>7.8</c:v>
                      </c:pt>
                      <c:pt idx="310">
                        <c:v>7.82</c:v>
                      </c:pt>
                      <c:pt idx="311">
                        <c:v>7.86</c:v>
                      </c:pt>
                      <c:pt idx="312">
                        <c:v>7.86</c:v>
                      </c:pt>
                      <c:pt idx="313">
                        <c:v>7.87</c:v>
                      </c:pt>
                      <c:pt idx="314">
                        <c:v>7.87</c:v>
                      </c:pt>
                      <c:pt idx="315">
                        <c:v>7.88</c:v>
                      </c:pt>
                      <c:pt idx="316">
                        <c:v>7.83</c:v>
                      </c:pt>
                      <c:pt idx="317">
                        <c:v>7.84</c:v>
                      </c:pt>
                      <c:pt idx="318">
                        <c:v>7.86</c:v>
                      </c:pt>
                      <c:pt idx="319">
                        <c:v>7.84</c:v>
                      </c:pt>
                      <c:pt idx="320">
                        <c:v>7.8</c:v>
                      </c:pt>
                      <c:pt idx="321">
                        <c:v>7.8</c:v>
                      </c:pt>
                      <c:pt idx="322">
                        <c:v>7.84</c:v>
                      </c:pt>
                      <c:pt idx="323">
                        <c:v>7.85</c:v>
                      </c:pt>
                      <c:pt idx="324">
                        <c:v>7.84</c:v>
                      </c:pt>
                      <c:pt idx="325">
                        <c:v>7.82</c:v>
                      </c:pt>
                      <c:pt idx="326">
                        <c:v>7.8</c:v>
                      </c:pt>
                      <c:pt idx="327">
                        <c:v>7.74</c:v>
                      </c:pt>
                      <c:pt idx="328">
                        <c:v>7.72</c:v>
                      </c:pt>
                      <c:pt idx="329">
                        <c:v>7.7</c:v>
                      </c:pt>
                      <c:pt idx="330">
                        <c:v>7.62</c:v>
                      </c:pt>
                      <c:pt idx="331">
                        <c:v>7.6</c:v>
                      </c:pt>
                      <c:pt idx="332">
                        <c:v>7.52</c:v>
                      </c:pt>
                      <c:pt idx="333">
                        <c:v>7.45</c:v>
                      </c:pt>
                      <c:pt idx="334">
                        <c:v>7.35</c:v>
                      </c:pt>
                      <c:pt idx="335">
                        <c:v>7.3</c:v>
                      </c:pt>
                      <c:pt idx="336">
                        <c:v>7.25</c:v>
                      </c:pt>
                      <c:pt idx="337">
                        <c:v>7.18</c:v>
                      </c:pt>
                      <c:pt idx="338">
                        <c:v>7.08</c:v>
                      </c:pt>
                      <c:pt idx="339">
                        <c:v>7.04</c:v>
                      </c:pt>
                      <c:pt idx="340">
                        <c:v>7</c:v>
                      </c:pt>
                      <c:pt idx="341">
                        <c:v>6.96</c:v>
                      </c:pt>
                      <c:pt idx="342">
                        <c:v>6.9</c:v>
                      </c:pt>
                      <c:pt idx="343">
                        <c:v>6.96</c:v>
                      </c:pt>
                      <c:pt idx="344">
                        <c:v>6.95</c:v>
                      </c:pt>
                      <c:pt idx="345">
                        <c:v>6.93</c:v>
                      </c:pt>
                      <c:pt idx="346">
                        <c:v>6.81</c:v>
                      </c:pt>
                      <c:pt idx="347">
                        <c:v>6.78</c:v>
                      </c:pt>
                      <c:pt idx="348">
                        <c:v>6.75</c:v>
                      </c:pt>
                      <c:pt idx="349">
                        <c:v>6.69</c:v>
                      </c:pt>
                      <c:pt idx="350">
                        <c:v>6.7</c:v>
                      </c:pt>
                      <c:pt idx="351">
                        <c:v>6.68</c:v>
                      </c:pt>
                      <c:pt idx="352">
                        <c:v>6.67</c:v>
                      </c:pt>
                      <c:pt idx="353">
                        <c:v>6.58</c:v>
                      </c:pt>
                      <c:pt idx="354">
                        <c:v>6.54</c:v>
                      </c:pt>
                      <c:pt idx="355">
                        <c:v>6.53</c:v>
                      </c:pt>
                      <c:pt idx="356">
                        <c:v>6.5</c:v>
                      </c:pt>
                      <c:pt idx="357">
                        <c:v>6.4</c:v>
                      </c:pt>
                      <c:pt idx="358">
                        <c:v>6.37</c:v>
                      </c:pt>
                      <c:pt idx="359">
                        <c:v>6.2</c:v>
                      </c:pt>
                      <c:pt idx="360">
                        <c:v>6.13</c:v>
                      </c:pt>
                      <c:pt idx="361">
                        <c:v>6.09</c:v>
                      </c:pt>
                      <c:pt idx="362">
                        <c:v>6.12</c:v>
                      </c:pt>
                      <c:pt idx="363">
                        <c:v>6.11</c:v>
                      </c:pt>
                      <c:pt idx="364">
                        <c:v>6.08</c:v>
                      </c:pt>
                      <c:pt idx="365">
                        <c:v>6.07</c:v>
                      </c:pt>
                      <c:pt idx="366">
                        <c:v>6.02</c:v>
                      </c:pt>
                      <c:pt idx="367">
                        <c:v>5.95</c:v>
                      </c:pt>
                      <c:pt idx="368">
                        <c:v>5.88</c:v>
                      </c:pt>
                      <c:pt idx="369">
                        <c:v>5.82</c:v>
                      </c:pt>
                      <c:pt idx="370">
                        <c:v>5.84</c:v>
                      </c:pt>
                      <c:pt idx="371">
                        <c:v>5.87</c:v>
                      </c:pt>
                      <c:pt idx="372">
                        <c:v>5.9</c:v>
                      </c:pt>
                      <c:pt idx="373">
                        <c:v>5.89</c:v>
                      </c:pt>
                      <c:pt idx="374">
                        <c:v>5.86</c:v>
                      </c:pt>
                      <c:pt idx="375">
                        <c:v>5.88</c:v>
                      </c:pt>
                      <c:pt idx="376">
                        <c:v>5.9</c:v>
                      </c:pt>
                      <c:pt idx="377">
                        <c:v>5.91</c:v>
                      </c:pt>
                      <c:pt idx="378">
                        <c:v>5.92</c:v>
                      </c:pt>
                      <c:pt idx="379">
                        <c:v>5.94</c:v>
                      </c:pt>
                      <c:pt idx="380">
                        <c:v>5.9</c:v>
                      </c:pt>
                      <c:pt idx="381">
                        <c:v>5.88</c:v>
                      </c:pt>
                      <c:pt idx="382">
                        <c:v>5.92</c:v>
                      </c:pt>
                      <c:pt idx="383">
                        <c:v>5.94</c:v>
                      </c:pt>
                      <c:pt idx="384">
                        <c:v>6.02</c:v>
                      </c:pt>
                      <c:pt idx="385">
                        <c:v>6.04</c:v>
                      </c:pt>
                      <c:pt idx="386">
                        <c:v>6.06</c:v>
                      </c:pt>
                      <c:pt idx="387">
                        <c:v>6.09</c:v>
                      </c:pt>
                      <c:pt idx="388">
                        <c:v>6.06</c:v>
                      </c:pt>
                      <c:pt idx="389">
                        <c:v>6.04</c:v>
                      </c:pt>
                      <c:pt idx="390">
                        <c:v>6.06</c:v>
                      </c:pt>
                      <c:pt idx="391">
                        <c:v>6.08</c:v>
                      </c:pt>
                      <c:pt idx="392">
                        <c:v>6.1</c:v>
                      </c:pt>
                      <c:pt idx="393">
                        <c:v>6.14</c:v>
                      </c:pt>
                      <c:pt idx="394">
                        <c:v>6.2</c:v>
                      </c:pt>
                      <c:pt idx="395">
                        <c:v>6.22</c:v>
                      </c:pt>
                      <c:pt idx="396">
                        <c:v>6.21</c:v>
                      </c:pt>
                      <c:pt idx="397">
                        <c:v>6.21</c:v>
                      </c:pt>
                      <c:pt idx="398">
                        <c:v>6.22</c:v>
                      </c:pt>
                      <c:pt idx="399">
                        <c:v>6.23</c:v>
                      </c:pt>
                      <c:pt idx="400">
                        <c:v>6.24</c:v>
                      </c:pt>
                      <c:pt idx="401">
                        <c:v>6.26</c:v>
                      </c:pt>
                      <c:pt idx="402">
                        <c:v>6.23</c:v>
                      </c:pt>
                      <c:pt idx="403">
                        <c:v>6.2</c:v>
                      </c:pt>
                      <c:pt idx="404">
                        <c:v>6.19</c:v>
                      </c:pt>
                      <c:pt idx="405">
                        <c:v>6.17</c:v>
                      </c:pt>
                      <c:pt idx="406">
                        <c:v>6.16</c:v>
                      </c:pt>
                      <c:pt idx="407">
                        <c:v>6.21</c:v>
                      </c:pt>
                      <c:pt idx="408">
                        <c:v>6.22</c:v>
                      </c:pt>
                      <c:pt idx="409">
                        <c:v>6.2</c:v>
                      </c:pt>
                      <c:pt idx="410">
                        <c:v>6.21</c:v>
                      </c:pt>
                      <c:pt idx="411">
                        <c:v>6.22</c:v>
                      </c:pt>
                      <c:pt idx="412">
                        <c:v>6.24</c:v>
                      </c:pt>
                      <c:pt idx="413">
                        <c:v>6.26</c:v>
                      </c:pt>
                      <c:pt idx="414">
                        <c:v>6.28</c:v>
                      </c:pt>
                      <c:pt idx="415">
                        <c:v>6.26</c:v>
                      </c:pt>
                      <c:pt idx="416">
                        <c:v>6.26</c:v>
                      </c:pt>
                      <c:pt idx="417">
                        <c:v>6.23</c:v>
                      </c:pt>
                      <c:pt idx="418">
                        <c:v>6.18</c:v>
                      </c:pt>
                      <c:pt idx="419">
                        <c:v>6.18</c:v>
                      </c:pt>
                      <c:pt idx="420">
                        <c:v>6.2</c:v>
                      </c:pt>
                      <c:pt idx="421">
                        <c:v>6.22</c:v>
                      </c:pt>
                      <c:pt idx="422">
                        <c:v>6.2</c:v>
                      </c:pt>
                      <c:pt idx="423">
                        <c:v>6.2</c:v>
                      </c:pt>
                      <c:pt idx="424">
                        <c:v>6.16</c:v>
                      </c:pt>
                      <c:pt idx="425">
                        <c:v>6.14</c:v>
                      </c:pt>
                      <c:pt idx="426">
                        <c:v>6.09</c:v>
                      </c:pt>
                      <c:pt idx="427">
                        <c:v>6.08</c:v>
                      </c:pt>
                      <c:pt idx="428">
                        <c:v>6.07</c:v>
                      </c:pt>
                      <c:pt idx="429">
                        <c:v>6.06</c:v>
                      </c:pt>
                      <c:pt idx="430">
                        <c:v>6.05</c:v>
                      </c:pt>
                      <c:pt idx="431">
                        <c:v>6.04</c:v>
                      </c:pt>
                      <c:pt idx="432">
                        <c:v>6.1</c:v>
                      </c:pt>
                      <c:pt idx="433">
                        <c:v>6.1</c:v>
                      </c:pt>
                      <c:pt idx="434">
                        <c:v>6.08</c:v>
                      </c:pt>
                      <c:pt idx="435">
                        <c:v>6.02</c:v>
                      </c:pt>
                      <c:pt idx="436">
                        <c:v>6.05</c:v>
                      </c:pt>
                      <c:pt idx="437">
                        <c:v>6</c:v>
                      </c:pt>
                      <c:pt idx="438">
                        <c:v>5.9</c:v>
                      </c:pt>
                      <c:pt idx="439">
                        <c:v>5.88</c:v>
                      </c:pt>
                      <c:pt idx="440">
                        <c:v>5.86</c:v>
                      </c:pt>
                      <c:pt idx="441">
                        <c:v>5.96</c:v>
                      </c:pt>
                      <c:pt idx="442">
                        <c:v>6</c:v>
                      </c:pt>
                      <c:pt idx="443">
                        <c:v>5.98</c:v>
                      </c:pt>
                      <c:pt idx="444">
                        <c:v>5.97</c:v>
                      </c:pt>
                      <c:pt idx="445">
                        <c:v>5.96</c:v>
                      </c:pt>
                      <c:pt idx="446">
                        <c:v>5.88</c:v>
                      </c:pt>
                      <c:pt idx="447">
                        <c:v>5.83</c:v>
                      </c:pt>
                      <c:pt idx="448">
                        <c:v>5.76</c:v>
                      </c:pt>
                      <c:pt idx="449">
                        <c:v>5.73</c:v>
                      </c:pt>
                      <c:pt idx="450">
                        <c:v>5.76</c:v>
                      </c:pt>
                      <c:pt idx="451">
                        <c:v>5.7</c:v>
                      </c:pt>
                      <c:pt idx="452">
                        <c:v>5.7</c:v>
                      </c:pt>
                      <c:pt idx="453">
                        <c:v>5.65</c:v>
                      </c:pt>
                      <c:pt idx="454">
                        <c:v>5.58</c:v>
                      </c:pt>
                      <c:pt idx="455">
                        <c:v>5.56</c:v>
                      </c:pt>
                      <c:pt idx="456">
                        <c:v>5.4</c:v>
                      </c:pt>
                      <c:pt idx="457">
                        <c:v>5.38</c:v>
                      </c:pt>
                      <c:pt idx="458">
                        <c:v>5.32</c:v>
                      </c:pt>
                      <c:pt idx="459">
                        <c:v>5.32</c:v>
                      </c:pt>
                      <c:pt idx="460">
                        <c:v>5.32</c:v>
                      </c:pt>
                      <c:pt idx="461">
                        <c:v>5.36</c:v>
                      </c:pt>
                      <c:pt idx="462">
                        <c:v>5.38</c:v>
                      </c:pt>
                      <c:pt idx="463">
                        <c:v>5.36</c:v>
                      </c:pt>
                      <c:pt idx="464">
                        <c:v>5.28</c:v>
                      </c:pt>
                      <c:pt idx="465">
                        <c:v>5.27</c:v>
                      </c:pt>
                      <c:pt idx="466">
                        <c:v>5.26</c:v>
                      </c:pt>
                      <c:pt idx="467">
                        <c:v>5.28</c:v>
                      </c:pt>
                      <c:pt idx="468">
                        <c:v>5.24</c:v>
                      </c:pt>
                      <c:pt idx="469">
                        <c:v>5.22</c:v>
                      </c:pt>
                      <c:pt idx="470">
                        <c:v>5.21</c:v>
                      </c:pt>
                      <c:pt idx="471">
                        <c:v>5.2</c:v>
                      </c:pt>
                      <c:pt idx="472">
                        <c:v>5.3</c:v>
                      </c:pt>
                      <c:pt idx="473">
                        <c:v>5.36</c:v>
                      </c:pt>
                      <c:pt idx="474">
                        <c:v>5.4</c:v>
                      </c:pt>
                      <c:pt idx="475">
                        <c:v>5.32</c:v>
                      </c:pt>
                      <c:pt idx="476">
                        <c:v>5.26</c:v>
                      </c:pt>
                      <c:pt idx="477">
                        <c:v>5.26</c:v>
                      </c:pt>
                      <c:pt idx="478">
                        <c:v>5.27</c:v>
                      </c:pt>
                      <c:pt idx="479">
                        <c:v>5.3</c:v>
                      </c:pt>
                      <c:pt idx="480">
                        <c:v>5.28</c:v>
                      </c:pt>
                      <c:pt idx="481">
                        <c:v>5.32</c:v>
                      </c:pt>
                      <c:pt idx="482">
                        <c:v>5.37</c:v>
                      </c:pt>
                      <c:pt idx="483">
                        <c:v>5.4</c:v>
                      </c:pt>
                      <c:pt idx="484">
                        <c:v>5.45</c:v>
                      </c:pt>
                      <c:pt idx="485">
                        <c:v>5.54</c:v>
                      </c:pt>
                      <c:pt idx="486">
                        <c:v>5.58</c:v>
                      </c:pt>
                      <c:pt idx="487">
                        <c:v>5.54</c:v>
                      </c:pt>
                      <c:pt idx="488">
                        <c:v>5.52</c:v>
                      </c:pt>
                      <c:pt idx="489">
                        <c:v>5.5</c:v>
                      </c:pt>
                      <c:pt idx="490">
                        <c:v>5.54</c:v>
                      </c:pt>
                      <c:pt idx="491">
                        <c:v>5.57</c:v>
                      </c:pt>
                      <c:pt idx="492">
                        <c:v>5.64</c:v>
                      </c:pt>
                      <c:pt idx="493">
                        <c:v>5.66</c:v>
                      </c:pt>
                      <c:pt idx="494">
                        <c:v>5.69</c:v>
                      </c:pt>
                      <c:pt idx="495">
                        <c:v>5.71</c:v>
                      </c:pt>
                      <c:pt idx="496">
                        <c:v>5.66</c:v>
                      </c:pt>
                      <c:pt idx="497">
                        <c:v>5.65</c:v>
                      </c:pt>
                      <c:pt idx="498">
                        <c:v>5.62</c:v>
                      </c:pt>
                      <c:pt idx="499">
                        <c:v>5.59</c:v>
                      </c:pt>
                      <c:pt idx="500">
                        <c:v>5.58</c:v>
                      </c:pt>
                      <c:pt idx="501">
                        <c:v>5.6</c:v>
                      </c:pt>
                      <c:pt idx="502">
                        <c:v>5.71</c:v>
                      </c:pt>
                      <c:pt idx="503">
                        <c:v>5.82</c:v>
                      </c:pt>
                      <c:pt idx="504">
                        <c:v>5.88</c:v>
                      </c:pt>
                      <c:pt idx="505">
                        <c:v>5.88</c:v>
                      </c:pt>
                      <c:pt idx="506">
                        <c:v>5.87</c:v>
                      </c:pt>
                      <c:pt idx="507">
                        <c:v>5.95</c:v>
                      </c:pt>
                      <c:pt idx="508">
                        <c:v>6.04</c:v>
                      </c:pt>
                      <c:pt idx="509">
                        <c:v>6.05</c:v>
                      </c:pt>
                      <c:pt idx="510">
                        <c:v>6.31</c:v>
                      </c:pt>
                      <c:pt idx="511">
                        <c:v>6.38</c:v>
                      </c:pt>
                      <c:pt idx="512">
                        <c:v>6.47</c:v>
                      </c:pt>
                      <c:pt idx="513">
                        <c:v>6.56</c:v>
                      </c:pt>
                      <c:pt idx="514">
                        <c:v>6.65</c:v>
                      </c:pt>
                      <c:pt idx="515">
                        <c:v>6.7</c:v>
                      </c:pt>
                      <c:pt idx="516">
                        <c:v>6.68</c:v>
                      </c:pt>
                      <c:pt idx="517">
                        <c:v>6.69</c:v>
                      </c:pt>
                      <c:pt idx="518">
                        <c:v>6.7</c:v>
                      </c:pt>
                      <c:pt idx="519">
                        <c:v>6.76</c:v>
                      </c:pt>
                      <c:pt idx="520">
                        <c:v>6.78</c:v>
                      </c:pt>
                      <c:pt idx="521">
                        <c:v>6.72</c:v>
                      </c:pt>
                      <c:pt idx="522">
                        <c:v>6.7</c:v>
                      </c:pt>
                      <c:pt idx="523">
                        <c:v>6.7</c:v>
                      </c:pt>
                      <c:pt idx="524">
                        <c:v>6.73</c:v>
                      </c:pt>
                      <c:pt idx="525">
                        <c:v>6.74</c:v>
                      </c:pt>
                      <c:pt idx="526">
                        <c:v>6.78</c:v>
                      </c:pt>
                      <c:pt idx="527">
                        <c:v>6.75</c:v>
                      </c:pt>
                      <c:pt idx="528">
                        <c:v>6.69</c:v>
                      </c:pt>
                      <c:pt idx="529">
                        <c:v>6.72</c:v>
                      </c:pt>
                      <c:pt idx="530">
                        <c:v>6.76</c:v>
                      </c:pt>
                      <c:pt idx="531">
                        <c:v>6.8</c:v>
                      </c:pt>
                      <c:pt idx="532">
                        <c:v>6.84</c:v>
                      </c:pt>
                      <c:pt idx="533">
                        <c:v>6.85</c:v>
                      </c:pt>
                      <c:pt idx="534">
                        <c:v>6.86</c:v>
                      </c:pt>
                      <c:pt idx="535">
                        <c:v>6.88</c:v>
                      </c:pt>
                      <c:pt idx="536">
                        <c:v>6.8</c:v>
                      </c:pt>
                      <c:pt idx="537">
                        <c:v>6.82</c:v>
                      </c:pt>
                      <c:pt idx="538">
                        <c:v>6.84</c:v>
                      </c:pt>
                      <c:pt idx="539">
                        <c:v>6.85</c:v>
                      </c:pt>
                      <c:pt idx="540">
                        <c:v>6.86</c:v>
                      </c:pt>
                      <c:pt idx="541">
                        <c:v>6.87</c:v>
                      </c:pt>
                      <c:pt idx="542">
                        <c:v>6.82</c:v>
                      </c:pt>
                      <c:pt idx="543">
                        <c:v>6.82</c:v>
                      </c:pt>
                      <c:pt idx="544">
                        <c:v>6.83</c:v>
                      </c:pt>
                      <c:pt idx="545">
                        <c:v>6.88</c:v>
                      </c:pt>
                      <c:pt idx="546">
                        <c:v>6.9</c:v>
                      </c:pt>
                      <c:pt idx="547">
                        <c:v>6.96</c:v>
                      </c:pt>
                      <c:pt idx="548">
                        <c:v>6.98</c:v>
                      </c:pt>
                      <c:pt idx="549">
                        <c:v>6.99</c:v>
                      </c:pt>
                      <c:pt idx="550">
                        <c:v>7</c:v>
                      </c:pt>
                      <c:pt idx="551">
                        <c:v>7.02</c:v>
                      </c:pt>
                      <c:pt idx="552">
                        <c:v>7.03</c:v>
                      </c:pt>
                      <c:pt idx="553">
                        <c:v>7.04</c:v>
                      </c:pt>
                      <c:pt idx="554">
                        <c:v>7.07</c:v>
                      </c:pt>
                      <c:pt idx="555">
                        <c:v>7.08</c:v>
                      </c:pt>
                      <c:pt idx="556">
                        <c:v>7.09</c:v>
                      </c:pt>
                      <c:pt idx="557">
                        <c:v>7.06</c:v>
                      </c:pt>
                      <c:pt idx="558">
                        <c:v>7.04</c:v>
                      </c:pt>
                      <c:pt idx="559">
                        <c:v>7.04</c:v>
                      </c:pt>
                      <c:pt idx="560">
                        <c:v>7.07</c:v>
                      </c:pt>
                      <c:pt idx="561">
                        <c:v>7.06</c:v>
                      </c:pt>
                      <c:pt idx="562">
                        <c:v>7.1</c:v>
                      </c:pt>
                      <c:pt idx="563">
                        <c:v>7.13</c:v>
                      </c:pt>
                      <c:pt idx="564">
                        <c:v>7.16</c:v>
                      </c:pt>
                      <c:pt idx="565">
                        <c:v>7.17</c:v>
                      </c:pt>
                      <c:pt idx="566">
                        <c:v>7.2</c:v>
                      </c:pt>
                      <c:pt idx="567">
                        <c:v>7.26</c:v>
                      </c:pt>
                      <c:pt idx="568">
                        <c:v>7.3</c:v>
                      </c:pt>
                      <c:pt idx="569">
                        <c:v>7.32</c:v>
                      </c:pt>
                      <c:pt idx="570">
                        <c:v>7.36</c:v>
                      </c:pt>
                      <c:pt idx="571">
                        <c:v>7.37</c:v>
                      </c:pt>
                      <c:pt idx="572">
                        <c:v>7.4</c:v>
                      </c:pt>
                      <c:pt idx="573">
                        <c:v>7.38</c:v>
                      </c:pt>
                      <c:pt idx="574">
                        <c:v>7.35</c:v>
                      </c:pt>
                      <c:pt idx="575">
                        <c:v>7.36</c:v>
                      </c:pt>
                      <c:pt idx="576">
                        <c:v>7.37</c:v>
                      </c:pt>
                      <c:pt idx="577">
                        <c:v>7.36</c:v>
                      </c:pt>
                      <c:pt idx="578">
                        <c:v>7.34</c:v>
                      </c:pt>
                      <c:pt idx="579">
                        <c:v>7.33</c:v>
                      </c:pt>
                      <c:pt idx="580">
                        <c:v>7.36</c:v>
                      </c:pt>
                      <c:pt idx="581">
                        <c:v>7.36</c:v>
                      </c:pt>
                      <c:pt idx="582">
                        <c:v>7.3</c:v>
                      </c:pt>
                      <c:pt idx="583">
                        <c:v>7.32</c:v>
                      </c:pt>
                      <c:pt idx="584">
                        <c:v>7.32</c:v>
                      </c:pt>
                      <c:pt idx="585">
                        <c:v>7.34</c:v>
                      </c:pt>
                      <c:pt idx="586">
                        <c:v>7.4</c:v>
                      </c:pt>
                      <c:pt idx="587">
                        <c:v>7.42</c:v>
                      </c:pt>
                      <c:pt idx="588">
                        <c:v>7.45</c:v>
                      </c:pt>
                      <c:pt idx="589">
                        <c:v>7.48</c:v>
                      </c:pt>
                      <c:pt idx="590">
                        <c:v>7.53</c:v>
                      </c:pt>
                      <c:pt idx="591">
                        <c:v>7.55</c:v>
                      </c:pt>
                      <c:pt idx="592">
                        <c:v>7.56</c:v>
                      </c:pt>
                      <c:pt idx="593">
                        <c:v>7.67</c:v>
                      </c:pt>
                      <c:pt idx="594">
                        <c:v>7.68</c:v>
                      </c:pt>
                      <c:pt idx="595">
                        <c:v>7.7</c:v>
                      </c:pt>
                      <c:pt idx="596">
                        <c:v>7.74</c:v>
                      </c:pt>
                      <c:pt idx="597">
                        <c:v>7.72</c:v>
                      </c:pt>
                      <c:pt idx="598">
                        <c:v>7.78</c:v>
                      </c:pt>
                      <c:pt idx="599">
                        <c:v>7.8</c:v>
                      </c:pt>
                      <c:pt idx="600">
                        <c:v>7.83</c:v>
                      </c:pt>
                      <c:pt idx="601">
                        <c:v>7.9</c:v>
                      </c:pt>
                      <c:pt idx="602">
                        <c:v>7.93</c:v>
                      </c:pt>
                      <c:pt idx="603">
                        <c:v>7.95</c:v>
                      </c:pt>
                      <c:pt idx="604">
                        <c:v>7.98</c:v>
                      </c:pt>
                      <c:pt idx="605">
                        <c:v>8</c:v>
                      </c:pt>
                      <c:pt idx="606">
                        <c:v>8.0399999999999991</c:v>
                      </c:pt>
                      <c:pt idx="607">
                        <c:v>8.08</c:v>
                      </c:pt>
                      <c:pt idx="608">
                        <c:v>8.1199999999999992</c:v>
                      </c:pt>
                      <c:pt idx="609">
                        <c:v>8.15</c:v>
                      </c:pt>
                      <c:pt idx="610">
                        <c:v>8.15</c:v>
                      </c:pt>
                      <c:pt idx="611">
                        <c:v>8.18</c:v>
                      </c:pt>
                      <c:pt idx="612">
                        <c:v>8.1999999999999993</c:v>
                      </c:pt>
                      <c:pt idx="613">
                        <c:v>8.2200000000000006</c:v>
                      </c:pt>
                      <c:pt idx="614">
                        <c:v>8.26</c:v>
                      </c:pt>
                      <c:pt idx="615">
                        <c:v>8.26</c:v>
                      </c:pt>
                      <c:pt idx="616">
                        <c:v>8.3000000000000007</c:v>
                      </c:pt>
                      <c:pt idx="617">
                        <c:v>8.31</c:v>
                      </c:pt>
                      <c:pt idx="618">
                        <c:v>8.34</c:v>
                      </c:pt>
                      <c:pt idx="619">
                        <c:v>8.35</c:v>
                      </c:pt>
                      <c:pt idx="620">
                        <c:v>8.4</c:v>
                      </c:pt>
                      <c:pt idx="621">
                        <c:v>8.4</c:v>
                      </c:pt>
                      <c:pt idx="622">
                        <c:v>8.4600000000000009</c:v>
                      </c:pt>
                      <c:pt idx="623">
                        <c:v>8.4700000000000006</c:v>
                      </c:pt>
                      <c:pt idx="624">
                        <c:v>8.52</c:v>
                      </c:pt>
                      <c:pt idx="625">
                        <c:v>8.5500000000000007</c:v>
                      </c:pt>
                      <c:pt idx="626">
                        <c:v>8.59</c:v>
                      </c:pt>
                      <c:pt idx="627">
                        <c:v>8.6</c:v>
                      </c:pt>
                      <c:pt idx="628">
                        <c:v>8.61</c:v>
                      </c:pt>
                      <c:pt idx="629">
                        <c:v>8.6199999999999992</c:v>
                      </c:pt>
                      <c:pt idx="630">
                        <c:v>8.6300000000000008</c:v>
                      </c:pt>
                      <c:pt idx="631">
                        <c:v>8.66</c:v>
                      </c:pt>
                      <c:pt idx="632">
                        <c:v>8.66</c:v>
                      </c:pt>
                      <c:pt idx="633">
                        <c:v>8.67</c:v>
                      </c:pt>
                      <c:pt idx="634">
                        <c:v>8.6999999999999993</c:v>
                      </c:pt>
                      <c:pt idx="635">
                        <c:v>8.69</c:v>
                      </c:pt>
                      <c:pt idx="636">
                        <c:v>8.6999999999999993</c:v>
                      </c:pt>
                      <c:pt idx="637">
                        <c:v>8.7200000000000006</c:v>
                      </c:pt>
                      <c:pt idx="638">
                        <c:v>8.76</c:v>
                      </c:pt>
                      <c:pt idx="639">
                        <c:v>8.74</c:v>
                      </c:pt>
                      <c:pt idx="640">
                        <c:v>8.76</c:v>
                      </c:pt>
                      <c:pt idx="641">
                        <c:v>8.7799999999999994</c:v>
                      </c:pt>
                      <c:pt idx="642">
                        <c:v>8.8000000000000007</c:v>
                      </c:pt>
                      <c:pt idx="643">
                        <c:v>8.8000000000000007</c:v>
                      </c:pt>
                      <c:pt idx="644">
                        <c:v>8.81</c:v>
                      </c:pt>
                      <c:pt idx="645">
                        <c:v>8.8000000000000007</c:v>
                      </c:pt>
                      <c:pt idx="646">
                        <c:v>8.7899999999999991</c:v>
                      </c:pt>
                      <c:pt idx="647">
                        <c:v>8.74</c:v>
                      </c:pt>
                      <c:pt idx="648">
                        <c:v>8.74</c:v>
                      </c:pt>
                      <c:pt idx="649">
                        <c:v>8.73</c:v>
                      </c:pt>
                      <c:pt idx="650">
                        <c:v>8.8000000000000007</c:v>
                      </c:pt>
                      <c:pt idx="651">
                        <c:v>8.8000000000000007</c:v>
                      </c:pt>
                      <c:pt idx="652">
                        <c:v>8.81</c:v>
                      </c:pt>
                      <c:pt idx="653">
                        <c:v>8.81</c:v>
                      </c:pt>
                      <c:pt idx="654">
                        <c:v>8.8000000000000007</c:v>
                      </c:pt>
                      <c:pt idx="655">
                        <c:v>8.8000000000000007</c:v>
                      </c:pt>
                      <c:pt idx="656">
                        <c:v>8.7799999999999994</c:v>
                      </c:pt>
                      <c:pt idx="657">
                        <c:v>8.7799999999999994</c:v>
                      </c:pt>
                      <c:pt idx="658">
                        <c:v>8.8000000000000007</c:v>
                      </c:pt>
                      <c:pt idx="659">
                        <c:v>8.8000000000000007</c:v>
                      </c:pt>
                      <c:pt idx="660">
                        <c:v>8.81</c:v>
                      </c:pt>
                      <c:pt idx="661">
                        <c:v>8.7799999999999994</c:v>
                      </c:pt>
                      <c:pt idx="662">
                        <c:v>8.7799999999999994</c:v>
                      </c:pt>
                      <c:pt idx="663">
                        <c:v>8.77</c:v>
                      </c:pt>
                      <c:pt idx="664">
                        <c:v>8.7899999999999991</c:v>
                      </c:pt>
                      <c:pt idx="665">
                        <c:v>8.7899999999999991</c:v>
                      </c:pt>
                      <c:pt idx="666">
                        <c:v>8.7899999999999991</c:v>
                      </c:pt>
                      <c:pt idx="667">
                        <c:v>8.77</c:v>
                      </c:pt>
                      <c:pt idx="668">
                        <c:v>8.75</c:v>
                      </c:pt>
                      <c:pt idx="669">
                        <c:v>8.74</c:v>
                      </c:pt>
                      <c:pt idx="670">
                        <c:v>8.73</c:v>
                      </c:pt>
                      <c:pt idx="671">
                        <c:v>8.7100000000000009</c:v>
                      </c:pt>
                      <c:pt idx="672">
                        <c:v>8.69</c:v>
                      </c:pt>
                      <c:pt idx="673">
                        <c:v>8.68</c:v>
                      </c:pt>
                      <c:pt idx="674">
                        <c:v>8.65</c:v>
                      </c:pt>
                      <c:pt idx="675">
                        <c:v>8.6300000000000008</c:v>
                      </c:pt>
                      <c:pt idx="676">
                        <c:v>8.6199999999999992</c:v>
                      </c:pt>
                      <c:pt idx="677">
                        <c:v>8.6</c:v>
                      </c:pt>
                      <c:pt idx="678">
                        <c:v>8.58</c:v>
                      </c:pt>
                      <c:pt idx="679">
                        <c:v>8.56</c:v>
                      </c:pt>
                      <c:pt idx="680">
                        <c:v>8.51</c:v>
                      </c:pt>
                      <c:pt idx="681">
                        <c:v>8.5</c:v>
                      </c:pt>
                      <c:pt idx="682">
                        <c:v>8.48</c:v>
                      </c:pt>
                      <c:pt idx="683">
                        <c:v>8.4600000000000009</c:v>
                      </c:pt>
                      <c:pt idx="684">
                        <c:v>8.4</c:v>
                      </c:pt>
                      <c:pt idx="685">
                        <c:v>8.3800000000000008</c:v>
                      </c:pt>
                      <c:pt idx="686">
                        <c:v>8.34</c:v>
                      </c:pt>
                      <c:pt idx="687">
                        <c:v>8.33</c:v>
                      </c:pt>
                      <c:pt idx="688">
                        <c:v>8.32</c:v>
                      </c:pt>
                      <c:pt idx="689">
                        <c:v>8.3000000000000007</c:v>
                      </c:pt>
                      <c:pt idx="690">
                        <c:v>8.2799999999999994</c:v>
                      </c:pt>
                      <c:pt idx="691">
                        <c:v>8.2200000000000006</c:v>
                      </c:pt>
                      <c:pt idx="692">
                        <c:v>8.19</c:v>
                      </c:pt>
                      <c:pt idx="693">
                        <c:v>8.14</c:v>
                      </c:pt>
                      <c:pt idx="694">
                        <c:v>8.11</c:v>
                      </c:pt>
                      <c:pt idx="695">
                        <c:v>8.08</c:v>
                      </c:pt>
                      <c:pt idx="696">
                        <c:v>8.07</c:v>
                      </c:pt>
                      <c:pt idx="697">
                        <c:v>8.08</c:v>
                      </c:pt>
                      <c:pt idx="698">
                        <c:v>8.08</c:v>
                      </c:pt>
                      <c:pt idx="699">
                        <c:v>8.07</c:v>
                      </c:pt>
                      <c:pt idx="700">
                        <c:v>8</c:v>
                      </c:pt>
                      <c:pt idx="701">
                        <c:v>7.93</c:v>
                      </c:pt>
                      <c:pt idx="702">
                        <c:v>7.83</c:v>
                      </c:pt>
                      <c:pt idx="703">
                        <c:v>7.93</c:v>
                      </c:pt>
                      <c:pt idx="704">
                        <c:v>7.83</c:v>
                      </c:pt>
                      <c:pt idx="705">
                        <c:v>7.86</c:v>
                      </c:pt>
                      <c:pt idx="706">
                        <c:v>7.88</c:v>
                      </c:pt>
                      <c:pt idx="707">
                        <c:v>7.77</c:v>
                      </c:pt>
                      <c:pt idx="708">
                        <c:v>7.74</c:v>
                      </c:pt>
                      <c:pt idx="709">
                        <c:v>7.73</c:v>
                      </c:pt>
                      <c:pt idx="710">
                        <c:v>7.71</c:v>
                      </c:pt>
                      <c:pt idx="711">
                        <c:v>7.7</c:v>
                      </c:pt>
                      <c:pt idx="712">
                        <c:v>7.68</c:v>
                      </c:pt>
                      <c:pt idx="713">
                        <c:v>7.6</c:v>
                      </c:pt>
                      <c:pt idx="714">
                        <c:v>7.54</c:v>
                      </c:pt>
                      <c:pt idx="715">
                        <c:v>7.5</c:v>
                      </c:pt>
                      <c:pt idx="716">
                        <c:v>7.47</c:v>
                      </c:pt>
                      <c:pt idx="717">
                        <c:v>7.44</c:v>
                      </c:pt>
                      <c:pt idx="718">
                        <c:v>7.32</c:v>
                      </c:pt>
                      <c:pt idx="719">
                        <c:v>7.29</c:v>
                      </c:pt>
                      <c:pt idx="720">
                        <c:v>7.24</c:v>
                      </c:pt>
                      <c:pt idx="721">
                        <c:v>7.16</c:v>
                      </c:pt>
                      <c:pt idx="722">
                        <c:v>7.09</c:v>
                      </c:pt>
                      <c:pt idx="723">
                        <c:v>6.98</c:v>
                      </c:pt>
                      <c:pt idx="724">
                        <c:v>6.96</c:v>
                      </c:pt>
                      <c:pt idx="725">
                        <c:v>6.9</c:v>
                      </c:pt>
                      <c:pt idx="726">
                        <c:v>6.88</c:v>
                      </c:pt>
                      <c:pt idx="727">
                        <c:v>6.82</c:v>
                      </c:pt>
                      <c:pt idx="728">
                        <c:v>6.77</c:v>
                      </c:pt>
                      <c:pt idx="729">
                        <c:v>6.75</c:v>
                      </c:pt>
                      <c:pt idx="730">
                        <c:v>6.72</c:v>
                      </c:pt>
                      <c:pt idx="731">
                        <c:v>6.7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F9B-4B73-A52C-63AB366233EF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DATOS!$W$2</c15:sqref>
                        </c15:formulaRef>
                      </c:ext>
                    </c:extLst>
                    <c:strCache>
                      <c:ptCount val="1"/>
                      <c:pt idx="0">
                        <c:v>2005</c:v>
                      </c:pt>
                    </c:strCache>
                  </c:strRef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DATOS!$W$3:$W$734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6.68</c:v>
                      </c:pt>
                      <c:pt idx="1">
                        <c:v>6.65</c:v>
                      </c:pt>
                      <c:pt idx="2">
                        <c:v>6.3</c:v>
                      </c:pt>
                      <c:pt idx="3">
                        <c:v>6.26</c:v>
                      </c:pt>
                      <c:pt idx="4">
                        <c:v>6.14</c:v>
                      </c:pt>
                      <c:pt idx="5">
                        <c:v>6.1</c:v>
                      </c:pt>
                      <c:pt idx="6">
                        <c:v>6.04</c:v>
                      </c:pt>
                      <c:pt idx="7">
                        <c:v>6.01</c:v>
                      </c:pt>
                      <c:pt idx="8">
                        <c:v>5.98</c:v>
                      </c:pt>
                      <c:pt idx="9">
                        <c:v>5.95</c:v>
                      </c:pt>
                      <c:pt idx="10">
                        <c:v>5.94</c:v>
                      </c:pt>
                      <c:pt idx="11">
                        <c:v>5.9</c:v>
                      </c:pt>
                      <c:pt idx="12">
                        <c:v>5.86</c:v>
                      </c:pt>
                      <c:pt idx="13">
                        <c:v>5.8</c:v>
                      </c:pt>
                      <c:pt idx="14">
                        <c:v>5.79</c:v>
                      </c:pt>
                      <c:pt idx="15">
                        <c:v>5.8</c:v>
                      </c:pt>
                      <c:pt idx="16">
                        <c:v>5.84</c:v>
                      </c:pt>
                      <c:pt idx="17">
                        <c:v>5.85</c:v>
                      </c:pt>
                      <c:pt idx="18">
                        <c:v>5.96</c:v>
                      </c:pt>
                      <c:pt idx="19">
                        <c:v>5.98</c:v>
                      </c:pt>
                      <c:pt idx="20">
                        <c:v>6.05</c:v>
                      </c:pt>
                      <c:pt idx="21">
                        <c:v>6.02</c:v>
                      </c:pt>
                      <c:pt idx="22">
                        <c:v>5.98</c:v>
                      </c:pt>
                      <c:pt idx="23">
                        <c:v>6</c:v>
                      </c:pt>
                      <c:pt idx="24">
                        <c:v>5.98</c:v>
                      </c:pt>
                      <c:pt idx="25">
                        <c:v>5.94</c:v>
                      </c:pt>
                      <c:pt idx="26">
                        <c:v>5.9</c:v>
                      </c:pt>
                      <c:pt idx="27">
                        <c:v>6</c:v>
                      </c:pt>
                      <c:pt idx="28">
                        <c:v>6</c:v>
                      </c:pt>
                      <c:pt idx="29">
                        <c:v>5.98</c:v>
                      </c:pt>
                      <c:pt idx="30">
                        <c:v>5.96</c:v>
                      </c:pt>
                      <c:pt idx="31">
                        <c:v>5.93</c:v>
                      </c:pt>
                      <c:pt idx="32">
                        <c:v>6</c:v>
                      </c:pt>
                      <c:pt idx="33">
                        <c:v>6.08</c:v>
                      </c:pt>
                      <c:pt idx="34">
                        <c:v>6.18</c:v>
                      </c:pt>
                      <c:pt idx="35">
                        <c:v>6.2</c:v>
                      </c:pt>
                      <c:pt idx="36">
                        <c:v>6.24</c:v>
                      </c:pt>
                      <c:pt idx="37">
                        <c:v>6.28</c:v>
                      </c:pt>
                      <c:pt idx="38">
                        <c:v>6.18</c:v>
                      </c:pt>
                      <c:pt idx="39">
                        <c:v>6.28</c:v>
                      </c:pt>
                      <c:pt idx="40">
                        <c:v>6.26</c:v>
                      </c:pt>
                      <c:pt idx="41">
                        <c:v>6.26</c:v>
                      </c:pt>
                      <c:pt idx="42">
                        <c:v>6.18</c:v>
                      </c:pt>
                      <c:pt idx="43">
                        <c:v>6.12</c:v>
                      </c:pt>
                      <c:pt idx="44">
                        <c:v>6.06</c:v>
                      </c:pt>
                      <c:pt idx="45">
                        <c:v>5.98</c:v>
                      </c:pt>
                      <c:pt idx="46">
                        <c:v>5.94</c:v>
                      </c:pt>
                      <c:pt idx="47">
                        <c:v>5.9</c:v>
                      </c:pt>
                      <c:pt idx="48">
                        <c:v>5.86</c:v>
                      </c:pt>
                      <c:pt idx="49">
                        <c:v>5.74</c:v>
                      </c:pt>
                      <c:pt idx="50">
                        <c:v>5.76</c:v>
                      </c:pt>
                      <c:pt idx="51">
                        <c:v>5.56</c:v>
                      </c:pt>
                      <c:pt idx="52">
                        <c:v>5.53</c:v>
                      </c:pt>
                      <c:pt idx="53">
                        <c:v>5.48</c:v>
                      </c:pt>
                      <c:pt idx="54">
                        <c:v>5.49</c:v>
                      </c:pt>
                      <c:pt idx="55">
                        <c:v>5.42</c:v>
                      </c:pt>
                      <c:pt idx="56">
                        <c:v>5.4</c:v>
                      </c:pt>
                      <c:pt idx="57">
                        <c:v>5.42</c:v>
                      </c:pt>
                      <c:pt idx="58">
                        <c:v>5.38</c:v>
                      </c:pt>
                      <c:pt idx="59">
                        <c:v>5.36</c:v>
                      </c:pt>
                      <c:pt idx="60">
                        <c:v>5.22</c:v>
                      </c:pt>
                      <c:pt idx="61">
                        <c:v>5.18</c:v>
                      </c:pt>
                      <c:pt idx="62">
                        <c:v>5.12</c:v>
                      </c:pt>
                      <c:pt idx="63">
                        <c:v>5.12</c:v>
                      </c:pt>
                      <c:pt idx="64">
                        <c:v>5.18</c:v>
                      </c:pt>
                      <c:pt idx="65">
                        <c:v>5.2</c:v>
                      </c:pt>
                      <c:pt idx="66">
                        <c:v>5.28</c:v>
                      </c:pt>
                      <c:pt idx="67">
                        <c:v>5.18</c:v>
                      </c:pt>
                      <c:pt idx="68">
                        <c:v>5.29</c:v>
                      </c:pt>
                      <c:pt idx="69">
                        <c:v>5.32</c:v>
                      </c:pt>
                      <c:pt idx="70">
                        <c:v>5.35</c:v>
                      </c:pt>
                      <c:pt idx="71">
                        <c:v>5.3</c:v>
                      </c:pt>
                      <c:pt idx="72">
                        <c:v>5.26</c:v>
                      </c:pt>
                      <c:pt idx="73">
                        <c:v>5.23</c:v>
                      </c:pt>
                      <c:pt idx="74">
                        <c:v>5.19</c:v>
                      </c:pt>
                      <c:pt idx="75">
                        <c:v>5.16</c:v>
                      </c:pt>
                      <c:pt idx="76">
                        <c:v>5.0999999999999996</c:v>
                      </c:pt>
                      <c:pt idx="77">
                        <c:v>5.08</c:v>
                      </c:pt>
                      <c:pt idx="78">
                        <c:v>5.08</c:v>
                      </c:pt>
                      <c:pt idx="79">
                        <c:v>5.05</c:v>
                      </c:pt>
                      <c:pt idx="80">
                        <c:v>5.0599999999999996</c:v>
                      </c:pt>
                      <c:pt idx="81">
                        <c:v>5.16</c:v>
                      </c:pt>
                      <c:pt idx="82">
                        <c:v>5.35</c:v>
                      </c:pt>
                      <c:pt idx="83">
                        <c:v>5.5</c:v>
                      </c:pt>
                      <c:pt idx="84">
                        <c:v>5.62</c:v>
                      </c:pt>
                      <c:pt idx="85">
                        <c:v>5.7</c:v>
                      </c:pt>
                      <c:pt idx="86">
                        <c:v>5.78</c:v>
                      </c:pt>
                      <c:pt idx="87">
                        <c:v>5.9</c:v>
                      </c:pt>
                      <c:pt idx="88">
                        <c:v>6.16</c:v>
                      </c:pt>
                      <c:pt idx="89">
                        <c:v>6.18</c:v>
                      </c:pt>
                      <c:pt idx="90">
                        <c:v>6.36</c:v>
                      </c:pt>
                      <c:pt idx="91">
                        <c:v>6.36</c:v>
                      </c:pt>
                      <c:pt idx="92">
                        <c:v>6.38</c:v>
                      </c:pt>
                      <c:pt idx="93">
                        <c:v>6.4</c:v>
                      </c:pt>
                      <c:pt idx="94">
                        <c:v>6.41</c:v>
                      </c:pt>
                      <c:pt idx="95">
                        <c:v>6.42</c:v>
                      </c:pt>
                      <c:pt idx="96">
                        <c:v>6.44</c:v>
                      </c:pt>
                      <c:pt idx="97">
                        <c:v>6.48</c:v>
                      </c:pt>
                      <c:pt idx="98">
                        <c:v>6.43</c:v>
                      </c:pt>
                      <c:pt idx="99">
                        <c:v>6.36</c:v>
                      </c:pt>
                      <c:pt idx="100">
                        <c:v>6.3</c:v>
                      </c:pt>
                      <c:pt idx="101">
                        <c:v>6.24</c:v>
                      </c:pt>
                      <c:pt idx="102">
                        <c:v>6.2</c:v>
                      </c:pt>
                      <c:pt idx="103">
                        <c:v>6.13</c:v>
                      </c:pt>
                      <c:pt idx="104">
                        <c:v>6.1</c:v>
                      </c:pt>
                      <c:pt idx="105">
                        <c:v>6.05</c:v>
                      </c:pt>
                      <c:pt idx="106">
                        <c:v>6.02</c:v>
                      </c:pt>
                      <c:pt idx="107">
                        <c:v>5.98</c:v>
                      </c:pt>
                      <c:pt idx="108">
                        <c:v>5.9</c:v>
                      </c:pt>
                      <c:pt idx="109">
                        <c:v>5.86</c:v>
                      </c:pt>
                      <c:pt idx="110">
                        <c:v>5.8</c:v>
                      </c:pt>
                      <c:pt idx="111">
                        <c:v>5.74</c:v>
                      </c:pt>
                      <c:pt idx="112">
                        <c:v>5.72</c:v>
                      </c:pt>
                      <c:pt idx="113">
                        <c:v>5.68</c:v>
                      </c:pt>
                      <c:pt idx="114">
                        <c:v>5.6</c:v>
                      </c:pt>
                      <c:pt idx="115">
                        <c:v>5.5</c:v>
                      </c:pt>
                      <c:pt idx="116">
                        <c:v>5.46</c:v>
                      </c:pt>
                      <c:pt idx="117">
                        <c:v>5.35</c:v>
                      </c:pt>
                      <c:pt idx="118">
                        <c:v>5.35</c:v>
                      </c:pt>
                      <c:pt idx="119">
                        <c:v>5.35</c:v>
                      </c:pt>
                      <c:pt idx="120">
                        <c:v>5.35</c:v>
                      </c:pt>
                      <c:pt idx="121">
                        <c:v>5.37</c:v>
                      </c:pt>
                      <c:pt idx="122">
                        <c:v>5.38</c:v>
                      </c:pt>
                      <c:pt idx="123">
                        <c:v>5.28</c:v>
                      </c:pt>
                      <c:pt idx="124">
                        <c:v>5.2</c:v>
                      </c:pt>
                      <c:pt idx="125">
                        <c:v>5.18</c:v>
                      </c:pt>
                      <c:pt idx="126">
                        <c:v>5.28</c:v>
                      </c:pt>
                      <c:pt idx="127">
                        <c:v>5.4</c:v>
                      </c:pt>
                      <c:pt idx="128">
                        <c:v>5.5</c:v>
                      </c:pt>
                      <c:pt idx="129">
                        <c:v>5.51</c:v>
                      </c:pt>
                      <c:pt idx="130">
                        <c:v>5.48</c:v>
                      </c:pt>
                      <c:pt idx="131">
                        <c:v>5.41</c:v>
                      </c:pt>
                      <c:pt idx="132">
                        <c:v>5.4</c:v>
                      </c:pt>
                      <c:pt idx="133">
                        <c:v>5.5</c:v>
                      </c:pt>
                      <c:pt idx="134">
                        <c:v>5.6</c:v>
                      </c:pt>
                      <c:pt idx="135">
                        <c:v>5.7</c:v>
                      </c:pt>
                      <c:pt idx="136">
                        <c:v>5.75</c:v>
                      </c:pt>
                      <c:pt idx="137">
                        <c:v>5.74</c:v>
                      </c:pt>
                      <c:pt idx="138">
                        <c:v>5.7</c:v>
                      </c:pt>
                      <c:pt idx="139">
                        <c:v>5.64</c:v>
                      </c:pt>
                      <c:pt idx="140">
                        <c:v>5.64</c:v>
                      </c:pt>
                      <c:pt idx="141">
                        <c:v>5.62</c:v>
                      </c:pt>
                      <c:pt idx="142">
                        <c:v>5.63</c:v>
                      </c:pt>
                      <c:pt idx="143">
                        <c:v>5.64</c:v>
                      </c:pt>
                      <c:pt idx="144">
                        <c:v>5.6</c:v>
                      </c:pt>
                      <c:pt idx="145">
                        <c:v>5.58</c:v>
                      </c:pt>
                      <c:pt idx="146">
                        <c:v>5.55</c:v>
                      </c:pt>
                      <c:pt idx="147">
                        <c:v>5.54</c:v>
                      </c:pt>
                      <c:pt idx="148">
                        <c:v>5.43</c:v>
                      </c:pt>
                      <c:pt idx="149">
                        <c:v>5.38</c:v>
                      </c:pt>
                      <c:pt idx="150">
                        <c:v>5.34</c:v>
                      </c:pt>
                      <c:pt idx="151">
                        <c:v>5.32</c:v>
                      </c:pt>
                      <c:pt idx="152">
                        <c:v>5.3</c:v>
                      </c:pt>
                      <c:pt idx="153">
                        <c:v>5.23</c:v>
                      </c:pt>
                      <c:pt idx="154">
                        <c:v>5.28</c:v>
                      </c:pt>
                      <c:pt idx="155">
                        <c:v>5.16</c:v>
                      </c:pt>
                      <c:pt idx="156">
                        <c:v>5.15</c:v>
                      </c:pt>
                      <c:pt idx="157">
                        <c:v>5.15</c:v>
                      </c:pt>
                      <c:pt idx="158">
                        <c:v>5.18</c:v>
                      </c:pt>
                      <c:pt idx="159">
                        <c:v>5.19</c:v>
                      </c:pt>
                      <c:pt idx="160">
                        <c:v>5.28</c:v>
                      </c:pt>
                      <c:pt idx="161">
                        <c:v>5.3</c:v>
                      </c:pt>
                      <c:pt idx="162">
                        <c:v>5.38</c:v>
                      </c:pt>
                      <c:pt idx="163">
                        <c:v>5.4</c:v>
                      </c:pt>
                      <c:pt idx="164">
                        <c:v>5.48</c:v>
                      </c:pt>
                      <c:pt idx="165">
                        <c:v>5.52</c:v>
                      </c:pt>
                      <c:pt idx="166">
                        <c:v>5.48</c:v>
                      </c:pt>
                      <c:pt idx="167">
                        <c:v>5.42</c:v>
                      </c:pt>
                      <c:pt idx="168">
                        <c:v>5.36</c:v>
                      </c:pt>
                      <c:pt idx="169">
                        <c:v>5.3</c:v>
                      </c:pt>
                      <c:pt idx="170">
                        <c:v>5.2</c:v>
                      </c:pt>
                      <c:pt idx="171">
                        <c:v>5.12</c:v>
                      </c:pt>
                      <c:pt idx="172">
                        <c:v>5.08</c:v>
                      </c:pt>
                      <c:pt idx="173">
                        <c:v>5.0599999999999996</c:v>
                      </c:pt>
                      <c:pt idx="174">
                        <c:v>5.05</c:v>
                      </c:pt>
                      <c:pt idx="175">
                        <c:v>5.04</c:v>
                      </c:pt>
                      <c:pt idx="176">
                        <c:v>4.88</c:v>
                      </c:pt>
                      <c:pt idx="177">
                        <c:v>4.82</c:v>
                      </c:pt>
                      <c:pt idx="178">
                        <c:v>4.9000000000000004</c:v>
                      </c:pt>
                      <c:pt idx="179">
                        <c:v>4.9800000000000004</c:v>
                      </c:pt>
                      <c:pt idx="180">
                        <c:v>5.0599999999999996</c:v>
                      </c:pt>
                      <c:pt idx="181">
                        <c:v>5.08</c:v>
                      </c:pt>
                      <c:pt idx="182">
                        <c:v>5.0999999999999996</c:v>
                      </c:pt>
                      <c:pt idx="183">
                        <c:v>5.18</c:v>
                      </c:pt>
                      <c:pt idx="184">
                        <c:v>5.2</c:v>
                      </c:pt>
                      <c:pt idx="185">
                        <c:v>5.25</c:v>
                      </c:pt>
                      <c:pt idx="186">
                        <c:v>5.36</c:v>
                      </c:pt>
                      <c:pt idx="187">
                        <c:v>5.46</c:v>
                      </c:pt>
                      <c:pt idx="188">
                        <c:v>5.52</c:v>
                      </c:pt>
                      <c:pt idx="189">
                        <c:v>5.54</c:v>
                      </c:pt>
                      <c:pt idx="190">
                        <c:v>5.6</c:v>
                      </c:pt>
                      <c:pt idx="191">
                        <c:v>5.8</c:v>
                      </c:pt>
                      <c:pt idx="192">
                        <c:v>5.78</c:v>
                      </c:pt>
                      <c:pt idx="193">
                        <c:v>5.8</c:v>
                      </c:pt>
                      <c:pt idx="194">
                        <c:v>5.7</c:v>
                      </c:pt>
                      <c:pt idx="195">
                        <c:v>5.66</c:v>
                      </c:pt>
                      <c:pt idx="196">
                        <c:v>5.63</c:v>
                      </c:pt>
                      <c:pt idx="197">
                        <c:v>5.63</c:v>
                      </c:pt>
                      <c:pt idx="198">
                        <c:v>5.62</c:v>
                      </c:pt>
                      <c:pt idx="199">
                        <c:v>5.6</c:v>
                      </c:pt>
                      <c:pt idx="200">
                        <c:v>5.6</c:v>
                      </c:pt>
                      <c:pt idx="201">
                        <c:v>5.57</c:v>
                      </c:pt>
                      <c:pt idx="202">
                        <c:v>5.58</c:v>
                      </c:pt>
                      <c:pt idx="203">
                        <c:v>5.65</c:v>
                      </c:pt>
                      <c:pt idx="204">
                        <c:v>5.74</c:v>
                      </c:pt>
                      <c:pt idx="205">
                        <c:v>5.8</c:v>
                      </c:pt>
                      <c:pt idx="206">
                        <c:v>5.85</c:v>
                      </c:pt>
                      <c:pt idx="207">
                        <c:v>5.88</c:v>
                      </c:pt>
                      <c:pt idx="208">
                        <c:v>5.89</c:v>
                      </c:pt>
                      <c:pt idx="209">
                        <c:v>5.93</c:v>
                      </c:pt>
                      <c:pt idx="210">
                        <c:v>5.98</c:v>
                      </c:pt>
                      <c:pt idx="211">
                        <c:v>6</c:v>
                      </c:pt>
                      <c:pt idx="212">
                        <c:v>6.01</c:v>
                      </c:pt>
                      <c:pt idx="213">
                        <c:v>6.02</c:v>
                      </c:pt>
                      <c:pt idx="214">
                        <c:v>6.06</c:v>
                      </c:pt>
                      <c:pt idx="215">
                        <c:v>6.08</c:v>
                      </c:pt>
                      <c:pt idx="216">
                        <c:v>6.09</c:v>
                      </c:pt>
                      <c:pt idx="217">
                        <c:v>6.06</c:v>
                      </c:pt>
                      <c:pt idx="218">
                        <c:v>6.03</c:v>
                      </c:pt>
                      <c:pt idx="219">
                        <c:v>6</c:v>
                      </c:pt>
                      <c:pt idx="220">
                        <c:v>5.98</c:v>
                      </c:pt>
                      <c:pt idx="221">
                        <c:v>5.99</c:v>
                      </c:pt>
                      <c:pt idx="222">
                        <c:v>6</c:v>
                      </c:pt>
                      <c:pt idx="223">
                        <c:v>6.02</c:v>
                      </c:pt>
                      <c:pt idx="224">
                        <c:v>6.06</c:v>
                      </c:pt>
                      <c:pt idx="225">
                        <c:v>6.11</c:v>
                      </c:pt>
                      <c:pt idx="226">
                        <c:v>6.18</c:v>
                      </c:pt>
                      <c:pt idx="227">
                        <c:v>6.21</c:v>
                      </c:pt>
                      <c:pt idx="228">
                        <c:v>6.2</c:v>
                      </c:pt>
                      <c:pt idx="229">
                        <c:v>6.2</c:v>
                      </c:pt>
                      <c:pt idx="230">
                        <c:v>6.21</c:v>
                      </c:pt>
                      <c:pt idx="231">
                        <c:v>6.24</c:v>
                      </c:pt>
                      <c:pt idx="232">
                        <c:v>6.27</c:v>
                      </c:pt>
                      <c:pt idx="233">
                        <c:v>6.28</c:v>
                      </c:pt>
                      <c:pt idx="234">
                        <c:v>6.35</c:v>
                      </c:pt>
                      <c:pt idx="235">
                        <c:v>6.46</c:v>
                      </c:pt>
                      <c:pt idx="236">
                        <c:v>6.5</c:v>
                      </c:pt>
                      <c:pt idx="237">
                        <c:v>6.5</c:v>
                      </c:pt>
                      <c:pt idx="238">
                        <c:v>6.48</c:v>
                      </c:pt>
                      <c:pt idx="239">
                        <c:v>6.44</c:v>
                      </c:pt>
                      <c:pt idx="240">
                        <c:v>6.41</c:v>
                      </c:pt>
                      <c:pt idx="241">
                        <c:v>6.37</c:v>
                      </c:pt>
                      <c:pt idx="242">
                        <c:v>6.4</c:v>
                      </c:pt>
                      <c:pt idx="243">
                        <c:v>6.44</c:v>
                      </c:pt>
                      <c:pt idx="244">
                        <c:v>6.5</c:v>
                      </c:pt>
                      <c:pt idx="245">
                        <c:v>6.52</c:v>
                      </c:pt>
                      <c:pt idx="246">
                        <c:v>6.58</c:v>
                      </c:pt>
                      <c:pt idx="247">
                        <c:v>6.58</c:v>
                      </c:pt>
                      <c:pt idx="248">
                        <c:v>6.6</c:v>
                      </c:pt>
                      <c:pt idx="249">
                        <c:v>6.64</c:v>
                      </c:pt>
                      <c:pt idx="250">
                        <c:v>6.68</c:v>
                      </c:pt>
                      <c:pt idx="251">
                        <c:v>6.74</c:v>
                      </c:pt>
                      <c:pt idx="252">
                        <c:v>6.78</c:v>
                      </c:pt>
                      <c:pt idx="253">
                        <c:v>6.84</c:v>
                      </c:pt>
                      <c:pt idx="254">
                        <c:v>6.92</c:v>
                      </c:pt>
                      <c:pt idx="255">
                        <c:v>6.96</c:v>
                      </c:pt>
                      <c:pt idx="256">
                        <c:v>7.02</c:v>
                      </c:pt>
                      <c:pt idx="257">
                        <c:v>7.06</c:v>
                      </c:pt>
                      <c:pt idx="258">
                        <c:v>7.09</c:v>
                      </c:pt>
                      <c:pt idx="259">
                        <c:v>7.1</c:v>
                      </c:pt>
                      <c:pt idx="260">
                        <c:v>7.2</c:v>
                      </c:pt>
                      <c:pt idx="261">
                        <c:v>7.2</c:v>
                      </c:pt>
                      <c:pt idx="262">
                        <c:v>7.21</c:v>
                      </c:pt>
                      <c:pt idx="263">
                        <c:v>7.25</c:v>
                      </c:pt>
                      <c:pt idx="264">
                        <c:v>7.27</c:v>
                      </c:pt>
                      <c:pt idx="265">
                        <c:v>7.25</c:v>
                      </c:pt>
                      <c:pt idx="266">
                        <c:v>7.27</c:v>
                      </c:pt>
                      <c:pt idx="267">
                        <c:v>7.32</c:v>
                      </c:pt>
                      <c:pt idx="268">
                        <c:v>7.32</c:v>
                      </c:pt>
                      <c:pt idx="269">
                        <c:v>7.29</c:v>
                      </c:pt>
                      <c:pt idx="270">
                        <c:v>7.22</c:v>
                      </c:pt>
                      <c:pt idx="271">
                        <c:v>7.18</c:v>
                      </c:pt>
                      <c:pt idx="272">
                        <c:v>7.18</c:v>
                      </c:pt>
                      <c:pt idx="273">
                        <c:v>7.17</c:v>
                      </c:pt>
                      <c:pt idx="274">
                        <c:v>7.18</c:v>
                      </c:pt>
                      <c:pt idx="275">
                        <c:v>7.32</c:v>
                      </c:pt>
                      <c:pt idx="276">
                        <c:v>7.37</c:v>
                      </c:pt>
                      <c:pt idx="277">
                        <c:v>7.38</c:v>
                      </c:pt>
                      <c:pt idx="278">
                        <c:v>7.44</c:v>
                      </c:pt>
                      <c:pt idx="279">
                        <c:v>7.45</c:v>
                      </c:pt>
                      <c:pt idx="280">
                        <c:v>7.48</c:v>
                      </c:pt>
                      <c:pt idx="281">
                        <c:v>7.49</c:v>
                      </c:pt>
                      <c:pt idx="282">
                        <c:v>7.52</c:v>
                      </c:pt>
                      <c:pt idx="283">
                        <c:v>7.52</c:v>
                      </c:pt>
                      <c:pt idx="284">
                        <c:v>7.6</c:v>
                      </c:pt>
                      <c:pt idx="285">
                        <c:v>7.64</c:v>
                      </c:pt>
                      <c:pt idx="286">
                        <c:v>7.67</c:v>
                      </c:pt>
                      <c:pt idx="287">
                        <c:v>7.68</c:v>
                      </c:pt>
                      <c:pt idx="288">
                        <c:v>7.7</c:v>
                      </c:pt>
                      <c:pt idx="289">
                        <c:v>7.78</c:v>
                      </c:pt>
                      <c:pt idx="290">
                        <c:v>7.8</c:v>
                      </c:pt>
                      <c:pt idx="291">
                        <c:v>7.84</c:v>
                      </c:pt>
                      <c:pt idx="292">
                        <c:v>7.88</c:v>
                      </c:pt>
                      <c:pt idx="293">
                        <c:v>7.88</c:v>
                      </c:pt>
                      <c:pt idx="294">
                        <c:v>7.89</c:v>
                      </c:pt>
                      <c:pt idx="295">
                        <c:v>7.9</c:v>
                      </c:pt>
                      <c:pt idx="296">
                        <c:v>7.94</c:v>
                      </c:pt>
                      <c:pt idx="297">
                        <c:v>7.96</c:v>
                      </c:pt>
                      <c:pt idx="298">
                        <c:v>7.99</c:v>
                      </c:pt>
                      <c:pt idx="299">
                        <c:v>7.96</c:v>
                      </c:pt>
                      <c:pt idx="300">
                        <c:v>7.95</c:v>
                      </c:pt>
                      <c:pt idx="301">
                        <c:v>7.96</c:v>
                      </c:pt>
                      <c:pt idx="302">
                        <c:v>7.96</c:v>
                      </c:pt>
                      <c:pt idx="303">
                        <c:v>7.9</c:v>
                      </c:pt>
                      <c:pt idx="304">
                        <c:v>7.91</c:v>
                      </c:pt>
                      <c:pt idx="305">
                        <c:v>7.91</c:v>
                      </c:pt>
                      <c:pt idx="306">
                        <c:v>7.89</c:v>
                      </c:pt>
                      <c:pt idx="307">
                        <c:v>7.88</c:v>
                      </c:pt>
                      <c:pt idx="308">
                        <c:v>7.88</c:v>
                      </c:pt>
                      <c:pt idx="309">
                        <c:v>7.86</c:v>
                      </c:pt>
                      <c:pt idx="310">
                        <c:v>7.84</c:v>
                      </c:pt>
                      <c:pt idx="311">
                        <c:v>7.79</c:v>
                      </c:pt>
                      <c:pt idx="312">
                        <c:v>7.79</c:v>
                      </c:pt>
                      <c:pt idx="313">
                        <c:v>7.8</c:v>
                      </c:pt>
                      <c:pt idx="314">
                        <c:v>7.84</c:v>
                      </c:pt>
                      <c:pt idx="315">
                        <c:v>7.86</c:v>
                      </c:pt>
                      <c:pt idx="316">
                        <c:v>7.86</c:v>
                      </c:pt>
                      <c:pt idx="317">
                        <c:v>7.87</c:v>
                      </c:pt>
                      <c:pt idx="318">
                        <c:v>7.9</c:v>
                      </c:pt>
                      <c:pt idx="319">
                        <c:v>7.9</c:v>
                      </c:pt>
                      <c:pt idx="320">
                        <c:v>7.9</c:v>
                      </c:pt>
                      <c:pt idx="321">
                        <c:v>7.94</c:v>
                      </c:pt>
                      <c:pt idx="322">
                        <c:v>7.93</c:v>
                      </c:pt>
                      <c:pt idx="323">
                        <c:v>7.94</c:v>
                      </c:pt>
                      <c:pt idx="324">
                        <c:v>7.99</c:v>
                      </c:pt>
                      <c:pt idx="325">
                        <c:v>8</c:v>
                      </c:pt>
                      <c:pt idx="326">
                        <c:v>7.98</c:v>
                      </c:pt>
                      <c:pt idx="327">
                        <c:v>7.99</c:v>
                      </c:pt>
                      <c:pt idx="328">
                        <c:v>8</c:v>
                      </c:pt>
                      <c:pt idx="329">
                        <c:v>8</c:v>
                      </c:pt>
                      <c:pt idx="330">
                        <c:v>8</c:v>
                      </c:pt>
                      <c:pt idx="331">
                        <c:v>7.99</c:v>
                      </c:pt>
                      <c:pt idx="332">
                        <c:v>8</c:v>
                      </c:pt>
                      <c:pt idx="333">
                        <c:v>8</c:v>
                      </c:pt>
                      <c:pt idx="334">
                        <c:v>8</c:v>
                      </c:pt>
                      <c:pt idx="335">
                        <c:v>7.96</c:v>
                      </c:pt>
                      <c:pt idx="336">
                        <c:v>7.95</c:v>
                      </c:pt>
                      <c:pt idx="337">
                        <c:v>7.92</c:v>
                      </c:pt>
                      <c:pt idx="338">
                        <c:v>7.88</c:v>
                      </c:pt>
                      <c:pt idx="339">
                        <c:v>7.89</c:v>
                      </c:pt>
                      <c:pt idx="340">
                        <c:v>7.82</c:v>
                      </c:pt>
                      <c:pt idx="341">
                        <c:v>7.79</c:v>
                      </c:pt>
                      <c:pt idx="342">
                        <c:v>7.7</c:v>
                      </c:pt>
                      <c:pt idx="343">
                        <c:v>7.62</c:v>
                      </c:pt>
                      <c:pt idx="344">
                        <c:v>7.5</c:v>
                      </c:pt>
                      <c:pt idx="345">
                        <c:v>7.52</c:v>
                      </c:pt>
                      <c:pt idx="346">
                        <c:v>7.48</c:v>
                      </c:pt>
                      <c:pt idx="347">
                        <c:v>7.4</c:v>
                      </c:pt>
                      <c:pt idx="348">
                        <c:v>7.35</c:v>
                      </c:pt>
                      <c:pt idx="349">
                        <c:v>7.3</c:v>
                      </c:pt>
                      <c:pt idx="350">
                        <c:v>7.28</c:v>
                      </c:pt>
                      <c:pt idx="351">
                        <c:v>7.27</c:v>
                      </c:pt>
                      <c:pt idx="352">
                        <c:v>7.26</c:v>
                      </c:pt>
                      <c:pt idx="353">
                        <c:v>7.25</c:v>
                      </c:pt>
                      <c:pt idx="354">
                        <c:v>7.23</c:v>
                      </c:pt>
                      <c:pt idx="355">
                        <c:v>7.2</c:v>
                      </c:pt>
                      <c:pt idx="356">
                        <c:v>7.14</c:v>
                      </c:pt>
                      <c:pt idx="357">
                        <c:v>7.08</c:v>
                      </c:pt>
                      <c:pt idx="358">
                        <c:v>7.05</c:v>
                      </c:pt>
                      <c:pt idx="359">
                        <c:v>7</c:v>
                      </c:pt>
                      <c:pt idx="360">
                        <c:v>6.98</c:v>
                      </c:pt>
                      <c:pt idx="361">
                        <c:v>6.87</c:v>
                      </c:pt>
                      <c:pt idx="362">
                        <c:v>6.81</c:v>
                      </c:pt>
                      <c:pt idx="363">
                        <c:v>6.81</c:v>
                      </c:pt>
                      <c:pt idx="364">
                        <c:v>6.88</c:v>
                      </c:pt>
                      <c:pt idx="365">
                        <c:v>6.88</c:v>
                      </c:pt>
                      <c:pt idx="366">
                        <c:v>7</c:v>
                      </c:pt>
                      <c:pt idx="367">
                        <c:v>7</c:v>
                      </c:pt>
                      <c:pt idx="368">
                        <c:v>7</c:v>
                      </c:pt>
                      <c:pt idx="369">
                        <c:v>6.93</c:v>
                      </c:pt>
                      <c:pt idx="370">
                        <c:v>6.84</c:v>
                      </c:pt>
                      <c:pt idx="371">
                        <c:v>6.86</c:v>
                      </c:pt>
                      <c:pt idx="372">
                        <c:v>6.86</c:v>
                      </c:pt>
                      <c:pt idx="373">
                        <c:v>6.88</c:v>
                      </c:pt>
                      <c:pt idx="374">
                        <c:v>6.87</c:v>
                      </c:pt>
                      <c:pt idx="375">
                        <c:v>6.8</c:v>
                      </c:pt>
                      <c:pt idx="376">
                        <c:v>6.82</c:v>
                      </c:pt>
                      <c:pt idx="377">
                        <c:v>6.84</c:v>
                      </c:pt>
                      <c:pt idx="378">
                        <c:v>6.88</c:v>
                      </c:pt>
                      <c:pt idx="379">
                        <c:v>6.92</c:v>
                      </c:pt>
                      <c:pt idx="380">
                        <c:v>6.98</c:v>
                      </c:pt>
                      <c:pt idx="381">
                        <c:v>6.96</c:v>
                      </c:pt>
                      <c:pt idx="382">
                        <c:v>6.97</c:v>
                      </c:pt>
                      <c:pt idx="383">
                        <c:v>6.96</c:v>
                      </c:pt>
                      <c:pt idx="384">
                        <c:v>6.87</c:v>
                      </c:pt>
                      <c:pt idx="385">
                        <c:v>6.86</c:v>
                      </c:pt>
                      <c:pt idx="386">
                        <c:v>6.8</c:v>
                      </c:pt>
                      <c:pt idx="387">
                        <c:v>6.78</c:v>
                      </c:pt>
                      <c:pt idx="388">
                        <c:v>6.7</c:v>
                      </c:pt>
                      <c:pt idx="389">
                        <c:v>6.66</c:v>
                      </c:pt>
                      <c:pt idx="390">
                        <c:v>6.62</c:v>
                      </c:pt>
                      <c:pt idx="391">
                        <c:v>6.58</c:v>
                      </c:pt>
                      <c:pt idx="392">
                        <c:v>6.5</c:v>
                      </c:pt>
                      <c:pt idx="393">
                        <c:v>6.5</c:v>
                      </c:pt>
                      <c:pt idx="394">
                        <c:v>6.46</c:v>
                      </c:pt>
                      <c:pt idx="395">
                        <c:v>6.44</c:v>
                      </c:pt>
                      <c:pt idx="396">
                        <c:v>6.42</c:v>
                      </c:pt>
                      <c:pt idx="397">
                        <c:v>6.4</c:v>
                      </c:pt>
                      <c:pt idx="398">
                        <c:v>6.44</c:v>
                      </c:pt>
                      <c:pt idx="399">
                        <c:v>6.5</c:v>
                      </c:pt>
                      <c:pt idx="400">
                        <c:v>6.68</c:v>
                      </c:pt>
                      <c:pt idx="401">
                        <c:v>6.62</c:v>
                      </c:pt>
                      <c:pt idx="402">
                        <c:v>6.66</c:v>
                      </c:pt>
                      <c:pt idx="403">
                        <c:v>6.72</c:v>
                      </c:pt>
                      <c:pt idx="404">
                        <c:v>6.72</c:v>
                      </c:pt>
                      <c:pt idx="405">
                        <c:v>6.7</c:v>
                      </c:pt>
                      <c:pt idx="406">
                        <c:v>6.68</c:v>
                      </c:pt>
                      <c:pt idx="407">
                        <c:v>6.64</c:v>
                      </c:pt>
                      <c:pt idx="408">
                        <c:v>6.6</c:v>
                      </c:pt>
                      <c:pt idx="409">
                        <c:v>6.54</c:v>
                      </c:pt>
                      <c:pt idx="410">
                        <c:v>6.48</c:v>
                      </c:pt>
                      <c:pt idx="411">
                        <c:v>6.46</c:v>
                      </c:pt>
                      <c:pt idx="412">
                        <c:v>6.4</c:v>
                      </c:pt>
                      <c:pt idx="413">
                        <c:v>6.36</c:v>
                      </c:pt>
                      <c:pt idx="414">
                        <c:v>6.3</c:v>
                      </c:pt>
                      <c:pt idx="415">
                        <c:v>6.24</c:v>
                      </c:pt>
                      <c:pt idx="416">
                        <c:v>6.19</c:v>
                      </c:pt>
                      <c:pt idx="417">
                        <c:v>6.16</c:v>
                      </c:pt>
                      <c:pt idx="418">
                        <c:v>6.16</c:v>
                      </c:pt>
                      <c:pt idx="419">
                        <c:v>6.15</c:v>
                      </c:pt>
                      <c:pt idx="420">
                        <c:v>6.14</c:v>
                      </c:pt>
                      <c:pt idx="421">
                        <c:v>6.14</c:v>
                      </c:pt>
                      <c:pt idx="422">
                        <c:v>6.1</c:v>
                      </c:pt>
                      <c:pt idx="423">
                        <c:v>6.04</c:v>
                      </c:pt>
                      <c:pt idx="424">
                        <c:v>5.92</c:v>
                      </c:pt>
                      <c:pt idx="425">
                        <c:v>5.84</c:v>
                      </c:pt>
                      <c:pt idx="426">
                        <c:v>5.78</c:v>
                      </c:pt>
                      <c:pt idx="427">
                        <c:v>5.74</c:v>
                      </c:pt>
                      <c:pt idx="428">
                        <c:v>5.7</c:v>
                      </c:pt>
                      <c:pt idx="429">
                        <c:v>5.67</c:v>
                      </c:pt>
                      <c:pt idx="430">
                        <c:v>5.68</c:v>
                      </c:pt>
                      <c:pt idx="431">
                        <c:v>5.68</c:v>
                      </c:pt>
                      <c:pt idx="432">
                        <c:v>5.78</c:v>
                      </c:pt>
                      <c:pt idx="433">
                        <c:v>5.83</c:v>
                      </c:pt>
                      <c:pt idx="434">
                        <c:v>5.88</c:v>
                      </c:pt>
                      <c:pt idx="435">
                        <c:v>5.9</c:v>
                      </c:pt>
                      <c:pt idx="436">
                        <c:v>5.92</c:v>
                      </c:pt>
                      <c:pt idx="437">
                        <c:v>5.9</c:v>
                      </c:pt>
                      <c:pt idx="438">
                        <c:v>5.93</c:v>
                      </c:pt>
                      <c:pt idx="439">
                        <c:v>5.9</c:v>
                      </c:pt>
                      <c:pt idx="440">
                        <c:v>5.88</c:v>
                      </c:pt>
                      <c:pt idx="441">
                        <c:v>5.8</c:v>
                      </c:pt>
                      <c:pt idx="442">
                        <c:v>5.78</c:v>
                      </c:pt>
                      <c:pt idx="443">
                        <c:v>5.77</c:v>
                      </c:pt>
                      <c:pt idx="444">
                        <c:v>5.76</c:v>
                      </c:pt>
                      <c:pt idx="445">
                        <c:v>5.78</c:v>
                      </c:pt>
                      <c:pt idx="446">
                        <c:v>5.8</c:v>
                      </c:pt>
                      <c:pt idx="447">
                        <c:v>5.8</c:v>
                      </c:pt>
                      <c:pt idx="448">
                        <c:v>5.82</c:v>
                      </c:pt>
                      <c:pt idx="449">
                        <c:v>5.82</c:v>
                      </c:pt>
                      <c:pt idx="450">
                        <c:v>5.82</c:v>
                      </c:pt>
                      <c:pt idx="451">
                        <c:v>5.72</c:v>
                      </c:pt>
                      <c:pt idx="452">
                        <c:v>5.7</c:v>
                      </c:pt>
                      <c:pt idx="453">
                        <c:v>5.72</c:v>
                      </c:pt>
                      <c:pt idx="454">
                        <c:v>5.78</c:v>
                      </c:pt>
                      <c:pt idx="455">
                        <c:v>5.74</c:v>
                      </c:pt>
                      <c:pt idx="456">
                        <c:v>5.72</c:v>
                      </c:pt>
                      <c:pt idx="457">
                        <c:v>5.58</c:v>
                      </c:pt>
                      <c:pt idx="458">
                        <c:v>5.65</c:v>
                      </c:pt>
                      <c:pt idx="459">
                        <c:v>5.7</c:v>
                      </c:pt>
                      <c:pt idx="460">
                        <c:v>5.75</c:v>
                      </c:pt>
                      <c:pt idx="461">
                        <c:v>5.78</c:v>
                      </c:pt>
                      <c:pt idx="462">
                        <c:v>5.81</c:v>
                      </c:pt>
                      <c:pt idx="463">
                        <c:v>5.83</c:v>
                      </c:pt>
                      <c:pt idx="464">
                        <c:v>5.78</c:v>
                      </c:pt>
                      <c:pt idx="465">
                        <c:v>5.76</c:v>
                      </c:pt>
                      <c:pt idx="466">
                        <c:v>5.74</c:v>
                      </c:pt>
                      <c:pt idx="467">
                        <c:v>5.71</c:v>
                      </c:pt>
                      <c:pt idx="468">
                        <c:v>5.68</c:v>
                      </c:pt>
                      <c:pt idx="469">
                        <c:v>5.73</c:v>
                      </c:pt>
                      <c:pt idx="470">
                        <c:v>5.7</c:v>
                      </c:pt>
                      <c:pt idx="471">
                        <c:v>5.62</c:v>
                      </c:pt>
                      <c:pt idx="472">
                        <c:v>5.64</c:v>
                      </c:pt>
                      <c:pt idx="473">
                        <c:v>5.6</c:v>
                      </c:pt>
                      <c:pt idx="474">
                        <c:v>5.62</c:v>
                      </c:pt>
                      <c:pt idx="475">
                        <c:v>5.69</c:v>
                      </c:pt>
                      <c:pt idx="476">
                        <c:v>5.76</c:v>
                      </c:pt>
                      <c:pt idx="477">
                        <c:v>5.78</c:v>
                      </c:pt>
                      <c:pt idx="478">
                        <c:v>5.8</c:v>
                      </c:pt>
                      <c:pt idx="479">
                        <c:v>5.81</c:v>
                      </c:pt>
                      <c:pt idx="480">
                        <c:v>5.82</c:v>
                      </c:pt>
                      <c:pt idx="481">
                        <c:v>5.81</c:v>
                      </c:pt>
                      <c:pt idx="482">
                        <c:v>5.8</c:v>
                      </c:pt>
                      <c:pt idx="483">
                        <c:v>5.79</c:v>
                      </c:pt>
                      <c:pt idx="484">
                        <c:v>5.77</c:v>
                      </c:pt>
                      <c:pt idx="485">
                        <c:v>5.76</c:v>
                      </c:pt>
                      <c:pt idx="486">
                        <c:v>5.77</c:v>
                      </c:pt>
                      <c:pt idx="487">
                        <c:v>5.77</c:v>
                      </c:pt>
                      <c:pt idx="488">
                        <c:v>5.78</c:v>
                      </c:pt>
                      <c:pt idx="489">
                        <c:v>5.76</c:v>
                      </c:pt>
                      <c:pt idx="490">
                        <c:v>5.72</c:v>
                      </c:pt>
                      <c:pt idx="491">
                        <c:v>5.73</c:v>
                      </c:pt>
                      <c:pt idx="492">
                        <c:v>5.75</c:v>
                      </c:pt>
                      <c:pt idx="493">
                        <c:v>5.77</c:v>
                      </c:pt>
                      <c:pt idx="494">
                        <c:v>5.74</c:v>
                      </c:pt>
                      <c:pt idx="495">
                        <c:v>5.7</c:v>
                      </c:pt>
                      <c:pt idx="496">
                        <c:v>5.75</c:v>
                      </c:pt>
                      <c:pt idx="497">
                        <c:v>5.79</c:v>
                      </c:pt>
                      <c:pt idx="498">
                        <c:v>5.82</c:v>
                      </c:pt>
                      <c:pt idx="499">
                        <c:v>5.8</c:v>
                      </c:pt>
                      <c:pt idx="500">
                        <c:v>5.8</c:v>
                      </c:pt>
                      <c:pt idx="501">
                        <c:v>5.77</c:v>
                      </c:pt>
                      <c:pt idx="502">
                        <c:v>5.68</c:v>
                      </c:pt>
                      <c:pt idx="503">
                        <c:v>5.64</c:v>
                      </c:pt>
                      <c:pt idx="504">
                        <c:v>5.7</c:v>
                      </c:pt>
                      <c:pt idx="505">
                        <c:v>5.68</c:v>
                      </c:pt>
                      <c:pt idx="506">
                        <c:v>5.71</c:v>
                      </c:pt>
                      <c:pt idx="507">
                        <c:v>5.74</c:v>
                      </c:pt>
                      <c:pt idx="508">
                        <c:v>5.68</c:v>
                      </c:pt>
                      <c:pt idx="509">
                        <c:v>5.6</c:v>
                      </c:pt>
                      <c:pt idx="510">
                        <c:v>5.53</c:v>
                      </c:pt>
                      <c:pt idx="511">
                        <c:v>5.63</c:v>
                      </c:pt>
                      <c:pt idx="512">
                        <c:v>5.58</c:v>
                      </c:pt>
                      <c:pt idx="513">
                        <c:v>5.58</c:v>
                      </c:pt>
                      <c:pt idx="514">
                        <c:v>5.56</c:v>
                      </c:pt>
                      <c:pt idx="515">
                        <c:v>5.52</c:v>
                      </c:pt>
                      <c:pt idx="516">
                        <c:v>5.46</c:v>
                      </c:pt>
                      <c:pt idx="517">
                        <c:v>5.39</c:v>
                      </c:pt>
                      <c:pt idx="518">
                        <c:v>5.29</c:v>
                      </c:pt>
                      <c:pt idx="519">
                        <c:v>5.26</c:v>
                      </c:pt>
                      <c:pt idx="520">
                        <c:v>5.21</c:v>
                      </c:pt>
                      <c:pt idx="521">
                        <c:v>5.2</c:v>
                      </c:pt>
                      <c:pt idx="522">
                        <c:v>5.28</c:v>
                      </c:pt>
                      <c:pt idx="523">
                        <c:v>5.32</c:v>
                      </c:pt>
                      <c:pt idx="524">
                        <c:v>5.4</c:v>
                      </c:pt>
                      <c:pt idx="525">
                        <c:v>5.38</c:v>
                      </c:pt>
                      <c:pt idx="526">
                        <c:v>5.28</c:v>
                      </c:pt>
                      <c:pt idx="527">
                        <c:v>5.23</c:v>
                      </c:pt>
                      <c:pt idx="528">
                        <c:v>5.18</c:v>
                      </c:pt>
                      <c:pt idx="529">
                        <c:v>5.16</c:v>
                      </c:pt>
                      <c:pt idx="530">
                        <c:v>5.18</c:v>
                      </c:pt>
                      <c:pt idx="531">
                        <c:v>5.14</c:v>
                      </c:pt>
                      <c:pt idx="532">
                        <c:v>5.13</c:v>
                      </c:pt>
                      <c:pt idx="533">
                        <c:v>5.17</c:v>
                      </c:pt>
                      <c:pt idx="534">
                        <c:v>5.2</c:v>
                      </c:pt>
                      <c:pt idx="535">
                        <c:v>5.21</c:v>
                      </c:pt>
                      <c:pt idx="536">
                        <c:v>5.16</c:v>
                      </c:pt>
                      <c:pt idx="537">
                        <c:v>5.26</c:v>
                      </c:pt>
                      <c:pt idx="538">
                        <c:v>5.27</c:v>
                      </c:pt>
                      <c:pt idx="539">
                        <c:v>5.35</c:v>
                      </c:pt>
                      <c:pt idx="540">
                        <c:v>5.48</c:v>
                      </c:pt>
                      <c:pt idx="541">
                        <c:v>5.57</c:v>
                      </c:pt>
                      <c:pt idx="542">
                        <c:v>5.58</c:v>
                      </c:pt>
                      <c:pt idx="543">
                        <c:v>5.62</c:v>
                      </c:pt>
                      <c:pt idx="544">
                        <c:v>5.73</c:v>
                      </c:pt>
                      <c:pt idx="545">
                        <c:v>5.84</c:v>
                      </c:pt>
                      <c:pt idx="546">
                        <c:v>5.99</c:v>
                      </c:pt>
                      <c:pt idx="547">
                        <c:v>6.08</c:v>
                      </c:pt>
                      <c:pt idx="548">
                        <c:v>6.14</c:v>
                      </c:pt>
                      <c:pt idx="549">
                        <c:v>6.18</c:v>
                      </c:pt>
                      <c:pt idx="550">
                        <c:v>6.14</c:v>
                      </c:pt>
                      <c:pt idx="551">
                        <c:v>6.1</c:v>
                      </c:pt>
                      <c:pt idx="552">
                        <c:v>6.1</c:v>
                      </c:pt>
                      <c:pt idx="553">
                        <c:v>6.16</c:v>
                      </c:pt>
                      <c:pt idx="554">
                        <c:v>6.2</c:v>
                      </c:pt>
                      <c:pt idx="555">
                        <c:v>6.26</c:v>
                      </c:pt>
                      <c:pt idx="556">
                        <c:v>6.3</c:v>
                      </c:pt>
                      <c:pt idx="557">
                        <c:v>6.3</c:v>
                      </c:pt>
                      <c:pt idx="558">
                        <c:v>6.33</c:v>
                      </c:pt>
                      <c:pt idx="559">
                        <c:v>6.4</c:v>
                      </c:pt>
                      <c:pt idx="560">
                        <c:v>6.52</c:v>
                      </c:pt>
                      <c:pt idx="561">
                        <c:v>6.57</c:v>
                      </c:pt>
                      <c:pt idx="562">
                        <c:v>6.56</c:v>
                      </c:pt>
                      <c:pt idx="563">
                        <c:v>6.55</c:v>
                      </c:pt>
                      <c:pt idx="564">
                        <c:v>6.58</c:v>
                      </c:pt>
                      <c:pt idx="565">
                        <c:v>6.58</c:v>
                      </c:pt>
                      <c:pt idx="566">
                        <c:v>6.6</c:v>
                      </c:pt>
                      <c:pt idx="567">
                        <c:v>6.62</c:v>
                      </c:pt>
                      <c:pt idx="568">
                        <c:v>6.67</c:v>
                      </c:pt>
                      <c:pt idx="569">
                        <c:v>6.69</c:v>
                      </c:pt>
                      <c:pt idx="570">
                        <c:v>6.73</c:v>
                      </c:pt>
                      <c:pt idx="571">
                        <c:v>6.75</c:v>
                      </c:pt>
                      <c:pt idx="572">
                        <c:v>6.78</c:v>
                      </c:pt>
                      <c:pt idx="573">
                        <c:v>6.8</c:v>
                      </c:pt>
                      <c:pt idx="574">
                        <c:v>6.84</c:v>
                      </c:pt>
                      <c:pt idx="575">
                        <c:v>6.83</c:v>
                      </c:pt>
                      <c:pt idx="576">
                        <c:v>6.84</c:v>
                      </c:pt>
                      <c:pt idx="577">
                        <c:v>6.87</c:v>
                      </c:pt>
                      <c:pt idx="578">
                        <c:v>6.92</c:v>
                      </c:pt>
                      <c:pt idx="579">
                        <c:v>6.9</c:v>
                      </c:pt>
                      <c:pt idx="580">
                        <c:v>6.93</c:v>
                      </c:pt>
                      <c:pt idx="581">
                        <c:v>6.98</c:v>
                      </c:pt>
                      <c:pt idx="582">
                        <c:v>7.04</c:v>
                      </c:pt>
                      <c:pt idx="583">
                        <c:v>7.06</c:v>
                      </c:pt>
                      <c:pt idx="584">
                        <c:v>7.06</c:v>
                      </c:pt>
                      <c:pt idx="585">
                        <c:v>7.08</c:v>
                      </c:pt>
                      <c:pt idx="586">
                        <c:v>7.1</c:v>
                      </c:pt>
                      <c:pt idx="587">
                        <c:v>7.1</c:v>
                      </c:pt>
                      <c:pt idx="588">
                        <c:v>7.12</c:v>
                      </c:pt>
                      <c:pt idx="589">
                        <c:v>7.13</c:v>
                      </c:pt>
                      <c:pt idx="590">
                        <c:v>7.16</c:v>
                      </c:pt>
                      <c:pt idx="591">
                        <c:v>7.18</c:v>
                      </c:pt>
                      <c:pt idx="592">
                        <c:v>7.2</c:v>
                      </c:pt>
                      <c:pt idx="593">
                        <c:v>7.24</c:v>
                      </c:pt>
                      <c:pt idx="594">
                        <c:v>7.27</c:v>
                      </c:pt>
                      <c:pt idx="595">
                        <c:v>7.4</c:v>
                      </c:pt>
                      <c:pt idx="596">
                        <c:v>7.4</c:v>
                      </c:pt>
                      <c:pt idx="597">
                        <c:v>7.42</c:v>
                      </c:pt>
                      <c:pt idx="598">
                        <c:v>7.56</c:v>
                      </c:pt>
                      <c:pt idx="599">
                        <c:v>7.57</c:v>
                      </c:pt>
                      <c:pt idx="600">
                        <c:v>7.6</c:v>
                      </c:pt>
                      <c:pt idx="601">
                        <c:v>7.66</c:v>
                      </c:pt>
                      <c:pt idx="602">
                        <c:v>7.7</c:v>
                      </c:pt>
                      <c:pt idx="603">
                        <c:v>7.78</c:v>
                      </c:pt>
                      <c:pt idx="604">
                        <c:v>7.84</c:v>
                      </c:pt>
                      <c:pt idx="605">
                        <c:v>7.9</c:v>
                      </c:pt>
                      <c:pt idx="606">
                        <c:v>7.91</c:v>
                      </c:pt>
                      <c:pt idx="607">
                        <c:v>7.94</c:v>
                      </c:pt>
                      <c:pt idx="608">
                        <c:v>7.98</c:v>
                      </c:pt>
                      <c:pt idx="609">
                        <c:v>8.02</c:v>
                      </c:pt>
                      <c:pt idx="610">
                        <c:v>8.08</c:v>
                      </c:pt>
                      <c:pt idx="611">
                        <c:v>8.08</c:v>
                      </c:pt>
                      <c:pt idx="612">
                        <c:v>8.08</c:v>
                      </c:pt>
                      <c:pt idx="613">
                        <c:v>8.1</c:v>
                      </c:pt>
                      <c:pt idx="614">
                        <c:v>8.11</c:v>
                      </c:pt>
                      <c:pt idx="615">
                        <c:v>8.18</c:v>
                      </c:pt>
                      <c:pt idx="616">
                        <c:v>8.18</c:v>
                      </c:pt>
                      <c:pt idx="617">
                        <c:v>8.1999999999999993</c:v>
                      </c:pt>
                      <c:pt idx="618">
                        <c:v>8.26</c:v>
                      </c:pt>
                      <c:pt idx="619">
                        <c:v>8.27</c:v>
                      </c:pt>
                      <c:pt idx="620">
                        <c:v>8.34</c:v>
                      </c:pt>
                      <c:pt idx="621">
                        <c:v>8.36</c:v>
                      </c:pt>
                      <c:pt idx="622">
                        <c:v>8.4</c:v>
                      </c:pt>
                      <c:pt idx="623">
                        <c:v>8.3699999999999992</c:v>
                      </c:pt>
                      <c:pt idx="624">
                        <c:v>8.41</c:v>
                      </c:pt>
                      <c:pt idx="625">
                        <c:v>8.4499999999999993</c:v>
                      </c:pt>
                      <c:pt idx="626">
                        <c:v>8.4600000000000009</c:v>
                      </c:pt>
                      <c:pt idx="627">
                        <c:v>8.4700000000000006</c:v>
                      </c:pt>
                      <c:pt idx="628">
                        <c:v>8.5</c:v>
                      </c:pt>
                      <c:pt idx="629">
                        <c:v>8.5</c:v>
                      </c:pt>
                      <c:pt idx="630">
                        <c:v>8.5299999999999994</c:v>
                      </c:pt>
                      <c:pt idx="631">
                        <c:v>8.5299999999999994</c:v>
                      </c:pt>
                      <c:pt idx="632">
                        <c:v>8.58</c:v>
                      </c:pt>
                      <c:pt idx="633">
                        <c:v>8.59</c:v>
                      </c:pt>
                      <c:pt idx="634">
                        <c:v>8.6199999999999992</c:v>
                      </c:pt>
                      <c:pt idx="635">
                        <c:v>8.6300000000000008</c:v>
                      </c:pt>
                      <c:pt idx="636">
                        <c:v>8.68</c:v>
                      </c:pt>
                      <c:pt idx="637">
                        <c:v>8.69</c:v>
                      </c:pt>
                      <c:pt idx="638">
                        <c:v>8.69</c:v>
                      </c:pt>
                      <c:pt idx="639">
                        <c:v>8.6999999999999993</c:v>
                      </c:pt>
                      <c:pt idx="640">
                        <c:v>8.74</c:v>
                      </c:pt>
                      <c:pt idx="641">
                        <c:v>8.75</c:v>
                      </c:pt>
                      <c:pt idx="642">
                        <c:v>8.7799999999999994</c:v>
                      </c:pt>
                      <c:pt idx="643">
                        <c:v>8.7899999999999991</c:v>
                      </c:pt>
                      <c:pt idx="644">
                        <c:v>8.8000000000000007</c:v>
                      </c:pt>
                      <c:pt idx="645">
                        <c:v>8.82</c:v>
                      </c:pt>
                      <c:pt idx="646">
                        <c:v>8.86</c:v>
                      </c:pt>
                      <c:pt idx="647">
                        <c:v>8.8800000000000008</c:v>
                      </c:pt>
                      <c:pt idx="648">
                        <c:v>8.8800000000000008</c:v>
                      </c:pt>
                      <c:pt idx="649">
                        <c:v>8.89</c:v>
                      </c:pt>
                      <c:pt idx="650">
                        <c:v>8.9</c:v>
                      </c:pt>
                      <c:pt idx="651">
                        <c:v>8.91</c:v>
                      </c:pt>
                      <c:pt idx="652">
                        <c:v>8.92</c:v>
                      </c:pt>
                      <c:pt idx="653">
                        <c:v>8.94</c:v>
                      </c:pt>
                      <c:pt idx="654">
                        <c:v>9.01</c:v>
                      </c:pt>
                      <c:pt idx="655">
                        <c:v>9.02</c:v>
                      </c:pt>
                      <c:pt idx="656">
                        <c:v>9.0399999999999991</c:v>
                      </c:pt>
                      <c:pt idx="657">
                        <c:v>9.06</c:v>
                      </c:pt>
                      <c:pt idx="658">
                        <c:v>9.08</c:v>
                      </c:pt>
                      <c:pt idx="659">
                        <c:v>9.1</c:v>
                      </c:pt>
                      <c:pt idx="660">
                        <c:v>9.1300000000000008</c:v>
                      </c:pt>
                      <c:pt idx="661">
                        <c:v>9.14</c:v>
                      </c:pt>
                      <c:pt idx="662">
                        <c:v>9.15</c:v>
                      </c:pt>
                      <c:pt idx="663">
                        <c:v>9.17</c:v>
                      </c:pt>
                      <c:pt idx="664">
                        <c:v>9.1999999999999993</c:v>
                      </c:pt>
                      <c:pt idx="665">
                        <c:v>9.18</c:v>
                      </c:pt>
                      <c:pt idx="666">
                        <c:v>9.1999999999999993</c:v>
                      </c:pt>
                      <c:pt idx="667">
                        <c:v>9.2100000000000009</c:v>
                      </c:pt>
                      <c:pt idx="668">
                        <c:v>9.19</c:v>
                      </c:pt>
                      <c:pt idx="669">
                        <c:v>9.17</c:v>
                      </c:pt>
                      <c:pt idx="670">
                        <c:v>9.15</c:v>
                      </c:pt>
                      <c:pt idx="671">
                        <c:v>9.14</c:v>
                      </c:pt>
                      <c:pt idx="672">
                        <c:v>9.1199999999999992</c:v>
                      </c:pt>
                      <c:pt idx="673">
                        <c:v>9.1</c:v>
                      </c:pt>
                      <c:pt idx="674">
                        <c:v>9.08</c:v>
                      </c:pt>
                      <c:pt idx="675">
                        <c:v>9.0399999999999991</c:v>
                      </c:pt>
                      <c:pt idx="676">
                        <c:v>9</c:v>
                      </c:pt>
                      <c:pt idx="677">
                        <c:v>8.9499999999999993</c:v>
                      </c:pt>
                      <c:pt idx="678">
                        <c:v>8.9</c:v>
                      </c:pt>
                      <c:pt idx="679">
                        <c:v>8.8699999999999992</c:v>
                      </c:pt>
                      <c:pt idx="680">
                        <c:v>8.82</c:v>
                      </c:pt>
                      <c:pt idx="681">
                        <c:v>8.77</c:v>
                      </c:pt>
                      <c:pt idx="682">
                        <c:v>8.6999999999999993</c:v>
                      </c:pt>
                      <c:pt idx="683">
                        <c:v>8.68</c:v>
                      </c:pt>
                      <c:pt idx="684">
                        <c:v>8.67</c:v>
                      </c:pt>
                      <c:pt idx="685">
                        <c:v>8.6999999999999993</c:v>
                      </c:pt>
                      <c:pt idx="686">
                        <c:v>8.68</c:v>
                      </c:pt>
                      <c:pt idx="687">
                        <c:v>8.6199999999999992</c:v>
                      </c:pt>
                      <c:pt idx="688">
                        <c:v>8.6999999999999993</c:v>
                      </c:pt>
                      <c:pt idx="689">
                        <c:v>8.52</c:v>
                      </c:pt>
                      <c:pt idx="690">
                        <c:v>8.49</c:v>
                      </c:pt>
                      <c:pt idx="691">
                        <c:v>8.4700000000000006</c:v>
                      </c:pt>
                      <c:pt idx="692">
                        <c:v>8.42</c:v>
                      </c:pt>
                      <c:pt idx="693">
                        <c:v>8.3699999999999992</c:v>
                      </c:pt>
                      <c:pt idx="694">
                        <c:v>8.32</c:v>
                      </c:pt>
                      <c:pt idx="695">
                        <c:v>8.26</c:v>
                      </c:pt>
                      <c:pt idx="696">
                        <c:v>8.1999999999999993</c:v>
                      </c:pt>
                      <c:pt idx="697">
                        <c:v>8.17</c:v>
                      </c:pt>
                      <c:pt idx="698">
                        <c:v>8.16</c:v>
                      </c:pt>
                      <c:pt idx="699">
                        <c:v>8.1999999999999993</c:v>
                      </c:pt>
                      <c:pt idx="700">
                        <c:v>8.1999999999999993</c:v>
                      </c:pt>
                      <c:pt idx="701">
                        <c:v>8.17</c:v>
                      </c:pt>
                      <c:pt idx="702">
                        <c:v>8.15</c:v>
                      </c:pt>
                      <c:pt idx="703">
                        <c:v>8.1300000000000008</c:v>
                      </c:pt>
                      <c:pt idx="704">
                        <c:v>8.1199999999999992</c:v>
                      </c:pt>
                      <c:pt idx="705">
                        <c:v>8.1</c:v>
                      </c:pt>
                      <c:pt idx="706">
                        <c:v>8.09</c:v>
                      </c:pt>
                      <c:pt idx="707">
                        <c:v>8.08</c:v>
                      </c:pt>
                      <c:pt idx="708">
                        <c:v>8.06</c:v>
                      </c:pt>
                      <c:pt idx="709">
                        <c:v>8</c:v>
                      </c:pt>
                      <c:pt idx="710">
                        <c:v>7.98</c:v>
                      </c:pt>
                      <c:pt idx="711">
                        <c:v>7.92</c:v>
                      </c:pt>
                      <c:pt idx="712">
                        <c:v>7.92</c:v>
                      </c:pt>
                      <c:pt idx="713">
                        <c:v>7.91</c:v>
                      </c:pt>
                      <c:pt idx="714">
                        <c:v>7.91</c:v>
                      </c:pt>
                      <c:pt idx="715">
                        <c:v>7.9</c:v>
                      </c:pt>
                      <c:pt idx="716">
                        <c:v>7.86</c:v>
                      </c:pt>
                      <c:pt idx="717">
                        <c:v>7.85</c:v>
                      </c:pt>
                      <c:pt idx="718">
                        <c:v>7.84</c:v>
                      </c:pt>
                      <c:pt idx="719">
                        <c:v>7.83</c:v>
                      </c:pt>
                      <c:pt idx="720">
                        <c:v>7.82</c:v>
                      </c:pt>
                      <c:pt idx="721">
                        <c:v>7.81</c:v>
                      </c:pt>
                      <c:pt idx="722">
                        <c:v>7.82</c:v>
                      </c:pt>
                      <c:pt idx="723">
                        <c:v>7.81</c:v>
                      </c:pt>
                      <c:pt idx="724">
                        <c:v>7.82</c:v>
                      </c:pt>
                      <c:pt idx="725">
                        <c:v>7.83</c:v>
                      </c:pt>
                      <c:pt idx="726">
                        <c:v>7.82</c:v>
                      </c:pt>
                      <c:pt idx="727">
                        <c:v>7.8</c:v>
                      </c:pt>
                      <c:pt idx="728">
                        <c:v>7.76</c:v>
                      </c:pt>
                      <c:pt idx="729">
                        <c:v>7.73</c:v>
                      </c:pt>
                      <c:pt idx="730">
                        <c:v>7.66</c:v>
                      </c:pt>
                      <c:pt idx="731">
                        <c:v>7.59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F9B-4B73-A52C-63AB366233EF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7.51</c:v>
                      </c:pt>
                      <c:pt idx="1">
                        <c:v>7.48</c:v>
                      </c:pt>
                      <c:pt idx="2">
                        <c:v>7.4</c:v>
                      </c:pt>
                      <c:pt idx="3">
                        <c:v>7.38</c:v>
                      </c:pt>
                      <c:pt idx="4">
                        <c:v>7.28</c:v>
                      </c:pt>
                      <c:pt idx="5">
                        <c:v>7.2</c:v>
                      </c:pt>
                      <c:pt idx="6">
                        <c:v>7.11</c:v>
                      </c:pt>
                      <c:pt idx="7">
                        <c:v>7.02</c:v>
                      </c:pt>
                      <c:pt idx="8">
                        <c:v>6.96</c:v>
                      </c:pt>
                      <c:pt idx="9">
                        <c:v>6.9</c:v>
                      </c:pt>
                      <c:pt idx="10">
                        <c:v>6.9</c:v>
                      </c:pt>
                      <c:pt idx="11">
                        <c:v>6.89</c:v>
                      </c:pt>
                      <c:pt idx="12">
                        <c:v>6.92</c:v>
                      </c:pt>
                      <c:pt idx="13">
                        <c:v>6.97</c:v>
                      </c:pt>
                      <c:pt idx="14">
                        <c:v>7</c:v>
                      </c:pt>
                      <c:pt idx="15">
                        <c:v>7</c:v>
                      </c:pt>
                      <c:pt idx="16">
                        <c:v>7</c:v>
                      </c:pt>
                      <c:pt idx="17">
                        <c:v>6.98</c:v>
                      </c:pt>
                      <c:pt idx="18">
                        <c:v>7.02</c:v>
                      </c:pt>
                      <c:pt idx="19">
                        <c:v>7</c:v>
                      </c:pt>
                      <c:pt idx="20">
                        <c:v>7.04</c:v>
                      </c:pt>
                      <c:pt idx="21">
                        <c:v>7</c:v>
                      </c:pt>
                      <c:pt idx="22">
                        <c:v>7.02</c:v>
                      </c:pt>
                      <c:pt idx="23">
                        <c:v>7.01</c:v>
                      </c:pt>
                      <c:pt idx="24">
                        <c:v>7.01</c:v>
                      </c:pt>
                      <c:pt idx="25">
                        <c:v>6.96</c:v>
                      </c:pt>
                      <c:pt idx="26">
                        <c:v>6.95</c:v>
                      </c:pt>
                      <c:pt idx="27">
                        <c:v>6.94</c:v>
                      </c:pt>
                      <c:pt idx="28">
                        <c:v>6.9</c:v>
                      </c:pt>
                      <c:pt idx="29">
                        <c:v>6.86</c:v>
                      </c:pt>
                      <c:pt idx="30">
                        <c:v>6.82</c:v>
                      </c:pt>
                      <c:pt idx="31">
                        <c:v>6.81</c:v>
                      </c:pt>
                      <c:pt idx="32">
                        <c:v>6.8</c:v>
                      </c:pt>
                      <c:pt idx="33">
                        <c:v>6.8</c:v>
                      </c:pt>
                      <c:pt idx="34">
                        <c:v>6.78</c:v>
                      </c:pt>
                      <c:pt idx="35">
                        <c:v>6.78</c:v>
                      </c:pt>
                      <c:pt idx="36">
                        <c:v>6.7</c:v>
                      </c:pt>
                      <c:pt idx="37">
                        <c:v>6.68</c:v>
                      </c:pt>
                      <c:pt idx="38">
                        <c:v>6.65</c:v>
                      </c:pt>
                      <c:pt idx="39">
                        <c:v>6.62</c:v>
                      </c:pt>
                      <c:pt idx="40">
                        <c:v>6.58</c:v>
                      </c:pt>
                      <c:pt idx="41">
                        <c:v>6.6</c:v>
                      </c:pt>
                      <c:pt idx="42">
                        <c:v>6.58</c:v>
                      </c:pt>
                      <c:pt idx="43">
                        <c:v>6.56</c:v>
                      </c:pt>
                      <c:pt idx="44">
                        <c:v>6.46</c:v>
                      </c:pt>
                      <c:pt idx="45">
                        <c:v>6.38</c:v>
                      </c:pt>
                      <c:pt idx="46">
                        <c:v>6.26</c:v>
                      </c:pt>
                      <c:pt idx="47">
                        <c:v>6.2</c:v>
                      </c:pt>
                      <c:pt idx="48">
                        <c:v>6.16</c:v>
                      </c:pt>
                      <c:pt idx="49">
                        <c:v>6.12</c:v>
                      </c:pt>
                      <c:pt idx="50">
                        <c:v>6.1</c:v>
                      </c:pt>
                      <c:pt idx="51">
                        <c:v>6.1</c:v>
                      </c:pt>
                      <c:pt idx="52">
                        <c:v>6.09</c:v>
                      </c:pt>
                      <c:pt idx="53">
                        <c:v>6.06</c:v>
                      </c:pt>
                      <c:pt idx="54">
                        <c:v>6.02</c:v>
                      </c:pt>
                      <c:pt idx="55">
                        <c:v>5.96</c:v>
                      </c:pt>
                      <c:pt idx="56">
                        <c:v>5.86</c:v>
                      </c:pt>
                      <c:pt idx="57">
                        <c:v>5.8</c:v>
                      </c:pt>
                      <c:pt idx="58">
                        <c:v>5.76</c:v>
                      </c:pt>
                      <c:pt idx="59">
                        <c:v>5.68</c:v>
                      </c:pt>
                      <c:pt idx="60">
                        <c:v>5.6</c:v>
                      </c:pt>
                      <c:pt idx="61">
                        <c:v>5.72</c:v>
                      </c:pt>
                      <c:pt idx="62">
                        <c:v>5.8</c:v>
                      </c:pt>
                      <c:pt idx="63">
                        <c:v>5.88</c:v>
                      </c:pt>
                      <c:pt idx="64">
                        <c:v>5.9</c:v>
                      </c:pt>
                      <c:pt idx="65">
                        <c:v>5.86</c:v>
                      </c:pt>
                      <c:pt idx="66">
                        <c:v>5.8</c:v>
                      </c:pt>
                      <c:pt idx="67">
                        <c:v>5.79</c:v>
                      </c:pt>
                      <c:pt idx="68">
                        <c:v>5.86</c:v>
                      </c:pt>
                      <c:pt idx="69">
                        <c:v>5.89</c:v>
                      </c:pt>
                      <c:pt idx="70">
                        <c:v>5.96</c:v>
                      </c:pt>
                      <c:pt idx="71">
                        <c:v>5.98</c:v>
                      </c:pt>
                      <c:pt idx="72">
                        <c:v>6.04</c:v>
                      </c:pt>
                      <c:pt idx="73">
                        <c:v>6.12</c:v>
                      </c:pt>
                      <c:pt idx="74">
                        <c:v>6.2</c:v>
                      </c:pt>
                      <c:pt idx="75">
                        <c:v>6.23</c:v>
                      </c:pt>
                      <c:pt idx="76">
                        <c:v>6.25</c:v>
                      </c:pt>
                      <c:pt idx="77">
                        <c:v>6.23</c:v>
                      </c:pt>
                      <c:pt idx="78">
                        <c:v>6.2</c:v>
                      </c:pt>
                      <c:pt idx="79">
                        <c:v>6.18</c:v>
                      </c:pt>
                      <c:pt idx="80">
                        <c:v>6.17</c:v>
                      </c:pt>
                      <c:pt idx="81">
                        <c:v>6.16</c:v>
                      </c:pt>
                      <c:pt idx="82">
                        <c:v>6.13</c:v>
                      </c:pt>
                      <c:pt idx="83">
                        <c:v>6.1</c:v>
                      </c:pt>
                      <c:pt idx="84">
                        <c:v>6.06</c:v>
                      </c:pt>
                      <c:pt idx="85">
                        <c:v>6.01</c:v>
                      </c:pt>
                      <c:pt idx="86">
                        <c:v>5.98</c:v>
                      </c:pt>
                      <c:pt idx="87">
                        <c:v>5.88</c:v>
                      </c:pt>
                      <c:pt idx="88">
                        <c:v>5.77</c:v>
                      </c:pt>
                      <c:pt idx="89">
                        <c:v>5.72</c:v>
                      </c:pt>
                      <c:pt idx="90">
                        <c:v>5.7</c:v>
                      </c:pt>
                      <c:pt idx="91">
                        <c:v>5.68</c:v>
                      </c:pt>
                      <c:pt idx="92">
                        <c:v>5.64</c:v>
                      </c:pt>
                      <c:pt idx="93">
                        <c:v>5.63</c:v>
                      </c:pt>
                      <c:pt idx="94">
                        <c:v>5.62</c:v>
                      </c:pt>
                      <c:pt idx="95">
                        <c:v>5.61</c:v>
                      </c:pt>
                      <c:pt idx="96">
                        <c:v>5.6</c:v>
                      </c:pt>
                      <c:pt idx="97">
                        <c:v>5.58</c:v>
                      </c:pt>
                      <c:pt idx="98">
                        <c:v>5.52</c:v>
                      </c:pt>
                      <c:pt idx="99">
                        <c:v>5.5</c:v>
                      </c:pt>
                      <c:pt idx="100">
                        <c:v>5.44</c:v>
                      </c:pt>
                      <c:pt idx="101">
                        <c:v>5.42</c:v>
                      </c:pt>
                      <c:pt idx="102">
                        <c:v>5.4</c:v>
                      </c:pt>
                      <c:pt idx="103">
                        <c:v>5.34</c:v>
                      </c:pt>
                      <c:pt idx="104">
                        <c:v>5.28</c:v>
                      </c:pt>
                      <c:pt idx="105">
                        <c:v>5.2</c:v>
                      </c:pt>
                      <c:pt idx="106">
                        <c:v>5.0999999999999996</c:v>
                      </c:pt>
                      <c:pt idx="107">
                        <c:v>5.0599999999999996</c:v>
                      </c:pt>
                      <c:pt idx="108">
                        <c:v>5.04</c:v>
                      </c:pt>
                      <c:pt idx="109">
                        <c:v>5.0199999999999996</c:v>
                      </c:pt>
                      <c:pt idx="110">
                        <c:v>5</c:v>
                      </c:pt>
                      <c:pt idx="111">
                        <c:v>5</c:v>
                      </c:pt>
                      <c:pt idx="112">
                        <c:v>4.9800000000000004</c:v>
                      </c:pt>
                      <c:pt idx="113">
                        <c:v>4.9800000000000004</c:v>
                      </c:pt>
                      <c:pt idx="114">
                        <c:v>5.01</c:v>
                      </c:pt>
                      <c:pt idx="115">
                        <c:v>4.97</c:v>
                      </c:pt>
                      <c:pt idx="116">
                        <c:v>4.8600000000000003</c:v>
                      </c:pt>
                      <c:pt idx="117">
                        <c:v>4.8</c:v>
                      </c:pt>
                      <c:pt idx="118">
                        <c:v>4.79</c:v>
                      </c:pt>
                      <c:pt idx="119">
                        <c:v>4.79</c:v>
                      </c:pt>
                      <c:pt idx="120">
                        <c:v>4.78</c:v>
                      </c:pt>
                      <c:pt idx="121">
                        <c:v>4.8099999999999996</c:v>
                      </c:pt>
                      <c:pt idx="122">
                        <c:v>4.8600000000000003</c:v>
                      </c:pt>
                      <c:pt idx="123">
                        <c:v>5</c:v>
                      </c:pt>
                      <c:pt idx="124">
                        <c:v>5.0999999999999996</c:v>
                      </c:pt>
                      <c:pt idx="125">
                        <c:v>5.08</c:v>
                      </c:pt>
                      <c:pt idx="126">
                        <c:v>4.96</c:v>
                      </c:pt>
                      <c:pt idx="127">
                        <c:v>4.9000000000000004</c:v>
                      </c:pt>
                      <c:pt idx="128">
                        <c:v>4.8</c:v>
                      </c:pt>
                      <c:pt idx="129">
                        <c:v>4.79</c:v>
                      </c:pt>
                      <c:pt idx="130">
                        <c:v>4.82</c:v>
                      </c:pt>
                      <c:pt idx="131">
                        <c:v>4.8499999999999996</c:v>
                      </c:pt>
                      <c:pt idx="132">
                        <c:v>4.88</c:v>
                      </c:pt>
                      <c:pt idx="133">
                        <c:v>4.8899999999999997</c:v>
                      </c:pt>
                      <c:pt idx="134">
                        <c:v>4.9000000000000004</c:v>
                      </c:pt>
                      <c:pt idx="135">
                        <c:v>4.8499999999999996</c:v>
                      </c:pt>
                      <c:pt idx="136">
                        <c:v>4.88</c:v>
                      </c:pt>
                      <c:pt idx="137">
                        <c:v>5.17</c:v>
                      </c:pt>
                      <c:pt idx="138">
                        <c:v>5.49</c:v>
                      </c:pt>
                      <c:pt idx="139">
                        <c:v>5.6</c:v>
                      </c:pt>
                      <c:pt idx="140">
                        <c:v>5.65</c:v>
                      </c:pt>
                      <c:pt idx="141">
                        <c:v>5.71</c:v>
                      </c:pt>
                      <c:pt idx="142">
                        <c:v>5.73</c:v>
                      </c:pt>
                      <c:pt idx="143">
                        <c:v>5.8</c:v>
                      </c:pt>
                      <c:pt idx="144">
                        <c:v>5.86</c:v>
                      </c:pt>
                      <c:pt idx="145">
                        <c:v>5.87</c:v>
                      </c:pt>
                      <c:pt idx="146">
                        <c:v>5.85</c:v>
                      </c:pt>
                      <c:pt idx="147">
                        <c:v>5.86</c:v>
                      </c:pt>
                      <c:pt idx="148">
                        <c:v>5.9</c:v>
                      </c:pt>
                      <c:pt idx="149">
                        <c:v>5.94</c:v>
                      </c:pt>
                      <c:pt idx="150">
                        <c:v>5.92</c:v>
                      </c:pt>
                      <c:pt idx="151">
                        <c:v>5.86</c:v>
                      </c:pt>
                      <c:pt idx="152">
                        <c:v>5.76</c:v>
                      </c:pt>
                      <c:pt idx="153">
                        <c:v>5.7</c:v>
                      </c:pt>
                      <c:pt idx="154">
                        <c:v>5.71</c:v>
                      </c:pt>
                      <c:pt idx="155">
                        <c:v>5.75</c:v>
                      </c:pt>
                      <c:pt idx="156">
                        <c:v>5.8</c:v>
                      </c:pt>
                      <c:pt idx="157">
                        <c:v>5.89</c:v>
                      </c:pt>
                      <c:pt idx="158">
                        <c:v>5.98</c:v>
                      </c:pt>
                      <c:pt idx="159">
                        <c:v>6.03</c:v>
                      </c:pt>
                      <c:pt idx="160">
                        <c:v>6.06</c:v>
                      </c:pt>
                      <c:pt idx="161">
                        <c:v>6.05</c:v>
                      </c:pt>
                      <c:pt idx="162">
                        <c:v>6.06</c:v>
                      </c:pt>
                      <c:pt idx="163">
                        <c:v>6.08</c:v>
                      </c:pt>
                      <c:pt idx="164">
                        <c:v>6.12</c:v>
                      </c:pt>
                      <c:pt idx="165">
                        <c:v>6.16</c:v>
                      </c:pt>
                      <c:pt idx="166">
                        <c:v>6.2</c:v>
                      </c:pt>
                      <c:pt idx="167">
                        <c:v>6.27</c:v>
                      </c:pt>
                      <c:pt idx="168">
                        <c:v>6.34</c:v>
                      </c:pt>
                      <c:pt idx="169">
                        <c:v>6.39</c:v>
                      </c:pt>
                      <c:pt idx="170">
                        <c:v>6.42</c:v>
                      </c:pt>
                      <c:pt idx="171">
                        <c:v>6.48</c:v>
                      </c:pt>
                      <c:pt idx="172">
                        <c:v>6.5</c:v>
                      </c:pt>
                      <c:pt idx="173">
                        <c:v>6.56</c:v>
                      </c:pt>
                      <c:pt idx="174">
                        <c:v>6.6</c:v>
                      </c:pt>
                      <c:pt idx="175">
                        <c:v>6.68</c:v>
                      </c:pt>
                      <c:pt idx="176">
                        <c:v>6.7</c:v>
                      </c:pt>
                      <c:pt idx="177">
                        <c:v>6.72</c:v>
                      </c:pt>
                      <c:pt idx="178">
                        <c:v>6.7</c:v>
                      </c:pt>
                      <c:pt idx="179">
                        <c:v>6.72</c:v>
                      </c:pt>
                      <c:pt idx="180">
                        <c:v>6.74</c:v>
                      </c:pt>
                      <c:pt idx="181">
                        <c:v>6.7</c:v>
                      </c:pt>
                      <c:pt idx="182">
                        <c:v>6.66</c:v>
                      </c:pt>
                      <c:pt idx="183">
                        <c:v>6.61</c:v>
                      </c:pt>
                      <c:pt idx="184">
                        <c:v>6.6</c:v>
                      </c:pt>
                      <c:pt idx="185">
                        <c:v>6.62</c:v>
                      </c:pt>
                      <c:pt idx="186">
                        <c:v>6.64</c:v>
                      </c:pt>
                      <c:pt idx="187">
                        <c:v>6.66</c:v>
                      </c:pt>
                      <c:pt idx="188">
                        <c:v>6.65</c:v>
                      </c:pt>
                      <c:pt idx="189">
                        <c:v>6.66</c:v>
                      </c:pt>
                      <c:pt idx="190">
                        <c:v>6.74</c:v>
                      </c:pt>
                      <c:pt idx="191">
                        <c:v>6.72</c:v>
                      </c:pt>
                      <c:pt idx="192">
                        <c:v>6.77</c:v>
                      </c:pt>
                      <c:pt idx="193">
                        <c:v>6.77</c:v>
                      </c:pt>
                      <c:pt idx="194">
                        <c:v>6.83</c:v>
                      </c:pt>
                      <c:pt idx="195">
                        <c:v>6.89</c:v>
                      </c:pt>
                      <c:pt idx="196">
                        <c:v>6.92</c:v>
                      </c:pt>
                      <c:pt idx="197">
                        <c:v>6.96</c:v>
                      </c:pt>
                      <c:pt idx="198">
                        <c:v>7.01</c:v>
                      </c:pt>
                      <c:pt idx="199">
                        <c:v>7.04</c:v>
                      </c:pt>
                      <c:pt idx="200">
                        <c:v>7.05</c:v>
                      </c:pt>
                      <c:pt idx="201">
                        <c:v>7.08</c:v>
                      </c:pt>
                      <c:pt idx="202">
                        <c:v>7.1</c:v>
                      </c:pt>
                      <c:pt idx="203">
                        <c:v>7.1</c:v>
                      </c:pt>
                      <c:pt idx="204">
                        <c:v>7.16</c:v>
                      </c:pt>
                      <c:pt idx="205">
                        <c:v>7.24</c:v>
                      </c:pt>
                      <c:pt idx="206">
                        <c:v>7.27</c:v>
                      </c:pt>
                      <c:pt idx="207">
                        <c:v>7.27</c:v>
                      </c:pt>
                      <c:pt idx="208">
                        <c:v>7.28</c:v>
                      </c:pt>
                      <c:pt idx="209">
                        <c:v>7.29</c:v>
                      </c:pt>
                      <c:pt idx="210">
                        <c:v>7.29</c:v>
                      </c:pt>
                      <c:pt idx="211">
                        <c:v>7.3</c:v>
                      </c:pt>
                      <c:pt idx="212">
                        <c:v>7.34</c:v>
                      </c:pt>
                      <c:pt idx="213">
                        <c:v>7.38</c:v>
                      </c:pt>
                      <c:pt idx="214">
                        <c:v>7.4</c:v>
                      </c:pt>
                      <c:pt idx="215">
                        <c:v>7.42</c:v>
                      </c:pt>
                      <c:pt idx="216">
                        <c:v>7.44</c:v>
                      </c:pt>
                      <c:pt idx="217">
                        <c:v>7.47</c:v>
                      </c:pt>
                      <c:pt idx="218">
                        <c:v>7.5</c:v>
                      </c:pt>
                      <c:pt idx="219">
                        <c:v>7.54</c:v>
                      </c:pt>
                      <c:pt idx="220">
                        <c:v>7.57</c:v>
                      </c:pt>
                      <c:pt idx="221">
                        <c:v>7.6</c:v>
                      </c:pt>
                      <c:pt idx="222">
                        <c:v>7.61</c:v>
                      </c:pt>
                      <c:pt idx="223">
                        <c:v>7.63</c:v>
                      </c:pt>
                      <c:pt idx="224">
                        <c:v>7.66</c:v>
                      </c:pt>
                      <c:pt idx="225">
                        <c:v>7.67</c:v>
                      </c:pt>
                      <c:pt idx="226">
                        <c:v>7.67</c:v>
                      </c:pt>
                      <c:pt idx="227">
                        <c:v>7.7</c:v>
                      </c:pt>
                      <c:pt idx="228">
                        <c:v>7.7</c:v>
                      </c:pt>
                      <c:pt idx="229">
                        <c:v>7.72</c:v>
                      </c:pt>
                      <c:pt idx="230">
                        <c:v>7.74</c:v>
                      </c:pt>
                      <c:pt idx="231">
                        <c:v>7.75</c:v>
                      </c:pt>
                      <c:pt idx="232">
                        <c:v>7.76</c:v>
                      </c:pt>
                      <c:pt idx="233">
                        <c:v>7.74</c:v>
                      </c:pt>
                      <c:pt idx="234">
                        <c:v>7.75</c:v>
                      </c:pt>
                      <c:pt idx="235">
                        <c:v>7.77</c:v>
                      </c:pt>
                      <c:pt idx="236">
                        <c:v>7.8</c:v>
                      </c:pt>
                      <c:pt idx="237">
                        <c:v>7.82</c:v>
                      </c:pt>
                      <c:pt idx="238">
                        <c:v>7.84</c:v>
                      </c:pt>
                      <c:pt idx="239">
                        <c:v>7.86</c:v>
                      </c:pt>
                      <c:pt idx="240">
                        <c:v>7.86</c:v>
                      </c:pt>
                      <c:pt idx="241">
                        <c:v>7.85</c:v>
                      </c:pt>
                      <c:pt idx="242">
                        <c:v>7.86</c:v>
                      </c:pt>
                      <c:pt idx="243">
                        <c:v>7.88</c:v>
                      </c:pt>
                      <c:pt idx="244">
                        <c:v>7.9</c:v>
                      </c:pt>
                      <c:pt idx="245">
                        <c:v>7.92</c:v>
                      </c:pt>
                      <c:pt idx="246">
                        <c:v>7.93</c:v>
                      </c:pt>
                      <c:pt idx="247">
                        <c:v>7.96</c:v>
                      </c:pt>
                      <c:pt idx="248">
                        <c:v>7.97</c:v>
                      </c:pt>
                      <c:pt idx="249">
                        <c:v>7.97</c:v>
                      </c:pt>
                      <c:pt idx="250">
                        <c:v>8.08</c:v>
                      </c:pt>
                      <c:pt idx="251">
                        <c:v>8.0299999999999994</c:v>
                      </c:pt>
                      <c:pt idx="252">
                        <c:v>8.06</c:v>
                      </c:pt>
                      <c:pt idx="253">
                        <c:v>8.08</c:v>
                      </c:pt>
                      <c:pt idx="254">
                        <c:v>8.1199999999999992</c:v>
                      </c:pt>
                      <c:pt idx="255">
                        <c:v>8.14</c:v>
                      </c:pt>
                      <c:pt idx="256">
                        <c:v>8.16</c:v>
                      </c:pt>
                      <c:pt idx="257">
                        <c:v>8.1999999999999993</c:v>
                      </c:pt>
                      <c:pt idx="258">
                        <c:v>8.2100000000000009</c:v>
                      </c:pt>
                      <c:pt idx="259">
                        <c:v>8.2200000000000006</c:v>
                      </c:pt>
                      <c:pt idx="260">
                        <c:v>8.23</c:v>
                      </c:pt>
                      <c:pt idx="261">
                        <c:v>8.25</c:v>
                      </c:pt>
                      <c:pt idx="262">
                        <c:v>8.27</c:v>
                      </c:pt>
                      <c:pt idx="263">
                        <c:v>8.3000000000000007</c:v>
                      </c:pt>
                      <c:pt idx="264">
                        <c:v>8.33</c:v>
                      </c:pt>
                      <c:pt idx="265">
                        <c:v>8.35</c:v>
                      </c:pt>
                      <c:pt idx="266">
                        <c:v>8.3800000000000008</c:v>
                      </c:pt>
                      <c:pt idx="267">
                        <c:v>8.39</c:v>
                      </c:pt>
                      <c:pt idx="268">
                        <c:v>8.42</c:v>
                      </c:pt>
                      <c:pt idx="269">
                        <c:v>8.4600000000000009</c:v>
                      </c:pt>
                      <c:pt idx="270">
                        <c:v>8.4700000000000006</c:v>
                      </c:pt>
                      <c:pt idx="271">
                        <c:v>8.49</c:v>
                      </c:pt>
                      <c:pt idx="272">
                        <c:v>8.5</c:v>
                      </c:pt>
                      <c:pt idx="273">
                        <c:v>8.5399999999999991</c:v>
                      </c:pt>
                      <c:pt idx="274">
                        <c:v>8.59</c:v>
                      </c:pt>
                      <c:pt idx="275">
                        <c:v>8.6199999999999992</c:v>
                      </c:pt>
                      <c:pt idx="276">
                        <c:v>8.65</c:v>
                      </c:pt>
                      <c:pt idx="277">
                        <c:v>8.65</c:v>
                      </c:pt>
                      <c:pt idx="278">
                        <c:v>8.66</c:v>
                      </c:pt>
                      <c:pt idx="279">
                        <c:v>8.66</c:v>
                      </c:pt>
                      <c:pt idx="280">
                        <c:v>8.8000000000000007</c:v>
                      </c:pt>
                      <c:pt idx="281">
                        <c:v>8.74</c:v>
                      </c:pt>
                      <c:pt idx="282">
                        <c:v>8.75</c:v>
                      </c:pt>
                      <c:pt idx="283">
                        <c:v>8.76</c:v>
                      </c:pt>
                      <c:pt idx="284">
                        <c:v>8.76</c:v>
                      </c:pt>
                      <c:pt idx="285">
                        <c:v>8.77</c:v>
                      </c:pt>
                      <c:pt idx="286">
                        <c:v>8.77</c:v>
                      </c:pt>
                      <c:pt idx="287">
                        <c:v>8.8000000000000007</c:v>
                      </c:pt>
                      <c:pt idx="288">
                        <c:v>8.7899999999999991</c:v>
                      </c:pt>
                      <c:pt idx="289">
                        <c:v>8.77</c:v>
                      </c:pt>
                      <c:pt idx="290">
                        <c:v>8.76</c:v>
                      </c:pt>
                      <c:pt idx="291">
                        <c:v>8.74</c:v>
                      </c:pt>
                      <c:pt idx="292">
                        <c:v>8.7200000000000006</c:v>
                      </c:pt>
                      <c:pt idx="293">
                        <c:v>8.69</c:v>
                      </c:pt>
                      <c:pt idx="294">
                        <c:v>8.67</c:v>
                      </c:pt>
                      <c:pt idx="295">
                        <c:v>8.64</c:v>
                      </c:pt>
                      <c:pt idx="296">
                        <c:v>8.6199999999999992</c:v>
                      </c:pt>
                      <c:pt idx="297">
                        <c:v>8.59</c:v>
                      </c:pt>
                      <c:pt idx="298">
                        <c:v>8.5500000000000007</c:v>
                      </c:pt>
                      <c:pt idx="299">
                        <c:v>8.5</c:v>
                      </c:pt>
                      <c:pt idx="300">
                        <c:v>8.49</c:v>
                      </c:pt>
                      <c:pt idx="301">
                        <c:v>8.4700000000000006</c:v>
                      </c:pt>
                      <c:pt idx="302">
                        <c:v>8.4</c:v>
                      </c:pt>
                      <c:pt idx="303">
                        <c:v>8.39</c:v>
                      </c:pt>
                      <c:pt idx="304">
                        <c:v>8.32</c:v>
                      </c:pt>
                      <c:pt idx="305">
                        <c:v>8.3000000000000007</c:v>
                      </c:pt>
                      <c:pt idx="306">
                        <c:v>8.2899999999999991</c:v>
                      </c:pt>
                      <c:pt idx="307">
                        <c:v>8.25</c:v>
                      </c:pt>
                      <c:pt idx="308">
                        <c:v>8.23</c:v>
                      </c:pt>
                      <c:pt idx="309">
                        <c:v>8.2200000000000006</c:v>
                      </c:pt>
                      <c:pt idx="310">
                        <c:v>8.2100000000000009</c:v>
                      </c:pt>
                      <c:pt idx="311">
                        <c:v>8.1999999999999993</c:v>
                      </c:pt>
                      <c:pt idx="312">
                        <c:v>8.26</c:v>
                      </c:pt>
                      <c:pt idx="313">
                        <c:v>8.26</c:v>
                      </c:pt>
                      <c:pt idx="314">
                        <c:v>8.25</c:v>
                      </c:pt>
                      <c:pt idx="315">
                        <c:v>8.27</c:v>
                      </c:pt>
                      <c:pt idx="316">
                        <c:v>8.3000000000000007</c:v>
                      </c:pt>
                      <c:pt idx="317">
                        <c:v>8.3000000000000007</c:v>
                      </c:pt>
                      <c:pt idx="318">
                        <c:v>8.34</c:v>
                      </c:pt>
                      <c:pt idx="319">
                        <c:v>8.35</c:v>
                      </c:pt>
                      <c:pt idx="320">
                        <c:v>8.3699999999999992</c:v>
                      </c:pt>
                      <c:pt idx="321">
                        <c:v>8.3699999999999992</c:v>
                      </c:pt>
                      <c:pt idx="322">
                        <c:v>8.4</c:v>
                      </c:pt>
                      <c:pt idx="323">
                        <c:v>8.4</c:v>
                      </c:pt>
                      <c:pt idx="324">
                        <c:v>8.44</c:v>
                      </c:pt>
                      <c:pt idx="325">
                        <c:v>8.4499999999999993</c:v>
                      </c:pt>
                      <c:pt idx="326">
                        <c:v>8.4499999999999993</c:v>
                      </c:pt>
                      <c:pt idx="327">
                        <c:v>8.44</c:v>
                      </c:pt>
                      <c:pt idx="328">
                        <c:v>8.4600000000000009</c:v>
                      </c:pt>
                      <c:pt idx="329">
                        <c:v>8.4499999999999993</c:v>
                      </c:pt>
                      <c:pt idx="330">
                        <c:v>8.4700000000000006</c:v>
                      </c:pt>
                      <c:pt idx="331">
                        <c:v>8.5</c:v>
                      </c:pt>
                      <c:pt idx="332">
                        <c:v>8.49</c:v>
                      </c:pt>
                      <c:pt idx="333">
                        <c:v>8.51</c:v>
                      </c:pt>
                      <c:pt idx="334">
                        <c:v>8.5</c:v>
                      </c:pt>
                      <c:pt idx="335">
                        <c:v>8.5</c:v>
                      </c:pt>
                      <c:pt idx="336">
                        <c:v>8.52</c:v>
                      </c:pt>
                      <c:pt idx="337">
                        <c:v>8.52</c:v>
                      </c:pt>
                      <c:pt idx="338">
                        <c:v>8.5</c:v>
                      </c:pt>
                      <c:pt idx="339">
                        <c:v>8.5299999999999994</c:v>
                      </c:pt>
                      <c:pt idx="340">
                        <c:v>8.52</c:v>
                      </c:pt>
                      <c:pt idx="341">
                        <c:v>8.52</c:v>
                      </c:pt>
                      <c:pt idx="342">
                        <c:v>8.5</c:v>
                      </c:pt>
                      <c:pt idx="343">
                        <c:v>8.49</c:v>
                      </c:pt>
                      <c:pt idx="344">
                        <c:v>8.4700000000000006</c:v>
                      </c:pt>
                      <c:pt idx="345">
                        <c:v>8.4700000000000006</c:v>
                      </c:pt>
                      <c:pt idx="346">
                        <c:v>8.44</c:v>
                      </c:pt>
                      <c:pt idx="347">
                        <c:v>8.4</c:v>
                      </c:pt>
                      <c:pt idx="348">
                        <c:v>8.3699999999999992</c:v>
                      </c:pt>
                      <c:pt idx="349">
                        <c:v>8.35</c:v>
                      </c:pt>
                      <c:pt idx="350">
                        <c:v>8.35</c:v>
                      </c:pt>
                      <c:pt idx="351">
                        <c:v>8.3000000000000007</c:v>
                      </c:pt>
                      <c:pt idx="352">
                        <c:v>8.26</c:v>
                      </c:pt>
                      <c:pt idx="353">
                        <c:v>8.26</c:v>
                      </c:pt>
                      <c:pt idx="354">
                        <c:v>8.1999999999999993</c:v>
                      </c:pt>
                      <c:pt idx="355">
                        <c:v>8.16</c:v>
                      </c:pt>
                      <c:pt idx="356">
                        <c:v>8.14</c:v>
                      </c:pt>
                      <c:pt idx="357">
                        <c:v>8.1</c:v>
                      </c:pt>
                      <c:pt idx="358">
                        <c:v>8.06</c:v>
                      </c:pt>
                      <c:pt idx="359">
                        <c:v>8.0299999999999994</c:v>
                      </c:pt>
                      <c:pt idx="360">
                        <c:v>7.98</c:v>
                      </c:pt>
                      <c:pt idx="361">
                        <c:v>7.95</c:v>
                      </c:pt>
                      <c:pt idx="362">
                        <c:v>7.92</c:v>
                      </c:pt>
                      <c:pt idx="363">
                        <c:v>7.85</c:v>
                      </c:pt>
                      <c:pt idx="364">
                        <c:v>7.8</c:v>
                      </c:pt>
                      <c:pt idx="365">
                        <c:v>7.78</c:v>
                      </c:pt>
                      <c:pt idx="366">
                        <c:v>7.7</c:v>
                      </c:pt>
                      <c:pt idx="367">
                        <c:v>7.66</c:v>
                      </c:pt>
                      <c:pt idx="368">
                        <c:v>7.6</c:v>
                      </c:pt>
                      <c:pt idx="369">
                        <c:v>7.54</c:v>
                      </c:pt>
                      <c:pt idx="370">
                        <c:v>7.48</c:v>
                      </c:pt>
                      <c:pt idx="371">
                        <c:v>7.42</c:v>
                      </c:pt>
                      <c:pt idx="372">
                        <c:v>7.3</c:v>
                      </c:pt>
                      <c:pt idx="373">
                        <c:v>7.26</c:v>
                      </c:pt>
                      <c:pt idx="374">
                        <c:v>7.16</c:v>
                      </c:pt>
                      <c:pt idx="375">
                        <c:v>7.11</c:v>
                      </c:pt>
                      <c:pt idx="376">
                        <c:v>7.06</c:v>
                      </c:pt>
                      <c:pt idx="377">
                        <c:v>7</c:v>
                      </c:pt>
                      <c:pt idx="378">
                        <c:v>6.98</c:v>
                      </c:pt>
                      <c:pt idx="379">
                        <c:v>7</c:v>
                      </c:pt>
                      <c:pt idx="380">
                        <c:v>7</c:v>
                      </c:pt>
                      <c:pt idx="381">
                        <c:v>6.98</c:v>
                      </c:pt>
                      <c:pt idx="382">
                        <c:v>6.98</c:v>
                      </c:pt>
                      <c:pt idx="383">
                        <c:v>6.96</c:v>
                      </c:pt>
                      <c:pt idx="384">
                        <c:v>6.9</c:v>
                      </c:pt>
                      <c:pt idx="385">
                        <c:v>6.87</c:v>
                      </c:pt>
                      <c:pt idx="386">
                        <c:v>6.74</c:v>
                      </c:pt>
                      <c:pt idx="387">
                        <c:v>6.72</c:v>
                      </c:pt>
                      <c:pt idx="388">
                        <c:v>6.7</c:v>
                      </c:pt>
                      <c:pt idx="389">
                        <c:v>6.66</c:v>
                      </c:pt>
                      <c:pt idx="390">
                        <c:v>6.44</c:v>
                      </c:pt>
                      <c:pt idx="391">
                        <c:v>6.4</c:v>
                      </c:pt>
                      <c:pt idx="392">
                        <c:v>6.3</c:v>
                      </c:pt>
                      <c:pt idx="393">
                        <c:v>6.28</c:v>
                      </c:pt>
                      <c:pt idx="394">
                        <c:v>6.28</c:v>
                      </c:pt>
                      <c:pt idx="395">
                        <c:v>6.24</c:v>
                      </c:pt>
                      <c:pt idx="396">
                        <c:v>6.26</c:v>
                      </c:pt>
                      <c:pt idx="397">
                        <c:v>6.25</c:v>
                      </c:pt>
                      <c:pt idx="398">
                        <c:v>6.3</c:v>
                      </c:pt>
                      <c:pt idx="399">
                        <c:v>6.34</c:v>
                      </c:pt>
                      <c:pt idx="400">
                        <c:v>6.3</c:v>
                      </c:pt>
                      <c:pt idx="401">
                        <c:v>6.25</c:v>
                      </c:pt>
                      <c:pt idx="402">
                        <c:v>6.2</c:v>
                      </c:pt>
                      <c:pt idx="403">
                        <c:v>6.18</c:v>
                      </c:pt>
                      <c:pt idx="404">
                        <c:v>6.17</c:v>
                      </c:pt>
                      <c:pt idx="405">
                        <c:v>6.2</c:v>
                      </c:pt>
                      <c:pt idx="406">
                        <c:v>6.26</c:v>
                      </c:pt>
                      <c:pt idx="407">
                        <c:v>6.26</c:v>
                      </c:pt>
                      <c:pt idx="408">
                        <c:v>6.18</c:v>
                      </c:pt>
                      <c:pt idx="409">
                        <c:v>6.12</c:v>
                      </c:pt>
                      <c:pt idx="410">
                        <c:v>6.1</c:v>
                      </c:pt>
                      <c:pt idx="411">
                        <c:v>6.06</c:v>
                      </c:pt>
                      <c:pt idx="412">
                        <c:v>6.04</c:v>
                      </c:pt>
                      <c:pt idx="413">
                        <c:v>6</c:v>
                      </c:pt>
                      <c:pt idx="414">
                        <c:v>5.94</c:v>
                      </c:pt>
                      <c:pt idx="415">
                        <c:v>5.88</c:v>
                      </c:pt>
                      <c:pt idx="416">
                        <c:v>5.8</c:v>
                      </c:pt>
                      <c:pt idx="417">
                        <c:v>5.78</c:v>
                      </c:pt>
                      <c:pt idx="418">
                        <c:v>5.78</c:v>
                      </c:pt>
                      <c:pt idx="419">
                        <c:v>5.8</c:v>
                      </c:pt>
                      <c:pt idx="420">
                        <c:v>5.94</c:v>
                      </c:pt>
                      <c:pt idx="421">
                        <c:v>6.06</c:v>
                      </c:pt>
                      <c:pt idx="422">
                        <c:v>6.1</c:v>
                      </c:pt>
                      <c:pt idx="423">
                        <c:v>6.17</c:v>
                      </c:pt>
                      <c:pt idx="424">
                        <c:v>6.2</c:v>
                      </c:pt>
                      <c:pt idx="425">
                        <c:v>6.2</c:v>
                      </c:pt>
                      <c:pt idx="426">
                        <c:v>6.16</c:v>
                      </c:pt>
                      <c:pt idx="427">
                        <c:v>6.12</c:v>
                      </c:pt>
                      <c:pt idx="428">
                        <c:v>6.04</c:v>
                      </c:pt>
                      <c:pt idx="429">
                        <c:v>6.08</c:v>
                      </c:pt>
                      <c:pt idx="430">
                        <c:v>6.08</c:v>
                      </c:pt>
                      <c:pt idx="431">
                        <c:v>6</c:v>
                      </c:pt>
                      <c:pt idx="432">
                        <c:v>5.94</c:v>
                      </c:pt>
                      <c:pt idx="433">
                        <c:v>5.88</c:v>
                      </c:pt>
                      <c:pt idx="434">
                        <c:v>5.82</c:v>
                      </c:pt>
                      <c:pt idx="435">
                        <c:v>5.8</c:v>
                      </c:pt>
                      <c:pt idx="436">
                        <c:v>5.78</c:v>
                      </c:pt>
                      <c:pt idx="437">
                        <c:v>5.72</c:v>
                      </c:pt>
                      <c:pt idx="438">
                        <c:v>5.68</c:v>
                      </c:pt>
                      <c:pt idx="439">
                        <c:v>5.68</c:v>
                      </c:pt>
                      <c:pt idx="440">
                        <c:v>5.7</c:v>
                      </c:pt>
                      <c:pt idx="441">
                        <c:v>5.72</c:v>
                      </c:pt>
                      <c:pt idx="442">
                        <c:v>5.68</c:v>
                      </c:pt>
                      <c:pt idx="443">
                        <c:v>5.66</c:v>
                      </c:pt>
                      <c:pt idx="444">
                        <c:v>5.67</c:v>
                      </c:pt>
                      <c:pt idx="445">
                        <c:v>5.64</c:v>
                      </c:pt>
                      <c:pt idx="446">
                        <c:v>5.6</c:v>
                      </c:pt>
                      <c:pt idx="447">
                        <c:v>5.65</c:v>
                      </c:pt>
                      <c:pt idx="448">
                        <c:v>5.66</c:v>
                      </c:pt>
                      <c:pt idx="449">
                        <c:v>5.62</c:v>
                      </c:pt>
                      <c:pt idx="450">
                        <c:v>5.55</c:v>
                      </c:pt>
                      <c:pt idx="451">
                        <c:v>5.5</c:v>
                      </c:pt>
                      <c:pt idx="452">
                        <c:v>5.53</c:v>
                      </c:pt>
                      <c:pt idx="453">
                        <c:v>5.5</c:v>
                      </c:pt>
                      <c:pt idx="454">
                        <c:v>5.58</c:v>
                      </c:pt>
                      <c:pt idx="455">
                        <c:v>5.5</c:v>
                      </c:pt>
                      <c:pt idx="456">
                        <c:v>5.44</c:v>
                      </c:pt>
                      <c:pt idx="457">
                        <c:v>5.4</c:v>
                      </c:pt>
                      <c:pt idx="458">
                        <c:v>5.34</c:v>
                      </c:pt>
                      <c:pt idx="459">
                        <c:v>5.32</c:v>
                      </c:pt>
                      <c:pt idx="460">
                        <c:v>5.3</c:v>
                      </c:pt>
                      <c:pt idx="461">
                        <c:v>5.37</c:v>
                      </c:pt>
                      <c:pt idx="462">
                        <c:v>5.44</c:v>
                      </c:pt>
                      <c:pt idx="463">
                        <c:v>5.5</c:v>
                      </c:pt>
                      <c:pt idx="464">
                        <c:v>5.56</c:v>
                      </c:pt>
                      <c:pt idx="465">
                        <c:v>5.6</c:v>
                      </c:pt>
                      <c:pt idx="466">
                        <c:v>5.72</c:v>
                      </c:pt>
                      <c:pt idx="467">
                        <c:v>5.76</c:v>
                      </c:pt>
                      <c:pt idx="468">
                        <c:v>5.78</c:v>
                      </c:pt>
                      <c:pt idx="469">
                        <c:v>5.75</c:v>
                      </c:pt>
                      <c:pt idx="470">
                        <c:v>5.7</c:v>
                      </c:pt>
                      <c:pt idx="471">
                        <c:v>5.67</c:v>
                      </c:pt>
                      <c:pt idx="472">
                        <c:v>5.68</c:v>
                      </c:pt>
                      <c:pt idx="473">
                        <c:v>5.64</c:v>
                      </c:pt>
                      <c:pt idx="474">
                        <c:v>5.62</c:v>
                      </c:pt>
                      <c:pt idx="475">
                        <c:v>5.6</c:v>
                      </c:pt>
                      <c:pt idx="476">
                        <c:v>5.65</c:v>
                      </c:pt>
                      <c:pt idx="477">
                        <c:v>5.68</c:v>
                      </c:pt>
                      <c:pt idx="478">
                        <c:v>5.86</c:v>
                      </c:pt>
                      <c:pt idx="479">
                        <c:v>5.9</c:v>
                      </c:pt>
                      <c:pt idx="480">
                        <c:v>6.1</c:v>
                      </c:pt>
                      <c:pt idx="481">
                        <c:v>6.18</c:v>
                      </c:pt>
                      <c:pt idx="482">
                        <c:v>6.28</c:v>
                      </c:pt>
                      <c:pt idx="483">
                        <c:v>6.33</c:v>
                      </c:pt>
                      <c:pt idx="484">
                        <c:v>6.36</c:v>
                      </c:pt>
                      <c:pt idx="485">
                        <c:v>6.34</c:v>
                      </c:pt>
                      <c:pt idx="486">
                        <c:v>6.28</c:v>
                      </c:pt>
                      <c:pt idx="487">
                        <c:v>6.26</c:v>
                      </c:pt>
                      <c:pt idx="488">
                        <c:v>6.32</c:v>
                      </c:pt>
                      <c:pt idx="489">
                        <c:v>6.2</c:v>
                      </c:pt>
                      <c:pt idx="490">
                        <c:v>6.2</c:v>
                      </c:pt>
                      <c:pt idx="491">
                        <c:v>6.18</c:v>
                      </c:pt>
                      <c:pt idx="492">
                        <c:v>6.18</c:v>
                      </c:pt>
                      <c:pt idx="493">
                        <c:v>6.15</c:v>
                      </c:pt>
                      <c:pt idx="494">
                        <c:v>6.16</c:v>
                      </c:pt>
                      <c:pt idx="495">
                        <c:v>6.14</c:v>
                      </c:pt>
                      <c:pt idx="496">
                        <c:v>6.16</c:v>
                      </c:pt>
                      <c:pt idx="497">
                        <c:v>6.14</c:v>
                      </c:pt>
                      <c:pt idx="498">
                        <c:v>6.13</c:v>
                      </c:pt>
                      <c:pt idx="499">
                        <c:v>6.16</c:v>
                      </c:pt>
                      <c:pt idx="500">
                        <c:v>6.22</c:v>
                      </c:pt>
                      <c:pt idx="501">
                        <c:v>6.2</c:v>
                      </c:pt>
                      <c:pt idx="502">
                        <c:v>6.2</c:v>
                      </c:pt>
                      <c:pt idx="503">
                        <c:v>6.22</c:v>
                      </c:pt>
                      <c:pt idx="504">
                        <c:v>6.26</c:v>
                      </c:pt>
                      <c:pt idx="505">
                        <c:v>6.27</c:v>
                      </c:pt>
                      <c:pt idx="506">
                        <c:v>6.28</c:v>
                      </c:pt>
                      <c:pt idx="507">
                        <c:v>6.29</c:v>
                      </c:pt>
                      <c:pt idx="508">
                        <c:v>6.3</c:v>
                      </c:pt>
                      <c:pt idx="509">
                        <c:v>6.32</c:v>
                      </c:pt>
                      <c:pt idx="510">
                        <c:v>6.33</c:v>
                      </c:pt>
                      <c:pt idx="511">
                        <c:v>6.34</c:v>
                      </c:pt>
                      <c:pt idx="512">
                        <c:v>6.34</c:v>
                      </c:pt>
                      <c:pt idx="513">
                        <c:v>6.3</c:v>
                      </c:pt>
                      <c:pt idx="514">
                        <c:v>6.34</c:v>
                      </c:pt>
                      <c:pt idx="515">
                        <c:v>6.36</c:v>
                      </c:pt>
                      <c:pt idx="516">
                        <c:v>6.38</c:v>
                      </c:pt>
                      <c:pt idx="517">
                        <c:v>6.38</c:v>
                      </c:pt>
                      <c:pt idx="518">
                        <c:v>6.4</c:v>
                      </c:pt>
                      <c:pt idx="519">
                        <c:v>6.41</c:v>
                      </c:pt>
                      <c:pt idx="520">
                        <c:v>6.4</c:v>
                      </c:pt>
                      <c:pt idx="521">
                        <c:v>6.42</c:v>
                      </c:pt>
                      <c:pt idx="522">
                        <c:v>6.43</c:v>
                      </c:pt>
                      <c:pt idx="523">
                        <c:v>6.43</c:v>
                      </c:pt>
                      <c:pt idx="524">
                        <c:v>6.44</c:v>
                      </c:pt>
                      <c:pt idx="525">
                        <c:v>6.46</c:v>
                      </c:pt>
                      <c:pt idx="526">
                        <c:v>6.44</c:v>
                      </c:pt>
                      <c:pt idx="527">
                        <c:v>6.4</c:v>
                      </c:pt>
                      <c:pt idx="528">
                        <c:v>6.38</c:v>
                      </c:pt>
                      <c:pt idx="529">
                        <c:v>6.4</c:v>
                      </c:pt>
                      <c:pt idx="530">
                        <c:v>6.4</c:v>
                      </c:pt>
                      <c:pt idx="531">
                        <c:v>6.36</c:v>
                      </c:pt>
                      <c:pt idx="532">
                        <c:v>6.3</c:v>
                      </c:pt>
                      <c:pt idx="533">
                        <c:v>6.34</c:v>
                      </c:pt>
                      <c:pt idx="534">
                        <c:v>6.36</c:v>
                      </c:pt>
                      <c:pt idx="535">
                        <c:v>6.37</c:v>
                      </c:pt>
                      <c:pt idx="536">
                        <c:v>6.4</c:v>
                      </c:pt>
                      <c:pt idx="537">
                        <c:v>6.4</c:v>
                      </c:pt>
                      <c:pt idx="538">
                        <c:v>6.4</c:v>
                      </c:pt>
                      <c:pt idx="539">
                        <c:v>6.4</c:v>
                      </c:pt>
                      <c:pt idx="540">
                        <c:v>6.38</c:v>
                      </c:pt>
                      <c:pt idx="541">
                        <c:v>6.34</c:v>
                      </c:pt>
                      <c:pt idx="542">
                        <c:v>6.28</c:v>
                      </c:pt>
                      <c:pt idx="543">
                        <c:v>6.25</c:v>
                      </c:pt>
                      <c:pt idx="544">
                        <c:v>6.26</c:v>
                      </c:pt>
                      <c:pt idx="545">
                        <c:v>6.28</c:v>
                      </c:pt>
                      <c:pt idx="546">
                        <c:v>6.25</c:v>
                      </c:pt>
                      <c:pt idx="547">
                        <c:v>6.2</c:v>
                      </c:pt>
                      <c:pt idx="548">
                        <c:v>6.16</c:v>
                      </c:pt>
                      <c:pt idx="549">
                        <c:v>6.1</c:v>
                      </c:pt>
                      <c:pt idx="550">
                        <c:v>6.08</c:v>
                      </c:pt>
                      <c:pt idx="551">
                        <c:v>6.08</c:v>
                      </c:pt>
                      <c:pt idx="552">
                        <c:v>6.07</c:v>
                      </c:pt>
                      <c:pt idx="553">
                        <c:v>6.03</c:v>
                      </c:pt>
                      <c:pt idx="554">
                        <c:v>6</c:v>
                      </c:pt>
                      <c:pt idx="555">
                        <c:v>6.01</c:v>
                      </c:pt>
                      <c:pt idx="556">
                        <c:v>6.06</c:v>
                      </c:pt>
                      <c:pt idx="557">
                        <c:v>6.08</c:v>
                      </c:pt>
                      <c:pt idx="558">
                        <c:v>6.13</c:v>
                      </c:pt>
                      <c:pt idx="559">
                        <c:v>6.16</c:v>
                      </c:pt>
                      <c:pt idx="560">
                        <c:v>6.15</c:v>
                      </c:pt>
                      <c:pt idx="561">
                        <c:v>6.14</c:v>
                      </c:pt>
                      <c:pt idx="562">
                        <c:v>6.1</c:v>
                      </c:pt>
                      <c:pt idx="563">
                        <c:v>6.06</c:v>
                      </c:pt>
                      <c:pt idx="564">
                        <c:v>6</c:v>
                      </c:pt>
                      <c:pt idx="565">
                        <c:v>5.92</c:v>
                      </c:pt>
                      <c:pt idx="566">
                        <c:v>5.84</c:v>
                      </c:pt>
                      <c:pt idx="567">
                        <c:v>5.78</c:v>
                      </c:pt>
                      <c:pt idx="568">
                        <c:v>5.74</c:v>
                      </c:pt>
                      <c:pt idx="569">
                        <c:v>5.6</c:v>
                      </c:pt>
                      <c:pt idx="570">
                        <c:v>5.66</c:v>
                      </c:pt>
                      <c:pt idx="571">
                        <c:v>5.68</c:v>
                      </c:pt>
                      <c:pt idx="572">
                        <c:v>5.78</c:v>
                      </c:pt>
                      <c:pt idx="573">
                        <c:v>5.86</c:v>
                      </c:pt>
                      <c:pt idx="574">
                        <c:v>6</c:v>
                      </c:pt>
                      <c:pt idx="575">
                        <c:v>6.03</c:v>
                      </c:pt>
                      <c:pt idx="576">
                        <c:v>6.2</c:v>
                      </c:pt>
                      <c:pt idx="577">
                        <c:v>6.3</c:v>
                      </c:pt>
                      <c:pt idx="578">
                        <c:v>6.4</c:v>
                      </c:pt>
                      <c:pt idx="579">
                        <c:v>6.46</c:v>
                      </c:pt>
                      <c:pt idx="580">
                        <c:v>6.56</c:v>
                      </c:pt>
                      <c:pt idx="581">
                        <c:v>6.58</c:v>
                      </c:pt>
                      <c:pt idx="582">
                        <c:v>6.65</c:v>
                      </c:pt>
                      <c:pt idx="583">
                        <c:v>6.7</c:v>
                      </c:pt>
                      <c:pt idx="584">
                        <c:v>6.82</c:v>
                      </c:pt>
                      <c:pt idx="585">
                        <c:v>6.96</c:v>
                      </c:pt>
                      <c:pt idx="586">
                        <c:v>6.92</c:v>
                      </c:pt>
                      <c:pt idx="587">
                        <c:v>6.98</c:v>
                      </c:pt>
                      <c:pt idx="588">
                        <c:v>6.98</c:v>
                      </c:pt>
                      <c:pt idx="589">
                        <c:v>6.97</c:v>
                      </c:pt>
                      <c:pt idx="590">
                        <c:v>7</c:v>
                      </c:pt>
                      <c:pt idx="591">
                        <c:v>7.01</c:v>
                      </c:pt>
                      <c:pt idx="592">
                        <c:v>7.03</c:v>
                      </c:pt>
                      <c:pt idx="593">
                        <c:v>7.06</c:v>
                      </c:pt>
                      <c:pt idx="594">
                        <c:v>7.1</c:v>
                      </c:pt>
                      <c:pt idx="595">
                        <c:v>7.1</c:v>
                      </c:pt>
                      <c:pt idx="596">
                        <c:v>7.14</c:v>
                      </c:pt>
                      <c:pt idx="597">
                        <c:v>7.16</c:v>
                      </c:pt>
                      <c:pt idx="598">
                        <c:v>7.2</c:v>
                      </c:pt>
                      <c:pt idx="599">
                        <c:v>7.25</c:v>
                      </c:pt>
                      <c:pt idx="600">
                        <c:v>7.24</c:v>
                      </c:pt>
                      <c:pt idx="601">
                        <c:v>7.26</c:v>
                      </c:pt>
                      <c:pt idx="602">
                        <c:v>7.28</c:v>
                      </c:pt>
                      <c:pt idx="603">
                        <c:v>7.3</c:v>
                      </c:pt>
                      <c:pt idx="604">
                        <c:v>7.34</c:v>
                      </c:pt>
                      <c:pt idx="605">
                        <c:v>7.36</c:v>
                      </c:pt>
                      <c:pt idx="606">
                        <c:v>7.38</c:v>
                      </c:pt>
                      <c:pt idx="607">
                        <c:v>7.4</c:v>
                      </c:pt>
                      <c:pt idx="608">
                        <c:v>7.48</c:v>
                      </c:pt>
                      <c:pt idx="609">
                        <c:v>7.52</c:v>
                      </c:pt>
                      <c:pt idx="610">
                        <c:v>7.6</c:v>
                      </c:pt>
                      <c:pt idx="611">
                        <c:v>7.62</c:v>
                      </c:pt>
                      <c:pt idx="612">
                        <c:v>7.67</c:v>
                      </c:pt>
                      <c:pt idx="613">
                        <c:v>7.68</c:v>
                      </c:pt>
                      <c:pt idx="614">
                        <c:v>7.72</c:v>
                      </c:pt>
                      <c:pt idx="615">
                        <c:v>7.74</c:v>
                      </c:pt>
                      <c:pt idx="616">
                        <c:v>7.78</c:v>
                      </c:pt>
                      <c:pt idx="617">
                        <c:v>7.78</c:v>
                      </c:pt>
                      <c:pt idx="618">
                        <c:v>7.83</c:v>
                      </c:pt>
                      <c:pt idx="619">
                        <c:v>7.78</c:v>
                      </c:pt>
                      <c:pt idx="620">
                        <c:v>7.79</c:v>
                      </c:pt>
                      <c:pt idx="621">
                        <c:v>7.8</c:v>
                      </c:pt>
                      <c:pt idx="622">
                        <c:v>7.78</c:v>
                      </c:pt>
                      <c:pt idx="623">
                        <c:v>7.79</c:v>
                      </c:pt>
                      <c:pt idx="624">
                        <c:v>7.78</c:v>
                      </c:pt>
                      <c:pt idx="625">
                        <c:v>7.78</c:v>
                      </c:pt>
                      <c:pt idx="626">
                        <c:v>7.84</c:v>
                      </c:pt>
                      <c:pt idx="627">
                        <c:v>7.86</c:v>
                      </c:pt>
                      <c:pt idx="628">
                        <c:v>7.88</c:v>
                      </c:pt>
                      <c:pt idx="629">
                        <c:v>7.86</c:v>
                      </c:pt>
                      <c:pt idx="630">
                        <c:v>7.89</c:v>
                      </c:pt>
                      <c:pt idx="631">
                        <c:v>7.9</c:v>
                      </c:pt>
                      <c:pt idx="632">
                        <c:v>7.92</c:v>
                      </c:pt>
                      <c:pt idx="633">
                        <c:v>7.9</c:v>
                      </c:pt>
                      <c:pt idx="634">
                        <c:v>7.92</c:v>
                      </c:pt>
                      <c:pt idx="635">
                        <c:v>7.98</c:v>
                      </c:pt>
                      <c:pt idx="636">
                        <c:v>8.0399999999999991</c:v>
                      </c:pt>
                      <c:pt idx="637">
                        <c:v>8.06</c:v>
                      </c:pt>
                      <c:pt idx="638">
                        <c:v>8.14</c:v>
                      </c:pt>
                      <c:pt idx="639">
                        <c:v>8.16</c:v>
                      </c:pt>
                      <c:pt idx="640">
                        <c:v>8.1999999999999993</c:v>
                      </c:pt>
                      <c:pt idx="641">
                        <c:v>8.1999999999999993</c:v>
                      </c:pt>
                      <c:pt idx="642">
                        <c:v>8.2200000000000006</c:v>
                      </c:pt>
                      <c:pt idx="643">
                        <c:v>8.24</c:v>
                      </c:pt>
                      <c:pt idx="644">
                        <c:v>8.26</c:v>
                      </c:pt>
                      <c:pt idx="645">
                        <c:v>8.2799999999999994</c:v>
                      </c:pt>
                      <c:pt idx="646">
                        <c:v>8.2899999999999991</c:v>
                      </c:pt>
                      <c:pt idx="647">
                        <c:v>8.3000000000000007</c:v>
                      </c:pt>
                      <c:pt idx="648">
                        <c:v>8.36</c:v>
                      </c:pt>
                      <c:pt idx="649">
                        <c:v>8.3800000000000008</c:v>
                      </c:pt>
                      <c:pt idx="650">
                        <c:v>8.4</c:v>
                      </c:pt>
                      <c:pt idx="651">
                        <c:v>8.42</c:v>
                      </c:pt>
                      <c:pt idx="652">
                        <c:v>8.43</c:v>
                      </c:pt>
                      <c:pt idx="653">
                        <c:v>8.4600000000000009</c:v>
                      </c:pt>
                      <c:pt idx="654">
                        <c:v>8.48</c:v>
                      </c:pt>
                      <c:pt idx="655">
                        <c:v>8.5</c:v>
                      </c:pt>
                      <c:pt idx="656">
                        <c:v>8.52</c:v>
                      </c:pt>
                      <c:pt idx="657">
                        <c:v>8.5399999999999991</c:v>
                      </c:pt>
                      <c:pt idx="658">
                        <c:v>8.5500000000000007</c:v>
                      </c:pt>
                      <c:pt idx="659">
                        <c:v>8.57</c:v>
                      </c:pt>
                      <c:pt idx="660">
                        <c:v>8.6</c:v>
                      </c:pt>
                      <c:pt idx="661">
                        <c:v>8.6</c:v>
                      </c:pt>
                      <c:pt idx="662">
                        <c:v>8.6199999999999992</c:v>
                      </c:pt>
                      <c:pt idx="663">
                        <c:v>8.64</c:v>
                      </c:pt>
                      <c:pt idx="664">
                        <c:v>8.65</c:v>
                      </c:pt>
                      <c:pt idx="665">
                        <c:v>8.66</c:v>
                      </c:pt>
                      <c:pt idx="666">
                        <c:v>8.67</c:v>
                      </c:pt>
                      <c:pt idx="667">
                        <c:v>8.66</c:v>
                      </c:pt>
                      <c:pt idx="668">
                        <c:v>8.68</c:v>
                      </c:pt>
                      <c:pt idx="669">
                        <c:v>8.68</c:v>
                      </c:pt>
                      <c:pt idx="670">
                        <c:v>8.68</c:v>
                      </c:pt>
                      <c:pt idx="671">
                        <c:v>8.66</c:v>
                      </c:pt>
                      <c:pt idx="672">
                        <c:v>8.6999999999999993</c:v>
                      </c:pt>
                      <c:pt idx="673">
                        <c:v>8.75</c:v>
                      </c:pt>
                      <c:pt idx="674">
                        <c:v>8.6199999999999992</c:v>
                      </c:pt>
                      <c:pt idx="675">
                        <c:v>8.6300000000000008</c:v>
                      </c:pt>
                      <c:pt idx="676">
                        <c:v>8.6</c:v>
                      </c:pt>
                      <c:pt idx="677">
                        <c:v>8.58</c:v>
                      </c:pt>
                      <c:pt idx="678">
                        <c:v>8.5500000000000007</c:v>
                      </c:pt>
                      <c:pt idx="679">
                        <c:v>8.5</c:v>
                      </c:pt>
                      <c:pt idx="680">
                        <c:v>8.48</c:v>
                      </c:pt>
                      <c:pt idx="681">
                        <c:v>8.4600000000000009</c:v>
                      </c:pt>
                      <c:pt idx="682">
                        <c:v>8.42</c:v>
                      </c:pt>
                      <c:pt idx="683">
                        <c:v>8.4</c:v>
                      </c:pt>
                      <c:pt idx="684">
                        <c:v>8.36</c:v>
                      </c:pt>
                      <c:pt idx="685">
                        <c:v>8.36</c:v>
                      </c:pt>
                      <c:pt idx="686">
                        <c:v>8.32</c:v>
                      </c:pt>
                      <c:pt idx="687">
                        <c:v>8.3000000000000007</c:v>
                      </c:pt>
                      <c:pt idx="688">
                        <c:v>8.3000000000000007</c:v>
                      </c:pt>
                      <c:pt idx="689">
                        <c:v>8.2899999999999991</c:v>
                      </c:pt>
                      <c:pt idx="690">
                        <c:v>8.3000000000000007</c:v>
                      </c:pt>
                      <c:pt idx="691">
                        <c:v>8.27</c:v>
                      </c:pt>
                      <c:pt idx="692">
                        <c:v>8.26</c:v>
                      </c:pt>
                      <c:pt idx="693">
                        <c:v>8.2200000000000006</c:v>
                      </c:pt>
                      <c:pt idx="694">
                        <c:v>8.2799999999999994</c:v>
                      </c:pt>
                      <c:pt idx="695">
                        <c:v>8.26</c:v>
                      </c:pt>
                      <c:pt idx="696">
                        <c:v>8.25</c:v>
                      </c:pt>
                      <c:pt idx="697">
                        <c:v>8.26</c:v>
                      </c:pt>
                      <c:pt idx="698">
                        <c:v>8.26</c:v>
                      </c:pt>
                      <c:pt idx="699">
                        <c:v>8.24</c:v>
                      </c:pt>
                      <c:pt idx="700">
                        <c:v>8.24</c:v>
                      </c:pt>
                      <c:pt idx="701">
                        <c:v>8.24</c:v>
                      </c:pt>
                      <c:pt idx="702">
                        <c:v>8.24</c:v>
                      </c:pt>
                      <c:pt idx="703">
                        <c:v>8.2200000000000006</c:v>
                      </c:pt>
                      <c:pt idx="704">
                        <c:v>8.2200000000000006</c:v>
                      </c:pt>
                      <c:pt idx="705">
                        <c:v>8.1999999999999993</c:v>
                      </c:pt>
                      <c:pt idx="706">
                        <c:v>8.16</c:v>
                      </c:pt>
                      <c:pt idx="707">
                        <c:v>8.14</c:v>
                      </c:pt>
                      <c:pt idx="708">
                        <c:v>8.1</c:v>
                      </c:pt>
                      <c:pt idx="709">
                        <c:v>8.08</c:v>
                      </c:pt>
                      <c:pt idx="710">
                        <c:v>8.06</c:v>
                      </c:pt>
                      <c:pt idx="711">
                        <c:v>8.0399999999999991</c:v>
                      </c:pt>
                      <c:pt idx="712">
                        <c:v>8.02</c:v>
                      </c:pt>
                      <c:pt idx="713">
                        <c:v>8.0299999999999994</c:v>
                      </c:pt>
                      <c:pt idx="714">
                        <c:v>7.96</c:v>
                      </c:pt>
                      <c:pt idx="715">
                        <c:v>7.93</c:v>
                      </c:pt>
                      <c:pt idx="716">
                        <c:v>7.9</c:v>
                      </c:pt>
                      <c:pt idx="717">
                        <c:v>7.88</c:v>
                      </c:pt>
                      <c:pt idx="718">
                        <c:v>7.82</c:v>
                      </c:pt>
                      <c:pt idx="719">
                        <c:v>7.76</c:v>
                      </c:pt>
                      <c:pt idx="720">
                        <c:v>7.8</c:v>
                      </c:pt>
                      <c:pt idx="721">
                        <c:v>7.78</c:v>
                      </c:pt>
                      <c:pt idx="722">
                        <c:v>7.7</c:v>
                      </c:pt>
                      <c:pt idx="723">
                        <c:v>7.66</c:v>
                      </c:pt>
                      <c:pt idx="724">
                        <c:v>7.6</c:v>
                      </c:pt>
                      <c:pt idx="725">
                        <c:v>7.58</c:v>
                      </c:pt>
                      <c:pt idx="726">
                        <c:v>7.58</c:v>
                      </c:pt>
                      <c:pt idx="727">
                        <c:v>7.54</c:v>
                      </c:pt>
                      <c:pt idx="728">
                        <c:v>7.52</c:v>
                      </c:pt>
                      <c:pt idx="729">
                        <c:v>7.5</c:v>
                      </c:pt>
                      <c:pt idx="730">
                        <c:v>7.45</c:v>
                      </c:pt>
                      <c:pt idx="731">
                        <c:v>7.4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F9B-4B73-A52C-63AB366233EF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DATOS!$Y$2</c15:sqref>
                        </c15:formulaRef>
                      </c:ext>
                    </c:extLst>
                    <c:strCache>
                      <c:ptCount val="1"/>
                      <c:pt idx="0">
                        <c:v>2007</c:v>
                      </c:pt>
                    </c:strCache>
                  </c:strRef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7.35</c:v>
                      </c:pt>
                      <c:pt idx="1">
                        <c:v>7.3</c:v>
                      </c:pt>
                      <c:pt idx="2">
                        <c:v>7.24</c:v>
                      </c:pt>
                      <c:pt idx="3">
                        <c:v>7.16</c:v>
                      </c:pt>
                      <c:pt idx="4">
                        <c:v>7.1</c:v>
                      </c:pt>
                      <c:pt idx="5">
                        <c:v>7</c:v>
                      </c:pt>
                      <c:pt idx="6">
                        <c:v>6.94</c:v>
                      </c:pt>
                      <c:pt idx="7">
                        <c:v>6.76</c:v>
                      </c:pt>
                      <c:pt idx="8">
                        <c:v>6.72</c:v>
                      </c:pt>
                      <c:pt idx="9">
                        <c:v>6.72</c:v>
                      </c:pt>
                      <c:pt idx="10">
                        <c:v>6.7</c:v>
                      </c:pt>
                      <c:pt idx="11">
                        <c:v>6.56</c:v>
                      </c:pt>
                      <c:pt idx="12">
                        <c:v>6.48</c:v>
                      </c:pt>
                      <c:pt idx="13">
                        <c:v>6.4</c:v>
                      </c:pt>
                      <c:pt idx="14">
                        <c:v>6.32</c:v>
                      </c:pt>
                      <c:pt idx="15">
                        <c:v>6.28</c:v>
                      </c:pt>
                      <c:pt idx="16">
                        <c:v>6.2</c:v>
                      </c:pt>
                      <c:pt idx="17">
                        <c:v>6.14</c:v>
                      </c:pt>
                      <c:pt idx="18">
                        <c:v>6.14</c:v>
                      </c:pt>
                      <c:pt idx="19">
                        <c:v>6</c:v>
                      </c:pt>
                      <c:pt idx="20">
                        <c:v>5.98</c:v>
                      </c:pt>
                      <c:pt idx="21">
                        <c:v>5.96</c:v>
                      </c:pt>
                      <c:pt idx="22">
                        <c:v>5.99</c:v>
                      </c:pt>
                      <c:pt idx="23">
                        <c:v>6.02</c:v>
                      </c:pt>
                      <c:pt idx="24">
                        <c:v>6.01</c:v>
                      </c:pt>
                      <c:pt idx="25">
                        <c:v>5.97</c:v>
                      </c:pt>
                      <c:pt idx="26">
                        <c:v>5.93</c:v>
                      </c:pt>
                      <c:pt idx="27">
                        <c:v>5.91</c:v>
                      </c:pt>
                      <c:pt idx="28">
                        <c:v>5.88</c:v>
                      </c:pt>
                      <c:pt idx="29">
                        <c:v>5.85</c:v>
                      </c:pt>
                      <c:pt idx="30">
                        <c:v>5.84</c:v>
                      </c:pt>
                      <c:pt idx="31">
                        <c:v>5.8</c:v>
                      </c:pt>
                      <c:pt idx="32">
                        <c:v>5.76</c:v>
                      </c:pt>
                      <c:pt idx="33">
                        <c:v>5.7</c:v>
                      </c:pt>
                      <c:pt idx="34">
                        <c:v>5.71</c:v>
                      </c:pt>
                      <c:pt idx="35">
                        <c:v>5.64</c:v>
                      </c:pt>
                      <c:pt idx="36">
                        <c:v>5.62</c:v>
                      </c:pt>
                      <c:pt idx="37">
                        <c:v>5.62</c:v>
                      </c:pt>
                      <c:pt idx="38">
                        <c:v>5.65</c:v>
                      </c:pt>
                      <c:pt idx="39">
                        <c:v>5.67</c:v>
                      </c:pt>
                      <c:pt idx="40">
                        <c:v>5.68</c:v>
                      </c:pt>
                      <c:pt idx="41">
                        <c:v>5.66</c:v>
                      </c:pt>
                      <c:pt idx="42">
                        <c:v>5.64</c:v>
                      </c:pt>
                      <c:pt idx="43">
                        <c:v>5.61</c:v>
                      </c:pt>
                      <c:pt idx="44">
                        <c:v>5.61</c:v>
                      </c:pt>
                      <c:pt idx="45">
                        <c:v>5.6</c:v>
                      </c:pt>
                      <c:pt idx="46">
                        <c:v>5.6</c:v>
                      </c:pt>
                      <c:pt idx="47">
                        <c:v>5.6</c:v>
                      </c:pt>
                      <c:pt idx="48">
                        <c:v>5.61</c:v>
                      </c:pt>
                      <c:pt idx="49">
                        <c:v>5.6</c:v>
                      </c:pt>
                      <c:pt idx="50">
                        <c:v>5.51</c:v>
                      </c:pt>
                      <c:pt idx="51">
                        <c:v>5.47</c:v>
                      </c:pt>
                      <c:pt idx="52">
                        <c:v>5.45</c:v>
                      </c:pt>
                      <c:pt idx="53">
                        <c:v>5.39</c:v>
                      </c:pt>
                      <c:pt idx="54">
                        <c:v>5.32</c:v>
                      </c:pt>
                      <c:pt idx="55">
                        <c:v>5.36</c:v>
                      </c:pt>
                      <c:pt idx="56">
                        <c:v>5.46</c:v>
                      </c:pt>
                      <c:pt idx="57">
                        <c:v>5.52</c:v>
                      </c:pt>
                      <c:pt idx="58">
                        <c:v>5.56</c:v>
                      </c:pt>
                      <c:pt idx="59">
                        <c:v>5.56</c:v>
                      </c:pt>
                      <c:pt idx="60">
                        <c:v>5.57</c:v>
                      </c:pt>
                      <c:pt idx="61">
                        <c:v>5.5</c:v>
                      </c:pt>
                      <c:pt idx="62">
                        <c:v>5.46</c:v>
                      </c:pt>
                      <c:pt idx="63">
                        <c:v>5.39</c:v>
                      </c:pt>
                      <c:pt idx="64">
                        <c:v>5.32</c:v>
                      </c:pt>
                      <c:pt idx="65">
                        <c:v>5.24</c:v>
                      </c:pt>
                      <c:pt idx="66">
                        <c:v>5.22</c:v>
                      </c:pt>
                      <c:pt idx="67">
                        <c:v>5.15</c:v>
                      </c:pt>
                      <c:pt idx="68">
                        <c:v>5.09</c:v>
                      </c:pt>
                      <c:pt idx="69">
                        <c:v>5.01</c:v>
                      </c:pt>
                      <c:pt idx="70">
                        <c:v>4.96</c:v>
                      </c:pt>
                      <c:pt idx="71">
                        <c:v>4.9000000000000004</c:v>
                      </c:pt>
                      <c:pt idx="72">
                        <c:v>4.92</c:v>
                      </c:pt>
                      <c:pt idx="73">
                        <c:v>4.93</c:v>
                      </c:pt>
                      <c:pt idx="74">
                        <c:v>4.83</c:v>
                      </c:pt>
                      <c:pt idx="75">
                        <c:v>4.6900000000000004</c:v>
                      </c:pt>
                      <c:pt idx="76">
                        <c:v>4.57</c:v>
                      </c:pt>
                      <c:pt idx="77">
                        <c:v>4.49</c:v>
                      </c:pt>
                      <c:pt idx="78">
                        <c:v>4.43</c:v>
                      </c:pt>
                      <c:pt idx="79">
                        <c:v>4.4000000000000004</c:v>
                      </c:pt>
                      <c:pt idx="80">
                        <c:v>4.41</c:v>
                      </c:pt>
                      <c:pt idx="81">
                        <c:v>4.38</c:v>
                      </c:pt>
                      <c:pt idx="82">
                        <c:v>4.33</c:v>
                      </c:pt>
                      <c:pt idx="83">
                        <c:v>4.28</c:v>
                      </c:pt>
                      <c:pt idx="84">
                        <c:v>4.28</c:v>
                      </c:pt>
                      <c:pt idx="85">
                        <c:v>4.29</c:v>
                      </c:pt>
                      <c:pt idx="86">
                        <c:v>4.32</c:v>
                      </c:pt>
                      <c:pt idx="87">
                        <c:v>4.33</c:v>
                      </c:pt>
                      <c:pt idx="88">
                        <c:v>4.32</c:v>
                      </c:pt>
                      <c:pt idx="89">
                        <c:v>4.28</c:v>
                      </c:pt>
                      <c:pt idx="90">
                        <c:v>4.29</c:v>
                      </c:pt>
                      <c:pt idx="91">
                        <c:v>4.25</c:v>
                      </c:pt>
                      <c:pt idx="92">
                        <c:v>4.24</c:v>
                      </c:pt>
                      <c:pt idx="93">
                        <c:v>4.24</c:v>
                      </c:pt>
                      <c:pt idx="94">
                        <c:v>4.29</c:v>
                      </c:pt>
                      <c:pt idx="95">
                        <c:v>4.38</c:v>
                      </c:pt>
                      <c:pt idx="96">
                        <c:v>4.51</c:v>
                      </c:pt>
                      <c:pt idx="97">
                        <c:v>4.54</c:v>
                      </c:pt>
                      <c:pt idx="98">
                        <c:v>4.4800000000000004</c:v>
                      </c:pt>
                      <c:pt idx="99">
                        <c:v>4.4000000000000004</c:v>
                      </c:pt>
                      <c:pt idx="100">
                        <c:v>4.32</c:v>
                      </c:pt>
                      <c:pt idx="101">
                        <c:v>4.33</c:v>
                      </c:pt>
                      <c:pt idx="102">
                        <c:v>4.3</c:v>
                      </c:pt>
                      <c:pt idx="103">
                        <c:v>4.3499999999999996</c:v>
                      </c:pt>
                      <c:pt idx="104">
                        <c:v>4.3</c:v>
                      </c:pt>
                      <c:pt idx="105">
                        <c:v>4.29</c:v>
                      </c:pt>
                      <c:pt idx="106">
                        <c:v>4.3099999999999996</c:v>
                      </c:pt>
                      <c:pt idx="107">
                        <c:v>4.13</c:v>
                      </c:pt>
                      <c:pt idx="108">
                        <c:v>4.13</c:v>
                      </c:pt>
                      <c:pt idx="109">
                        <c:v>4.13</c:v>
                      </c:pt>
                      <c:pt idx="110">
                        <c:v>4.13</c:v>
                      </c:pt>
                      <c:pt idx="111">
                        <c:v>4.12</c:v>
                      </c:pt>
                      <c:pt idx="112">
                        <c:v>4.13</c:v>
                      </c:pt>
                      <c:pt idx="113">
                        <c:v>4.09</c:v>
                      </c:pt>
                      <c:pt idx="114">
                        <c:v>4.03</c:v>
                      </c:pt>
                      <c:pt idx="115">
                        <c:v>3.97</c:v>
                      </c:pt>
                      <c:pt idx="116">
                        <c:v>3.92</c:v>
                      </c:pt>
                      <c:pt idx="117">
                        <c:v>3.86</c:v>
                      </c:pt>
                      <c:pt idx="118">
                        <c:v>3.84</c:v>
                      </c:pt>
                      <c:pt idx="119">
                        <c:v>3.82</c:v>
                      </c:pt>
                      <c:pt idx="120">
                        <c:v>3.8</c:v>
                      </c:pt>
                      <c:pt idx="121">
                        <c:v>3.82</c:v>
                      </c:pt>
                      <c:pt idx="122">
                        <c:v>3.82</c:v>
                      </c:pt>
                      <c:pt idx="123">
                        <c:v>3.82</c:v>
                      </c:pt>
                      <c:pt idx="124">
                        <c:v>3.78</c:v>
                      </c:pt>
                      <c:pt idx="125">
                        <c:v>3.72</c:v>
                      </c:pt>
                      <c:pt idx="126">
                        <c:v>3.7</c:v>
                      </c:pt>
                      <c:pt idx="127">
                        <c:v>3.7</c:v>
                      </c:pt>
                      <c:pt idx="128">
                        <c:v>3.74</c:v>
                      </c:pt>
                      <c:pt idx="129">
                        <c:v>3.72</c:v>
                      </c:pt>
                      <c:pt idx="130">
                        <c:v>3.68</c:v>
                      </c:pt>
                      <c:pt idx="131">
                        <c:v>3.68</c:v>
                      </c:pt>
                      <c:pt idx="132">
                        <c:v>3.66</c:v>
                      </c:pt>
                      <c:pt idx="133">
                        <c:v>3.68</c:v>
                      </c:pt>
                      <c:pt idx="134">
                        <c:v>3.68</c:v>
                      </c:pt>
                      <c:pt idx="135">
                        <c:v>3.74</c:v>
                      </c:pt>
                      <c:pt idx="136">
                        <c:v>3.81</c:v>
                      </c:pt>
                      <c:pt idx="137">
                        <c:v>3.75</c:v>
                      </c:pt>
                      <c:pt idx="138">
                        <c:v>3.88</c:v>
                      </c:pt>
                      <c:pt idx="139">
                        <c:v>3.9</c:v>
                      </c:pt>
                      <c:pt idx="140">
                        <c:v>3.92</c:v>
                      </c:pt>
                      <c:pt idx="141">
                        <c:v>4.12</c:v>
                      </c:pt>
                      <c:pt idx="142">
                        <c:v>4.22</c:v>
                      </c:pt>
                      <c:pt idx="143">
                        <c:v>4.38</c:v>
                      </c:pt>
                      <c:pt idx="144">
                        <c:v>4.4400000000000004</c:v>
                      </c:pt>
                      <c:pt idx="145">
                        <c:v>4.4000000000000004</c:v>
                      </c:pt>
                      <c:pt idx="146">
                        <c:v>4.34</c:v>
                      </c:pt>
                      <c:pt idx="147">
                        <c:v>4.3</c:v>
                      </c:pt>
                      <c:pt idx="148">
                        <c:v>4.28</c:v>
                      </c:pt>
                      <c:pt idx="149">
                        <c:v>4.26</c:v>
                      </c:pt>
                      <c:pt idx="150">
                        <c:v>4.26</c:v>
                      </c:pt>
                      <c:pt idx="151">
                        <c:v>4.3</c:v>
                      </c:pt>
                      <c:pt idx="152">
                        <c:v>4.32</c:v>
                      </c:pt>
                      <c:pt idx="153">
                        <c:v>4.3</c:v>
                      </c:pt>
                      <c:pt idx="154">
                        <c:v>4.29</c:v>
                      </c:pt>
                      <c:pt idx="155">
                        <c:v>4.32</c:v>
                      </c:pt>
                      <c:pt idx="156">
                        <c:v>4.34</c:v>
                      </c:pt>
                      <c:pt idx="157">
                        <c:v>4.4000000000000004</c:v>
                      </c:pt>
                      <c:pt idx="158">
                        <c:v>4.5599999999999996</c:v>
                      </c:pt>
                      <c:pt idx="159">
                        <c:v>4.66</c:v>
                      </c:pt>
                      <c:pt idx="160">
                        <c:v>4.72</c:v>
                      </c:pt>
                      <c:pt idx="161">
                        <c:v>4.8099999999999996</c:v>
                      </c:pt>
                      <c:pt idx="162">
                        <c:v>4.8600000000000003</c:v>
                      </c:pt>
                      <c:pt idx="163">
                        <c:v>4.8600000000000003</c:v>
                      </c:pt>
                      <c:pt idx="164">
                        <c:v>4.78</c:v>
                      </c:pt>
                      <c:pt idx="165">
                        <c:v>4.76</c:v>
                      </c:pt>
                      <c:pt idx="166">
                        <c:v>4.8499999999999996</c:v>
                      </c:pt>
                      <c:pt idx="167">
                        <c:v>4.9000000000000004</c:v>
                      </c:pt>
                      <c:pt idx="168">
                        <c:v>4.9800000000000004</c:v>
                      </c:pt>
                      <c:pt idx="169">
                        <c:v>4.9800000000000004</c:v>
                      </c:pt>
                      <c:pt idx="170">
                        <c:v>4.9800000000000004</c:v>
                      </c:pt>
                      <c:pt idx="171">
                        <c:v>4.96</c:v>
                      </c:pt>
                      <c:pt idx="172">
                        <c:v>5</c:v>
                      </c:pt>
                      <c:pt idx="173">
                        <c:v>5.18</c:v>
                      </c:pt>
                      <c:pt idx="174">
                        <c:v>5.3</c:v>
                      </c:pt>
                      <c:pt idx="175">
                        <c:v>5.38</c:v>
                      </c:pt>
                      <c:pt idx="176">
                        <c:v>5.52</c:v>
                      </c:pt>
                      <c:pt idx="177">
                        <c:v>5.7</c:v>
                      </c:pt>
                      <c:pt idx="178">
                        <c:v>5.8</c:v>
                      </c:pt>
                      <c:pt idx="179">
                        <c:v>5.8</c:v>
                      </c:pt>
                      <c:pt idx="180">
                        <c:v>5.82</c:v>
                      </c:pt>
                      <c:pt idx="181">
                        <c:v>5.86</c:v>
                      </c:pt>
                      <c:pt idx="182">
                        <c:v>5.9</c:v>
                      </c:pt>
                      <c:pt idx="183">
                        <c:v>5.94</c:v>
                      </c:pt>
                      <c:pt idx="184">
                        <c:v>6</c:v>
                      </c:pt>
                      <c:pt idx="185">
                        <c:v>6.05</c:v>
                      </c:pt>
                      <c:pt idx="186">
                        <c:v>6.14</c:v>
                      </c:pt>
                      <c:pt idx="187">
                        <c:v>6.17</c:v>
                      </c:pt>
                      <c:pt idx="188">
                        <c:v>6.16</c:v>
                      </c:pt>
                      <c:pt idx="189">
                        <c:v>6.14</c:v>
                      </c:pt>
                      <c:pt idx="190">
                        <c:v>6.09</c:v>
                      </c:pt>
                      <c:pt idx="191">
                        <c:v>6.08</c:v>
                      </c:pt>
                      <c:pt idx="192">
                        <c:v>6.1</c:v>
                      </c:pt>
                      <c:pt idx="193">
                        <c:v>6.16</c:v>
                      </c:pt>
                      <c:pt idx="194">
                        <c:v>6.2</c:v>
                      </c:pt>
                      <c:pt idx="195">
                        <c:v>6.28</c:v>
                      </c:pt>
                      <c:pt idx="196">
                        <c:v>6.3</c:v>
                      </c:pt>
                      <c:pt idx="197">
                        <c:v>6.4</c:v>
                      </c:pt>
                      <c:pt idx="198">
                        <c:v>6.48</c:v>
                      </c:pt>
                      <c:pt idx="199">
                        <c:v>6.54</c:v>
                      </c:pt>
                      <c:pt idx="200">
                        <c:v>6.56</c:v>
                      </c:pt>
                      <c:pt idx="201">
                        <c:v>6.6</c:v>
                      </c:pt>
                      <c:pt idx="202">
                        <c:v>6.64</c:v>
                      </c:pt>
                      <c:pt idx="203">
                        <c:v>6.66</c:v>
                      </c:pt>
                      <c:pt idx="204">
                        <c:v>6.68</c:v>
                      </c:pt>
                      <c:pt idx="205">
                        <c:v>6.6</c:v>
                      </c:pt>
                      <c:pt idx="206">
                        <c:v>6.62</c:v>
                      </c:pt>
                      <c:pt idx="207">
                        <c:v>6.62</c:v>
                      </c:pt>
                      <c:pt idx="208">
                        <c:v>6.62</c:v>
                      </c:pt>
                      <c:pt idx="209">
                        <c:v>6.6</c:v>
                      </c:pt>
                      <c:pt idx="210">
                        <c:v>6.62</c:v>
                      </c:pt>
                      <c:pt idx="211">
                        <c:v>6.62</c:v>
                      </c:pt>
                      <c:pt idx="212">
                        <c:v>6.62</c:v>
                      </c:pt>
                      <c:pt idx="213">
                        <c:v>6.59</c:v>
                      </c:pt>
                      <c:pt idx="214">
                        <c:v>6.56</c:v>
                      </c:pt>
                      <c:pt idx="215">
                        <c:v>6.56</c:v>
                      </c:pt>
                      <c:pt idx="216">
                        <c:v>6.58</c:v>
                      </c:pt>
                      <c:pt idx="217">
                        <c:v>6.6</c:v>
                      </c:pt>
                      <c:pt idx="218">
                        <c:v>6.6</c:v>
                      </c:pt>
                      <c:pt idx="219">
                        <c:v>6.62</c:v>
                      </c:pt>
                      <c:pt idx="220">
                        <c:v>6.64</c:v>
                      </c:pt>
                      <c:pt idx="221">
                        <c:v>6.7</c:v>
                      </c:pt>
                      <c:pt idx="222">
                        <c:v>6.74</c:v>
                      </c:pt>
                      <c:pt idx="223">
                        <c:v>6.7</c:v>
                      </c:pt>
                      <c:pt idx="224">
                        <c:v>6.8</c:v>
                      </c:pt>
                      <c:pt idx="225">
                        <c:v>6.9</c:v>
                      </c:pt>
                      <c:pt idx="226">
                        <c:v>7</c:v>
                      </c:pt>
                      <c:pt idx="227">
                        <c:v>7</c:v>
                      </c:pt>
                      <c:pt idx="228">
                        <c:v>7.08</c:v>
                      </c:pt>
                      <c:pt idx="229">
                        <c:v>7.12</c:v>
                      </c:pt>
                      <c:pt idx="230">
                        <c:v>7.16</c:v>
                      </c:pt>
                      <c:pt idx="231">
                        <c:v>7.2</c:v>
                      </c:pt>
                      <c:pt idx="232">
                        <c:v>7.2</c:v>
                      </c:pt>
                      <c:pt idx="233">
                        <c:v>7.28</c:v>
                      </c:pt>
                      <c:pt idx="234">
                        <c:v>7.34</c:v>
                      </c:pt>
                      <c:pt idx="235">
                        <c:v>7.36</c:v>
                      </c:pt>
                      <c:pt idx="236">
                        <c:v>7.4</c:v>
                      </c:pt>
                      <c:pt idx="237">
                        <c:v>7.4</c:v>
                      </c:pt>
                      <c:pt idx="238">
                        <c:v>7.42</c:v>
                      </c:pt>
                      <c:pt idx="239">
                        <c:v>7.46</c:v>
                      </c:pt>
                      <c:pt idx="240">
                        <c:v>7.48</c:v>
                      </c:pt>
                      <c:pt idx="241">
                        <c:v>7.5</c:v>
                      </c:pt>
                      <c:pt idx="242">
                        <c:v>7.54</c:v>
                      </c:pt>
                      <c:pt idx="243">
                        <c:v>7.56</c:v>
                      </c:pt>
                      <c:pt idx="244">
                        <c:v>7.6</c:v>
                      </c:pt>
                      <c:pt idx="245">
                        <c:v>7.62</c:v>
                      </c:pt>
                      <c:pt idx="246">
                        <c:v>7.68</c:v>
                      </c:pt>
                      <c:pt idx="247">
                        <c:v>7.69</c:v>
                      </c:pt>
                      <c:pt idx="248">
                        <c:v>7.7</c:v>
                      </c:pt>
                      <c:pt idx="249">
                        <c:v>7.74</c:v>
                      </c:pt>
                      <c:pt idx="250">
                        <c:v>7.78</c:v>
                      </c:pt>
                      <c:pt idx="251">
                        <c:v>7.8</c:v>
                      </c:pt>
                      <c:pt idx="252">
                        <c:v>7.85</c:v>
                      </c:pt>
                      <c:pt idx="253">
                        <c:v>7.86</c:v>
                      </c:pt>
                      <c:pt idx="254">
                        <c:v>7.9</c:v>
                      </c:pt>
                      <c:pt idx="255">
                        <c:v>7.96</c:v>
                      </c:pt>
                      <c:pt idx="256">
                        <c:v>8</c:v>
                      </c:pt>
                      <c:pt idx="257">
                        <c:v>8.02</c:v>
                      </c:pt>
                      <c:pt idx="258">
                        <c:v>8.02</c:v>
                      </c:pt>
                      <c:pt idx="259">
                        <c:v>8.0500000000000007</c:v>
                      </c:pt>
                      <c:pt idx="260">
                        <c:v>8.08</c:v>
                      </c:pt>
                      <c:pt idx="261">
                        <c:v>8.08</c:v>
                      </c:pt>
                      <c:pt idx="262">
                        <c:v>8.1</c:v>
                      </c:pt>
                      <c:pt idx="263">
                        <c:v>8.18</c:v>
                      </c:pt>
                      <c:pt idx="264">
                        <c:v>8.24</c:v>
                      </c:pt>
                      <c:pt idx="265">
                        <c:v>8.24</c:v>
                      </c:pt>
                      <c:pt idx="266">
                        <c:v>8.25</c:v>
                      </c:pt>
                      <c:pt idx="267">
                        <c:v>8.26</c:v>
                      </c:pt>
                      <c:pt idx="268">
                        <c:v>8.26</c:v>
                      </c:pt>
                      <c:pt idx="269">
                        <c:v>8.2799999999999994</c:v>
                      </c:pt>
                      <c:pt idx="270">
                        <c:v>8.3000000000000007</c:v>
                      </c:pt>
                      <c:pt idx="271">
                        <c:v>8.32</c:v>
                      </c:pt>
                      <c:pt idx="272">
                        <c:v>8.32</c:v>
                      </c:pt>
                      <c:pt idx="273">
                        <c:v>8.32</c:v>
                      </c:pt>
                      <c:pt idx="274">
                        <c:v>8.35</c:v>
                      </c:pt>
                      <c:pt idx="275">
                        <c:v>8.36</c:v>
                      </c:pt>
                      <c:pt idx="276">
                        <c:v>8.36</c:v>
                      </c:pt>
                      <c:pt idx="277">
                        <c:v>8.3800000000000008</c:v>
                      </c:pt>
                      <c:pt idx="278">
                        <c:v>8.3800000000000008</c:v>
                      </c:pt>
                      <c:pt idx="279">
                        <c:v>8.3800000000000008</c:v>
                      </c:pt>
                      <c:pt idx="280">
                        <c:v>8.4</c:v>
                      </c:pt>
                      <c:pt idx="281">
                        <c:v>8.42</c:v>
                      </c:pt>
                      <c:pt idx="282">
                        <c:v>8.44</c:v>
                      </c:pt>
                      <c:pt idx="283">
                        <c:v>8.4600000000000009</c:v>
                      </c:pt>
                      <c:pt idx="284">
                        <c:v>8.48</c:v>
                      </c:pt>
                      <c:pt idx="285">
                        <c:v>8.48</c:v>
                      </c:pt>
                      <c:pt idx="286">
                        <c:v>8.5</c:v>
                      </c:pt>
                      <c:pt idx="287">
                        <c:v>8.52</c:v>
                      </c:pt>
                      <c:pt idx="288">
                        <c:v>8.5399999999999991</c:v>
                      </c:pt>
                      <c:pt idx="289">
                        <c:v>8.56</c:v>
                      </c:pt>
                      <c:pt idx="290">
                        <c:v>8.58</c:v>
                      </c:pt>
                      <c:pt idx="291">
                        <c:v>8.58</c:v>
                      </c:pt>
                      <c:pt idx="292">
                        <c:v>8.6</c:v>
                      </c:pt>
                      <c:pt idx="293">
                        <c:v>8.6199999999999992</c:v>
                      </c:pt>
                      <c:pt idx="294">
                        <c:v>8.6199999999999992</c:v>
                      </c:pt>
                      <c:pt idx="295">
                        <c:v>8.6300000000000008</c:v>
                      </c:pt>
                      <c:pt idx="296">
                        <c:v>8.64</c:v>
                      </c:pt>
                      <c:pt idx="297">
                        <c:v>8.66</c:v>
                      </c:pt>
                      <c:pt idx="298">
                        <c:v>8.68</c:v>
                      </c:pt>
                      <c:pt idx="299">
                        <c:v>8.6999999999999993</c:v>
                      </c:pt>
                      <c:pt idx="300">
                        <c:v>8.6999999999999993</c:v>
                      </c:pt>
                      <c:pt idx="301">
                        <c:v>8.6999999999999993</c:v>
                      </c:pt>
                      <c:pt idx="302">
                        <c:v>8.7100000000000009</c:v>
                      </c:pt>
                      <c:pt idx="303">
                        <c:v>8.7200000000000006</c:v>
                      </c:pt>
                      <c:pt idx="304">
                        <c:v>8.75</c:v>
                      </c:pt>
                      <c:pt idx="305">
                        <c:v>8.77</c:v>
                      </c:pt>
                      <c:pt idx="306">
                        <c:v>8.77</c:v>
                      </c:pt>
                      <c:pt idx="307">
                        <c:v>8.77</c:v>
                      </c:pt>
                      <c:pt idx="308">
                        <c:v>8.8000000000000007</c:v>
                      </c:pt>
                      <c:pt idx="309">
                        <c:v>8.8000000000000007</c:v>
                      </c:pt>
                      <c:pt idx="310">
                        <c:v>8.8000000000000007</c:v>
                      </c:pt>
                      <c:pt idx="311">
                        <c:v>8.81</c:v>
                      </c:pt>
                      <c:pt idx="312">
                        <c:v>8.82</c:v>
                      </c:pt>
                      <c:pt idx="313">
                        <c:v>8.81</c:v>
                      </c:pt>
                      <c:pt idx="314">
                        <c:v>8.8000000000000007</c:v>
                      </c:pt>
                      <c:pt idx="315">
                        <c:v>8.81</c:v>
                      </c:pt>
                      <c:pt idx="316">
                        <c:v>8.82</c:v>
                      </c:pt>
                      <c:pt idx="317">
                        <c:v>8.83</c:v>
                      </c:pt>
                      <c:pt idx="318">
                        <c:v>8.82</c:v>
                      </c:pt>
                      <c:pt idx="319">
                        <c:v>8.82</c:v>
                      </c:pt>
                      <c:pt idx="320">
                        <c:v>8.82</c:v>
                      </c:pt>
                      <c:pt idx="321">
                        <c:v>8.82</c:v>
                      </c:pt>
                      <c:pt idx="322">
                        <c:v>8.83</c:v>
                      </c:pt>
                      <c:pt idx="323">
                        <c:v>8.84</c:v>
                      </c:pt>
                      <c:pt idx="324">
                        <c:v>8.83</c:v>
                      </c:pt>
                      <c:pt idx="325">
                        <c:v>8.82</c:v>
                      </c:pt>
                      <c:pt idx="326">
                        <c:v>8.82</c:v>
                      </c:pt>
                      <c:pt idx="327">
                        <c:v>8.82</c:v>
                      </c:pt>
                      <c:pt idx="328">
                        <c:v>8.8000000000000007</c:v>
                      </c:pt>
                      <c:pt idx="329">
                        <c:v>8.8000000000000007</c:v>
                      </c:pt>
                      <c:pt idx="330">
                        <c:v>8.7799999999999994</c:v>
                      </c:pt>
                      <c:pt idx="331">
                        <c:v>8.76</c:v>
                      </c:pt>
                      <c:pt idx="332">
                        <c:v>8.74</c:v>
                      </c:pt>
                      <c:pt idx="333">
                        <c:v>8.6999999999999993</c:v>
                      </c:pt>
                      <c:pt idx="334">
                        <c:v>8.68</c:v>
                      </c:pt>
                      <c:pt idx="335">
                        <c:v>8.68</c:v>
                      </c:pt>
                      <c:pt idx="336">
                        <c:v>8.66</c:v>
                      </c:pt>
                      <c:pt idx="337">
                        <c:v>8.6</c:v>
                      </c:pt>
                      <c:pt idx="338">
                        <c:v>8.56</c:v>
                      </c:pt>
                      <c:pt idx="339">
                        <c:v>8.52</c:v>
                      </c:pt>
                      <c:pt idx="340">
                        <c:v>8.5</c:v>
                      </c:pt>
                      <c:pt idx="341">
                        <c:v>8.4499999999999993</c:v>
                      </c:pt>
                      <c:pt idx="342">
                        <c:v>8.4</c:v>
                      </c:pt>
                      <c:pt idx="343">
                        <c:v>8.36</c:v>
                      </c:pt>
                      <c:pt idx="344">
                        <c:v>8.3000000000000007</c:v>
                      </c:pt>
                      <c:pt idx="345">
                        <c:v>8.2799999999999994</c:v>
                      </c:pt>
                      <c:pt idx="346">
                        <c:v>8.24</c:v>
                      </c:pt>
                      <c:pt idx="347">
                        <c:v>8.18</c:v>
                      </c:pt>
                      <c:pt idx="348">
                        <c:v>8.1300000000000008</c:v>
                      </c:pt>
                      <c:pt idx="349">
                        <c:v>8.08</c:v>
                      </c:pt>
                      <c:pt idx="350">
                        <c:v>8.02</c:v>
                      </c:pt>
                      <c:pt idx="351">
                        <c:v>7.98</c:v>
                      </c:pt>
                      <c:pt idx="352">
                        <c:v>7.92</c:v>
                      </c:pt>
                      <c:pt idx="353">
                        <c:v>7.85</c:v>
                      </c:pt>
                      <c:pt idx="354">
                        <c:v>7.8</c:v>
                      </c:pt>
                      <c:pt idx="355">
                        <c:v>7.76</c:v>
                      </c:pt>
                      <c:pt idx="356">
                        <c:v>7.72</c:v>
                      </c:pt>
                      <c:pt idx="357">
                        <c:v>7.66</c:v>
                      </c:pt>
                      <c:pt idx="358">
                        <c:v>7.6</c:v>
                      </c:pt>
                      <c:pt idx="359">
                        <c:v>7.58</c:v>
                      </c:pt>
                      <c:pt idx="360">
                        <c:v>7.5</c:v>
                      </c:pt>
                      <c:pt idx="361">
                        <c:v>7.5</c:v>
                      </c:pt>
                      <c:pt idx="362">
                        <c:v>7.46</c:v>
                      </c:pt>
                      <c:pt idx="363">
                        <c:v>7.42</c:v>
                      </c:pt>
                      <c:pt idx="364">
                        <c:v>7.4</c:v>
                      </c:pt>
                      <c:pt idx="365">
                        <c:v>7.36</c:v>
                      </c:pt>
                      <c:pt idx="366">
                        <c:v>7.35</c:v>
                      </c:pt>
                      <c:pt idx="367">
                        <c:v>7.34</c:v>
                      </c:pt>
                      <c:pt idx="368">
                        <c:v>7.3</c:v>
                      </c:pt>
                      <c:pt idx="369">
                        <c:v>7.3</c:v>
                      </c:pt>
                      <c:pt idx="370">
                        <c:v>7.27</c:v>
                      </c:pt>
                      <c:pt idx="371">
                        <c:v>7.27</c:v>
                      </c:pt>
                      <c:pt idx="372">
                        <c:v>7.16</c:v>
                      </c:pt>
                      <c:pt idx="373">
                        <c:v>7.12</c:v>
                      </c:pt>
                      <c:pt idx="374">
                        <c:v>7.04</c:v>
                      </c:pt>
                      <c:pt idx="375">
                        <c:v>7</c:v>
                      </c:pt>
                      <c:pt idx="376">
                        <c:v>6.94</c:v>
                      </c:pt>
                      <c:pt idx="377">
                        <c:v>6.88</c:v>
                      </c:pt>
                      <c:pt idx="378">
                        <c:v>6.84</c:v>
                      </c:pt>
                      <c:pt idx="379">
                        <c:v>6.82</c:v>
                      </c:pt>
                      <c:pt idx="380">
                        <c:v>6.7</c:v>
                      </c:pt>
                      <c:pt idx="381">
                        <c:v>6.6</c:v>
                      </c:pt>
                      <c:pt idx="382">
                        <c:v>6.5</c:v>
                      </c:pt>
                      <c:pt idx="383">
                        <c:v>6.45</c:v>
                      </c:pt>
                      <c:pt idx="384">
                        <c:v>6.36</c:v>
                      </c:pt>
                      <c:pt idx="385">
                        <c:v>6.3</c:v>
                      </c:pt>
                      <c:pt idx="386">
                        <c:v>6.36</c:v>
                      </c:pt>
                      <c:pt idx="387">
                        <c:v>6.32</c:v>
                      </c:pt>
                      <c:pt idx="388">
                        <c:v>6.28</c:v>
                      </c:pt>
                      <c:pt idx="389">
                        <c:v>6.2</c:v>
                      </c:pt>
                      <c:pt idx="390">
                        <c:v>6.18</c:v>
                      </c:pt>
                      <c:pt idx="391">
                        <c:v>6.18</c:v>
                      </c:pt>
                      <c:pt idx="392">
                        <c:v>6.12</c:v>
                      </c:pt>
                      <c:pt idx="393">
                        <c:v>6.11</c:v>
                      </c:pt>
                      <c:pt idx="394">
                        <c:v>6.08</c:v>
                      </c:pt>
                      <c:pt idx="395">
                        <c:v>6.06</c:v>
                      </c:pt>
                      <c:pt idx="396">
                        <c:v>6.1</c:v>
                      </c:pt>
                      <c:pt idx="397">
                        <c:v>6.08</c:v>
                      </c:pt>
                      <c:pt idx="398">
                        <c:v>6.09</c:v>
                      </c:pt>
                      <c:pt idx="399">
                        <c:v>6.16</c:v>
                      </c:pt>
                      <c:pt idx="400">
                        <c:v>6.16</c:v>
                      </c:pt>
                      <c:pt idx="401">
                        <c:v>6.18</c:v>
                      </c:pt>
                      <c:pt idx="402">
                        <c:v>6.18</c:v>
                      </c:pt>
                      <c:pt idx="403">
                        <c:v>6.19</c:v>
                      </c:pt>
                      <c:pt idx="404">
                        <c:v>6.18</c:v>
                      </c:pt>
                      <c:pt idx="405">
                        <c:v>6.18</c:v>
                      </c:pt>
                      <c:pt idx="406">
                        <c:v>6.22</c:v>
                      </c:pt>
                      <c:pt idx="407">
                        <c:v>6.22</c:v>
                      </c:pt>
                      <c:pt idx="408">
                        <c:v>6.3</c:v>
                      </c:pt>
                      <c:pt idx="409">
                        <c:v>6.4</c:v>
                      </c:pt>
                      <c:pt idx="410">
                        <c:v>6.48</c:v>
                      </c:pt>
                      <c:pt idx="411">
                        <c:v>6.52</c:v>
                      </c:pt>
                      <c:pt idx="412">
                        <c:v>6.5</c:v>
                      </c:pt>
                      <c:pt idx="413">
                        <c:v>6.52</c:v>
                      </c:pt>
                      <c:pt idx="414">
                        <c:v>6.54</c:v>
                      </c:pt>
                      <c:pt idx="415">
                        <c:v>6.58</c:v>
                      </c:pt>
                      <c:pt idx="416">
                        <c:v>6.62</c:v>
                      </c:pt>
                      <c:pt idx="417">
                        <c:v>6.6</c:v>
                      </c:pt>
                      <c:pt idx="418">
                        <c:v>6.64</c:v>
                      </c:pt>
                      <c:pt idx="419">
                        <c:v>6.62</c:v>
                      </c:pt>
                      <c:pt idx="420">
                        <c:v>6.6</c:v>
                      </c:pt>
                      <c:pt idx="421">
                        <c:v>6.6</c:v>
                      </c:pt>
                      <c:pt idx="422">
                        <c:v>6.58</c:v>
                      </c:pt>
                      <c:pt idx="423">
                        <c:v>6.58</c:v>
                      </c:pt>
                      <c:pt idx="424">
                        <c:v>6.57</c:v>
                      </c:pt>
                      <c:pt idx="425">
                        <c:v>6.56</c:v>
                      </c:pt>
                      <c:pt idx="426">
                        <c:v>6.54</c:v>
                      </c:pt>
                      <c:pt idx="427">
                        <c:v>6.54</c:v>
                      </c:pt>
                      <c:pt idx="428">
                        <c:v>6.46</c:v>
                      </c:pt>
                      <c:pt idx="429">
                        <c:v>6.38</c:v>
                      </c:pt>
                      <c:pt idx="430">
                        <c:v>6.3</c:v>
                      </c:pt>
                      <c:pt idx="431">
                        <c:v>6.26</c:v>
                      </c:pt>
                      <c:pt idx="432">
                        <c:v>6.18</c:v>
                      </c:pt>
                      <c:pt idx="433">
                        <c:v>6.12</c:v>
                      </c:pt>
                      <c:pt idx="434">
                        <c:v>6.1</c:v>
                      </c:pt>
                      <c:pt idx="435">
                        <c:v>6.08</c:v>
                      </c:pt>
                      <c:pt idx="436">
                        <c:v>6.08</c:v>
                      </c:pt>
                      <c:pt idx="437">
                        <c:v>6.1</c:v>
                      </c:pt>
                      <c:pt idx="438">
                        <c:v>6.12</c:v>
                      </c:pt>
                      <c:pt idx="439">
                        <c:v>6.12</c:v>
                      </c:pt>
                      <c:pt idx="440">
                        <c:v>6.14</c:v>
                      </c:pt>
                      <c:pt idx="441">
                        <c:v>6.13</c:v>
                      </c:pt>
                      <c:pt idx="442">
                        <c:v>6.14</c:v>
                      </c:pt>
                      <c:pt idx="443">
                        <c:v>6.08</c:v>
                      </c:pt>
                      <c:pt idx="444">
                        <c:v>6.08</c:v>
                      </c:pt>
                      <c:pt idx="445">
                        <c:v>6.18</c:v>
                      </c:pt>
                      <c:pt idx="446">
                        <c:v>6.2</c:v>
                      </c:pt>
                      <c:pt idx="447">
                        <c:v>6.3</c:v>
                      </c:pt>
                      <c:pt idx="448">
                        <c:v>6.34</c:v>
                      </c:pt>
                      <c:pt idx="449">
                        <c:v>6.32</c:v>
                      </c:pt>
                      <c:pt idx="450">
                        <c:v>6.3</c:v>
                      </c:pt>
                      <c:pt idx="451">
                        <c:v>6.28</c:v>
                      </c:pt>
                      <c:pt idx="452">
                        <c:v>6.34</c:v>
                      </c:pt>
                      <c:pt idx="453">
                        <c:v>6.34</c:v>
                      </c:pt>
                      <c:pt idx="454">
                        <c:v>6.32</c:v>
                      </c:pt>
                      <c:pt idx="455">
                        <c:v>6.28</c:v>
                      </c:pt>
                      <c:pt idx="456">
                        <c:v>6.3</c:v>
                      </c:pt>
                      <c:pt idx="457">
                        <c:v>6.34</c:v>
                      </c:pt>
                      <c:pt idx="458">
                        <c:v>6.3</c:v>
                      </c:pt>
                      <c:pt idx="459">
                        <c:v>6.33</c:v>
                      </c:pt>
                      <c:pt idx="460">
                        <c:v>6.36</c:v>
                      </c:pt>
                      <c:pt idx="461">
                        <c:v>6.38</c:v>
                      </c:pt>
                      <c:pt idx="462">
                        <c:v>6.48</c:v>
                      </c:pt>
                      <c:pt idx="463">
                        <c:v>6.5</c:v>
                      </c:pt>
                      <c:pt idx="464">
                        <c:v>6.54</c:v>
                      </c:pt>
                      <c:pt idx="465">
                        <c:v>6.54</c:v>
                      </c:pt>
                      <c:pt idx="466">
                        <c:v>6.6</c:v>
                      </c:pt>
                      <c:pt idx="467">
                        <c:v>6.7</c:v>
                      </c:pt>
                      <c:pt idx="468">
                        <c:v>6.74</c:v>
                      </c:pt>
                      <c:pt idx="469">
                        <c:v>6.78</c:v>
                      </c:pt>
                      <c:pt idx="470">
                        <c:v>6.8</c:v>
                      </c:pt>
                      <c:pt idx="471">
                        <c:v>6.8</c:v>
                      </c:pt>
                      <c:pt idx="472">
                        <c:v>6.76</c:v>
                      </c:pt>
                      <c:pt idx="473">
                        <c:v>6.74</c:v>
                      </c:pt>
                      <c:pt idx="474">
                        <c:v>6.72</c:v>
                      </c:pt>
                      <c:pt idx="475">
                        <c:v>6.73</c:v>
                      </c:pt>
                      <c:pt idx="476">
                        <c:v>6.74</c:v>
                      </c:pt>
                      <c:pt idx="477">
                        <c:v>6.78</c:v>
                      </c:pt>
                      <c:pt idx="478">
                        <c:v>6.82</c:v>
                      </c:pt>
                      <c:pt idx="479">
                        <c:v>6.9</c:v>
                      </c:pt>
                      <c:pt idx="480">
                        <c:v>6.96</c:v>
                      </c:pt>
                      <c:pt idx="481">
                        <c:v>7.02</c:v>
                      </c:pt>
                      <c:pt idx="482">
                        <c:v>7.04</c:v>
                      </c:pt>
                      <c:pt idx="483">
                        <c:v>7.06</c:v>
                      </c:pt>
                      <c:pt idx="484">
                        <c:v>7.06</c:v>
                      </c:pt>
                      <c:pt idx="485">
                        <c:v>7.08</c:v>
                      </c:pt>
                      <c:pt idx="486">
                        <c:v>7.1</c:v>
                      </c:pt>
                      <c:pt idx="487">
                        <c:v>7.1</c:v>
                      </c:pt>
                      <c:pt idx="488">
                        <c:v>7.14</c:v>
                      </c:pt>
                      <c:pt idx="489">
                        <c:v>7.18</c:v>
                      </c:pt>
                      <c:pt idx="490">
                        <c:v>7.2</c:v>
                      </c:pt>
                      <c:pt idx="491">
                        <c:v>7.2</c:v>
                      </c:pt>
                      <c:pt idx="492">
                        <c:v>7.22</c:v>
                      </c:pt>
                      <c:pt idx="493">
                        <c:v>7.26</c:v>
                      </c:pt>
                      <c:pt idx="494">
                        <c:v>7.3</c:v>
                      </c:pt>
                      <c:pt idx="495">
                        <c:v>7.3</c:v>
                      </c:pt>
                      <c:pt idx="496">
                        <c:v>7.3</c:v>
                      </c:pt>
                      <c:pt idx="497">
                        <c:v>7.3</c:v>
                      </c:pt>
                      <c:pt idx="498">
                        <c:v>7.28</c:v>
                      </c:pt>
                      <c:pt idx="499">
                        <c:v>7.26</c:v>
                      </c:pt>
                      <c:pt idx="500">
                        <c:v>7.26</c:v>
                      </c:pt>
                      <c:pt idx="501">
                        <c:v>7.22</c:v>
                      </c:pt>
                      <c:pt idx="502">
                        <c:v>7.2</c:v>
                      </c:pt>
                      <c:pt idx="503">
                        <c:v>7.2</c:v>
                      </c:pt>
                      <c:pt idx="504">
                        <c:v>7.2</c:v>
                      </c:pt>
                      <c:pt idx="505">
                        <c:v>7.22</c:v>
                      </c:pt>
                      <c:pt idx="506">
                        <c:v>7.22</c:v>
                      </c:pt>
                      <c:pt idx="507">
                        <c:v>7.24</c:v>
                      </c:pt>
                      <c:pt idx="508">
                        <c:v>7.2</c:v>
                      </c:pt>
                      <c:pt idx="509">
                        <c:v>7.18</c:v>
                      </c:pt>
                      <c:pt idx="510">
                        <c:v>7.1</c:v>
                      </c:pt>
                      <c:pt idx="511">
                        <c:v>7.08</c:v>
                      </c:pt>
                      <c:pt idx="512">
                        <c:v>7.08</c:v>
                      </c:pt>
                      <c:pt idx="513">
                        <c:v>7.06</c:v>
                      </c:pt>
                      <c:pt idx="514">
                        <c:v>7</c:v>
                      </c:pt>
                      <c:pt idx="515">
                        <c:v>7.02</c:v>
                      </c:pt>
                      <c:pt idx="516">
                        <c:v>7.02</c:v>
                      </c:pt>
                      <c:pt idx="517">
                        <c:v>7</c:v>
                      </c:pt>
                      <c:pt idx="518">
                        <c:v>7</c:v>
                      </c:pt>
                      <c:pt idx="519">
                        <c:v>7</c:v>
                      </c:pt>
                      <c:pt idx="520">
                        <c:v>7.02</c:v>
                      </c:pt>
                      <c:pt idx="521">
                        <c:v>7.02</c:v>
                      </c:pt>
                      <c:pt idx="522">
                        <c:v>7.05</c:v>
                      </c:pt>
                      <c:pt idx="523">
                        <c:v>7.03</c:v>
                      </c:pt>
                      <c:pt idx="524">
                        <c:v>7</c:v>
                      </c:pt>
                      <c:pt idx="525">
                        <c:v>7.03</c:v>
                      </c:pt>
                      <c:pt idx="526">
                        <c:v>7.04</c:v>
                      </c:pt>
                      <c:pt idx="527">
                        <c:v>7.04</c:v>
                      </c:pt>
                      <c:pt idx="528">
                        <c:v>7.03</c:v>
                      </c:pt>
                      <c:pt idx="529">
                        <c:v>7.06</c:v>
                      </c:pt>
                      <c:pt idx="530">
                        <c:v>7.06</c:v>
                      </c:pt>
                      <c:pt idx="531">
                        <c:v>7.06</c:v>
                      </c:pt>
                      <c:pt idx="532">
                        <c:v>7.04</c:v>
                      </c:pt>
                      <c:pt idx="533">
                        <c:v>7.02</c:v>
                      </c:pt>
                      <c:pt idx="534">
                        <c:v>7</c:v>
                      </c:pt>
                      <c:pt idx="535">
                        <c:v>7</c:v>
                      </c:pt>
                      <c:pt idx="536">
                        <c:v>6.98</c:v>
                      </c:pt>
                      <c:pt idx="537">
                        <c:v>7.02</c:v>
                      </c:pt>
                      <c:pt idx="538">
                        <c:v>7.02</c:v>
                      </c:pt>
                      <c:pt idx="539">
                        <c:v>7.02</c:v>
                      </c:pt>
                      <c:pt idx="540">
                        <c:v>7.02</c:v>
                      </c:pt>
                      <c:pt idx="541">
                        <c:v>7.03</c:v>
                      </c:pt>
                      <c:pt idx="542">
                        <c:v>7.04</c:v>
                      </c:pt>
                      <c:pt idx="543">
                        <c:v>7.06</c:v>
                      </c:pt>
                      <c:pt idx="544">
                        <c:v>7.08</c:v>
                      </c:pt>
                      <c:pt idx="545">
                        <c:v>7.08</c:v>
                      </c:pt>
                      <c:pt idx="546">
                        <c:v>7.06</c:v>
                      </c:pt>
                      <c:pt idx="547">
                        <c:v>7.02</c:v>
                      </c:pt>
                      <c:pt idx="548">
                        <c:v>7.04</c:v>
                      </c:pt>
                      <c:pt idx="549">
                        <c:v>7.02</c:v>
                      </c:pt>
                      <c:pt idx="550">
                        <c:v>6.99</c:v>
                      </c:pt>
                      <c:pt idx="551">
                        <c:v>6.98</c:v>
                      </c:pt>
                      <c:pt idx="552">
                        <c:v>7</c:v>
                      </c:pt>
                      <c:pt idx="553">
                        <c:v>7.06</c:v>
                      </c:pt>
                      <c:pt idx="554">
                        <c:v>7.08</c:v>
                      </c:pt>
                      <c:pt idx="555">
                        <c:v>7.08</c:v>
                      </c:pt>
                      <c:pt idx="556">
                        <c:v>7.06</c:v>
                      </c:pt>
                      <c:pt idx="557">
                        <c:v>7.04</c:v>
                      </c:pt>
                      <c:pt idx="558">
                        <c:v>7.04</c:v>
                      </c:pt>
                      <c:pt idx="559">
                        <c:v>7.02</c:v>
                      </c:pt>
                      <c:pt idx="560">
                        <c:v>7.1</c:v>
                      </c:pt>
                      <c:pt idx="561">
                        <c:v>7.14</c:v>
                      </c:pt>
                      <c:pt idx="562">
                        <c:v>7.16</c:v>
                      </c:pt>
                      <c:pt idx="563">
                        <c:v>7.16</c:v>
                      </c:pt>
                      <c:pt idx="564">
                        <c:v>7.16</c:v>
                      </c:pt>
                      <c:pt idx="565">
                        <c:v>7.18</c:v>
                      </c:pt>
                      <c:pt idx="566">
                        <c:v>7.2</c:v>
                      </c:pt>
                      <c:pt idx="567">
                        <c:v>7.26</c:v>
                      </c:pt>
                      <c:pt idx="568">
                        <c:v>7.3</c:v>
                      </c:pt>
                      <c:pt idx="569">
                        <c:v>7.32</c:v>
                      </c:pt>
                      <c:pt idx="570">
                        <c:v>7.4</c:v>
                      </c:pt>
                      <c:pt idx="571">
                        <c:v>7.42</c:v>
                      </c:pt>
                      <c:pt idx="572">
                        <c:v>7.5</c:v>
                      </c:pt>
                      <c:pt idx="573">
                        <c:v>7.5</c:v>
                      </c:pt>
                      <c:pt idx="574">
                        <c:v>7.55</c:v>
                      </c:pt>
                      <c:pt idx="575">
                        <c:v>7.58</c:v>
                      </c:pt>
                      <c:pt idx="576">
                        <c:v>7.62</c:v>
                      </c:pt>
                      <c:pt idx="577">
                        <c:v>7.64</c:v>
                      </c:pt>
                      <c:pt idx="578">
                        <c:v>7.68</c:v>
                      </c:pt>
                      <c:pt idx="579">
                        <c:v>7.72</c:v>
                      </c:pt>
                      <c:pt idx="580">
                        <c:v>7.72</c:v>
                      </c:pt>
                      <c:pt idx="581">
                        <c:v>7.72</c:v>
                      </c:pt>
                      <c:pt idx="582">
                        <c:v>7.74</c:v>
                      </c:pt>
                      <c:pt idx="583">
                        <c:v>7.74</c:v>
                      </c:pt>
                      <c:pt idx="584">
                        <c:v>7.78</c:v>
                      </c:pt>
                      <c:pt idx="585">
                        <c:v>7.8</c:v>
                      </c:pt>
                      <c:pt idx="586">
                        <c:v>7.84</c:v>
                      </c:pt>
                      <c:pt idx="587">
                        <c:v>7.86</c:v>
                      </c:pt>
                      <c:pt idx="588">
                        <c:v>7.91</c:v>
                      </c:pt>
                      <c:pt idx="589">
                        <c:v>7.92</c:v>
                      </c:pt>
                      <c:pt idx="590">
                        <c:v>8</c:v>
                      </c:pt>
                      <c:pt idx="591">
                        <c:v>8</c:v>
                      </c:pt>
                      <c:pt idx="592">
                        <c:v>8</c:v>
                      </c:pt>
                      <c:pt idx="593">
                        <c:v>8.0399999999999991</c:v>
                      </c:pt>
                      <c:pt idx="594">
                        <c:v>8.0500000000000007</c:v>
                      </c:pt>
                      <c:pt idx="595">
                        <c:v>8.08</c:v>
                      </c:pt>
                      <c:pt idx="596">
                        <c:v>8.14</c:v>
                      </c:pt>
                      <c:pt idx="597">
                        <c:v>8.18</c:v>
                      </c:pt>
                      <c:pt idx="598">
                        <c:v>8.18</c:v>
                      </c:pt>
                      <c:pt idx="599">
                        <c:v>8.1999999999999993</c:v>
                      </c:pt>
                      <c:pt idx="600">
                        <c:v>8.2200000000000006</c:v>
                      </c:pt>
                      <c:pt idx="601">
                        <c:v>8.24</c:v>
                      </c:pt>
                      <c:pt idx="602">
                        <c:v>8.3000000000000007</c:v>
                      </c:pt>
                      <c:pt idx="603">
                        <c:v>8.32</c:v>
                      </c:pt>
                      <c:pt idx="604">
                        <c:v>8.34</c:v>
                      </c:pt>
                      <c:pt idx="605">
                        <c:v>8.36</c:v>
                      </c:pt>
                      <c:pt idx="606">
                        <c:v>8.4</c:v>
                      </c:pt>
                      <c:pt idx="607">
                        <c:v>8.42</c:v>
                      </c:pt>
                      <c:pt idx="608">
                        <c:v>8.48</c:v>
                      </c:pt>
                      <c:pt idx="609">
                        <c:v>8.5</c:v>
                      </c:pt>
                      <c:pt idx="610">
                        <c:v>8.56</c:v>
                      </c:pt>
                      <c:pt idx="611">
                        <c:v>8.6</c:v>
                      </c:pt>
                      <c:pt idx="612">
                        <c:v>8.64</c:v>
                      </c:pt>
                      <c:pt idx="613">
                        <c:v>8.66</c:v>
                      </c:pt>
                      <c:pt idx="614">
                        <c:v>8.6999999999999993</c:v>
                      </c:pt>
                      <c:pt idx="615">
                        <c:v>8.76</c:v>
                      </c:pt>
                      <c:pt idx="616">
                        <c:v>8.7799999999999994</c:v>
                      </c:pt>
                      <c:pt idx="617">
                        <c:v>8.8000000000000007</c:v>
                      </c:pt>
                      <c:pt idx="618">
                        <c:v>8.82</c:v>
                      </c:pt>
                      <c:pt idx="619">
                        <c:v>8.85</c:v>
                      </c:pt>
                      <c:pt idx="620">
                        <c:v>8.9</c:v>
                      </c:pt>
                      <c:pt idx="621">
                        <c:v>8.9</c:v>
                      </c:pt>
                      <c:pt idx="622">
                        <c:v>8.92</c:v>
                      </c:pt>
                      <c:pt idx="623">
                        <c:v>8.94</c:v>
                      </c:pt>
                      <c:pt idx="624">
                        <c:v>8.9499999999999993</c:v>
                      </c:pt>
                      <c:pt idx="625">
                        <c:v>8.9499999999999993</c:v>
                      </c:pt>
                      <c:pt idx="626">
                        <c:v>8.98</c:v>
                      </c:pt>
                      <c:pt idx="627">
                        <c:v>9</c:v>
                      </c:pt>
                      <c:pt idx="628">
                        <c:v>9</c:v>
                      </c:pt>
                      <c:pt idx="629">
                        <c:v>9.0299999999999994</c:v>
                      </c:pt>
                      <c:pt idx="630">
                        <c:v>9.06</c:v>
                      </c:pt>
                      <c:pt idx="631">
                        <c:v>9.08</c:v>
                      </c:pt>
                      <c:pt idx="632">
                        <c:v>9.1</c:v>
                      </c:pt>
                      <c:pt idx="633">
                        <c:v>9.1</c:v>
                      </c:pt>
                      <c:pt idx="634">
                        <c:v>9.11</c:v>
                      </c:pt>
                      <c:pt idx="635">
                        <c:v>9.1</c:v>
                      </c:pt>
                      <c:pt idx="636">
                        <c:v>9.1</c:v>
                      </c:pt>
                      <c:pt idx="637">
                        <c:v>9.08</c:v>
                      </c:pt>
                      <c:pt idx="638">
                        <c:v>9.06</c:v>
                      </c:pt>
                      <c:pt idx="639">
                        <c:v>9.0399999999999991</c:v>
                      </c:pt>
                      <c:pt idx="640">
                        <c:v>9.0399999999999991</c:v>
                      </c:pt>
                      <c:pt idx="641">
                        <c:v>9.0399999999999991</c:v>
                      </c:pt>
                      <c:pt idx="642">
                        <c:v>9.0299999999999994</c:v>
                      </c:pt>
                      <c:pt idx="643">
                        <c:v>9.01</c:v>
                      </c:pt>
                      <c:pt idx="644">
                        <c:v>9</c:v>
                      </c:pt>
                      <c:pt idx="645">
                        <c:v>9</c:v>
                      </c:pt>
                      <c:pt idx="646">
                        <c:v>8.98</c:v>
                      </c:pt>
                      <c:pt idx="647">
                        <c:v>8.9600000000000009</c:v>
                      </c:pt>
                      <c:pt idx="648">
                        <c:v>8.9600000000000009</c:v>
                      </c:pt>
                      <c:pt idx="649">
                        <c:v>8.94</c:v>
                      </c:pt>
                      <c:pt idx="650">
                        <c:v>8.9</c:v>
                      </c:pt>
                      <c:pt idx="651">
                        <c:v>8.86</c:v>
                      </c:pt>
                      <c:pt idx="652">
                        <c:v>8.84</c:v>
                      </c:pt>
                      <c:pt idx="653">
                        <c:v>8.82</c:v>
                      </c:pt>
                      <c:pt idx="654">
                        <c:v>8.82</c:v>
                      </c:pt>
                      <c:pt idx="655">
                        <c:v>8.8000000000000007</c:v>
                      </c:pt>
                      <c:pt idx="656">
                        <c:v>8.76</c:v>
                      </c:pt>
                      <c:pt idx="657">
                        <c:v>8.75</c:v>
                      </c:pt>
                      <c:pt idx="658">
                        <c:v>8.6999999999999993</c:v>
                      </c:pt>
                      <c:pt idx="659">
                        <c:v>8.65</c:v>
                      </c:pt>
                      <c:pt idx="660">
                        <c:v>8.6</c:v>
                      </c:pt>
                      <c:pt idx="661">
                        <c:v>8.58</c:v>
                      </c:pt>
                      <c:pt idx="662">
                        <c:v>8.56</c:v>
                      </c:pt>
                      <c:pt idx="663">
                        <c:v>8.5</c:v>
                      </c:pt>
                      <c:pt idx="664">
                        <c:v>8.48</c:v>
                      </c:pt>
                      <c:pt idx="665">
                        <c:v>8.4600000000000009</c:v>
                      </c:pt>
                      <c:pt idx="666">
                        <c:v>8.4</c:v>
                      </c:pt>
                      <c:pt idx="667">
                        <c:v>8.36</c:v>
                      </c:pt>
                      <c:pt idx="668">
                        <c:v>8.32</c:v>
                      </c:pt>
                      <c:pt idx="669">
                        <c:v>8.2799999999999994</c:v>
                      </c:pt>
                      <c:pt idx="670">
                        <c:v>8.2200000000000006</c:v>
                      </c:pt>
                      <c:pt idx="671">
                        <c:v>8.18</c:v>
                      </c:pt>
                      <c:pt idx="672">
                        <c:v>8.16</c:v>
                      </c:pt>
                      <c:pt idx="673">
                        <c:v>8.1199999999999992</c:v>
                      </c:pt>
                      <c:pt idx="674">
                        <c:v>8</c:v>
                      </c:pt>
                      <c:pt idx="675">
                        <c:v>8</c:v>
                      </c:pt>
                      <c:pt idx="676">
                        <c:v>7.96</c:v>
                      </c:pt>
                      <c:pt idx="677">
                        <c:v>7.9</c:v>
                      </c:pt>
                      <c:pt idx="678">
                        <c:v>7.87</c:v>
                      </c:pt>
                      <c:pt idx="679">
                        <c:v>7.82</c:v>
                      </c:pt>
                      <c:pt idx="680">
                        <c:v>7.76</c:v>
                      </c:pt>
                      <c:pt idx="681">
                        <c:v>7.7</c:v>
                      </c:pt>
                      <c:pt idx="682">
                        <c:v>7.67</c:v>
                      </c:pt>
                      <c:pt idx="683">
                        <c:v>7.62</c:v>
                      </c:pt>
                      <c:pt idx="684">
                        <c:v>7.58</c:v>
                      </c:pt>
                      <c:pt idx="685">
                        <c:v>7.54</c:v>
                      </c:pt>
                      <c:pt idx="686">
                        <c:v>7.5</c:v>
                      </c:pt>
                      <c:pt idx="687">
                        <c:v>7.48</c:v>
                      </c:pt>
                      <c:pt idx="688">
                        <c:v>7.46</c:v>
                      </c:pt>
                      <c:pt idx="689">
                        <c:v>7.3</c:v>
                      </c:pt>
                      <c:pt idx="690">
                        <c:v>7.22</c:v>
                      </c:pt>
                      <c:pt idx="691">
                        <c:v>7.15</c:v>
                      </c:pt>
                      <c:pt idx="692">
                        <c:v>7.1</c:v>
                      </c:pt>
                      <c:pt idx="693">
                        <c:v>7.02</c:v>
                      </c:pt>
                      <c:pt idx="694">
                        <c:v>7</c:v>
                      </c:pt>
                      <c:pt idx="695">
                        <c:v>6.96</c:v>
                      </c:pt>
                      <c:pt idx="696">
                        <c:v>6.96</c:v>
                      </c:pt>
                      <c:pt idx="697">
                        <c:v>6.94</c:v>
                      </c:pt>
                      <c:pt idx="698">
                        <c:v>6.92</c:v>
                      </c:pt>
                      <c:pt idx="699">
                        <c:v>6.9</c:v>
                      </c:pt>
                      <c:pt idx="700">
                        <c:v>6.88</c:v>
                      </c:pt>
                      <c:pt idx="701">
                        <c:v>6.86</c:v>
                      </c:pt>
                      <c:pt idx="702">
                        <c:v>6.84</c:v>
                      </c:pt>
                      <c:pt idx="703">
                        <c:v>6.84</c:v>
                      </c:pt>
                      <c:pt idx="704">
                        <c:v>6.9</c:v>
                      </c:pt>
                      <c:pt idx="705">
                        <c:v>6.96</c:v>
                      </c:pt>
                      <c:pt idx="706">
                        <c:v>6.98</c:v>
                      </c:pt>
                      <c:pt idx="707">
                        <c:v>6.98</c:v>
                      </c:pt>
                      <c:pt idx="708">
                        <c:v>7</c:v>
                      </c:pt>
                      <c:pt idx="709">
                        <c:v>7.06</c:v>
                      </c:pt>
                      <c:pt idx="710">
                        <c:v>7.08</c:v>
                      </c:pt>
                      <c:pt idx="711">
                        <c:v>7.1</c:v>
                      </c:pt>
                      <c:pt idx="712">
                        <c:v>7.08</c:v>
                      </c:pt>
                      <c:pt idx="713">
                        <c:v>7.08</c:v>
                      </c:pt>
                      <c:pt idx="714">
                        <c:v>7.08</c:v>
                      </c:pt>
                      <c:pt idx="715">
                        <c:v>7.09</c:v>
                      </c:pt>
                      <c:pt idx="716">
                        <c:v>7.09</c:v>
                      </c:pt>
                      <c:pt idx="717">
                        <c:v>7.09</c:v>
                      </c:pt>
                      <c:pt idx="718">
                        <c:v>7.1</c:v>
                      </c:pt>
                      <c:pt idx="719">
                        <c:v>7.1</c:v>
                      </c:pt>
                      <c:pt idx="720">
                        <c:v>7.1</c:v>
                      </c:pt>
                      <c:pt idx="721">
                        <c:v>7.1</c:v>
                      </c:pt>
                      <c:pt idx="722">
                        <c:v>7.1</c:v>
                      </c:pt>
                      <c:pt idx="723">
                        <c:v>7.11</c:v>
                      </c:pt>
                      <c:pt idx="724">
                        <c:v>7.12</c:v>
                      </c:pt>
                      <c:pt idx="725">
                        <c:v>7.12</c:v>
                      </c:pt>
                      <c:pt idx="726">
                        <c:v>7.14</c:v>
                      </c:pt>
                      <c:pt idx="727">
                        <c:v>7.16</c:v>
                      </c:pt>
                      <c:pt idx="728">
                        <c:v>7.18</c:v>
                      </c:pt>
                      <c:pt idx="729">
                        <c:v>7.18</c:v>
                      </c:pt>
                      <c:pt idx="730">
                        <c:v>7.16</c:v>
                      </c:pt>
                      <c:pt idx="731">
                        <c:v>7.18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DF9B-4B73-A52C-63AB366233EF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7.18</c:v>
                      </c:pt>
                      <c:pt idx="1">
                        <c:v>7.2</c:v>
                      </c:pt>
                      <c:pt idx="2">
                        <c:v>7.14</c:v>
                      </c:pt>
                      <c:pt idx="3">
                        <c:v>7.12</c:v>
                      </c:pt>
                      <c:pt idx="4">
                        <c:v>7.1</c:v>
                      </c:pt>
                      <c:pt idx="5">
                        <c:v>7.05</c:v>
                      </c:pt>
                      <c:pt idx="6">
                        <c:v>7.02</c:v>
                      </c:pt>
                      <c:pt idx="7">
                        <c:v>6.97</c:v>
                      </c:pt>
                      <c:pt idx="8">
                        <c:v>6.95</c:v>
                      </c:pt>
                      <c:pt idx="9">
                        <c:v>6.91</c:v>
                      </c:pt>
                      <c:pt idx="10">
                        <c:v>6.88</c:v>
                      </c:pt>
                      <c:pt idx="11">
                        <c:v>6.84</c:v>
                      </c:pt>
                      <c:pt idx="12">
                        <c:v>6.8</c:v>
                      </c:pt>
                      <c:pt idx="13">
                        <c:v>6.72</c:v>
                      </c:pt>
                      <c:pt idx="14">
                        <c:v>6.68</c:v>
                      </c:pt>
                      <c:pt idx="15">
                        <c:v>6.62</c:v>
                      </c:pt>
                      <c:pt idx="16">
                        <c:v>6.58</c:v>
                      </c:pt>
                      <c:pt idx="17">
                        <c:v>6.55</c:v>
                      </c:pt>
                      <c:pt idx="18">
                        <c:v>6.5</c:v>
                      </c:pt>
                      <c:pt idx="19">
                        <c:v>6.49</c:v>
                      </c:pt>
                      <c:pt idx="20">
                        <c:v>6.48</c:v>
                      </c:pt>
                      <c:pt idx="21">
                        <c:v>6.48</c:v>
                      </c:pt>
                      <c:pt idx="22">
                        <c:v>6.47</c:v>
                      </c:pt>
                      <c:pt idx="23">
                        <c:v>6.48</c:v>
                      </c:pt>
                      <c:pt idx="24">
                        <c:v>6.46</c:v>
                      </c:pt>
                      <c:pt idx="25">
                        <c:v>6.5</c:v>
                      </c:pt>
                      <c:pt idx="26">
                        <c:v>6.58</c:v>
                      </c:pt>
                      <c:pt idx="27">
                        <c:v>6.58</c:v>
                      </c:pt>
                      <c:pt idx="28">
                        <c:v>6.56</c:v>
                      </c:pt>
                      <c:pt idx="29">
                        <c:v>6.4</c:v>
                      </c:pt>
                      <c:pt idx="30">
                        <c:v>6.36</c:v>
                      </c:pt>
                      <c:pt idx="31">
                        <c:v>6.3</c:v>
                      </c:pt>
                      <c:pt idx="32">
                        <c:v>6.27</c:v>
                      </c:pt>
                      <c:pt idx="33">
                        <c:v>6.24</c:v>
                      </c:pt>
                      <c:pt idx="34">
                        <c:v>6.21</c:v>
                      </c:pt>
                      <c:pt idx="35">
                        <c:v>6.18</c:v>
                      </c:pt>
                      <c:pt idx="36">
                        <c:v>6.17</c:v>
                      </c:pt>
                      <c:pt idx="37">
                        <c:v>6.24</c:v>
                      </c:pt>
                      <c:pt idx="38">
                        <c:v>6.3</c:v>
                      </c:pt>
                      <c:pt idx="39">
                        <c:v>6.3</c:v>
                      </c:pt>
                      <c:pt idx="40">
                        <c:v>6.3</c:v>
                      </c:pt>
                      <c:pt idx="41">
                        <c:v>6.3</c:v>
                      </c:pt>
                      <c:pt idx="42">
                        <c:v>6.3</c:v>
                      </c:pt>
                      <c:pt idx="43">
                        <c:v>6.24</c:v>
                      </c:pt>
                      <c:pt idx="44">
                        <c:v>6.12</c:v>
                      </c:pt>
                      <c:pt idx="45">
                        <c:v>6.02</c:v>
                      </c:pt>
                      <c:pt idx="46">
                        <c:v>6</c:v>
                      </c:pt>
                      <c:pt idx="47">
                        <c:v>5.96</c:v>
                      </c:pt>
                      <c:pt idx="48">
                        <c:v>5.9</c:v>
                      </c:pt>
                      <c:pt idx="49">
                        <c:v>5.86</c:v>
                      </c:pt>
                      <c:pt idx="50">
                        <c:v>5.8</c:v>
                      </c:pt>
                      <c:pt idx="51">
                        <c:v>5.8</c:v>
                      </c:pt>
                      <c:pt idx="52">
                        <c:v>5.78</c:v>
                      </c:pt>
                      <c:pt idx="53">
                        <c:v>5.76</c:v>
                      </c:pt>
                      <c:pt idx="54">
                        <c:v>5.78</c:v>
                      </c:pt>
                      <c:pt idx="55">
                        <c:v>5.78</c:v>
                      </c:pt>
                      <c:pt idx="56">
                        <c:v>5.78</c:v>
                      </c:pt>
                      <c:pt idx="57">
                        <c:v>5.74</c:v>
                      </c:pt>
                      <c:pt idx="58">
                        <c:v>5.7</c:v>
                      </c:pt>
                      <c:pt idx="59">
                        <c:v>5.8</c:v>
                      </c:pt>
                      <c:pt idx="60">
                        <c:v>5.82</c:v>
                      </c:pt>
                      <c:pt idx="61">
                        <c:v>5.8</c:v>
                      </c:pt>
                      <c:pt idx="62">
                        <c:v>5.7</c:v>
                      </c:pt>
                      <c:pt idx="63">
                        <c:v>5.6</c:v>
                      </c:pt>
                      <c:pt idx="64">
                        <c:v>5.5</c:v>
                      </c:pt>
                      <c:pt idx="65">
                        <c:v>5.45</c:v>
                      </c:pt>
                      <c:pt idx="66">
                        <c:v>5.38</c:v>
                      </c:pt>
                      <c:pt idx="67">
                        <c:v>5.33</c:v>
                      </c:pt>
                      <c:pt idx="68">
                        <c:v>5.36</c:v>
                      </c:pt>
                      <c:pt idx="69">
                        <c:v>5.38</c:v>
                      </c:pt>
                      <c:pt idx="70">
                        <c:v>5.34</c:v>
                      </c:pt>
                      <c:pt idx="71">
                        <c:v>5.27</c:v>
                      </c:pt>
                      <c:pt idx="72">
                        <c:v>5.16</c:v>
                      </c:pt>
                      <c:pt idx="73">
                        <c:v>5.14</c:v>
                      </c:pt>
                      <c:pt idx="74">
                        <c:v>5.0999999999999996</c:v>
                      </c:pt>
                      <c:pt idx="75">
                        <c:v>5.0999999999999996</c:v>
                      </c:pt>
                      <c:pt idx="76">
                        <c:v>5.08</c:v>
                      </c:pt>
                      <c:pt idx="77">
                        <c:v>4.95</c:v>
                      </c:pt>
                      <c:pt idx="78">
                        <c:v>4.88</c:v>
                      </c:pt>
                      <c:pt idx="79">
                        <c:v>4.9000000000000004</c:v>
                      </c:pt>
                      <c:pt idx="80">
                        <c:v>4.92</c:v>
                      </c:pt>
                      <c:pt idx="81">
                        <c:v>4.9400000000000004</c:v>
                      </c:pt>
                      <c:pt idx="82">
                        <c:v>5.05</c:v>
                      </c:pt>
                      <c:pt idx="83">
                        <c:v>5.0999999999999996</c:v>
                      </c:pt>
                      <c:pt idx="84">
                        <c:v>5.1100000000000003</c:v>
                      </c:pt>
                      <c:pt idx="85">
                        <c:v>5.08</c:v>
                      </c:pt>
                      <c:pt idx="86">
                        <c:v>5.04</c:v>
                      </c:pt>
                      <c:pt idx="87">
                        <c:v>5.04</c:v>
                      </c:pt>
                      <c:pt idx="88">
                        <c:v>5.16</c:v>
                      </c:pt>
                      <c:pt idx="89">
                        <c:v>5.21</c:v>
                      </c:pt>
                      <c:pt idx="90">
                        <c:v>5.18</c:v>
                      </c:pt>
                      <c:pt idx="91">
                        <c:v>5.1100000000000003</c:v>
                      </c:pt>
                      <c:pt idx="92">
                        <c:v>5.0599999999999996</c:v>
                      </c:pt>
                      <c:pt idx="93">
                        <c:v>5.08</c:v>
                      </c:pt>
                      <c:pt idx="94">
                        <c:v>5.0999999999999996</c:v>
                      </c:pt>
                      <c:pt idx="95">
                        <c:v>5.0999999999999996</c:v>
                      </c:pt>
                      <c:pt idx="96">
                        <c:v>5.18</c:v>
                      </c:pt>
                      <c:pt idx="97">
                        <c:v>5.22</c:v>
                      </c:pt>
                      <c:pt idx="98">
                        <c:v>5.3</c:v>
                      </c:pt>
                      <c:pt idx="99">
                        <c:v>5.32</c:v>
                      </c:pt>
                      <c:pt idx="100">
                        <c:v>5.4</c:v>
                      </c:pt>
                      <c:pt idx="101">
                        <c:v>5.38</c:v>
                      </c:pt>
                      <c:pt idx="102">
                        <c:v>5.4</c:v>
                      </c:pt>
                      <c:pt idx="103">
                        <c:v>5.45</c:v>
                      </c:pt>
                      <c:pt idx="104">
                        <c:v>5.56</c:v>
                      </c:pt>
                      <c:pt idx="105">
                        <c:v>5.64</c:v>
                      </c:pt>
                      <c:pt idx="106">
                        <c:v>5.7</c:v>
                      </c:pt>
                      <c:pt idx="107">
                        <c:v>5.74</c:v>
                      </c:pt>
                      <c:pt idx="108">
                        <c:v>5.75</c:v>
                      </c:pt>
                      <c:pt idx="109">
                        <c:v>5.8</c:v>
                      </c:pt>
                      <c:pt idx="110">
                        <c:v>5.88</c:v>
                      </c:pt>
                      <c:pt idx="111">
                        <c:v>5.9</c:v>
                      </c:pt>
                      <c:pt idx="112">
                        <c:v>5.94</c:v>
                      </c:pt>
                      <c:pt idx="113">
                        <c:v>5.94</c:v>
                      </c:pt>
                      <c:pt idx="114">
                        <c:v>5.92</c:v>
                      </c:pt>
                      <c:pt idx="115">
                        <c:v>5.88</c:v>
                      </c:pt>
                      <c:pt idx="116">
                        <c:v>5.88</c:v>
                      </c:pt>
                      <c:pt idx="117">
                        <c:v>5.9</c:v>
                      </c:pt>
                      <c:pt idx="118">
                        <c:v>5.88</c:v>
                      </c:pt>
                      <c:pt idx="119">
                        <c:v>5.84</c:v>
                      </c:pt>
                      <c:pt idx="120">
                        <c:v>5.84</c:v>
                      </c:pt>
                      <c:pt idx="121">
                        <c:v>5.8</c:v>
                      </c:pt>
                      <c:pt idx="122">
                        <c:v>5.76</c:v>
                      </c:pt>
                      <c:pt idx="123">
                        <c:v>5.76</c:v>
                      </c:pt>
                      <c:pt idx="124">
                        <c:v>5.78</c:v>
                      </c:pt>
                      <c:pt idx="125">
                        <c:v>5.76</c:v>
                      </c:pt>
                      <c:pt idx="126">
                        <c:v>5.76</c:v>
                      </c:pt>
                      <c:pt idx="127">
                        <c:v>5.74</c:v>
                      </c:pt>
                      <c:pt idx="128">
                        <c:v>5.74</c:v>
                      </c:pt>
                      <c:pt idx="129">
                        <c:v>5.7</c:v>
                      </c:pt>
                      <c:pt idx="130">
                        <c:v>5.71</c:v>
                      </c:pt>
                      <c:pt idx="131">
                        <c:v>5.68</c:v>
                      </c:pt>
                      <c:pt idx="132">
                        <c:v>5.66</c:v>
                      </c:pt>
                      <c:pt idx="133">
                        <c:v>5.65</c:v>
                      </c:pt>
                      <c:pt idx="134">
                        <c:v>5.78</c:v>
                      </c:pt>
                      <c:pt idx="135">
                        <c:v>5.84</c:v>
                      </c:pt>
                      <c:pt idx="136">
                        <c:v>5.86</c:v>
                      </c:pt>
                      <c:pt idx="137">
                        <c:v>5.87</c:v>
                      </c:pt>
                      <c:pt idx="138">
                        <c:v>5.88</c:v>
                      </c:pt>
                      <c:pt idx="139">
                        <c:v>5.83</c:v>
                      </c:pt>
                      <c:pt idx="140">
                        <c:v>5.81</c:v>
                      </c:pt>
                      <c:pt idx="141">
                        <c:v>5.8</c:v>
                      </c:pt>
                      <c:pt idx="142">
                        <c:v>5.8</c:v>
                      </c:pt>
                      <c:pt idx="143">
                        <c:v>5.8</c:v>
                      </c:pt>
                      <c:pt idx="144">
                        <c:v>5.77</c:v>
                      </c:pt>
                      <c:pt idx="145">
                        <c:v>5.8</c:v>
                      </c:pt>
                      <c:pt idx="146">
                        <c:v>5.84</c:v>
                      </c:pt>
                      <c:pt idx="147">
                        <c:v>5.88</c:v>
                      </c:pt>
                      <c:pt idx="148">
                        <c:v>5.88</c:v>
                      </c:pt>
                      <c:pt idx="149">
                        <c:v>5.89</c:v>
                      </c:pt>
                      <c:pt idx="150">
                        <c:v>5.92</c:v>
                      </c:pt>
                      <c:pt idx="151">
                        <c:v>6</c:v>
                      </c:pt>
                      <c:pt idx="152">
                        <c:v>6.05</c:v>
                      </c:pt>
                      <c:pt idx="153">
                        <c:v>6.15</c:v>
                      </c:pt>
                      <c:pt idx="154">
                        <c:v>6.17</c:v>
                      </c:pt>
                      <c:pt idx="155">
                        <c:v>6.2</c:v>
                      </c:pt>
                      <c:pt idx="156">
                        <c:v>6.22</c:v>
                      </c:pt>
                      <c:pt idx="157">
                        <c:v>6.22</c:v>
                      </c:pt>
                      <c:pt idx="158">
                        <c:v>6.22</c:v>
                      </c:pt>
                      <c:pt idx="159">
                        <c:v>6.22</c:v>
                      </c:pt>
                      <c:pt idx="160">
                        <c:v>6.22</c:v>
                      </c:pt>
                      <c:pt idx="161">
                        <c:v>6.21</c:v>
                      </c:pt>
                      <c:pt idx="162">
                        <c:v>6.2</c:v>
                      </c:pt>
                      <c:pt idx="163">
                        <c:v>6.18</c:v>
                      </c:pt>
                      <c:pt idx="164">
                        <c:v>6.16</c:v>
                      </c:pt>
                      <c:pt idx="165">
                        <c:v>6.17</c:v>
                      </c:pt>
                      <c:pt idx="166">
                        <c:v>6.16</c:v>
                      </c:pt>
                      <c:pt idx="167">
                        <c:v>6.15</c:v>
                      </c:pt>
                      <c:pt idx="168">
                        <c:v>6.14</c:v>
                      </c:pt>
                      <c:pt idx="169">
                        <c:v>6.11</c:v>
                      </c:pt>
                      <c:pt idx="170">
                        <c:v>6.11</c:v>
                      </c:pt>
                      <c:pt idx="171">
                        <c:v>6.17</c:v>
                      </c:pt>
                      <c:pt idx="172">
                        <c:v>6.2</c:v>
                      </c:pt>
                      <c:pt idx="173">
                        <c:v>6.18</c:v>
                      </c:pt>
                      <c:pt idx="174">
                        <c:v>6.18</c:v>
                      </c:pt>
                      <c:pt idx="175">
                        <c:v>6.18</c:v>
                      </c:pt>
                      <c:pt idx="176">
                        <c:v>6.15</c:v>
                      </c:pt>
                      <c:pt idx="177">
                        <c:v>6.16</c:v>
                      </c:pt>
                      <c:pt idx="178">
                        <c:v>6.13</c:v>
                      </c:pt>
                      <c:pt idx="179">
                        <c:v>6.1</c:v>
                      </c:pt>
                      <c:pt idx="180">
                        <c:v>6.1</c:v>
                      </c:pt>
                      <c:pt idx="181">
                        <c:v>6.1</c:v>
                      </c:pt>
                      <c:pt idx="182">
                        <c:v>6.1</c:v>
                      </c:pt>
                      <c:pt idx="183">
                        <c:v>6.11</c:v>
                      </c:pt>
                      <c:pt idx="184">
                        <c:v>6.12</c:v>
                      </c:pt>
                      <c:pt idx="185">
                        <c:v>6.18</c:v>
                      </c:pt>
                      <c:pt idx="186">
                        <c:v>6.25</c:v>
                      </c:pt>
                      <c:pt idx="187">
                        <c:v>6.3</c:v>
                      </c:pt>
                      <c:pt idx="188">
                        <c:v>6.34</c:v>
                      </c:pt>
                      <c:pt idx="189">
                        <c:v>6.35</c:v>
                      </c:pt>
                      <c:pt idx="190">
                        <c:v>6.35</c:v>
                      </c:pt>
                      <c:pt idx="191">
                        <c:v>6.36</c:v>
                      </c:pt>
                      <c:pt idx="192">
                        <c:v>6.39</c:v>
                      </c:pt>
                      <c:pt idx="193">
                        <c:v>6.41</c:v>
                      </c:pt>
                      <c:pt idx="194">
                        <c:v>6.42</c:v>
                      </c:pt>
                      <c:pt idx="195">
                        <c:v>6.4</c:v>
                      </c:pt>
                      <c:pt idx="196">
                        <c:v>6.37</c:v>
                      </c:pt>
                      <c:pt idx="197">
                        <c:v>6.35</c:v>
                      </c:pt>
                      <c:pt idx="198">
                        <c:v>6.34</c:v>
                      </c:pt>
                      <c:pt idx="199">
                        <c:v>6.31</c:v>
                      </c:pt>
                      <c:pt idx="200">
                        <c:v>6.3</c:v>
                      </c:pt>
                      <c:pt idx="201">
                        <c:v>6.31</c:v>
                      </c:pt>
                      <c:pt idx="202">
                        <c:v>6.34</c:v>
                      </c:pt>
                      <c:pt idx="203">
                        <c:v>6.38</c:v>
                      </c:pt>
                      <c:pt idx="204">
                        <c:v>6.42</c:v>
                      </c:pt>
                      <c:pt idx="205">
                        <c:v>6.43</c:v>
                      </c:pt>
                      <c:pt idx="206">
                        <c:v>6.47</c:v>
                      </c:pt>
                      <c:pt idx="207">
                        <c:v>6.49</c:v>
                      </c:pt>
                      <c:pt idx="208">
                        <c:v>6.53</c:v>
                      </c:pt>
                      <c:pt idx="209">
                        <c:v>6.57</c:v>
                      </c:pt>
                      <c:pt idx="210">
                        <c:v>6.6</c:v>
                      </c:pt>
                      <c:pt idx="211">
                        <c:v>6.66</c:v>
                      </c:pt>
                      <c:pt idx="212">
                        <c:v>6.69</c:v>
                      </c:pt>
                      <c:pt idx="213">
                        <c:v>6.7</c:v>
                      </c:pt>
                      <c:pt idx="214">
                        <c:v>6.73</c:v>
                      </c:pt>
                      <c:pt idx="215">
                        <c:v>6.76</c:v>
                      </c:pt>
                      <c:pt idx="216">
                        <c:v>6.81</c:v>
                      </c:pt>
                      <c:pt idx="217">
                        <c:v>6.82</c:v>
                      </c:pt>
                      <c:pt idx="218">
                        <c:v>6.82</c:v>
                      </c:pt>
                      <c:pt idx="219">
                        <c:v>6.82</c:v>
                      </c:pt>
                      <c:pt idx="220">
                        <c:v>6.82</c:v>
                      </c:pt>
                      <c:pt idx="221">
                        <c:v>6.81</c:v>
                      </c:pt>
                      <c:pt idx="222">
                        <c:v>6.8</c:v>
                      </c:pt>
                      <c:pt idx="223">
                        <c:v>6.76</c:v>
                      </c:pt>
                      <c:pt idx="224">
                        <c:v>6.76</c:v>
                      </c:pt>
                      <c:pt idx="225">
                        <c:v>6.75</c:v>
                      </c:pt>
                      <c:pt idx="226">
                        <c:v>6.74</c:v>
                      </c:pt>
                      <c:pt idx="227">
                        <c:v>6.73</c:v>
                      </c:pt>
                      <c:pt idx="228">
                        <c:v>6.71</c:v>
                      </c:pt>
                      <c:pt idx="229">
                        <c:v>6.71</c:v>
                      </c:pt>
                      <c:pt idx="230">
                        <c:v>6.72</c:v>
                      </c:pt>
                      <c:pt idx="231">
                        <c:v>6.74</c:v>
                      </c:pt>
                      <c:pt idx="232">
                        <c:v>6.75</c:v>
                      </c:pt>
                      <c:pt idx="233">
                        <c:v>6.76</c:v>
                      </c:pt>
                      <c:pt idx="234">
                        <c:v>6.78</c:v>
                      </c:pt>
                      <c:pt idx="235">
                        <c:v>6.8</c:v>
                      </c:pt>
                      <c:pt idx="236">
                        <c:v>6.85</c:v>
                      </c:pt>
                      <c:pt idx="237">
                        <c:v>6.86</c:v>
                      </c:pt>
                      <c:pt idx="238">
                        <c:v>6.88</c:v>
                      </c:pt>
                      <c:pt idx="239">
                        <c:v>6.9</c:v>
                      </c:pt>
                      <c:pt idx="240">
                        <c:v>6.93</c:v>
                      </c:pt>
                      <c:pt idx="241">
                        <c:v>6.98</c:v>
                      </c:pt>
                      <c:pt idx="242">
                        <c:v>7.02</c:v>
                      </c:pt>
                      <c:pt idx="243">
                        <c:v>7.04</c:v>
                      </c:pt>
                      <c:pt idx="244">
                        <c:v>7.08</c:v>
                      </c:pt>
                      <c:pt idx="245">
                        <c:v>7.1</c:v>
                      </c:pt>
                      <c:pt idx="246">
                        <c:v>7.18</c:v>
                      </c:pt>
                      <c:pt idx="247">
                        <c:v>7.19</c:v>
                      </c:pt>
                      <c:pt idx="248">
                        <c:v>7.2</c:v>
                      </c:pt>
                      <c:pt idx="249">
                        <c:v>7.2</c:v>
                      </c:pt>
                      <c:pt idx="250">
                        <c:v>7.2</c:v>
                      </c:pt>
                      <c:pt idx="251">
                        <c:v>7.22</c:v>
                      </c:pt>
                      <c:pt idx="252">
                        <c:v>7.29</c:v>
                      </c:pt>
                      <c:pt idx="253">
                        <c:v>7.33</c:v>
                      </c:pt>
                      <c:pt idx="254">
                        <c:v>7.35</c:v>
                      </c:pt>
                      <c:pt idx="255">
                        <c:v>7.41</c:v>
                      </c:pt>
                      <c:pt idx="256">
                        <c:v>7.43</c:v>
                      </c:pt>
                      <c:pt idx="257">
                        <c:v>7.45</c:v>
                      </c:pt>
                      <c:pt idx="258">
                        <c:v>7.47</c:v>
                      </c:pt>
                      <c:pt idx="259">
                        <c:v>7.5</c:v>
                      </c:pt>
                      <c:pt idx="260">
                        <c:v>7.53</c:v>
                      </c:pt>
                      <c:pt idx="261">
                        <c:v>7.54</c:v>
                      </c:pt>
                      <c:pt idx="262">
                        <c:v>7.55</c:v>
                      </c:pt>
                      <c:pt idx="263">
                        <c:v>7.56</c:v>
                      </c:pt>
                      <c:pt idx="264">
                        <c:v>7.53</c:v>
                      </c:pt>
                      <c:pt idx="265">
                        <c:v>7.5</c:v>
                      </c:pt>
                      <c:pt idx="266">
                        <c:v>7.45</c:v>
                      </c:pt>
                      <c:pt idx="267">
                        <c:v>7.41</c:v>
                      </c:pt>
                      <c:pt idx="268">
                        <c:v>7.4</c:v>
                      </c:pt>
                      <c:pt idx="269">
                        <c:v>7.4</c:v>
                      </c:pt>
                      <c:pt idx="270">
                        <c:v>7.4</c:v>
                      </c:pt>
                      <c:pt idx="271">
                        <c:v>7.35</c:v>
                      </c:pt>
                      <c:pt idx="272">
                        <c:v>7.31</c:v>
                      </c:pt>
                      <c:pt idx="273">
                        <c:v>7.3</c:v>
                      </c:pt>
                      <c:pt idx="274">
                        <c:v>7.28</c:v>
                      </c:pt>
                      <c:pt idx="275">
                        <c:v>7.23</c:v>
                      </c:pt>
                      <c:pt idx="276">
                        <c:v>7.2</c:v>
                      </c:pt>
                      <c:pt idx="277">
                        <c:v>7.2</c:v>
                      </c:pt>
                      <c:pt idx="278">
                        <c:v>7.21</c:v>
                      </c:pt>
                      <c:pt idx="279">
                        <c:v>7.24</c:v>
                      </c:pt>
                      <c:pt idx="280">
                        <c:v>7.25</c:v>
                      </c:pt>
                      <c:pt idx="281">
                        <c:v>7.25</c:v>
                      </c:pt>
                      <c:pt idx="282">
                        <c:v>7.26</c:v>
                      </c:pt>
                      <c:pt idx="283">
                        <c:v>7.3</c:v>
                      </c:pt>
                      <c:pt idx="284">
                        <c:v>7.35</c:v>
                      </c:pt>
                      <c:pt idx="285">
                        <c:v>7.4</c:v>
                      </c:pt>
                      <c:pt idx="286">
                        <c:v>7.46</c:v>
                      </c:pt>
                      <c:pt idx="287">
                        <c:v>7.48</c:v>
                      </c:pt>
                      <c:pt idx="288">
                        <c:v>7.5</c:v>
                      </c:pt>
                      <c:pt idx="289">
                        <c:v>7.5</c:v>
                      </c:pt>
                      <c:pt idx="290">
                        <c:v>7.55</c:v>
                      </c:pt>
                      <c:pt idx="291">
                        <c:v>7.61</c:v>
                      </c:pt>
                      <c:pt idx="292">
                        <c:v>7.64</c:v>
                      </c:pt>
                      <c:pt idx="293">
                        <c:v>7.68</c:v>
                      </c:pt>
                      <c:pt idx="294">
                        <c:v>7.76</c:v>
                      </c:pt>
                      <c:pt idx="295">
                        <c:v>7.78</c:v>
                      </c:pt>
                      <c:pt idx="296">
                        <c:v>7.85</c:v>
                      </c:pt>
                      <c:pt idx="297">
                        <c:v>7.88</c:v>
                      </c:pt>
                      <c:pt idx="298">
                        <c:v>7.95</c:v>
                      </c:pt>
                      <c:pt idx="299">
                        <c:v>8</c:v>
                      </c:pt>
                      <c:pt idx="300">
                        <c:v>8.0299999999999994</c:v>
                      </c:pt>
                      <c:pt idx="301">
                        <c:v>8.0299999999999994</c:v>
                      </c:pt>
                      <c:pt idx="302">
                        <c:v>8.0500000000000007</c:v>
                      </c:pt>
                      <c:pt idx="303">
                        <c:v>8.1</c:v>
                      </c:pt>
                      <c:pt idx="304">
                        <c:v>8.1</c:v>
                      </c:pt>
                      <c:pt idx="305">
                        <c:v>8.14</c:v>
                      </c:pt>
                      <c:pt idx="306">
                        <c:v>8.14</c:v>
                      </c:pt>
                      <c:pt idx="307">
                        <c:v>8.18</c:v>
                      </c:pt>
                      <c:pt idx="308">
                        <c:v>8.1999999999999993</c:v>
                      </c:pt>
                      <c:pt idx="309">
                        <c:v>8.23</c:v>
                      </c:pt>
                      <c:pt idx="310">
                        <c:v>8.27</c:v>
                      </c:pt>
                      <c:pt idx="311">
                        <c:v>8.3000000000000007</c:v>
                      </c:pt>
                      <c:pt idx="312">
                        <c:v>8.32</c:v>
                      </c:pt>
                      <c:pt idx="313">
                        <c:v>8.34</c:v>
                      </c:pt>
                      <c:pt idx="314">
                        <c:v>8.36</c:v>
                      </c:pt>
                      <c:pt idx="315">
                        <c:v>8.3699999999999992</c:v>
                      </c:pt>
                      <c:pt idx="316">
                        <c:v>8.3699999999999992</c:v>
                      </c:pt>
                      <c:pt idx="317">
                        <c:v>8.4</c:v>
                      </c:pt>
                      <c:pt idx="318">
                        <c:v>8.4499999999999993</c:v>
                      </c:pt>
                      <c:pt idx="319">
                        <c:v>8.4499999999999993</c:v>
                      </c:pt>
                      <c:pt idx="320">
                        <c:v>8.4499999999999993</c:v>
                      </c:pt>
                      <c:pt idx="321">
                        <c:v>8.48</c:v>
                      </c:pt>
                      <c:pt idx="322">
                        <c:v>8.5</c:v>
                      </c:pt>
                      <c:pt idx="323">
                        <c:v>8.5</c:v>
                      </c:pt>
                      <c:pt idx="324">
                        <c:v>8.5</c:v>
                      </c:pt>
                      <c:pt idx="325">
                        <c:v>8.51</c:v>
                      </c:pt>
                      <c:pt idx="326">
                        <c:v>8.52</c:v>
                      </c:pt>
                      <c:pt idx="327">
                        <c:v>8.51</c:v>
                      </c:pt>
                      <c:pt idx="328">
                        <c:v>8.5</c:v>
                      </c:pt>
                      <c:pt idx="329">
                        <c:v>8.49</c:v>
                      </c:pt>
                      <c:pt idx="330">
                        <c:v>8.48</c:v>
                      </c:pt>
                      <c:pt idx="331">
                        <c:v>8.49</c:v>
                      </c:pt>
                      <c:pt idx="332">
                        <c:v>8.5</c:v>
                      </c:pt>
                      <c:pt idx="333">
                        <c:v>8.52</c:v>
                      </c:pt>
                      <c:pt idx="334">
                        <c:v>8.51</c:v>
                      </c:pt>
                      <c:pt idx="335">
                        <c:v>8.5</c:v>
                      </c:pt>
                      <c:pt idx="336">
                        <c:v>8.49</c:v>
                      </c:pt>
                      <c:pt idx="337">
                        <c:v>8.48</c:v>
                      </c:pt>
                      <c:pt idx="338">
                        <c:v>8.4600000000000009</c:v>
                      </c:pt>
                      <c:pt idx="339">
                        <c:v>8.43</c:v>
                      </c:pt>
                      <c:pt idx="340">
                        <c:v>8.4</c:v>
                      </c:pt>
                      <c:pt idx="341">
                        <c:v>8.3800000000000008</c:v>
                      </c:pt>
                      <c:pt idx="342">
                        <c:v>8.34</c:v>
                      </c:pt>
                      <c:pt idx="343">
                        <c:v>8.3000000000000007</c:v>
                      </c:pt>
                      <c:pt idx="344">
                        <c:v>8.24</c:v>
                      </c:pt>
                      <c:pt idx="345">
                        <c:v>8.24</c:v>
                      </c:pt>
                      <c:pt idx="346">
                        <c:v>8.24</c:v>
                      </c:pt>
                      <c:pt idx="347">
                        <c:v>8.2100000000000009</c:v>
                      </c:pt>
                      <c:pt idx="348">
                        <c:v>8.19</c:v>
                      </c:pt>
                      <c:pt idx="349">
                        <c:v>8.17</c:v>
                      </c:pt>
                      <c:pt idx="350">
                        <c:v>8.15</c:v>
                      </c:pt>
                      <c:pt idx="351">
                        <c:v>8.1300000000000008</c:v>
                      </c:pt>
                      <c:pt idx="352">
                        <c:v>8.1199999999999992</c:v>
                      </c:pt>
                      <c:pt idx="353">
                        <c:v>8.1</c:v>
                      </c:pt>
                      <c:pt idx="354">
                        <c:v>8.1</c:v>
                      </c:pt>
                      <c:pt idx="355">
                        <c:v>8.09</c:v>
                      </c:pt>
                      <c:pt idx="356">
                        <c:v>8.08</c:v>
                      </c:pt>
                      <c:pt idx="357">
                        <c:v>8.08</c:v>
                      </c:pt>
                      <c:pt idx="358">
                        <c:v>8.08</c:v>
                      </c:pt>
                      <c:pt idx="359">
                        <c:v>8.06</c:v>
                      </c:pt>
                      <c:pt idx="360">
                        <c:v>8.06</c:v>
                      </c:pt>
                      <c:pt idx="361">
                        <c:v>8.02</c:v>
                      </c:pt>
                      <c:pt idx="362">
                        <c:v>8</c:v>
                      </c:pt>
                      <c:pt idx="363">
                        <c:v>7.98</c:v>
                      </c:pt>
                      <c:pt idx="364">
                        <c:v>7.98</c:v>
                      </c:pt>
                      <c:pt idx="365">
                        <c:v>7.95</c:v>
                      </c:pt>
                      <c:pt idx="366">
                        <c:v>7.95</c:v>
                      </c:pt>
                      <c:pt idx="367">
                        <c:v>7.87</c:v>
                      </c:pt>
                      <c:pt idx="368">
                        <c:v>7.9</c:v>
                      </c:pt>
                      <c:pt idx="369">
                        <c:v>7.88</c:v>
                      </c:pt>
                      <c:pt idx="370">
                        <c:v>7.9</c:v>
                      </c:pt>
                      <c:pt idx="371">
                        <c:v>7.86</c:v>
                      </c:pt>
                      <c:pt idx="372">
                        <c:v>7.86</c:v>
                      </c:pt>
                      <c:pt idx="373">
                        <c:v>7.82</c:v>
                      </c:pt>
                      <c:pt idx="374">
                        <c:v>7.82</c:v>
                      </c:pt>
                      <c:pt idx="375">
                        <c:v>7.84</c:v>
                      </c:pt>
                      <c:pt idx="376">
                        <c:v>7.84</c:v>
                      </c:pt>
                      <c:pt idx="377">
                        <c:v>7.82</c:v>
                      </c:pt>
                      <c:pt idx="378">
                        <c:v>7.81</c:v>
                      </c:pt>
                      <c:pt idx="379">
                        <c:v>7.85</c:v>
                      </c:pt>
                      <c:pt idx="380">
                        <c:v>7.82</c:v>
                      </c:pt>
                      <c:pt idx="381">
                        <c:v>7.82</c:v>
                      </c:pt>
                      <c:pt idx="382">
                        <c:v>7.84</c:v>
                      </c:pt>
                      <c:pt idx="383">
                        <c:v>7.8</c:v>
                      </c:pt>
                      <c:pt idx="384">
                        <c:v>7.82</c:v>
                      </c:pt>
                      <c:pt idx="385">
                        <c:v>7.81</c:v>
                      </c:pt>
                      <c:pt idx="386">
                        <c:v>7.8</c:v>
                      </c:pt>
                      <c:pt idx="387">
                        <c:v>7.78</c:v>
                      </c:pt>
                      <c:pt idx="388">
                        <c:v>7.76</c:v>
                      </c:pt>
                      <c:pt idx="389">
                        <c:v>7.76</c:v>
                      </c:pt>
                      <c:pt idx="390">
                        <c:v>7.78</c:v>
                      </c:pt>
                      <c:pt idx="391">
                        <c:v>7.78</c:v>
                      </c:pt>
                      <c:pt idx="392">
                        <c:v>7.76</c:v>
                      </c:pt>
                      <c:pt idx="393">
                        <c:v>7.76</c:v>
                      </c:pt>
                      <c:pt idx="394">
                        <c:v>7.76</c:v>
                      </c:pt>
                      <c:pt idx="395">
                        <c:v>7.77</c:v>
                      </c:pt>
                      <c:pt idx="396">
                        <c:v>7.78</c:v>
                      </c:pt>
                      <c:pt idx="397">
                        <c:v>7.8</c:v>
                      </c:pt>
                      <c:pt idx="398">
                        <c:v>7.83</c:v>
                      </c:pt>
                      <c:pt idx="399">
                        <c:v>7.85</c:v>
                      </c:pt>
                      <c:pt idx="400">
                        <c:v>7.86</c:v>
                      </c:pt>
                      <c:pt idx="401">
                        <c:v>7.87</c:v>
                      </c:pt>
                      <c:pt idx="402">
                        <c:v>7.88</c:v>
                      </c:pt>
                      <c:pt idx="403">
                        <c:v>7.9</c:v>
                      </c:pt>
                      <c:pt idx="404">
                        <c:v>7.91</c:v>
                      </c:pt>
                      <c:pt idx="405">
                        <c:v>7.91</c:v>
                      </c:pt>
                      <c:pt idx="406">
                        <c:v>7.92</c:v>
                      </c:pt>
                      <c:pt idx="407">
                        <c:v>7.91</c:v>
                      </c:pt>
                      <c:pt idx="408">
                        <c:v>7.9</c:v>
                      </c:pt>
                      <c:pt idx="409">
                        <c:v>7.9</c:v>
                      </c:pt>
                      <c:pt idx="410">
                        <c:v>7.89</c:v>
                      </c:pt>
                      <c:pt idx="411">
                        <c:v>7.89</c:v>
                      </c:pt>
                      <c:pt idx="412">
                        <c:v>7.87</c:v>
                      </c:pt>
                      <c:pt idx="413">
                        <c:v>7.84</c:v>
                      </c:pt>
                      <c:pt idx="414">
                        <c:v>7.82</c:v>
                      </c:pt>
                      <c:pt idx="415">
                        <c:v>7.78</c:v>
                      </c:pt>
                      <c:pt idx="416">
                        <c:v>7.75</c:v>
                      </c:pt>
                      <c:pt idx="417">
                        <c:v>7.75</c:v>
                      </c:pt>
                      <c:pt idx="418">
                        <c:v>7.72</c:v>
                      </c:pt>
                      <c:pt idx="419">
                        <c:v>7.7</c:v>
                      </c:pt>
                      <c:pt idx="420">
                        <c:v>7.7</c:v>
                      </c:pt>
                      <c:pt idx="421">
                        <c:v>7.67</c:v>
                      </c:pt>
                      <c:pt idx="422">
                        <c:v>7.69</c:v>
                      </c:pt>
                      <c:pt idx="423">
                        <c:v>7.68</c:v>
                      </c:pt>
                      <c:pt idx="424">
                        <c:v>7.6</c:v>
                      </c:pt>
                      <c:pt idx="425">
                        <c:v>7.64</c:v>
                      </c:pt>
                      <c:pt idx="426">
                        <c:v>7.6</c:v>
                      </c:pt>
                      <c:pt idx="427">
                        <c:v>7.59</c:v>
                      </c:pt>
                      <c:pt idx="428">
                        <c:v>7.59</c:v>
                      </c:pt>
                      <c:pt idx="429">
                        <c:v>7.58</c:v>
                      </c:pt>
                      <c:pt idx="430">
                        <c:v>7.54</c:v>
                      </c:pt>
                      <c:pt idx="431">
                        <c:v>7.65</c:v>
                      </c:pt>
                      <c:pt idx="432">
                        <c:v>7.64</c:v>
                      </c:pt>
                      <c:pt idx="433">
                        <c:v>7.64</c:v>
                      </c:pt>
                      <c:pt idx="434">
                        <c:v>7.65</c:v>
                      </c:pt>
                      <c:pt idx="435">
                        <c:v>7.66</c:v>
                      </c:pt>
                      <c:pt idx="436">
                        <c:v>7.66</c:v>
                      </c:pt>
                      <c:pt idx="437">
                        <c:v>7.68</c:v>
                      </c:pt>
                      <c:pt idx="438">
                        <c:v>7.68</c:v>
                      </c:pt>
                      <c:pt idx="439">
                        <c:v>7.68</c:v>
                      </c:pt>
                      <c:pt idx="440">
                        <c:v>7.66</c:v>
                      </c:pt>
                      <c:pt idx="441">
                        <c:v>7.6</c:v>
                      </c:pt>
                      <c:pt idx="442">
                        <c:v>7.66</c:v>
                      </c:pt>
                      <c:pt idx="443">
                        <c:v>7.61</c:v>
                      </c:pt>
                      <c:pt idx="444">
                        <c:v>7.58</c:v>
                      </c:pt>
                      <c:pt idx="445">
                        <c:v>7.54</c:v>
                      </c:pt>
                      <c:pt idx="446">
                        <c:v>7.52</c:v>
                      </c:pt>
                      <c:pt idx="447">
                        <c:v>7.48</c:v>
                      </c:pt>
                      <c:pt idx="448">
                        <c:v>7.48</c:v>
                      </c:pt>
                      <c:pt idx="449">
                        <c:v>7.44</c:v>
                      </c:pt>
                      <c:pt idx="450">
                        <c:v>7.4</c:v>
                      </c:pt>
                      <c:pt idx="451">
                        <c:v>7.4</c:v>
                      </c:pt>
                      <c:pt idx="452">
                        <c:v>7.43</c:v>
                      </c:pt>
                      <c:pt idx="453">
                        <c:v>7.41</c:v>
                      </c:pt>
                      <c:pt idx="454">
                        <c:v>7.4</c:v>
                      </c:pt>
                      <c:pt idx="455">
                        <c:v>7.37</c:v>
                      </c:pt>
                      <c:pt idx="456">
                        <c:v>7.35</c:v>
                      </c:pt>
                      <c:pt idx="457">
                        <c:v>7.35</c:v>
                      </c:pt>
                      <c:pt idx="458">
                        <c:v>7.39</c:v>
                      </c:pt>
                      <c:pt idx="459">
                        <c:v>7.39</c:v>
                      </c:pt>
                      <c:pt idx="460">
                        <c:v>7.4</c:v>
                      </c:pt>
                      <c:pt idx="461">
                        <c:v>7.41</c:v>
                      </c:pt>
                      <c:pt idx="462">
                        <c:v>7.45</c:v>
                      </c:pt>
                      <c:pt idx="463">
                        <c:v>7.49</c:v>
                      </c:pt>
                      <c:pt idx="464">
                        <c:v>7.51</c:v>
                      </c:pt>
                      <c:pt idx="465">
                        <c:v>7.51</c:v>
                      </c:pt>
                      <c:pt idx="466">
                        <c:v>7.51</c:v>
                      </c:pt>
                      <c:pt idx="467">
                        <c:v>7.52</c:v>
                      </c:pt>
                      <c:pt idx="468">
                        <c:v>7.53</c:v>
                      </c:pt>
                      <c:pt idx="469">
                        <c:v>7.54</c:v>
                      </c:pt>
                      <c:pt idx="470">
                        <c:v>7.53</c:v>
                      </c:pt>
                      <c:pt idx="471">
                        <c:v>7.51</c:v>
                      </c:pt>
                      <c:pt idx="472">
                        <c:v>7.52</c:v>
                      </c:pt>
                      <c:pt idx="473">
                        <c:v>7.52</c:v>
                      </c:pt>
                      <c:pt idx="474">
                        <c:v>7.58</c:v>
                      </c:pt>
                      <c:pt idx="475">
                        <c:v>7.6</c:v>
                      </c:pt>
                      <c:pt idx="476">
                        <c:v>7.64</c:v>
                      </c:pt>
                      <c:pt idx="477">
                        <c:v>7.67</c:v>
                      </c:pt>
                      <c:pt idx="478">
                        <c:v>7.7</c:v>
                      </c:pt>
                      <c:pt idx="479">
                        <c:v>7.7</c:v>
                      </c:pt>
                      <c:pt idx="480">
                        <c:v>7.74</c:v>
                      </c:pt>
                      <c:pt idx="481">
                        <c:v>7.77</c:v>
                      </c:pt>
                      <c:pt idx="482">
                        <c:v>7.8</c:v>
                      </c:pt>
                      <c:pt idx="483">
                        <c:v>7.82</c:v>
                      </c:pt>
                      <c:pt idx="484">
                        <c:v>7.88</c:v>
                      </c:pt>
                      <c:pt idx="485">
                        <c:v>7.9</c:v>
                      </c:pt>
                      <c:pt idx="486">
                        <c:v>7.92</c:v>
                      </c:pt>
                      <c:pt idx="487">
                        <c:v>7.95</c:v>
                      </c:pt>
                      <c:pt idx="488">
                        <c:v>7.97</c:v>
                      </c:pt>
                      <c:pt idx="489">
                        <c:v>8</c:v>
                      </c:pt>
                      <c:pt idx="490">
                        <c:v>8.01</c:v>
                      </c:pt>
                      <c:pt idx="491">
                        <c:v>8.0299999999999994</c:v>
                      </c:pt>
                      <c:pt idx="492">
                        <c:v>8.0399999999999991</c:v>
                      </c:pt>
                      <c:pt idx="493">
                        <c:v>8.08</c:v>
                      </c:pt>
                      <c:pt idx="494">
                        <c:v>8.11</c:v>
                      </c:pt>
                      <c:pt idx="495">
                        <c:v>8.1999999999999993</c:v>
                      </c:pt>
                      <c:pt idx="496">
                        <c:v>8.2200000000000006</c:v>
                      </c:pt>
                      <c:pt idx="497">
                        <c:v>8.25</c:v>
                      </c:pt>
                      <c:pt idx="498">
                        <c:v>8.2799999999999994</c:v>
                      </c:pt>
                      <c:pt idx="499">
                        <c:v>8.3000000000000007</c:v>
                      </c:pt>
                      <c:pt idx="500">
                        <c:v>8.3000000000000007</c:v>
                      </c:pt>
                      <c:pt idx="501">
                        <c:v>8.32</c:v>
                      </c:pt>
                      <c:pt idx="502">
                        <c:v>8.32</c:v>
                      </c:pt>
                      <c:pt idx="503">
                        <c:v>8.35</c:v>
                      </c:pt>
                      <c:pt idx="504">
                        <c:v>8.3800000000000008</c:v>
                      </c:pt>
                      <c:pt idx="505">
                        <c:v>8.39</c:v>
                      </c:pt>
                      <c:pt idx="506">
                        <c:v>8.39</c:v>
                      </c:pt>
                      <c:pt idx="507">
                        <c:v>8.39</c:v>
                      </c:pt>
                      <c:pt idx="508">
                        <c:v>8.4</c:v>
                      </c:pt>
                      <c:pt idx="509">
                        <c:v>8.39</c:v>
                      </c:pt>
                      <c:pt idx="510">
                        <c:v>8.35</c:v>
                      </c:pt>
                      <c:pt idx="511">
                        <c:v>8.34</c:v>
                      </c:pt>
                      <c:pt idx="512">
                        <c:v>8.3000000000000007</c:v>
                      </c:pt>
                      <c:pt idx="513">
                        <c:v>8.2799999999999994</c:v>
                      </c:pt>
                      <c:pt idx="514">
                        <c:v>8.2200000000000006</c:v>
                      </c:pt>
                      <c:pt idx="515">
                        <c:v>8.15</c:v>
                      </c:pt>
                      <c:pt idx="516">
                        <c:v>8.1</c:v>
                      </c:pt>
                      <c:pt idx="517">
                        <c:v>8.07</c:v>
                      </c:pt>
                      <c:pt idx="518">
                        <c:v>8.06</c:v>
                      </c:pt>
                      <c:pt idx="519">
                        <c:v>8.02</c:v>
                      </c:pt>
                      <c:pt idx="520">
                        <c:v>8</c:v>
                      </c:pt>
                      <c:pt idx="521">
                        <c:v>8</c:v>
                      </c:pt>
                      <c:pt idx="522">
                        <c:v>7.99</c:v>
                      </c:pt>
                      <c:pt idx="523">
                        <c:v>7.92</c:v>
                      </c:pt>
                      <c:pt idx="524">
                        <c:v>7.88</c:v>
                      </c:pt>
                      <c:pt idx="525">
                        <c:v>7.82</c:v>
                      </c:pt>
                      <c:pt idx="526">
                        <c:v>7.78</c:v>
                      </c:pt>
                      <c:pt idx="527">
                        <c:v>7.74</c:v>
                      </c:pt>
                      <c:pt idx="528">
                        <c:v>7.75</c:v>
                      </c:pt>
                      <c:pt idx="529">
                        <c:v>7.76</c:v>
                      </c:pt>
                      <c:pt idx="530">
                        <c:v>7.77</c:v>
                      </c:pt>
                      <c:pt idx="531">
                        <c:v>7.78</c:v>
                      </c:pt>
                      <c:pt idx="532">
                        <c:v>7.78</c:v>
                      </c:pt>
                      <c:pt idx="533">
                        <c:v>7.79</c:v>
                      </c:pt>
                      <c:pt idx="534">
                        <c:v>7.8</c:v>
                      </c:pt>
                      <c:pt idx="535">
                        <c:v>7.77</c:v>
                      </c:pt>
                      <c:pt idx="536">
                        <c:v>7.75</c:v>
                      </c:pt>
                      <c:pt idx="537">
                        <c:v>7.76</c:v>
                      </c:pt>
                      <c:pt idx="538">
                        <c:v>7.78</c:v>
                      </c:pt>
                      <c:pt idx="539">
                        <c:v>7.68</c:v>
                      </c:pt>
                      <c:pt idx="540">
                        <c:v>7.66</c:v>
                      </c:pt>
                      <c:pt idx="541">
                        <c:v>7.64</c:v>
                      </c:pt>
                      <c:pt idx="542">
                        <c:v>7.62</c:v>
                      </c:pt>
                      <c:pt idx="543">
                        <c:v>7.6</c:v>
                      </c:pt>
                      <c:pt idx="544">
                        <c:v>7.64</c:v>
                      </c:pt>
                      <c:pt idx="545">
                        <c:v>7.65</c:v>
                      </c:pt>
                      <c:pt idx="546">
                        <c:v>7.7</c:v>
                      </c:pt>
                      <c:pt idx="547">
                        <c:v>7.71</c:v>
                      </c:pt>
                      <c:pt idx="548">
                        <c:v>7.72</c:v>
                      </c:pt>
                      <c:pt idx="549">
                        <c:v>7.71</c:v>
                      </c:pt>
                      <c:pt idx="550">
                        <c:v>7.7</c:v>
                      </c:pt>
                      <c:pt idx="551">
                        <c:v>7.66</c:v>
                      </c:pt>
                      <c:pt idx="552">
                        <c:v>7.65</c:v>
                      </c:pt>
                      <c:pt idx="553">
                        <c:v>7.68</c:v>
                      </c:pt>
                      <c:pt idx="554">
                        <c:v>7.69</c:v>
                      </c:pt>
                      <c:pt idx="555">
                        <c:v>7.7</c:v>
                      </c:pt>
                      <c:pt idx="556">
                        <c:v>7.7</c:v>
                      </c:pt>
                      <c:pt idx="557">
                        <c:v>7.7</c:v>
                      </c:pt>
                      <c:pt idx="558">
                        <c:v>7.71</c:v>
                      </c:pt>
                      <c:pt idx="559">
                        <c:v>7.72</c:v>
                      </c:pt>
                      <c:pt idx="560">
                        <c:v>7.69</c:v>
                      </c:pt>
                      <c:pt idx="561">
                        <c:v>7.68</c:v>
                      </c:pt>
                      <c:pt idx="562">
                        <c:v>7.67</c:v>
                      </c:pt>
                      <c:pt idx="563">
                        <c:v>7.65</c:v>
                      </c:pt>
                      <c:pt idx="564">
                        <c:v>7.67</c:v>
                      </c:pt>
                      <c:pt idx="565">
                        <c:v>7.68</c:v>
                      </c:pt>
                      <c:pt idx="566">
                        <c:v>7.7</c:v>
                      </c:pt>
                      <c:pt idx="567">
                        <c:v>7.76</c:v>
                      </c:pt>
                      <c:pt idx="568">
                        <c:v>7.76</c:v>
                      </c:pt>
                      <c:pt idx="569">
                        <c:v>7.78</c:v>
                      </c:pt>
                      <c:pt idx="570">
                        <c:v>7.8</c:v>
                      </c:pt>
                      <c:pt idx="571">
                        <c:v>7.83</c:v>
                      </c:pt>
                      <c:pt idx="572">
                        <c:v>7.87</c:v>
                      </c:pt>
                      <c:pt idx="573">
                        <c:v>7.9</c:v>
                      </c:pt>
                      <c:pt idx="574">
                        <c:v>7.9</c:v>
                      </c:pt>
                      <c:pt idx="575">
                        <c:v>7.9</c:v>
                      </c:pt>
                      <c:pt idx="576">
                        <c:v>7.92</c:v>
                      </c:pt>
                      <c:pt idx="577">
                        <c:v>7.95</c:v>
                      </c:pt>
                      <c:pt idx="578">
                        <c:v>7.96</c:v>
                      </c:pt>
                      <c:pt idx="579">
                        <c:v>8</c:v>
                      </c:pt>
                      <c:pt idx="580">
                        <c:v>8.0399999999999991</c:v>
                      </c:pt>
                      <c:pt idx="581">
                        <c:v>8.0500000000000007</c:v>
                      </c:pt>
                      <c:pt idx="582">
                        <c:v>8.1</c:v>
                      </c:pt>
                      <c:pt idx="583">
                        <c:v>8.0500000000000007</c:v>
                      </c:pt>
                      <c:pt idx="584">
                        <c:v>8.08</c:v>
                      </c:pt>
                      <c:pt idx="585">
                        <c:v>8.1</c:v>
                      </c:pt>
                      <c:pt idx="586">
                        <c:v>8.17</c:v>
                      </c:pt>
                      <c:pt idx="587">
                        <c:v>8.19</c:v>
                      </c:pt>
                      <c:pt idx="588">
                        <c:v>8.1999999999999993</c:v>
                      </c:pt>
                      <c:pt idx="589">
                        <c:v>8.24</c:v>
                      </c:pt>
                      <c:pt idx="590">
                        <c:v>8.27</c:v>
                      </c:pt>
                      <c:pt idx="591">
                        <c:v>8.2799999999999994</c:v>
                      </c:pt>
                      <c:pt idx="592">
                        <c:v>8.3000000000000007</c:v>
                      </c:pt>
                      <c:pt idx="593">
                        <c:v>8.34</c:v>
                      </c:pt>
                      <c:pt idx="594">
                        <c:v>8.3699999999999992</c:v>
                      </c:pt>
                      <c:pt idx="595">
                        <c:v>8.4</c:v>
                      </c:pt>
                      <c:pt idx="596">
                        <c:v>8.43</c:v>
                      </c:pt>
                      <c:pt idx="597">
                        <c:v>8.49</c:v>
                      </c:pt>
                      <c:pt idx="598">
                        <c:v>8.51</c:v>
                      </c:pt>
                      <c:pt idx="599">
                        <c:v>8.52</c:v>
                      </c:pt>
                      <c:pt idx="600">
                        <c:v>8.5299999999999994</c:v>
                      </c:pt>
                      <c:pt idx="601">
                        <c:v>8.5399999999999991</c:v>
                      </c:pt>
                      <c:pt idx="602">
                        <c:v>8.5500000000000007</c:v>
                      </c:pt>
                      <c:pt idx="603">
                        <c:v>8.56</c:v>
                      </c:pt>
                      <c:pt idx="604">
                        <c:v>8.57</c:v>
                      </c:pt>
                      <c:pt idx="605">
                        <c:v>8.58</c:v>
                      </c:pt>
                      <c:pt idx="606">
                        <c:v>8.58</c:v>
                      </c:pt>
                      <c:pt idx="607">
                        <c:v>8.59</c:v>
                      </c:pt>
                      <c:pt idx="608">
                        <c:v>8.6</c:v>
                      </c:pt>
                      <c:pt idx="609">
                        <c:v>8.6</c:v>
                      </c:pt>
                      <c:pt idx="610">
                        <c:v>8.6</c:v>
                      </c:pt>
                      <c:pt idx="611">
                        <c:v>8.61</c:v>
                      </c:pt>
                      <c:pt idx="612">
                        <c:v>8.6199999999999992</c:v>
                      </c:pt>
                      <c:pt idx="613">
                        <c:v>8.6300000000000008</c:v>
                      </c:pt>
                      <c:pt idx="614">
                        <c:v>8.6300000000000008</c:v>
                      </c:pt>
                      <c:pt idx="615">
                        <c:v>8.6300000000000008</c:v>
                      </c:pt>
                      <c:pt idx="616">
                        <c:v>8.65</c:v>
                      </c:pt>
                      <c:pt idx="617">
                        <c:v>8.66</c:v>
                      </c:pt>
                      <c:pt idx="618">
                        <c:v>8.68</c:v>
                      </c:pt>
                      <c:pt idx="619">
                        <c:v>8.69</c:v>
                      </c:pt>
                      <c:pt idx="620">
                        <c:v>8.6999999999999993</c:v>
                      </c:pt>
                      <c:pt idx="621">
                        <c:v>8.7100000000000009</c:v>
                      </c:pt>
                      <c:pt idx="622">
                        <c:v>8.7200000000000006</c:v>
                      </c:pt>
                      <c:pt idx="623">
                        <c:v>8.7200000000000006</c:v>
                      </c:pt>
                      <c:pt idx="624">
                        <c:v>8.77</c:v>
                      </c:pt>
                      <c:pt idx="625">
                        <c:v>8.77</c:v>
                      </c:pt>
                      <c:pt idx="626">
                        <c:v>8.7799999999999994</c:v>
                      </c:pt>
                      <c:pt idx="627">
                        <c:v>8.7899999999999991</c:v>
                      </c:pt>
                      <c:pt idx="628">
                        <c:v>8.82</c:v>
                      </c:pt>
                      <c:pt idx="629">
                        <c:v>8.83</c:v>
                      </c:pt>
                      <c:pt idx="630">
                        <c:v>8.83</c:v>
                      </c:pt>
                      <c:pt idx="631">
                        <c:v>8.82</c:v>
                      </c:pt>
                      <c:pt idx="632">
                        <c:v>8.81</c:v>
                      </c:pt>
                      <c:pt idx="633">
                        <c:v>8.81</c:v>
                      </c:pt>
                      <c:pt idx="634">
                        <c:v>8.82</c:v>
                      </c:pt>
                      <c:pt idx="635">
                        <c:v>8.83</c:v>
                      </c:pt>
                      <c:pt idx="636">
                        <c:v>8.83</c:v>
                      </c:pt>
                      <c:pt idx="637">
                        <c:v>8.83</c:v>
                      </c:pt>
                      <c:pt idx="638">
                        <c:v>8.84</c:v>
                      </c:pt>
                      <c:pt idx="639">
                        <c:v>8.84</c:v>
                      </c:pt>
                      <c:pt idx="640">
                        <c:v>8.85</c:v>
                      </c:pt>
                      <c:pt idx="641">
                        <c:v>8.85</c:v>
                      </c:pt>
                      <c:pt idx="642">
                        <c:v>8.85</c:v>
                      </c:pt>
                      <c:pt idx="643">
                        <c:v>8.84</c:v>
                      </c:pt>
                      <c:pt idx="644">
                        <c:v>8.84</c:v>
                      </c:pt>
                      <c:pt idx="645">
                        <c:v>8.84</c:v>
                      </c:pt>
                      <c:pt idx="646">
                        <c:v>8.84</c:v>
                      </c:pt>
                      <c:pt idx="647">
                        <c:v>8.85</c:v>
                      </c:pt>
                      <c:pt idx="648">
                        <c:v>8.86</c:v>
                      </c:pt>
                      <c:pt idx="649">
                        <c:v>8.86</c:v>
                      </c:pt>
                      <c:pt idx="650">
                        <c:v>8.86</c:v>
                      </c:pt>
                      <c:pt idx="651">
                        <c:v>8.86</c:v>
                      </c:pt>
                      <c:pt idx="652">
                        <c:v>8.86</c:v>
                      </c:pt>
                      <c:pt idx="653">
                        <c:v>8.89</c:v>
                      </c:pt>
                      <c:pt idx="654">
                        <c:v>8.9</c:v>
                      </c:pt>
                      <c:pt idx="655">
                        <c:v>8.9</c:v>
                      </c:pt>
                      <c:pt idx="656">
                        <c:v>8.91</c:v>
                      </c:pt>
                      <c:pt idx="657">
                        <c:v>8.93</c:v>
                      </c:pt>
                      <c:pt idx="658">
                        <c:v>8.94</c:v>
                      </c:pt>
                      <c:pt idx="659">
                        <c:v>8.9499999999999993</c:v>
                      </c:pt>
                      <c:pt idx="660">
                        <c:v>8.98</c:v>
                      </c:pt>
                      <c:pt idx="661">
                        <c:v>9.01</c:v>
                      </c:pt>
                      <c:pt idx="662">
                        <c:v>9.06</c:v>
                      </c:pt>
                      <c:pt idx="663">
                        <c:v>9.08</c:v>
                      </c:pt>
                      <c:pt idx="664">
                        <c:v>9.08</c:v>
                      </c:pt>
                      <c:pt idx="665">
                        <c:v>9.1</c:v>
                      </c:pt>
                      <c:pt idx="666">
                        <c:v>9.14</c:v>
                      </c:pt>
                      <c:pt idx="667">
                        <c:v>9.15</c:v>
                      </c:pt>
                      <c:pt idx="668">
                        <c:v>9.16</c:v>
                      </c:pt>
                      <c:pt idx="669">
                        <c:v>9.17</c:v>
                      </c:pt>
                      <c:pt idx="670">
                        <c:v>9.18</c:v>
                      </c:pt>
                      <c:pt idx="671">
                        <c:v>9.18</c:v>
                      </c:pt>
                      <c:pt idx="672">
                        <c:v>9.1999999999999993</c:v>
                      </c:pt>
                      <c:pt idx="673">
                        <c:v>9.2100000000000009</c:v>
                      </c:pt>
                      <c:pt idx="674">
                        <c:v>9.24</c:v>
                      </c:pt>
                      <c:pt idx="675">
                        <c:v>9.2799999999999994</c:v>
                      </c:pt>
                      <c:pt idx="676">
                        <c:v>9.2899999999999991</c:v>
                      </c:pt>
                      <c:pt idx="677">
                        <c:v>9.3000000000000007</c:v>
                      </c:pt>
                      <c:pt idx="678">
                        <c:v>9.32</c:v>
                      </c:pt>
                      <c:pt idx="679">
                        <c:v>9.35</c:v>
                      </c:pt>
                      <c:pt idx="680">
                        <c:v>9.36</c:v>
                      </c:pt>
                      <c:pt idx="681">
                        <c:v>9.3699999999999992</c:v>
                      </c:pt>
                      <c:pt idx="682">
                        <c:v>9.3699999999999992</c:v>
                      </c:pt>
                      <c:pt idx="683">
                        <c:v>9.3800000000000008</c:v>
                      </c:pt>
                      <c:pt idx="684">
                        <c:v>9.3800000000000008</c:v>
                      </c:pt>
                      <c:pt idx="685">
                        <c:v>9.39</c:v>
                      </c:pt>
                      <c:pt idx="686">
                        <c:v>9.4</c:v>
                      </c:pt>
                      <c:pt idx="687">
                        <c:v>9.43</c:v>
                      </c:pt>
                      <c:pt idx="688">
                        <c:v>9.4499999999999993</c:v>
                      </c:pt>
                      <c:pt idx="689">
                        <c:v>9.4600000000000009</c:v>
                      </c:pt>
                      <c:pt idx="690">
                        <c:v>9.4700000000000006</c:v>
                      </c:pt>
                      <c:pt idx="691">
                        <c:v>9.4600000000000009</c:v>
                      </c:pt>
                      <c:pt idx="692">
                        <c:v>9.4499999999999993</c:v>
                      </c:pt>
                      <c:pt idx="693">
                        <c:v>9.43</c:v>
                      </c:pt>
                      <c:pt idx="694">
                        <c:v>9.39</c:v>
                      </c:pt>
                      <c:pt idx="695">
                        <c:v>9.35</c:v>
                      </c:pt>
                      <c:pt idx="696">
                        <c:v>9.3000000000000007</c:v>
                      </c:pt>
                      <c:pt idx="697">
                        <c:v>9.23</c:v>
                      </c:pt>
                      <c:pt idx="698">
                        <c:v>9.19</c:v>
                      </c:pt>
                      <c:pt idx="699">
                        <c:v>9.14</c:v>
                      </c:pt>
                      <c:pt idx="700">
                        <c:v>9.1</c:v>
                      </c:pt>
                      <c:pt idx="701">
                        <c:v>9.06</c:v>
                      </c:pt>
                      <c:pt idx="702">
                        <c:v>9.01</c:v>
                      </c:pt>
                      <c:pt idx="703">
                        <c:v>8.9600000000000009</c:v>
                      </c:pt>
                      <c:pt idx="704">
                        <c:v>8.9</c:v>
                      </c:pt>
                      <c:pt idx="705">
                        <c:v>8.8699999999999992</c:v>
                      </c:pt>
                      <c:pt idx="706">
                        <c:v>8.81</c:v>
                      </c:pt>
                      <c:pt idx="707">
                        <c:v>8.7799999999999994</c:v>
                      </c:pt>
                      <c:pt idx="708">
                        <c:v>8.73</c:v>
                      </c:pt>
                      <c:pt idx="709">
                        <c:v>8.66</c:v>
                      </c:pt>
                      <c:pt idx="710">
                        <c:v>8.6199999999999992</c:v>
                      </c:pt>
                      <c:pt idx="711">
                        <c:v>8.59</c:v>
                      </c:pt>
                      <c:pt idx="712">
                        <c:v>8.5</c:v>
                      </c:pt>
                      <c:pt idx="713">
                        <c:v>8.43</c:v>
                      </c:pt>
                      <c:pt idx="714">
                        <c:v>8.4</c:v>
                      </c:pt>
                      <c:pt idx="715">
                        <c:v>8.31</c:v>
                      </c:pt>
                      <c:pt idx="716">
                        <c:v>8.2799999999999994</c:v>
                      </c:pt>
                      <c:pt idx="717">
                        <c:v>8.2200000000000006</c:v>
                      </c:pt>
                      <c:pt idx="718">
                        <c:v>8.18</c:v>
                      </c:pt>
                      <c:pt idx="719">
                        <c:v>8.1199999999999992</c:v>
                      </c:pt>
                      <c:pt idx="720">
                        <c:v>8.1</c:v>
                      </c:pt>
                      <c:pt idx="721">
                        <c:v>8.0299999999999994</c:v>
                      </c:pt>
                      <c:pt idx="722">
                        <c:v>7.97</c:v>
                      </c:pt>
                      <c:pt idx="723">
                        <c:v>7.9</c:v>
                      </c:pt>
                      <c:pt idx="724">
                        <c:v>7.85</c:v>
                      </c:pt>
                      <c:pt idx="725">
                        <c:v>7.8</c:v>
                      </c:pt>
                      <c:pt idx="726">
                        <c:v>7.74</c:v>
                      </c:pt>
                      <c:pt idx="727">
                        <c:v>7.68</c:v>
                      </c:pt>
                      <c:pt idx="728">
                        <c:v>7.62</c:v>
                      </c:pt>
                      <c:pt idx="729">
                        <c:v>7.57</c:v>
                      </c:pt>
                      <c:pt idx="730">
                        <c:v>7.51</c:v>
                      </c:pt>
                      <c:pt idx="731">
                        <c:v>7.45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DF9B-4B73-A52C-63AB366233EF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7.38</c:v>
                      </c:pt>
                      <c:pt idx="1">
                        <c:v>7.34</c:v>
                      </c:pt>
                      <c:pt idx="2">
                        <c:v>7.28</c:v>
                      </c:pt>
                      <c:pt idx="3">
                        <c:v>7.22</c:v>
                      </c:pt>
                      <c:pt idx="4">
                        <c:v>7.19</c:v>
                      </c:pt>
                      <c:pt idx="5">
                        <c:v>7.14</c:v>
                      </c:pt>
                      <c:pt idx="6">
                        <c:v>7.08</c:v>
                      </c:pt>
                      <c:pt idx="7">
                        <c:v>7.02</c:v>
                      </c:pt>
                      <c:pt idx="8">
                        <c:v>6.96</c:v>
                      </c:pt>
                      <c:pt idx="9">
                        <c:v>6.9</c:v>
                      </c:pt>
                      <c:pt idx="10">
                        <c:v>6.87</c:v>
                      </c:pt>
                      <c:pt idx="11">
                        <c:v>6.82</c:v>
                      </c:pt>
                      <c:pt idx="12">
                        <c:v>6.8</c:v>
                      </c:pt>
                      <c:pt idx="13">
                        <c:v>6.78</c:v>
                      </c:pt>
                      <c:pt idx="14">
                        <c:v>6.72</c:v>
                      </c:pt>
                      <c:pt idx="15">
                        <c:v>6.7</c:v>
                      </c:pt>
                      <c:pt idx="16">
                        <c:v>6.68</c:v>
                      </c:pt>
                      <c:pt idx="17">
                        <c:v>6.7</c:v>
                      </c:pt>
                      <c:pt idx="18">
                        <c:v>6.7</c:v>
                      </c:pt>
                      <c:pt idx="19">
                        <c:v>6.68</c:v>
                      </c:pt>
                      <c:pt idx="20">
                        <c:v>6.65</c:v>
                      </c:pt>
                      <c:pt idx="21">
                        <c:v>6.65</c:v>
                      </c:pt>
                      <c:pt idx="22">
                        <c:v>6.62</c:v>
                      </c:pt>
                      <c:pt idx="23">
                        <c:v>6.6</c:v>
                      </c:pt>
                      <c:pt idx="24">
                        <c:v>6.54</c:v>
                      </c:pt>
                      <c:pt idx="25">
                        <c:v>6.5</c:v>
                      </c:pt>
                      <c:pt idx="26">
                        <c:v>6.47</c:v>
                      </c:pt>
                      <c:pt idx="27">
                        <c:v>6.42</c:v>
                      </c:pt>
                      <c:pt idx="28">
                        <c:v>6.4</c:v>
                      </c:pt>
                      <c:pt idx="29">
                        <c:v>6.39</c:v>
                      </c:pt>
                      <c:pt idx="30">
                        <c:v>6.38</c:v>
                      </c:pt>
                      <c:pt idx="31">
                        <c:v>6.38</c:v>
                      </c:pt>
                      <c:pt idx="32">
                        <c:v>6.47</c:v>
                      </c:pt>
                      <c:pt idx="33">
                        <c:v>6.45</c:v>
                      </c:pt>
                      <c:pt idx="34">
                        <c:v>6.46</c:v>
                      </c:pt>
                      <c:pt idx="35">
                        <c:v>6.4</c:v>
                      </c:pt>
                      <c:pt idx="36">
                        <c:v>6.36</c:v>
                      </c:pt>
                      <c:pt idx="37">
                        <c:v>6.34</c:v>
                      </c:pt>
                      <c:pt idx="38">
                        <c:v>6.39</c:v>
                      </c:pt>
                      <c:pt idx="39">
                        <c:v>6.42</c:v>
                      </c:pt>
                      <c:pt idx="40">
                        <c:v>6.42</c:v>
                      </c:pt>
                      <c:pt idx="41">
                        <c:v>6.43</c:v>
                      </c:pt>
                      <c:pt idx="42">
                        <c:v>6.45</c:v>
                      </c:pt>
                      <c:pt idx="43">
                        <c:v>6.46</c:v>
                      </c:pt>
                      <c:pt idx="44">
                        <c:v>6.48</c:v>
                      </c:pt>
                      <c:pt idx="45">
                        <c:v>6.46</c:v>
                      </c:pt>
                      <c:pt idx="46">
                        <c:v>6.5</c:v>
                      </c:pt>
                      <c:pt idx="47">
                        <c:v>6.53</c:v>
                      </c:pt>
                      <c:pt idx="48">
                        <c:v>6.57</c:v>
                      </c:pt>
                      <c:pt idx="49">
                        <c:v>6.58</c:v>
                      </c:pt>
                      <c:pt idx="50">
                        <c:v>6.58</c:v>
                      </c:pt>
                      <c:pt idx="51">
                        <c:v>6.59</c:v>
                      </c:pt>
                      <c:pt idx="52">
                        <c:v>6.6</c:v>
                      </c:pt>
                      <c:pt idx="53">
                        <c:v>6.62</c:v>
                      </c:pt>
                      <c:pt idx="54">
                        <c:v>6.6</c:v>
                      </c:pt>
                      <c:pt idx="55">
                        <c:v>6.6</c:v>
                      </c:pt>
                      <c:pt idx="56">
                        <c:v>6.59</c:v>
                      </c:pt>
                      <c:pt idx="57">
                        <c:v>6.56</c:v>
                      </c:pt>
                      <c:pt idx="58">
                        <c:v>6.54</c:v>
                      </c:pt>
                      <c:pt idx="59">
                        <c:v>6.52</c:v>
                      </c:pt>
                      <c:pt idx="60">
                        <c:v>6.5</c:v>
                      </c:pt>
                      <c:pt idx="61">
                        <c:v>6.48</c:v>
                      </c:pt>
                      <c:pt idx="62">
                        <c:v>6.46</c:v>
                      </c:pt>
                      <c:pt idx="63">
                        <c:v>6.44</c:v>
                      </c:pt>
                      <c:pt idx="64">
                        <c:v>6.46</c:v>
                      </c:pt>
                      <c:pt idx="65">
                        <c:v>6.5</c:v>
                      </c:pt>
                      <c:pt idx="66">
                        <c:v>6.48</c:v>
                      </c:pt>
                      <c:pt idx="67">
                        <c:v>6.46</c:v>
                      </c:pt>
                      <c:pt idx="68">
                        <c:v>6.44</c:v>
                      </c:pt>
                      <c:pt idx="69">
                        <c:v>6.42</c:v>
                      </c:pt>
                      <c:pt idx="70">
                        <c:v>6.4</c:v>
                      </c:pt>
                      <c:pt idx="71">
                        <c:v>6.4</c:v>
                      </c:pt>
                      <c:pt idx="72">
                        <c:v>6.4</c:v>
                      </c:pt>
                      <c:pt idx="73">
                        <c:v>6.35</c:v>
                      </c:pt>
                      <c:pt idx="74">
                        <c:v>6.33</c:v>
                      </c:pt>
                      <c:pt idx="75">
                        <c:v>6.32</c:v>
                      </c:pt>
                      <c:pt idx="76">
                        <c:v>6.31</c:v>
                      </c:pt>
                      <c:pt idx="77">
                        <c:v>6.32</c:v>
                      </c:pt>
                      <c:pt idx="78">
                        <c:v>6.36</c:v>
                      </c:pt>
                      <c:pt idx="79">
                        <c:v>6.38</c:v>
                      </c:pt>
                      <c:pt idx="80">
                        <c:v>6.38</c:v>
                      </c:pt>
                      <c:pt idx="81">
                        <c:v>6.36</c:v>
                      </c:pt>
                      <c:pt idx="82">
                        <c:v>6.35</c:v>
                      </c:pt>
                      <c:pt idx="83">
                        <c:v>6.34</c:v>
                      </c:pt>
                      <c:pt idx="84">
                        <c:v>6.32</c:v>
                      </c:pt>
                      <c:pt idx="85">
                        <c:v>6.32</c:v>
                      </c:pt>
                      <c:pt idx="86">
                        <c:v>6.33</c:v>
                      </c:pt>
                      <c:pt idx="87">
                        <c:v>6.34</c:v>
                      </c:pt>
                      <c:pt idx="88">
                        <c:v>6.36</c:v>
                      </c:pt>
                      <c:pt idx="89">
                        <c:v>6.35</c:v>
                      </c:pt>
                      <c:pt idx="90">
                        <c:v>6.34</c:v>
                      </c:pt>
                      <c:pt idx="91">
                        <c:v>6.33</c:v>
                      </c:pt>
                      <c:pt idx="92">
                        <c:v>6.32</c:v>
                      </c:pt>
                      <c:pt idx="93">
                        <c:v>6.31</c:v>
                      </c:pt>
                      <c:pt idx="94">
                        <c:v>6.3</c:v>
                      </c:pt>
                      <c:pt idx="95">
                        <c:v>6.3</c:v>
                      </c:pt>
                      <c:pt idx="96">
                        <c:v>6.29</c:v>
                      </c:pt>
                      <c:pt idx="97">
                        <c:v>6.28</c:v>
                      </c:pt>
                      <c:pt idx="98">
                        <c:v>6.27</c:v>
                      </c:pt>
                      <c:pt idx="99">
                        <c:v>6.26</c:v>
                      </c:pt>
                      <c:pt idx="100">
                        <c:v>6.25</c:v>
                      </c:pt>
                      <c:pt idx="101">
                        <c:v>6.24</c:v>
                      </c:pt>
                      <c:pt idx="102">
                        <c:v>6.23</c:v>
                      </c:pt>
                      <c:pt idx="103">
                        <c:v>6.22</c:v>
                      </c:pt>
                      <c:pt idx="104">
                        <c:v>6.21</c:v>
                      </c:pt>
                      <c:pt idx="105">
                        <c:v>6.2</c:v>
                      </c:pt>
                      <c:pt idx="106">
                        <c:v>6.2</c:v>
                      </c:pt>
                      <c:pt idx="107">
                        <c:v>6.21</c:v>
                      </c:pt>
                      <c:pt idx="108">
                        <c:v>6.21</c:v>
                      </c:pt>
                      <c:pt idx="109">
                        <c:v>6.21</c:v>
                      </c:pt>
                      <c:pt idx="110">
                        <c:v>6.21</c:v>
                      </c:pt>
                      <c:pt idx="111">
                        <c:v>6.2</c:v>
                      </c:pt>
                      <c:pt idx="112">
                        <c:v>6.2</c:v>
                      </c:pt>
                      <c:pt idx="113">
                        <c:v>6.2</c:v>
                      </c:pt>
                      <c:pt idx="114">
                        <c:v>6.2</c:v>
                      </c:pt>
                      <c:pt idx="115">
                        <c:v>6.2</c:v>
                      </c:pt>
                      <c:pt idx="116">
                        <c:v>6.19</c:v>
                      </c:pt>
                      <c:pt idx="117">
                        <c:v>6.18</c:v>
                      </c:pt>
                      <c:pt idx="118">
                        <c:v>6.18</c:v>
                      </c:pt>
                      <c:pt idx="119">
                        <c:v>6.18</c:v>
                      </c:pt>
                      <c:pt idx="120">
                        <c:v>6.18</c:v>
                      </c:pt>
                      <c:pt idx="121">
                        <c:v>6.16</c:v>
                      </c:pt>
                      <c:pt idx="122">
                        <c:v>6.15</c:v>
                      </c:pt>
                      <c:pt idx="123">
                        <c:v>6.14</c:v>
                      </c:pt>
                      <c:pt idx="124">
                        <c:v>6.13</c:v>
                      </c:pt>
                      <c:pt idx="125">
                        <c:v>6.12</c:v>
                      </c:pt>
                      <c:pt idx="126">
                        <c:v>6.15</c:v>
                      </c:pt>
                      <c:pt idx="127">
                        <c:v>6.21</c:v>
                      </c:pt>
                      <c:pt idx="128">
                        <c:v>6.28</c:v>
                      </c:pt>
                      <c:pt idx="129">
                        <c:v>6.32</c:v>
                      </c:pt>
                      <c:pt idx="130">
                        <c:v>6.35</c:v>
                      </c:pt>
                      <c:pt idx="131">
                        <c:v>6.34</c:v>
                      </c:pt>
                      <c:pt idx="132">
                        <c:v>6.36</c:v>
                      </c:pt>
                      <c:pt idx="133">
                        <c:v>6.37</c:v>
                      </c:pt>
                      <c:pt idx="134">
                        <c:v>6.38</c:v>
                      </c:pt>
                      <c:pt idx="135">
                        <c:v>6.39</c:v>
                      </c:pt>
                      <c:pt idx="136">
                        <c:v>6.4</c:v>
                      </c:pt>
                      <c:pt idx="137">
                        <c:v>6.39</c:v>
                      </c:pt>
                      <c:pt idx="138">
                        <c:v>6.38</c:v>
                      </c:pt>
                      <c:pt idx="139">
                        <c:v>6.38</c:v>
                      </c:pt>
                      <c:pt idx="140">
                        <c:v>6.36</c:v>
                      </c:pt>
                      <c:pt idx="141">
                        <c:v>6.34</c:v>
                      </c:pt>
                      <c:pt idx="142">
                        <c:v>6.33</c:v>
                      </c:pt>
                      <c:pt idx="143">
                        <c:v>6.32</c:v>
                      </c:pt>
                      <c:pt idx="144">
                        <c:v>6.32</c:v>
                      </c:pt>
                      <c:pt idx="145">
                        <c:v>6.3</c:v>
                      </c:pt>
                      <c:pt idx="146">
                        <c:v>6.29</c:v>
                      </c:pt>
                      <c:pt idx="147">
                        <c:v>6.28</c:v>
                      </c:pt>
                      <c:pt idx="148">
                        <c:v>6.27</c:v>
                      </c:pt>
                      <c:pt idx="149">
                        <c:v>6.28</c:v>
                      </c:pt>
                      <c:pt idx="150">
                        <c:v>6.29</c:v>
                      </c:pt>
                      <c:pt idx="151">
                        <c:v>6.28</c:v>
                      </c:pt>
                      <c:pt idx="152">
                        <c:v>6.25</c:v>
                      </c:pt>
                      <c:pt idx="153">
                        <c:v>6.22</c:v>
                      </c:pt>
                      <c:pt idx="154">
                        <c:v>6.2</c:v>
                      </c:pt>
                      <c:pt idx="155">
                        <c:v>6.21</c:v>
                      </c:pt>
                      <c:pt idx="156">
                        <c:v>6.27</c:v>
                      </c:pt>
                      <c:pt idx="157">
                        <c:v>6.3</c:v>
                      </c:pt>
                      <c:pt idx="158">
                        <c:v>6.34</c:v>
                      </c:pt>
                      <c:pt idx="159">
                        <c:v>6.38</c:v>
                      </c:pt>
                      <c:pt idx="160">
                        <c:v>6.4</c:v>
                      </c:pt>
                      <c:pt idx="161">
                        <c:v>6.56</c:v>
                      </c:pt>
                      <c:pt idx="162">
                        <c:v>6.58</c:v>
                      </c:pt>
                      <c:pt idx="163">
                        <c:v>6.6</c:v>
                      </c:pt>
                      <c:pt idx="164">
                        <c:v>6.62</c:v>
                      </c:pt>
                      <c:pt idx="165">
                        <c:v>6.66</c:v>
                      </c:pt>
                      <c:pt idx="166">
                        <c:v>6.74</c:v>
                      </c:pt>
                      <c:pt idx="167">
                        <c:v>6.77</c:v>
                      </c:pt>
                      <c:pt idx="168">
                        <c:v>6.8</c:v>
                      </c:pt>
                      <c:pt idx="169">
                        <c:v>6.84</c:v>
                      </c:pt>
                      <c:pt idx="170">
                        <c:v>6.9</c:v>
                      </c:pt>
                      <c:pt idx="171">
                        <c:v>6.92</c:v>
                      </c:pt>
                      <c:pt idx="172">
                        <c:v>6.93</c:v>
                      </c:pt>
                      <c:pt idx="173">
                        <c:v>6.98</c:v>
                      </c:pt>
                      <c:pt idx="174">
                        <c:v>7</c:v>
                      </c:pt>
                      <c:pt idx="175">
                        <c:v>7.04</c:v>
                      </c:pt>
                      <c:pt idx="176">
                        <c:v>7.06</c:v>
                      </c:pt>
                      <c:pt idx="177">
                        <c:v>7.08</c:v>
                      </c:pt>
                      <c:pt idx="178">
                        <c:v>7.1</c:v>
                      </c:pt>
                      <c:pt idx="179">
                        <c:v>7.11</c:v>
                      </c:pt>
                      <c:pt idx="180">
                        <c:v>7.15</c:v>
                      </c:pt>
                      <c:pt idx="181">
                        <c:v>7.18</c:v>
                      </c:pt>
                      <c:pt idx="182">
                        <c:v>7.21</c:v>
                      </c:pt>
                      <c:pt idx="183">
                        <c:v>7.26</c:v>
                      </c:pt>
                      <c:pt idx="184">
                        <c:v>7.28</c:v>
                      </c:pt>
                      <c:pt idx="185">
                        <c:v>7.33</c:v>
                      </c:pt>
                      <c:pt idx="186">
                        <c:v>7.35</c:v>
                      </c:pt>
                      <c:pt idx="187">
                        <c:v>7.38</c:v>
                      </c:pt>
                      <c:pt idx="188">
                        <c:v>7.4</c:v>
                      </c:pt>
                      <c:pt idx="189">
                        <c:v>7.42</c:v>
                      </c:pt>
                      <c:pt idx="190">
                        <c:v>7.44</c:v>
                      </c:pt>
                      <c:pt idx="191">
                        <c:v>7.49</c:v>
                      </c:pt>
                      <c:pt idx="192">
                        <c:v>7.52</c:v>
                      </c:pt>
                      <c:pt idx="193">
                        <c:v>7.54</c:v>
                      </c:pt>
                      <c:pt idx="194">
                        <c:v>7.56</c:v>
                      </c:pt>
                      <c:pt idx="195">
                        <c:v>7.58</c:v>
                      </c:pt>
                      <c:pt idx="196">
                        <c:v>7.61</c:v>
                      </c:pt>
                      <c:pt idx="197">
                        <c:v>7.63</c:v>
                      </c:pt>
                      <c:pt idx="198">
                        <c:v>7.62</c:v>
                      </c:pt>
                      <c:pt idx="199">
                        <c:v>7.6</c:v>
                      </c:pt>
                      <c:pt idx="200">
                        <c:v>7.63</c:v>
                      </c:pt>
                      <c:pt idx="201">
                        <c:v>7.64</c:v>
                      </c:pt>
                      <c:pt idx="202">
                        <c:v>7.63</c:v>
                      </c:pt>
                      <c:pt idx="203">
                        <c:v>7.64</c:v>
                      </c:pt>
                      <c:pt idx="204">
                        <c:v>7.64</c:v>
                      </c:pt>
                      <c:pt idx="205">
                        <c:v>7.65</c:v>
                      </c:pt>
                      <c:pt idx="206">
                        <c:v>7.66</c:v>
                      </c:pt>
                      <c:pt idx="207">
                        <c:v>7.68</c:v>
                      </c:pt>
                      <c:pt idx="208">
                        <c:v>7.69</c:v>
                      </c:pt>
                      <c:pt idx="209">
                        <c:v>7.7</c:v>
                      </c:pt>
                      <c:pt idx="210">
                        <c:v>7.7</c:v>
                      </c:pt>
                      <c:pt idx="211">
                        <c:v>7.69</c:v>
                      </c:pt>
                      <c:pt idx="212">
                        <c:v>7.68</c:v>
                      </c:pt>
                      <c:pt idx="213">
                        <c:v>7.68</c:v>
                      </c:pt>
                      <c:pt idx="214">
                        <c:v>7.68</c:v>
                      </c:pt>
                      <c:pt idx="215">
                        <c:v>7.67</c:v>
                      </c:pt>
                      <c:pt idx="216">
                        <c:v>7.68</c:v>
                      </c:pt>
                      <c:pt idx="217">
                        <c:v>7.69</c:v>
                      </c:pt>
                      <c:pt idx="218">
                        <c:v>7.7</c:v>
                      </c:pt>
                      <c:pt idx="219">
                        <c:v>7.69</c:v>
                      </c:pt>
                      <c:pt idx="220">
                        <c:v>7.68</c:v>
                      </c:pt>
                      <c:pt idx="221">
                        <c:v>7.67</c:v>
                      </c:pt>
                      <c:pt idx="222">
                        <c:v>7.66</c:v>
                      </c:pt>
                      <c:pt idx="223">
                        <c:v>7.64</c:v>
                      </c:pt>
                      <c:pt idx="224">
                        <c:v>7.61</c:v>
                      </c:pt>
                      <c:pt idx="225">
                        <c:v>7.56</c:v>
                      </c:pt>
                      <c:pt idx="226">
                        <c:v>7.53</c:v>
                      </c:pt>
                      <c:pt idx="227">
                        <c:v>7.52</c:v>
                      </c:pt>
                      <c:pt idx="228">
                        <c:v>7.5</c:v>
                      </c:pt>
                      <c:pt idx="229">
                        <c:v>7.45</c:v>
                      </c:pt>
                      <c:pt idx="230">
                        <c:v>7.43</c:v>
                      </c:pt>
                      <c:pt idx="231">
                        <c:v>7.42</c:v>
                      </c:pt>
                      <c:pt idx="232">
                        <c:v>7.41</c:v>
                      </c:pt>
                      <c:pt idx="233">
                        <c:v>7.41</c:v>
                      </c:pt>
                      <c:pt idx="234">
                        <c:v>7.41</c:v>
                      </c:pt>
                      <c:pt idx="235">
                        <c:v>7.4</c:v>
                      </c:pt>
                      <c:pt idx="236">
                        <c:v>7.36</c:v>
                      </c:pt>
                      <c:pt idx="237">
                        <c:v>7.33</c:v>
                      </c:pt>
                      <c:pt idx="238">
                        <c:v>7.3</c:v>
                      </c:pt>
                      <c:pt idx="239">
                        <c:v>7.25</c:v>
                      </c:pt>
                      <c:pt idx="240">
                        <c:v>7.2</c:v>
                      </c:pt>
                      <c:pt idx="241">
                        <c:v>7.21</c:v>
                      </c:pt>
                      <c:pt idx="242">
                        <c:v>7.23</c:v>
                      </c:pt>
                      <c:pt idx="243">
                        <c:v>7.25</c:v>
                      </c:pt>
                      <c:pt idx="244">
                        <c:v>7.26</c:v>
                      </c:pt>
                      <c:pt idx="245">
                        <c:v>7.27</c:v>
                      </c:pt>
                      <c:pt idx="246">
                        <c:v>7.3</c:v>
                      </c:pt>
                      <c:pt idx="247">
                        <c:v>7.36</c:v>
                      </c:pt>
                      <c:pt idx="248">
                        <c:v>7.38</c:v>
                      </c:pt>
                      <c:pt idx="249">
                        <c:v>7.39</c:v>
                      </c:pt>
                      <c:pt idx="250">
                        <c:v>7.4</c:v>
                      </c:pt>
                      <c:pt idx="251">
                        <c:v>7.41</c:v>
                      </c:pt>
                      <c:pt idx="252">
                        <c:v>7.42</c:v>
                      </c:pt>
                      <c:pt idx="253">
                        <c:v>7.44</c:v>
                      </c:pt>
                      <c:pt idx="254">
                        <c:v>7.46</c:v>
                      </c:pt>
                      <c:pt idx="255">
                        <c:v>7.49</c:v>
                      </c:pt>
                      <c:pt idx="256">
                        <c:v>7.5</c:v>
                      </c:pt>
                      <c:pt idx="257">
                        <c:v>7.53</c:v>
                      </c:pt>
                      <c:pt idx="258">
                        <c:v>7.54</c:v>
                      </c:pt>
                      <c:pt idx="259">
                        <c:v>7.57</c:v>
                      </c:pt>
                      <c:pt idx="260">
                        <c:v>7.59</c:v>
                      </c:pt>
                      <c:pt idx="261">
                        <c:v>7.6</c:v>
                      </c:pt>
                      <c:pt idx="262">
                        <c:v>7.61</c:v>
                      </c:pt>
                      <c:pt idx="263">
                        <c:v>7.65</c:v>
                      </c:pt>
                      <c:pt idx="264">
                        <c:v>7.66</c:v>
                      </c:pt>
                      <c:pt idx="265">
                        <c:v>7.67</c:v>
                      </c:pt>
                      <c:pt idx="266">
                        <c:v>7.69</c:v>
                      </c:pt>
                      <c:pt idx="267">
                        <c:v>7.69</c:v>
                      </c:pt>
                      <c:pt idx="268">
                        <c:v>7.68</c:v>
                      </c:pt>
                      <c:pt idx="269">
                        <c:v>7.68</c:v>
                      </c:pt>
                      <c:pt idx="270">
                        <c:v>7.69</c:v>
                      </c:pt>
                      <c:pt idx="271">
                        <c:v>7.7</c:v>
                      </c:pt>
                      <c:pt idx="272">
                        <c:v>7.7</c:v>
                      </c:pt>
                      <c:pt idx="273">
                        <c:v>7.7</c:v>
                      </c:pt>
                      <c:pt idx="274">
                        <c:v>7.67</c:v>
                      </c:pt>
                      <c:pt idx="275">
                        <c:v>7.65</c:v>
                      </c:pt>
                      <c:pt idx="276">
                        <c:v>7.67</c:v>
                      </c:pt>
                      <c:pt idx="277">
                        <c:v>7.67</c:v>
                      </c:pt>
                      <c:pt idx="278">
                        <c:v>7.67</c:v>
                      </c:pt>
                      <c:pt idx="279">
                        <c:v>7.68</c:v>
                      </c:pt>
                      <c:pt idx="280">
                        <c:v>7.69</c:v>
                      </c:pt>
                      <c:pt idx="281">
                        <c:v>7.7</c:v>
                      </c:pt>
                      <c:pt idx="282">
                        <c:v>7.72</c:v>
                      </c:pt>
                      <c:pt idx="283">
                        <c:v>7.69</c:v>
                      </c:pt>
                      <c:pt idx="284">
                        <c:v>7.65</c:v>
                      </c:pt>
                      <c:pt idx="285">
                        <c:v>7.61</c:v>
                      </c:pt>
                      <c:pt idx="286">
                        <c:v>7.6</c:v>
                      </c:pt>
                      <c:pt idx="287">
                        <c:v>7.58</c:v>
                      </c:pt>
                      <c:pt idx="288">
                        <c:v>7.58</c:v>
                      </c:pt>
                      <c:pt idx="289">
                        <c:v>7.55</c:v>
                      </c:pt>
                      <c:pt idx="290">
                        <c:v>7.5</c:v>
                      </c:pt>
                      <c:pt idx="291">
                        <c:v>7.42</c:v>
                      </c:pt>
                      <c:pt idx="292">
                        <c:v>7.41</c:v>
                      </c:pt>
                      <c:pt idx="293">
                        <c:v>7.38</c:v>
                      </c:pt>
                      <c:pt idx="294">
                        <c:v>7.36</c:v>
                      </c:pt>
                      <c:pt idx="295">
                        <c:v>7.33</c:v>
                      </c:pt>
                      <c:pt idx="296">
                        <c:v>7.3</c:v>
                      </c:pt>
                      <c:pt idx="297">
                        <c:v>7.29</c:v>
                      </c:pt>
                      <c:pt idx="298">
                        <c:v>7.2</c:v>
                      </c:pt>
                      <c:pt idx="299">
                        <c:v>7.18</c:v>
                      </c:pt>
                      <c:pt idx="300">
                        <c:v>7.17</c:v>
                      </c:pt>
                      <c:pt idx="301">
                        <c:v>7.11</c:v>
                      </c:pt>
                      <c:pt idx="302">
                        <c:v>7.09</c:v>
                      </c:pt>
                      <c:pt idx="303">
                        <c:v>7.08</c:v>
                      </c:pt>
                      <c:pt idx="304">
                        <c:v>7.03</c:v>
                      </c:pt>
                      <c:pt idx="305">
                        <c:v>7.02</c:v>
                      </c:pt>
                      <c:pt idx="306">
                        <c:v>6.98</c:v>
                      </c:pt>
                      <c:pt idx="307">
                        <c:v>6.95</c:v>
                      </c:pt>
                      <c:pt idx="308">
                        <c:v>6.93</c:v>
                      </c:pt>
                      <c:pt idx="309">
                        <c:v>6.9</c:v>
                      </c:pt>
                      <c:pt idx="310">
                        <c:v>6.86</c:v>
                      </c:pt>
                      <c:pt idx="311">
                        <c:v>6.79</c:v>
                      </c:pt>
                      <c:pt idx="312">
                        <c:v>6.69</c:v>
                      </c:pt>
                      <c:pt idx="313">
                        <c:v>6.6</c:v>
                      </c:pt>
                      <c:pt idx="314">
                        <c:v>6.6</c:v>
                      </c:pt>
                      <c:pt idx="315">
                        <c:v>6.6</c:v>
                      </c:pt>
                      <c:pt idx="316">
                        <c:v>6.58</c:v>
                      </c:pt>
                      <c:pt idx="317">
                        <c:v>6.63</c:v>
                      </c:pt>
                      <c:pt idx="318">
                        <c:v>6.71</c:v>
                      </c:pt>
                      <c:pt idx="319">
                        <c:v>6.74</c:v>
                      </c:pt>
                      <c:pt idx="320">
                        <c:v>6.77</c:v>
                      </c:pt>
                      <c:pt idx="321">
                        <c:v>6.78</c:v>
                      </c:pt>
                      <c:pt idx="322">
                        <c:v>6.78</c:v>
                      </c:pt>
                      <c:pt idx="323">
                        <c:v>6.79</c:v>
                      </c:pt>
                      <c:pt idx="324">
                        <c:v>6.78</c:v>
                      </c:pt>
                      <c:pt idx="325">
                        <c:v>6.75</c:v>
                      </c:pt>
                      <c:pt idx="326">
                        <c:v>6.82</c:v>
                      </c:pt>
                      <c:pt idx="327">
                        <c:v>6.94</c:v>
                      </c:pt>
                      <c:pt idx="328">
                        <c:v>6.96</c:v>
                      </c:pt>
                      <c:pt idx="329">
                        <c:v>6.98</c:v>
                      </c:pt>
                      <c:pt idx="330">
                        <c:v>7</c:v>
                      </c:pt>
                      <c:pt idx="331">
                        <c:v>7.05</c:v>
                      </c:pt>
                      <c:pt idx="332">
                        <c:v>7.05</c:v>
                      </c:pt>
                      <c:pt idx="333">
                        <c:v>7.08</c:v>
                      </c:pt>
                      <c:pt idx="334">
                        <c:v>7.12</c:v>
                      </c:pt>
                      <c:pt idx="335">
                        <c:v>7.12</c:v>
                      </c:pt>
                      <c:pt idx="336">
                        <c:v>7.14</c:v>
                      </c:pt>
                      <c:pt idx="337">
                        <c:v>7.18</c:v>
                      </c:pt>
                      <c:pt idx="338">
                        <c:v>7.19</c:v>
                      </c:pt>
                      <c:pt idx="339">
                        <c:v>7.16</c:v>
                      </c:pt>
                      <c:pt idx="340">
                        <c:v>7.16</c:v>
                      </c:pt>
                      <c:pt idx="341">
                        <c:v>7.16</c:v>
                      </c:pt>
                      <c:pt idx="342">
                        <c:v>7.17</c:v>
                      </c:pt>
                      <c:pt idx="343">
                        <c:v>7.18</c:v>
                      </c:pt>
                      <c:pt idx="344">
                        <c:v>7.19</c:v>
                      </c:pt>
                      <c:pt idx="345">
                        <c:v>7.2</c:v>
                      </c:pt>
                      <c:pt idx="346">
                        <c:v>7.21</c:v>
                      </c:pt>
                      <c:pt idx="347">
                        <c:v>7.21</c:v>
                      </c:pt>
                      <c:pt idx="348">
                        <c:v>7.21</c:v>
                      </c:pt>
                      <c:pt idx="349">
                        <c:v>7.22</c:v>
                      </c:pt>
                      <c:pt idx="350">
                        <c:v>7.25</c:v>
                      </c:pt>
                      <c:pt idx="351">
                        <c:v>7.26</c:v>
                      </c:pt>
                      <c:pt idx="352">
                        <c:v>7.28</c:v>
                      </c:pt>
                      <c:pt idx="353">
                        <c:v>7.29</c:v>
                      </c:pt>
                      <c:pt idx="354">
                        <c:v>7.3</c:v>
                      </c:pt>
                      <c:pt idx="355">
                        <c:v>7.29</c:v>
                      </c:pt>
                      <c:pt idx="356">
                        <c:v>7.29</c:v>
                      </c:pt>
                      <c:pt idx="357">
                        <c:v>7.3</c:v>
                      </c:pt>
                      <c:pt idx="358">
                        <c:v>7.3</c:v>
                      </c:pt>
                      <c:pt idx="359">
                        <c:v>7.32</c:v>
                      </c:pt>
                      <c:pt idx="360">
                        <c:v>7.34</c:v>
                      </c:pt>
                      <c:pt idx="361">
                        <c:v>7.31</c:v>
                      </c:pt>
                      <c:pt idx="362">
                        <c:v>7.27</c:v>
                      </c:pt>
                      <c:pt idx="363">
                        <c:v>7.25</c:v>
                      </c:pt>
                      <c:pt idx="364">
                        <c:v>7.23</c:v>
                      </c:pt>
                      <c:pt idx="365">
                        <c:v>7.2</c:v>
                      </c:pt>
                      <c:pt idx="366">
                        <c:v>7.18</c:v>
                      </c:pt>
                      <c:pt idx="367">
                        <c:v>7.15</c:v>
                      </c:pt>
                      <c:pt idx="368">
                        <c:v>7.14</c:v>
                      </c:pt>
                      <c:pt idx="369">
                        <c:v>7.12</c:v>
                      </c:pt>
                      <c:pt idx="370">
                        <c:v>7.1</c:v>
                      </c:pt>
                      <c:pt idx="371">
                        <c:v>7.09</c:v>
                      </c:pt>
                      <c:pt idx="372">
                        <c:v>7.08</c:v>
                      </c:pt>
                      <c:pt idx="373">
                        <c:v>7.07</c:v>
                      </c:pt>
                      <c:pt idx="374">
                        <c:v>7.06</c:v>
                      </c:pt>
                      <c:pt idx="375">
                        <c:v>7.04</c:v>
                      </c:pt>
                      <c:pt idx="376">
                        <c:v>7.02</c:v>
                      </c:pt>
                      <c:pt idx="377">
                        <c:v>6.98</c:v>
                      </c:pt>
                      <c:pt idx="378">
                        <c:v>6.93</c:v>
                      </c:pt>
                      <c:pt idx="379">
                        <c:v>6.88</c:v>
                      </c:pt>
                      <c:pt idx="380">
                        <c:v>6.84</c:v>
                      </c:pt>
                      <c:pt idx="381">
                        <c:v>6.82</c:v>
                      </c:pt>
                      <c:pt idx="382">
                        <c:v>6.8</c:v>
                      </c:pt>
                      <c:pt idx="383">
                        <c:v>6.74</c:v>
                      </c:pt>
                      <c:pt idx="384">
                        <c:v>6.7</c:v>
                      </c:pt>
                      <c:pt idx="385">
                        <c:v>6.69</c:v>
                      </c:pt>
                      <c:pt idx="386">
                        <c:v>6.69</c:v>
                      </c:pt>
                      <c:pt idx="387">
                        <c:v>6.7</c:v>
                      </c:pt>
                      <c:pt idx="388">
                        <c:v>6.74</c:v>
                      </c:pt>
                      <c:pt idx="389">
                        <c:v>6.75</c:v>
                      </c:pt>
                      <c:pt idx="390">
                        <c:v>6.72</c:v>
                      </c:pt>
                      <c:pt idx="391">
                        <c:v>6.69</c:v>
                      </c:pt>
                      <c:pt idx="392">
                        <c:v>6.66</c:v>
                      </c:pt>
                      <c:pt idx="393">
                        <c:v>6.61</c:v>
                      </c:pt>
                      <c:pt idx="394">
                        <c:v>6.58</c:v>
                      </c:pt>
                      <c:pt idx="395">
                        <c:v>6.55</c:v>
                      </c:pt>
                      <c:pt idx="396">
                        <c:v>6.52</c:v>
                      </c:pt>
                      <c:pt idx="397">
                        <c:v>6.52</c:v>
                      </c:pt>
                      <c:pt idx="398">
                        <c:v>6.5</c:v>
                      </c:pt>
                      <c:pt idx="399">
                        <c:v>6.47</c:v>
                      </c:pt>
                      <c:pt idx="400">
                        <c:v>6.46</c:v>
                      </c:pt>
                      <c:pt idx="401">
                        <c:v>6.28</c:v>
                      </c:pt>
                      <c:pt idx="402">
                        <c:v>6.24</c:v>
                      </c:pt>
                      <c:pt idx="403">
                        <c:v>6.19</c:v>
                      </c:pt>
                      <c:pt idx="404">
                        <c:v>6.15</c:v>
                      </c:pt>
                      <c:pt idx="405">
                        <c:v>6.12</c:v>
                      </c:pt>
                      <c:pt idx="406">
                        <c:v>6.08</c:v>
                      </c:pt>
                      <c:pt idx="407">
                        <c:v>6.15</c:v>
                      </c:pt>
                      <c:pt idx="408">
                        <c:v>6.16</c:v>
                      </c:pt>
                      <c:pt idx="409">
                        <c:v>6.2</c:v>
                      </c:pt>
                      <c:pt idx="410">
                        <c:v>6.25</c:v>
                      </c:pt>
                      <c:pt idx="411">
                        <c:v>6.22</c:v>
                      </c:pt>
                      <c:pt idx="412">
                        <c:v>6.22</c:v>
                      </c:pt>
                      <c:pt idx="413">
                        <c:v>6.22</c:v>
                      </c:pt>
                      <c:pt idx="414">
                        <c:v>6.21</c:v>
                      </c:pt>
                      <c:pt idx="415">
                        <c:v>6.2</c:v>
                      </c:pt>
                      <c:pt idx="416">
                        <c:v>6.16</c:v>
                      </c:pt>
                      <c:pt idx="417">
                        <c:v>6.14</c:v>
                      </c:pt>
                      <c:pt idx="418">
                        <c:v>6.1</c:v>
                      </c:pt>
                      <c:pt idx="419">
                        <c:v>6.1</c:v>
                      </c:pt>
                      <c:pt idx="420">
                        <c:v>6.04</c:v>
                      </c:pt>
                      <c:pt idx="421">
                        <c:v>6</c:v>
                      </c:pt>
                      <c:pt idx="422">
                        <c:v>5.97</c:v>
                      </c:pt>
                      <c:pt idx="423">
                        <c:v>5.94</c:v>
                      </c:pt>
                      <c:pt idx="424">
                        <c:v>5.91</c:v>
                      </c:pt>
                      <c:pt idx="425">
                        <c:v>5.86</c:v>
                      </c:pt>
                      <c:pt idx="426">
                        <c:v>5.79</c:v>
                      </c:pt>
                      <c:pt idx="427">
                        <c:v>5.69</c:v>
                      </c:pt>
                      <c:pt idx="428">
                        <c:v>5.65</c:v>
                      </c:pt>
                      <c:pt idx="429">
                        <c:v>5.61</c:v>
                      </c:pt>
                      <c:pt idx="430">
                        <c:v>5.57</c:v>
                      </c:pt>
                      <c:pt idx="431">
                        <c:v>5.59</c:v>
                      </c:pt>
                      <c:pt idx="432">
                        <c:v>5.6</c:v>
                      </c:pt>
                      <c:pt idx="433">
                        <c:v>5.6</c:v>
                      </c:pt>
                      <c:pt idx="434">
                        <c:v>5.62</c:v>
                      </c:pt>
                      <c:pt idx="435">
                        <c:v>5.6</c:v>
                      </c:pt>
                      <c:pt idx="436">
                        <c:v>5.59</c:v>
                      </c:pt>
                      <c:pt idx="437">
                        <c:v>5.58</c:v>
                      </c:pt>
                      <c:pt idx="438">
                        <c:v>5.57</c:v>
                      </c:pt>
                      <c:pt idx="439">
                        <c:v>5.56</c:v>
                      </c:pt>
                      <c:pt idx="440">
                        <c:v>5.55</c:v>
                      </c:pt>
                      <c:pt idx="441">
                        <c:v>5.54</c:v>
                      </c:pt>
                      <c:pt idx="442">
                        <c:v>5.58</c:v>
                      </c:pt>
                      <c:pt idx="443">
                        <c:v>5.68</c:v>
                      </c:pt>
                      <c:pt idx="444">
                        <c:v>5.8</c:v>
                      </c:pt>
                      <c:pt idx="445">
                        <c:v>5.85</c:v>
                      </c:pt>
                      <c:pt idx="446">
                        <c:v>5.87</c:v>
                      </c:pt>
                      <c:pt idx="447">
                        <c:v>5.88</c:v>
                      </c:pt>
                      <c:pt idx="448">
                        <c:v>5.89</c:v>
                      </c:pt>
                      <c:pt idx="449">
                        <c:v>5.86</c:v>
                      </c:pt>
                      <c:pt idx="450">
                        <c:v>5.8</c:v>
                      </c:pt>
                      <c:pt idx="451">
                        <c:v>5.77</c:v>
                      </c:pt>
                      <c:pt idx="452">
                        <c:v>5.79</c:v>
                      </c:pt>
                      <c:pt idx="453">
                        <c:v>5.8</c:v>
                      </c:pt>
                      <c:pt idx="454">
                        <c:v>5.83</c:v>
                      </c:pt>
                      <c:pt idx="455">
                        <c:v>5.85</c:v>
                      </c:pt>
                      <c:pt idx="456">
                        <c:v>5.86</c:v>
                      </c:pt>
                      <c:pt idx="457">
                        <c:v>5.87</c:v>
                      </c:pt>
                      <c:pt idx="458">
                        <c:v>5.89</c:v>
                      </c:pt>
                      <c:pt idx="459">
                        <c:v>5.91</c:v>
                      </c:pt>
                      <c:pt idx="460">
                        <c:v>5.96</c:v>
                      </c:pt>
                      <c:pt idx="461">
                        <c:v>5.95</c:v>
                      </c:pt>
                      <c:pt idx="462">
                        <c:v>5.92</c:v>
                      </c:pt>
                      <c:pt idx="463">
                        <c:v>5.9</c:v>
                      </c:pt>
                      <c:pt idx="464">
                        <c:v>5.88</c:v>
                      </c:pt>
                      <c:pt idx="465">
                        <c:v>5.94</c:v>
                      </c:pt>
                      <c:pt idx="466">
                        <c:v>6</c:v>
                      </c:pt>
                      <c:pt idx="467">
                        <c:v>6.04</c:v>
                      </c:pt>
                      <c:pt idx="468">
                        <c:v>6.08</c:v>
                      </c:pt>
                      <c:pt idx="469">
                        <c:v>6.15</c:v>
                      </c:pt>
                      <c:pt idx="470">
                        <c:v>6.22</c:v>
                      </c:pt>
                      <c:pt idx="471">
                        <c:v>6.3</c:v>
                      </c:pt>
                      <c:pt idx="472">
                        <c:v>6.36</c:v>
                      </c:pt>
                      <c:pt idx="473">
                        <c:v>6.37</c:v>
                      </c:pt>
                      <c:pt idx="474">
                        <c:v>6.38</c:v>
                      </c:pt>
                      <c:pt idx="475">
                        <c:v>6.39</c:v>
                      </c:pt>
                      <c:pt idx="476">
                        <c:v>6.39</c:v>
                      </c:pt>
                      <c:pt idx="477">
                        <c:v>6.39</c:v>
                      </c:pt>
                      <c:pt idx="478">
                        <c:v>6.38</c:v>
                      </c:pt>
                      <c:pt idx="479">
                        <c:v>6.35</c:v>
                      </c:pt>
                      <c:pt idx="480">
                        <c:v>6.32</c:v>
                      </c:pt>
                      <c:pt idx="481">
                        <c:v>6.32</c:v>
                      </c:pt>
                      <c:pt idx="482">
                        <c:v>6.34</c:v>
                      </c:pt>
                      <c:pt idx="483">
                        <c:v>6.31</c:v>
                      </c:pt>
                      <c:pt idx="484">
                        <c:v>6.3</c:v>
                      </c:pt>
                      <c:pt idx="485">
                        <c:v>6.3</c:v>
                      </c:pt>
                      <c:pt idx="486">
                        <c:v>6.26</c:v>
                      </c:pt>
                      <c:pt idx="487">
                        <c:v>6.2</c:v>
                      </c:pt>
                      <c:pt idx="488">
                        <c:v>6.21</c:v>
                      </c:pt>
                      <c:pt idx="489">
                        <c:v>6.22</c:v>
                      </c:pt>
                      <c:pt idx="490">
                        <c:v>6.23</c:v>
                      </c:pt>
                      <c:pt idx="491">
                        <c:v>6.25</c:v>
                      </c:pt>
                      <c:pt idx="492">
                        <c:v>6.25</c:v>
                      </c:pt>
                      <c:pt idx="493">
                        <c:v>6.21</c:v>
                      </c:pt>
                      <c:pt idx="494">
                        <c:v>6.17</c:v>
                      </c:pt>
                      <c:pt idx="495">
                        <c:v>6.11</c:v>
                      </c:pt>
                      <c:pt idx="496">
                        <c:v>6.05</c:v>
                      </c:pt>
                      <c:pt idx="497">
                        <c:v>6.03</c:v>
                      </c:pt>
                      <c:pt idx="498">
                        <c:v>6.01</c:v>
                      </c:pt>
                      <c:pt idx="499">
                        <c:v>6</c:v>
                      </c:pt>
                      <c:pt idx="500">
                        <c:v>6</c:v>
                      </c:pt>
                      <c:pt idx="501">
                        <c:v>6</c:v>
                      </c:pt>
                      <c:pt idx="502">
                        <c:v>6.01</c:v>
                      </c:pt>
                      <c:pt idx="503">
                        <c:v>5.83</c:v>
                      </c:pt>
                      <c:pt idx="504">
                        <c:v>5.72</c:v>
                      </c:pt>
                      <c:pt idx="505">
                        <c:v>5.69</c:v>
                      </c:pt>
                      <c:pt idx="506">
                        <c:v>5.66</c:v>
                      </c:pt>
                      <c:pt idx="507">
                        <c:v>5.61</c:v>
                      </c:pt>
                      <c:pt idx="508">
                        <c:v>5.56</c:v>
                      </c:pt>
                      <c:pt idx="509">
                        <c:v>5.58</c:v>
                      </c:pt>
                      <c:pt idx="510">
                        <c:v>5.6</c:v>
                      </c:pt>
                      <c:pt idx="511">
                        <c:v>5.68</c:v>
                      </c:pt>
                      <c:pt idx="512">
                        <c:v>5.76</c:v>
                      </c:pt>
                      <c:pt idx="513">
                        <c:v>5.79</c:v>
                      </c:pt>
                      <c:pt idx="514">
                        <c:v>5.81</c:v>
                      </c:pt>
                      <c:pt idx="515">
                        <c:v>5.78</c:v>
                      </c:pt>
                      <c:pt idx="516">
                        <c:v>5.75</c:v>
                      </c:pt>
                      <c:pt idx="517">
                        <c:v>5.72</c:v>
                      </c:pt>
                      <c:pt idx="518">
                        <c:v>5.71</c:v>
                      </c:pt>
                      <c:pt idx="519">
                        <c:v>5.72</c:v>
                      </c:pt>
                      <c:pt idx="520">
                        <c:v>5.65</c:v>
                      </c:pt>
                      <c:pt idx="521">
                        <c:v>5.7</c:v>
                      </c:pt>
                      <c:pt idx="522">
                        <c:v>5.79</c:v>
                      </c:pt>
                      <c:pt idx="523">
                        <c:v>5.8</c:v>
                      </c:pt>
                      <c:pt idx="524">
                        <c:v>5.83</c:v>
                      </c:pt>
                      <c:pt idx="525">
                        <c:v>5.85</c:v>
                      </c:pt>
                      <c:pt idx="526">
                        <c:v>5.87</c:v>
                      </c:pt>
                      <c:pt idx="527">
                        <c:v>5.89</c:v>
                      </c:pt>
                      <c:pt idx="528">
                        <c:v>5.9</c:v>
                      </c:pt>
                      <c:pt idx="529">
                        <c:v>5.91</c:v>
                      </c:pt>
                      <c:pt idx="530">
                        <c:v>5.91</c:v>
                      </c:pt>
                      <c:pt idx="531">
                        <c:v>5.91</c:v>
                      </c:pt>
                      <c:pt idx="532">
                        <c:v>5.91</c:v>
                      </c:pt>
                      <c:pt idx="533">
                        <c:v>5.92</c:v>
                      </c:pt>
                      <c:pt idx="534">
                        <c:v>5.92</c:v>
                      </c:pt>
                      <c:pt idx="535">
                        <c:v>5.93</c:v>
                      </c:pt>
                      <c:pt idx="536">
                        <c:v>5.95</c:v>
                      </c:pt>
                      <c:pt idx="537">
                        <c:v>5.93</c:v>
                      </c:pt>
                      <c:pt idx="538">
                        <c:v>5.91</c:v>
                      </c:pt>
                      <c:pt idx="539">
                        <c:v>5.87</c:v>
                      </c:pt>
                      <c:pt idx="540">
                        <c:v>5.79</c:v>
                      </c:pt>
                      <c:pt idx="541">
                        <c:v>5.69</c:v>
                      </c:pt>
                      <c:pt idx="542">
                        <c:v>5.61</c:v>
                      </c:pt>
                      <c:pt idx="543">
                        <c:v>5.56</c:v>
                      </c:pt>
                      <c:pt idx="544">
                        <c:v>5.53</c:v>
                      </c:pt>
                      <c:pt idx="545">
                        <c:v>5.46</c:v>
                      </c:pt>
                      <c:pt idx="546">
                        <c:v>5.41</c:v>
                      </c:pt>
                      <c:pt idx="547">
                        <c:v>5.37</c:v>
                      </c:pt>
                      <c:pt idx="548">
                        <c:v>5.28</c:v>
                      </c:pt>
                      <c:pt idx="549">
                        <c:v>5.24</c:v>
                      </c:pt>
                      <c:pt idx="550">
                        <c:v>5.21</c:v>
                      </c:pt>
                      <c:pt idx="551">
                        <c:v>5.18</c:v>
                      </c:pt>
                      <c:pt idx="552">
                        <c:v>5.12</c:v>
                      </c:pt>
                      <c:pt idx="553">
                        <c:v>5.1100000000000003</c:v>
                      </c:pt>
                      <c:pt idx="554">
                        <c:v>5.09</c:v>
                      </c:pt>
                      <c:pt idx="555">
                        <c:v>5.07</c:v>
                      </c:pt>
                      <c:pt idx="556">
                        <c:v>5.08</c:v>
                      </c:pt>
                      <c:pt idx="557">
                        <c:v>5.13</c:v>
                      </c:pt>
                      <c:pt idx="558">
                        <c:v>5.3</c:v>
                      </c:pt>
                      <c:pt idx="559">
                        <c:v>5.41</c:v>
                      </c:pt>
                      <c:pt idx="560">
                        <c:v>5.39</c:v>
                      </c:pt>
                      <c:pt idx="561">
                        <c:v>5.34</c:v>
                      </c:pt>
                      <c:pt idx="562">
                        <c:v>5.24</c:v>
                      </c:pt>
                      <c:pt idx="563">
                        <c:v>5.18</c:v>
                      </c:pt>
                      <c:pt idx="564">
                        <c:v>5.0999999999999996</c:v>
                      </c:pt>
                      <c:pt idx="565">
                        <c:v>5.09</c:v>
                      </c:pt>
                      <c:pt idx="566">
                        <c:v>5.16</c:v>
                      </c:pt>
                      <c:pt idx="567">
                        <c:v>5.26</c:v>
                      </c:pt>
                      <c:pt idx="568">
                        <c:v>5.35</c:v>
                      </c:pt>
                      <c:pt idx="569">
                        <c:v>5.31</c:v>
                      </c:pt>
                      <c:pt idx="570">
                        <c:v>5.25</c:v>
                      </c:pt>
                      <c:pt idx="571">
                        <c:v>5.16</c:v>
                      </c:pt>
                      <c:pt idx="572">
                        <c:v>5.0999999999999996</c:v>
                      </c:pt>
                      <c:pt idx="573">
                        <c:v>5.1100000000000003</c:v>
                      </c:pt>
                      <c:pt idx="574">
                        <c:v>5.0999999999999996</c:v>
                      </c:pt>
                      <c:pt idx="575">
                        <c:v>5.23</c:v>
                      </c:pt>
                      <c:pt idx="576">
                        <c:v>5.38</c:v>
                      </c:pt>
                      <c:pt idx="577">
                        <c:v>5.47</c:v>
                      </c:pt>
                      <c:pt idx="578">
                        <c:v>5.51</c:v>
                      </c:pt>
                      <c:pt idx="579">
                        <c:v>5.54</c:v>
                      </c:pt>
                      <c:pt idx="580">
                        <c:v>5.7</c:v>
                      </c:pt>
                      <c:pt idx="581">
                        <c:v>5.77</c:v>
                      </c:pt>
                      <c:pt idx="582">
                        <c:v>5.92</c:v>
                      </c:pt>
                      <c:pt idx="583">
                        <c:v>5.98</c:v>
                      </c:pt>
                      <c:pt idx="584">
                        <c:v>6</c:v>
                      </c:pt>
                      <c:pt idx="585">
                        <c:v>5.98</c:v>
                      </c:pt>
                      <c:pt idx="586">
                        <c:v>5.98</c:v>
                      </c:pt>
                      <c:pt idx="587">
                        <c:v>5.99</c:v>
                      </c:pt>
                      <c:pt idx="588">
                        <c:v>6</c:v>
                      </c:pt>
                      <c:pt idx="589">
                        <c:v>6.04</c:v>
                      </c:pt>
                      <c:pt idx="590">
                        <c:v>6.08</c:v>
                      </c:pt>
                      <c:pt idx="591">
                        <c:v>6.09</c:v>
                      </c:pt>
                      <c:pt idx="592">
                        <c:v>6.15</c:v>
                      </c:pt>
                      <c:pt idx="593">
                        <c:v>6.18</c:v>
                      </c:pt>
                      <c:pt idx="594">
                        <c:v>6.19</c:v>
                      </c:pt>
                      <c:pt idx="595">
                        <c:v>6.2</c:v>
                      </c:pt>
                      <c:pt idx="596">
                        <c:v>6.2</c:v>
                      </c:pt>
                      <c:pt idx="597">
                        <c:v>6.16</c:v>
                      </c:pt>
                      <c:pt idx="598">
                        <c:v>6.08</c:v>
                      </c:pt>
                      <c:pt idx="599">
                        <c:v>6.07</c:v>
                      </c:pt>
                      <c:pt idx="600">
                        <c:v>6.04</c:v>
                      </c:pt>
                      <c:pt idx="601">
                        <c:v>6.18</c:v>
                      </c:pt>
                      <c:pt idx="602">
                        <c:v>6.28</c:v>
                      </c:pt>
                      <c:pt idx="603">
                        <c:v>6.31</c:v>
                      </c:pt>
                      <c:pt idx="604">
                        <c:v>6.28</c:v>
                      </c:pt>
                      <c:pt idx="605">
                        <c:v>6.26</c:v>
                      </c:pt>
                      <c:pt idx="606">
                        <c:v>6.23</c:v>
                      </c:pt>
                      <c:pt idx="607">
                        <c:v>6.25</c:v>
                      </c:pt>
                      <c:pt idx="608">
                        <c:v>6.26</c:v>
                      </c:pt>
                      <c:pt idx="609">
                        <c:v>6.28</c:v>
                      </c:pt>
                      <c:pt idx="610">
                        <c:v>6.29</c:v>
                      </c:pt>
                      <c:pt idx="611">
                        <c:v>6.33</c:v>
                      </c:pt>
                      <c:pt idx="612">
                        <c:v>6.4</c:v>
                      </c:pt>
                      <c:pt idx="613">
                        <c:v>6.45</c:v>
                      </c:pt>
                      <c:pt idx="614">
                        <c:v>6.56</c:v>
                      </c:pt>
                      <c:pt idx="615">
                        <c:v>6.61</c:v>
                      </c:pt>
                      <c:pt idx="616">
                        <c:v>6.69</c:v>
                      </c:pt>
                      <c:pt idx="617">
                        <c:v>6.73</c:v>
                      </c:pt>
                      <c:pt idx="618">
                        <c:v>6.79</c:v>
                      </c:pt>
                      <c:pt idx="619">
                        <c:v>6.79</c:v>
                      </c:pt>
                      <c:pt idx="620">
                        <c:v>6.7</c:v>
                      </c:pt>
                      <c:pt idx="621">
                        <c:v>6.71</c:v>
                      </c:pt>
                      <c:pt idx="622">
                        <c:v>6.77</c:v>
                      </c:pt>
                      <c:pt idx="623">
                        <c:v>6.81</c:v>
                      </c:pt>
                      <c:pt idx="624">
                        <c:v>6.9</c:v>
                      </c:pt>
                      <c:pt idx="625">
                        <c:v>6.96</c:v>
                      </c:pt>
                      <c:pt idx="626">
                        <c:v>7</c:v>
                      </c:pt>
                      <c:pt idx="627">
                        <c:v>7.04</c:v>
                      </c:pt>
                      <c:pt idx="628">
                        <c:v>7.09</c:v>
                      </c:pt>
                      <c:pt idx="629">
                        <c:v>7.13</c:v>
                      </c:pt>
                      <c:pt idx="630">
                        <c:v>7.15</c:v>
                      </c:pt>
                      <c:pt idx="631">
                        <c:v>7.13</c:v>
                      </c:pt>
                      <c:pt idx="632">
                        <c:v>7.2</c:v>
                      </c:pt>
                      <c:pt idx="633">
                        <c:v>7.19</c:v>
                      </c:pt>
                      <c:pt idx="634">
                        <c:v>7.18</c:v>
                      </c:pt>
                      <c:pt idx="635">
                        <c:v>7.19</c:v>
                      </c:pt>
                      <c:pt idx="636">
                        <c:v>7.18</c:v>
                      </c:pt>
                      <c:pt idx="637">
                        <c:v>7.19</c:v>
                      </c:pt>
                      <c:pt idx="638">
                        <c:v>7.22</c:v>
                      </c:pt>
                      <c:pt idx="639">
                        <c:v>7.3</c:v>
                      </c:pt>
                      <c:pt idx="640">
                        <c:v>7.32</c:v>
                      </c:pt>
                      <c:pt idx="641">
                        <c:v>7.35</c:v>
                      </c:pt>
                      <c:pt idx="642">
                        <c:v>7.4</c:v>
                      </c:pt>
                      <c:pt idx="643">
                        <c:v>7.4</c:v>
                      </c:pt>
                      <c:pt idx="644">
                        <c:v>7.38</c:v>
                      </c:pt>
                      <c:pt idx="645">
                        <c:v>7.38</c:v>
                      </c:pt>
                      <c:pt idx="646">
                        <c:v>7.3</c:v>
                      </c:pt>
                      <c:pt idx="647">
                        <c:v>7.32</c:v>
                      </c:pt>
                      <c:pt idx="648">
                        <c:v>7.32</c:v>
                      </c:pt>
                      <c:pt idx="649">
                        <c:v>7.28</c:v>
                      </c:pt>
                      <c:pt idx="650">
                        <c:v>7.24</c:v>
                      </c:pt>
                      <c:pt idx="651">
                        <c:v>7.24</c:v>
                      </c:pt>
                      <c:pt idx="652">
                        <c:v>7.21</c:v>
                      </c:pt>
                      <c:pt idx="653">
                        <c:v>7.19</c:v>
                      </c:pt>
                      <c:pt idx="654">
                        <c:v>7.17</c:v>
                      </c:pt>
                      <c:pt idx="655">
                        <c:v>7.12</c:v>
                      </c:pt>
                      <c:pt idx="656">
                        <c:v>7.06</c:v>
                      </c:pt>
                      <c:pt idx="657">
                        <c:v>7</c:v>
                      </c:pt>
                      <c:pt idx="658">
                        <c:v>6.96</c:v>
                      </c:pt>
                      <c:pt idx="659">
                        <c:v>6.92</c:v>
                      </c:pt>
                      <c:pt idx="660">
                        <c:v>6.9</c:v>
                      </c:pt>
                      <c:pt idx="661">
                        <c:v>6.87</c:v>
                      </c:pt>
                      <c:pt idx="662">
                        <c:v>6.8</c:v>
                      </c:pt>
                      <c:pt idx="663">
                        <c:v>6.75</c:v>
                      </c:pt>
                      <c:pt idx="664">
                        <c:v>6.66</c:v>
                      </c:pt>
                      <c:pt idx="665">
                        <c:v>6.6</c:v>
                      </c:pt>
                      <c:pt idx="666">
                        <c:v>6.55</c:v>
                      </c:pt>
                      <c:pt idx="667">
                        <c:v>6.52</c:v>
                      </c:pt>
                      <c:pt idx="668">
                        <c:v>6.51</c:v>
                      </c:pt>
                      <c:pt idx="669">
                        <c:v>6.5</c:v>
                      </c:pt>
                      <c:pt idx="670">
                        <c:v>6.54</c:v>
                      </c:pt>
                      <c:pt idx="671">
                        <c:v>6.57</c:v>
                      </c:pt>
                      <c:pt idx="672">
                        <c:v>6.6</c:v>
                      </c:pt>
                      <c:pt idx="673">
                        <c:v>6.58</c:v>
                      </c:pt>
                      <c:pt idx="674">
                        <c:v>6.51</c:v>
                      </c:pt>
                      <c:pt idx="675">
                        <c:v>6.5</c:v>
                      </c:pt>
                      <c:pt idx="676">
                        <c:v>6.44</c:v>
                      </c:pt>
                      <c:pt idx="677">
                        <c:v>6.37</c:v>
                      </c:pt>
                      <c:pt idx="678">
                        <c:v>6.29</c:v>
                      </c:pt>
                      <c:pt idx="679">
                        <c:v>6.21</c:v>
                      </c:pt>
                      <c:pt idx="680">
                        <c:v>6.11</c:v>
                      </c:pt>
                      <c:pt idx="681">
                        <c:v>6.04</c:v>
                      </c:pt>
                      <c:pt idx="682">
                        <c:v>5.98</c:v>
                      </c:pt>
                      <c:pt idx="683">
                        <c:v>5.96</c:v>
                      </c:pt>
                      <c:pt idx="684">
                        <c:v>5.91</c:v>
                      </c:pt>
                      <c:pt idx="685">
                        <c:v>5.93</c:v>
                      </c:pt>
                      <c:pt idx="686">
                        <c:v>5.95</c:v>
                      </c:pt>
                      <c:pt idx="687">
                        <c:v>5.94</c:v>
                      </c:pt>
                      <c:pt idx="688">
                        <c:v>5.92</c:v>
                      </c:pt>
                      <c:pt idx="689">
                        <c:v>5.9</c:v>
                      </c:pt>
                      <c:pt idx="690">
                        <c:v>5.7</c:v>
                      </c:pt>
                      <c:pt idx="691">
                        <c:v>5.6</c:v>
                      </c:pt>
                      <c:pt idx="692">
                        <c:v>5.5</c:v>
                      </c:pt>
                      <c:pt idx="693">
                        <c:v>5.48</c:v>
                      </c:pt>
                      <c:pt idx="694">
                        <c:v>5.46</c:v>
                      </c:pt>
                      <c:pt idx="695">
                        <c:v>5.45</c:v>
                      </c:pt>
                      <c:pt idx="696">
                        <c:v>5.48</c:v>
                      </c:pt>
                      <c:pt idx="697">
                        <c:v>5.52</c:v>
                      </c:pt>
                      <c:pt idx="698">
                        <c:v>5.52</c:v>
                      </c:pt>
                      <c:pt idx="699">
                        <c:v>5.46</c:v>
                      </c:pt>
                      <c:pt idx="700">
                        <c:v>5.4</c:v>
                      </c:pt>
                      <c:pt idx="701">
                        <c:v>5.34</c:v>
                      </c:pt>
                      <c:pt idx="702">
                        <c:v>5.26</c:v>
                      </c:pt>
                      <c:pt idx="703">
                        <c:v>5.23</c:v>
                      </c:pt>
                      <c:pt idx="704">
                        <c:v>5.21</c:v>
                      </c:pt>
                      <c:pt idx="705">
                        <c:v>5.15</c:v>
                      </c:pt>
                      <c:pt idx="706">
                        <c:v>5.05</c:v>
                      </c:pt>
                      <c:pt idx="707">
                        <c:v>4.99</c:v>
                      </c:pt>
                      <c:pt idx="708">
                        <c:v>4.97</c:v>
                      </c:pt>
                      <c:pt idx="709">
                        <c:v>4.95</c:v>
                      </c:pt>
                      <c:pt idx="710">
                        <c:v>4.9400000000000004</c:v>
                      </c:pt>
                      <c:pt idx="711">
                        <c:v>5.0199999999999996</c:v>
                      </c:pt>
                      <c:pt idx="712">
                        <c:v>5.0999999999999996</c:v>
                      </c:pt>
                      <c:pt idx="713">
                        <c:v>5.26</c:v>
                      </c:pt>
                      <c:pt idx="714">
                        <c:v>5.44</c:v>
                      </c:pt>
                      <c:pt idx="715">
                        <c:v>5.49</c:v>
                      </c:pt>
                      <c:pt idx="716">
                        <c:v>5.47</c:v>
                      </c:pt>
                      <c:pt idx="717">
                        <c:v>5.49</c:v>
                      </c:pt>
                      <c:pt idx="718">
                        <c:v>5.56</c:v>
                      </c:pt>
                      <c:pt idx="719">
                        <c:v>5.58</c:v>
                      </c:pt>
                      <c:pt idx="720">
                        <c:v>5.58</c:v>
                      </c:pt>
                      <c:pt idx="721">
                        <c:v>5.6</c:v>
                      </c:pt>
                      <c:pt idx="722">
                        <c:v>5.67</c:v>
                      </c:pt>
                      <c:pt idx="723">
                        <c:v>5.64</c:v>
                      </c:pt>
                      <c:pt idx="724">
                        <c:v>5.63</c:v>
                      </c:pt>
                      <c:pt idx="725">
                        <c:v>5.61</c:v>
                      </c:pt>
                      <c:pt idx="726">
                        <c:v>5.64</c:v>
                      </c:pt>
                      <c:pt idx="727">
                        <c:v>5.63</c:v>
                      </c:pt>
                      <c:pt idx="728">
                        <c:v>5.65</c:v>
                      </c:pt>
                      <c:pt idx="729">
                        <c:v>5.67</c:v>
                      </c:pt>
                      <c:pt idx="730">
                        <c:v>5.68</c:v>
                      </c:pt>
                      <c:pt idx="731">
                        <c:v>5.7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DF9B-4B73-A52C-63AB366233EF}"/>
                  </c:ext>
                </c:extLst>
              </c15:ser>
            </c15:filteredLineSeries>
          </c:ext>
        </c:extLst>
      </c:lineChart>
      <c:dateAx>
        <c:axId val="573196928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573371136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573371136"/>
        <c:scaling>
          <c:orientation val="minMax"/>
          <c:max val="10"/>
          <c:min val="2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573196928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JUANCHITO - RIO CAUCA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b="0">
                <a:solidFill>
                  <a:schemeClr val="accent1">
                    <a:lumMod val="75000"/>
                  </a:schemeClr>
                </a:solidFill>
              </a:rPr>
              <a:t>Municipio de CANDELARIA - Valle)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2.14</c:v>
                </c:pt>
                <c:pt idx="1">
                  <c:v>2.58</c:v>
                </c:pt>
                <c:pt idx="2">
                  <c:v>2.6</c:v>
                </c:pt>
                <c:pt idx="3">
                  <c:v>2.06</c:v>
                </c:pt>
                <c:pt idx="4">
                  <c:v>2.54</c:v>
                </c:pt>
                <c:pt idx="5">
                  <c:v>2</c:v>
                </c:pt>
                <c:pt idx="6">
                  <c:v>2.48</c:v>
                </c:pt>
                <c:pt idx="7">
                  <c:v>2.2999999999999998</c:v>
                </c:pt>
                <c:pt idx="8">
                  <c:v>1.72</c:v>
                </c:pt>
                <c:pt idx="9">
                  <c:v>2.2200000000000002</c:v>
                </c:pt>
                <c:pt idx="10">
                  <c:v>1.68</c:v>
                </c:pt>
                <c:pt idx="11">
                  <c:v>2.16</c:v>
                </c:pt>
                <c:pt idx="12">
                  <c:v>1.36</c:v>
                </c:pt>
                <c:pt idx="13">
                  <c:v>2.06</c:v>
                </c:pt>
                <c:pt idx="14">
                  <c:v>1.3</c:v>
                </c:pt>
                <c:pt idx="15">
                  <c:v>1.96</c:v>
                </c:pt>
                <c:pt idx="16">
                  <c:v>1.38</c:v>
                </c:pt>
                <c:pt idx="17">
                  <c:v>1.78</c:v>
                </c:pt>
                <c:pt idx="18">
                  <c:v>1.22</c:v>
                </c:pt>
                <c:pt idx="19">
                  <c:v>1.48</c:v>
                </c:pt>
                <c:pt idx="20">
                  <c:v>1.08</c:v>
                </c:pt>
                <c:pt idx="21">
                  <c:v>1.44</c:v>
                </c:pt>
                <c:pt idx="22">
                  <c:v>1.1399999999999999</c:v>
                </c:pt>
                <c:pt idx="23">
                  <c:v>1.38</c:v>
                </c:pt>
                <c:pt idx="24">
                  <c:v>1.04</c:v>
                </c:pt>
                <c:pt idx="25">
                  <c:v>1.84</c:v>
                </c:pt>
                <c:pt idx="26">
                  <c:v>1.1000000000000001</c:v>
                </c:pt>
                <c:pt idx="27">
                  <c:v>1.82</c:v>
                </c:pt>
                <c:pt idx="28">
                  <c:v>1.1000000000000001</c:v>
                </c:pt>
                <c:pt idx="29">
                  <c:v>1.96</c:v>
                </c:pt>
                <c:pt idx="30">
                  <c:v>1.1000000000000001</c:v>
                </c:pt>
                <c:pt idx="31">
                  <c:v>1.94</c:v>
                </c:pt>
                <c:pt idx="32">
                  <c:v>1.1200000000000001</c:v>
                </c:pt>
                <c:pt idx="33">
                  <c:v>1.94</c:v>
                </c:pt>
                <c:pt idx="34">
                  <c:v>1.06</c:v>
                </c:pt>
                <c:pt idx="35">
                  <c:v>1.6</c:v>
                </c:pt>
                <c:pt idx="36">
                  <c:v>0.96</c:v>
                </c:pt>
                <c:pt idx="37">
                  <c:v>1.88</c:v>
                </c:pt>
                <c:pt idx="38">
                  <c:v>1</c:v>
                </c:pt>
                <c:pt idx="39">
                  <c:v>1.86</c:v>
                </c:pt>
                <c:pt idx="40">
                  <c:v>0.96</c:v>
                </c:pt>
                <c:pt idx="41">
                  <c:v>1.86</c:v>
                </c:pt>
                <c:pt idx="42">
                  <c:v>1.04</c:v>
                </c:pt>
                <c:pt idx="43">
                  <c:v>1.67</c:v>
                </c:pt>
                <c:pt idx="44">
                  <c:v>0.88</c:v>
                </c:pt>
                <c:pt idx="45">
                  <c:v>1.56</c:v>
                </c:pt>
                <c:pt idx="46">
                  <c:v>0.88</c:v>
                </c:pt>
                <c:pt idx="47">
                  <c:v>1.22</c:v>
                </c:pt>
                <c:pt idx="48">
                  <c:v>0.78</c:v>
                </c:pt>
                <c:pt idx="49">
                  <c:v>1.32</c:v>
                </c:pt>
                <c:pt idx="50">
                  <c:v>1.04</c:v>
                </c:pt>
                <c:pt idx="51">
                  <c:v>1.72</c:v>
                </c:pt>
                <c:pt idx="52">
                  <c:v>1.2</c:v>
                </c:pt>
                <c:pt idx="53">
                  <c:v>1.88</c:v>
                </c:pt>
                <c:pt idx="54">
                  <c:v>1.18</c:v>
                </c:pt>
                <c:pt idx="55">
                  <c:v>1.75</c:v>
                </c:pt>
                <c:pt idx="56">
                  <c:v>1.1299999999999999</c:v>
                </c:pt>
                <c:pt idx="57">
                  <c:v>2</c:v>
                </c:pt>
                <c:pt idx="58">
                  <c:v>1.1599999999999999</c:v>
                </c:pt>
                <c:pt idx="59">
                  <c:v>2</c:v>
                </c:pt>
                <c:pt idx="60">
                  <c:v>1.1000000000000001</c:v>
                </c:pt>
                <c:pt idx="61">
                  <c:v>1.96</c:v>
                </c:pt>
                <c:pt idx="62">
                  <c:v>1</c:v>
                </c:pt>
                <c:pt idx="63">
                  <c:v>1.1399999999999999</c:v>
                </c:pt>
                <c:pt idx="64">
                  <c:v>0.88</c:v>
                </c:pt>
                <c:pt idx="65">
                  <c:v>1.86</c:v>
                </c:pt>
                <c:pt idx="66">
                  <c:v>0.94</c:v>
                </c:pt>
                <c:pt idx="67">
                  <c:v>1.86</c:v>
                </c:pt>
                <c:pt idx="68">
                  <c:v>0.92</c:v>
                </c:pt>
                <c:pt idx="69">
                  <c:v>1.48</c:v>
                </c:pt>
                <c:pt idx="70">
                  <c:v>0.84</c:v>
                </c:pt>
                <c:pt idx="71">
                  <c:v>1.74</c:v>
                </c:pt>
                <c:pt idx="72">
                  <c:v>1.01</c:v>
                </c:pt>
                <c:pt idx="73">
                  <c:v>2.1</c:v>
                </c:pt>
                <c:pt idx="74">
                  <c:v>2.14</c:v>
                </c:pt>
                <c:pt idx="75">
                  <c:v>2.86</c:v>
                </c:pt>
                <c:pt idx="76">
                  <c:v>1.8</c:v>
                </c:pt>
                <c:pt idx="77">
                  <c:v>1.93</c:v>
                </c:pt>
                <c:pt idx="78">
                  <c:v>1.35</c:v>
                </c:pt>
                <c:pt idx="79">
                  <c:v>2.2599999999999998</c:v>
                </c:pt>
                <c:pt idx="80">
                  <c:v>1.66</c:v>
                </c:pt>
                <c:pt idx="81">
                  <c:v>2.12</c:v>
                </c:pt>
                <c:pt idx="82">
                  <c:v>1.42</c:v>
                </c:pt>
                <c:pt idx="83">
                  <c:v>1.77</c:v>
                </c:pt>
                <c:pt idx="84">
                  <c:v>1.42</c:v>
                </c:pt>
                <c:pt idx="85">
                  <c:v>2.06</c:v>
                </c:pt>
                <c:pt idx="86">
                  <c:v>1.38</c:v>
                </c:pt>
                <c:pt idx="87">
                  <c:v>2.11</c:v>
                </c:pt>
                <c:pt idx="88">
                  <c:v>1.48</c:v>
                </c:pt>
                <c:pt idx="89">
                  <c:v>1.72</c:v>
                </c:pt>
                <c:pt idx="90">
                  <c:v>1.42</c:v>
                </c:pt>
                <c:pt idx="91">
                  <c:v>1.63</c:v>
                </c:pt>
                <c:pt idx="92">
                  <c:v>1.2</c:v>
                </c:pt>
                <c:pt idx="93">
                  <c:v>1.86</c:v>
                </c:pt>
                <c:pt idx="94">
                  <c:v>1.45</c:v>
                </c:pt>
                <c:pt idx="95">
                  <c:v>2.0699999999999998</c:v>
                </c:pt>
                <c:pt idx="96">
                  <c:v>1.4</c:v>
                </c:pt>
                <c:pt idx="97">
                  <c:v>2.21</c:v>
                </c:pt>
                <c:pt idx="98">
                  <c:v>1.43</c:v>
                </c:pt>
                <c:pt idx="99">
                  <c:v>2.1800000000000002</c:v>
                </c:pt>
                <c:pt idx="100">
                  <c:v>1.5</c:v>
                </c:pt>
                <c:pt idx="101">
                  <c:v>2.2599999999999998</c:v>
                </c:pt>
                <c:pt idx="102">
                  <c:v>1.22</c:v>
                </c:pt>
                <c:pt idx="103">
                  <c:v>1.32</c:v>
                </c:pt>
                <c:pt idx="104">
                  <c:v>1</c:v>
                </c:pt>
                <c:pt idx="105">
                  <c:v>1.28</c:v>
                </c:pt>
                <c:pt idx="106">
                  <c:v>1.04</c:v>
                </c:pt>
                <c:pt idx="107">
                  <c:v>2.36</c:v>
                </c:pt>
                <c:pt idx="108">
                  <c:v>1.7</c:v>
                </c:pt>
                <c:pt idx="109">
                  <c:v>2.2000000000000002</c:v>
                </c:pt>
                <c:pt idx="110">
                  <c:v>1.38</c:v>
                </c:pt>
                <c:pt idx="111">
                  <c:v>1.59</c:v>
                </c:pt>
                <c:pt idx="112">
                  <c:v>1.88</c:v>
                </c:pt>
                <c:pt idx="113">
                  <c:v>2.06</c:v>
                </c:pt>
                <c:pt idx="114">
                  <c:v>1.26</c:v>
                </c:pt>
                <c:pt idx="115">
                  <c:v>2.06</c:v>
                </c:pt>
                <c:pt idx="116">
                  <c:v>1.5</c:v>
                </c:pt>
                <c:pt idx="117">
                  <c:v>2.19</c:v>
                </c:pt>
                <c:pt idx="118">
                  <c:v>1.88</c:v>
                </c:pt>
                <c:pt idx="119">
                  <c:v>1.65</c:v>
                </c:pt>
                <c:pt idx="120">
                  <c:v>1.48</c:v>
                </c:pt>
                <c:pt idx="121">
                  <c:v>2.16</c:v>
                </c:pt>
                <c:pt idx="122">
                  <c:v>1.2</c:v>
                </c:pt>
                <c:pt idx="123">
                  <c:v>1.8</c:v>
                </c:pt>
                <c:pt idx="124">
                  <c:v>1.08</c:v>
                </c:pt>
                <c:pt idx="125">
                  <c:v>1.86</c:v>
                </c:pt>
                <c:pt idx="126">
                  <c:v>1.1200000000000001</c:v>
                </c:pt>
                <c:pt idx="127">
                  <c:v>1.84</c:v>
                </c:pt>
                <c:pt idx="128">
                  <c:v>1.3</c:v>
                </c:pt>
                <c:pt idx="129">
                  <c:v>2.16</c:v>
                </c:pt>
                <c:pt idx="130">
                  <c:v>1.32</c:v>
                </c:pt>
                <c:pt idx="131">
                  <c:v>1.7</c:v>
                </c:pt>
                <c:pt idx="132">
                  <c:v>0.98</c:v>
                </c:pt>
                <c:pt idx="133">
                  <c:v>1.46</c:v>
                </c:pt>
                <c:pt idx="134">
                  <c:v>0.94</c:v>
                </c:pt>
                <c:pt idx="135">
                  <c:v>1.1599999999999999</c:v>
                </c:pt>
                <c:pt idx="136">
                  <c:v>0.82</c:v>
                </c:pt>
                <c:pt idx="137">
                  <c:v>1.42</c:v>
                </c:pt>
                <c:pt idx="138">
                  <c:v>1.86</c:v>
                </c:pt>
                <c:pt idx="139">
                  <c:v>1.4</c:v>
                </c:pt>
                <c:pt idx="140">
                  <c:v>0.9</c:v>
                </c:pt>
                <c:pt idx="141">
                  <c:v>1.66</c:v>
                </c:pt>
                <c:pt idx="142">
                  <c:v>1.78</c:v>
                </c:pt>
                <c:pt idx="143">
                  <c:v>1.94</c:v>
                </c:pt>
                <c:pt idx="144">
                  <c:v>1.1200000000000001</c:v>
                </c:pt>
                <c:pt idx="145">
                  <c:v>1.82</c:v>
                </c:pt>
                <c:pt idx="146">
                  <c:v>1.08</c:v>
                </c:pt>
                <c:pt idx="147">
                  <c:v>1.5</c:v>
                </c:pt>
                <c:pt idx="148">
                  <c:v>1.26</c:v>
                </c:pt>
                <c:pt idx="149">
                  <c:v>1.36</c:v>
                </c:pt>
                <c:pt idx="150">
                  <c:v>1.1399999999999999</c:v>
                </c:pt>
                <c:pt idx="151">
                  <c:v>1.5</c:v>
                </c:pt>
                <c:pt idx="152">
                  <c:v>1.1399999999999999</c:v>
                </c:pt>
                <c:pt idx="153">
                  <c:v>1.58</c:v>
                </c:pt>
                <c:pt idx="154">
                  <c:v>1.1399999999999999</c:v>
                </c:pt>
                <c:pt idx="155">
                  <c:v>1.36</c:v>
                </c:pt>
                <c:pt idx="156">
                  <c:v>0.98</c:v>
                </c:pt>
                <c:pt idx="157">
                  <c:v>1.22</c:v>
                </c:pt>
                <c:pt idx="158">
                  <c:v>0.8</c:v>
                </c:pt>
                <c:pt idx="159">
                  <c:v>1.2</c:v>
                </c:pt>
                <c:pt idx="160">
                  <c:v>0.82</c:v>
                </c:pt>
                <c:pt idx="161">
                  <c:v>1.1000000000000001</c:v>
                </c:pt>
                <c:pt idx="162">
                  <c:v>0.74</c:v>
                </c:pt>
                <c:pt idx="163">
                  <c:v>1.08</c:v>
                </c:pt>
                <c:pt idx="164">
                  <c:v>0.7</c:v>
                </c:pt>
                <c:pt idx="165">
                  <c:v>1.08</c:v>
                </c:pt>
                <c:pt idx="166">
                  <c:v>0.7</c:v>
                </c:pt>
                <c:pt idx="167">
                  <c:v>1.04</c:v>
                </c:pt>
                <c:pt idx="168">
                  <c:v>0.66</c:v>
                </c:pt>
                <c:pt idx="169">
                  <c:v>1.02</c:v>
                </c:pt>
                <c:pt idx="170">
                  <c:v>0.64</c:v>
                </c:pt>
                <c:pt idx="171">
                  <c:v>1.04</c:v>
                </c:pt>
                <c:pt idx="172">
                  <c:v>0.72</c:v>
                </c:pt>
                <c:pt idx="173">
                  <c:v>1.1399999999999999</c:v>
                </c:pt>
                <c:pt idx="174">
                  <c:v>0.74</c:v>
                </c:pt>
                <c:pt idx="175">
                  <c:v>1.06</c:v>
                </c:pt>
                <c:pt idx="176">
                  <c:v>0.72</c:v>
                </c:pt>
                <c:pt idx="177">
                  <c:v>1.06</c:v>
                </c:pt>
                <c:pt idx="178">
                  <c:v>0.68</c:v>
                </c:pt>
                <c:pt idx="179">
                  <c:v>1.04</c:v>
                </c:pt>
                <c:pt idx="180">
                  <c:v>0.78</c:v>
                </c:pt>
                <c:pt idx="181">
                  <c:v>1.06</c:v>
                </c:pt>
                <c:pt idx="182">
                  <c:v>1.1299999999999999</c:v>
                </c:pt>
                <c:pt idx="183">
                  <c:v>1.58</c:v>
                </c:pt>
                <c:pt idx="184">
                  <c:v>1.22</c:v>
                </c:pt>
                <c:pt idx="185">
                  <c:v>1.48</c:v>
                </c:pt>
                <c:pt idx="186">
                  <c:v>1.04</c:v>
                </c:pt>
                <c:pt idx="187">
                  <c:v>1.5</c:v>
                </c:pt>
                <c:pt idx="188">
                  <c:v>1.26</c:v>
                </c:pt>
                <c:pt idx="189">
                  <c:v>1.64</c:v>
                </c:pt>
                <c:pt idx="190">
                  <c:v>1.26</c:v>
                </c:pt>
                <c:pt idx="191">
                  <c:v>1.86</c:v>
                </c:pt>
                <c:pt idx="192">
                  <c:v>1.58</c:v>
                </c:pt>
                <c:pt idx="193">
                  <c:v>2.06</c:v>
                </c:pt>
                <c:pt idx="194">
                  <c:v>2.58</c:v>
                </c:pt>
                <c:pt idx="195">
                  <c:v>2.6</c:v>
                </c:pt>
                <c:pt idx="196">
                  <c:v>2.36</c:v>
                </c:pt>
                <c:pt idx="197">
                  <c:v>2.44</c:v>
                </c:pt>
                <c:pt idx="198">
                  <c:v>2.46</c:v>
                </c:pt>
                <c:pt idx="199">
                  <c:v>3.18</c:v>
                </c:pt>
                <c:pt idx="200">
                  <c:v>2.54</c:v>
                </c:pt>
                <c:pt idx="201">
                  <c:v>3.2</c:v>
                </c:pt>
                <c:pt idx="202">
                  <c:v>2.6</c:v>
                </c:pt>
                <c:pt idx="203">
                  <c:v>2.88</c:v>
                </c:pt>
                <c:pt idx="204">
                  <c:v>3.42</c:v>
                </c:pt>
                <c:pt idx="205">
                  <c:v>3.9</c:v>
                </c:pt>
                <c:pt idx="206">
                  <c:v>3.66</c:v>
                </c:pt>
                <c:pt idx="207">
                  <c:v>4.08</c:v>
                </c:pt>
                <c:pt idx="208">
                  <c:v>3.34</c:v>
                </c:pt>
                <c:pt idx="209">
                  <c:v>3.32</c:v>
                </c:pt>
                <c:pt idx="210">
                  <c:v>2.96</c:v>
                </c:pt>
                <c:pt idx="211">
                  <c:v>3.42</c:v>
                </c:pt>
                <c:pt idx="212">
                  <c:v>2.94</c:v>
                </c:pt>
                <c:pt idx="213">
                  <c:v>2.8</c:v>
                </c:pt>
                <c:pt idx="214">
                  <c:v>2.38</c:v>
                </c:pt>
                <c:pt idx="215">
                  <c:v>2.88</c:v>
                </c:pt>
                <c:pt idx="216">
                  <c:v>2.3199999999999998</c:v>
                </c:pt>
                <c:pt idx="217">
                  <c:v>2.8</c:v>
                </c:pt>
                <c:pt idx="218">
                  <c:v>2.2400000000000002</c:v>
                </c:pt>
                <c:pt idx="219">
                  <c:v>2.54</c:v>
                </c:pt>
                <c:pt idx="220">
                  <c:v>2.1</c:v>
                </c:pt>
                <c:pt idx="221">
                  <c:v>2.54</c:v>
                </c:pt>
                <c:pt idx="222">
                  <c:v>2.1</c:v>
                </c:pt>
                <c:pt idx="223">
                  <c:v>2.74</c:v>
                </c:pt>
                <c:pt idx="224">
                  <c:v>2.2000000000000002</c:v>
                </c:pt>
                <c:pt idx="225">
                  <c:v>2.64</c:v>
                </c:pt>
                <c:pt idx="226">
                  <c:v>2.12</c:v>
                </c:pt>
                <c:pt idx="227">
                  <c:v>2.5299999999999998</c:v>
                </c:pt>
                <c:pt idx="228">
                  <c:v>1.97</c:v>
                </c:pt>
                <c:pt idx="229">
                  <c:v>2.52</c:v>
                </c:pt>
                <c:pt idx="230">
                  <c:v>1.57</c:v>
                </c:pt>
                <c:pt idx="231">
                  <c:v>1.98</c:v>
                </c:pt>
                <c:pt idx="232">
                  <c:v>1.52</c:v>
                </c:pt>
                <c:pt idx="233">
                  <c:v>2.29</c:v>
                </c:pt>
                <c:pt idx="234">
                  <c:v>3.07</c:v>
                </c:pt>
                <c:pt idx="235">
                  <c:v>3.09</c:v>
                </c:pt>
                <c:pt idx="236">
                  <c:v>2.58</c:v>
                </c:pt>
                <c:pt idx="237">
                  <c:v>2.8</c:v>
                </c:pt>
                <c:pt idx="238">
                  <c:v>2.14</c:v>
                </c:pt>
                <c:pt idx="239">
                  <c:v>3.66</c:v>
                </c:pt>
                <c:pt idx="240">
                  <c:v>3.56</c:v>
                </c:pt>
                <c:pt idx="241">
                  <c:v>3.44</c:v>
                </c:pt>
                <c:pt idx="242">
                  <c:v>2.8</c:v>
                </c:pt>
                <c:pt idx="243">
                  <c:v>2.92</c:v>
                </c:pt>
                <c:pt idx="244">
                  <c:v>2.9</c:v>
                </c:pt>
                <c:pt idx="245">
                  <c:v>3.44</c:v>
                </c:pt>
                <c:pt idx="246">
                  <c:v>3.3</c:v>
                </c:pt>
                <c:pt idx="247">
                  <c:v>5.0199999999999996</c:v>
                </c:pt>
                <c:pt idx="248">
                  <c:v>6.4</c:v>
                </c:pt>
                <c:pt idx="249">
                  <c:v>6.28</c:v>
                </c:pt>
                <c:pt idx="250">
                  <c:v>5.38</c:v>
                </c:pt>
                <c:pt idx="251">
                  <c:v>4.76</c:v>
                </c:pt>
                <c:pt idx="252">
                  <c:v>4.6399999999999997</c:v>
                </c:pt>
                <c:pt idx="253">
                  <c:v>4.76</c:v>
                </c:pt>
                <c:pt idx="254">
                  <c:v>5</c:v>
                </c:pt>
                <c:pt idx="255">
                  <c:v>4.5999999999999996</c:v>
                </c:pt>
                <c:pt idx="256">
                  <c:v>4.3</c:v>
                </c:pt>
                <c:pt idx="257">
                  <c:v>4.34</c:v>
                </c:pt>
                <c:pt idx="258">
                  <c:v>3.84</c:v>
                </c:pt>
                <c:pt idx="259">
                  <c:v>3.88</c:v>
                </c:pt>
                <c:pt idx="260">
                  <c:v>3.66</c:v>
                </c:pt>
                <c:pt idx="261">
                  <c:v>3.66</c:v>
                </c:pt>
                <c:pt idx="262">
                  <c:v>3.34</c:v>
                </c:pt>
                <c:pt idx="263">
                  <c:v>3.48</c:v>
                </c:pt>
                <c:pt idx="264">
                  <c:v>2.74</c:v>
                </c:pt>
                <c:pt idx="265">
                  <c:v>2.58</c:v>
                </c:pt>
                <c:pt idx="266">
                  <c:v>2.98</c:v>
                </c:pt>
                <c:pt idx="267">
                  <c:v>2.4500000000000002</c:v>
                </c:pt>
                <c:pt idx="268">
                  <c:v>2.42</c:v>
                </c:pt>
                <c:pt idx="269">
                  <c:v>2.68</c:v>
                </c:pt>
                <c:pt idx="270">
                  <c:v>2.34</c:v>
                </c:pt>
                <c:pt idx="271">
                  <c:v>2.54</c:v>
                </c:pt>
                <c:pt idx="272">
                  <c:v>2.14</c:v>
                </c:pt>
                <c:pt idx="273">
                  <c:v>2.2000000000000002</c:v>
                </c:pt>
                <c:pt idx="274">
                  <c:v>2.04</c:v>
                </c:pt>
                <c:pt idx="275">
                  <c:v>2.04</c:v>
                </c:pt>
                <c:pt idx="276">
                  <c:v>1.94</c:v>
                </c:pt>
                <c:pt idx="277">
                  <c:v>2.04</c:v>
                </c:pt>
                <c:pt idx="278">
                  <c:v>1.94</c:v>
                </c:pt>
                <c:pt idx="279">
                  <c:v>2.14</c:v>
                </c:pt>
                <c:pt idx="280">
                  <c:v>1.9</c:v>
                </c:pt>
                <c:pt idx="281">
                  <c:v>2.0499999999999998</c:v>
                </c:pt>
                <c:pt idx="282">
                  <c:v>2.2200000000000002</c:v>
                </c:pt>
                <c:pt idx="283">
                  <c:v>2.5</c:v>
                </c:pt>
                <c:pt idx="284">
                  <c:v>2.2400000000000002</c:v>
                </c:pt>
                <c:pt idx="285">
                  <c:v>3.04</c:v>
                </c:pt>
                <c:pt idx="286">
                  <c:v>2.64</c:v>
                </c:pt>
                <c:pt idx="287">
                  <c:v>2.52</c:v>
                </c:pt>
                <c:pt idx="288">
                  <c:v>2.4</c:v>
                </c:pt>
                <c:pt idx="289">
                  <c:v>2.2999999999999998</c:v>
                </c:pt>
                <c:pt idx="290">
                  <c:v>2.12</c:v>
                </c:pt>
                <c:pt idx="291">
                  <c:v>2.2400000000000002</c:v>
                </c:pt>
                <c:pt idx="292">
                  <c:v>2.4500000000000002</c:v>
                </c:pt>
                <c:pt idx="293">
                  <c:v>2.56</c:v>
                </c:pt>
                <c:pt idx="294">
                  <c:v>2.5</c:v>
                </c:pt>
                <c:pt idx="295">
                  <c:v>2.25</c:v>
                </c:pt>
                <c:pt idx="296">
                  <c:v>2.1</c:v>
                </c:pt>
                <c:pt idx="297">
                  <c:v>2.14</c:v>
                </c:pt>
                <c:pt idx="298">
                  <c:v>1.96</c:v>
                </c:pt>
                <c:pt idx="299">
                  <c:v>2.04</c:v>
                </c:pt>
                <c:pt idx="300">
                  <c:v>1.86</c:v>
                </c:pt>
                <c:pt idx="301">
                  <c:v>2</c:v>
                </c:pt>
                <c:pt idx="302">
                  <c:v>1.82</c:v>
                </c:pt>
                <c:pt idx="303">
                  <c:v>2.12</c:v>
                </c:pt>
                <c:pt idx="304">
                  <c:v>2.14</c:v>
                </c:pt>
                <c:pt idx="305">
                  <c:v>2.2400000000000002</c:v>
                </c:pt>
                <c:pt idx="306">
                  <c:v>2.14</c:v>
                </c:pt>
                <c:pt idx="307">
                  <c:v>2.86</c:v>
                </c:pt>
                <c:pt idx="308">
                  <c:v>3.1</c:v>
                </c:pt>
                <c:pt idx="309">
                  <c:v>2.94</c:v>
                </c:pt>
                <c:pt idx="310">
                  <c:v>2.9</c:v>
                </c:pt>
                <c:pt idx="311">
                  <c:v>3.04</c:v>
                </c:pt>
                <c:pt idx="312">
                  <c:v>2.2799999999999998</c:v>
                </c:pt>
                <c:pt idx="313">
                  <c:v>2.44</c:v>
                </c:pt>
                <c:pt idx="314">
                  <c:v>2.04</c:v>
                </c:pt>
                <c:pt idx="315">
                  <c:v>2.06</c:v>
                </c:pt>
                <c:pt idx="316">
                  <c:v>1.78</c:v>
                </c:pt>
                <c:pt idx="317">
                  <c:v>1.9</c:v>
                </c:pt>
                <c:pt idx="318">
                  <c:v>1.62</c:v>
                </c:pt>
                <c:pt idx="319">
                  <c:v>1.86</c:v>
                </c:pt>
                <c:pt idx="320">
                  <c:v>1.64</c:v>
                </c:pt>
                <c:pt idx="321">
                  <c:v>1.9</c:v>
                </c:pt>
                <c:pt idx="322">
                  <c:v>1.68</c:v>
                </c:pt>
                <c:pt idx="323">
                  <c:v>1.9</c:v>
                </c:pt>
                <c:pt idx="324">
                  <c:v>1.62</c:v>
                </c:pt>
                <c:pt idx="325">
                  <c:v>1.82</c:v>
                </c:pt>
                <c:pt idx="326">
                  <c:v>1.56</c:v>
                </c:pt>
                <c:pt idx="327">
                  <c:v>1.76</c:v>
                </c:pt>
                <c:pt idx="328">
                  <c:v>1.36</c:v>
                </c:pt>
                <c:pt idx="329">
                  <c:v>1.84</c:v>
                </c:pt>
                <c:pt idx="330">
                  <c:v>1.66</c:v>
                </c:pt>
                <c:pt idx="331">
                  <c:v>2</c:v>
                </c:pt>
                <c:pt idx="332">
                  <c:v>1.66</c:v>
                </c:pt>
                <c:pt idx="333">
                  <c:v>1.84</c:v>
                </c:pt>
                <c:pt idx="334">
                  <c:v>1.68</c:v>
                </c:pt>
                <c:pt idx="335">
                  <c:v>2.04</c:v>
                </c:pt>
                <c:pt idx="336">
                  <c:v>1.76</c:v>
                </c:pt>
                <c:pt idx="337">
                  <c:v>2</c:v>
                </c:pt>
                <c:pt idx="338">
                  <c:v>2.14</c:v>
                </c:pt>
                <c:pt idx="339">
                  <c:v>2</c:v>
                </c:pt>
                <c:pt idx="340">
                  <c:v>1.7</c:v>
                </c:pt>
                <c:pt idx="341">
                  <c:v>2.2000000000000002</c:v>
                </c:pt>
                <c:pt idx="342">
                  <c:v>2.84</c:v>
                </c:pt>
                <c:pt idx="343">
                  <c:v>2.38</c:v>
                </c:pt>
                <c:pt idx="344">
                  <c:v>3.94</c:v>
                </c:pt>
                <c:pt idx="345">
                  <c:v>3.54</c:v>
                </c:pt>
                <c:pt idx="346">
                  <c:v>3.04</c:v>
                </c:pt>
                <c:pt idx="347">
                  <c:v>3.08</c:v>
                </c:pt>
                <c:pt idx="348">
                  <c:v>3.04</c:v>
                </c:pt>
                <c:pt idx="349">
                  <c:v>3.14</c:v>
                </c:pt>
                <c:pt idx="350">
                  <c:v>2.76</c:v>
                </c:pt>
                <c:pt idx="351">
                  <c:v>2.86</c:v>
                </c:pt>
                <c:pt idx="352">
                  <c:v>2.2000000000000002</c:v>
                </c:pt>
                <c:pt idx="353">
                  <c:v>2.52</c:v>
                </c:pt>
                <c:pt idx="354">
                  <c:v>2.04</c:v>
                </c:pt>
                <c:pt idx="355">
                  <c:v>2.56</c:v>
                </c:pt>
                <c:pt idx="356">
                  <c:v>2.12</c:v>
                </c:pt>
                <c:pt idx="357">
                  <c:v>2.9</c:v>
                </c:pt>
                <c:pt idx="358">
                  <c:v>2.2400000000000002</c:v>
                </c:pt>
                <c:pt idx="359">
                  <c:v>2.62</c:v>
                </c:pt>
                <c:pt idx="360">
                  <c:v>2.04</c:v>
                </c:pt>
                <c:pt idx="361">
                  <c:v>2.36</c:v>
                </c:pt>
                <c:pt idx="362">
                  <c:v>1.96</c:v>
                </c:pt>
                <c:pt idx="363">
                  <c:v>2.46</c:v>
                </c:pt>
                <c:pt idx="364">
                  <c:v>2.2000000000000002</c:v>
                </c:pt>
                <c:pt idx="365">
                  <c:v>2.86</c:v>
                </c:pt>
                <c:pt idx="366">
                  <c:v>2.2200000000000002</c:v>
                </c:pt>
                <c:pt idx="367">
                  <c:v>2.9</c:v>
                </c:pt>
                <c:pt idx="368">
                  <c:v>2.56</c:v>
                </c:pt>
                <c:pt idx="369">
                  <c:v>2.82</c:v>
                </c:pt>
                <c:pt idx="370">
                  <c:v>2.5</c:v>
                </c:pt>
                <c:pt idx="371">
                  <c:v>2.96</c:v>
                </c:pt>
                <c:pt idx="372">
                  <c:v>3.2</c:v>
                </c:pt>
                <c:pt idx="373">
                  <c:v>3.52</c:v>
                </c:pt>
                <c:pt idx="374">
                  <c:v>2.86</c:v>
                </c:pt>
                <c:pt idx="375">
                  <c:v>3.22</c:v>
                </c:pt>
                <c:pt idx="376">
                  <c:v>3.02</c:v>
                </c:pt>
                <c:pt idx="377">
                  <c:v>4.34</c:v>
                </c:pt>
                <c:pt idx="378">
                  <c:v>4</c:v>
                </c:pt>
                <c:pt idx="379">
                  <c:v>3.76</c:v>
                </c:pt>
                <c:pt idx="380">
                  <c:v>3.5</c:v>
                </c:pt>
                <c:pt idx="381">
                  <c:v>3.7</c:v>
                </c:pt>
                <c:pt idx="382">
                  <c:v>3.76</c:v>
                </c:pt>
                <c:pt idx="383">
                  <c:v>3.68</c:v>
                </c:pt>
                <c:pt idx="384">
                  <c:v>3.56</c:v>
                </c:pt>
                <c:pt idx="385">
                  <c:v>3.82</c:v>
                </c:pt>
                <c:pt idx="386">
                  <c:v>4.18</c:v>
                </c:pt>
                <c:pt idx="387">
                  <c:v>4</c:v>
                </c:pt>
                <c:pt idx="388">
                  <c:v>3.72</c:v>
                </c:pt>
                <c:pt idx="389">
                  <c:v>3.8</c:v>
                </c:pt>
                <c:pt idx="390">
                  <c:v>3.72</c:v>
                </c:pt>
                <c:pt idx="391">
                  <c:v>3.76</c:v>
                </c:pt>
                <c:pt idx="392">
                  <c:v>3.66</c:v>
                </c:pt>
                <c:pt idx="393">
                  <c:v>4.3</c:v>
                </c:pt>
                <c:pt idx="394">
                  <c:v>4.2</c:v>
                </c:pt>
                <c:pt idx="395">
                  <c:v>4.24</c:v>
                </c:pt>
                <c:pt idx="396">
                  <c:v>4.0999999999999996</c:v>
                </c:pt>
                <c:pt idx="397">
                  <c:v>4.16</c:v>
                </c:pt>
                <c:pt idx="398">
                  <c:v>3.72</c:v>
                </c:pt>
                <c:pt idx="399">
                  <c:v>3.94</c:v>
                </c:pt>
                <c:pt idx="400">
                  <c:v>3.92</c:v>
                </c:pt>
                <c:pt idx="401">
                  <c:v>4.0599999999999996</c:v>
                </c:pt>
                <c:pt idx="402">
                  <c:v>3.84</c:v>
                </c:pt>
                <c:pt idx="403">
                  <c:v>3.92</c:v>
                </c:pt>
                <c:pt idx="404">
                  <c:v>3.46</c:v>
                </c:pt>
                <c:pt idx="405">
                  <c:v>3.68</c:v>
                </c:pt>
                <c:pt idx="406">
                  <c:v>3.16</c:v>
                </c:pt>
                <c:pt idx="407">
                  <c:v>3.4</c:v>
                </c:pt>
                <c:pt idx="408">
                  <c:v>2.9</c:v>
                </c:pt>
                <c:pt idx="409">
                  <c:v>3.1</c:v>
                </c:pt>
                <c:pt idx="410">
                  <c:v>3.86</c:v>
                </c:pt>
                <c:pt idx="411">
                  <c:v>2.96</c:v>
                </c:pt>
                <c:pt idx="412">
                  <c:v>2.4</c:v>
                </c:pt>
                <c:pt idx="413">
                  <c:v>2.5</c:v>
                </c:pt>
                <c:pt idx="414">
                  <c:v>2.2200000000000002</c:v>
                </c:pt>
                <c:pt idx="415">
                  <c:v>2.48</c:v>
                </c:pt>
                <c:pt idx="416">
                  <c:v>2.42</c:v>
                </c:pt>
                <c:pt idx="417">
                  <c:v>3.12</c:v>
                </c:pt>
                <c:pt idx="418">
                  <c:v>2.82</c:v>
                </c:pt>
                <c:pt idx="419">
                  <c:v>3.12</c:v>
                </c:pt>
                <c:pt idx="420">
                  <c:v>2.94</c:v>
                </c:pt>
                <c:pt idx="421">
                  <c:v>3.1</c:v>
                </c:pt>
                <c:pt idx="422">
                  <c:v>2.9</c:v>
                </c:pt>
                <c:pt idx="423">
                  <c:v>3.24</c:v>
                </c:pt>
                <c:pt idx="424">
                  <c:v>2.2400000000000002</c:v>
                </c:pt>
                <c:pt idx="425">
                  <c:v>3.52</c:v>
                </c:pt>
                <c:pt idx="426">
                  <c:v>2.82</c:v>
                </c:pt>
                <c:pt idx="427">
                  <c:v>3.34</c:v>
                </c:pt>
                <c:pt idx="428">
                  <c:v>2.88</c:v>
                </c:pt>
                <c:pt idx="429">
                  <c:v>3.16</c:v>
                </c:pt>
                <c:pt idx="430">
                  <c:v>2.78</c:v>
                </c:pt>
                <c:pt idx="431">
                  <c:v>3.14</c:v>
                </c:pt>
                <c:pt idx="432">
                  <c:v>3.06</c:v>
                </c:pt>
                <c:pt idx="433">
                  <c:v>4.04</c:v>
                </c:pt>
                <c:pt idx="434">
                  <c:v>3.58</c:v>
                </c:pt>
                <c:pt idx="435">
                  <c:v>3.56</c:v>
                </c:pt>
                <c:pt idx="436">
                  <c:v>3.26</c:v>
                </c:pt>
                <c:pt idx="437">
                  <c:v>3.48</c:v>
                </c:pt>
                <c:pt idx="438">
                  <c:v>2.9</c:v>
                </c:pt>
                <c:pt idx="439">
                  <c:v>3</c:v>
                </c:pt>
                <c:pt idx="440">
                  <c:v>2.6</c:v>
                </c:pt>
                <c:pt idx="441">
                  <c:v>2.92</c:v>
                </c:pt>
                <c:pt idx="442">
                  <c:v>2.5</c:v>
                </c:pt>
                <c:pt idx="443">
                  <c:v>2.86</c:v>
                </c:pt>
                <c:pt idx="444">
                  <c:v>2.62</c:v>
                </c:pt>
                <c:pt idx="445">
                  <c:v>2.44</c:v>
                </c:pt>
                <c:pt idx="446">
                  <c:v>2.6</c:v>
                </c:pt>
                <c:pt idx="447">
                  <c:v>3.12</c:v>
                </c:pt>
                <c:pt idx="448">
                  <c:v>2.6</c:v>
                </c:pt>
                <c:pt idx="449">
                  <c:v>3.16</c:v>
                </c:pt>
                <c:pt idx="450">
                  <c:v>2.2799999999999998</c:v>
                </c:pt>
                <c:pt idx="451">
                  <c:v>2.78</c:v>
                </c:pt>
                <c:pt idx="452">
                  <c:v>2.1800000000000002</c:v>
                </c:pt>
                <c:pt idx="453">
                  <c:v>2.7</c:v>
                </c:pt>
                <c:pt idx="454">
                  <c:v>2.14</c:v>
                </c:pt>
                <c:pt idx="455">
                  <c:v>2.36</c:v>
                </c:pt>
                <c:pt idx="456">
                  <c:v>2.02</c:v>
                </c:pt>
                <c:pt idx="457">
                  <c:v>2.3199999999999998</c:v>
                </c:pt>
                <c:pt idx="458">
                  <c:v>2</c:v>
                </c:pt>
                <c:pt idx="459">
                  <c:v>2.2599999999999998</c:v>
                </c:pt>
                <c:pt idx="460">
                  <c:v>2.4</c:v>
                </c:pt>
                <c:pt idx="461">
                  <c:v>2.74</c:v>
                </c:pt>
                <c:pt idx="462">
                  <c:v>2.3199999999999998</c:v>
                </c:pt>
                <c:pt idx="463">
                  <c:v>2.6</c:v>
                </c:pt>
                <c:pt idx="464">
                  <c:v>2.48</c:v>
                </c:pt>
                <c:pt idx="465">
                  <c:v>2.84</c:v>
                </c:pt>
                <c:pt idx="466">
                  <c:v>2.08</c:v>
                </c:pt>
                <c:pt idx="467">
                  <c:v>2</c:v>
                </c:pt>
                <c:pt idx="468">
                  <c:v>1.8</c:v>
                </c:pt>
                <c:pt idx="469">
                  <c:v>1.7</c:v>
                </c:pt>
                <c:pt idx="470">
                  <c:v>1.66</c:v>
                </c:pt>
                <c:pt idx="471">
                  <c:v>1.87</c:v>
                </c:pt>
                <c:pt idx="472">
                  <c:v>1.83</c:v>
                </c:pt>
                <c:pt idx="473">
                  <c:v>2.04</c:v>
                </c:pt>
                <c:pt idx="474">
                  <c:v>1.7</c:v>
                </c:pt>
                <c:pt idx="475">
                  <c:v>2.12</c:v>
                </c:pt>
                <c:pt idx="476">
                  <c:v>1.68</c:v>
                </c:pt>
                <c:pt idx="477">
                  <c:v>2.06</c:v>
                </c:pt>
                <c:pt idx="478">
                  <c:v>2.62</c:v>
                </c:pt>
                <c:pt idx="479">
                  <c:v>3.24</c:v>
                </c:pt>
                <c:pt idx="480">
                  <c:v>2.2400000000000002</c:v>
                </c:pt>
                <c:pt idx="481">
                  <c:v>2.2599999999999998</c:v>
                </c:pt>
                <c:pt idx="482">
                  <c:v>1.76</c:v>
                </c:pt>
                <c:pt idx="483">
                  <c:v>1.86</c:v>
                </c:pt>
                <c:pt idx="484">
                  <c:v>2.16</c:v>
                </c:pt>
                <c:pt idx="485">
                  <c:v>1.76</c:v>
                </c:pt>
                <c:pt idx="486">
                  <c:v>2.16</c:v>
                </c:pt>
                <c:pt idx="487">
                  <c:v>1.8</c:v>
                </c:pt>
                <c:pt idx="488">
                  <c:v>2.56</c:v>
                </c:pt>
                <c:pt idx="489">
                  <c:v>2.4</c:v>
                </c:pt>
                <c:pt idx="490">
                  <c:v>2.48</c:v>
                </c:pt>
                <c:pt idx="491">
                  <c:v>2.9</c:v>
                </c:pt>
                <c:pt idx="492">
                  <c:v>2.9</c:v>
                </c:pt>
                <c:pt idx="493">
                  <c:v>3.14</c:v>
                </c:pt>
                <c:pt idx="494">
                  <c:v>2.7</c:v>
                </c:pt>
                <c:pt idx="495">
                  <c:v>3.04</c:v>
                </c:pt>
                <c:pt idx="496">
                  <c:v>3.08</c:v>
                </c:pt>
                <c:pt idx="497">
                  <c:v>3.1</c:v>
                </c:pt>
                <c:pt idx="498">
                  <c:v>2.3199999999999998</c:v>
                </c:pt>
                <c:pt idx="499">
                  <c:v>3.16</c:v>
                </c:pt>
                <c:pt idx="500">
                  <c:v>2.72</c:v>
                </c:pt>
                <c:pt idx="501">
                  <c:v>3.44</c:v>
                </c:pt>
                <c:pt idx="502">
                  <c:v>3.8</c:v>
                </c:pt>
                <c:pt idx="503">
                  <c:v>3.72</c:v>
                </c:pt>
                <c:pt idx="504">
                  <c:v>3.1</c:v>
                </c:pt>
                <c:pt idx="505">
                  <c:v>3.1</c:v>
                </c:pt>
                <c:pt idx="506">
                  <c:v>2.7</c:v>
                </c:pt>
                <c:pt idx="507">
                  <c:v>3.04</c:v>
                </c:pt>
                <c:pt idx="508">
                  <c:v>2.72</c:v>
                </c:pt>
                <c:pt idx="509">
                  <c:v>2.98</c:v>
                </c:pt>
                <c:pt idx="510">
                  <c:v>2.66</c:v>
                </c:pt>
                <c:pt idx="511">
                  <c:v>2.76</c:v>
                </c:pt>
                <c:pt idx="512">
                  <c:v>2.6</c:v>
                </c:pt>
                <c:pt idx="513">
                  <c:v>2.76</c:v>
                </c:pt>
                <c:pt idx="514">
                  <c:v>2.6</c:v>
                </c:pt>
                <c:pt idx="515">
                  <c:v>2.86</c:v>
                </c:pt>
                <c:pt idx="516">
                  <c:v>2.56</c:v>
                </c:pt>
                <c:pt idx="517">
                  <c:v>2.82</c:v>
                </c:pt>
                <c:pt idx="518">
                  <c:v>2.54</c:v>
                </c:pt>
                <c:pt idx="519">
                  <c:v>2.88</c:v>
                </c:pt>
                <c:pt idx="520">
                  <c:v>3.04</c:v>
                </c:pt>
                <c:pt idx="521">
                  <c:v>3.4</c:v>
                </c:pt>
                <c:pt idx="522">
                  <c:v>2.2999999999999998</c:v>
                </c:pt>
                <c:pt idx="523">
                  <c:v>2.62</c:v>
                </c:pt>
                <c:pt idx="524">
                  <c:v>1.76</c:v>
                </c:pt>
                <c:pt idx="525">
                  <c:v>1.76</c:v>
                </c:pt>
                <c:pt idx="526">
                  <c:v>1.46</c:v>
                </c:pt>
                <c:pt idx="527">
                  <c:v>1.9</c:v>
                </c:pt>
                <c:pt idx="528">
                  <c:v>2.02</c:v>
                </c:pt>
                <c:pt idx="529">
                  <c:v>2.42</c:v>
                </c:pt>
                <c:pt idx="530">
                  <c:v>2</c:v>
                </c:pt>
                <c:pt idx="531">
                  <c:v>2.44</c:v>
                </c:pt>
                <c:pt idx="532">
                  <c:v>2.3199999999999998</c:v>
                </c:pt>
                <c:pt idx="533">
                  <c:v>2.72</c:v>
                </c:pt>
                <c:pt idx="534">
                  <c:v>2.74</c:v>
                </c:pt>
                <c:pt idx="535">
                  <c:v>2.9</c:v>
                </c:pt>
                <c:pt idx="536">
                  <c:v>2.06</c:v>
                </c:pt>
                <c:pt idx="537">
                  <c:v>2.3199999999999998</c:v>
                </c:pt>
                <c:pt idx="538">
                  <c:v>2.02</c:v>
                </c:pt>
                <c:pt idx="539">
                  <c:v>2.38</c:v>
                </c:pt>
                <c:pt idx="540">
                  <c:v>2</c:v>
                </c:pt>
                <c:pt idx="541">
                  <c:v>2.02</c:v>
                </c:pt>
                <c:pt idx="542">
                  <c:v>2.04</c:v>
                </c:pt>
                <c:pt idx="543">
                  <c:v>2.94</c:v>
                </c:pt>
                <c:pt idx="544">
                  <c:v>2.7</c:v>
                </c:pt>
                <c:pt idx="545">
                  <c:v>2.78</c:v>
                </c:pt>
                <c:pt idx="546">
                  <c:v>2.7</c:v>
                </c:pt>
                <c:pt idx="547">
                  <c:v>2.9</c:v>
                </c:pt>
                <c:pt idx="548">
                  <c:v>2.64</c:v>
                </c:pt>
                <c:pt idx="549">
                  <c:v>3.38</c:v>
                </c:pt>
                <c:pt idx="550">
                  <c:v>2.5299999999999998</c:v>
                </c:pt>
                <c:pt idx="551">
                  <c:v>2.2200000000000002</c:v>
                </c:pt>
                <c:pt idx="552">
                  <c:v>1.92</c:v>
                </c:pt>
                <c:pt idx="553">
                  <c:v>2.0499999999999998</c:v>
                </c:pt>
                <c:pt idx="554">
                  <c:v>2.0499999999999998</c:v>
                </c:pt>
                <c:pt idx="555">
                  <c:v>3.04</c:v>
                </c:pt>
                <c:pt idx="556">
                  <c:v>3.04</c:v>
                </c:pt>
                <c:pt idx="557">
                  <c:v>2.7</c:v>
                </c:pt>
                <c:pt idx="558">
                  <c:v>3.48</c:v>
                </c:pt>
                <c:pt idx="559">
                  <c:v>3.92</c:v>
                </c:pt>
                <c:pt idx="560">
                  <c:v>3.04</c:v>
                </c:pt>
                <c:pt idx="561">
                  <c:v>2.9</c:v>
                </c:pt>
                <c:pt idx="562">
                  <c:v>2.44</c:v>
                </c:pt>
                <c:pt idx="563">
                  <c:v>2.64</c:v>
                </c:pt>
                <c:pt idx="564">
                  <c:v>2.36</c:v>
                </c:pt>
                <c:pt idx="565">
                  <c:v>2.4</c:v>
                </c:pt>
                <c:pt idx="566">
                  <c:v>2.16</c:v>
                </c:pt>
                <c:pt idx="567">
                  <c:v>2.2999999999999998</c:v>
                </c:pt>
                <c:pt idx="568">
                  <c:v>1.9</c:v>
                </c:pt>
                <c:pt idx="569">
                  <c:v>1.96</c:v>
                </c:pt>
                <c:pt idx="570">
                  <c:v>2.2200000000000002</c:v>
                </c:pt>
                <c:pt idx="571">
                  <c:v>2.52</c:v>
                </c:pt>
                <c:pt idx="572">
                  <c:v>2</c:v>
                </c:pt>
                <c:pt idx="573">
                  <c:v>2.12</c:v>
                </c:pt>
                <c:pt idx="574">
                  <c:v>2.04</c:v>
                </c:pt>
                <c:pt idx="575">
                  <c:v>2.1</c:v>
                </c:pt>
                <c:pt idx="576">
                  <c:v>1.9</c:v>
                </c:pt>
                <c:pt idx="577">
                  <c:v>2</c:v>
                </c:pt>
                <c:pt idx="578">
                  <c:v>1.84</c:v>
                </c:pt>
                <c:pt idx="579">
                  <c:v>2.08</c:v>
                </c:pt>
                <c:pt idx="580">
                  <c:v>1.92</c:v>
                </c:pt>
                <c:pt idx="581">
                  <c:v>2.2400000000000002</c:v>
                </c:pt>
                <c:pt idx="582">
                  <c:v>1.94</c:v>
                </c:pt>
                <c:pt idx="583">
                  <c:v>2</c:v>
                </c:pt>
                <c:pt idx="584">
                  <c:v>2.14</c:v>
                </c:pt>
                <c:pt idx="585">
                  <c:v>2.2599999999999998</c:v>
                </c:pt>
                <c:pt idx="586">
                  <c:v>2.48</c:v>
                </c:pt>
                <c:pt idx="587">
                  <c:v>3.12</c:v>
                </c:pt>
                <c:pt idx="588">
                  <c:v>2.88</c:v>
                </c:pt>
                <c:pt idx="589">
                  <c:v>2.7</c:v>
                </c:pt>
                <c:pt idx="590">
                  <c:v>2.2799999999999998</c:v>
                </c:pt>
                <c:pt idx="591">
                  <c:v>2.72</c:v>
                </c:pt>
                <c:pt idx="592">
                  <c:v>3.28</c:v>
                </c:pt>
                <c:pt idx="593">
                  <c:v>3.7</c:v>
                </c:pt>
                <c:pt idx="594">
                  <c:v>3.04</c:v>
                </c:pt>
                <c:pt idx="595">
                  <c:v>3.32</c:v>
                </c:pt>
                <c:pt idx="596">
                  <c:v>2.92</c:v>
                </c:pt>
                <c:pt idx="597">
                  <c:v>3.06</c:v>
                </c:pt>
                <c:pt idx="598">
                  <c:v>3.2</c:v>
                </c:pt>
                <c:pt idx="599">
                  <c:v>3.31</c:v>
                </c:pt>
                <c:pt idx="600">
                  <c:v>3.05</c:v>
                </c:pt>
                <c:pt idx="601">
                  <c:v>3.44</c:v>
                </c:pt>
                <c:pt idx="602">
                  <c:v>3.5</c:v>
                </c:pt>
                <c:pt idx="603">
                  <c:v>3.98</c:v>
                </c:pt>
                <c:pt idx="604">
                  <c:v>3.62</c:v>
                </c:pt>
                <c:pt idx="605">
                  <c:v>3.94</c:v>
                </c:pt>
                <c:pt idx="606">
                  <c:v>3.74</c:v>
                </c:pt>
                <c:pt idx="607">
                  <c:v>4.3</c:v>
                </c:pt>
                <c:pt idx="608">
                  <c:v>4.38</c:v>
                </c:pt>
                <c:pt idx="609">
                  <c:v>4.5</c:v>
                </c:pt>
                <c:pt idx="610">
                  <c:v>3.96</c:v>
                </c:pt>
                <c:pt idx="611">
                  <c:v>4.24</c:v>
                </c:pt>
                <c:pt idx="612">
                  <c:v>4.68</c:v>
                </c:pt>
                <c:pt idx="613">
                  <c:v>5.14</c:v>
                </c:pt>
                <c:pt idx="614">
                  <c:v>5.24</c:v>
                </c:pt>
                <c:pt idx="615">
                  <c:v>6.08</c:v>
                </c:pt>
                <c:pt idx="616">
                  <c:v>6.6</c:v>
                </c:pt>
                <c:pt idx="617">
                  <c:v>6.4</c:v>
                </c:pt>
                <c:pt idx="618">
                  <c:v>5.98</c:v>
                </c:pt>
                <c:pt idx="619">
                  <c:v>5.6</c:v>
                </c:pt>
                <c:pt idx="620">
                  <c:v>5.3</c:v>
                </c:pt>
                <c:pt idx="621">
                  <c:v>5.2</c:v>
                </c:pt>
                <c:pt idx="622">
                  <c:v>4.92</c:v>
                </c:pt>
                <c:pt idx="623">
                  <c:v>4.8600000000000003</c:v>
                </c:pt>
                <c:pt idx="624">
                  <c:v>4.78</c:v>
                </c:pt>
                <c:pt idx="625">
                  <c:v>5.54</c:v>
                </c:pt>
                <c:pt idx="626">
                  <c:v>5.78</c:v>
                </c:pt>
                <c:pt idx="627">
                  <c:v>5.6</c:v>
                </c:pt>
                <c:pt idx="628">
                  <c:v>5.5</c:v>
                </c:pt>
                <c:pt idx="629">
                  <c:v>5.86</c:v>
                </c:pt>
                <c:pt idx="630">
                  <c:v>5.82</c:v>
                </c:pt>
                <c:pt idx="631">
                  <c:v>5.72</c:v>
                </c:pt>
                <c:pt idx="632">
                  <c:v>5</c:v>
                </c:pt>
                <c:pt idx="633">
                  <c:v>4.8600000000000003</c:v>
                </c:pt>
                <c:pt idx="634">
                  <c:v>5.54</c:v>
                </c:pt>
                <c:pt idx="635">
                  <c:v>6.2</c:v>
                </c:pt>
                <c:pt idx="636">
                  <c:v>6.24</c:v>
                </c:pt>
                <c:pt idx="637">
                  <c:v>6.78</c:v>
                </c:pt>
                <c:pt idx="638">
                  <c:v>6.68</c:v>
                </c:pt>
                <c:pt idx="639">
                  <c:v>6.36</c:v>
                </c:pt>
                <c:pt idx="640">
                  <c:v>6.22</c:v>
                </c:pt>
                <c:pt idx="641">
                  <c:v>6.16</c:v>
                </c:pt>
                <c:pt idx="642">
                  <c:v>6.16</c:v>
                </c:pt>
                <c:pt idx="643">
                  <c:v>6.6</c:v>
                </c:pt>
                <c:pt idx="644">
                  <c:v>6.96</c:v>
                </c:pt>
                <c:pt idx="645">
                  <c:v>6.92</c:v>
                </c:pt>
                <c:pt idx="646">
                  <c:v>6.66</c:v>
                </c:pt>
                <c:pt idx="647">
                  <c:v>6.7</c:v>
                </c:pt>
                <c:pt idx="648">
                  <c:v>6.8</c:v>
                </c:pt>
                <c:pt idx="649">
                  <c:v>7.02</c:v>
                </c:pt>
                <c:pt idx="650">
                  <c:v>6.9</c:v>
                </c:pt>
                <c:pt idx="651">
                  <c:v>6.88</c:v>
                </c:pt>
                <c:pt idx="652">
                  <c:v>7.06</c:v>
                </c:pt>
                <c:pt idx="653">
                  <c:v>6.88</c:v>
                </c:pt>
                <c:pt idx="654">
                  <c:v>6.62</c:v>
                </c:pt>
                <c:pt idx="655">
                  <c:v>6.46</c:v>
                </c:pt>
                <c:pt idx="656">
                  <c:v>6.44</c:v>
                </c:pt>
                <c:pt idx="657">
                  <c:v>7.08</c:v>
                </c:pt>
                <c:pt idx="658">
                  <c:v>7.42</c:v>
                </c:pt>
                <c:pt idx="659">
                  <c:v>7.2</c:v>
                </c:pt>
                <c:pt idx="660">
                  <c:v>6.8</c:v>
                </c:pt>
                <c:pt idx="661">
                  <c:v>6.52</c:v>
                </c:pt>
                <c:pt idx="662">
                  <c:v>6.36</c:v>
                </c:pt>
                <c:pt idx="663">
                  <c:v>6.36</c:v>
                </c:pt>
                <c:pt idx="664">
                  <c:v>6.4</c:v>
                </c:pt>
                <c:pt idx="665">
                  <c:v>6.72</c:v>
                </c:pt>
                <c:pt idx="666">
                  <c:v>6.92</c:v>
                </c:pt>
                <c:pt idx="667">
                  <c:v>6.66</c:v>
                </c:pt>
                <c:pt idx="668">
                  <c:v>6.22</c:v>
                </c:pt>
                <c:pt idx="669">
                  <c:v>5.9</c:v>
                </c:pt>
                <c:pt idx="670">
                  <c:v>5.66</c:v>
                </c:pt>
                <c:pt idx="671">
                  <c:v>6.06</c:v>
                </c:pt>
                <c:pt idx="672">
                  <c:v>6.24</c:v>
                </c:pt>
                <c:pt idx="673">
                  <c:v>6.58</c:v>
                </c:pt>
                <c:pt idx="674">
                  <c:v>6.91</c:v>
                </c:pt>
                <c:pt idx="675">
                  <c:v>7</c:v>
                </c:pt>
                <c:pt idx="676">
                  <c:v>7.2</c:v>
                </c:pt>
                <c:pt idx="677">
                  <c:v>7.48</c:v>
                </c:pt>
                <c:pt idx="678">
                  <c:v>7.48</c:v>
                </c:pt>
                <c:pt idx="679">
                  <c:v>7.48</c:v>
                </c:pt>
                <c:pt idx="680">
                  <c:v>7.48</c:v>
                </c:pt>
                <c:pt idx="681">
                  <c:v>7.28</c:v>
                </c:pt>
                <c:pt idx="682">
                  <c:v>6.78</c:v>
                </c:pt>
                <c:pt idx="683">
                  <c:v>6.67</c:v>
                </c:pt>
                <c:pt idx="684">
                  <c:v>6.6</c:v>
                </c:pt>
                <c:pt idx="685">
                  <c:v>6.54</c:v>
                </c:pt>
                <c:pt idx="686">
                  <c:v>6.52</c:v>
                </c:pt>
                <c:pt idx="687">
                  <c:v>6.49</c:v>
                </c:pt>
                <c:pt idx="688">
                  <c:v>6.46</c:v>
                </c:pt>
                <c:pt idx="689">
                  <c:v>6.18</c:v>
                </c:pt>
                <c:pt idx="690">
                  <c:v>6.03</c:v>
                </c:pt>
                <c:pt idx="691">
                  <c:v>5.9</c:v>
                </c:pt>
                <c:pt idx="692">
                  <c:v>5.86</c:v>
                </c:pt>
                <c:pt idx="693">
                  <c:v>5.86</c:v>
                </c:pt>
                <c:pt idx="694">
                  <c:v>5.86</c:v>
                </c:pt>
                <c:pt idx="695">
                  <c:v>5.95</c:v>
                </c:pt>
                <c:pt idx="696">
                  <c:v>6.5</c:v>
                </c:pt>
                <c:pt idx="697">
                  <c:v>6.62</c:v>
                </c:pt>
                <c:pt idx="698">
                  <c:v>6.72</c:v>
                </c:pt>
                <c:pt idx="699">
                  <c:v>6.6</c:v>
                </c:pt>
                <c:pt idx="700">
                  <c:v>6.8</c:v>
                </c:pt>
                <c:pt idx="701">
                  <c:v>6.83</c:v>
                </c:pt>
                <c:pt idx="702">
                  <c:v>6.77</c:v>
                </c:pt>
                <c:pt idx="703">
                  <c:v>6.59</c:v>
                </c:pt>
                <c:pt idx="704">
                  <c:v>6.74</c:v>
                </c:pt>
                <c:pt idx="705">
                  <c:v>6.97</c:v>
                </c:pt>
                <c:pt idx="706">
                  <c:v>7.22</c:v>
                </c:pt>
                <c:pt idx="707">
                  <c:v>6.99</c:v>
                </c:pt>
                <c:pt idx="708">
                  <c:v>6.7</c:v>
                </c:pt>
                <c:pt idx="709">
                  <c:v>6.54</c:v>
                </c:pt>
                <c:pt idx="710">
                  <c:v>6.43</c:v>
                </c:pt>
                <c:pt idx="711">
                  <c:v>6.36</c:v>
                </c:pt>
                <c:pt idx="712">
                  <c:v>6.22</c:v>
                </c:pt>
                <c:pt idx="713">
                  <c:v>6.12</c:v>
                </c:pt>
                <c:pt idx="714">
                  <c:v>6.2</c:v>
                </c:pt>
                <c:pt idx="715">
                  <c:v>6.74</c:v>
                </c:pt>
                <c:pt idx="716">
                  <c:v>7</c:v>
                </c:pt>
                <c:pt idx="717">
                  <c:v>6.96</c:v>
                </c:pt>
                <c:pt idx="718">
                  <c:v>6.63</c:v>
                </c:pt>
                <c:pt idx="719">
                  <c:v>6.36</c:v>
                </c:pt>
                <c:pt idx="720">
                  <c:v>6.11</c:v>
                </c:pt>
                <c:pt idx="721">
                  <c:v>5.94</c:v>
                </c:pt>
                <c:pt idx="722">
                  <c:v>5.82</c:v>
                </c:pt>
                <c:pt idx="723">
                  <c:v>5.96</c:v>
                </c:pt>
                <c:pt idx="724">
                  <c:v>6.3</c:v>
                </c:pt>
                <c:pt idx="725">
                  <c:v>6.2</c:v>
                </c:pt>
                <c:pt idx="726">
                  <c:v>5.82</c:v>
                </c:pt>
                <c:pt idx="727">
                  <c:v>5.62</c:v>
                </c:pt>
                <c:pt idx="728">
                  <c:v>5.38</c:v>
                </c:pt>
                <c:pt idx="729">
                  <c:v>5.4</c:v>
                </c:pt>
                <c:pt idx="730">
                  <c:v>5.3</c:v>
                </c:pt>
                <c:pt idx="731">
                  <c:v>5.03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B46-4293-9932-2E26EA179D89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4.8600000000000003</c:v>
                </c:pt>
                <c:pt idx="1">
                  <c:v>4.83</c:v>
                </c:pt>
                <c:pt idx="2">
                  <c:v>4.66</c:v>
                </c:pt>
                <c:pt idx="3">
                  <c:v>4.66</c:v>
                </c:pt>
                <c:pt idx="4">
                  <c:v>4.4000000000000004</c:v>
                </c:pt>
                <c:pt idx="5">
                  <c:v>4.5</c:v>
                </c:pt>
                <c:pt idx="6">
                  <c:v>4.9000000000000004</c:v>
                </c:pt>
                <c:pt idx="7">
                  <c:v>5.14</c:v>
                </c:pt>
                <c:pt idx="8">
                  <c:v>5.16</c:v>
                </c:pt>
                <c:pt idx="9">
                  <c:v>5.4</c:v>
                </c:pt>
                <c:pt idx="10">
                  <c:v>5.3</c:v>
                </c:pt>
                <c:pt idx="11">
                  <c:v>5.2</c:v>
                </c:pt>
                <c:pt idx="12">
                  <c:v>4.9000000000000004</c:v>
                </c:pt>
                <c:pt idx="13">
                  <c:v>4.92</c:v>
                </c:pt>
                <c:pt idx="14">
                  <c:v>4.84</c:v>
                </c:pt>
                <c:pt idx="15">
                  <c:v>4.9000000000000004</c:v>
                </c:pt>
                <c:pt idx="16">
                  <c:v>4.62</c:v>
                </c:pt>
                <c:pt idx="17">
                  <c:v>4.46</c:v>
                </c:pt>
                <c:pt idx="18">
                  <c:v>4.5</c:v>
                </c:pt>
                <c:pt idx="19">
                  <c:v>4.5999999999999996</c:v>
                </c:pt>
                <c:pt idx="20">
                  <c:v>3.94</c:v>
                </c:pt>
                <c:pt idx="21">
                  <c:v>3.7</c:v>
                </c:pt>
                <c:pt idx="22">
                  <c:v>3.5</c:v>
                </c:pt>
                <c:pt idx="23">
                  <c:v>3.5</c:v>
                </c:pt>
                <c:pt idx="24">
                  <c:v>3.34</c:v>
                </c:pt>
                <c:pt idx="25">
                  <c:v>3.44</c:v>
                </c:pt>
                <c:pt idx="26">
                  <c:v>3.5</c:v>
                </c:pt>
                <c:pt idx="27">
                  <c:v>3.53</c:v>
                </c:pt>
                <c:pt idx="28">
                  <c:v>3.5</c:v>
                </c:pt>
                <c:pt idx="29">
                  <c:v>3.46</c:v>
                </c:pt>
                <c:pt idx="30">
                  <c:v>3.32</c:v>
                </c:pt>
                <c:pt idx="31">
                  <c:v>3.41</c:v>
                </c:pt>
                <c:pt idx="32">
                  <c:v>3.32</c:v>
                </c:pt>
                <c:pt idx="33">
                  <c:v>3.32</c:v>
                </c:pt>
                <c:pt idx="34">
                  <c:v>3.34</c:v>
                </c:pt>
                <c:pt idx="35">
                  <c:v>3.42</c:v>
                </c:pt>
                <c:pt idx="36">
                  <c:v>3.4</c:v>
                </c:pt>
                <c:pt idx="37">
                  <c:v>3.46</c:v>
                </c:pt>
                <c:pt idx="38">
                  <c:v>3.42</c:v>
                </c:pt>
                <c:pt idx="39">
                  <c:v>3.52</c:v>
                </c:pt>
                <c:pt idx="40">
                  <c:v>3.72</c:v>
                </c:pt>
                <c:pt idx="41">
                  <c:v>3.74</c:v>
                </c:pt>
                <c:pt idx="42">
                  <c:v>3.42</c:v>
                </c:pt>
                <c:pt idx="43">
                  <c:v>3.52</c:v>
                </c:pt>
                <c:pt idx="44">
                  <c:v>3.48</c:v>
                </c:pt>
                <c:pt idx="45">
                  <c:v>3.4</c:v>
                </c:pt>
                <c:pt idx="46">
                  <c:v>3.12</c:v>
                </c:pt>
                <c:pt idx="47">
                  <c:v>3.08</c:v>
                </c:pt>
                <c:pt idx="48">
                  <c:v>3.42</c:v>
                </c:pt>
                <c:pt idx="49">
                  <c:v>3.34</c:v>
                </c:pt>
                <c:pt idx="50">
                  <c:v>3.16</c:v>
                </c:pt>
                <c:pt idx="51">
                  <c:v>3.2</c:v>
                </c:pt>
                <c:pt idx="52">
                  <c:v>3.36</c:v>
                </c:pt>
                <c:pt idx="53">
                  <c:v>3.44</c:v>
                </c:pt>
                <c:pt idx="54">
                  <c:v>3.16</c:v>
                </c:pt>
                <c:pt idx="55">
                  <c:v>3.28</c:v>
                </c:pt>
                <c:pt idx="56">
                  <c:v>3.64</c:v>
                </c:pt>
                <c:pt idx="57">
                  <c:v>3.56</c:v>
                </c:pt>
                <c:pt idx="58">
                  <c:v>3.36</c:v>
                </c:pt>
                <c:pt idx="59">
                  <c:v>3.4</c:v>
                </c:pt>
                <c:pt idx="60">
                  <c:v>3.16</c:v>
                </c:pt>
                <c:pt idx="61">
                  <c:v>3.28</c:v>
                </c:pt>
                <c:pt idx="62">
                  <c:v>3.04</c:v>
                </c:pt>
                <c:pt idx="63">
                  <c:v>3.16</c:v>
                </c:pt>
                <c:pt idx="64">
                  <c:v>3.02</c:v>
                </c:pt>
                <c:pt idx="65">
                  <c:v>3.21</c:v>
                </c:pt>
                <c:pt idx="66">
                  <c:v>2.93</c:v>
                </c:pt>
                <c:pt idx="67">
                  <c:v>3.21</c:v>
                </c:pt>
                <c:pt idx="68">
                  <c:v>3</c:v>
                </c:pt>
                <c:pt idx="69">
                  <c:v>3.56</c:v>
                </c:pt>
                <c:pt idx="70">
                  <c:v>3.78</c:v>
                </c:pt>
                <c:pt idx="71">
                  <c:v>3.79</c:v>
                </c:pt>
                <c:pt idx="72">
                  <c:v>3.4</c:v>
                </c:pt>
                <c:pt idx="73">
                  <c:v>3.55</c:v>
                </c:pt>
                <c:pt idx="74">
                  <c:v>3.88</c:v>
                </c:pt>
                <c:pt idx="75">
                  <c:v>4.04</c:v>
                </c:pt>
                <c:pt idx="76">
                  <c:v>3.57</c:v>
                </c:pt>
                <c:pt idx="77">
                  <c:v>3.58</c:v>
                </c:pt>
                <c:pt idx="78">
                  <c:v>4.16</c:v>
                </c:pt>
                <c:pt idx="79">
                  <c:v>4.46</c:v>
                </c:pt>
                <c:pt idx="80">
                  <c:v>4.54</c:v>
                </c:pt>
                <c:pt idx="81">
                  <c:v>4.5</c:v>
                </c:pt>
                <c:pt idx="82">
                  <c:v>4.3</c:v>
                </c:pt>
                <c:pt idx="83">
                  <c:v>4.28</c:v>
                </c:pt>
                <c:pt idx="84">
                  <c:v>4.2699999999999996</c:v>
                </c:pt>
                <c:pt idx="85">
                  <c:v>4.2699999999999996</c:v>
                </c:pt>
                <c:pt idx="86">
                  <c:v>4.2300000000000004</c:v>
                </c:pt>
                <c:pt idx="87">
                  <c:v>4.47</c:v>
                </c:pt>
                <c:pt idx="88">
                  <c:v>4.42</c:v>
                </c:pt>
                <c:pt idx="89">
                  <c:v>4.75</c:v>
                </c:pt>
                <c:pt idx="90">
                  <c:v>4.4800000000000004</c:v>
                </c:pt>
                <c:pt idx="91">
                  <c:v>4.7</c:v>
                </c:pt>
                <c:pt idx="92">
                  <c:v>5.12</c:v>
                </c:pt>
                <c:pt idx="93">
                  <c:v>5.04</c:v>
                </c:pt>
                <c:pt idx="94">
                  <c:v>5.16</c:v>
                </c:pt>
                <c:pt idx="95">
                  <c:v>5.28</c:v>
                </c:pt>
                <c:pt idx="96">
                  <c:v>4.9400000000000004</c:v>
                </c:pt>
                <c:pt idx="97">
                  <c:v>5.16</c:v>
                </c:pt>
                <c:pt idx="98">
                  <c:v>4.8600000000000003</c:v>
                </c:pt>
                <c:pt idx="99">
                  <c:v>4.8</c:v>
                </c:pt>
                <c:pt idx="100">
                  <c:v>4.5999999999999996</c:v>
                </c:pt>
                <c:pt idx="101">
                  <c:v>4.68</c:v>
                </c:pt>
                <c:pt idx="102">
                  <c:v>4.78</c:v>
                </c:pt>
                <c:pt idx="103">
                  <c:v>4.84</c:v>
                </c:pt>
                <c:pt idx="104">
                  <c:v>4.42</c:v>
                </c:pt>
                <c:pt idx="105">
                  <c:v>4.6500000000000004</c:v>
                </c:pt>
                <c:pt idx="106">
                  <c:v>5.12</c:v>
                </c:pt>
                <c:pt idx="107">
                  <c:v>5.14</c:v>
                </c:pt>
                <c:pt idx="108">
                  <c:v>5.26</c:v>
                </c:pt>
                <c:pt idx="109">
                  <c:v>5.89</c:v>
                </c:pt>
                <c:pt idx="110">
                  <c:v>6.49</c:v>
                </c:pt>
                <c:pt idx="111">
                  <c:v>7.1</c:v>
                </c:pt>
                <c:pt idx="112">
                  <c:v>6.66</c:v>
                </c:pt>
                <c:pt idx="113">
                  <c:v>6.2</c:v>
                </c:pt>
                <c:pt idx="114">
                  <c:v>5.76</c:v>
                </c:pt>
                <c:pt idx="115">
                  <c:v>5.6</c:v>
                </c:pt>
                <c:pt idx="116">
                  <c:v>5.34</c:v>
                </c:pt>
                <c:pt idx="117">
                  <c:v>5.59</c:v>
                </c:pt>
                <c:pt idx="118">
                  <c:v>5.68</c:v>
                </c:pt>
                <c:pt idx="119">
                  <c:v>5.75</c:v>
                </c:pt>
                <c:pt idx="120">
                  <c:v>5.84</c:v>
                </c:pt>
                <c:pt idx="121">
                  <c:v>6.68</c:v>
                </c:pt>
                <c:pt idx="122">
                  <c:v>7.18</c:v>
                </c:pt>
                <c:pt idx="123">
                  <c:v>7.28</c:v>
                </c:pt>
                <c:pt idx="124">
                  <c:v>7.08</c:v>
                </c:pt>
                <c:pt idx="125">
                  <c:v>6.7</c:v>
                </c:pt>
                <c:pt idx="126">
                  <c:v>6.2</c:v>
                </c:pt>
                <c:pt idx="127">
                  <c:v>6.15</c:v>
                </c:pt>
                <c:pt idx="128">
                  <c:v>5.68</c:v>
                </c:pt>
                <c:pt idx="129">
                  <c:v>5.52</c:v>
                </c:pt>
                <c:pt idx="130">
                  <c:v>5.46</c:v>
                </c:pt>
                <c:pt idx="131">
                  <c:v>5.6</c:v>
                </c:pt>
                <c:pt idx="132">
                  <c:v>5.5</c:v>
                </c:pt>
                <c:pt idx="133">
                  <c:v>5.38</c:v>
                </c:pt>
                <c:pt idx="134">
                  <c:v>5.24</c:v>
                </c:pt>
                <c:pt idx="135">
                  <c:v>5.16</c:v>
                </c:pt>
                <c:pt idx="136">
                  <c:v>5.32</c:v>
                </c:pt>
                <c:pt idx="137">
                  <c:v>6.04</c:v>
                </c:pt>
                <c:pt idx="138">
                  <c:v>6.56</c:v>
                </c:pt>
                <c:pt idx="139">
                  <c:v>6.48</c:v>
                </c:pt>
                <c:pt idx="140">
                  <c:v>5.98</c:v>
                </c:pt>
                <c:pt idx="141">
                  <c:v>5.38</c:v>
                </c:pt>
                <c:pt idx="142">
                  <c:v>5.24</c:v>
                </c:pt>
                <c:pt idx="143">
                  <c:v>5.16</c:v>
                </c:pt>
                <c:pt idx="144">
                  <c:v>5.0599999999999996</c:v>
                </c:pt>
                <c:pt idx="145">
                  <c:v>5.0599999999999996</c:v>
                </c:pt>
                <c:pt idx="146">
                  <c:v>4.96</c:v>
                </c:pt>
                <c:pt idx="147">
                  <c:v>4.9800000000000004</c:v>
                </c:pt>
                <c:pt idx="148">
                  <c:v>4.96</c:v>
                </c:pt>
                <c:pt idx="149">
                  <c:v>4.96</c:v>
                </c:pt>
                <c:pt idx="150">
                  <c:v>4.84</c:v>
                </c:pt>
                <c:pt idx="151">
                  <c:v>4.84</c:v>
                </c:pt>
                <c:pt idx="152">
                  <c:v>4.74</c:v>
                </c:pt>
                <c:pt idx="153">
                  <c:v>4.8</c:v>
                </c:pt>
                <c:pt idx="154">
                  <c:v>4.62</c:v>
                </c:pt>
                <c:pt idx="155">
                  <c:v>4.63</c:v>
                </c:pt>
                <c:pt idx="156">
                  <c:v>4.68</c:v>
                </c:pt>
                <c:pt idx="157">
                  <c:v>4.6900000000000004</c:v>
                </c:pt>
                <c:pt idx="158">
                  <c:v>4.8</c:v>
                </c:pt>
                <c:pt idx="159">
                  <c:v>4.79</c:v>
                </c:pt>
                <c:pt idx="160">
                  <c:v>4.01</c:v>
                </c:pt>
                <c:pt idx="161">
                  <c:v>4.0999999999999996</c:v>
                </c:pt>
                <c:pt idx="162">
                  <c:v>4.0599999999999996</c:v>
                </c:pt>
                <c:pt idx="163">
                  <c:v>4.24</c:v>
                </c:pt>
                <c:pt idx="164">
                  <c:v>4.16</c:v>
                </c:pt>
                <c:pt idx="165">
                  <c:v>4.42</c:v>
                </c:pt>
                <c:pt idx="166">
                  <c:v>4.5</c:v>
                </c:pt>
                <c:pt idx="167">
                  <c:v>4.28</c:v>
                </c:pt>
                <c:pt idx="168">
                  <c:v>4.3</c:v>
                </c:pt>
                <c:pt idx="169">
                  <c:v>4.5999999999999996</c:v>
                </c:pt>
                <c:pt idx="170">
                  <c:v>4.66</c:v>
                </c:pt>
                <c:pt idx="171">
                  <c:v>4.42</c:v>
                </c:pt>
                <c:pt idx="172">
                  <c:v>4.16</c:v>
                </c:pt>
                <c:pt idx="173">
                  <c:v>3.94</c:v>
                </c:pt>
                <c:pt idx="174">
                  <c:v>3.82</c:v>
                </c:pt>
                <c:pt idx="175">
                  <c:v>3.9</c:v>
                </c:pt>
                <c:pt idx="176">
                  <c:v>3.9</c:v>
                </c:pt>
                <c:pt idx="177">
                  <c:v>4.1399999999999997</c:v>
                </c:pt>
                <c:pt idx="178">
                  <c:v>4.0199999999999996</c:v>
                </c:pt>
                <c:pt idx="179">
                  <c:v>3.76</c:v>
                </c:pt>
                <c:pt idx="180">
                  <c:v>3.6</c:v>
                </c:pt>
                <c:pt idx="181">
                  <c:v>3.66</c:v>
                </c:pt>
                <c:pt idx="182">
                  <c:v>3.52</c:v>
                </c:pt>
                <c:pt idx="183">
                  <c:v>3.74</c:v>
                </c:pt>
                <c:pt idx="184">
                  <c:v>4.0199999999999996</c:v>
                </c:pt>
                <c:pt idx="185">
                  <c:v>4.04</c:v>
                </c:pt>
                <c:pt idx="186">
                  <c:v>4.46</c:v>
                </c:pt>
                <c:pt idx="187">
                  <c:v>4.46</c:v>
                </c:pt>
                <c:pt idx="188">
                  <c:v>4.16</c:v>
                </c:pt>
                <c:pt idx="189">
                  <c:v>4.96</c:v>
                </c:pt>
                <c:pt idx="190">
                  <c:v>5.2</c:v>
                </c:pt>
                <c:pt idx="191">
                  <c:v>5.18</c:v>
                </c:pt>
                <c:pt idx="192">
                  <c:v>4.92</c:v>
                </c:pt>
                <c:pt idx="193">
                  <c:v>4.6399999999999997</c:v>
                </c:pt>
                <c:pt idx="194">
                  <c:v>4.54</c:v>
                </c:pt>
                <c:pt idx="195">
                  <c:v>4.33</c:v>
                </c:pt>
                <c:pt idx="196">
                  <c:v>4.18</c:v>
                </c:pt>
                <c:pt idx="197">
                  <c:v>4.28</c:v>
                </c:pt>
                <c:pt idx="198">
                  <c:v>4.51</c:v>
                </c:pt>
                <c:pt idx="199">
                  <c:v>5.22</c:v>
                </c:pt>
                <c:pt idx="200">
                  <c:v>5.84</c:v>
                </c:pt>
                <c:pt idx="201">
                  <c:v>6.76</c:v>
                </c:pt>
                <c:pt idx="202">
                  <c:v>6.58</c:v>
                </c:pt>
                <c:pt idx="203">
                  <c:v>6.08</c:v>
                </c:pt>
                <c:pt idx="204">
                  <c:v>5.96</c:v>
                </c:pt>
                <c:pt idx="205">
                  <c:v>7.18</c:v>
                </c:pt>
                <c:pt idx="206">
                  <c:v>7.66</c:v>
                </c:pt>
                <c:pt idx="207">
                  <c:v>7.6</c:v>
                </c:pt>
                <c:pt idx="208">
                  <c:v>7.2</c:v>
                </c:pt>
                <c:pt idx="209">
                  <c:v>6.62</c:v>
                </c:pt>
                <c:pt idx="210">
                  <c:v>6.2</c:v>
                </c:pt>
                <c:pt idx="211">
                  <c:v>6.4</c:v>
                </c:pt>
                <c:pt idx="212">
                  <c:v>6.7</c:v>
                </c:pt>
                <c:pt idx="213">
                  <c:v>6.5</c:v>
                </c:pt>
                <c:pt idx="214">
                  <c:v>6.14</c:v>
                </c:pt>
                <c:pt idx="215">
                  <c:v>6.04</c:v>
                </c:pt>
                <c:pt idx="216">
                  <c:v>6</c:v>
                </c:pt>
                <c:pt idx="217">
                  <c:v>5.76</c:v>
                </c:pt>
                <c:pt idx="218">
                  <c:v>6.22</c:v>
                </c:pt>
                <c:pt idx="219">
                  <c:v>6.18</c:v>
                </c:pt>
                <c:pt idx="220">
                  <c:v>6.16</c:v>
                </c:pt>
                <c:pt idx="221">
                  <c:v>7.08</c:v>
                </c:pt>
                <c:pt idx="222">
                  <c:v>7.18</c:v>
                </c:pt>
                <c:pt idx="223">
                  <c:v>7</c:v>
                </c:pt>
                <c:pt idx="224">
                  <c:v>7.3</c:v>
                </c:pt>
                <c:pt idx="225">
                  <c:v>7.8</c:v>
                </c:pt>
                <c:pt idx="226">
                  <c:v>7.86</c:v>
                </c:pt>
                <c:pt idx="227">
                  <c:v>7.46</c:v>
                </c:pt>
                <c:pt idx="228">
                  <c:v>7.18</c:v>
                </c:pt>
                <c:pt idx="229">
                  <c:v>6.96</c:v>
                </c:pt>
                <c:pt idx="230">
                  <c:v>6.3</c:v>
                </c:pt>
                <c:pt idx="231">
                  <c:v>5.82</c:v>
                </c:pt>
                <c:pt idx="232">
                  <c:v>5.6</c:v>
                </c:pt>
                <c:pt idx="233">
                  <c:v>5.44</c:v>
                </c:pt>
                <c:pt idx="234">
                  <c:v>5.7</c:v>
                </c:pt>
                <c:pt idx="235">
                  <c:v>6.26</c:v>
                </c:pt>
                <c:pt idx="236">
                  <c:v>6.7</c:v>
                </c:pt>
                <c:pt idx="237">
                  <c:v>6.98</c:v>
                </c:pt>
                <c:pt idx="238">
                  <c:v>6.5</c:v>
                </c:pt>
                <c:pt idx="239">
                  <c:v>5.98</c:v>
                </c:pt>
                <c:pt idx="240">
                  <c:v>5.2</c:v>
                </c:pt>
                <c:pt idx="241">
                  <c:v>5.12</c:v>
                </c:pt>
                <c:pt idx="242">
                  <c:v>5.0599999999999996</c:v>
                </c:pt>
                <c:pt idx="243">
                  <c:v>5.42</c:v>
                </c:pt>
                <c:pt idx="244">
                  <c:v>5.36</c:v>
                </c:pt>
                <c:pt idx="245">
                  <c:v>5.16</c:v>
                </c:pt>
                <c:pt idx="246">
                  <c:v>4.92</c:v>
                </c:pt>
                <c:pt idx="247">
                  <c:v>4.6399999999999997</c:v>
                </c:pt>
                <c:pt idx="248">
                  <c:v>4.76</c:v>
                </c:pt>
                <c:pt idx="249">
                  <c:v>4.66</c:v>
                </c:pt>
                <c:pt idx="250">
                  <c:v>4.5</c:v>
                </c:pt>
                <c:pt idx="251">
                  <c:v>4.4000000000000004</c:v>
                </c:pt>
                <c:pt idx="252">
                  <c:v>4.28</c:v>
                </c:pt>
                <c:pt idx="253">
                  <c:v>4.16</c:v>
                </c:pt>
                <c:pt idx="254">
                  <c:v>4.08</c:v>
                </c:pt>
                <c:pt idx="255">
                  <c:v>3.92</c:v>
                </c:pt>
                <c:pt idx="256">
                  <c:v>4.16</c:v>
                </c:pt>
                <c:pt idx="257">
                  <c:v>4.3</c:v>
                </c:pt>
                <c:pt idx="258">
                  <c:v>4.3600000000000003</c:v>
                </c:pt>
                <c:pt idx="259">
                  <c:v>4.22</c:v>
                </c:pt>
                <c:pt idx="260">
                  <c:v>4.26</c:v>
                </c:pt>
                <c:pt idx="261">
                  <c:v>4.0999999999999996</c:v>
                </c:pt>
                <c:pt idx="262">
                  <c:v>4.0599999999999996</c:v>
                </c:pt>
                <c:pt idx="263">
                  <c:v>4</c:v>
                </c:pt>
                <c:pt idx="264">
                  <c:v>3.56</c:v>
                </c:pt>
                <c:pt idx="265">
                  <c:v>3.8</c:v>
                </c:pt>
                <c:pt idx="266">
                  <c:v>3.6</c:v>
                </c:pt>
                <c:pt idx="267">
                  <c:v>4.32</c:v>
                </c:pt>
                <c:pt idx="268">
                  <c:v>4.96</c:v>
                </c:pt>
                <c:pt idx="269">
                  <c:v>4.76</c:v>
                </c:pt>
                <c:pt idx="270">
                  <c:v>4.5599999999999996</c:v>
                </c:pt>
                <c:pt idx="271">
                  <c:v>4.88</c:v>
                </c:pt>
                <c:pt idx="272">
                  <c:v>4.22</c:v>
                </c:pt>
                <c:pt idx="273">
                  <c:v>4.16</c:v>
                </c:pt>
                <c:pt idx="274">
                  <c:v>4.5599999999999996</c:v>
                </c:pt>
                <c:pt idx="275">
                  <c:v>4.16</c:v>
                </c:pt>
                <c:pt idx="276">
                  <c:v>4.34</c:v>
                </c:pt>
                <c:pt idx="277">
                  <c:v>4.46</c:v>
                </c:pt>
                <c:pt idx="278">
                  <c:v>4.5</c:v>
                </c:pt>
                <c:pt idx="279">
                  <c:v>4.5599999999999996</c:v>
                </c:pt>
                <c:pt idx="280">
                  <c:v>4.4400000000000004</c:v>
                </c:pt>
                <c:pt idx="281">
                  <c:v>4.4000000000000004</c:v>
                </c:pt>
                <c:pt idx="282">
                  <c:v>4.3600000000000003</c:v>
                </c:pt>
                <c:pt idx="283">
                  <c:v>4.38</c:v>
                </c:pt>
                <c:pt idx="284">
                  <c:v>4.58</c:v>
                </c:pt>
                <c:pt idx="285">
                  <c:v>4.5</c:v>
                </c:pt>
                <c:pt idx="286">
                  <c:v>4.12</c:v>
                </c:pt>
                <c:pt idx="287">
                  <c:v>4.8600000000000003</c:v>
                </c:pt>
                <c:pt idx="288">
                  <c:v>4.6399999999999997</c:v>
                </c:pt>
                <c:pt idx="289">
                  <c:v>4.4800000000000004</c:v>
                </c:pt>
                <c:pt idx="290">
                  <c:v>4.4400000000000004</c:v>
                </c:pt>
                <c:pt idx="291">
                  <c:v>4.42</c:v>
                </c:pt>
                <c:pt idx="292">
                  <c:v>4.22</c:v>
                </c:pt>
                <c:pt idx="293">
                  <c:v>4.2</c:v>
                </c:pt>
                <c:pt idx="294">
                  <c:v>4.0999999999999996</c:v>
                </c:pt>
                <c:pt idx="295">
                  <c:v>4.16</c:v>
                </c:pt>
                <c:pt idx="296">
                  <c:v>4.1399999999999997</c:v>
                </c:pt>
                <c:pt idx="297">
                  <c:v>4.0199999999999996</c:v>
                </c:pt>
                <c:pt idx="298">
                  <c:v>3.96</c:v>
                </c:pt>
                <c:pt idx="299">
                  <c:v>3.9</c:v>
                </c:pt>
                <c:pt idx="300">
                  <c:v>3.78</c:v>
                </c:pt>
                <c:pt idx="301">
                  <c:v>3.84</c:v>
                </c:pt>
                <c:pt idx="302">
                  <c:v>3.84</c:v>
                </c:pt>
                <c:pt idx="303">
                  <c:v>3.94</c:v>
                </c:pt>
                <c:pt idx="304">
                  <c:v>4.04</c:v>
                </c:pt>
                <c:pt idx="305">
                  <c:v>4.04</c:v>
                </c:pt>
                <c:pt idx="306">
                  <c:v>3.86</c:v>
                </c:pt>
                <c:pt idx="307">
                  <c:v>4.4000000000000004</c:v>
                </c:pt>
                <c:pt idx="308">
                  <c:v>4.16</c:v>
                </c:pt>
                <c:pt idx="309">
                  <c:v>4.24</c:v>
                </c:pt>
                <c:pt idx="310">
                  <c:v>3.76</c:v>
                </c:pt>
                <c:pt idx="311">
                  <c:v>3.96</c:v>
                </c:pt>
                <c:pt idx="312">
                  <c:v>3.94</c:v>
                </c:pt>
                <c:pt idx="313">
                  <c:v>3.92</c:v>
                </c:pt>
                <c:pt idx="314">
                  <c:v>3.56</c:v>
                </c:pt>
                <c:pt idx="315">
                  <c:v>3.66</c:v>
                </c:pt>
                <c:pt idx="316">
                  <c:v>3.22</c:v>
                </c:pt>
                <c:pt idx="317">
                  <c:v>3.24</c:v>
                </c:pt>
                <c:pt idx="318">
                  <c:v>3.1</c:v>
                </c:pt>
                <c:pt idx="319">
                  <c:v>3.24</c:v>
                </c:pt>
                <c:pt idx="320">
                  <c:v>3.52</c:v>
                </c:pt>
                <c:pt idx="321">
                  <c:v>3.52</c:v>
                </c:pt>
                <c:pt idx="322">
                  <c:v>3.08</c:v>
                </c:pt>
                <c:pt idx="323">
                  <c:v>3.26</c:v>
                </c:pt>
                <c:pt idx="324">
                  <c:v>3</c:v>
                </c:pt>
                <c:pt idx="325">
                  <c:v>3</c:v>
                </c:pt>
                <c:pt idx="326">
                  <c:v>2.76</c:v>
                </c:pt>
                <c:pt idx="327">
                  <c:v>2.92</c:v>
                </c:pt>
                <c:pt idx="328">
                  <c:v>2.2599999999999998</c:v>
                </c:pt>
                <c:pt idx="329">
                  <c:v>2.58</c:v>
                </c:pt>
                <c:pt idx="330">
                  <c:v>2.4</c:v>
                </c:pt>
                <c:pt idx="331">
                  <c:v>2.96</c:v>
                </c:pt>
                <c:pt idx="332">
                  <c:v>2.31</c:v>
                </c:pt>
                <c:pt idx="333">
                  <c:v>2.8</c:v>
                </c:pt>
                <c:pt idx="334">
                  <c:v>2.2999999999999998</c:v>
                </c:pt>
                <c:pt idx="335">
                  <c:v>2.9</c:v>
                </c:pt>
                <c:pt idx="336">
                  <c:v>2.66</c:v>
                </c:pt>
                <c:pt idx="337">
                  <c:v>2.9</c:v>
                </c:pt>
                <c:pt idx="338">
                  <c:v>2.8</c:v>
                </c:pt>
                <c:pt idx="339">
                  <c:v>2.94</c:v>
                </c:pt>
                <c:pt idx="340">
                  <c:v>2.66</c:v>
                </c:pt>
                <c:pt idx="341">
                  <c:v>2.88</c:v>
                </c:pt>
                <c:pt idx="342">
                  <c:v>2.7</c:v>
                </c:pt>
                <c:pt idx="343">
                  <c:v>2.84</c:v>
                </c:pt>
                <c:pt idx="344">
                  <c:v>2.62</c:v>
                </c:pt>
                <c:pt idx="345">
                  <c:v>2.8</c:v>
                </c:pt>
                <c:pt idx="346">
                  <c:v>2.58</c:v>
                </c:pt>
                <c:pt idx="347">
                  <c:v>2.92</c:v>
                </c:pt>
                <c:pt idx="348">
                  <c:v>2.42</c:v>
                </c:pt>
                <c:pt idx="349">
                  <c:v>2.76</c:v>
                </c:pt>
                <c:pt idx="350">
                  <c:v>2.56</c:v>
                </c:pt>
                <c:pt idx="351">
                  <c:v>2.78</c:v>
                </c:pt>
                <c:pt idx="352">
                  <c:v>2.46</c:v>
                </c:pt>
                <c:pt idx="353">
                  <c:v>3</c:v>
                </c:pt>
                <c:pt idx="354">
                  <c:v>2.2799999999999998</c:v>
                </c:pt>
                <c:pt idx="355">
                  <c:v>2.64</c:v>
                </c:pt>
                <c:pt idx="356">
                  <c:v>2.12</c:v>
                </c:pt>
                <c:pt idx="357">
                  <c:v>2.6</c:v>
                </c:pt>
                <c:pt idx="358">
                  <c:v>2.41</c:v>
                </c:pt>
                <c:pt idx="359">
                  <c:v>2.58</c:v>
                </c:pt>
                <c:pt idx="360">
                  <c:v>1.96</c:v>
                </c:pt>
                <c:pt idx="361">
                  <c:v>2.48</c:v>
                </c:pt>
                <c:pt idx="362">
                  <c:v>1.88</c:v>
                </c:pt>
                <c:pt idx="363">
                  <c:v>2.48</c:v>
                </c:pt>
                <c:pt idx="364">
                  <c:v>2.74</c:v>
                </c:pt>
                <c:pt idx="365">
                  <c:v>3.34</c:v>
                </c:pt>
                <c:pt idx="366">
                  <c:v>2.6</c:v>
                </c:pt>
                <c:pt idx="367">
                  <c:v>2.72</c:v>
                </c:pt>
                <c:pt idx="368">
                  <c:v>2.48</c:v>
                </c:pt>
                <c:pt idx="369">
                  <c:v>2.78</c:v>
                </c:pt>
                <c:pt idx="370">
                  <c:v>2.06</c:v>
                </c:pt>
                <c:pt idx="371">
                  <c:v>2.44</c:v>
                </c:pt>
                <c:pt idx="372">
                  <c:v>1.9</c:v>
                </c:pt>
                <c:pt idx="373">
                  <c:v>2.38</c:v>
                </c:pt>
                <c:pt idx="374">
                  <c:v>2.42</c:v>
                </c:pt>
                <c:pt idx="375">
                  <c:v>3.14</c:v>
                </c:pt>
                <c:pt idx="376">
                  <c:v>2.1800000000000002</c:v>
                </c:pt>
                <c:pt idx="377">
                  <c:v>2.62</c:v>
                </c:pt>
                <c:pt idx="378">
                  <c:v>2.52</c:v>
                </c:pt>
                <c:pt idx="379">
                  <c:v>2.7</c:v>
                </c:pt>
                <c:pt idx="380">
                  <c:v>2.3199999999999998</c:v>
                </c:pt>
                <c:pt idx="381">
                  <c:v>2.68</c:v>
                </c:pt>
                <c:pt idx="382">
                  <c:v>1.9</c:v>
                </c:pt>
                <c:pt idx="383">
                  <c:v>2.2999999999999998</c:v>
                </c:pt>
                <c:pt idx="384">
                  <c:v>1.78</c:v>
                </c:pt>
                <c:pt idx="385">
                  <c:v>2.14</c:v>
                </c:pt>
                <c:pt idx="386">
                  <c:v>2.2200000000000002</c:v>
                </c:pt>
                <c:pt idx="387">
                  <c:v>2.88</c:v>
                </c:pt>
                <c:pt idx="388">
                  <c:v>2.52</c:v>
                </c:pt>
                <c:pt idx="389">
                  <c:v>3.1</c:v>
                </c:pt>
                <c:pt idx="390">
                  <c:v>3.02</c:v>
                </c:pt>
                <c:pt idx="391">
                  <c:v>3.36</c:v>
                </c:pt>
                <c:pt idx="392">
                  <c:v>3.3</c:v>
                </c:pt>
                <c:pt idx="393">
                  <c:v>3.73</c:v>
                </c:pt>
                <c:pt idx="394">
                  <c:v>3.32</c:v>
                </c:pt>
                <c:pt idx="395">
                  <c:v>3.78</c:v>
                </c:pt>
                <c:pt idx="396">
                  <c:v>3.2</c:v>
                </c:pt>
                <c:pt idx="397">
                  <c:v>3.12</c:v>
                </c:pt>
                <c:pt idx="398">
                  <c:v>2.82</c:v>
                </c:pt>
                <c:pt idx="399">
                  <c:v>2.96</c:v>
                </c:pt>
                <c:pt idx="400">
                  <c:v>2.9</c:v>
                </c:pt>
                <c:pt idx="401">
                  <c:v>2.83</c:v>
                </c:pt>
                <c:pt idx="402">
                  <c:v>2.76</c:v>
                </c:pt>
                <c:pt idx="403">
                  <c:v>3.02</c:v>
                </c:pt>
                <c:pt idx="404">
                  <c:v>2.74</c:v>
                </c:pt>
                <c:pt idx="405">
                  <c:v>2.94</c:v>
                </c:pt>
                <c:pt idx="406">
                  <c:v>2.68</c:v>
                </c:pt>
                <c:pt idx="407">
                  <c:v>3.02</c:v>
                </c:pt>
                <c:pt idx="408">
                  <c:v>2.7</c:v>
                </c:pt>
                <c:pt idx="409">
                  <c:v>3.02</c:v>
                </c:pt>
                <c:pt idx="410">
                  <c:v>2.74</c:v>
                </c:pt>
                <c:pt idx="411">
                  <c:v>3.04</c:v>
                </c:pt>
                <c:pt idx="412">
                  <c:v>2.42</c:v>
                </c:pt>
                <c:pt idx="413">
                  <c:v>2.8</c:v>
                </c:pt>
                <c:pt idx="414">
                  <c:v>2.56</c:v>
                </c:pt>
                <c:pt idx="415">
                  <c:v>2.94</c:v>
                </c:pt>
                <c:pt idx="416">
                  <c:v>3.02</c:v>
                </c:pt>
                <c:pt idx="417">
                  <c:v>3.3</c:v>
                </c:pt>
                <c:pt idx="418">
                  <c:v>2.5</c:v>
                </c:pt>
                <c:pt idx="419">
                  <c:v>2.84</c:v>
                </c:pt>
                <c:pt idx="420">
                  <c:v>3.34</c:v>
                </c:pt>
                <c:pt idx="421">
                  <c:v>3.9</c:v>
                </c:pt>
                <c:pt idx="422">
                  <c:v>3.39</c:v>
                </c:pt>
                <c:pt idx="423">
                  <c:v>3.75</c:v>
                </c:pt>
                <c:pt idx="424">
                  <c:v>3.42</c:v>
                </c:pt>
                <c:pt idx="425">
                  <c:v>3.72</c:v>
                </c:pt>
                <c:pt idx="426">
                  <c:v>3.26</c:v>
                </c:pt>
                <c:pt idx="427">
                  <c:v>3.36</c:v>
                </c:pt>
                <c:pt idx="428">
                  <c:v>2.84</c:v>
                </c:pt>
                <c:pt idx="429">
                  <c:v>3.06</c:v>
                </c:pt>
                <c:pt idx="430">
                  <c:v>2.62</c:v>
                </c:pt>
                <c:pt idx="431">
                  <c:v>2.94</c:v>
                </c:pt>
                <c:pt idx="432">
                  <c:v>2.54</c:v>
                </c:pt>
                <c:pt idx="433">
                  <c:v>2.9</c:v>
                </c:pt>
                <c:pt idx="434">
                  <c:v>2.5</c:v>
                </c:pt>
                <c:pt idx="435">
                  <c:v>2.96</c:v>
                </c:pt>
                <c:pt idx="436">
                  <c:v>2.3199999999999998</c:v>
                </c:pt>
                <c:pt idx="437">
                  <c:v>2.75</c:v>
                </c:pt>
                <c:pt idx="438">
                  <c:v>2.5499999999999998</c:v>
                </c:pt>
                <c:pt idx="439">
                  <c:v>3.07</c:v>
                </c:pt>
                <c:pt idx="440">
                  <c:v>2.02</c:v>
                </c:pt>
                <c:pt idx="441">
                  <c:v>2.2999999999999998</c:v>
                </c:pt>
                <c:pt idx="442">
                  <c:v>2.76</c:v>
                </c:pt>
                <c:pt idx="443">
                  <c:v>3.06</c:v>
                </c:pt>
                <c:pt idx="444">
                  <c:v>2.2999999999999998</c:v>
                </c:pt>
                <c:pt idx="445">
                  <c:v>2.6</c:v>
                </c:pt>
                <c:pt idx="446">
                  <c:v>2.2000000000000002</c:v>
                </c:pt>
                <c:pt idx="447">
                  <c:v>2.58</c:v>
                </c:pt>
                <c:pt idx="448">
                  <c:v>2.16</c:v>
                </c:pt>
                <c:pt idx="449">
                  <c:v>2.66</c:v>
                </c:pt>
                <c:pt idx="450">
                  <c:v>2.5</c:v>
                </c:pt>
                <c:pt idx="451">
                  <c:v>2.96</c:v>
                </c:pt>
                <c:pt idx="452">
                  <c:v>2.66</c:v>
                </c:pt>
                <c:pt idx="453">
                  <c:v>2.86</c:v>
                </c:pt>
                <c:pt idx="454">
                  <c:v>1.8</c:v>
                </c:pt>
                <c:pt idx="455">
                  <c:v>1.68</c:v>
                </c:pt>
                <c:pt idx="456">
                  <c:v>1.4</c:v>
                </c:pt>
                <c:pt idx="457">
                  <c:v>1.66</c:v>
                </c:pt>
                <c:pt idx="458">
                  <c:v>1.6</c:v>
                </c:pt>
                <c:pt idx="459">
                  <c:v>1.98</c:v>
                </c:pt>
                <c:pt idx="460">
                  <c:v>2.2200000000000002</c:v>
                </c:pt>
                <c:pt idx="461">
                  <c:v>2.62</c:v>
                </c:pt>
                <c:pt idx="462">
                  <c:v>1.86</c:v>
                </c:pt>
                <c:pt idx="463">
                  <c:v>2.04</c:v>
                </c:pt>
                <c:pt idx="464">
                  <c:v>2.2799999999999998</c:v>
                </c:pt>
                <c:pt idx="465">
                  <c:v>2.86</c:v>
                </c:pt>
                <c:pt idx="466">
                  <c:v>1.96</c:v>
                </c:pt>
                <c:pt idx="467">
                  <c:v>2.2999999999999998</c:v>
                </c:pt>
                <c:pt idx="468">
                  <c:v>1.74</c:v>
                </c:pt>
                <c:pt idx="469">
                  <c:v>2</c:v>
                </c:pt>
                <c:pt idx="470">
                  <c:v>2.08</c:v>
                </c:pt>
                <c:pt idx="471">
                  <c:v>2.72</c:v>
                </c:pt>
                <c:pt idx="472">
                  <c:v>2.62</c:v>
                </c:pt>
                <c:pt idx="473">
                  <c:v>3.48</c:v>
                </c:pt>
                <c:pt idx="474">
                  <c:v>2.96</c:v>
                </c:pt>
                <c:pt idx="475">
                  <c:v>2.92</c:v>
                </c:pt>
                <c:pt idx="476">
                  <c:v>2.2999999999999998</c:v>
                </c:pt>
                <c:pt idx="477">
                  <c:v>2.6</c:v>
                </c:pt>
                <c:pt idx="478">
                  <c:v>2.34</c:v>
                </c:pt>
                <c:pt idx="479">
                  <c:v>2.56</c:v>
                </c:pt>
                <c:pt idx="480">
                  <c:v>1.74</c:v>
                </c:pt>
                <c:pt idx="481">
                  <c:v>1.94</c:v>
                </c:pt>
                <c:pt idx="482">
                  <c:v>1.64</c:v>
                </c:pt>
                <c:pt idx="483">
                  <c:v>2.16</c:v>
                </c:pt>
                <c:pt idx="484">
                  <c:v>2</c:v>
                </c:pt>
                <c:pt idx="485">
                  <c:v>2.66</c:v>
                </c:pt>
                <c:pt idx="486">
                  <c:v>2.12</c:v>
                </c:pt>
                <c:pt idx="487">
                  <c:v>2.46</c:v>
                </c:pt>
                <c:pt idx="488">
                  <c:v>2.02</c:v>
                </c:pt>
                <c:pt idx="489">
                  <c:v>2.5</c:v>
                </c:pt>
                <c:pt idx="490">
                  <c:v>2</c:v>
                </c:pt>
                <c:pt idx="491">
                  <c:v>2.2200000000000002</c:v>
                </c:pt>
                <c:pt idx="492">
                  <c:v>2.16</c:v>
                </c:pt>
                <c:pt idx="493">
                  <c:v>2.5</c:v>
                </c:pt>
                <c:pt idx="494">
                  <c:v>1.62</c:v>
                </c:pt>
                <c:pt idx="495">
                  <c:v>1.82</c:v>
                </c:pt>
                <c:pt idx="496">
                  <c:v>1.46</c:v>
                </c:pt>
                <c:pt idx="497">
                  <c:v>1.58</c:v>
                </c:pt>
                <c:pt idx="498">
                  <c:v>1.44</c:v>
                </c:pt>
                <c:pt idx="499">
                  <c:v>2</c:v>
                </c:pt>
                <c:pt idx="500">
                  <c:v>2.52</c:v>
                </c:pt>
                <c:pt idx="501">
                  <c:v>2.84</c:v>
                </c:pt>
                <c:pt idx="502">
                  <c:v>2.9</c:v>
                </c:pt>
                <c:pt idx="503">
                  <c:v>3.12</c:v>
                </c:pt>
                <c:pt idx="504">
                  <c:v>2.2400000000000002</c:v>
                </c:pt>
                <c:pt idx="505">
                  <c:v>2.78</c:v>
                </c:pt>
                <c:pt idx="506">
                  <c:v>2.2000000000000002</c:v>
                </c:pt>
                <c:pt idx="507">
                  <c:v>2.36</c:v>
                </c:pt>
                <c:pt idx="508">
                  <c:v>1.84</c:v>
                </c:pt>
                <c:pt idx="509">
                  <c:v>2.2200000000000002</c:v>
                </c:pt>
                <c:pt idx="510">
                  <c:v>1.8</c:v>
                </c:pt>
                <c:pt idx="511">
                  <c:v>1.82</c:v>
                </c:pt>
                <c:pt idx="512">
                  <c:v>1.74</c:v>
                </c:pt>
                <c:pt idx="513">
                  <c:v>2.42</c:v>
                </c:pt>
                <c:pt idx="514">
                  <c:v>1.88</c:v>
                </c:pt>
                <c:pt idx="515">
                  <c:v>2.36</c:v>
                </c:pt>
                <c:pt idx="516">
                  <c:v>2.2400000000000002</c:v>
                </c:pt>
                <c:pt idx="517">
                  <c:v>2.7</c:v>
                </c:pt>
                <c:pt idx="518">
                  <c:v>2.68</c:v>
                </c:pt>
                <c:pt idx="519">
                  <c:v>2.9</c:v>
                </c:pt>
                <c:pt idx="520">
                  <c:v>2.14</c:v>
                </c:pt>
                <c:pt idx="521">
                  <c:v>2.6</c:v>
                </c:pt>
                <c:pt idx="522">
                  <c:v>2.46</c:v>
                </c:pt>
                <c:pt idx="523">
                  <c:v>2.66</c:v>
                </c:pt>
                <c:pt idx="524">
                  <c:v>2.5</c:v>
                </c:pt>
                <c:pt idx="525">
                  <c:v>2.68</c:v>
                </c:pt>
                <c:pt idx="526">
                  <c:v>2.6</c:v>
                </c:pt>
                <c:pt idx="527">
                  <c:v>2.72</c:v>
                </c:pt>
                <c:pt idx="528">
                  <c:v>2.2799999999999998</c:v>
                </c:pt>
                <c:pt idx="529">
                  <c:v>2.68</c:v>
                </c:pt>
                <c:pt idx="530">
                  <c:v>2.14</c:v>
                </c:pt>
                <c:pt idx="531">
                  <c:v>2.76</c:v>
                </c:pt>
                <c:pt idx="532">
                  <c:v>2.15</c:v>
                </c:pt>
                <c:pt idx="533">
                  <c:v>2.3199999999999998</c:v>
                </c:pt>
                <c:pt idx="534">
                  <c:v>2</c:v>
                </c:pt>
                <c:pt idx="535">
                  <c:v>2.34</c:v>
                </c:pt>
                <c:pt idx="536">
                  <c:v>1.66</c:v>
                </c:pt>
                <c:pt idx="537">
                  <c:v>2</c:v>
                </c:pt>
                <c:pt idx="538">
                  <c:v>1.68</c:v>
                </c:pt>
                <c:pt idx="539">
                  <c:v>1.98</c:v>
                </c:pt>
                <c:pt idx="540">
                  <c:v>1.84</c:v>
                </c:pt>
                <c:pt idx="541">
                  <c:v>2.16</c:v>
                </c:pt>
                <c:pt idx="542">
                  <c:v>1.89</c:v>
                </c:pt>
                <c:pt idx="543">
                  <c:v>2.2200000000000002</c:v>
                </c:pt>
                <c:pt idx="544">
                  <c:v>2.04</c:v>
                </c:pt>
                <c:pt idx="545">
                  <c:v>2.54</c:v>
                </c:pt>
                <c:pt idx="546">
                  <c:v>2.4</c:v>
                </c:pt>
                <c:pt idx="547">
                  <c:v>2.4900000000000002</c:v>
                </c:pt>
                <c:pt idx="548">
                  <c:v>2.58</c:v>
                </c:pt>
                <c:pt idx="549">
                  <c:v>2.94</c:v>
                </c:pt>
                <c:pt idx="550">
                  <c:v>2.56</c:v>
                </c:pt>
                <c:pt idx="551">
                  <c:v>2.88</c:v>
                </c:pt>
                <c:pt idx="552">
                  <c:v>1.86</c:v>
                </c:pt>
                <c:pt idx="553">
                  <c:v>2.14</c:v>
                </c:pt>
                <c:pt idx="554">
                  <c:v>2.1800000000000002</c:v>
                </c:pt>
                <c:pt idx="555">
                  <c:v>3.4</c:v>
                </c:pt>
                <c:pt idx="556">
                  <c:v>3.4</c:v>
                </c:pt>
                <c:pt idx="557">
                  <c:v>3.14</c:v>
                </c:pt>
                <c:pt idx="558">
                  <c:v>2.54</c:v>
                </c:pt>
                <c:pt idx="559">
                  <c:v>3.1</c:v>
                </c:pt>
                <c:pt idx="560">
                  <c:v>2.54</c:v>
                </c:pt>
                <c:pt idx="561">
                  <c:v>3</c:v>
                </c:pt>
                <c:pt idx="562">
                  <c:v>2.5</c:v>
                </c:pt>
                <c:pt idx="563">
                  <c:v>3.16</c:v>
                </c:pt>
                <c:pt idx="564">
                  <c:v>2.4</c:v>
                </c:pt>
                <c:pt idx="565">
                  <c:v>2.8</c:v>
                </c:pt>
                <c:pt idx="566">
                  <c:v>2.4</c:v>
                </c:pt>
                <c:pt idx="567">
                  <c:v>3.46</c:v>
                </c:pt>
                <c:pt idx="568">
                  <c:v>2.9</c:v>
                </c:pt>
                <c:pt idx="569">
                  <c:v>3.26</c:v>
                </c:pt>
                <c:pt idx="570">
                  <c:v>3.28</c:v>
                </c:pt>
                <c:pt idx="571">
                  <c:v>5.0599999999999996</c:v>
                </c:pt>
                <c:pt idx="572">
                  <c:v>5.14</c:v>
                </c:pt>
                <c:pt idx="573">
                  <c:v>4.46</c:v>
                </c:pt>
                <c:pt idx="574">
                  <c:v>3.82</c:v>
                </c:pt>
                <c:pt idx="575">
                  <c:v>4.12</c:v>
                </c:pt>
                <c:pt idx="576">
                  <c:v>3.82</c:v>
                </c:pt>
                <c:pt idx="577">
                  <c:v>4.16</c:v>
                </c:pt>
                <c:pt idx="578">
                  <c:v>3.66</c:v>
                </c:pt>
                <c:pt idx="579">
                  <c:v>5.3</c:v>
                </c:pt>
                <c:pt idx="580">
                  <c:v>5.28</c:v>
                </c:pt>
                <c:pt idx="581">
                  <c:v>5.26</c:v>
                </c:pt>
                <c:pt idx="582">
                  <c:v>5.84</c:v>
                </c:pt>
                <c:pt idx="583">
                  <c:v>6.14</c:v>
                </c:pt>
                <c:pt idx="584">
                  <c:v>5.36</c:v>
                </c:pt>
                <c:pt idx="585">
                  <c:v>4.96</c:v>
                </c:pt>
                <c:pt idx="586">
                  <c:v>4.4000000000000004</c:v>
                </c:pt>
                <c:pt idx="587">
                  <c:v>4.34</c:v>
                </c:pt>
                <c:pt idx="588">
                  <c:v>4.0199999999999996</c:v>
                </c:pt>
                <c:pt idx="589">
                  <c:v>4.08</c:v>
                </c:pt>
                <c:pt idx="590">
                  <c:v>3.42</c:v>
                </c:pt>
                <c:pt idx="591">
                  <c:v>3.42</c:v>
                </c:pt>
                <c:pt idx="592">
                  <c:v>3</c:v>
                </c:pt>
                <c:pt idx="593">
                  <c:v>3.14</c:v>
                </c:pt>
                <c:pt idx="594">
                  <c:v>2.82</c:v>
                </c:pt>
                <c:pt idx="595">
                  <c:v>3.18</c:v>
                </c:pt>
                <c:pt idx="596">
                  <c:v>3.04</c:v>
                </c:pt>
                <c:pt idx="597">
                  <c:v>3.2</c:v>
                </c:pt>
                <c:pt idx="598">
                  <c:v>2.9</c:v>
                </c:pt>
                <c:pt idx="599">
                  <c:v>3.2</c:v>
                </c:pt>
                <c:pt idx="600">
                  <c:v>2.65</c:v>
                </c:pt>
                <c:pt idx="601">
                  <c:v>3.08</c:v>
                </c:pt>
                <c:pt idx="602">
                  <c:v>2.9</c:v>
                </c:pt>
                <c:pt idx="603">
                  <c:v>3.54</c:v>
                </c:pt>
                <c:pt idx="604">
                  <c:v>3.1</c:v>
                </c:pt>
                <c:pt idx="605">
                  <c:v>3.56</c:v>
                </c:pt>
                <c:pt idx="606">
                  <c:v>2.8</c:v>
                </c:pt>
                <c:pt idx="607">
                  <c:v>3.6</c:v>
                </c:pt>
                <c:pt idx="608">
                  <c:v>3.76</c:v>
                </c:pt>
                <c:pt idx="609">
                  <c:v>3.86</c:v>
                </c:pt>
                <c:pt idx="610">
                  <c:v>3.16</c:v>
                </c:pt>
                <c:pt idx="611">
                  <c:v>3.34</c:v>
                </c:pt>
                <c:pt idx="612">
                  <c:v>2.76</c:v>
                </c:pt>
                <c:pt idx="613">
                  <c:v>3.14</c:v>
                </c:pt>
                <c:pt idx="614">
                  <c:v>2.44</c:v>
                </c:pt>
                <c:pt idx="615">
                  <c:v>2.66</c:v>
                </c:pt>
                <c:pt idx="616">
                  <c:v>2.2000000000000002</c:v>
                </c:pt>
                <c:pt idx="617">
                  <c:v>2.66</c:v>
                </c:pt>
                <c:pt idx="618">
                  <c:v>2.2000000000000002</c:v>
                </c:pt>
                <c:pt idx="619">
                  <c:v>2.67</c:v>
                </c:pt>
                <c:pt idx="620">
                  <c:v>2.2000000000000002</c:v>
                </c:pt>
                <c:pt idx="621">
                  <c:v>2.4</c:v>
                </c:pt>
                <c:pt idx="622">
                  <c:v>2.2200000000000002</c:v>
                </c:pt>
                <c:pt idx="623">
                  <c:v>2.56</c:v>
                </c:pt>
                <c:pt idx="624">
                  <c:v>2.86</c:v>
                </c:pt>
                <c:pt idx="625">
                  <c:v>3.88</c:v>
                </c:pt>
                <c:pt idx="626">
                  <c:v>3.8</c:v>
                </c:pt>
                <c:pt idx="627">
                  <c:v>3.74</c:v>
                </c:pt>
                <c:pt idx="628">
                  <c:v>3.88</c:v>
                </c:pt>
                <c:pt idx="629">
                  <c:v>4.5999999999999996</c:v>
                </c:pt>
                <c:pt idx="630">
                  <c:v>4.5</c:v>
                </c:pt>
                <c:pt idx="631">
                  <c:v>5.94</c:v>
                </c:pt>
                <c:pt idx="632">
                  <c:v>6.78</c:v>
                </c:pt>
                <c:pt idx="633">
                  <c:v>7.46</c:v>
                </c:pt>
                <c:pt idx="634">
                  <c:v>7.72</c:v>
                </c:pt>
                <c:pt idx="635">
                  <c:v>7.4</c:v>
                </c:pt>
                <c:pt idx="636">
                  <c:v>6.28</c:v>
                </c:pt>
                <c:pt idx="637">
                  <c:v>5.32</c:v>
                </c:pt>
                <c:pt idx="638">
                  <c:v>4.68</c:v>
                </c:pt>
                <c:pt idx="639">
                  <c:v>4.68</c:v>
                </c:pt>
                <c:pt idx="640">
                  <c:v>4.74</c:v>
                </c:pt>
                <c:pt idx="641">
                  <c:v>4.9400000000000004</c:v>
                </c:pt>
                <c:pt idx="642">
                  <c:v>4.9000000000000004</c:v>
                </c:pt>
                <c:pt idx="643">
                  <c:v>5</c:v>
                </c:pt>
                <c:pt idx="644">
                  <c:v>5.18</c:v>
                </c:pt>
                <c:pt idx="645">
                  <c:v>5.58</c:v>
                </c:pt>
                <c:pt idx="646">
                  <c:v>5.3</c:v>
                </c:pt>
                <c:pt idx="647">
                  <c:v>5.2</c:v>
                </c:pt>
                <c:pt idx="648">
                  <c:v>4.78</c:v>
                </c:pt>
                <c:pt idx="649">
                  <c:v>5.48</c:v>
                </c:pt>
                <c:pt idx="650">
                  <c:v>5.3</c:v>
                </c:pt>
                <c:pt idx="651">
                  <c:v>5.46</c:v>
                </c:pt>
                <c:pt idx="652">
                  <c:v>5.6</c:v>
                </c:pt>
                <c:pt idx="653">
                  <c:v>5.46</c:v>
                </c:pt>
                <c:pt idx="654">
                  <c:v>5.14</c:v>
                </c:pt>
                <c:pt idx="655">
                  <c:v>4.9400000000000004</c:v>
                </c:pt>
                <c:pt idx="656">
                  <c:v>4.62</c:v>
                </c:pt>
                <c:pt idx="657">
                  <c:v>4.7</c:v>
                </c:pt>
                <c:pt idx="658">
                  <c:v>4.5999999999999996</c:v>
                </c:pt>
                <c:pt idx="659">
                  <c:v>4.54</c:v>
                </c:pt>
                <c:pt idx="660">
                  <c:v>4.2</c:v>
                </c:pt>
                <c:pt idx="661">
                  <c:v>4.24</c:v>
                </c:pt>
                <c:pt idx="662">
                  <c:v>4.04</c:v>
                </c:pt>
                <c:pt idx="663">
                  <c:v>4.24</c:v>
                </c:pt>
                <c:pt idx="664">
                  <c:v>4.28</c:v>
                </c:pt>
                <c:pt idx="665">
                  <c:v>4.62</c:v>
                </c:pt>
                <c:pt idx="666">
                  <c:v>4.5599999999999996</c:v>
                </c:pt>
                <c:pt idx="667">
                  <c:v>5.8</c:v>
                </c:pt>
                <c:pt idx="668">
                  <c:v>6.5</c:v>
                </c:pt>
                <c:pt idx="669">
                  <c:v>6.52</c:v>
                </c:pt>
                <c:pt idx="670">
                  <c:v>6.22</c:v>
                </c:pt>
                <c:pt idx="671">
                  <c:v>6</c:v>
                </c:pt>
                <c:pt idx="672">
                  <c:v>5.64</c:v>
                </c:pt>
                <c:pt idx="673">
                  <c:v>5.7</c:v>
                </c:pt>
                <c:pt idx="674">
                  <c:v>6.22</c:v>
                </c:pt>
                <c:pt idx="675">
                  <c:v>6.86</c:v>
                </c:pt>
                <c:pt idx="676">
                  <c:v>6.96</c:v>
                </c:pt>
                <c:pt idx="677">
                  <c:v>7.02</c:v>
                </c:pt>
                <c:pt idx="678">
                  <c:v>7.2</c:v>
                </c:pt>
                <c:pt idx="679">
                  <c:v>7.66</c:v>
                </c:pt>
                <c:pt idx="680">
                  <c:v>7.66</c:v>
                </c:pt>
                <c:pt idx="681">
                  <c:v>7.92</c:v>
                </c:pt>
                <c:pt idx="682">
                  <c:v>7.9</c:v>
                </c:pt>
                <c:pt idx="683">
                  <c:v>7.8</c:v>
                </c:pt>
                <c:pt idx="684">
                  <c:v>7.72</c:v>
                </c:pt>
                <c:pt idx="685">
                  <c:v>7.76</c:v>
                </c:pt>
                <c:pt idx="686">
                  <c:v>7.58</c:v>
                </c:pt>
                <c:pt idx="687">
                  <c:v>7.2</c:v>
                </c:pt>
                <c:pt idx="688">
                  <c:v>6.6</c:v>
                </c:pt>
                <c:pt idx="689">
                  <c:v>6.2</c:v>
                </c:pt>
                <c:pt idx="690">
                  <c:v>6.1</c:v>
                </c:pt>
                <c:pt idx="691">
                  <c:v>6.22</c:v>
                </c:pt>
                <c:pt idx="692">
                  <c:v>6.12</c:v>
                </c:pt>
                <c:pt idx="693">
                  <c:v>6.76</c:v>
                </c:pt>
                <c:pt idx="694">
                  <c:v>7.1</c:v>
                </c:pt>
                <c:pt idx="695">
                  <c:v>7.28</c:v>
                </c:pt>
                <c:pt idx="696">
                  <c:v>7.38</c:v>
                </c:pt>
                <c:pt idx="697">
                  <c:v>7.92</c:v>
                </c:pt>
                <c:pt idx="698">
                  <c:v>7.91</c:v>
                </c:pt>
                <c:pt idx="699">
                  <c:v>8.1</c:v>
                </c:pt>
                <c:pt idx="700">
                  <c:v>8.18</c:v>
                </c:pt>
                <c:pt idx="701">
                  <c:v>8.0299999999999994</c:v>
                </c:pt>
                <c:pt idx="702">
                  <c:v>7.8</c:v>
                </c:pt>
                <c:pt idx="703">
                  <c:v>7.58</c:v>
                </c:pt>
                <c:pt idx="704">
                  <c:v>7.34</c:v>
                </c:pt>
                <c:pt idx="705">
                  <c:v>7.2</c:v>
                </c:pt>
                <c:pt idx="706">
                  <c:v>7.34</c:v>
                </c:pt>
                <c:pt idx="707">
                  <c:v>7.8</c:v>
                </c:pt>
                <c:pt idx="708">
                  <c:v>7.88</c:v>
                </c:pt>
                <c:pt idx="709">
                  <c:v>7.84</c:v>
                </c:pt>
                <c:pt idx="710">
                  <c:v>7</c:v>
                </c:pt>
                <c:pt idx="711">
                  <c:v>7.7</c:v>
                </c:pt>
                <c:pt idx="712">
                  <c:v>7.52</c:v>
                </c:pt>
                <c:pt idx="713">
                  <c:v>7.24</c:v>
                </c:pt>
                <c:pt idx="714">
                  <c:v>6.88</c:v>
                </c:pt>
                <c:pt idx="715">
                  <c:v>6.62</c:v>
                </c:pt>
                <c:pt idx="716">
                  <c:v>6.3</c:v>
                </c:pt>
                <c:pt idx="717">
                  <c:v>5.98</c:v>
                </c:pt>
                <c:pt idx="718">
                  <c:v>5.6</c:v>
                </c:pt>
                <c:pt idx="719">
                  <c:v>5.58</c:v>
                </c:pt>
                <c:pt idx="720">
                  <c:v>5.48</c:v>
                </c:pt>
                <c:pt idx="721">
                  <c:v>5.34</c:v>
                </c:pt>
                <c:pt idx="722">
                  <c:v>5.16</c:v>
                </c:pt>
                <c:pt idx="723">
                  <c:v>5.0599999999999996</c:v>
                </c:pt>
                <c:pt idx="724">
                  <c:v>4.96</c:v>
                </c:pt>
                <c:pt idx="725">
                  <c:v>4.92</c:v>
                </c:pt>
                <c:pt idx="726">
                  <c:v>4.84</c:v>
                </c:pt>
                <c:pt idx="727">
                  <c:v>4.8600000000000003</c:v>
                </c:pt>
                <c:pt idx="728">
                  <c:v>4.72</c:v>
                </c:pt>
                <c:pt idx="729">
                  <c:v>4.76</c:v>
                </c:pt>
                <c:pt idx="730">
                  <c:v>4.72</c:v>
                </c:pt>
                <c:pt idx="731">
                  <c:v>4.66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B46-4293-9932-2E26EA179D89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4.5999999999999996</c:v>
                </c:pt>
                <c:pt idx="1">
                  <c:v>4.54</c:v>
                </c:pt>
                <c:pt idx="2">
                  <c:v>4.5</c:v>
                </c:pt>
                <c:pt idx="3">
                  <c:v>4.46</c:v>
                </c:pt>
                <c:pt idx="4">
                  <c:v>4.54</c:v>
                </c:pt>
                <c:pt idx="5">
                  <c:v>4.54</c:v>
                </c:pt>
                <c:pt idx="6">
                  <c:v>4.6399999999999997</c:v>
                </c:pt>
                <c:pt idx="7">
                  <c:v>5.44</c:v>
                </c:pt>
                <c:pt idx="8">
                  <c:v>5.7</c:v>
                </c:pt>
                <c:pt idx="9">
                  <c:v>5.4</c:v>
                </c:pt>
                <c:pt idx="10">
                  <c:v>5.36</c:v>
                </c:pt>
                <c:pt idx="11">
                  <c:v>5.66</c:v>
                </c:pt>
                <c:pt idx="12">
                  <c:v>5.76</c:v>
                </c:pt>
                <c:pt idx="13">
                  <c:v>5.7</c:v>
                </c:pt>
                <c:pt idx="14">
                  <c:v>5.42</c:v>
                </c:pt>
                <c:pt idx="15">
                  <c:v>5.2</c:v>
                </c:pt>
                <c:pt idx="16">
                  <c:v>5.04</c:v>
                </c:pt>
                <c:pt idx="17">
                  <c:v>5.0599999999999996</c:v>
                </c:pt>
                <c:pt idx="18">
                  <c:v>4.92</c:v>
                </c:pt>
                <c:pt idx="19">
                  <c:v>4.5599999999999996</c:v>
                </c:pt>
                <c:pt idx="20">
                  <c:v>4.66</c:v>
                </c:pt>
                <c:pt idx="21">
                  <c:v>4.66</c:v>
                </c:pt>
                <c:pt idx="22">
                  <c:v>4.6399999999999997</c:v>
                </c:pt>
                <c:pt idx="23">
                  <c:v>4.5999999999999996</c:v>
                </c:pt>
                <c:pt idx="24">
                  <c:v>4.5599999999999996</c:v>
                </c:pt>
                <c:pt idx="25">
                  <c:v>4.5</c:v>
                </c:pt>
                <c:pt idx="26">
                  <c:v>4.46</c:v>
                </c:pt>
                <c:pt idx="27">
                  <c:v>4.3600000000000003</c:v>
                </c:pt>
                <c:pt idx="28">
                  <c:v>4.38</c:v>
                </c:pt>
                <c:pt idx="29">
                  <c:v>4.5</c:v>
                </c:pt>
                <c:pt idx="30">
                  <c:v>4.46</c:v>
                </c:pt>
                <c:pt idx="31">
                  <c:v>4.46</c:v>
                </c:pt>
                <c:pt idx="32">
                  <c:v>4.7</c:v>
                </c:pt>
                <c:pt idx="33">
                  <c:v>4.9800000000000004</c:v>
                </c:pt>
                <c:pt idx="34">
                  <c:v>5.7</c:v>
                </c:pt>
                <c:pt idx="35">
                  <c:v>6.44</c:v>
                </c:pt>
                <c:pt idx="36">
                  <c:v>5.8</c:v>
                </c:pt>
                <c:pt idx="37">
                  <c:v>5.92</c:v>
                </c:pt>
                <c:pt idx="38">
                  <c:v>5.94</c:v>
                </c:pt>
                <c:pt idx="39">
                  <c:v>5.8</c:v>
                </c:pt>
                <c:pt idx="40">
                  <c:v>5.78</c:v>
                </c:pt>
                <c:pt idx="41">
                  <c:v>5.9</c:v>
                </c:pt>
                <c:pt idx="42">
                  <c:v>6.16</c:v>
                </c:pt>
                <c:pt idx="43">
                  <c:v>6.08</c:v>
                </c:pt>
                <c:pt idx="44">
                  <c:v>6.18</c:v>
                </c:pt>
                <c:pt idx="45">
                  <c:v>7.04</c:v>
                </c:pt>
                <c:pt idx="46">
                  <c:v>7.54</c:v>
                </c:pt>
                <c:pt idx="47">
                  <c:v>7.8</c:v>
                </c:pt>
                <c:pt idx="48">
                  <c:v>8</c:v>
                </c:pt>
                <c:pt idx="49">
                  <c:v>8.14</c:v>
                </c:pt>
                <c:pt idx="50">
                  <c:v>8.1</c:v>
                </c:pt>
                <c:pt idx="51">
                  <c:v>8.0399999999999991</c:v>
                </c:pt>
                <c:pt idx="52">
                  <c:v>7.8</c:v>
                </c:pt>
                <c:pt idx="53">
                  <c:v>7.42</c:v>
                </c:pt>
                <c:pt idx="54">
                  <c:v>7.04</c:v>
                </c:pt>
                <c:pt idx="55">
                  <c:v>6.74</c:v>
                </c:pt>
                <c:pt idx="56">
                  <c:v>6.36</c:v>
                </c:pt>
                <c:pt idx="57">
                  <c:v>6.24</c:v>
                </c:pt>
                <c:pt idx="58">
                  <c:v>6.2</c:v>
                </c:pt>
                <c:pt idx="59">
                  <c:v>6.36</c:v>
                </c:pt>
                <c:pt idx="60">
                  <c:v>6.26</c:v>
                </c:pt>
                <c:pt idx="61">
                  <c:v>6.66</c:v>
                </c:pt>
                <c:pt idx="62">
                  <c:v>5.9</c:v>
                </c:pt>
                <c:pt idx="63">
                  <c:v>5.72</c:v>
                </c:pt>
                <c:pt idx="64">
                  <c:v>5.66</c:v>
                </c:pt>
                <c:pt idx="65">
                  <c:v>5.78</c:v>
                </c:pt>
                <c:pt idx="66">
                  <c:v>5.9</c:v>
                </c:pt>
                <c:pt idx="67">
                  <c:v>5.9</c:v>
                </c:pt>
                <c:pt idx="68">
                  <c:v>5.72</c:v>
                </c:pt>
                <c:pt idx="69">
                  <c:v>5.6</c:v>
                </c:pt>
                <c:pt idx="70">
                  <c:v>5.5</c:v>
                </c:pt>
                <c:pt idx="71">
                  <c:v>5.44</c:v>
                </c:pt>
                <c:pt idx="72">
                  <c:v>5.34</c:v>
                </c:pt>
                <c:pt idx="73">
                  <c:v>5.34</c:v>
                </c:pt>
                <c:pt idx="74">
                  <c:v>5.32</c:v>
                </c:pt>
                <c:pt idx="75">
                  <c:v>5.3</c:v>
                </c:pt>
                <c:pt idx="76">
                  <c:v>5.24</c:v>
                </c:pt>
                <c:pt idx="77">
                  <c:v>5.28</c:v>
                </c:pt>
                <c:pt idx="78">
                  <c:v>6.26</c:v>
                </c:pt>
                <c:pt idx="79">
                  <c:v>6.48</c:v>
                </c:pt>
                <c:pt idx="80">
                  <c:v>6.18</c:v>
                </c:pt>
                <c:pt idx="81">
                  <c:v>5.82</c:v>
                </c:pt>
                <c:pt idx="82">
                  <c:v>5.52</c:v>
                </c:pt>
                <c:pt idx="83">
                  <c:v>5.66</c:v>
                </c:pt>
                <c:pt idx="84">
                  <c:v>5.72</c:v>
                </c:pt>
                <c:pt idx="85">
                  <c:v>6.06</c:v>
                </c:pt>
                <c:pt idx="86">
                  <c:v>5.42</c:v>
                </c:pt>
                <c:pt idx="87">
                  <c:v>5.38</c:v>
                </c:pt>
                <c:pt idx="88">
                  <c:v>5.28</c:v>
                </c:pt>
                <c:pt idx="89">
                  <c:v>5.3</c:v>
                </c:pt>
                <c:pt idx="90">
                  <c:v>5.46</c:v>
                </c:pt>
                <c:pt idx="91">
                  <c:v>5.58</c:v>
                </c:pt>
                <c:pt idx="92">
                  <c:v>5.64</c:v>
                </c:pt>
                <c:pt idx="93">
                  <c:v>5.64</c:v>
                </c:pt>
                <c:pt idx="94">
                  <c:v>5.5</c:v>
                </c:pt>
                <c:pt idx="95">
                  <c:v>5.44</c:v>
                </c:pt>
                <c:pt idx="96">
                  <c:v>5.26</c:v>
                </c:pt>
                <c:pt idx="97">
                  <c:v>4.92</c:v>
                </c:pt>
                <c:pt idx="98">
                  <c:v>4.8600000000000003</c:v>
                </c:pt>
                <c:pt idx="99">
                  <c:v>4.74</c:v>
                </c:pt>
                <c:pt idx="100">
                  <c:v>4.5999999999999996</c:v>
                </c:pt>
                <c:pt idx="101">
                  <c:v>4.5599999999999996</c:v>
                </c:pt>
                <c:pt idx="102">
                  <c:v>4.5</c:v>
                </c:pt>
                <c:pt idx="103">
                  <c:v>4.4800000000000004</c:v>
                </c:pt>
                <c:pt idx="104">
                  <c:v>4.46</c:v>
                </c:pt>
                <c:pt idx="105">
                  <c:v>4.46</c:v>
                </c:pt>
                <c:pt idx="106">
                  <c:v>4.4400000000000004</c:v>
                </c:pt>
                <c:pt idx="107">
                  <c:v>4.4400000000000004</c:v>
                </c:pt>
                <c:pt idx="108">
                  <c:v>4.4400000000000004</c:v>
                </c:pt>
                <c:pt idx="109">
                  <c:v>4.42</c:v>
                </c:pt>
                <c:pt idx="110">
                  <c:v>4.4400000000000004</c:v>
                </c:pt>
                <c:pt idx="111">
                  <c:v>4.46</c:v>
                </c:pt>
                <c:pt idx="112">
                  <c:v>4.32</c:v>
                </c:pt>
                <c:pt idx="113">
                  <c:v>4.46</c:v>
                </c:pt>
                <c:pt idx="114">
                  <c:v>4.7</c:v>
                </c:pt>
                <c:pt idx="115">
                  <c:v>4.72</c:v>
                </c:pt>
                <c:pt idx="116">
                  <c:v>4.68</c:v>
                </c:pt>
                <c:pt idx="117">
                  <c:v>5.0199999999999996</c:v>
                </c:pt>
                <c:pt idx="118">
                  <c:v>5.22</c:v>
                </c:pt>
                <c:pt idx="119">
                  <c:v>5.76</c:v>
                </c:pt>
                <c:pt idx="120">
                  <c:v>5.52</c:v>
                </c:pt>
                <c:pt idx="121">
                  <c:v>4.9800000000000004</c:v>
                </c:pt>
                <c:pt idx="122">
                  <c:v>4.5599999999999996</c:v>
                </c:pt>
                <c:pt idx="123">
                  <c:v>4.08</c:v>
                </c:pt>
                <c:pt idx="124">
                  <c:v>3.92</c:v>
                </c:pt>
                <c:pt idx="125">
                  <c:v>3.9</c:v>
                </c:pt>
                <c:pt idx="126">
                  <c:v>3.74</c:v>
                </c:pt>
                <c:pt idx="127">
                  <c:v>3.7</c:v>
                </c:pt>
                <c:pt idx="128">
                  <c:v>3.34</c:v>
                </c:pt>
                <c:pt idx="129">
                  <c:v>3.5</c:v>
                </c:pt>
                <c:pt idx="130">
                  <c:v>3.86</c:v>
                </c:pt>
                <c:pt idx="131">
                  <c:v>3.96</c:v>
                </c:pt>
                <c:pt idx="132">
                  <c:v>4.26</c:v>
                </c:pt>
                <c:pt idx="133">
                  <c:v>4.2</c:v>
                </c:pt>
                <c:pt idx="134">
                  <c:v>3.94</c:v>
                </c:pt>
                <c:pt idx="135">
                  <c:v>3.94</c:v>
                </c:pt>
                <c:pt idx="136">
                  <c:v>3.8</c:v>
                </c:pt>
                <c:pt idx="137">
                  <c:v>3.6</c:v>
                </c:pt>
                <c:pt idx="138">
                  <c:v>3.5</c:v>
                </c:pt>
                <c:pt idx="139">
                  <c:v>3.7</c:v>
                </c:pt>
                <c:pt idx="140">
                  <c:v>3.58</c:v>
                </c:pt>
                <c:pt idx="141">
                  <c:v>3.4</c:v>
                </c:pt>
                <c:pt idx="142">
                  <c:v>3.3</c:v>
                </c:pt>
                <c:pt idx="143">
                  <c:v>3.42</c:v>
                </c:pt>
                <c:pt idx="144">
                  <c:v>3.42</c:v>
                </c:pt>
                <c:pt idx="145">
                  <c:v>3.44</c:v>
                </c:pt>
                <c:pt idx="146">
                  <c:v>3.6</c:v>
                </c:pt>
                <c:pt idx="147">
                  <c:v>3.56</c:v>
                </c:pt>
                <c:pt idx="148">
                  <c:v>3.2</c:v>
                </c:pt>
                <c:pt idx="149">
                  <c:v>3.3</c:v>
                </c:pt>
                <c:pt idx="150">
                  <c:v>3.3</c:v>
                </c:pt>
                <c:pt idx="151">
                  <c:v>3.36</c:v>
                </c:pt>
                <c:pt idx="152">
                  <c:v>3.46</c:v>
                </c:pt>
                <c:pt idx="153">
                  <c:v>3.96</c:v>
                </c:pt>
                <c:pt idx="154">
                  <c:v>3.1</c:v>
                </c:pt>
                <c:pt idx="155">
                  <c:v>3.06</c:v>
                </c:pt>
                <c:pt idx="156">
                  <c:v>2.84</c:v>
                </c:pt>
                <c:pt idx="157">
                  <c:v>3.86</c:v>
                </c:pt>
                <c:pt idx="158">
                  <c:v>3.46</c:v>
                </c:pt>
                <c:pt idx="159">
                  <c:v>3.46</c:v>
                </c:pt>
                <c:pt idx="160">
                  <c:v>3.2</c:v>
                </c:pt>
                <c:pt idx="161">
                  <c:v>3.34</c:v>
                </c:pt>
                <c:pt idx="162">
                  <c:v>3.5</c:v>
                </c:pt>
                <c:pt idx="163">
                  <c:v>4.4000000000000004</c:v>
                </c:pt>
                <c:pt idx="164">
                  <c:v>3.82</c:v>
                </c:pt>
                <c:pt idx="165">
                  <c:v>3.66</c:v>
                </c:pt>
                <c:pt idx="166">
                  <c:v>3.54</c:v>
                </c:pt>
                <c:pt idx="167">
                  <c:v>4.66</c:v>
                </c:pt>
                <c:pt idx="168">
                  <c:v>5</c:v>
                </c:pt>
                <c:pt idx="169">
                  <c:v>5.0599999999999996</c:v>
                </c:pt>
                <c:pt idx="170">
                  <c:v>4.3600000000000003</c:v>
                </c:pt>
                <c:pt idx="171">
                  <c:v>4.34</c:v>
                </c:pt>
                <c:pt idx="172">
                  <c:v>4.5999999999999996</c:v>
                </c:pt>
                <c:pt idx="173">
                  <c:v>4.5599999999999996</c:v>
                </c:pt>
                <c:pt idx="174">
                  <c:v>4.1399999999999997</c:v>
                </c:pt>
                <c:pt idx="175">
                  <c:v>4.28</c:v>
                </c:pt>
                <c:pt idx="176">
                  <c:v>4.18</c:v>
                </c:pt>
                <c:pt idx="177">
                  <c:v>4.26</c:v>
                </c:pt>
                <c:pt idx="178">
                  <c:v>4.1399999999999997</c:v>
                </c:pt>
                <c:pt idx="179">
                  <c:v>4.34</c:v>
                </c:pt>
                <c:pt idx="180">
                  <c:v>4.0199999999999996</c:v>
                </c:pt>
                <c:pt idx="181">
                  <c:v>4.0199999999999996</c:v>
                </c:pt>
                <c:pt idx="182">
                  <c:v>3.28</c:v>
                </c:pt>
                <c:pt idx="183">
                  <c:v>3.36</c:v>
                </c:pt>
                <c:pt idx="184">
                  <c:v>2.6</c:v>
                </c:pt>
                <c:pt idx="185">
                  <c:v>3.24</c:v>
                </c:pt>
                <c:pt idx="186">
                  <c:v>2.6</c:v>
                </c:pt>
                <c:pt idx="187">
                  <c:v>3.26</c:v>
                </c:pt>
                <c:pt idx="188">
                  <c:v>2.4</c:v>
                </c:pt>
                <c:pt idx="189">
                  <c:v>2.46</c:v>
                </c:pt>
                <c:pt idx="190">
                  <c:v>2.2999999999999998</c:v>
                </c:pt>
                <c:pt idx="191">
                  <c:v>2.9</c:v>
                </c:pt>
                <c:pt idx="192">
                  <c:v>3.16</c:v>
                </c:pt>
                <c:pt idx="193">
                  <c:v>3.84</c:v>
                </c:pt>
                <c:pt idx="194">
                  <c:v>3.76</c:v>
                </c:pt>
                <c:pt idx="195">
                  <c:v>3.7</c:v>
                </c:pt>
                <c:pt idx="196">
                  <c:v>3.3</c:v>
                </c:pt>
                <c:pt idx="197">
                  <c:v>3.26</c:v>
                </c:pt>
                <c:pt idx="198">
                  <c:v>3.54</c:v>
                </c:pt>
                <c:pt idx="199">
                  <c:v>3.6</c:v>
                </c:pt>
                <c:pt idx="200">
                  <c:v>3.7</c:v>
                </c:pt>
                <c:pt idx="201">
                  <c:v>4.16</c:v>
                </c:pt>
                <c:pt idx="202">
                  <c:v>4.4800000000000004</c:v>
                </c:pt>
                <c:pt idx="203">
                  <c:v>4.5999999999999996</c:v>
                </c:pt>
                <c:pt idx="204">
                  <c:v>4.8</c:v>
                </c:pt>
                <c:pt idx="205">
                  <c:v>4.84</c:v>
                </c:pt>
                <c:pt idx="206">
                  <c:v>4.18</c:v>
                </c:pt>
                <c:pt idx="207">
                  <c:v>4.12</c:v>
                </c:pt>
                <c:pt idx="208">
                  <c:v>3.8</c:v>
                </c:pt>
                <c:pt idx="209">
                  <c:v>4.0199999999999996</c:v>
                </c:pt>
                <c:pt idx="210">
                  <c:v>3.9</c:v>
                </c:pt>
                <c:pt idx="211">
                  <c:v>4</c:v>
                </c:pt>
                <c:pt idx="212">
                  <c:v>3.6</c:v>
                </c:pt>
                <c:pt idx="213">
                  <c:v>4.0199999999999996</c:v>
                </c:pt>
                <c:pt idx="214">
                  <c:v>4.0999999999999996</c:v>
                </c:pt>
                <c:pt idx="215">
                  <c:v>4.5199999999999996</c:v>
                </c:pt>
                <c:pt idx="216">
                  <c:v>3.92</c:v>
                </c:pt>
                <c:pt idx="217">
                  <c:v>4.18</c:v>
                </c:pt>
                <c:pt idx="218">
                  <c:v>4.96</c:v>
                </c:pt>
                <c:pt idx="219">
                  <c:v>5.7</c:v>
                </c:pt>
                <c:pt idx="220">
                  <c:v>5.26</c:v>
                </c:pt>
                <c:pt idx="221">
                  <c:v>4.6399999999999997</c:v>
                </c:pt>
                <c:pt idx="222">
                  <c:v>4.5</c:v>
                </c:pt>
                <c:pt idx="223">
                  <c:v>5.56</c:v>
                </c:pt>
                <c:pt idx="224">
                  <c:v>5.6</c:v>
                </c:pt>
                <c:pt idx="225">
                  <c:v>5.24</c:v>
                </c:pt>
                <c:pt idx="226">
                  <c:v>4.7</c:v>
                </c:pt>
                <c:pt idx="227">
                  <c:v>4.46</c:v>
                </c:pt>
                <c:pt idx="228">
                  <c:v>4</c:v>
                </c:pt>
                <c:pt idx="229">
                  <c:v>4.04</c:v>
                </c:pt>
                <c:pt idx="230">
                  <c:v>4.4000000000000004</c:v>
                </c:pt>
                <c:pt idx="231">
                  <c:v>4.5999999999999996</c:v>
                </c:pt>
                <c:pt idx="232">
                  <c:v>4.34</c:v>
                </c:pt>
                <c:pt idx="233">
                  <c:v>4.5999999999999996</c:v>
                </c:pt>
                <c:pt idx="234">
                  <c:v>4.5</c:v>
                </c:pt>
                <c:pt idx="235">
                  <c:v>4.42</c:v>
                </c:pt>
                <c:pt idx="236">
                  <c:v>4.66</c:v>
                </c:pt>
                <c:pt idx="237">
                  <c:v>5.34</c:v>
                </c:pt>
                <c:pt idx="238">
                  <c:v>5.04</c:v>
                </c:pt>
                <c:pt idx="239">
                  <c:v>5.0599999999999996</c:v>
                </c:pt>
                <c:pt idx="240">
                  <c:v>4.4000000000000004</c:v>
                </c:pt>
                <c:pt idx="241">
                  <c:v>4.3600000000000003</c:v>
                </c:pt>
                <c:pt idx="242">
                  <c:v>5.2</c:v>
                </c:pt>
                <c:pt idx="243">
                  <c:v>5.88</c:v>
                </c:pt>
                <c:pt idx="244">
                  <c:v>5.16</c:v>
                </c:pt>
                <c:pt idx="245">
                  <c:v>5.0599999999999996</c:v>
                </c:pt>
                <c:pt idx="246">
                  <c:v>4.3</c:v>
                </c:pt>
                <c:pt idx="247">
                  <c:v>4.18</c:v>
                </c:pt>
                <c:pt idx="248">
                  <c:v>3.6</c:v>
                </c:pt>
                <c:pt idx="249">
                  <c:v>3.8</c:v>
                </c:pt>
                <c:pt idx="250">
                  <c:v>3.44</c:v>
                </c:pt>
                <c:pt idx="251">
                  <c:v>3.76</c:v>
                </c:pt>
                <c:pt idx="252">
                  <c:v>3.92</c:v>
                </c:pt>
                <c:pt idx="253">
                  <c:v>3.98</c:v>
                </c:pt>
                <c:pt idx="254">
                  <c:v>3.76</c:v>
                </c:pt>
                <c:pt idx="255">
                  <c:v>4.0999999999999996</c:v>
                </c:pt>
                <c:pt idx="256">
                  <c:v>4.08</c:v>
                </c:pt>
                <c:pt idx="257">
                  <c:v>4.3</c:v>
                </c:pt>
                <c:pt idx="258">
                  <c:v>3.86</c:v>
                </c:pt>
                <c:pt idx="259">
                  <c:v>4.16</c:v>
                </c:pt>
                <c:pt idx="260">
                  <c:v>3.86</c:v>
                </c:pt>
                <c:pt idx="261">
                  <c:v>3.76</c:v>
                </c:pt>
                <c:pt idx="262">
                  <c:v>3.26</c:v>
                </c:pt>
                <c:pt idx="263">
                  <c:v>3.32</c:v>
                </c:pt>
                <c:pt idx="264">
                  <c:v>2.9</c:v>
                </c:pt>
                <c:pt idx="265">
                  <c:v>3.52</c:v>
                </c:pt>
                <c:pt idx="266">
                  <c:v>3.14</c:v>
                </c:pt>
                <c:pt idx="267">
                  <c:v>3.18</c:v>
                </c:pt>
                <c:pt idx="268">
                  <c:v>2.9</c:v>
                </c:pt>
                <c:pt idx="269">
                  <c:v>3.3</c:v>
                </c:pt>
                <c:pt idx="270">
                  <c:v>3.04</c:v>
                </c:pt>
                <c:pt idx="271">
                  <c:v>3.38</c:v>
                </c:pt>
                <c:pt idx="272">
                  <c:v>2.8</c:v>
                </c:pt>
                <c:pt idx="273">
                  <c:v>2.74</c:v>
                </c:pt>
                <c:pt idx="274">
                  <c:v>2.54</c:v>
                </c:pt>
                <c:pt idx="275">
                  <c:v>2.65</c:v>
                </c:pt>
                <c:pt idx="276">
                  <c:v>2.54</c:v>
                </c:pt>
                <c:pt idx="277">
                  <c:v>2.82</c:v>
                </c:pt>
                <c:pt idx="278">
                  <c:v>2.42</c:v>
                </c:pt>
                <c:pt idx="279">
                  <c:v>2.54</c:v>
                </c:pt>
                <c:pt idx="280">
                  <c:v>3.48</c:v>
                </c:pt>
                <c:pt idx="281">
                  <c:v>4.1399999999999997</c:v>
                </c:pt>
                <c:pt idx="282">
                  <c:v>3.2</c:v>
                </c:pt>
                <c:pt idx="283">
                  <c:v>2.9630000000000001</c:v>
                </c:pt>
                <c:pt idx="284">
                  <c:v>2.7</c:v>
                </c:pt>
                <c:pt idx="285">
                  <c:v>2.68</c:v>
                </c:pt>
                <c:pt idx="286">
                  <c:v>2.5</c:v>
                </c:pt>
                <c:pt idx="287">
                  <c:v>2.8</c:v>
                </c:pt>
                <c:pt idx="288">
                  <c:v>2.42</c:v>
                </c:pt>
                <c:pt idx="289">
                  <c:v>2.66</c:v>
                </c:pt>
                <c:pt idx="290">
                  <c:v>2.2799999999999998</c:v>
                </c:pt>
                <c:pt idx="291">
                  <c:v>2.38</c:v>
                </c:pt>
                <c:pt idx="292">
                  <c:v>2.2000000000000002</c:v>
                </c:pt>
                <c:pt idx="293">
                  <c:v>2.4</c:v>
                </c:pt>
                <c:pt idx="294">
                  <c:v>2.14</c:v>
                </c:pt>
                <c:pt idx="295">
                  <c:v>2.2999999999999998</c:v>
                </c:pt>
                <c:pt idx="296">
                  <c:v>2.04</c:v>
                </c:pt>
                <c:pt idx="297">
                  <c:v>2.2000000000000002</c:v>
                </c:pt>
                <c:pt idx="298">
                  <c:v>2</c:v>
                </c:pt>
                <c:pt idx="299">
                  <c:v>2.2799999999999998</c:v>
                </c:pt>
                <c:pt idx="300">
                  <c:v>1.96</c:v>
                </c:pt>
                <c:pt idx="301">
                  <c:v>2.08</c:v>
                </c:pt>
                <c:pt idx="302">
                  <c:v>2.12</c:v>
                </c:pt>
                <c:pt idx="303">
                  <c:v>2.82</c:v>
                </c:pt>
                <c:pt idx="304">
                  <c:v>2.02</c:v>
                </c:pt>
                <c:pt idx="305">
                  <c:v>2.04</c:v>
                </c:pt>
                <c:pt idx="306">
                  <c:v>1.84</c:v>
                </c:pt>
                <c:pt idx="307">
                  <c:v>2</c:v>
                </c:pt>
                <c:pt idx="308">
                  <c:v>1.84</c:v>
                </c:pt>
                <c:pt idx="309">
                  <c:v>2.04</c:v>
                </c:pt>
                <c:pt idx="310">
                  <c:v>1.76</c:v>
                </c:pt>
                <c:pt idx="311">
                  <c:v>1.94</c:v>
                </c:pt>
                <c:pt idx="312">
                  <c:v>1.7</c:v>
                </c:pt>
                <c:pt idx="313">
                  <c:v>1.94</c:v>
                </c:pt>
                <c:pt idx="314">
                  <c:v>1.78</c:v>
                </c:pt>
                <c:pt idx="315">
                  <c:v>1.9</c:v>
                </c:pt>
                <c:pt idx="316">
                  <c:v>1.64</c:v>
                </c:pt>
                <c:pt idx="317">
                  <c:v>1.94</c:v>
                </c:pt>
                <c:pt idx="318">
                  <c:v>1.56</c:v>
                </c:pt>
                <c:pt idx="319">
                  <c:v>1.8</c:v>
                </c:pt>
                <c:pt idx="320">
                  <c:v>1.6</c:v>
                </c:pt>
                <c:pt idx="321">
                  <c:v>1.88</c:v>
                </c:pt>
                <c:pt idx="322">
                  <c:v>1.62</c:v>
                </c:pt>
                <c:pt idx="323">
                  <c:v>1.86</c:v>
                </c:pt>
                <c:pt idx="324">
                  <c:v>1.66</c:v>
                </c:pt>
                <c:pt idx="325">
                  <c:v>1.98</c:v>
                </c:pt>
                <c:pt idx="326">
                  <c:v>1.64</c:v>
                </c:pt>
                <c:pt idx="327">
                  <c:v>1.94</c:v>
                </c:pt>
                <c:pt idx="328">
                  <c:v>1.54</c:v>
                </c:pt>
                <c:pt idx="329">
                  <c:v>1.8</c:v>
                </c:pt>
                <c:pt idx="330">
                  <c:v>1.4</c:v>
                </c:pt>
                <c:pt idx="331">
                  <c:v>1.82</c:v>
                </c:pt>
                <c:pt idx="332">
                  <c:v>1.54</c:v>
                </c:pt>
                <c:pt idx="333">
                  <c:v>1.72</c:v>
                </c:pt>
                <c:pt idx="334">
                  <c:v>1.32</c:v>
                </c:pt>
                <c:pt idx="335">
                  <c:v>2.2799999999999998</c:v>
                </c:pt>
                <c:pt idx="336">
                  <c:v>1.8</c:v>
                </c:pt>
                <c:pt idx="337">
                  <c:v>1.74</c:v>
                </c:pt>
                <c:pt idx="338">
                  <c:v>1.42</c:v>
                </c:pt>
                <c:pt idx="339">
                  <c:v>1.64</c:v>
                </c:pt>
                <c:pt idx="340">
                  <c:v>1.36</c:v>
                </c:pt>
                <c:pt idx="341">
                  <c:v>1.56</c:v>
                </c:pt>
                <c:pt idx="342">
                  <c:v>1.34</c:v>
                </c:pt>
                <c:pt idx="343">
                  <c:v>1.6</c:v>
                </c:pt>
                <c:pt idx="344">
                  <c:v>1.4</c:v>
                </c:pt>
                <c:pt idx="345">
                  <c:v>1.74</c:v>
                </c:pt>
                <c:pt idx="346">
                  <c:v>1.64</c:v>
                </c:pt>
                <c:pt idx="347">
                  <c:v>1.64</c:v>
                </c:pt>
                <c:pt idx="348">
                  <c:v>1.32</c:v>
                </c:pt>
                <c:pt idx="349">
                  <c:v>1.44</c:v>
                </c:pt>
                <c:pt idx="350">
                  <c:v>1.24</c:v>
                </c:pt>
                <c:pt idx="351">
                  <c:v>1.36</c:v>
                </c:pt>
                <c:pt idx="352">
                  <c:v>1.2</c:v>
                </c:pt>
                <c:pt idx="353">
                  <c:v>1.34</c:v>
                </c:pt>
                <c:pt idx="354">
                  <c:v>1.1599999999999999</c:v>
                </c:pt>
                <c:pt idx="355">
                  <c:v>1.32</c:v>
                </c:pt>
                <c:pt idx="356">
                  <c:v>1.1200000000000001</c:v>
                </c:pt>
                <c:pt idx="357">
                  <c:v>1.32</c:v>
                </c:pt>
                <c:pt idx="358">
                  <c:v>1.1000000000000001</c:v>
                </c:pt>
                <c:pt idx="359">
                  <c:v>1.28</c:v>
                </c:pt>
                <c:pt idx="360">
                  <c:v>1.04</c:v>
                </c:pt>
                <c:pt idx="361">
                  <c:v>1.28</c:v>
                </c:pt>
                <c:pt idx="362">
                  <c:v>1.06</c:v>
                </c:pt>
                <c:pt idx="363">
                  <c:v>1.3</c:v>
                </c:pt>
                <c:pt idx="364">
                  <c:v>1.46</c:v>
                </c:pt>
                <c:pt idx="365">
                  <c:v>1.64</c:v>
                </c:pt>
                <c:pt idx="366">
                  <c:v>1.24</c:v>
                </c:pt>
                <c:pt idx="367">
                  <c:v>1.38</c:v>
                </c:pt>
                <c:pt idx="368">
                  <c:v>1.1200000000000001</c:v>
                </c:pt>
                <c:pt idx="369">
                  <c:v>1.32</c:v>
                </c:pt>
                <c:pt idx="370">
                  <c:v>1.08</c:v>
                </c:pt>
                <c:pt idx="371">
                  <c:v>1.32</c:v>
                </c:pt>
                <c:pt idx="372">
                  <c:v>1.06</c:v>
                </c:pt>
                <c:pt idx="373">
                  <c:v>1.36</c:v>
                </c:pt>
                <c:pt idx="374">
                  <c:v>1.2</c:v>
                </c:pt>
                <c:pt idx="375">
                  <c:v>1.42</c:v>
                </c:pt>
                <c:pt idx="376">
                  <c:v>1.1399999999999999</c:v>
                </c:pt>
                <c:pt idx="377">
                  <c:v>1.28</c:v>
                </c:pt>
                <c:pt idx="378">
                  <c:v>1.06</c:v>
                </c:pt>
                <c:pt idx="379">
                  <c:v>2.2400000000000002</c:v>
                </c:pt>
                <c:pt idx="380">
                  <c:v>1</c:v>
                </c:pt>
                <c:pt idx="381">
                  <c:v>1.2</c:v>
                </c:pt>
                <c:pt idx="382">
                  <c:v>0.94</c:v>
                </c:pt>
                <c:pt idx="383">
                  <c:v>1.1599999999999999</c:v>
                </c:pt>
                <c:pt idx="384">
                  <c:v>0.94</c:v>
                </c:pt>
                <c:pt idx="385">
                  <c:v>1.1599999999999999</c:v>
                </c:pt>
                <c:pt idx="386">
                  <c:v>0.96</c:v>
                </c:pt>
                <c:pt idx="387">
                  <c:v>1.2</c:v>
                </c:pt>
                <c:pt idx="388">
                  <c:v>1</c:v>
                </c:pt>
                <c:pt idx="389">
                  <c:v>1.3</c:v>
                </c:pt>
                <c:pt idx="390">
                  <c:v>1</c:v>
                </c:pt>
                <c:pt idx="391">
                  <c:v>1.18</c:v>
                </c:pt>
                <c:pt idx="392">
                  <c:v>0.94</c:v>
                </c:pt>
                <c:pt idx="393">
                  <c:v>1.18</c:v>
                </c:pt>
                <c:pt idx="394">
                  <c:v>0.94</c:v>
                </c:pt>
                <c:pt idx="395">
                  <c:v>1.18</c:v>
                </c:pt>
                <c:pt idx="396">
                  <c:v>0.9</c:v>
                </c:pt>
                <c:pt idx="397">
                  <c:v>1.1399999999999999</c:v>
                </c:pt>
                <c:pt idx="398">
                  <c:v>0.88</c:v>
                </c:pt>
                <c:pt idx="399">
                  <c:v>1.08</c:v>
                </c:pt>
                <c:pt idx="400">
                  <c:v>0.84</c:v>
                </c:pt>
                <c:pt idx="401">
                  <c:v>1.1000000000000001</c:v>
                </c:pt>
                <c:pt idx="402">
                  <c:v>0.9</c:v>
                </c:pt>
                <c:pt idx="403">
                  <c:v>1.1200000000000001</c:v>
                </c:pt>
                <c:pt idx="404">
                  <c:v>0.84</c:v>
                </c:pt>
                <c:pt idx="405">
                  <c:v>1.06</c:v>
                </c:pt>
                <c:pt idx="406">
                  <c:v>0.8</c:v>
                </c:pt>
                <c:pt idx="407">
                  <c:v>1.02</c:v>
                </c:pt>
                <c:pt idx="408">
                  <c:v>0.78</c:v>
                </c:pt>
                <c:pt idx="409">
                  <c:v>1.1200000000000001</c:v>
                </c:pt>
                <c:pt idx="410">
                  <c:v>0.72</c:v>
                </c:pt>
                <c:pt idx="411">
                  <c:v>1</c:v>
                </c:pt>
                <c:pt idx="412">
                  <c:v>0.74</c:v>
                </c:pt>
                <c:pt idx="413">
                  <c:v>1.04</c:v>
                </c:pt>
                <c:pt idx="414">
                  <c:v>0.74</c:v>
                </c:pt>
                <c:pt idx="415">
                  <c:v>1.08</c:v>
                </c:pt>
                <c:pt idx="416">
                  <c:v>0.82</c:v>
                </c:pt>
                <c:pt idx="417">
                  <c:v>1.1599999999999999</c:v>
                </c:pt>
                <c:pt idx="418">
                  <c:v>0.8</c:v>
                </c:pt>
                <c:pt idx="419">
                  <c:v>1.1399999999999999</c:v>
                </c:pt>
                <c:pt idx="420">
                  <c:v>0.96</c:v>
                </c:pt>
                <c:pt idx="421">
                  <c:v>1.36</c:v>
                </c:pt>
                <c:pt idx="422">
                  <c:v>1.1200000000000001</c:v>
                </c:pt>
                <c:pt idx="423">
                  <c:v>1.32</c:v>
                </c:pt>
                <c:pt idx="424">
                  <c:v>1.1599999999999999</c:v>
                </c:pt>
                <c:pt idx="425">
                  <c:v>1.34</c:v>
                </c:pt>
                <c:pt idx="426">
                  <c:v>1.1399999999999999</c:v>
                </c:pt>
                <c:pt idx="427">
                  <c:v>1.34</c:v>
                </c:pt>
                <c:pt idx="428">
                  <c:v>1.18</c:v>
                </c:pt>
                <c:pt idx="429">
                  <c:v>1.34</c:v>
                </c:pt>
                <c:pt idx="430">
                  <c:v>1.26</c:v>
                </c:pt>
                <c:pt idx="431">
                  <c:v>1.26</c:v>
                </c:pt>
                <c:pt idx="432">
                  <c:v>1.24</c:v>
                </c:pt>
                <c:pt idx="433">
                  <c:v>1.2</c:v>
                </c:pt>
                <c:pt idx="434">
                  <c:v>1.22</c:v>
                </c:pt>
                <c:pt idx="435">
                  <c:v>1.24</c:v>
                </c:pt>
                <c:pt idx="436">
                  <c:v>1.22</c:v>
                </c:pt>
                <c:pt idx="437">
                  <c:v>1.24</c:v>
                </c:pt>
                <c:pt idx="438">
                  <c:v>1.22</c:v>
                </c:pt>
                <c:pt idx="439">
                  <c:v>1.72</c:v>
                </c:pt>
                <c:pt idx="440">
                  <c:v>1.3</c:v>
                </c:pt>
                <c:pt idx="441">
                  <c:v>1.44</c:v>
                </c:pt>
                <c:pt idx="442">
                  <c:v>1.26</c:v>
                </c:pt>
                <c:pt idx="443">
                  <c:v>1.54</c:v>
                </c:pt>
                <c:pt idx="444">
                  <c:v>1.2</c:v>
                </c:pt>
                <c:pt idx="445">
                  <c:v>1.46</c:v>
                </c:pt>
                <c:pt idx="446">
                  <c:v>1.2</c:v>
                </c:pt>
                <c:pt idx="447">
                  <c:v>0.9</c:v>
                </c:pt>
                <c:pt idx="448">
                  <c:v>0.9</c:v>
                </c:pt>
                <c:pt idx="449">
                  <c:v>0.9</c:v>
                </c:pt>
                <c:pt idx="450">
                  <c:v>1.02</c:v>
                </c:pt>
                <c:pt idx="451">
                  <c:v>1.1399999999999999</c:v>
                </c:pt>
                <c:pt idx="452">
                  <c:v>1.1599999999999999</c:v>
                </c:pt>
                <c:pt idx="453">
                  <c:v>1.02</c:v>
                </c:pt>
                <c:pt idx="454">
                  <c:v>1</c:v>
                </c:pt>
                <c:pt idx="455">
                  <c:v>1.2</c:v>
                </c:pt>
                <c:pt idx="456">
                  <c:v>1.02</c:v>
                </c:pt>
                <c:pt idx="457">
                  <c:v>0.98</c:v>
                </c:pt>
                <c:pt idx="458">
                  <c:v>0.96</c:v>
                </c:pt>
                <c:pt idx="459">
                  <c:v>0.96</c:v>
                </c:pt>
                <c:pt idx="460">
                  <c:v>0.98</c:v>
                </c:pt>
                <c:pt idx="461">
                  <c:v>1.62</c:v>
                </c:pt>
                <c:pt idx="462">
                  <c:v>1.4</c:v>
                </c:pt>
                <c:pt idx="463">
                  <c:v>1.72</c:v>
                </c:pt>
                <c:pt idx="464">
                  <c:v>1.4</c:v>
                </c:pt>
                <c:pt idx="465">
                  <c:v>1.32</c:v>
                </c:pt>
                <c:pt idx="466">
                  <c:v>1.26</c:v>
                </c:pt>
                <c:pt idx="467">
                  <c:v>1.22</c:v>
                </c:pt>
                <c:pt idx="468">
                  <c:v>1.22</c:v>
                </c:pt>
                <c:pt idx="469">
                  <c:v>1.56</c:v>
                </c:pt>
                <c:pt idx="470">
                  <c:v>1.24</c:v>
                </c:pt>
                <c:pt idx="471">
                  <c:v>1.46</c:v>
                </c:pt>
                <c:pt idx="472">
                  <c:v>1.1599999999999999</c:v>
                </c:pt>
                <c:pt idx="473">
                  <c:v>1.62</c:v>
                </c:pt>
                <c:pt idx="474">
                  <c:v>1.1000000000000001</c:v>
                </c:pt>
                <c:pt idx="475">
                  <c:v>1.18</c:v>
                </c:pt>
                <c:pt idx="476">
                  <c:v>1.2</c:v>
                </c:pt>
                <c:pt idx="477">
                  <c:v>1.52</c:v>
                </c:pt>
                <c:pt idx="478">
                  <c:v>1.26</c:v>
                </c:pt>
                <c:pt idx="479">
                  <c:v>1.62</c:v>
                </c:pt>
                <c:pt idx="480">
                  <c:v>1.34</c:v>
                </c:pt>
                <c:pt idx="481">
                  <c:v>1.62</c:v>
                </c:pt>
                <c:pt idx="482">
                  <c:v>1.32</c:v>
                </c:pt>
                <c:pt idx="483">
                  <c:v>1.56</c:v>
                </c:pt>
                <c:pt idx="484">
                  <c:v>1.64</c:v>
                </c:pt>
                <c:pt idx="485">
                  <c:v>2.16</c:v>
                </c:pt>
                <c:pt idx="486">
                  <c:v>1.94</c:v>
                </c:pt>
                <c:pt idx="487">
                  <c:v>2.1</c:v>
                </c:pt>
                <c:pt idx="488">
                  <c:v>2.04</c:v>
                </c:pt>
                <c:pt idx="489">
                  <c:v>2.2999999999999998</c:v>
                </c:pt>
                <c:pt idx="490">
                  <c:v>1.88</c:v>
                </c:pt>
                <c:pt idx="491">
                  <c:v>2.12</c:v>
                </c:pt>
                <c:pt idx="492">
                  <c:v>1.68</c:v>
                </c:pt>
                <c:pt idx="493">
                  <c:v>1.9</c:v>
                </c:pt>
                <c:pt idx="494">
                  <c:v>1.4</c:v>
                </c:pt>
                <c:pt idx="495">
                  <c:v>1.76</c:v>
                </c:pt>
                <c:pt idx="496">
                  <c:v>1.38</c:v>
                </c:pt>
                <c:pt idx="497">
                  <c:v>1.44</c:v>
                </c:pt>
                <c:pt idx="498">
                  <c:v>1.28</c:v>
                </c:pt>
                <c:pt idx="499">
                  <c:v>1.68</c:v>
                </c:pt>
                <c:pt idx="500">
                  <c:v>1.28</c:v>
                </c:pt>
                <c:pt idx="501">
                  <c:v>1.72</c:v>
                </c:pt>
                <c:pt idx="502">
                  <c:v>1.34</c:v>
                </c:pt>
                <c:pt idx="503">
                  <c:v>1.18</c:v>
                </c:pt>
                <c:pt idx="504">
                  <c:v>1.1399999999999999</c:v>
                </c:pt>
                <c:pt idx="505">
                  <c:v>1.1399999999999999</c:v>
                </c:pt>
                <c:pt idx="506">
                  <c:v>1.1399999999999999</c:v>
                </c:pt>
                <c:pt idx="507">
                  <c:v>1.1000000000000001</c:v>
                </c:pt>
                <c:pt idx="508">
                  <c:v>1.1000000000000001</c:v>
                </c:pt>
                <c:pt idx="509">
                  <c:v>1.3</c:v>
                </c:pt>
                <c:pt idx="510">
                  <c:v>1.1399999999999999</c:v>
                </c:pt>
                <c:pt idx="511">
                  <c:v>1.44</c:v>
                </c:pt>
                <c:pt idx="512">
                  <c:v>1.22</c:v>
                </c:pt>
                <c:pt idx="513">
                  <c:v>1.46</c:v>
                </c:pt>
                <c:pt idx="514">
                  <c:v>1.22</c:v>
                </c:pt>
                <c:pt idx="515">
                  <c:v>1.46</c:v>
                </c:pt>
                <c:pt idx="516">
                  <c:v>1.22</c:v>
                </c:pt>
                <c:pt idx="517">
                  <c:v>1.44</c:v>
                </c:pt>
                <c:pt idx="518">
                  <c:v>1.24</c:v>
                </c:pt>
                <c:pt idx="519">
                  <c:v>1.32</c:v>
                </c:pt>
                <c:pt idx="520">
                  <c:v>1.1599999999999999</c:v>
                </c:pt>
                <c:pt idx="521">
                  <c:v>1.18</c:v>
                </c:pt>
                <c:pt idx="522">
                  <c:v>1.1000000000000001</c:v>
                </c:pt>
                <c:pt idx="523">
                  <c:v>1.3</c:v>
                </c:pt>
                <c:pt idx="524">
                  <c:v>1.18</c:v>
                </c:pt>
                <c:pt idx="525">
                  <c:v>1.34</c:v>
                </c:pt>
                <c:pt idx="526">
                  <c:v>1.2</c:v>
                </c:pt>
                <c:pt idx="527">
                  <c:v>1.36</c:v>
                </c:pt>
                <c:pt idx="528">
                  <c:v>1</c:v>
                </c:pt>
                <c:pt idx="529">
                  <c:v>1.28</c:v>
                </c:pt>
                <c:pt idx="530">
                  <c:v>0.96</c:v>
                </c:pt>
                <c:pt idx="531">
                  <c:v>1.3</c:v>
                </c:pt>
                <c:pt idx="532">
                  <c:v>0.98</c:v>
                </c:pt>
                <c:pt idx="533">
                  <c:v>1.34</c:v>
                </c:pt>
                <c:pt idx="534">
                  <c:v>1.04</c:v>
                </c:pt>
                <c:pt idx="535">
                  <c:v>1.34</c:v>
                </c:pt>
                <c:pt idx="536">
                  <c:v>1.22</c:v>
                </c:pt>
                <c:pt idx="537">
                  <c:v>1.76</c:v>
                </c:pt>
                <c:pt idx="538">
                  <c:v>1.26</c:v>
                </c:pt>
                <c:pt idx="539">
                  <c:v>1.48</c:v>
                </c:pt>
                <c:pt idx="540">
                  <c:v>1.1000000000000001</c:v>
                </c:pt>
                <c:pt idx="541">
                  <c:v>1.48</c:v>
                </c:pt>
                <c:pt idx="542">
                  <c:v>1.1000000000000001</c:v>
                </c:pt>
                <c:pt idx="543">
                  <c:v>1.44</c:v>
                </c:pt>
                <c:pt idx="544">
                  <c:v>0.98</c:v>
                </c:pt>
                <c:pt idx="545">
                  <c:v>1.3</c:v>
                </c:pt>
                <c:pt idx="546">
                  <c:v>0.94</c:v>
                </c:pt>
                <c:pt idx="547">
                  <c:v>1.26</c:v>
                </c:pt>
                <c:pt idx="548">
                  <c:v>0.94</c:v>
                </c:pt>
                <c:pt idx="549">
                  <c:v>1.28</c:v>
                </c:pt>
                <c:pt idx="550">
                  <c:v>0.84</c:v>
                </c:pt>
                <c:pt idx="551">
                  <c:v>1.28</c:v>
                </c:pt>
                <c:pt idx="552">
                  <c:v>0.86</c:v>
                </c:pt>
                <c:pt idx="553">
                  <c:v>1.26</c:v>
                </c:pt>
                <c:pt idx="554">
                  <c:v>0.83</c:v>
                </c:pt>
                <c:pt idx="555">
                  <c:v>1.54</c:v>
                </c:pt>
                <c:pt idx="556">
                  <c:v>1.1399999999999999</c:v>
                </c:pt>
                <c:pt idx="557">
                  <c:v>1.64</c:v>
                </c:pt>
                <c:pt idx="558">
                  <c:v>1.1200000000000001</c:v>
                </c:pt>
                <c:pt idx="559">
                  <c:v>1.7</c:v>
                </c:pt>
                <c:pt idx="560">
                  <c:v>1.74</c:v>
                </c:pt>
                <c:pt idx="561">
                  <c:v>2.1</c:v>
                </c:pt>
                <c:pt idx="562">
                  <c:v>1.42</c:v>
                </c:pt>
                <c:pt idx="563">
                  <c:v>1.66</c:v>
                </c:pt>
                <c:pt idx="564">
                  <c:v>1.1000000000000001</c:v>
                </c:pt>
                <c:pt idx="565">
                  <c:v>1.44</c:v>
                </c:pt>
                <c:pt idx="566">
                  <c:v>1.02</c:v>
                </c:pt>
                <c:pt idx="567">
                  <c:v>1.36</c:v>
                </c:pt>
                <c:pt idx="568">
                  <c:v>0.96</c:v>
                </c:pt>
                <c:pt idx="569">
                  <c:v>1.1399999999999999</c:v>
                </c:pt>
                <c:pt idx="570">
                  <c:v>0.84</c:v>
                </c:pt>
                <c:pt idx="571">
                  <c:v>1.2</c:v>
                </c:pt>
                <c:pt idx="572">
                  <c:v>0.92</c:v>
                </c:pt>
                <c:pt idx="573">
                  <c:v>1.2</c:v>
                </c:pt>
                <c:pt idx="574">
                  <c:v>1.06</c:v>
                </c:pt>
                <c:pt idx="575">
                  <c:v>1.44</c:v>
                </c:pt>
                <c:pt idx="576">
                  <c:v>1.24</c:v>
                </c:pt>
                <c:pt idx="577">
                  <c:v>1.56</c:v>
                </c:pt>
                <c:pt idx="578">
                  <c:v>1.1000000000000001</c:v>
                </c:pt>
                <c:pt idx="579">
                  <c:v>1.72</c:v>
                </c:pt>
                <c:pt idx="580">
                  <c:v>1.68</c:v>
                </c:pt>
                <c:pt idx="581">
                  <c:v>2.08</c:v>
                </c:pt>
                <c:pt idx="582">
                  <c:v>1.66</c:v>
                </c:pt>
                <c:pt idx="583">
                  <c:v>1.18</c:v>
                </c:pt>
                <c:pt idx="584">
                  <c:v>2.06</c:v>
                </c:pt>
                <c:pt idx="585">
                  <c:v>2.35</c:v>
                </c:pt>
                <c:pt idx="586">
                  <c:v>2</c:v>
                </c:pt>
                <c:pt idx="587">
                  <c:v>1.98</c:v>
                </c:pt>
                <c:pt idx="588">
                  <c:v>1.44</c:v>
                </c:pt>
                <c:pt idx="589">
                  <c:v>1.64</c:v>
                </c:pt>
                <c:pt idx="590">
                  <c:v>1.32</c:v>
                </c:pt>
                <c:pt idx="591">
                  <c:v>2</c:v>
                </c:pt>
                <c:pt idx="592">
                  <c:v>2.06</c:v>
                </c:pt>
                <c:pt idx="593">
                  <c:v>1.88</c:v>
                </c:pt>
                <c:pt idx="594">
                  <c:v>1.66</c:v>
                </c:pt>
                <c:pt idx="595">
                  <c:v>1.66</c:v>
                </c:pt>
                <c:pt idx="596">
                  <c:v>2</c:v>
                </c:pt>
                <c:pt idx="597">
                  <c:v>2.1</c:v>
                </c:pt>
                <c:pt idx="598">
                  <c:v>1.66</c:v>
                </c:pt>
                <c:pt idx="599">
                  <c:v>1.7</c:v>
                </c:pt>
                <c:pt idx="600">
                  <c:v>1.2</c:v>
                </c:pt>
                <c:pt idx="601">
                  <c:v>1.46</c:v>
                </c:pt>
                <c:pt idx="602">
                  <c:v>1.08</c:v>
                </c:pt>
                <c:pt idx="603">
                  <c:v>1.32</c:v>
                </c:pt>
                <c:pt idx="604">
                  <c:v>0.94</c:v>
                </c:pt>
                <c:pt idx="605">
                  <c:v>0.84</c:v>
                </c:pt>
                <c:pt idx="606">
                  <c:v>0.8</c:v>
                </c:pt>
                <c:pt idx="607">
                  <c:v>0.86</c:v>
                </c:pt>
                <c:pt idx="608">
                  <c:v>1.1599999999999999</c:v>
                </c:pt>
                <c:pt idx="609">
                  <c:v>2.08</c:v>
                </c:pt>
                <c:pt idx="610">
                  <c:v>1.76</c:v>
                </c:pt>
                <c:pt idx="611">
                  <c:v>1.78</c:v>
                </c:pt>
                <c:pt idx="612">
                  <c:v>1.64</c:v>
                </c:pt>
                <c:pt idx="613">
                  <c:v>1.98</c:v>
                </c:pt>
                <c:pt idx="614">
                  <c:v>1.96</c:v>
                </c:pt>
                <c:pt idx="615">
                  <c:v>1.88</c:v>
                </c:pt>
                <c:pt idx="616">
                  <c:v>1.46</c:v>
                </c:pt>
                <c:pt idx="617">
                  <c:v>1.76</c:v>
                </c:pt>
                <c:pt idx="618">
                  <c:v>1.4</c:v>
                </c:pt>
                <c:pt idx="619">
                  <c:v>1.92</c:v>
                </c:pt>
                <c:pt idx="620">
                  <c:v>1.42</c:v>
                </c:pt>
                <c:pt idx="621">
                  <c:v>1.78</c:v>
                </c:pt>
                <c:pt idx="622">
                  <c:v>1.48</c:v>
                </c:pt>
                <c:pt idx="623">
                  <c:v>1.86</c:v>
                </c:pt>
                <c:pt idx="624">
                  <c:v>1.46</c:v>
                </c:pt>
                <c:pt idx="625">
                  <c:v>1.8</c:v>
                </c:pt>
                <c:pt idx="626">
                  <c:v>1.34</c:v>
                </c:pt>
                <c:pt idx="627">
                  <c:v>1.64</c:v>
                </c:pt>
                <c:pt idx="628">
                  <c:v>1.18</c:v>
                </c:pt>
                <c:pt idx="629">
                  <c:v>1.42</c:v>
                </c:pt>
                <c:pt idx="630">
                  <c:v>1.2</c:v>
                </c:pt>
                <c:pt idx="631">
                  <c:v>1.46</c:v>
                </c:pt>
                <c:pt idx="632">
                  <c:v>1.18</c:v>
                </c:pt>
                <c:pt idx="633">
                  <c:v>1.38</c:v>
                </c:pt>
                <c:pt idx="634">
                  <c:v>1.2</c:v>
                </c:pt>
                <c:pt idx="635">
                  <c:v>1.7</c:v>
                </c:pt>
                <c:pt idx="636">
                  <c:v>1.4</c:v>
                </c:pt>
                <c:pt idx="637">
                  <c:v>1.66</c:v>
                </c:pt>
                <c:pt idx="638">
                  <c:v>1.96</c:v>
                </c:pt>
                <c:pt idx="639">
                  <c:v>2.38</c:v>
                </c:pt>
                <c:pt idx="640">
                  <c:v>2.5</c:v>
                </c:pt>
                <c:pt idx="641">
                  <c:v>2.46</c:v>
                </c:pt>
                <c:pt idx="642">
                  <c:v>2.04</c:v>
                </c:pt>
                <c:pt idx="643">
                  <c:v>2.34</c:v>
                </c:pt>
                <c:pt idx="644">
                  <c:v>2.2400000000000002</c:v>
                </c:pt>
                <c:pt idx="645">
                  <c:v>2.5</c:v>
                </c:pt>
                <c:pt idx="646">
                  <c:v>2.12</c:v>
                </c:pt>
                <c:pt idx="647">
                  <c:v>2.06</c:v>
                </c:pt>
                <c:pt idx="648">
                  <c:v>1.7</c:v>
                </c:pt>
                <c:pt idx="649">
                  <c:v>2.06</c:v>
                </c:pt>
                <c:pt idx="650">
                  <c:v>1.64</c:v>
                </c:pt>
                <c:pt idx="651">
                  <c:v>2</c:v>
                </c:pt>
                <c:pt idx="652">
                  <c:v>1.8</c:v>
                </c:pt>
                <c:pt idx="653">
                  <c:v>1.98</c:v>
                </c:pt>
                <c:pt idx="654">
                  <c:v>1.8</c:v>
                </c:pt>
                <c:pt idx="655">
                  <c:v>2.06</c:v>
                </c:pt>
                <c:pt idx="656">
                  <c:v>1.72</c:v>
                </c:pt>
                <c:pt idx="657">
                  <c:v>2.06</c:v>
                </c:pt>
                <c:pt idx="658">
                  <c:v>1.54</c:v>
                </c:pt>
                <c:pt idx="659">
                  <c:v>1.7</c:v>
                </c:pt>
                <c:pt idx="660">
                  <c:v>1.34</c:v>
                </c:pt>
                <c:pt idx="661">
                  <c:v>1.7</c:v>
                </c:pt>
                <c:pt idx="662">
                  <c:v>1.34</c:v>
                </c:pt>
                <c:pt idx="663">
                  <c:v>1.64</c:v>
                </c:pt>
                <c:pt idx="664">
                  <c:v>1.38</c:v>
                </c:pt>
                <c:pt idx="665">
                  <c:v>1.92</c:v>
                </c:pt>
                <c:pt idx="666">
                  <c:v>1.72</c:v>
                </c:pt>
                <c:pt idx="667">
                  <c:v>2.06</c:v>
                </c:pt>
                <c:pt idx="668">
                  <c:v>1.92</c:v>
                </c:pt>
                <c:pt idx="669">
                  <c:v>2.38</c:v>
                </c:pt>
                <c:pt idx="670">
                  <c:v>2.42</c:v>
                </c:pt>
                <c:pt idx="671">
                  <c:v>2.9</c:v>
                </c:pt>
                <c:pt idx="672">
                  <c:v>2.48</c:v>
                </c:pt>
                <c:pt idx="673">
                  <c:v>2.54</c:v>
                </c:pt>
                <c:pt idx="674">
                  <c:v>2.2200000000000002</c:v>
                </c:pt>
                <c:pt idx="675">
                  <c:v>2.84</c:v>
                </c:pt>
                <c:pt idx="676">
                  <c:v>2.68</c:v>
                </c:pt>
                <c:pt idx="677">
                  <c:v>2.52</c:v>
                </c:pt>
                <c:pt idx="678">
                  <c:v>2.12</c:v>
                </c:pt>
                <c:pt idx="679">
                  <c:v>2.56</c:v>
                </c:pt>
                <c:pt idx="680">
                  <c:v>2.66</c:v>
                </c:pt>
                <c:pt idx="681">
                  <c:v>3.06</c:v>
                </c:pt>
                <c:pt idx="682">
                  <c:v>2.65</c:v>
                </c:pt>
                <c:pt idx="683">
                  <c:v>2.52</c:v>
                </c:pt>
                <c:pt idx="684">
                  <c:v>2.2000000000000002</c:v>
                </c:pt>
                <c:pt idx="685">
                  <c:v>2.2400000000000002</c:v>
                </c:pt>
                <c:pt idx="686">
                  <c:v>2</c:v>
                </c:pt>
                <c:pt idx="687">
                  <c:v>2.08</c:v>
                </c:pt>
                <c:pt idx="688">
                  <c:v>1.86</c:v>
                </c:pt>
                <c:pt idx="689">
                  <c:v>1.96</c:v>
                </c:pt>
                <c:pt idx="690">
                  <c:v>1.72</c:v>
                </c:pt>
                <c:pt idx="691">
                  <c:v>2</c:v>
                </c:pt>
                <c:pt idx="692">
                  <c:v>1.68</c:v>
                </c:pt>
                <c:pt idx="693">
                  <c:v>2</c:v>
                </c:pt>
                <c:pt idx="694">
                  <c:v>1.9</c:v>
                </c:pt>
                <c:pt idx="695">
                  <c:v>2.34</c:v>
                </c:pt>
                <c:pt idx="696">
                  <c:v>2.74</c:v>
                </c:pt>
                <c:pt idx="697">
                  <c:v>2.8</c:v>
                </c:pt>
                <c:pt idx="698">
                  <c:v>2.42</c:v>
                </c:pt>
                <c:pt idx="699">
                  <c:v>2.42</c:v>
                </c:pt>
                <c:pt idx="700">
                  <c:v>2.2400000000000002</c:v>
                </c:pt>
                <c:pt idx="701">
                  <c:v>2.79</c:v>
                </c:pt>
                <c:pt idx="702">
                  <c:v>2.34</c:v>
                </c:pt>
                <c:pt idx="703">
                  <c:v>2.3199999999999998</c:v>
                </c:pt>
                <c:pt idx="704">
                  <c:v>2.08</c:v>
                </c:pt>
                <c:pt idx="705">
                  <c:v>3.4</c:v>
                </c:pt>
                <c:pt idx="706">
                  <c:v>3.06</c:v>
                </c:pt>
                <c:pt idx="707">
                  <c:v>2.88</c:v>
                </c:pt>
                <c:pt idx="708">
                  <c:v>2.46</c:v>
                </c:pt>
                <c:pt idx="709">
                  <c:v>2.52</c:v>
                </c:pt>
                <c:pt idx="710">
                  <c:v>2.1800000000000002</c:v>
                </c:pt>
                <c:pt idx="711">
                  <c:v>2.2799999999999998</c:v>
                </c:pt>
                <c:pt idx="712">
                  <c:v>2.04</c:v>
                </c:pt>
                <c:pt idx="713">
                  <c:v>2.2200000000000002</c:v>
                </c:pt>
                <c:pt idx="714">
                  <c:v>1.96</c:v>
                </c:pt>
                <c:pt idx="715">
                  <c:v>2.08</c:v>
                </c:pt>
                <c:pt idx="716">
                  <c:v>1.9</c:v>
                </c:pt>
                <c:pt idx="717">
                  <c:v>2.04</c:v>
                </c:pt>
                <c:pt idx="718">
                  <c:v>1.82</c:v>
                </c:pt>
                <c:pt idx="719">
                  <c:v>2.02</c:v>
                </c:pt>
                <c:pt idx="720">
                  <c:v>1.76</c:v>
                </c:pt>
                <c:pt idx="721">
                  <c:v>2.14</c:v>
                </c:pt>
                <c:pt idx="722">
                  <c:v>2.46</c:v>
                </c:pt>
                <c:pt idx="723">
                  <c:v>2.08</c:v>
                </c:pt>
                <c:pt idx="724">
                  <c:v>1.72</c:v>
                </c:pt>
                <c:pt idx="725">
                  <c:v>1.9</c:v>
                </c:pt>
                <c:pt idx="726">
                  <c:v>1.62</c:v>
                </c:pt>
                <c:pt idx="727">
                  <c:v>1.82</c:v>
                </c:pt>
                <c:pt idx="728">
                  <c:v>1.48</c:v>
                </c:pt>
                <c:pt idx="729">
                  <c:v>1.74</c:v>
                </c:pt>
                <c:pt idx="730">
                  <c:v>1.42</c:v>
                </c:pt>
                <c:pt idx="731">
                  <c:v>1.74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B46-4293-9932-2E26EA179D89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1.36</c:v>
                </c:pt>
                <c:pt idx="1">
                  <c:v>1.7</c:v>
                </c:pt>
                <c:pt idx="2">
                  <c:v>1.32</c:v>
                </c:pt>
                <c:pt idx="3">
                  <c:v>1.64</c:v>
                </c:pt>
                <c:pt idx="4">
                  <c:v>1.28</c:v>
                </c:pt>
                <c:pt idx="5">
                  <c:v>1.64</c:v>
                </c:pt>
                <c:pt idx="6">
                  <c:v>1.22</c:v>
                </c:pt>
                <c:pt idx="7">
                  <c:v>1.64</c:v>
                </c:pt>
                <c:pt idx="8">
                  <c:v>1.2</c:v>
                </c:pt>
                <c:pt idx="9">
                  <c:v>1.46</c:v>
                </c:pt>
                <c:pt idx="10">
                  <c:v>1.1399999999999999</c:v>
                </c:pt>
                <c:pt idx="11">
                  <c:v>1.48</c:v>
                </c:pt>
                <c:pt idx="12">
                  <c:v>1.1000000000000001</c:v>
                </c:pt>
                <c:pt idx="13">
                  <c:v>1.28</c:v>
                </c:pt>
                <c:pt idx="14">
                  <c:v>1.1000000000000001</c:v>
                </c:pt>
                <c:pt idx="15">
                  <c:v>1.28</c:v>
                </c:pt>
                <c:pt idx="16">
                  <c:v>1.06</c:v>
                </c:pt>
                <c:pt idx="17">
                  <c:v>1.1200000000000001</c:v>
                </c:pt>
                <c:pt idx="18">
                  <c:v>1</c:v>
                </c:pt>
                <c:pt idx="19">
                  <c:v>1.2</c:v>
                </c:pt>
                <c:pt idx="20">
                  <c:v>0.96</c:v>
                </c:pt>
                <c:pt idx="21">
                  <c:v>1.28</c:v>
                </c:pt>
                <c:pt idx="22">
                  <c:v>0.96</c:v>
                </c:pt>
                <c:pt idx="23">
                  <c:v>1.28</c:v>
                </c:pt>
                <c:pt idx="24">
                  <c:v>0.96</c:v>
                </c:pt>
                <c:pt idx="25">
                  <c:v>1.3</c:v>
                </c:pt>
                <c:pt idx="26">
                  <c:v>0.92</c:v>
                </c:pt>
                <c:pt idx="27">
                  <c:v>1.32</c:v>
                </c:pt>
                <c:pt idx="28">
                  <c:v>1.44</c:v>
                </c:pt>
                <c:pt idx="29">
                  <c:v>1.88</c:v>
                </c:pt>
                <c:pt idx="30">
                  <c:v>1.34</c:v>
                </c:pt>
                <c:pt idx="31">
                  <c:v>1.7</c:v>
                </c:pt>
                <c:pt idx="32">
                  <c:v>1.34</c:v>
                </c:pt>
                <c:pt idx="33">
                  <c:v>1.72</c:v>
                </c:pt>
                <c:pt idx="34">
                  <c:v>1.9</c:v>
                </c:pt>
                <c:pt idx="35">
                  <c:v>2.08</c:v>
                </c:pt>
                <c:pt idx="36">
                  <c:v>1.8</c:v>
                </c:pt>
                <c:pt idx="37">
                  <c:v>1.96</c:v>
                </c:pt>
                <c:pt idx="38">
                  <c:v>1.52</c:v>
                </c:pt>
                <c:pt idx="39">
                  <c:v>1.7</c:v>
                </c:pt>
                <c:pt idx="40">
                  <c:v>1.28</c:v>
                </c:pt>
                <c:pt idx="41">
                  <c:v>1.56</c:v>
                </c:pt>
                <c:pt idx="42">
                  <c:v>1.1599999999999999</c:v>
                </c:pt>
                <c:pt idx="43">
                  <c:v>1.62</c:v>
                </c:pt>
                <c:pt idx="44">
                  <c:v>1.1200000000000001</c:v>
                </c:pt>
                <c:pt idx="45">
                  <c:v>1.6</c:v>
                </c:pt>
                <c:pt idx="46">
                  <c:v>1.1200000000000001</c:v>
                </c:pt>
                <c:pt idx="47">
                  <c:v>1.8</c:v>
                </c:pt>
                <c:pt idx="48">
                  <c:v>1.92</c:v>
                </c:pt>
                <c:pt idx="49">
                  <c:v>2.1800000000000002</c:v>
                </c:pt>
                <c:pt idx="50">
                  <c:v>1.64</c:v>
                </c:pt>
                <c:pt idx="51">
                  <c:v>1.72</c:v>
                </c:pt>
                <c:pt idx="52">
                  <c:v>1.32</c:v>
                </c:pt>
                <c:pt idx="53">
                  <c:v>1.7</c:v>
                </c:pt>
                <c:pt idx="54">
                  <c:v>1.22</c:v>
                </c:pt>
                <c:pt idx="55">
                  <c:v>1.64</c:v>
                </c:pt>
                <c:pt idx="56">
                  <c:v>1.1599999999999999</c:v>
                </c:pt>
                <c:pt idx="57">
                  <c:v>1.54</c:v>
                </c:pt>
                <c:pt idx="58">
                  <c:v>1.1000000000000001</c:v>
                </c:pt>
                <c:pt idx="59">
                  <c:v>1.48</c:v>
                </c:pt>
                <c:pt idx="60">
                  <c:v>1.04</c:v>
                </c:pt>
                <c:pt idx="61">
                  <c:v>1.04</c:v>
                </c:pt>
                <c:pt idx="62">
                  <c:v>1.04</c:v>
                </c:pt>
                <c:pt idx="63">
                  <c:v>1.64</c:v>
                </c:pt>
                <c:pt idx="64">
                  <c:v>1.34</c:v>
                </c:pt>
                <c:pt idx="65">
                  <c:v>2.02</c:v>
                </c:pt>
                <c:pt idx="66">
                  <c:v>1.86</c:v>
                </c:pt>
                <c:pt idx="67">
                  <c:v>2.02</c:v>
                </c:pt>
                <c:pt idx="68">
                  <c:v>1.62</c:v>
                </c:pt>
                <c:pt idx="69">
                  <c:v>2.2000000000000002</c:v>
                </c:pt>
                <c:pt idx="70">
                  <c:v>2.12</c:v>
                </c:pt>
                <c:pt idx="71">
                  <c:v>2.72</c:v>
                </c:pt>
                <c:pt idx="72">
                  <c:v>2.48</c:v>
                </c:pt>
                <c:pt idx="73">
                  <c:v>2.84</c:v>
                </c:pt>
                <c:pt idx="74">
                  <c:v>2.1</c:v>
                </c:pt>
                <c:pt idx="75">
                  <c:v>2.5</c:v>
                </c:pt>
                <c:pt idx="76">
                  <c:v>2.16</c:v>
                </c:pt>
                <c:pt idx="77">
                  <c:v>2.66</c:v>
                </c:pt>
                <c:pt idx="78">
                  <c:v>2.48</c:v>
                </c:pt>
                <c:pt idx="79">
                  <c:v>3.36</c:v>
                </c:pt>
                <c:pt idx="80">
                  <c:v>3.62</c:v>
                </c:pt>
                <c:pt idx="81">
                  <c:v>4</c:v>
                </c:pt>
                <c:pt idx="82">
                  <c:v>3.5</c:v>
                </c:pt>
                <c:pt idx="83">
                  <c:v>3.76</c:v>
                </c:pt>
                <c:pt idx="84">
                  <c:v>3.24</c:v>
                </c:pt>
                <c:pt idx="85">
                  <c:v>3.38</c:v>
                </c:pt>
                <c:pt idx="86">
                  <c:v>3.3</c:v>
                </c:pt>
                <c:pt idx="87">
                  <c:v>3.72</c:v>
                </c:pt>
                <c:pt idx="88">
                  <c:v>3.3</c:v>
                </c:pt>
                <c:pt idx="89">
                  <c:v>3.5</c:v>
                </c:pt>
                <c:pt idx="90">
                  <c:v>3.2</c:v>
                </c:pt>
                <c:pt idx="91">
                  <c:v>3.28</c:v>
                </c:pt>
                <c:pt idx="92">
                  <c:v>3.26</c:v>
                </c:pt>
                <c:pt idx="93">
                  <c:v>3.46</c:v>
                </c:pt>
                <c:pt idx="94">
                  <c:v>3.3</c:v>
                </c:pt>
                <c:pt idx="95">
                  <c:v>3.78</c:v>
                </c:pt>
                <c:pt idx="96">
                  <c:v>3.26</c:v>
                </c:pt>
                <c:pt idx="97">
                  <c:v>3.7</c:v>
                </c:pt>
                <c:pt idx="98">
                  <c:v>3.62</c:v>
                </c:pt>
                <c:pt idx="99">
                  <c:v>3.7</c:v>
                </c:pt>
                <c:pt idx="100">
                  <c:v>3.36</c:v>
                </c:pt>
                <c:pt idx="101">
                  <c:v>3.58</c:v>
                </c:pt>
                <c:pt idx="102">
                  <c:v>2.94</c:v>
                </c:pt>
                <c:pt idx="103">
                  <c:v>3.12</c:v>
                </c:pt>
                <c:pt idx="104">
                  <c:v>3.14</c:v>
                </c:pt>
                <c:pt idx="105">
                  <c:v>3.38</c:v>
                </c:pt>
                <c:pt idx="106">
                  <c:v>3.26</c:v>
                </c:pt>
                <c:pt idx="107">
                  <c:v>3.38</c:v>
                </c:pt>
                <c:pt idx="108">
                  <c:v>2.8</c:v>
                </c:pt>
                <c:pt idx="109">
                  <c:v>3</c:v>
                </c:pt>
                <c:pt idx="110">
                  <c:v>2.7</c:v>
                </c:pt>
                <c:pt idx="111">
                  <c:v>2.94</c:v>
                </c:pt>
                <c:pt idx="112">
                  <c:v>2.94</c:v>
                </c:pt>
                <c:pt idx="113">
                  <c:v>2.2999999999999998</c:v>
                </c:pt>
                <c:pt idx="114">
                  <c:v>2.9</c:v>
                </c:pt>
                <c:pt idx="115">
                  <c:v>3.26</c:v>
                </c:pt>
                <c:pt idx="116">
                  <c:v>2.9</c:v>
                </c:pt>
                <c:pt idx="117">
                  <c:v>3</c:v>
                </c:pt>
                <c:pt idx="118">
                  <c:v>2.72</c:v>
                </c:pt>
                <c:pt idx="119">
                  <c:v>2.4900000000000002</c:v>
                </c:pt>
                <c:pt idx="120">
                  <c:v>2.36</c:v>
                </c:pt>
                <c:pt idx="121">
                  <c:v>2.7</c:v>
                </c:pt>
                <c:pt idx="122">
                  <c:v>2.4</c:v>
                </c:pt>
                <c:pt idx="123">
                  <c:v>2.7</c:v>
                </c:pt>
                <c:pt idx="124">
                  <c:v>2.9</c:v>
                </c:pt>
                <c:pt idx="125">
                  <c:v>3.06</c:v>
                </c:pt>
                <c:pt idx="126">
                  <c:v>3</c:v>
                </c:pt>
                <c:pt idx="127">
                  <c:v>3.02</c:v>
                </c:pt>
                <c:pt idx="128">
                  <c:v>2.36</c:v>
                </c:pt>
                <c:pt idx="129">
                  <c:v>2.8</c:v>
                </c:pt>
                <c:pt idx="130">
                  <c:v>2.74</c:v>
                </c:pt>
                <c:pt idx="131">
                  <c:v>2.92</c:v>
                </c:pt>
                <c:pt idx="132">
                  <c:v>2.74</c:v>
                </c:pt>
                <c:pt idx="133">
                  <c:v>2.92</c:v>
                </c:pt>
                <c:pt idx="134">
                  <c:v>2.82</c:v>
                </c:pt>
                <c:pt idx="135">
                  <c:v>3</c:v>
                </c:pt>
                <c:pt idx="136">
                  <c:v>2.74</c:v>
                </c:pt>
                <c:pt idx="137">
                  <c:v>2.36</c:v>
                </c:pt>
                <c:pt idx="138">
                  <c:v>2.16</c:v>
                </c:pt>
                <c:pt idx="139">
                  <c:v>2.16</c:v>
                </c:pt>
                <c:pt idx="140">
                  <c:v>1.8</c:v>
                </c:pt>
                <c:pt idx="141">
                  <c:v>1.9</c:v>
                </c:pt>
                <c:pt idx="142">
                  <c:v>1.52</c:v>
                </c:pt>
                <c:pt idx="143">
                  <c:v>2.08</c:v>
                </c:pt>
                <c:pt idx="144">
                  <c:v>1.92</c:v>
                </c:pt>
                <c:pt idx="145">
                  <c:v>2.1800000000000002</c:v>
                </c:pt>
                <c:pt idx="146">
                  <c:v>2.4</c:v>
                </c:pt>
                <c:pt idx="147">
                  <c:v>2.58</c:v>
                </c:pt>
                <c:pt idx="148">
                  <c:v>2.4</c:v>
                </c:pt>
                <c:pt idx="149">
                  <c:v>3.4</c:v>
                </c:pt>
                <c:pt idx="150">
                  <c:v>3.44</c:v>
                </c:pt>
                <c:pt idx="151">
                  <c:v>3.24</c:v>
                </c:pt>
                <c:pt idx="152">
                  <c:v>2.74</c:v>
                </c:pt>
                <c:pt idx="153">
                  <c:v>2.94</c:v>
                </c:pt>
                <c:pt idx="154">
                  <c:v>2.72</c:v>
                </c:pt>
                <c:pt idx="155">
                  <c:v>3.18</c:v>
                </c:pt>
                <c:pt idx="156">
                  <c:v>3.14</c:v>
                </c:pt>
                <c:pt idx="157">
                  <c:v>3.72</c:v>
                </c:pt>
                <c:pt idx="158">
                  <c:v>3.72</c:v>
                </c:pt>
                <c:pt idx="159">
                  <c:v>3.84</c:v>
                </c:pt>
                <c:pt idx="160">
                  <c:v>3.7</c:v>
                </c:pt>
                <c:pt idx="161">
                  <c:v>4.9800000000000004</c:v>
                </c:pt>
                <c:pt idx="162">
                  <c:v>5.52</c:v>
                </c:pt>
                <c:pt idx="163">
                  <c:v>5.0599999999999996</c:v>
                </c:pt>
                <c:pt idx="164">
                  <c:v>4.4000000000000004</c:v>
                </c:pt>
                <c:pt idx="165">
                  <c:v>4.16</c:v>
                </c:pt>
                <c:pt idx="166">
                  <c:v>3.8</c:v>
                </c:pt>
                <c:pt idx="167">
                  <c:v>3.84</c:v>
                </c:pt>
                <c:pt idx="168">
                  <c:v>3.56</c:v>
                </c:pt>
                <c:pt idx="169">
                  <c:v>4</c:v>
                </c:pt>
                <c:pt idx="170">
                  <c:v>3.56</c:v>
                </c:pt>
                <c:pt idx="171">
                  <c:v>3.6</c:v>
                </c:pt>
                <c:pt idx="172">
                  <c:v>3.38</c:v>
                </c:pt>
                <c:pt idx="173">
                  <c:v>3.54</c:v>
                </c:pt>
                <c:pt idx="174">
                  <c:v>3.26</c:v>
                </c:pt>
                <c:pt idx="175">
                  <c:v>3.34</c:v>
                </c:pt>
                <c:pt idx="176">
                  <c:v>2.6</c:v>
                </c:pt>
                <c:pt idx="177">
                  <c:v>2.92</c:v>
                </c:pt>
                <c:pt idx="178">
                  <c:v>2.46</c:v>
                </c:pt>
                <c:pt idx="179">
                  <c:v>2.82</c:v>
                </c:pt>
                <c:pt idx="180">
                  <c:v>2.4300000000000002</c:v>
                </c:pt>
                <c:pt idx="181">
                  <c:v>2.74</c:v>
                </c:pt>
                <c:pt idx="182">
                  <c:v>2.46</c:v>
                </c:pt>
                <c:pt idx="183">
                  <c:v>2.96</c:v>
                </c:pt>
                <c:pt idx="184">
                  <c:v>2.48</c:v>
                </c:pt>
                <c:pt idx="185">
                  <c:v>2.96</c:v>
                </c:pt>
                <c:pt idx="186">
                  <c:v>2.76</c:v>
                </c:pt>
                <c:pt idx="187">
                  <c:v>3.14</c:v>
                </c:pt>
                <c:pt idx="188">
                  <c:v>2.8</c:v>
                </c:pt>
                <c:pt idx="189">
                  <c:v>3.06</c:v>
                </c:pt>
                <c:pt idx="190">
                  <c:v>2.7</c:v>
                </c:pt>
                <c:pt idx="191">
                  <c:v>3.04</c:v>
                </c:pt>
                <c:pt idx="192">
                  <c:v>2.42</c:v>
                </c:pt>
                <c:pt idx="193">
                  <c:v>2.76</c:v>
                </c:pt>
                <c:pt idx="194">
                  <c:v>2.04</c:v>
                </c:pt>
                <c:pt idx="195">
                  <c:v>2.1</c:v>
                </c:pt>
                <c:pt idx="196">
                  <c:v>1.84</c:v>
                </c:pt>
                <c:pt idx="197">
                  <c:v>2.2999999999999998</c:v>
                </c:pt>
                <c:pt idx="198">
                  <c:v>2.16</c:v>
                </c:pt>
                <c:pt idx="199">
                  <c:v>2.78</c:v>
                </c:pt>
                <c:pt idx="200">
                  <c:v>2.16</c:v>
                </c:pt>
                <c:pt idx="201">
                  <c:v>2.92</c:v>
                </c:pt>
                <c:pt idx="202">
                  <c:v>2.02</c:v>
                </c:pt>
                <c:pt idx="203">
                  <c:v>2.34</c:v>
                </c:pt>
                <c:pt idx="204">
                  <c:v>2.1</c:v>
                </c:pt>
                <c:pt idx="205">
                  <c:v>2.3199999999999998</c:v>
                </c:pt>
                <c:pt idx="206">
                  <c:v>1.74</c:v>
                </c:pt>
                <c:pt idx="207">
                  <c:v>2.12</c:v>
                </c:pt>
                <c:pt idx="208">
                  <c:v>1.86</c:v>
                </c:pt>
                <c:pt idx="209">
                  <c:v>2.1</c:v>
                </c:pt>
                <c:pt idx="210">
                  <c:v>2.06</c:v>
                </c:pt>
                <c:pt idx="211">
                  <c:v>2.2599999999999998</c:v>
                </c:pt>
                <c:pt idx="212">
                  <c:v>1.72</c:v>
                </c:pt>
                <c:pt idx="213">
                  <c:v>2.12</c:v>
                </c:pt>
                <c:pt idx="214">
                  <c:v>1.7</c:v>
                </c:pt>
                <c:pt idx="215">
                  <c:v>2.2000000000000002</c:v>
                </c:pt>
                <c:pt idx="216">
                  <c:v>2.1</c:v>
                </c:pt>
                <c:pt idx="217">
                  <c:v>3.3</c:v>
                </c:pt>
                <c:pt idx="218">
                  <c:v>3.1</c:v>
                </c:pt>
                <c:pt idx="219">
                  <c:v>3.52</c:v>
                </c:pt>
                <c:pt idx="220">
                  <c:v>3.84</c:v>
                </c:pt>
                <c:pt idx="221">
                  <c:v>4.0599999999999996</c:v>
                </c:pt>
                <c:pt idx="222">
                  <c:v>4</c:v>
                </c:pt>
                <c:pt idx="223">
                  <c:v>3.96</c:v>
                </c:pt>
                <c:pt idx="224">
                  <c:v>3.14</c:v>
                </c:pt>
                <c:pt idx="225">
                  <c:v>3.8</c:v>
                </c:pt>
                <c:pt idx="226">
                  <c:v>4.1399999999999997</c:v>
                </c:pt>
                <c:pt idx="227">
                  <c:v>4.18</c:v>
                </c:pt>
                <c:pt idx="228">
                  <c:v>3.62</c:v>
                </c:pt>
                <c:pt idx="229">
                  <c:v>3.66</c:v>
                </c:pt>
                <c:pt idx="230">
                  <c:v>3.02</c:v>
                </c:pt>
                <c:pt idx="231">
                  <c:v>3.4</c:v>
                </c:pt>
                <c:pt idx="232">
                  <c:v>2.98</c:v>
                </c:pt>
                <c:pt idx="233">
                  <c:v>3.38</c:v>
                </c:pt>
                <c:pt idx="234">
                  <c:v>3</c:v>
                </c:pt>
                <c:pt idx="235">
                  <c:v>3.66</c:v>
                </c:pt>
                <c:pt idx="236">
                  <c:v>3.6</c:v>
                </c:pt>
                <c:pt idx="237">
                  <c:v>3.68</c:v>
                </c:pt>
                <c:pt idx="238">
                  <c:v>3.14</c:v>
                </c:pt>
                <c:pt idx="239">
                  <c:v>3.38</c:v>
                </c:pt>
                <c:pt idx="240">
                  <c:v>3</c:v>
                </c:pt>
                <c:pt idx="241">
                  <c:v>3.3</c:v>
                </c:pt>
                <c:pt idx="242">
                  <c:v>2.9</c:v>
                </c:pt>
                <c:pt idx="243">
                  <c:v>3.1</c:v>
                </c:pt>
                <c:pt idx="244">
                  <c:v>3.38</c:v>
                </c:pt>
                <c:pt idx="245">
                  <c:v>3.24</c:v>
                </c:pt>
                <c:pt idx="246">
                  <c:v>3.54</c:v>
                </c:pt>
                <c:pt idx="247">
                  <c:v>3.8</c:v>
                </c:pt>
                <c:pt idx="248">
                  <c:v>3.24</c:v>
                </c:pt>
                <c:pt idx="249">
                  <c:v>3.3</c:v>
                </c:pt>
                <c:pt idx="250">
                  <c:v>2.82</c:v>
                </c:pt>
                <c:pt idx="251">
                  <c:v>3.54</c:v>
                </c:pt>
                <c:pt idx="252">
                  <c:v>3.9</c:v>
                </c:pt>
                <c:pt idx="253">
                  <c:v>3.68</c:v>
                </c:pt>
                <c:pt idx="254">
                  <c:v>3.28</c:v>
                </c:pt>
                <c:pt idx="255">
                  <c:v>3.6</c:v>
                </c:pt>
                <c:pt idx="256">
                  <c:v>3.38</c:v>
                </c:pt>
                <c:pt idx="257">
                  <c:v>3.54</c:v>
                </c:pt>
                <c:pt idx="258">
                  <c:v>3.24</c:v>
                </c:pt>
                <c:pt idx="259">
                  <c:v>3.72</c:v>
                </c:pt>
                <c:pt idx="260">
                  <c:v>3.4</c:v>
                </c:pt>
                <c:pt idx="261">
                  <c:v>3.74</c:v>
                </c:pt>
                <c:pt idx="262">
                  <c:v>3.16</c:v>
                </c:pt>
                <c:pt idx="263">
                  <c:v>3.38</c:v>
                </c:pt>
                <c:pt idx="264">
                  <c:v>3.06</c:v>
                </c:pt>
                <c:pt idx="265">
                  <c:v>3.4</c:v>
                </c:pt>
                <c:pt idx="266">
                  <c:v>3.5</c:v>
                </c:pt>
                <c:pt idx="267">
                  <c:v>3.06</c:v>
                </c:pt>
                <c:pt idx="268">
                  <c:v>2.68</c:v>
                </c:pt>
                <c:pt idx="269">
                  <c:v>3.02</c:v>
                </c:pt>
                <c:pt idx="270">
                  <c:v>3.6</c:v>
                </c:pt>
                <c:pt idx="271">
                  <c:v>3.58</c:v>
                </c:pt>
                <c:pt idx="272">
                  <c:v>4.5599999999999996</c:v>
                </c:pt>
                <c:pt idx="273">
                  <c:v>4.46</c:v>
                </c:pt>
                <c:pt idx="274">
                  <c:v>3.57</c:v>
                </c:pt>
                <c:pt idx="275">
                  <c:v>3.8</c:v>
                </c:pt>
                <c:pt idx="276">
                  <c:v>3.3</c:v>
                </c:pt>
                <c:pt idx="277">
                  <c:v>3.6</c:v>
                </c:pt>
                <c:pt idx="278">
                  <c:v>3.04</c:v>
                </c:pt>
                <c:pt idx="279">
                  <c:v>3.24</c:v>
                </c:pt>
                <c:pt idx="280">
                  <c:v>2.8</c:v>
                </c:pt>
                <c:pt idx="281">
                  <c:v>2.82</c:v>
                </c:pt>
                <c:pt idx="282">
                  <c:v>2.74</c:v>
                </c:pt>
                <c:pt idx="283">
                  <c:v>4.4000000000000004</c:v>
                </c:pt>
                <c:pt idx="284">
                  <c:v>4.24</c:v>
                </c:pt>
                <c:pt idx="285">
                  <c:v>3.9</c:v>
                </c:pt>
                <c:pt idx="286">
                  <c:v>3.9</c:v>
                </c:pt>
                <c:pt idx="287">
                  <c:v>4.2</c:v>
                </c:pt>
                <c:pt idx="288">
                  <c:v>4</c:v>
                </c:pt>
                <c:pt idx="289">
                  <c:v>4.0999999999999996</c:v>
                </c:pt>
                <c:pt idx="290">
                  <c:v>3.5</c:v>
                </c:pt>
                <c:pt idx="291">
                  <c:v>3.76</c:v>
                </c:pt>
                <c:pt idx="292">
                  <c:v>3.1</c:v>
                </c:pt>
                <c:pt idx="293">
                  <c:v>3.38</c:v>
                </c:pt>
                <c:pt idx="294">
                  <c:v>3.24</c:v>
                </c:pt>
                <c:pt idx="295">
                  <c:v>3.26</c:v>
                </c:pt>
                <c:pt idx="296">
                  <c:v>3.1</c:v>
                </c:pt>
                <c:pt idx="297">
                  <c:v>3.3</c:v>
                </c:pt>
                <c:pt idx="298">
                  <c:v>2.9</c:v>
                </c:pt>
                <c:pt idx="299">
                  <c:v>3.44</c:v>
                </c:pt>
                <c:pt idx="300">
                  <c:v>3.1</c:v>
                </c:pt>
                <c:pt idx="301">
                  <c:v>3.26</c:v>
                </c:pt>
                <c:pt idx="302">
                  <c:v>3.1</c:v>
                </c:pt>
                <c:pt idx="303">
                  <c:v>4</c:v>
                </c:pt>
                <c:pt idx="304">
                  <c:v>3.62</c:v>
                </c:pt>
                <c:pt idx="305">
                  <c:v>3.84</c:v>
                </c:pt>
                <c:pt idx="306">
                  <c:v>3.42</c:v>
                </c:pt>
                <c:pt idx="307">
                  <c:v>3.5</c:v>
                </c:pt>
                <c:pt idx="308">
                  <c:v>3.06</c:v>
                </c:pt>
                <c:pt idx="309">
                  <c:v>2.94</c:v>
                </c:pt>
                <c:pt idx="310">
                  <c:v>2.74</c:v>
                </c:pt>
                <c:pt idx="311">
                  <c:v>2.74</c:v>
                </c:pt>
                <c:pt idx="312">
                  <c:v>2.9</c:v>
                </c:pt>
                <c:pt idx="313">
                  <c:v>3.52</c:v>
                </c:pt>
                <c:pt idx="314">
                  <c:v>2.8</c:v>
                </c:pt>
                <c:pt idx="315">
                  <c:v>3.14</c:v>
                </c:pt>
                <c:pt idx="316">
                  <c:v>2.66</c:v>
                </c:pt>
                <c:pt idx="317">
                  <c:v>2.94</c:v>
                </c:pt>
                <c:pt idx="318">
                  <c:v>2.44</c:v>
                </c:pt>
                <c:pt idx="319">
                  <c:v>2.66</c:v>
                </c:pt>
                <c:pt idx="320">
                  <c:v>2.2799999999999998</c:v>
                </c:pt>
                <c:pt idx="321">
                  <c:v>2.48</c:v>
                </c:pt>
                <c:pt idx="322">
                  <c:v>2.1800000000000002</c:v>
                </c:pt>
                <c:pt idx="323">
                  <c:v>2.6</c:v>
                </c:pt>
                <c:pt idx="324">
                  <c:v>2.14</c:v>
                </c:pt>
                <c:pt idx="325">
                  <c:v>2.2000000000000002</c:v>
                </c:pt>
                <c:pt idx="326">
                  <c:v>2</c:v>
                </c:pt>
                <c:pt idx="327">
                  <c:v>2.52</c:v>
                </c:pt>
                <c:pt idx="328">
                  <c:v>2.2400000000000002</c:v>
                </c:pt>
                <c:pt idx="329">
                  <c:v>2.3199999999999998</c:v>
                </c:pt>
                <c:pt idx="330">
                  <c:v>1.95</c:v>
                </c:pt>
                <c:pt idx="331">
                  <c:v>2.2200000000000002</c:v>
                </c:pt>
                <c:pt idx="332">
                  <c:v>2.02</c:v>
                </c:pt>
                <c:pt idx="333">
                  <c:v>2.74</c:v>
                </c:pt>
                <c:pt idx="334">
                  <c:v>2.14</c:v>
                </c:pt>
                <c:pt idx="335">
                  <c:v>2.2999999999999998</c:v>
                </c:pt>
                <c:pt idx="336">
                  <c:v>1.94</c:v>
                </c:pt>
                <c:pt idx="337">
                  <c:v>2</c:v>
                </c:pt>
                <c:pt idx="338">
                  <c:v>1.78</c:v>
                </c:pt>
                <c:pt idx="339">
                  <c:v>2.41</c:v>
                </c:pt>
                <c:pt idx="340">
                  <c:v>1.92</c:v>
                </c:pt>
                <c:pt idx="341">
                  <c:v>2.2000000000000002</c:v>
                </c:pt>
                <c:pt idx="342">
                  <c:v>1.76</c:v>
                </c:pt>
                <c:pt idx="343">
                  <c:v>1.86</c:v>
                </c:pt>
                <c:pt idx="344">
                  <c:v>2</c:v>
                </c:pt>
                <c:pt idx="345">
                  <c:v>2.4</c:v>
                </c:pt>
                <c:pt idx="346">
                  <c:v>1.98</c:v>
                </c:pt>
                <c:pt idx="347">
                  <c:v>1.86</c:v>
                </c:pt>
                <c:pt idx="348">
                  <c:v>1.62</c:v>
                </c:pt>
                <c:pt idx="349">
                  <c:v>1.76</c:v>
                </c:pt>
                <c:pt idx="350">
                  <c:v>1.44</c:v>
                </c:pt>
                <c:pt idx="351">
                  <c:v>1.72</c:v>
                </c:pt>
                <c:pt idx="352">
                  <c:v>1.36</c:v>
                </c:pt>
                <c:pt idx="353">
                  <c:v>1.72</c:v>
                </c:pt>
                <c:pt idx="354">
                  <c:v>1.4</c:v>
                </c:pt>
                <c:pt idx="355">
                  <c:v>1.64</c:v>
                </c:pt>
                <c:pt idx="356">
                  <c:v>1.3</c:v>
                </c:pt>
                <c:pt idx="357">
                  <c:v>1.64</c:v>
                </c:pt>
                <c:pt idx="358">
                  <c:v>1.26</c:v>
                </c:pt>
                <c:pt idx="359">
                  <c:v>1.98</c:v>
                </c:pt>
                <c:pt idx="360">
                  <c:v>1.5</c:v>
                </c:pt>
                <c:pt idx="361">
                  <c:v>1.6</c:v>
                </c:pt>
                <c:pt idx="362">
                  <c:v>1.34</c:v>
                </c:pt>
                <c:pt idx="363">
                  <c:v>1.6</c:v>
                </c:pt>
                <c:pt idx="364">
                  <c:v>1.32</c:v>
                </c:pt>
                <c:pt idx="365">
                  <c:v>1.6</c:v>
                </c:pt>
                <c:pt idx="366">
                  <c:v>1.36</c:v>
                </c:pt>
                <c:pt idx="367">
                  <c:v>1.9</c:v>
                </c:pt>
                <c:pt idx="368">
                  <c:v>1.66</c:v>
                </c:pt>
                <c:pt idx="369">
                  <c:v>1.9</c:v>
                </c:pt>
                <c:pt idx="370">
                  <c:v>1.36</c:v>
                </c:pt>
                <c:pt idx="371">
                  <c:v>1.82</c:v>
                </c:pt>
                <c:pt idx="372">
                  <c:v>2.2999999999999998</c:v>
                </c:pt>
                <c:pt idx="373">
                  <c:v>1.56</c:v>
                </c:pt>
                <c:pt idx="374">
                  <c:v>1.3</c:v>
                </c:pt>
                <c:pt idx="375">
                  <c:v>1.82</c:v>
                </c:pt>
                <c:pt idx="376">
                  <c:v>1.48</c:v>
                </c:pt>
                <c:pt idx="377">
                  <c:v>1.66</c:v>
                </c:pt>
                <c:pt idx="378">
                  <c:v>1.26</c:v>
                </c:pt>
                <c:pt idx="379">
                  <c:v>1.6</c:v>
                </c:pt>
                <c:pt idx="380">
                  <c:v>1.2</c:v>
                </c:pt>
                <c:pt idx="381">
                  <c:v>1.44</c:v>
                </c:pt>
                <c:pt idx="382">
                  <c:v>1.34</c:v>
                </c:pt>
                <c:pt idx="383">
                  <c:v>2.12</c:v>
                </c:pt>
                <c:pt idx="384">
                  <c:v>1.56</c:v>
                </c:pt>
                <c:pt idx="385">
                  <c:v>1.72</c:v>
                </c:pt>
                <c:pt idx="386">
                  <c:v>1.32</c:v>
                </c:pt>
                <c:pt idx="387">
                  <c:v>1.62</c:v>
                </c:pt>
                <c:pt idx="388">
                  <c:v>1.32</c:v>
                </c:pt>
                <c:pt idx="389">
                  <c:v>2.2799999999999998</c:v>
                </c:pt>
                <c:pt idx="390">
                  <c:v>1.66</c:v>
                </c:pt>
                <c:pt idx="391">
                  <c:v>2.2000000000000002</c:v>
                </c:pt>
                <c:pt idx="392">
                  <c:v>1.46</c:v>
                </c:pt>
                <c:pt idx="393">
                  <c:v>1.86</c:v>
                </c:pt>
                <c:pt idx="394">
                  <c:v>1.34</c:v>
                </c:pt>
                <c:pt idx="395">
                  <c:v>1.8</c:v>
                </c:pt>
                <c:pt idx="396">
                  <c:v>1.48</c:v>
                </c:pt>
                <c:pt idx="397">
                  <c:v>2</c:v>
                </c:pt>
                <c:pt idx="398">
                  <c:v>1.68</c:v>
                </c:pt>
                <c:pt idx="399">
                  <c:v>2.02</c:v>
                </c:pt>
                <c:pt idx="400">
                  <c:v>2.4500000000000002</c:v>
                </c:pt>
                <c:pt idx="401">
                  <c:v>2.8</c:v>
                </c:pt>
                <c:pt idx="402">
                  <c:v>2.06</c:v>
                </c:pt>
                <c:pt idx="403">
                  <c:v>2.2400000000000002</c:v>
                </c:pt>
                <c:pt idx="404">
                  <c:v>2.08</c:v>
                </c:pt>
                <c:pt idx="405">
                  <c:v>2.48</c:v>
                </c:pt>
                <c:pt idx="406">
                  <c:v>1.7</c:v>
                </c:pt>
                <c:pt idx="407">
                  <c:v>2.2400000000000002</c:v>
                </c:pt>
                <c:pt idx="408">
                  <c:v>2.2000000000000002</c:v>
                </c:pt>
                <c:pt idx="409">
                  <c:v>2.78</c:v>
                </c:pt>
                <c:pt idx="410">
                  <c:v>2.44</c:v>
                </c:pt>
                <c:pt idx="411">
                  <c:v>2.9</c:v>
                </c:pt>
                <c:pt idx="412">
                  <c:v>2.1</c:v>
                </c:pt>
                <c:pt idx="413">
                  <c:v>2.46</c:v>
                </c:pt>
                <c:pt idx="414">
                  <c:v>2.06</c:v>
                </c:pt>
                <c:pt idx="415">
                  <c:v>2.64</c:v>
                </c:pt>
                <c:pt idx="416">
                  <c:v>1.84</c:v>
                </c:pt>
                <c:pt idx="417">
                  <c:v>2.2599999999999998</c:v>
                </c:pt>
                <c:pt idx="418">
                  <c:v>1.9</c:v>
                </c:pt>
                <c:pt idx="419">
                  <c:v>2.2999999999999998</c:v>
                </c:pt>
                <c:pt idx="420">
                  <c:v>1.34</c:v>
                </c:pt>
                <c:pt idx="421">
                  <c:v>1.74</c:v>
                </c:pt>
                <c:pt idx="422">
                  <c:v>1.24</c:v>
                </c:pt>
                <c:pt idx="423">
                  <c:v>2</c:v>
                </c:pt>
                <c:pt idx="424">
                  <c:v>1.3</c:v>
                </c:pt>
                <c:pt idx="425">
                  <c:v>1.74</c:v>
                </c:pt>
                <c:pt idx="426">
                  <c:v>1.22</c:v>
                </c:pt>
                <c:pt idx="427">
                  <c:v>1.7</c:v>
                </c:pt>
                <c:pt idx="428">
                  <c:v>1.88</c:v>
                </c:pt>
                <c:pt idx="429">
                  <c:v>1.7</c:v>
                </c:pt>
                <c:pt idx="430">
                  <c:v>1.36</c:v>
                </c:pt>
                <c:pt idx="431">
                  <c:v>1.74</c:v>
                </c:pt>
                <c:pt idx="432">
                  <c:v>1.26</c:v>
                </c:pt>
                <c:pt idx="433">
                  <c:v>2</c:v>
                </c:pt>
                <c:pt idx="434">
                  <c:v>1.22</c:v>
                </c:pt>
                <c:pt idx="435">
                  <c:v>1.3</c:v>
                </c:pt>
                <c:pt idx="436">
                  <c:v>1.34</c:v>
                </c:pt>
                <c:pt idx="437">
                  <c:v>1.74</c:v>
                </c:pt>
                <c:pt idx="438">
                  <c:v>1.38</c:v>
                </c:pt>
                <c:pt idx="439">
                  <c:v>1.92</c:v>
                </c:pt>
                <c:pt idx="440">
                  <c:v>1.34</c:v>
                </c:pt>
                <c:pt idx="441">
                  <c:v>2.14</c:v>
                </c:pt>
                <c:pt idx="442">
                  <c:v>1.74</c:v>
                </c:pt>
                <c:pt idx="443">
                  <c:v>2.2799999999999998</c:v>
                </c:pt>
                <c:pt idx="444">
                  <c:v>1.5</c:v>
                </c:pt>
                <c:pt idx="445">
                  <c:v>2.36</c:v>
                </c:pt>
                <c:pt idx="446">
                  <c:v>2.04</c:v>
                </c:pt>
                <c:pt idx="447">
                  <c:v>2.72</c:v>
                </c:pt>
                <c:pt idx="448">
                  <c:v>1.68</c:v>
                </c:pt>
                <c:pt idx="449">
                  <c:v>1.68</c:v>
                </c:pt>
                <c:pt idx="450">
                  <c:v>1.68</c:v>
                </c:pt>
                <c:pt idx="451">
                  <c:v>2.2999999999999998</c:v>
                </c:pt>
                <c:pt idx="452">
                  <c:v>1.74</c:v>
                </c:pt>
                <c:pt idx="453">
                  <c:v>2.34</c:v>
                </c:pt>
                <c:pt idx="454">
                  <c:v>1.48</c:v>
                </c:pt>
                <c:pt idx="455">
                  <c:v>1.68</c:v>
                </c:pt>
                <c:pt idx="456">
                  <c:v>2.1</c:v>
                </c:pt>
                <c:pt idx="457">
                  <c:v>2.7</c:v>
                </c:pt>
                <c:pt idx="458">
                  <c:v>1.74</c:v>
                </c:pt>
                <c:pt idx="459">
                  <c:v>2.2200000000000002</c:v>
                </c:pt>
                <c:pt idx="460">
                  <c:v>1.7</c:v>
                </c:pt>
                <c:pt idx="461">
                  <c:v>2.42</c:v>
                </c:pt>
                <c:pt idx="462">
                  <c:v>1.72</c:v>
                </c:pt>
                <c:pt idx="463">
                  <c:v>2.36</c:v>
                </c:pt>
                <c:pt idx="464">
                  <c:v>1.48</c:v>
                </c:pt>
                <c:pt idx="465">
                  <c:v>1.72</c:v>
                </c:pt>
                <c:pt idx="466">
                  <c:v>1.38</c:v>
                </c:pt>
                <c:pt idx="467">
                  <c:v>2.38</c:v>
                </c:pt>
                <c:pt idx="468">
                  <c:v>1.76</c:v>
                </c:pt>
                <c:pt idx="469">
                  <c:v>2.4</c:v>
                </c:pt>
                <c:pt idx="470">
                  <c:v>1.52</c:v>
                </c:pt>
                <c:pt idx="471">
                  <c:v>2.2999999999999998</c:v>
                </c:pt>
                <c:pt idx="472">
                  <c:v>2.02</c:v>
                </c:pt>
                <c:pt idx="473">
                  <c:v>2.8</c:v>
                </c:pt>
                <c:pt idx="474">
                  <c:v>2.08</c:v>
                </c:pt>
                <c:pt idx="475">
                  <c:v>2.52</c:v>
                </c:pt>
                <c:pt idx="476">
                  <c:v>1.54</c:v>
                </c:pt>
                <c:pt idx="477">
                  <c:v>1.75</c:v>
                </c:pt>
                <c:pt idx="478">
                  <c:v>1.86</c:v>
                </c:pt>
                <c:pt idx="479">
                  <c:v>2.42</c:v>
                </c:pt>
                <c:pt idx="480">
                  <c:v>1.68</c:v>
                </c:pt>
                <c:pt idx="481">
                  <c:v>2.2000000000000002</c:v>
                </c:pt>
                <c:pt idx="482">
                  <c:v>1.56</c:v>
                </c:pt>
                <c:pt idx="483">
                  <c:v>2.2599999999999998</c:v>
                </c:pt>
                <c:pt idx="484">
                  <c:v>1.74</c:v>
                </c:pt>
                <c:pt idx="485">
                  <c:v>2.34</c:v>
                </c:pt>
                <c:pt idx="486">
                  <c:v>1.6</c:v>
                </c:pt>
                <c:pt idx="487">
                  <c:v>2.16</c:v>
                </c:pt>
                <c:pt idx="488">
                  <c:v>1.4</c:v>
                </c:pt>
                <c:pt idx="489">
                  <c:v>2.14</c:v>
                </c:pt>
                <c:pt idx="490">
                  <c:v>1.36</c:v>
                </c:pt>
                <c:pt idx="491">
                  <c:v>2.12</c:v>
                </c:pt>
                <c:pt idx="492">
                  <c:v>1.32</c:v>
                </c:pt>
                <c:pt idx="493">
                  <c:v>2</c:v>
                </c:pt>
                <c:pt idx="494">
                  <c:v>1.1599999999999999</c:v>
                </c:pt>
                <c:pt idx="495">
                  <c:v>2.2400000000000002</c:v>
                </c:pt>
                <c:pt idx="496">
                  <c:v>1.56</c:v>
                </c:pt>
                <c:pt idx="497">
                  <c:v>2.2799999999999998</c:v>
                </c:pt>
                <c:pt idx="498">
                  <c:v>1.66</c:v>
                </c:pt>
                <c:pt idx="499">
                  <c:v>2.46</c:v>
                </c:pt>
                <c:pt idx="500">
                  <c:v>1.74</c:v>
                </c:pt>
                <c:pt idx="501">
                  <c:v>2.34</c:v>
                </c:pt>
                <c:pt idx="502">
                  <c:v>1.58</c:v>
                </c:pt>
                <c:pt idx="503">
                  <c:v>2.2999999999999998</c:v>
                </c:pt>
                <c:pt idx="504">
                  <c:v>1.92</c:v>
                </c:pt>
                <c:pt idx="505">
                  <c:v>2.56</c:v>
                </c:pt>
                <c:pt idx="506">
                  <c:v>2.38</c:v>
                </c:pt>
                <c:pt idx="507">
                  <c:v>2.9</c:v>
                </c:pt>
                <c:pt idx="508">
                  <c:v>2.4</c:v>
                </c:pt>
                <c:pt idx="509">
                  <c:v>2.72</c:v>
                </c:pt>
                <c:pt idx="510">
                  <c:v>2.14</c:v>
                </c:pt>
                <c:pt idx="511">
                  <c:v>2.56</c:v>
                </c:pt>
                <c:pt idx="512">
                  <c:v>2.1</c:v>
                </c:pt>
                <c:pt idx="513">
                  <c:v>2.56</c:v>
                </c:pt>
                <c:pt idx="514">
                  <c:v>2.2599999999999998</c:v>
                </c:pt>
                <c:pt idx="515">
                  <c:v>2.64</c:v>
                </c:pt>
                <c:pt idx="516">
                  <c:v>1.78</c:v>
                </c:pt>
                <c:pt idx="517">
                  <c:v>2.04</c:v>
                </c:pt>
                <c:pt idx="518">
                  <c:v>1.5</c:v>
                </c:pt>
                <c:pt idx="519">
                  <c:v>2.12</c:v>
                </c:pt>
                <c:pt idx="520">
                  <c:v>1.84</c:v>
                </c:pt>
                <c:pt idx="521">
                  <c:v>2.46</c:v>
                </c:pt>
                <c:pt idx="522">
                  <c:v>2.04</c:v>
                </c:pt>
                <c:pt idx="523">
                  <c:v>2.02</c:v>
                </c:pt>
                <c:pt idx="524">
                  <c:v>2.1</c:v>
                </c:pt>
                <c:pt idx="525">
                  <c:v>2.56</c:v>
                </c:pt>
                <c:pt idx="526">
                  <c:v>2.08</c:v>
                </c:pt>
                <c:pt idx="527">
                  <c:v>2.56</c:v>
                </c:pt>
                <c:pt idx="528">
                  <c:v>1.96</c:v>
                </c:pt>
                <c:pt idx="529">
                  <c:v>2.5</c:v>
                </c:pt>
                <c:pt idx="530">
                  <c:v>1.54</c:v>
                </c:pt>
                <c:pt idx="531">
                  <c:v>2.04</c:v>
                </c:pt>
                <c:pt idx="532">
                  <c:v>1.3</c:v>
                </c:pt>
                <c:pt idx="533">
                  <c:v>1.3</c:v>
                </c:pt>
                <c:pt idx="534">
                  <c:v>1.22</c:v>
                </c:pt>
                <c:pt idx="535">
                  <c:v>1.94</c:v>
                </c:pt>
                <c:pt idx="536">
                  <c:v>1.64</c:v>
                </c:pt>
                <c:pt idx="537">
                  <c:v>2.3199999999999998</c:v>
                </c:pt>
                <c:pt idx="538">
                  <c:v>1.7</c:v>
                </c:pt>
                <c:pt idx="539">
                  <c:v>2.34</c:v>
                </c:pt>
                <c:pt idx="540">
                  <c:v>1.72</c:v>
                </c:pt>
                <c:pt idx="541">
                  <c:v>2.3199999999999998</c:v>
                </c:pt>
                <c:pt idx="542">
                  <c:v>1.34</c:v>
                </c:pt>
                <c:pt idx="543">
                  <c:v>2.1800000000000002</c:v>
                </c:pt>
                <c:pt idx="544">
                  <c:v>1.62</c:v>
                </c:pt>
                <c:pt idx="545">
                  <c:v>2.62</c:v>
                </c:pt>
                <c:pt idx="546">
                  <c:v>2.08</c:v>
                </c:pt>
                <c:pt idx="547">
                  <c:v>2.34</c:v>
                </c:pt>
                <c:pt idx="548">
                  <c:v>2.2000000000000002</c:v>
                </c:pt>
                <c:pt idx="549">
                  <c:v>2.66</c:v>
                </c:pt>
                <c:pt idx="550">
                  <c:v>1.36</c:v>
                </c:pt>
                <c:pt idx="551">
                  <c:v>2.3199999999999998</c:v>
                </c:pt>
                <c:pt idx="552">
                  <c:v>2.1</c:v>
                </c:pt>
                <c:pt idx="553">
                  <c:v>2.74</c:v>
                </c:pt>
                <c:pt idx="554">
                  <c:v>2.06</c:v>
                </c:pt>
                <c:pt idx="555">
                  <c:v>2.76</c:v>
                </c:pt>
                <c:pt idx="556">
                  <c:v>2.14</c:v>
                </c:pt>
                <c:pt idx="557">
                  <c:v>2.68</c:v>
                </c:pt>
                <c:pt idx="558">
                  <c:v>1.52</c:v>
                </c:pt>
                <c:pt idx="559">
                  <c:v>1.8</c:v>
                </c:pt>
                <c:pt idx="560">
                  <c:v>1.2</c:v>
                </c:pt>
                <c:pt idx="561">
                  <c:v>1.82</c:v>
                </c:pt>
                <c:pt idx="562">
                  <c:v>1.1000000000000001</c:v>
                </c:pt>
                <c:pt idx="563">
                  <c:v>1.8</c:v>
                </c:pt>
                <c:pt idx="564">
                  <c:v>1.02</c:v>
                </c:pt>
                <c:pt idx="565">
                  <c:v>1.68</c:v>
                </c:pt>
                <c:pt idx="566">
                  <c:v>1</c:v>
                </c:pt>
                <c:pt idx="567">
                  <c:v>1.6</c:v>
                </c:pt>
                <c:pt idx="568">
                  <c:v>1.94</c:v>
                </c:pt>
                <c:pt idx="569">
                  <c:v>1.94</c:v>
                </c:pt>
                <c:pt idx="570">
                  <c:v>1.82</c:v>
                </c:pt>
                <c:pt idx="571">
                  <c:v>1.98</c:v>
                </c:pt>
                <c:pt idx="572">
                  <c:v>2.14</c:v>
                </c:pt>
                <c:pt idx="573">
                  <c:v>2.2999999999999998</c:v>
                </c:pt>
                <c:pt idx="574">
                  <c:v>1.66</c:v>
                </c:pt>
                <c:pt idx="575">
                  <c:v>1.94</c:v>
                </c:pt>
                <c:pt idx="576">
                  <c:v>1.64</c:v>
                </c:pt>
                <c:pt idx="577">
                  <c:v>1.7</c:v>
                </c:pt>
                <c:pt idx="578">
                  <c:v>1.44</c:v>
                </c:pt>
                <c:pt idx="579">
                  <c:v>1.2</c:v>
                </c:pt>
                <c:pt idx="580">
                  <c:v>2.02</c:v>
                </c:pt>
                <c:pt idx="581">
                  <c:v>1.64</c:v>
                </c:pt>
                <c:pt idx="582">
                  <c:v>1.28</c:v>
                </c:pt>
                <c:pt idx="583">
                  <c:v>1.74</c:v>
                </c:pt>
                <c:pt idx="584">
                  <c:v>1.62</c:v>
                </c:pt>
                <c:pt idx="585">
                  <c:v>2.5</c:v>
                </c:pt>
                <c:pt idx="586">
                  <c:v>1.9</c:v>
                </c:pt>
                <c:pt idx="587">
                  <c:v>2.52</c:v>
                </c:pt>
                <c:pt idx="588">
                  <c:v>1.86</c:v>
                </c:pt>
                <c:pt idx="589">
                  <c:v>2.66</c:v>
                </c:pt>
                <c:pt idx="590">
                  <c:v>2.6</c:v>
                </c:pt>
                <c:pt idx="591">
                  <c:v>2.66</c:v>
                </c:pt>
                <c:pt idx="592">
                  <c:v>2.6</c:v>
                </c:pt>
                <c:pt idx="593">
                  <c:v>3.26</c:v>
                </c:pt>
                <c:pt idx="594">
                  <c:v>2.14</c:v>
                </c:pt>
                <c:pt idx="595">
                  <c:v>2.4</c:v>
                </c:pt>
                <c:pt idx="596">
                  <c:v>1.9</c:v>
                </c:pt>
                <c:pt idx="597">
                  <c:v>2.2999999999999998</c:v>
                </c:pt>
                <c:pt idx="598">
                  <c:v>1.86</c:v>
                </c:pt>
                <c:pt idx="599">
                  <c:v>1.96</c:v>
                </c:pt>
                <c:pt idx="600">
                  <c:v>1.42</c:v>
                </c:pt>
                <c:pt idx="601">
                  <c:v>1.72</c:v>
                </c:pt>
                <c:pt idx="602">
                  <c:v>1.71</c:v>
                </c:pt>
                <c:pt idx="603">
                  <c:v>1.7</c:v>
                </c:pt>
                <c:pt idx="604">
                  <c:v>1.22</c:v>
                </c:pt>
                <c:pt idx="605">
                  <c:v>1.62</c:v>
                </c:pt>
                <c:pt idx="606">
                  <c:v>2</c:v>
                </c:pt>
                <c:pt idx="607">
                  <c:v>2.1800000000000002</c:v>
                </c:pt>
                <c:pt idx="608">
                  <c:v>1.9</c:v>
                </c:pt>
                <c:pt idx="609">
                  <c:v>3.14</c:v>
                </c:pt>
                <c:pt idx="610">
                  <c:v>3.4</c:v>
                </c:pt>
                <c:pt idx="611">
                  <c:v>2.86</c:v>
                </c:pt>
                <c:pt idx="612">
                  <c:v>2.2400000000000002</c:v>
                </c:pt>
                <c:pt idx="613">
                  <c:v>3</c:v>
                </c:pt>
                <c:pt idx="614">
                  <c:v>2.34</c:v>
                </c:pt>
                <c:pt idx="615">
                  <c:v>2.5</c:v>
                </c:pt>
                <c:pt idx="616">
                  <c:v>2.2999999999999998</c:v>
                </c:pt>
                <c:pt idx="617">
                  <c:v>2.44</c:v>
                </c:pt>
                <c:pt idx="618">
                  <c:v>2.44</c:v>
                </c:pt>
                <c:pt idx="619">
                  <c:v>2.48</c:v>
                </c:pt>
                <c:pt idx="620">
                  <c:v>2</c:v>
                </c:pt>
                <c:pt idx="621">
                  <c:v>2.2200000000000002</c:v>
                </c:pt>
                <c:pt idx="622">
                  <c:v>2</c:v>
                </c:pt>
                <c:pt idx="623">
                  <c:v>2.2000000000000002</c:v>
                </c:pt>
                <c:pt idx="624">
                  <c:v>1.84</c:v>
                </c:pt>
                <c:pt idx="625">
                  <c:v>2.2000000000000002</c:v>
                </c:pt>
                <c:pt idx="626">
                  <c:v>1.8</c:v>
                </c:pt>
                <c:pt idx="627">
                  <c:v>2.08</c:v>
                </c:pt>
                <c:pt idx="628">
                  <c:v>2.02</c:v>
                </c:pt>
                <c:pt idx="629">
                  <c:v>2.2599999999999998</c:v>
                </c:pt>
                <c:pt idx="630">
                  <c:v>2.04</c:v>
                </c:pt>
                <c:pt idx="631">
                  <c:v>2.2000000000000002</c:v>
                </c:pt>
                <c:pt idx="632">
                  <c:v>1.9</c:v>
                </c:pt>
                <c:pt idx="633">
                  <c:v>2.02</c:v>
                </c:pt>
                <c:pt idx="634">
                  <c:v>1.8</c:v>
                </c:pt>
                <c:pt idx="635">
                  <c:v>1.96</c:v>
                </c:pt>
                <c:pt idx="636">
                  <c:v>1.68</c:v>
                </c:pt>
                <c:pt idx="637">
                  <c:v>1.9</c:v>
                </c:pt>
                <c:pt idx="638">
                  <c:v>1.68</c:v>
                </c:pt>
                <c:pt idx="639">
                  <c:v>2.1</c:v>
                </c:pt>
                <c:pt idx="640">
                  <c:v>1.08</c:v>
                </c:pt>
                <c:pt idx="641">
                  <c:v>1.96</c:v>
                </c:pt>
                <c:pt idx="642">
                  <c:v>1.58</c:v>
                </c:pt>
                <c:pt idx="643">
                  <c:v>1.9</c:v>
                </c:pt>
                <c:pt idx="644">
                  <c:v>1.86</c:v>
                </c:pt>
                <c:pt idx="645">
                  <c:v>2.14</c:v>
                </c:pt>
                <c:pt idx="646">
                  <c:v>1.98</c:v>
                </c:pt>
                <c:pt idx="647">
                  <c:v>2.7</c:v>
                </c:pt>
                <c:pt idx="648">
                  <c:v>2.8</c:v>
                </c:pt>
                <c:pt idx="649">
                  <c:v>2.6</c:v>
                </c:pt>
                <c:pt idx="650">
                  <c:v>2.2599999999999998</c:v>
                </c:pt>
                <c:pt idx="651">
                  <c:v>2.5</c:v>
                </c:pt>
                <c:pt idx="652">
                  <c:v>2.2799999999999998</c:v>
                </c:pt>
                <c:pt idx="653">
                  <c:v>3.52</c:v>
                </c:pt>
                <c:pt idx="654">
                  <c:v>3.12</c:v>
                </c:pt>
                <c:pt idx="655">
                  <c:v>2.86</c:v>
                </c:pt>
                <c:pt idx="656">
                  <c:v>2.42</c:v>
                </c:pt>
                <c:pt idx="657">
                  <c:v>2.9</c:v>
                </c:pt>
                <c:pt idx="658">
                  <c:v>3.24</c:v>
                </c:pt>
                <c:pt idx="659">
                  <c:v>3.76</c:v>
                </c:pt>
                <c:pt idx="660">
                  <c:v>3.56</c:v>
                </c:pt>
                <c:pt idx="661">
                  <c:v>3.6</c:v>
                </c:pt>
                <c:pt idx="662">
                  <c:v>3.2</c:v>
                </c:pt>
                <c:pt idx="663">
                  <c:v>3.9</c:v>
                </c:pt>
                <c:pt idx="664">
                  <c:v>4.2</c:v>
                </c:pt>
                <c:pt idx="665">
                  <c:v>4.0199999999999996</c:v>
                </c:pt>
                <c:pt idx="666">
                  <c:v>3.62</c:v>
                </c:pt>
                <c:pt idx="667">
                  <c:v>3.56</c:v>
                </c:pt>
                <c:pt idx="668">
                  <c:v>3.46</c:v>
                </c:pt>
                <c:pt idx="669">
                  <c:v>4.6399999999999997</c:v>
                </c:pt>
                <c:pt idx="670">
                  <c:v>4.2</c:v>
                </c:pt>
                <c:pt idx="671">
                  <c:v>4.16</c:v>
                </c:pt>
                <c:pt idx="672">
                  <c:v>3.64</c:v>
                </c:pt>
                <c:pt idx="673">
                  <c:v>4.24</c:v>
                </c:pt>
                <c:pt idx="674">
                  <c:v>4.5999999999999996</c:v>
                </c:pt>
                <c:pt idx="675">
                  <c:v>4.5999999999999996</c:v>
                </c:pt>
                <c:pt idx="676">
                  <c:v>4.0999999999999996</c:v>
                </c:pt>
                <c:pt idx="677">
                  <c:v>4.24</c:v>
                </c:pt>
                <c:pt idx="678">
                  <c:v>4.0599999999999996</c:v>
                </c:pt>
                <c:pt idx="679">
                  <c:v>3.96</c:v>
                </c:pt>
                <c:pt idx="680">
                  <c:v>3.8</c:v>
                </c:pt>
                <c:pt idx="681">
                  <c:v>4</c:v>
                </c:pt>
                <c:pt idx="682">
                  <c:v>3.92</c:v>
                </c:pt>
                <c:pt idx="683">
                  <c:v>5.14</c:v>
                </c:pt>
                <c:pt idx="684">
                  <c:v>4.74</c:v>
                </c:pt>
                <c:pt idx="685">
                  <c:v>5.14</c:v>
                </c:pt>
                <c:pt idx="686">
                  <c:v>4.74</c:v>
                </c:pt>
                <c:pt idx="687">
                  <c:v>4.9000000000000004</c:v>
                </c:pt>
                <c:pt idx="688">
                  <c:v>4.26</c:v>
                </c:pt>
                <c:pt idx="689">
                  <c:v>4.34</c:v>
                </c:pt>
                <c:pt idx="690">
                  <c:v>4.12</c:v>
                </c:pt>
                <c:pt idx="691">
                  <c:v>4.0599999999999996</c:v>
                </c:pt>
                <c:pt idx="692">
                  <c:v>3.86</c:v>
                </c:pt>
                <c:pt idx="693">
                  <c:v>3.86</c:v>
                </c:pt>
                <c:pt idx="694">
                  <c:v>3.66</c:v>
                </c:pt>
                <c:pt idx="695">
                  <c:v>3.72</c:v>
                </c:pt>
                <c:pt idx="696">
                  <c:v>3.86</c:v>
                </c:pt>
                <c:pt idx="697">
                  <c:v>4.3600000000000003</c:v>
                </c:pt>
                <c:pt idx="698">
                  <c:v>3.62</c:v>
                </c:pt>
                <c:pt idx="699">
                  <c:v>3.44</c:v>
                </c:pt>
                <c:pt idx="700">
                  <c:v>3</c:v>
                </c:pt>
                <c:pt idx="701">
                  <c:v>3.22</c:v>
                </c:pt>
                <c:pt idx="702">
                  <c:v>3.04</c:v>
                </c:pt>
                <c:pt idx="703">
                  <c:v>3.34</c:v>
                </c:pt>
                <c:pt idx="704">
                  <c:v>3.3</c:v>
                </c:pt>
                <c:pt idx="705">
                  <c:v>3.66</c:v>
                </c:pt>
                <c:pt idx="706">
                  <c:v>3.64</c:v>
                </c:pt>
                <c:pt idx="707">
                  <c:v>4.4000000000000004</c:v>
                </c:pt>
                <c:pt idx="708">
                  <c:v>4.4400000000000004</c:v>
                </c:pt>
                <c:pt idx="709">
                  <c:v>4.26</c:v>
                </c:pt>
                <c:pt idx="710">
                  <c:v>3.74</c:v>
                </c:pt>
                <c:pt idx="711">
                  <c:v>3.92</c:v>
                </c:pt>
                <c:pt idx="712">
                  <c:v>4.0999999999999996</c:v>
                </c:pt>
                <c:pt idx="713">
                  <c:v>4.0999999999999996</c:v>
                </c:pt>
                <c:pt idx="714">
                  <c:v>4.66</c:v>
                </c:pt>
                <c:pt idx="715">
                  <c:v>5.68</c:v>
                </c:pt>
                <c:pt idx="716">
                  <c:v>6</c:v>
                </c:pt>
                <c:pt idx="717">
                  <c:v>5.56</c:v>
                </c:pt>
                <c:pt idx="718">
                  <c:v>4.9000000000000004</c:v>
                </c:pt>
                <c:pt idx="719">
                  <c:v>4.5599999999999996</c:v>
                </c:pt>
                <c:pt idx="720">
                  <c:v>4.4800000000000004</c:v>
                </c:pt>
                <c:pt idx="721">
                  <c:v>4.16</c:v>
                </c:pt>
                <c:pt idx="722">
                  <c:v>4.0199999999999996</c:v>
                </c:pt>
                <c:pt idx="723">
                  <c:v>3.96</c:v>
                </c:pt>
                <c:pt idx="724">
                  <c:v>3.96</c:v>
                </c:pt>
                <c:pt idx="725">
                  <c:v>4.04</c:v>
                </c:pt>
                <c:pt idx="726">
                  <c:v>3.86</c:v>
                </c:pt>
                <c:pt idx="727">
                  <c:v>3.76</c:v>
                </c:pt>
                <c:pt idx="728">
                  <c:v>3.62</c:v>
                </c:pt>
                <c:pt idx="729">
                  <c:v>3.7</c:v>
                </c:pt>
                <c:pt idx="730">
                  <c:v>3.7</c:v>
                </c:pt>
                <c:pt idx="731">
                  <c:v>3.96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46-4293-9932-2E26EA179D89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3.5</c:v>
                </c:pt>
                <c:pt idx="1">
                  <c:v>3.6</c:v>
                </c:pt>
                <c:pt idx="2">
                  <c:v>2.72</c:v>
                </c:pt>
                <c:pt idx="3">
                  <c:v>3.08</c:v>
                </c:pt>
                <c:pt idx="4">
                  <c:v>2.96</c:v>
                </c:pt>
                <c:pt idx="5">
                  <c:v>3.16</c:v>
                </c:pt>
                <c:pt idx="6">
                  <c:v>3.1</c:v>
                </c:pt>
                <c:pt idx="7">
                  <c:v>3.12</c:v>
                </c:pt>
                <c:pt idx="8">
                  <c:v>3.15</c:v>
                </c:pt>
                <c:pt idx="9">
                  <c:v>3.16</c:v>
                </c:pt>
                <c:pt idx="10">
                  <c:v>2.96</c:v>
                </c:pt>
                <c:pt idx="11">
                  <c:v>3.62</c:v>
                </c:pt>
                <c:pt idx="12">
                  <c:v>2.68</c:v>
                </c:pt>
                <c:pt idx="13">
                  <c:v>4.4800000000000004</c:v>
                </c:pt>
                <c:pt idx="14">
                  <c:v>4.9000000000000004</c:v>
                </c:pt>
                <c:pt idx="15">
                  <c:v>4.7</c:v>
                </c:pt>
                <c:pt idx="16">
                  <c:v>4.58</c:v>
                </c:pt>
                <c:pt idx="17">
                  <c:v>4.74</c:v>
                </c:pt>
                <c:pt idx="18">
                  <c:v>5.0999999999999996</c:v>
                </c:pt>
                <c:pt idx="19">
                  <c:v>5.48</c:v>
                </c:pt>
                <c:pt idx="20">
                  <c:v>5.26</c:v>
                </c:pt>
                <c:pt idx="21">
                  <c:v>5.0999999999999996</c:v>
                </c:pt>
                <c:pt idx="22">
                  <c:v>4.96</c:v>
                </c:pt>
                <c:pt idx="23">
                  <c:v>5</c:v>
                </c:pt>
                <c:pt idx="24">
                  <c:v>4.7</c:v>
                </c:pt>
                <c:pt idx="25">
                  <c:v>4.7</c:v>
                </c:pt>
                <c:pt idx="26">
                  <c:v>4.54</c:v>
                </c:pt>
                <c:pt idx="27">
                  <c:v>4.5599999999999996</c:v>
                </c:pt>
                <c:pt idx="28">
                  <c:v>4.0999999999999996</c:v>
                </c:pt>
                <c:pt idx="29">
                  <c:v>4.2</c:v>
                </c:pt>
                <c:pt idx="30">
                  <c:v>4.22</c:v>
                </c:pt>
                <c:pt idx="31">
                  <c:v>4.4000000000000004</c:v>
                </c:pt>
                <c:pt idx="32">
                  <c:v>4.28</c:v>
                </c:pt>
                <c:pt idx="33">
                  <c:v>4.34</c:v>
                </c:pt>
                <c:pt idx="34">
                  <c:v>4.0999999999999996</c:v>
                </c:pt>
                <c:pt idx="35">
                  <c:v>4</c:v>
                </c:pt>
                <c:pt idx="36">
                  <c:v>3.5</c:v>
                </c:pt>
                <c:pt idx="37">
                  <c:v>3.46</c:v>
                </c:pt>
                <c:pt idx="38">
                  <c:v>2.9</c:v>
                </c:pt>
                <c:pt idx="39">
                  <c:v>3.2</c:v>
                </c:pt>
                <c:pt idx="40">
                  <c:v>3.33</c:v>
                </c:pt>
                <c:pt idx="41">
                  <c:v>4.04</c:v>
                </c:pt>
                <c:pt idx="42">
                  <c:v>4.0599999999999996</c:v>
                </c:pt>
                <c:pt idx="43">
                  <c:v>4.0999999999999996</c:v>
                </c:pt>
                <c:pt idx="44">
                  <c:v>4.16</c:v>
                </c:pt>
                <c:pt idx="45">
                  <c:v>4.18</c:v>
                </c:pt>
                <c:pt idx="46">
                  <c:v>4</c:v>
                </c:pt>
                <c:pt idx="47">
                  <c:v>3.96</c:v>
                </c:pt>
                <c:pt idx="48">
                  <c:v>3.88</c:v>
                </c:pt>
                <c:pt idx="49">
                  <c:v>3.96</c:v>
                </c:pt>
                <c:pt idx="50">
                  <c:v>3.96</c:v>
                </c:pt>
                <c:pt idx="51">
                  <c:v>3.92</c:v>
                </c:pt>
                <c:pt idx="52">
                  <c:v>3.66</c:v>
                </c:pt>
                <c:pt idx="53">
                  <c:v>3.82</c:v>
                </c:pt>
                <c:pt idx="54">
                  <c:v>3.58</c:v>
                </c:pt>
                <c:pt idx="55">
                  <c:v>3.62</c:v>
                </c:pt>
                <c:pt idx="56">
                  <c:v>3.46</c:v>
                </c:pt>
                <c:pt idx="57">
                  <c:v>3.86</c:v>
                </c:pt>
                <c:pt idx="58">
                  <c:v>4.0599999999999996</c:v>
                </c:pt>
                <c:pt idx="59">
                  <c:v>4.24</c:v>
                </c:pt>
                <c:pt idx="60">
                  <c:v>4.0599999999999996</c:v>
                </c:pt>
                <c:pt idx="61">
                  <c:v>4.3</c:v>
                </c:pt>
                <c:pt idx="62">
                  <c:v>3.78</c:v>
                </c:pt>
                <c:pt idx="63">
                  <c:v>3.7</c:v>
                </c:pt>
                <c:pt idx="64">
                  <c:v>3.56</c:v>
                </c:pt>
                <c:pt idx="65">
                  <c:v>3.74</c:v>
                </c:pt>
                <c:pt idx="66">
                  <c:v>3.1</c:v>
                </c:pt>
                <c:pt idx="67">
                  <c:v>3.48</c:v>
                </c:pt>
                <c:pt idx="68">
                  <c:v>3.32</c:v>
                </c:pt>
                <c:pt idx="69">
                  <c:v>3.6</c:v>
                </c:pt>
                <c:pt idx="70">
                  <c:v>3.14</c:v>
                </c:pt>
                <c:pt idx="71">
                  <c:v>3.74</c:v>
                </c:pt>
                <c:pt idx="72">
                  <c:v>4.4000000000000004</c:v>
                </c:pt>
                <c:pt idx="73">
                  <c:v>4.66</c:v>
                </c:pt>
                <c:pt idx="74">
                  <c:v>4.4000000000000004</c:v>
                </c:pt>
                <c:pt idx="75">
                  <c:v>4.22</c:v>
                </c:pt>
                <c:pt idx="76">
                  <c:v>3.86</c:v>
                </c:pt>
                <c:pt idx="77">
                  <c:v>3.96</c:v>
                </c:pt>
                <c:pt idx="78">
                  <c:v>3.5</c:v>
                </c:pt>
                <c:pt idx="79">
                  <c:v>3.34</c:v>
                </c:pt>
                <c:pt idx="80">
                  <c:v>3.12</c:v>
                </c:pt>
                <c:pt idx="81">
                  <c:v>3.28</c:v>
                </c:pt>
                <c:pt idx="82">
                  <c:v>3.32</c:v>
                </c:pt>
                <c:pt idx="83">
                  <c:v>3.32</c:v>
                </c:pt>
                <c:pt idx="84">
                  <c:v>3.56</c:v>
                </c:pt>
                <c:pt idx="85">
                  <c:v>3.88</c:v>
                </c:pt>
                <c:pt idx="86">
                  <c:v>3.56</c:v>
                </c:pt>
                <c:pt idx="87">
                  <c:v>3.76</c:v>
                </c:pt>
                <c:pt idx="88">
                  <c:v>3.46</c:v>
                </c:pt>
                <c:pt idx="89">
                  <c:v>4.08</c:v>
                </c:pt>
                <c:pt idx="90">
                  <c:v>3.7</c:v>
                </c:pt>
                <c:pt idx="91">
                  <c:v>3.84</c:v>
                </c:pt>
                <c:pt idx="92">
                  <c:v>2.88</c:v>
                </c:pt>
                <c:pt idx="93">
                  <c:v>3.22</c:v>
                </c:pt>
                <c:pt idx="94">
                  <c:v>2.78</c:v>
                </c:pt>
                <c:pt idx="95">
                  <c:v>3.1</c:v>
                </c:pt>
                <c:pt idx="96">
                  <c:v>2.7</c:v>
                </c:pt>
                <c:pt idx="97">
                  <c:v>3.32</c:v>
                </c:pt>
                <c:pt idx="98">
                  <c:v>2.82</c:v>
                </c:pt>
                <c:pt idx="99">
                  <c:v>3.24</c:v>
                </c:pt>
                <c:pt idx="100">
                  <c:v>2.56</c:v>
                </c:pt>
                <c:pt idx="101">
                  <c:v>3.3</c:v>
                </c:pt>
                <c:pt idx="102">
                  <c:v>3.08</c:v>
                </c:pt>
                <c:pt idx="103">
                  <c:v>3.32</c:v>
                </c:pt>
                <c:pt idx="104">
                  <c:v>3.84</c:v>
                </c:pt>
                <c:pt idx="105">
                  <c:v>4.04</c:v>
                </c:pt>
                <c:pt idx="106">
                  <c:v>3.62</c:v>
                </c:pt>
                <c:pt idx="107">
                  <c:v>3.82</c:v>
                </c:pt>
                <c:pt idx="108">
                  <c:v>3.26</c:v>
                </c:pt>
                <c:pt idx="109">
                  <c:v>3.9</c:v>
                </c:pt>
                <c:pt idx="110">
                  <c:v>3.64</c:v>
                </c:pt>
                <c:pt idx="111">
                  <c:v>3.56</c:v>
                </c:pt>
                <c:pt idx="112">
                  <c:v>3.48</c:v>
                </c:pt>
                <c:pt idx="113">
                  <c:v>3.54</c:v>
                </c:pt>
                <c:pt idx="114">
                  <c:v>3.3</c:v>
                </c:pt>
                <c:pt idx="115">
                  <c:v>3.6</c:v>
                </c:pt>
                <c:pt idx="116">
                  <c:v>4.34</c:v>
                </c:pt>
                <c:pt idx="117">
                  <c:v>4.58</c:v>
                </c:pt>
                <c:pt idx="118">
                  <c:v>4.54</c:v>
                </c:pt>
                <c:pt idx="119">
                  <c:v>5.66</c:v>
                </c:pt>
                <c:pt idx="120">
                  <c:v>5.48</c:v>
                </c:pt>
                <c:pt idx="121">
                  <c:v>5</c:v>
                </c:pt>
                <c:pt idx="122">
                  <c:v>4.62</c:v>
                </c:pt>
                <c:pt idx="123">
                  <c:v>5.5</c:v>
                </c:pt>
                <c:pt idx="124">
                  <c:v>5.9</c:v>
                </c:pt>
                <c:pt idx="125">
                  <c:v>5.54</c:v>
                </c:pt>
                <c:pt idx="126">
                  <c:v>5</c:v>
                </c:pt>
                <c:pt idx="127">
                  <c:v>5.12</c:v>
                </c:pt>
                <c:pt idx="128">
                  <c:v>5.22</c:v>
                </c:pt>
                <c:pt idx="129">
                  <c:v>5.26</c:v>
                </c:pt>
                <c:pt idx="130">
                  <c:v>4.5</c:v>
                </c:pt>
                <c:pt idx="131">
                  <c:v>4.5</c:v>
                </c:pt>
                <c:pt idx="132">
                  <c:v>4.8</c:v>
                </c:pt>
                <c:pt idx="133">
                  <c:v>4.9000000000000004</c:v>
                </c:pt>
                <c:pt idx="134">
                  <c:v>4.76</c:v>
                </c:pt>
                <c:pt idx="135">
                  <c:v>5.2</c:v>
                </c:pt>
                <c:pt idx="136">
                  <c:v>5.9</c:v>
                </c:pt>
                <c:pt idx="137">
                  <c:v>5.54</c:v>
                </c:pt>
                <c:pt idx="138">
                  <c:v>5.04</c:v>
                </c:pt>
                <c:pt idx="139">
                  <c:v>5</c:v>
                </c:pt>
                <c:pt idx="140">
                  <c:v>4.7</c:v>
                </c:pt>
                <c:pt idx="141">
                  <c:v>4.9000000000000004</c:v>
                </c:pt>
                <c:pt idx="142">
                  <c:v>4.72</c:v>
                </c:pt>
                <c:pt idx="143">
                  <c:v>4.5999999999999996</c:v>
                </c:pt>
                <c:pt idx="144">
                  <c:v>4.5</c:v>
                </c:pt>
                <c:pt idx="145">
                  <c:v>4.4800000000000004</c:v>
                </c:pt>
                <c:pt idx="146">
                  <c:v>4.32</c:v>
                </c:pt>
                <c:pt idx="147">
                  <c:v>4.22</c:v>
                </c:pt>
                <c:pt idx="148">
                  <c:v>4.3</c:v>
                </c:pt>
                <c:pt idx="149">
                  <c:v>4.26</c:v>
                </c:pt>
                <c:pt idx="150">
                  <c:v>4.12</c:v>
                </c:pt>
                <c:pt idx="151">
                  <c:v>4.34</c:v>
                </c:pt>
                <c:pt idx="152">
                  <c:v>4.38</c:v>
                </c:pt>
                <c:pt idx="153">
                  <c:v>4.26</c:v>
                </c:pt>
                <c:pt idx="154">
                  <c:v>4.22</c:v>
                </c:pt>
                <c:pt idx="155">
                  <c:v>4.18</c:v>
                </c:pt>
                <c:pt idx="156">
                  <c:v>4.0199999999999996</c:v>
                </c:pt>
                <c:pt idx="157">
                  <c:v>3.84</c:v>
                </c:pt>
                <c:pt idx="158">
                  <c:v>3.7</c:v>
                </c:pt>
                <c:pt idx="159">
                  <c:v>3.86</c:v>
                </c:pt>
                <c:pt idx="160">
                  <c:v>3.76</c:v>
                </c:pt>
                <c:pt idx="161">
                  <c:v>3.72</c:v>
                </c:pt>
                <c:pt idx="162">
                  <c:v>3.7</c:v>
                </c:pt>
                <c:pt idx="163">
                  <c:v>3.86</c:v>
                </c:pt>
                <c:pt idx="164">
                  <c:v>3.8</c:v>
                </c:pt>
                <c:pt idx="165">
                  <c:v>3.76</c:v>
                </c:pt>
                <c:pt idx="166">
                  <c:v>3.86</c:v>
                </c:pt>
                <c:pt idx="167">
                  <c:v>3.98</c:v>
                </c:pt>
                <c:pt idx="168">
                  <c:v>4.0199999999999996</c:v>
                </c:pt>
                <c:pt idx="169">
                  <c:v>4.1399999999999997</c:v>
                </c:pt>
                <c:pt idx="170">
                  <c:v>4.3</c:v>
                </c:pt>
                <c:pt idx="171">
                  <c:v>4.22</c:v>
                </c:pt>
                <c:pt idx="172">
                  <c:v>3.9</c:v>
                </c:pt>
                <c:pt idx="173">
                  <c:v>3.7</c:v>
                </c:pt>
                <c:pt idx="174">
                  <c:v>3.6</c:v>
                </c:pt>
                <c:pt idx="175">
                  <c:v>3.58</c:v>
                </c:pt>
                <c:pt idx="176">
                  <c:v>3.54</c:v>
                </c:pt>
                <c:pt idx="177">
                  <c:v>3.52</c:v>
                </c:pt>
                <c:pt idx="178">
                  <c:v>3.64</c:v>
                </c:pt>
                <c:pt idx="179">
                  <c:v>3.6</c:v>
                </c:pt>
                <c:pt idx="180">
                  <c:v>3.52</c:v>
                </c:pt>
                <c:pt idx="181">
                  <c:v>3.44</c:v>
                </c:pt>
                <c:pt idx="182">
                  <c:v>3.4</c:v>
                </c:pt>
                <c:pt idx="183">
                  <c:v>3.26</c:v>
                </c:pt>
                <c:pt idx="184">
                  <c:v>3.14</c:v>
                </c:pt>
                <c:pt idx="185">
                  <c:v>3.26</c:v>
                </c:pt>
                <c:pt idx="186">
                  <c:v>3.74</c:v>
                </c:pt>
                <c:pt idx="187">
                  <c:v>3.86</c:v>
                </c:pt>
                <c:pt idx="188">
                  <c:v>3.66</c:v>
                </c:pt>
                <c:pt idx="189">
                  <c:v>3.76</c:v>
                </c:pt>
                <c:pt idx="190">
                  <c:v>3.4</c:v>
                </c:pt>
                <c:pt idx="191">
                  <c:v>3.7</c:v>
                </c:pt>
                <c:pt idx="192">
                  <c:v>3.08</c:v>
                </c:pt>
                <c:pt idx="193">
                  <c:v>3.46</c:v>
                </c:pt>
                <c:pt idx="194">
                  <c:v>3.24</c:v>
                </c:pt>
                <c:pt idx="195">
                  <c:v>3.2</c:v>
                </c:pt>
                <c:pt idx="196">
                  <c:v>3.06</c:v>
                </c:pt>
                <c:pt idx="197">
                  <c:v>3.26</c:v>
                </c:pt>
                <c:pt idx="198">
                  <c:v>3.2</c:v>
                </c:pt>
                <c:pt idx="199">
                  <c:v>3.28</c:v>
                </c:pt>
                <c:pt idx="200">
                  <c:v>3.1</c:v>
                </c:pt>
                <c:pt idx="201">
                  <c:v>3.16</c:v>
                </c:pt>
                <c:pt idx="202">
                  <c:v>2.9</c:v>
                </c:pt>
                <c:pt idx="203">
                  <c:v>3.04</c:v>
                </c:pt>
                <c:pt idx="204">
                  <c:v>2.94</c:v>
                </c:pt>
                <c:pt idx="205">
                  <c:v>3.26</c:v>
                </c:pt>
                <c:pt idx="206">
                  <c:v>2.9</c:v>
                </c:pt>
                <c:pt idx="207">
                  <c:v>3.1</c:v>
                </c:pt>
                <c:pt idx="208">
                  <c:v>2.94</c:v>
                </c:pt>
                <c:pt idx="209">
                  <c:v>3.36</c:v>
                </c:pt>
                <c:pt idx="210">
                  <c:v>3.34</c:v>
                </c:pt>
                <c:pt idx="211">
                  <c:v>3.42</c:v>
                </c:pt>
                <c:pt idx="212">
                  <c:v>3</c:v>
                </c:pt>
                <c:pt idx="213">
                  <c:v>3.42</c:v>
                </c:pt>
                <c:pt idx="214">
                  <c:v>2.54</c:v>
                </c:pt>
                <c:pt idx="215">
                  <c:v>2.6</c:v>
                </c:pt>
                <c:pt idx="216">
                  <c:v>2.74</c:v>
                </c:pt>
                <c:pt idx="217">
                  <c:v>2.74</c:v>
                </c:pt>
                <c:pt idx="218">
                  <c:v>2.36</c:v>
                </c:pt>
                <c:pt idx="219">
                  <c:v>2.66</c:v>
                </c:pt>
                <c:pt idx="220">
                  <c:v>2.2999999999999998</c:v>
                </c:pt>
                <c:pt idx="221">
                  <c:v>2.52</c:v>
                </c:pt>
                <c:pt idx="222">
                  <c:v>2.2400000000000002</c:v>
                </c:pt>
                <c:pt idx="223">
                  <c:v>2.6</c:v>
                </c:pt>
                <c:pt idx="224">
                  <c:v>2.72</c:v>
                </c:pt>
                <c:pt idx="225">
                  <c:v>2.82</c:v>
                </c:pt>
                <c:pt idx="226">
                  <c:v>3.02</c:v>
                </c:pt>
                <c:pt idx="227">
                  <c:v>3.86</c:v>
                </c:pt>
                <c:pt idx="228">
                  <c:v>3.34</c:v>
                </c:pt>
                <c:pt idx="229">
                  <c:v>3.36</c:v>
                </c:pt>
                <c:pt idx="230">
                  <c:v>3.46</c:v>
                </c:pt>
                <c:pt idx="231">
                  <c:v>4.08</c:v>
                </c:pt>
                <c:pt idx="232">
                  <c:v>3.58</c:v>
                </c:pt>
                <c:pt idx="233">
                  <c:v>4.0999999999999996</c:v>
                </c:pt>
                <c:pt idx="234">
                  <c:v>4.66</c:v>
                </c:pt>
                <c:pt idx="235">
                  <c:v>3.62</c:v>
                </c:pt>
                <c:pt idx="236">
                  <c:v>4.3</c:v>
                </c:pt>
                <c:pt idx="237">
                  <c:v>4.6399999999999997</c:v>
                </c:pt>
                <c:pt idx="238">
                  <c:v>4.0999999999999996</c:v>
                </c:pt>
                <c:pt idx="239">
                  <c:v>3.86</c:v>
                </c:pt>
                <c:pt idx="240">
                  <c:v>3.6</c:v>
                </c:pt>
                <c:pt idx="241">
                  <c:v>3.86</c:v>
                </c:pt>
                <c:pt idx="242">
                  <c:v>3.6</c:v>
                </c:pt>
                <c:pt idx="243">
                  <c:v>3.86</c:v>
                </c:pt>
                <c:pt idx="244">
                  <c:v>3.56</c:v>
                </c:pt>
                <c:pt idx="245">
                  <c:v>4</c:v>
                </c:pt>
                <c:pt idx="246">
                  <c:v>3.76</c:v>
                </c:pt>
                <c:pt idx="247">
                  <c:v>3.96</c:v>
                </c:pt>
                <c:pt idx="248">
                  <c:v>3.86</c:v>
                </c:pt>
                <c:pt idx="249">
                  <c:v>3.9</c:v>
                </c:pt>
                <c:pt idx="250">
                  <c:v>3.26</c:v>
                </c:pt>
                <c:pt idx="251">
                  <c:v>3.58</c:v>
                </c:pt>
                <c:pt idx="252">
                  <c:v>3.58</c:v>
                </c:pt>
                <c:pt idx="253">
                  <c:v>4.0999999999999996</c:v>
                </c:pt>
                <c:pt idx="254">
                  <c:v>3.72</c:v>
                </c:pt>
                <c:pt idx="255">
                  <c:v>3.7</c:v>
                </c:pt>
                <c:pt idx="256">
                  <c:v>4.54</c:v>
                </c:pt>
                <c:pt idx="257">
                  <c:v>5.2</c:v>
                </c:pt>
                <c:pt idx="258">
                  <c:v>5.6</c:v>
                </c:pt>
                <c:pt idx="259">
                  <c:v>5.7</c:v>
                </c:pt>
                <c:pt idx="260">
                  <c:v>5.22</c:v>
                </c:pt>
                <c:pt idx="261">
                  <c:v>5.7</c:v>
                </c:pt>
                <c:pt idx="262">
                  <c:v>5.56</c:v>
                </c:pt>
                <c:pt idx="263">
                  <c:v>5.2</c:v>
                </c:pt>
                <c:pt idx="264">
                  <c:v>4.9400000000000004</c:v>
                </c:pt>
                <c:pt idx="265">
                  <c:v>4.96</c:v>
                </c:pt>
                <c:pt idx="266">
                  <c:v>4.68</c:v>
                </c:pt>
                <c:pt idx="267">
                  <c:v>4.9000000000000004</c:v>
                </c:pt>
                <c:pt idx="268">
                  <c:v>4.72</c:v>
                </c:pt>
                <c:pt idx="269">
                  <c:v>4.84</c:v>
                </c:pt>
                <c:pt idx="270">
                  <c:v>4.42</c:v>
                </c:pt>
                <c:pt idx="271">
                  <c:v>4.88</c:v>
                </c:pt>
                <c:pt idx="272">
                  <c:v>4.58</c:v>
                </c:pt>
                <c:pt idx="273">
                  <c:v>4.38</c:v>
                </c:pt>
                <c:pt idx="274">
                  <c:v>4.46</c:v>
                </c:pt>
                <c:pt idx="275">
                  <c:v>4.7</c:v>
                </c:pt>
                <c:pt idx="276">
                  <c:v>4.2</c:v>
                </c:pt>
                <c:pt idx="277">
                  <c:v>4.32</c:v>
                </c:pt>
                <c:pt idx="278">
                  <c:v>4.08</c:v>
                </c:pt>
                <c:pt idx="279">
                  <c:v>4.2</c:v>
                </c:pt>
                <c:pt idx="280">
                  <c:v>3.8</c:v>
                </c:pt>
                <c:pt idx="281">
                  <c:v>3.82</c:v>
                </c:pt>
                <c:pt idx="282">
                  <c:v>3.4</c:v>
                </c:pt>
                <c:pt idx="283">
                  <c:v>3.5</c:v>
                </c:pt>
                <c:pt idx="284">
                  <c:v>2.92</c:v>
                </c:pt>
                <c:pt idx="285">
                  <c:v>3.34</c:v>
                </c:pt>
                <c:pt idx="286">
                  <c:v>2.94</c:v>
                </c:pt>
                <c:pt idx="287">
                  <c:v>3.4</c:v>
                </c:pt>
                <c:pt idx="288">
                  <c:v>3</c:v>
                </c:pt>
                <c:pt idx="289">
                  <c:v>3.24</c:v>
                </c:pt>
                <c:pt idx="290">
                  <c:v>2.8</c:v>
                </c:pt>
                <c:pt idx="291">
                  <c:v>2.9</c:v>
                </c:pt>
                <c:pt idx="292">
                  <c:v>2.56</c:v>
                </c:pt>
                <c:pt idx="293">
                  <c:v>2.78</c:v>
                </c:pt>
                <c:pt idx="294">
                  <c:v>2.58</c:v>
                </c:pt>
                <c:pt idx="295">
                  <c:v>2.92</c:v>
                </c:pt>
                <c:pt idx="296">
                  <c:v>2.76</c:v>
                </c:pt>
                <c:pt idx="297">
                  <c:v>3.26</c:v>
                </c:pt>
                <c:pt idx="298">
                  <c:v>3.2</c:v>
                </c:pt>
                <c:pt idx="299">
                  <c:v>4.26</c:v>
                </c:pt>
                <c:pt idx="300">
                  <c:v>3.9</c:v>
                </c:pt>
                <c:pt idx="301">
                  <c:v>3.76</c:v>
                </c:pt>
                <c:pt idx="302">
                  <c:v>3</c:v>
                </c:pt>
                <c:pt idx="303">
                  <c:v>3.36</c:v>
                </c:pt>
                <c:pt idx="304">
                  <c:v>3.24</c:v>
                </c:pt>
                <c:pt idx="305">
                  <c:v>3.76</c:v>
                </c:pt>
                <c:pt idx="306">
                  <c:v>3.3</c:v>
                </c:pt>
                <c:pt idx="307">
                  <c:v>3.5</c:v>
                </c:pt>
                <c:pt idx="308">
                  <c:v>3.06</c:v>
                </c:pt>
                <c:pt idx="309">
                  <c:v>3.36</c:v>
                </c:pt>
                <c:pt idx="310">
                  <c:v>2.8</c:v>
                </c:pt>
                <c:pt idx="311">
                  <c:v>3.02</c:v>
                </c:pt>
                <c:pt idx="312">
                  <c:v>2.6</c:v>
                </c:pt>
                <c:pt idx="313">
                  <c:v>2.88</c:v>
                </c:pt>
                <c:pt idx="314">
                  <c:v>2.62</c:v>
                </c:pt>
                <c:pt idx="315">
                  <c:v>3.06</c:v>
                </c:pt>
                <c:pt idx="316">
                  <c:v>3.03</c:v>
                </c:pt>
                <c:pt idx="317">
                  <c:v>3.38</c:v>
                </c:pt>
                <c:pt idx="318">
                  <c:v>3.14</c:v>
                </c:pt>
                <c:pt idx="319">
                  <c:v>3.4</c:v>
                </c:pt>
                <c:pt idx="320">
                  <c:v>3.5</c:v>
                </c:pt>
                <c:pt idx="321">
                  <c:v>3.76</c:v>
                </c:pt>
                <c:pt idx="322">
                  <c:v>3.38</c:v>
                </c:pt>
                <c:pt idx="323">
                  <c:v>3.4</c:v>
                </c:pt>
                <c:pt idx="324">
                  <c:v>2.6</c:v>
                </c:pt>
                <c:pt idx="325">
                  <c:v>2.82</c:v>
                </c:pt>
                <c:pt idx="326">
                  <c:v>2.38</c:v>
                </c:pt>
                <c:pt idx="327">
                  <c:v>2.7</c:v>
                </c:pt>
                <c:pt idx="328">
                  <c:v>2.2400000000000002</c:v>
                </c:pt>
                <c:pt idx="329">
                  <c:v>2.5</c:v>
                </c:pt>
                <c:pt idx="330">
                  <c:v>2.2200000000000002</c:v>
                </c:pt>
                <c:pt idx="331">
                  <c:v>2.84</c:v>
                </c:pt>
                <c:pt idx="332">
                  <c:v>2.2999999999999998</c:v>
                </c:pt>
                <c:pt idx="333">
                  <c:v>2.68</c:v>
                </c:pt>
                <c:pt idx="334">
                  <c:v>2.2000000000000002</c:v>
                </c:pt>
                <c:pt idx="335">
                  <c:v>2.68</c:v>
                </c:pt>
                <c:pt idx="336">
                  <c:v>2.34</c:v>
                </c:pt>
                <c:pt idx="337">
                  <c:v>2.8</c:v>
                </c:pt>
                <c:pt idx="338">
                  <c:v>2.6</c:v>
                </c:pt>
                <c:pt idx="339">
                  <c:v>3</c:v>
                </c:pt>
                <c:pt idx="340">
                  <c:v>3.22</c:v>
                </c:pt>
                <c:pt idx="341">
                  <c:v>3.5</c:v>
                </c:pt>
                <c:pt idx="342">
                  <c:v>3.26</c:v>
                </c:pt>
                <c:pt idx="343">
                  <c:v>3.5</c:v>
                </c:pt>
                <c:pt idx="344">
                  <c:v>2.86</c:v>
                </c:pt>
                <c:pt idx="345">
                  <c:v>3.08</c:v>
                </c:pt>
                <c:pt idx="346">
                  <c:v>2.78</c:v>
                </c:pt>
                <c:pt idx="347">
                  <c:v>3.06</c:v>
                </c:pt>
                <c:pt idx="348">
                  <c:v>2.12</c:v>
                </c:pt>
                <c:pt idx="349">
                  <c:v>2.1</c:v>
                </c:pt>
                <c:pt idx="350">
                  <c:v>2.48</c:v>
                </c:pt>
                <c:pt idx="351">
                  <c:v>2.94</c:v>
                </c:pt>
                <c:pt idx="352">
                  <c:v>2.2999999999999998</c:v>
                </c:pt>
                <c:pt idx="353">
                  <c:v>2.4</c:v>
                </c:pt>
                <c:pt idx="354">
                  <c:v>2.4500000000000002</c:v>
                </c:pt>
                <c:pt idx="355">
                  <c:v>2.5499999999999998</c:v>
                </c:pt>
                <c:pt idx="356">
                  <c:v>2.63</c:v>
                </c:pt>
                <c:pt idx="357">
                  <c:v>2.7</c:v>
                </c:pt>
                <c:pt idx="358">
                  <c:v>2.2400000000000002</c:v>
                </c:pt>
                <c:pt idx="359">
                  <c:v>2.56</c:v>
                </c:pt>
                <c:pt idx="360">
                  <c:v>1.84</c:v>
                </c:pt>
                <c:pt idx="361">
                  <c:v>2.46</c:v>
                </c:pt>
                <c:pt idx="362">
                  <c:v>1.84</c:v>
                </c:pt>
                <c:pt idx="363">
                  <c:v>2.16</c:v>
                </c:pt>
                <c:pt idx="364">
                  <c:v>1.72</c:v>
                </c:pt>
                <c:pt idx="365">
                  <c:v>2.6</c:v>
                </c:pt>
                <c:pt idx="366">
                  <c:v>2.2000000000000002</c:v>
                </c:pt>
                <c:pt idx="367">
                  <c:v>2.52</c:v>
                </c:pt>
                <c:pt idx="368">
                  <c:v>1.86</c:v>
                </c:pt>
                <c:pt idx="369">
                  <c:v>2.6</c:v>
                </c:pt>
                <c:pt idx="370">
                  <c:v>2.04</c:v>
                </c:pt>
                <c:pt idx="371">
                  <c:v>2.1</c:v>
                </c:pt>
                <c:pt idx="372">
                  <c:v>1.74</c:v>
                </c:pt>
                <c:pt idx="373">
                  <c:v>2</c:v>
                </c:pt>
                <c:pt idx="374">
                  <c:v>1.56</c:v>
                </c:pt>
                <c:pt idx="375">
                  <c:v>1.8</c:v>
                </c:pt>
                <c:pt idx="376">
                  <c:v>1.66</c:v>
                </c:pt>
                <c:pt idx="377">
                  <c:v>2.9</c:v>
                </c:pt>
                <c:pt idx="378">
                  <c:v>2</c:v>
                </c:pt>
                <c:pt idx="379">
                  <c:v>1.98</c:v>
                </c:pt>
                <c:pt idx="380">
                  <c:v>1.64</c:v>
                </c:pt>
                <c:pt idx="381">
                  <c:v>1.68</c:v>
                </c:pt>
                <c:pt idx="382">
                  <c:v>1.66</c:v>
                </c:pt>
                <c:pt idx="383">
                  <c:v>2.44</c:v>
                </c:pt>
                <c:pt idx="384">
                  <c:v>2.2599999999999998</c:v>
                </c:pt>
                <c:pt idx="385">
                  <c:v>2.78</c:v>
                </c:pt>
                <c:pt idx="386">
                  <c:v>1.92</c:v>
                </c:pt>
                <c:pt idx="387">
                  <c:v>2.12</c:v>
                </c:pt>
                <c:pt idx="388">
                  <c:v>2.9</c:v>
                </c:pt>
                <c:pt idx="389">
                  <c:v>3.36</c:v>
                </c:pt>
                <c:pt idx="390">
                  <c:v>3.1</c:v>
                </c:pt>
                <c:pt idx="391">
                  <c:v>3.46</c:v>
                </c:pt>
                <c:pt idx="392">
                  <c:v>3.6</c:v>
                </c:pt>
                <c:pt idx="393">
                  <c:v>3.58</c:v>
                </c:pt>
                <c:pt idx="394">
                  <c:v>3.26</c:v>
                </c:pt>
                <c:pt idx="395">
                  <c:v>3.54</c:v>
                </c:pt>
                <c:pt idx="396">
                  <c:v>3.56</c:v>
                </c:pt>
                <c:pt idx="397">
                  <c:v>3.46</c:v>
                </c:pt>
                <c:pt idx="398">
                  <c:v>3.22</c:v>
                </c:pt>
                <c:pt idx="399">
                  <c:v>3.3</c:v>
                </c:pt>
                <c:pt idx="400">
                  <c:v>2</c:v>
                </c:pt>
                <c:pt idx="401">
                  <c:v>2.04</c:v>
                </c:pt>
                <c:pt idx="402">
                  <c:v>1.52</c:v>
                </c:pt>
                <c:pt idx="403">
                  <c:v>1.92</c:v>
                </c:pt>
                <c:pt idx="404">
                  <c:v>1.44</c:v>
                </c:pt>
                <c:pt idx="405">
                  <c:v>1.9</c:v>
                </c:pt>
                <c:pt idx="406">
                  <c:v>1.46</c:v>
                </c:pt>
                <c:pt idx="407">
                  <c:v>1.76</c:v>
                </c:pt>
                <c:pt idx="408">
                  <c:v>2.2200000000000002</c:v>
                </c:pt>
                <c:pt idx="409">
                  <c:v>2.54</c:v>
                </c:pt>
                <c:pt idx="410">
                  <c:v>1.84</c:v>
                </c:pt>
                <c:pt idx="411">
                  <c:v>2.2799999999999998</c:v>
                </c:pt>
                <c:pt idx="412">
                  <c:v>1.6</c:v>
                </c:pt>
                <c:pt idx="413">
                  <c:v>2.16</c:v>
                </c:pt>
                <c:pt idx="414">
                  <c:v>1.26</c:v>
                </c:pt>
                <c:pt idx="415">
                  <c:v>1.76</c:v>
                </c:pt>
                <c:pt idx="416">
                  <c:v>1.28</c:v>
                </c:pt>
                <c:pt idx="417">
                  <c:v>1.46</c:v>
                </c:pt>
                <c:pt idx="418">
                  <c:v>1.3</c:v>
                </c:pt>
                <c:pt idx="419">
                  <c:v>2.14</c:v>
                </c:pt>
                <c:pt idx="420">
                  <c:v>1.28</c:v>
                </c:pt>
                <c:pt idx="421">
                  <c:v>1.3</c:v>
                </c:pt>
                <c:pt idx="422">
                  <c:v>1.32</c:v>
                </c:pt>
                <c:pt idx="423">
                  <c:v>1.33</c:v>
                </c:pt>
                <c:pt idx="424">
                  <c:v>1.34</c:v>
                </c:pt>
                <c:pt idx="425">
                  <c:v>1.54</c:v>
                </c:pt>
                <c:pt idx="426">
                  <c:v>1.28</c:v>
                </c:pt>
                <c:pt idx="427">
                  <c:v>1.56</c:v>
                </c:pt>
                <c:pt idx="428">
                  <c:v>1.1200000000000001</c:v>
                </c:pt>
                <c:pt idx="429">
                  <c:v>1.34</c:v>
                </c:pt>
                <c:pt idx="430">
                  <c:v>0.86</c:v>
                </c:pt>
                <c:pt idx="431">
                  <c:v>1.1399999999999999</c:v>
                </c:pt>
                <c:pt idx="432">
                  <c:v>0.88</c:v>
                </c:pt>
                <c:pt idx="433">
                  <c:v>1.1000000000000001</c:v>
                </c:pt>
                <c:pt idx="434">
                  <c:v>0.84</c:v>
                </c:pt>
                <c:pt idx="435">
                  <c:v>1.1000000000000001</c:v>
                </c:pt>
                <c:pt idx="436">
                  <c:v>0.96</c:v>
                </c:pt>
                <c:pt idx="437">
                  <c:v>1.24</c:v>
                </c:pt>
                <c:pt idx="438">
                  <c:v>0.96</c:v>
                </c:pt>
                <c:pt idx="439">
                  <c:v>1.2</c:v>
                </c:pt>
                <c:pt idx="440">
                  <c:v>1.1000000000000001</c:v>
                </c:pt>
                <c:pt idx="441">
                  <c:v>1.6</c:v>
                </c:pt>
                <c:pt idx="442">
                  <c:v>1.04</c:v>
                </c:pt>
                <c:pt idx="443">
                  <c:v>1.68</c:v>
                </c:pt>
                <c:pt idx="444">
                  <c:v>1.08</c:v>
                </c:pt>
                <c:pt idx="445">
                  <c:v>1.74</c:v>
                </c:pt>
                <c:pt idx="446">
                  <c:v>1.08</c:v>
                </c:pt>
                <c:pt idx="447">
                  <c:v>1.7</c:v>
                </c:pt>
                <c:pt idx="448">
                  <c:v>1.1399999999999999</c:v>
                </c:pt>
                <c:pt idx="449">
                  <c:v>1.72</c:v>
                </c:pt>
                <c:pt idx="450">
                  <c:v>1.1399999999999999</c:v>
                </c:pt>
                <c:pt idx="451">
                  <c:v>1.72</c:v>
                </c:pt>
                <c:pt idx="452">
                  <c:v>1.34</c:v>
                </c:pt>
                <c:pt idx="453">
                  <c:v>2.14</c:v>
                </c:pt>
                <c:pt idx="454">
                  <c:v>1.36</c:v>
                </c:pt>
                <c:pt idx="455">
                  <c:v>2.1</c:v>
                </c:pt>
                <c:pt idx="456">
                  <c:v>1.1399999999999999</c:v>
                </c:pt>
                <c:pt idx="457">
                  <c:v>1.8</c:v>
                </c:pt>
                <c:pt idx="458">
                  <c:v>1.38</c:v>
                </c:pt>
                <c:pt idx="459">
                  <c:v>2.2000000000000002</c:v>
                </c:pt>
                <c:pt idx="460">
                  <c:v>1.38</c:v>
                </c:pt>
                <c:pt idx="461">
                  <c:v>2.2000000000000002</c:v>
                </c:pt>
                <c:pt idx="462">
                  <c:v>1.56</c:v>
                </c:pt>
                <c:pt idx="463">
                  <c:v>2.16</c:v>
                </c:pt>
                <c:pt idx="464">
                  <c:v>1.7</c:v>
                </c:pt>
                <c:pt idx="465">
                  <c:v>2.44</c:v>
                </c:pt>
                <c:pt idx="466">
                  <c:v>1.72</c:v>
                </c:pt>
                <c:pt idx="467">
                  <c:v>2.48</c:v>
                </c:pt>
                <c:pt idx="468">
                  <c:v>1.7</c:v>
                </c:pt>
                <c:pt idx="469">
                  <c:v>2.36</c:v>
                </c:pt>
                <c:pt idx="470">
                  <c:v>1.3</c:v>
                </c:pt>
                <c:pt idx="471">
                  <c:v>2.1</c:v>
                </c:pt>
                <c:pt idx="472">
                  <c:v>1.1599999999999999</c:v>
                </c:pt>
                <c:pt idx="473">
                  <c:v>1.7</c:v>
                </c:pt>
                <c:pt idx="474">
                  <c:v>1.18</c:v>
                </c:pt>
                <c:pt idx="475">
                  <c:v>2.06</c:v>
                </c:pt>
                <c:pt idx="476">
                  <c:v>1.26</c:v>
                </c:pt>
                <c:pt idx="477">
                  <c:v>2.14</c:v>
                </c:pt>
                <c:pt idx="478">
                  <c:v>1.3</c:v>
                </c:pt>
                <c:pt idx="479">
                  <c:v>1.8</c:v>
                </c:pt>
                <c:pt idx="480">
                  <c:v>1.4</c:v>
                </c:pt>
                <c:pt idx="481">
                  <c:v>2.16</c:v>
                </c:pt>
                <c:pt idx="482">
                  <c:v>1.6</c:v>
                </c:pt>
                <c:pt idx="483">
                  <c:v>2.2200000000000002</c:v>
                </c:pt>
                <c:pt idx="484">
                  <c:v>1.26</c:v>
                </c:pt>
                <c:pt idx="485">
                  <c:v>1.7</c:v>
                </c:pt>
                <c:pt idx="486">
                  <c:v>1.06</c:v>
                </c:pt>
                <c:pt idx="487">
                  <c:v>1.6</c:v>
                </c:pt>
                <c:pt idx="488">
                  <c:v>1</c:v>
                </c:pt>
                <c:pt idx="489">
                  <c:v>1.96</c:v>
                </c:pt>
                <c:pt idx="490">
                  <c:v>1.3</c:v>
                </c:pt>
                <c:pt idx="491">
                  <c:v>2.16</c:v>
                </c:pt>
                <c:pt idx="492">
                  <c:v>1.2</c:v>
                </c:pt>
                <c:pt idx="493">
                  <c:v>1.96</c:v>
                </c:pt>
                <c:pt idx="494">
                  <c:v>1.1000000000000001</c:v>
                </c:pt>
                <c:pt idx="495">
                  <c:v>1.72</c:v>
                </c:pt>
                <c:pt idx="496">
                  <c:v>1.4</c:v>
                </c:pt>
                <c:pt idx="497">
                  <c:v>2.2000000000000002</c:v>
                </c:pt>
                <c:pt idx="498">
                  <c:v>1.62</c:v>
                </c:pt>
                <c:pt idx="499">
                  <c:v>2.2599999999999998</c:v>
                </c:pt>
                <c:pt idx="500">
                  <c:v>1.1399999999999999</c:v>
                </c:pt>
                <c:pt idx="501">
                  <c:v>0.94</c:v>
                </c:pt>
                <c:pt idx="502">
                  <c:v>0.8</c:v>
                </c:pt>
                <c:pt idx="503">
                  <c:v>1.1000000000000001</c:v>
                </c:pt>
                <c:pt idx="504">
                  <c:v>1</c:v>
                </c:pt>
                <c:pt idx="505">
                  <c:v>1.86</c:v>
                </c:pt>
                <c:pt idx="506">
                  <c:v>1.4</c:v>
                </c:pt>
                <c:pt idx="507">
                  <c:v>2.16</c:v>
                </c:pt>
                <c:pt idx="508">
                  <c:v>2.02</c:v>
                </c:pt>
                <c:pt idx="509">
                  <c:v>2.74</c:v>
                </c:pt>
                <c:pt idx="510">
                  <c:v>2.2200000000000002</c:v>
                </c:pt>
                <c:pt idx="511">
                  <c:v>2.8</c:v>
                </c:pt>
                <c:pt idx="512">
                  <c:v>1.74</c:v>
                </c:pt>
                <c:pt idx="513">
                  <c:v>2.2400000000000002</c:v>
                </c:pt>
                <c:pt idx="514">
                  <c:v>1.34</c:v>
                </c:pt>
                <c:pt idx="515">
                  <c:v>2.2000000000000002</c:v>
                </c:pt>
                <c:pt idx="516">
                  <c:v>2.14</c:v>
                </c:pt>
                <c:pt idx="517">
                  <c:v>2.8</c:v>
                </c:pt>
                <c:pt idx="518">
                  <c:v>2.12</c:v>
                </c:pt>
                <c:pt idx="519">
                  <c:v>2.72</c:v>
                </c:pt>
                <c:pt idx="520">
                  <c:v>2.14</c:v>
                </c:pt>
                <c:pt idx="521">
                  <c:v>2.82</c:v>
                </c:pt>
                <c:pt idx="522">
                  <c:v>2.36</c:v>
                </c:pt>
                <c:pt idx="523">
                  <c:v>3</c:v>
                </c:pt>
                <c:pt idx="524">
                  <c:v>2</c:v>
                </c:pt>
                <c:pt idx="525">
                  <c:v>2.64</c:v>
                </c:pt>
                <c:pt idx="526">
                  <c:v>1.68</c:v>
                </c:pt>
                <c:pt idx="527">
                  <c:v>2</c:v>
                </c:pt>
                <c:pt idx="528">
                  <c:v>1.62</c:v>
                </c:pt>
                <c:pt idx="529">
                  <c:v>1.88</c:v>
                </c:pt>
                <c:pt idx="530">
                  <c:v>2.04</c:v>
                </c:pt>
                <c:pt idx="531">
                  <c:v>2.72</c:v>
                </c:pt>
                <c:pt idx="532">
                  <c:v>2.08</c:v>
                </c:pt>
                <c:pt idx="533">
                  <c:v>2.46</c:v>
                </c:pt>
                <c:pt idx="534">
                  <c:v>1.86</c:v>
                </c:pt>
                <c:pt idx="535">
                  <c:v>2.4</c:v>
                </c:pt>
                <c:pt idx="536">
                  <c:v>1.7</c:v>
                </c:pt>
                <c:pt idx="537">
                  <c:v>2.34</c:v>
                </c:pt>
                <c:pt idx="538">
                  <c:v>1.44</c:v>
                </c:pt>
                <c:pt idx="539">
                  <c:v>1.7</c:v>
                </c:pt>
                <c:pt idx="540">
                  <c:v>1.28</c:v>
                </c:pt>
                <c:pt idx="541">
                  <c:v>1.64</c:v>
                </c:pt>
                <c:pt idx="542">
                  <c:v>1.2</c:v>
                </c:pt>
                <c:pt idx="543">
                  <c:v>1.44</c:v>
                </c:pt>
                <c:pt idx="544">
                  <c:v>1.1200000000000001</c:v>
                </c:pt>
                <c:pt idx="545">
                  <c:v>1.72</c:v>
                </c:pt>
                <c:pt idx="546">
                  <c:v>1.26</c:v>
                </c:pt>
                <c:pt idx="547">
                  <c:v>1.34</c:v>
                </c:pt>
                <c:pt idx="548">
                  <c:v>1.3</c:v>
                </c:pt>
                <c:pt idx="549">
                  <c:v>1.76</c:v>
                </c:pt>
                <c:pt idx="550">
                  <c:v>1</c:v>
                </c:pt>
                <c:pt idx="551">
                  <c:v>1.5</c:v>
                </c:pt>
                <c:pt idx="552">
                  <c:v>1.5</c:v>
                </c:pt>
                <c:pt idx="553">
                  <c:v>1.2</c:v>
                </c:pt>
                <c:pt idx="554">
                  <c:v>1.1000000000000001</c:v>
                </c:pt>
                <c:pt idx="555">
                  <c:v>1.9</c:v>
                </c:pt>
                <c:pt idx="556">
                  <c:v>1.34</c:v>
                </c:pt>
                <c:pt idx="557">
                  <c:v>1.5</c:v>
                </c:pt>
                <c:pt idx="558">
                  <c:v>1.42</c:v>
                </c:pt>
                <c:pt idx="559">
                  <c:v>2.2799999999999998</c:v>
                </c:pt>
                <c:pt idx="560">
                  <c:v>1.74</c:v>
                </c:pt>
                <c:pt idx="561">
                  <c:v>2.38</c:v>
                </c:pt>
                <c:pt idx="562">
                  <c:v>2.56</c:v>
                </c:pt>
                <c:pt idx="563">
                  <c:v>3.28</c:v>
                </c:pt>
                <c:pt idx="564">
                  <c:v>3.5</c:v>
                </c:pt>
                <c:pt idx="565">
                  <c:v>3.26</c:v>
                </c:pt>
                <c:pt idx="566">
                  <c:v>3.36</c:v>
                </c:pt>
                <c:pt idx="567">
                  <c:v>3.16</c:v>
                </c:pt>
                <c:pt idx="568">
                  <c:v>2.92</c:v>
                </c:pt>
                <c:pt idx="569">
                  <c:v>3.08</c:v>
                </c:pt>
                <c:pt idx="570">
                  <c:v>2.34</c:v>
                </c:pt>
                <c:pt idx="571">
                  <c:v>2.2400000000000002</c:v>
                </c:pt>
                <c:pt idx="572">
                  <c:v>1.96</c:v>
                </c:pt>
                <c:pt idx="573">
                  <c:v>2</c:v>
                </c:pt>
                <c:pt idx="574">
                  <c:v>1.7</c:v>
                </c:pt>
                <c:pt idx="575">
                  <c:v>1.82</c:v>
                </c:pt>
                <c:pt idx="576">
                  <c:v>1.5</c:v>
                </c:pt>
                <c:pt idx="577">
                  <c:v>1.74</c:v>
                </c:pt>
                <c:pt idx="578">
                  <c:v>1.24</c:v>
                </c:pt>
                <c:pt idx="579">
                  <c:v>1.68</c:v>
                </c:pt>
                <c:pt idx="580">
                  <c:v>1.66</c:v>
                </c:pt>
                <c:pt idx="581">
                  <c:v>2.4</c:v>
                </c:pt>
                <c:pt idx="582">
                  <c:v>2.2200000000000002</c:v>
                </c:pt>
                <c:pt idx="583">
                  <c:v>3.16</c:v>
                </c:pt>
                <c:pt idx="584">
                  <c:v>2.76</c:v>
                </c:pt>
                <c:pt idx="585">
                  <c:v>2.64</c:v>
                </c:pt>
                <c:pt idx="586">
                  <c:v>2.7</c:v>
                </c:pt>
                <c:pt idx="587">
                  <c:v>3.04</c:v>
                </c:pt>
                <c:pt idx="588">
                  <c:v>2.5</c:v>
                </c:pt>
                <c:pt idx="589">
                  <c:v>3</c:v>
                </c:pt>
                <c:pt idx="590">
                  <c:v>2.7</c:v>
                </c:pt>
                <c:pt idx="591">
                  <c:v>3.6</c:v>
                </c:pt>
                <c:pt idx="592">
                  <c:v>2.92</c:v>
                </c:pt>
                <c:pt idx="593">
                  <c:v>3.26</c:v>
                </c:pt>
                <c:pt idx="594">
                  <c:v>2.94</c:v>
                </c:pt>
                <c:pt idx="595">
                  <c:v>3.9</c:v>
                </c:pt>
                <c:pt idx="596">
                  <c:v>3.1</c:v>
                </c:pt>
                <c:pt idx="597">
                  <c:v>3.84</c:v>
                </c:pt>
                <c:pt idx="598">
                  <c:v>3.38</c:v>
                </c:pt>
                <c:pt idx="599">
                  <c:v>3</c:v>
                </c:pt>
                <c:pt idx="600">
                  <c:v>2.5</c:v>
                </c:pt>
                <c:pt idx="601">
                  <c:v>2.96</c:v>
                </c:pt>
                <c:pt idx="602">
                  <c:v>2.52</c:v>
                </c:pt>
                <c:pt idx="603">
                  <c:v>3.04</c:v>
                </c:pt>
                <c:pt idx="604">
                  <c:v>2.52</c:v>
                </c:pt>
                <c:pt idx="605">
                  <c:v>2.8</c:v>
                </c:pt>
                <c:pt idx="606">
                  <c:v>2.9</c:v>
                </c:pt>
                <c:pt idx="607">
                  <c:v>2.38</c:v>
                </c:pt>
                <c:pt idx="608">
                  <c:v>2.8</c:v>
                </c:pt>
                <c:pt idx="609">
                  <c:v>2.9</c:v>
                </c:pt>
                <c:pt idx="610">
                  <c:v>2.36</c:v>
                </c:pt>
                <c:pt idx="611">
                  <c:v>2.38</c:v>
                </c:pt>
                <c:pt idx="612">
                  <c:v>2.4</c:v>
                </c:pt>
                <c:pt idx="613">
                  <c:v>2.7</c:v>
                </c:pt>
                <c:pt idx="614">
                  <c:v>2.2000000000000002</c:v>
                </c:pt>
                <c:pt idx="615">
                  <c:v>2.62</c:v>
                </c:pt>
                <c:pt idx="616">
                  <c:v>2.74</c:v>
                </c:pt>
                <c:pt idx="617">
                  <c:v>3.58</c:v>
                </c:pt>
                <c:pt idx="618">
                  <c:v>3.4</c:v>
                </c:pt>
                <c:pt idx="619">
                  <c:v>4</c:v>
                </c:pt>
                <c:pt idx="620">
                  <c:v>3.3</c:v>
                </c:pt>
                <c:pt idx="621">
                  <c:v>3.34</c:v>
                </c:pt>
                <c:pt idx="622">
                  <c:v>2.6</c:v>
                </c:pt>
                <c:pt idx="623">
                  <c:v>3.12</c:v>
                </c:pt>
                <c:pt idx="624">
                  <c:v>3.44</c:v>
                </c:pt>
                <c:pt idx="625">
                  <c:v>3.34</c:v>
                </c:pt>
                <c:pt idx="626">
                  <c:v>3.26</c:v>
                </c:pt>
                <c:pt idx="627">
                  <c:v>3.34</c:v>
                </c:pt>
                <c:pt idx="628">
                  <c:v>4.26</c:v>
                </c:pt>
                <c:pt idx="629">
                  <c:v>4.5999999999999996</c:v>
                </c:pt>
                <c:pt idx="630">
                  <c:v>4.76</c:v>
                </c:pt>
                <c:pt idx="631">
                  <c:v>5.0999999999999996</c:v>
                </c:pt>
                <c:pt idx="632">
                  <c:v>4.8</c:v>
                </c:pt>
                <c:pt idx="633">
                  <c:v>4.4400000000000004</c:v>
                </c:pt>
                <c:pt idx="634">
                  <c:v>4.7</c:v>
                </c:pt>
                <c:pt idx="635">
                  <c:v>4.3</c:v>
                </c:pt>
                <c:pt idx="636">
                  <c:v>3.9</c:v>
                </c:pt>
                <c:pt idx="637">
                  <c:v>3.82</c:v>
                </c:pt>
                <c:pt idx="638">
                  <c:v>3.28</c:v>
                </c:pt>
                <c:pt idx="639">
                  <c:v>3.9</c:v>
                </c:pt>
                <c:pt idx="640">
                  <c:v>3.34</c:v>
                </c:pt>
                <c:pt idx="641">
                  <c:v>3.26</c:v>
                </c:pt>
                <c:pt idx="642">
                  <c:v>2.84</c:v>
                </c:pt>
                <c:pt idx="643">
                  <c:v>3.22</c:v>
                </c:pt>
                <c:pt idx="644">
                  <c:v>3.8</c:v>
                </c:pt>
                <c:pt idx="645">
                  <c:v>4.42</c:v>
                </c:pt>
                <c:pt idx="646">
                  <c:v>4.7</c:v>
                </c:pt>
                <c:pt idx="647">
                  <c:v>4.26</c:v>
                </c:pt>
                <c:pt idx="648">
                  <c:v>3.76</c:v>
                </c:pt>
                <c:pt idx="649">
                  <c:v>3.72</c:v>
                </c:pt>
                <c:pt idx="650">
                  <c:v>3.4</c:v>
                </c:pt>
                <c:pt idx="651">
                  <c:v>3.4</c:v>
                </c:pt>
                <c:pt idx="652">
                  <c:v>3.5</c:v>
                </c:pt>
                <c:pt idx="653">
                  <c:v>3.72</c:v>
                </c:pt>
                <c:pt idx="654">
                  <c:v>3.2</c:v>
                </c:pt>
                <c:pt idx="655">
                  <c:v>3.4</c:v>
                </c:pt>
                <c:pt idx="656">
                  <c:v>3.3</c:v>
                </c:pt>
                <c:pt idx="657">
                  <c:v>3.44</c:v>
                </c:pt>
                <c:pt idx="658">
                  <c:v>3.4</c:v>
                </c:pt>
                <c:pt idx="659">
                  <c:v>4.28</c:v>
                </c:pt>
                <c:pt idx="660">
                  <c:v>4.4000000000000004</c:v>
                </c:pt>
                <c:pt idx="661">
                  <c:v>4.58</c:v>
                </c:pt>
                <c:pt idx="662">
                  <c:v>4.2</c:v>
                </c:pt>
                <c:pt idx="663">
                  <c:v>3.96</c:v>
                </c:pt>
                <c:pt idx="664">
                  <c:v>3.76</c:v>
                </c:pt>
                <c:pt idx="665">
                  <c:v>3.74</c:v>
                </c:pt>
                <c:pt idx="666">
                  <c:v>3.52</c:v>
                </c:pt>
                <c:pt idx="667">
                  <c:v>3.42</c:v>
                </c:pt>
                <c:pt idx="668">
                  <c:v>2.7</c:v>
                </c:pt>
                <c:pt idx="669">
                  <c:v>2.9</c:v>
                </c:pt>
                <c:pt idx="670">
                  <c:v>2.6</c:v>
                </c:pt>
                <c:pt idx="671">
                  <c:v>3.06</c:v>
                </c:pt>
                <c:pt idx="672">
                  <c:v>2.5</c:v>
                </c:pt>
                <c:pt idx="673">
                  <c:v>2.96</c:v>
                </c:pt>
                <c:pt idx="674">
                  <c:v>2.62</c:v>
                </c:pt>
                <c:pt idx="675">
                  <c:v>3.04</c:v>
                </c:pt>
                <c:pt idx="676">
                  <c:v>2.8</c:v>
                </c:pt>
                <c:pt idx="677">
                  <c:v>3.36</c:v>
                </c:pt>
                <c:pt idx="678">
                  <c:v>3.14</c:v>
                </c:pt>
                <c:pt idx="679">
                  <c:v>3.46</c:v>
                </c:pt>
                <c:pt idx="680">
                  <c:v>2.68</c:v>
                </c:pt>
                <c:pt idx="681">
                  <c:v>2.84</c:v>
                </c:pt>
                <c:pt idx="682">
                  <c:v>2.76</c:v>
                </c:pt>
                <c:pt idx="683">
                  <c:v>2.8</c:v>
                </c:pt>
                <c:pt idx="684">
                  <c:v>2.46</c:v>
                </c:pt>
                <c:pt idx="685">
                  <c:v>3.44</c:v>
                </c:pt>
                <c:pt idx="686">
                  <c:v>4.78</c:v>
                </c:pt>
                <c:pt idx="687">
                  <c:v>4.78</c:v>
                </c:pt>
                <c:pt idx="688">
                  <c:v>4.04</c:v>
                </c:pt>
                <c:pt idx="689">
                  <c:v>3.94</c:v>
                </c:pt>
                <c:pt idx="690">
                  <c:v>3.86</c:v>
                </c:pt>
                <c:pt idx="691">
                  <c:v>3.82</c:v>
                </c:pt>
                <c:pt idx="692">
                  <c:v>3.9</c:v>
                </c:pt>
                <c:pt idx="693">
                  <c:v>5</c:v>
                </c:pt>
                <c:pt idx="694">
                  <c:v>5.36</c:v>
                </c:pt>
                <c:pt idx="695">
                  <c:v>5.42</c:v>
                </c:pt>
                <c:pt idx="696">
                  <c:v>4.8</c:v>
                </c:pt>
                <c:pt idx="697">
                  <c:v>5.2</c:v>
                </c:pt>
                <c:pt idx="698">
                  <c:v>4.16</c:v>
                </c:pt>
                <c:pt idx="699">
                  <c:v>4.5199999999999996</c:v>
                </c:pt>
                <c:pt idx="700">
                  <c:v>4.16</c:v>
                </c:pt>
                <c:pt idx="701">
                  <c:v>4.3</c:v>
                </c:pt>
                <c:pt idx="702">
                  <c:v>4.0999999999999996</c:v>
                </c:pt>
                <c:pt idx="703">
                  <c:v>4.42</c:v>
                </c:pt>
                <c:pt idx="704">
                  <c:v>4.0999999999999996</c:v>
                </c:pt>
                <c:pt idx="705">
                  <c:v>4.24</c:v>
                </c:pt>
                <c:pt idx="706">
                  <c:v>3.96</c:v>
                </c:pt>
                <c:pt idx="707">
                  <c:v>4.18</c:v>
                </c:pt>
                <c:pt idx="708">
                  <c:v>3.7</c:v>
                </c:pt>
                <c:pt idx="709">
                  <c:v>3.68</c:v>
                </c:pt>
                <c:pt idx="710">
                  <c:v>3.4</c:v>
                </c:pt>
                <c:pt idx="711">
                  <c:v>3.66</c:v>
                </c:pt>
                <c:pt idx="712">
                  <c:v>3.4</c:v>
                </c:pt>
                <c:pt idx="713">
                  <c:v>3.66</c:v>
                </c:pt>
                <c:pt idx="714">
                  <c:v>3.1</c:v>
                </c:pt>
                <c:pt idx="715">
                  <c:v>3.26</c:v>
                </c:pt>
                <c:pt idx="716">
                  <c:v>2.9</c:v>
                </c:pt>
                <c:pt idx="717">
                  <c:v>3.04</c:v>
                </c:pt>
                <c:pt idx="718">
                  <c:v>2.48</c:v>
                </c:pt>
                <c:pt idx="719">
                  <c:v>2.8</c:v>
                </c:pt>
                <c:pt idx="720">
                  <c:v>2.2999999999999998</c:v>
                </c:pt>
                <c:pt idx="721">
                  <c:v>2.58</c:v>
                </c:pt>
                <c:pt idx="722">
                  <c:v>2.2400000000000002</c:v>
                </c:pt>
                <c:pt idx="723">
                  <c:v>2.56</c:v>
                </c:pt>
                <c:pt idx="724">
                  <c:v>2.14</c:v>
                </c:pt>
                <c:pt idx="725">
                  <c:v>2.5</c:v>
                </c:pt>
                <c:pt idx="726">
                  <c:v>2.1</c:v>
                </c:pt>
                <c:pt idx="727">
                  <c:v>2.5</c:v>
                </c:pt>
                <c:pt idx="728">
                  <c:v>2.4500000000000002</c:v>
                </c:pt>
                <c:pt idx="729">
                  <c:v>2.25</c:v>
                </c:pt>
                <c:pt idx="730">
                  <c:v>2.12</c:v>
                </c:pt>
                <c:pt idx="731">
                  <c:v>2.1800000000000002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B46-4293-9932-2E26EA179D89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1.96</c:v>
                </c:pt>
                <c:pt idx="1">
                  <c:v>2.4</c:v>
                </c:pt>
                <c:pt idx="2">
                  <c:v>2</c:v>
                </c:pt>
                <c:pt idx="3">
                  <c:v>2.4</c:v>
                </c:pt>
                <c:pt idx="4">
                  <c:v>1.8</c:v>
                </c:pt>
                <c:pt idx="5">
                  <c:v>1.7</c:v>
                </c:pt>
                <c:pt idx="6">
                  <c:v>1.5</c:v>
                </c:pt>
                <c:pt idx="7">
                  <c:v>1.9</c:v>
                </c:pt>
                <c:pt idx="8">
                  <c:v>1.4</c:v>
                </c:pt>
                <c:pt idx="9">
                  <c:v>1.84</c:v>
                </c:pt>
                <c:pt idx="10">
                  <c:v>1.6</c:v>
                </c:pt>
                <c:pt idx="11">
                  <c:v>2</c:v>
                </c:pt>
                <c:pt idx="12">
                  <c:v>2</c:v>
                </c:pt>
                <c:pt idx="13">
                  <c:v>2.5</c:v>
                </c:pt>
                <c:pt idx="14">
                  <c:v>2.1</c:v>
                </c:pt>
                <c:pt idx="15">
                  <c:v>2.46</c:v>
                </c:pt>
                <c:pt idx="16">
                  <c:v>2.08</c:v>
                </c:pt>
                <c:pt idx="17">
                  <c:v>2.46</c:v>
                </c:pt>
                <c:pt idx="18">
                  <c:v>2.06</c:v>
                </c:pt>
                <c:pt idx="19">
                  <c:v>2.4</c:v>
                </c:pt>
                <c:pt idx="20">
                  <c:v>1.7</c:v>
                </c:pt>
                <c:pt idx="21">
                  <c:v>2.1</c:v>
                </c:pt>
                <c:pt idx="22">
                  <c:v>1.48</c:v>
                </c:pt>
                <c:pt idx="23">
                  <c:v>2.1</c:v>
                </c:pt>
                <c:pt idx="24">
                  <c:v>1.48</c:v>
                </c:pt>
                <c:pt idx="25">
                  <c:v>2.1</c:v>
                </c:pt>
                <c:pt idx="26">
                  <c:v>1.8</c:v>
                </c:pt>
                <c:pt idx="27">
                  <c:v>2.4</c:v>
                </c:pt>
                <c:pt idx="28">
                  <c:v>2.5</c:v>
                </c:pt>
                <c:pt idx="29">
                  <c:v>3</c:v>
                </c:pt>
                <c:pt idx="30">
                  <c:v>3</c:v>
                </c:pt>
                <c:pt idx="31">
                  <c:v>3.2</c:v>
                </c:pt>
                <c:pt idx="32">
                  <c:v>2.56</c:v>
                </c:pt>
                <c:pt idx="33">
                  <c:v>3.06</c:v>
                </c:pt>
                <c:pt idx="34">
                  <c:v>2.46</c:v>
                </c:pt>
                <c:pt idx="35">
                  <c:v>2.9</c:v>
                </c:pt>
                <c:pt idx="36">
                  <c:v>2.6</c:v>
                </c:pt>
                <c:pt idx="37">
                  <c:v>2.7</c:v>
                </c:pt>
                <c:pt idx="38">
                  <c:v>2.6</c:v>
                </c:pt>
                <c:pt idx="39">
                  <c:v>3</c:v>
                </c:pt>
                <c:pt idx="40">
                  <c:v>2.5</c:v>
                </c:pt>
                <c:pt idx="41">
                  <c:v>3.1</c:v>
                </c:pt>
                <c:pt idx="42">
                  <c:v>3</c:v>
                </c:pt>
                <c:pt idx="43">
                  <c:v>4.0999999999999996</c:v>
                </c:pt>
                <c:pt idx="44">
                  <c:v>4.2</c:v>
                </c:pt>
                <c:pt idx="45">
                  <c:v>4.22</c:v>
                </c:pt>
                <c:pt idx="46">
                  <c:v>4</c:v>
                </c:pt>
                <c:pt idx="47">
                  <c:v>3.78</c:v>
                </c:pt>
                <c:pt idx="48">
                  <c:v>3.16</c:v>
                </c:pt>
                <c:pt idx="49">
                  <c:v>3.36</c:v>
                </c:pt>
                <c:pt idx="50">
                  <c:v>2.94</c:v>
                </c:pt>
                <c:pt idx="51">
                  <c:v>3.17</c:v>
                </c:pt>
                <c:pt idx="52">
                  <c:v>2.7</c:v>
                </c:pt>
                <c:pt idx="53">
                  <c:v>3.12</c:v>
                </c:pt>
                <c:pt idx="54">
                  <c:v>2.5</c:v>
                </c:pt>
                <c:pt idx="55">
                  <c:v>3</c:v>
                </c:pt>
                <c:pt idx="56">
                  <c:v>2.2400000000000002</c:v>
                </c:pt>
                <c:pt idx="57">
                  <c:v>2.46</c:v>
                </c:pt>
                <c:pt idx="58">
                  <c:v>2</c:v>
                </c:pt>
                <c:pt idx="59">
                  <c:v>2.34</c:v>
                </c:pt>
                <c:pt idx="60">
                  <c:v>2</c:v>
                </c:pt>
                <c:pt idx="61">
                  <c:v>2.36</c:v>
                </c:pt>
                <c:pt idx="62">
                  <c:v>2.2599999999999998</c:v>
                </c:pt>
                <c:pt idx="63">
                  <c:v>2.36</c:v>
                </c:pt>
                <c:pt idx="64">
                  <c:v>2</c:v>
                </c:pt>
                <c:pt idx="65">
                  <c:v>2.2200000000000002</c:v>
                </c:pt>
                <c:pt idx="66">
                  <c:v>1.9</c:v>
                </c:pt>
                <c:pt idx="67">
                  <c:v>2.2999999999999998</c:v>
                </c:pt>
                <c:pt idx="68">
                  <c:v>2.1</c:v>
                </c:pt>
                <c:pt idx="69">
                  <c:v>2.6</c:v>
                </c:pt>
                <c:pt idx="70">
                  <c:v>2</c:v>
                </c:pt>
                <c:pt idx="71">
                  <c:v>2.56</c:v>
                </c:pt>
                <c:pt idx="72">
                  <c:v>2.1</c:v>
                </c:pt>
                <c:pt idx="73">
                  <c:v>2.54</c:v>
                </c:pt>
                <c:pt idx="74">
                  <c:v>2.2000000000000002</c:v>
                </c:pt>
                <c:pt idx="75">
                  <c:v>3</c:v>
                </c:pt>
                <c:pt idx="76">
                  <c:v>2.5</c:v>
                </c:pt>
                <c:pt idx="77">
                  <c:v>2.96</c:v>
                </c:pt>
                <c:pt idx="78">
                  <c:v>3.3</c:v>
                </c:pt>
                <c:pt idx="79">
                  <c:v>4.0999999999999996</c:v>
                </c:pt>
                <c:pt idx="80">
                  <c:v>4.22</c:v>
                </c:pt>
                <c:pt idx="81">
                  <c:v>4.2</c:v>
                </c:pt>
                <c:pt idx="82">
                  <c:v>4.0599999999999996</c:v>
                </c:pt>
                <c:pt idx="83">
                  <c:v>3.56</c:v>
                </c:pt>
                <c:pt idx="84">
                  <c:v>3.6</c:v>
                </c:pt>
                <c:pt idx="85">
                  <c:v>3.66</c:v>
                </c:pt>
                <c:pt idx="86">
                  <c:v>3.3</c:v>
                </c:pt>
                <c:pt idx="87">
                  <c:v>3.66</c:v>
                </c:pt>
                <c:pt idx="88">
                  <c:v>2.9</c:v>
                </c:pt>
                <c:pt idx="89">
                  <c:v>3.18</c:v>
                </c:pt>
                <c:pt idx="90">
                  <c:v>2.8</c:v>
                </c:pt>
                <c:pt idx="91">
                  <c:v>3.1</c:v>
                </c:pt>
                <c:pt idx="92">
                  <c:v>2.6</c:v>
                </c:pt>
                <c:pt idx="93">
                  <c:v>2.86</c:v>
                </c:pt>
                <c:pt idx="94">
                  <c:v>2.8</c:v>
                </c:pt>
                <c:pt idx="95">
                  <c:v>3.28</c:v>
                </c:pt>
                <c:pt idx="96">
                  <c:v>2.96</c:v>
                </c:pt>
                <c:pt idx="97">
                  <c:v>3.2</c:v>
                </c:pt>
                <c:pt idx="98">
                  <c:v>2.9</c:v>
                </c:pt>
                <c:pt idx="99">
                  <c:v>3.14</c:v>
                </c:pt>
                <c:pt idx="100">
                  <c:v>3.1</c:v>
                </c:pt>
                <c:pt idx="101">
                  <c:v>3.3</c:v>
                </c:pt>
                <c:pt idx="102">
                  <c:v>2.7</c:v>
                </c:pt>
                <c:pt idx="103">
                  <c:v>3.12</c:v>
                </c:pt>
                <c:pt idx="104">
                  <c:v>2.6</c:v>
                </c:pt>
                <c:pt idx="105">
                  <c:v>2.92</c:v>
                </c:pt>
                <c:pt idx="106">
                  <c:v>2.4</c:v>
                </c:pt>
                <c:pt idx="107">
                  <c:v>2.9</c:v>
                </c:pt>
                <c:pt idx="108">
                  <c:v>2.7</c:v>
                </c:pt>
                <c:pt idx="109">
                  <c:v>3</c:v>
                </c:pt>
                <c:pt idx="110">
                  <c:v>2.76</c:v>
                </c:pt>
                <c:pt idx="111">
                  <c:v>3.1</c:v>
                </c:pt>
                <c:pt idx="112">
                  <c:v>2.8</c:v>
                </c:pt>
                <c:pt idx="113">
                  <c:v>3.08</c:v>
                </c:pt>
                <c:pt idx="114">
                  <c:v>2.08</c:v>
                </c:pt>
                <c:pt idx="115">
                  <c:v>3.08</c:v>
                </c:pt>
                <c:pt idx="116">
                  <c:v>2.9</c:v>
                </c:pt>
                <c:pt idx="117">
                  <c:v>3.1</c:v>
                </c:pt>
                <c:pt idx="118">
                  <c:v>2.5</c:v>
                </c:pt>
                <c:pt idx="119">
                  <c:v>2.8</c:v>
                </c:pt>
                <c:pt idx="120">
                  <c:v>2.5</c:v>
                </c:pt>
                <c:pt idx="121">
                  <c:v>2.8</c:v>
                </c:pt>
                <c:pt idx="122">
                  <c:v>2.46</c:v>
                </c:pt>
                <c:pt idx="123">
                  <c:v>3.14</c:v>
                </c:pt>
                <c:pt idx="124">
                  <c:v>2.5</c:v>
                </c:pt>
                <c:pt idx="125">
                  <c:v>3.06</c:v>
                </c:pt>
                <c:pt idx="126">
                  <c:v>3.3</c:v>
                </c:pt>
                <c:pt idx="127">
                  <c:v>4.46</c:v>
                </c:pt>
                <c:pt idx="128">
                  <c:v>3.7</c:v>
                </c:pt>
                <c:pt idx="129">
                  <c:v>3.74</c:v>
                </c:pt>
                <c:pt idx="130">
                  <c:v>4.2</c:v>
                </c:pt>
                <c:pt idx="131">
                  <c:v>4.3</c:v>
                </c:pt>
                <c:pt idx="132">
                  <c:v>3.64</c:v>
                </c:pt>
                <c:pt idx="133">
                  <c:v>3.54</c:v>
                </c:pt>
                <c:pt idx="134">
                  <c:v>2.7</c:v>
                </c:pt>
                <c:pt idx="135">
                  <c:v>3</c:v>
                </c:pt>
                <c:pt idx="136">
                  <c:v>2.7</c:v>
                </c:pt>
                <c:pt idx="137">
                  <c:v>2.46</c:v>
                </c:pt>
                <c:pt idx="138">
                  <c:v>1.46</c:v>
                </c:pt>
                <c:pt idx="139">
                  <c:v>2.9</c:v>
                </c:pt>
                <c:pt idx="140">
                  <c:v>2</c:v>
                </c:pt>
                <c:pt idx="141">
                  <c:v>2.94</c:v>
                </c:pt>
                <c:pt idx="142">
                  <c:v>1.8</c:v>
                </c:pt>
                <c:pt idx="143">
                  <c:v>2.7</c:v>
                </c:pt>
                <c:pt idx="144">
                  <c:v>1.6</c:v>
                </c:pt>
                <c:pt idx="145">
                  <c:v>2.4</c:v>
                </c:pt>
                <c:pt idx="146">
                  <c:v>2.4</c:v>
                </c:pt>
                <c:pt idx="147">
                  <c:v>3.4</c:v>
                </c:pt>
                <c:pt idx="148">
                  <c:v>2.9</c:v>
                </c:pt>
                <c:pt idx="149">
                  <c:v>3</c:v>
                </c:pt>
                <c:pt idx="150">
                  <c:v>2.8</c:v>
                </c:pt>
                <c:pt idx="151">
                  <c:v>3.12</c:v>
                </c:pt>
                <c:pt idx="152">
                  <c:v>3.2</c:v>
                </c:pt>
                <c:pt idx="153">
                  <c:v>3.78</c:v>
                </c:pt>
                <c:pt idx="154">
                  <c:v>3.8</c:v>
                </c:pt>
                <c:pt idx="155">
                  <c:v>4.9000000000000004</c:v>
                </c:pt>
                <c:pt idx="156">
                  <c:v>4.8</c:v>
                </c:pt>
                <c:pt idx="157">
                  <c:v>4.7</c:v>
                </c:pt>
                <c:pt idx="158">
                  <c:v>4.26</c:v>
                </c:pt>
                <c:pt idx="159">
                  <c:v>5</c:v>
                </c:pt>
                <c:pt idx="160">
                  <c:v>4.8</c:v>
                </c:pt>
                <c:pt idx="161">
                  <c:v>5.2</c:v>
                </c:pt>
                <c:pt idx="162">
                  <c:v>4.2</c:v>
                </c:pt>
                <c:pt idx="163">
                  <c:v>4.2</c:v>
                </c:pt>
                <c:pt idx="164">
                  <c:v>3.4</c:v>
                </c:pt>
                <c:pt idx="165">
                  <c:v>3.6</c:v>
                </c:pt>
                <c:pt idx="166">
                  <c:v>3.4</c:v>
                </c:pt>
                <c:pt idx="167">
                  <c:v>3.8</c:v>
                </c:pt>
                <c:pt idx="168">
                  <c:v>3.3</c:v>
                </c:pt>
                <c:pt idx="169">
                  <c:v>3.3</c:v>
                </c:pt>
                <c:pt idx="170">
                  <c:v>3.7</c:v>
                </c:pt>
                <c:pt idx="171">
                  <c:v>3.88</c:v>
                </c:pt>
                <c:pt idx="172">
                  <c:v>3.7</c:v>
                </c:pt>
                <c:pt idx="173">
                  <c:v>3.8</c:v>
                </c:pt>
                <c:pt idx="174">
                  <c:v>3.6</c:v>
                </c:pt>
                <c:pt idx="175">
                  <c:v>3.8</c:v>
                </c:pt>
                <c:pt idx="176">
                  <c:v>4.3</c:v>
                </c:pt>
                <c:pt idx="177">
                  <c:v>5.22</c:v>
                </c:pt>
                <c:pt idx="178">
                  <c:v>4.7</c:v>
                </c:pt>
                <c:pt idx="179">
                  <c:v>4.2</c:v>
                </c:pt>
                <c:pt idx="180">
                  <c:v>3.4</c:v>
                </c:pt>
                <c:pt idx="181">
                  <c:v>3.7</c:v>
                </c:pt>
                <c:pt idx="182">
                  <c:v>3.3</c:v>
                </c:pt>
                <c:pt idx="183">
                  <c:v>3.14</c:v>
                </c:pt>
                <c:pt idx="184">
                  <c:v>3.3</c:v>
                </c:pt>
                <c:pt idx="185">
                  <c:v>4</c:v>
                </c:pt>
                <c:pt idx="186">
                  <c:v>3.5</c:v>
                </c:pt>
                <c:pt idx="187">
                  <c:v>3.5</c:v>
                </c:pt>
                <c:pt idx="188">
                  <c:v>3.2</c:v>
                </c:pt>
                <c:pt idx="189">
                  <c:v>3.14</c:v>
                </c:pt>
                <c:pt idx="190">
                  <c:v>3</c:v>
                </c:pt>
                <c:pt idx="191">
                  <c:v>3.16</c:v>
                </c:pt>
                <c:pt idx="192">
                  <c:v>2.94</c:v>
                </c:pt>
                <c:pt idx="193">
                  <c:v>2.94</c:v>
                </c:pt>
                <c:pt idx="194">
                  <c:v>2.84</c:v>
                </c:pt>
                <c:pt idx="195">
                  <c:v>3.26</c:v>
                </c:pt>
                <c:pt idx="196">
                  <c:v>3.16</c:v>
                </c:pt>
                <c:pt idx="197">
                  <c:v>3.7</c:v>
                </c:pt>
                <c:pt idx="198">
                  <c:v>3.84</c:v>
                </c:pt>
                <c:pt idx="199">
                  <c:v>3.14</c:v>
                </c:pt>
                <c:pt idx="200">
                  <c:v>3.1</c:v>
                </c:pt>
                <c:pt idx="201">
                  <c:v>3.3</c:v>
                </c:pt>
                <c:pt idx="202">
                  <c:v>3.14</c:v>
                </c:pt>
                <c:pt idx="203">
                  <c:v>3.4</c:v>
                </c:pt>
                <c:pt idx="204">
                  <c:v>2.8</c:v>
                </c:pt>
                <c:pt idx="205">
                  <c:v>3</c:v>
                </c:pt>
                <c:pt idx="206">
                  <c:v>2.5</c:v>
                </c:pt>
                <c:pt idx="207">
                  <c:v>3.8</c:v>
                </c:pt>
                <c:pt idx="208">
                  <c:v>2</c:v>
                </c:pt>
                <c:pt idx="209">
                  <c:v>2.9</c:v>
                </c:pt>
                <c:pt idx="210">
                  <c:v>2.4</c:v>
                </c:pt>
                <c:pt idx="211">
                  <c:v>2.9</c:v>
                </c:pt>
                <c:pt idx="212">
                  <c:v>3.6</c:v>
                </c:pt>
                <c:pt idx="213">
                  <c:v>4.0999999999999996</c:v>
                </c:pt>
                <c:pt idx="214">
                  <c:v>4.8600000000000003</c:v>
                </c:pt>
                <c:pt idx="215">
                  <c:v>5.8</c:v>
                </c:pt>
                <c:pt idx="216">
                  <c:v>4.3600000000000003</c:v>
                </c:pt>
                <c:pt idx="217">
                  <c:v>4.5999999999999996</c:v>
                </c:pt>
                <c:pt idx="218">
                  <c:v>4</c:v>
                </c:pt>
                <c:pt idx="219">
                  <c:v>4.8</c:v>
                </c:pt>
                <c:pt idx="220">
                  <c:v>4.5999999999999996</c:v>
                </c:pt>
                <c:pt idx="221">
                  <c:v>3.7</c:v>
                </c:pt>
                <c:pt idx="222">
                  <c:v>4.3600000000000003</c:v>
                </c:pt>
                <c:pt idx="223">
                  <c:v>4.76</c:v>
                </c:pt>
                <c:pt idx="224">
                  <c:v>4.4000000000000004</c:v>
                </c:pt>
                <c:pt idx="225">
                  <c:v>4.3</c:v>
                </c:pt>
                <c:pt idx="226">
                  <c:v>3.4</c:v>
                </c:pt>
                <c:pt idx="227">
                  <c:v>3.5</c:v>
                </c:pt>
                <c:pt idx="228">
                  <c:v>3.5</c:v>
                </c:pt>
                <c:pt idx="229">
                  <c:v>3.8</c:v>
                </c:pt>
                <c:pt idx="230">
                  <c:v>3.7</c:v>
                </c:pt>
                <c:pt idx="231">
                  <c:v>4</c:v>
                </c:pt>
                <c:pt idx="232">
                  <c:v>3.1</c:v>
                </c:pt>
                <c:pt idx="233">
                  <c:v>3.1</c:v>
                </c:pt>
                <c:pt idx="234">
                  <c:v>2.94</c:v>
                </c:pt>
                <c:pt idx="235">
                  <c:v>3</c:v>
                </c:pt>
                <c:pt idx="236">
                  <c:v>3.4</c:v>
                </c:pt>
                <c:pt idx="237">
                  <c:v>3.6</c:v>
                </c:pt>
                <c:pt idx="238">
                  <c:v>3.3</c:v>
                </c:pt>
                <c:pt idx="239">
                  <c:v>3.3</c:v>
                </c:pt>
                <c:pt idx="240">
                  <c:v>3.14</c:v>
                </c:pt>
                <c:pt idx="241">
                  <c:v>3.3</c:v>
                </c:pt>
                <c:pt idx="242">
                  <c:v>3.1</c:v>
                </c:pt>
                <c:pt idx="243">
                  <c:v>3.3</c:v>
                </c:pt>
                <c:pt idx="244">
                  <c:v>2.8</c:v>
                </c:pt>
                <c:pt idx="245">
                  <c:v>2.8</c:v>
                </c:pt>
                <c:pt idx="246">
                  <c:v>2.5</c:v>
                </c:pt>
                <c:pt idx="247">
                  <c:v>3</c:v>
                </c:pt>
                <c:pt idx="248">
                  <c:v>2.95</c:v>
                </c:pt>
                <c:pt idx="249">
                  <c:v>2.86</c:v>
                </c:pt>
                <c:pt idx="250">
                  <c:v>2.2999999999999998</c:v>
                </c:pt>
                <c:pt idx="251">
                  <c:v>2.8</c:v>
                </c:pt>
                <c:pt idx="252">
                  <c:v>2.1</c:v>
                </c:pt>
                <c:pt idx="253">
                  <c:v>2.9</c:v>
                </c:pt>
                <c:pt idx="254">
                  <c:v>2</c:v>
                </c:pt>
                <c:pt idx="255">
                  <c:v>2.5</c:v>
                </c:pt>
                <c:pt idx="256">
                  <c:v>2</c:v>
                </c:pt>
                <c:pt idx="257">
                  <c:v>2.4</c:v>
                </c:pt>
                <c:pt idx="258">
                  <c:v>1.9</c:v>
                </c:pt>
                <c:pt idx="259">
                  <c:v>2.5</c:v>
                </c:pt>
                <c:pt idx="260">
                  <c:v>1.9</c:v>
                </c:pt>
                <c:pt idx="261">
                  <c:v>2</c:v>
                </c:pt>
                <c:pt idx="262">
                  <c:v>1.8</c:v>
                </c:pt>
                <c:pt idx="263">
                  <c:v>1.9</c:v>
                </c:pt>
                <c:pt idx="264">
                  <c:v>1.8</c:v>
                </c:pt>
                <c:pt idx="265">
                  <c:v>2.5</c:v>
                </c:pt>
                <c:pt idx="266">
                  <c:v>2.4</c:v>
                </c:pt>
                <c:pt idx="267">
                  <c:v>3.36</c:v>
                </c:pt>
                <c:pt idx="268">
                  <c:v>2</c:v>
                </c:pt>
                <c:pt idx="269">
                  <c:v>2.2999999999999998</c:v>
                </c:pt>
                <c:pt idx="270">
                  <c:v>1.9</c:v>
                </c:pt>
                <c:pt idx="271">
                  <c:v>2</c:v>
                </c:pt>
                <c:pt idx="272">
                  <c:v>1.7</c:v>
                </c:pt>
                <c:pt idx="273">
                  <c:v>1.9</c:v>
                </c:pt>
                <c:pt idx="274">
                  <c:v>2</c:v>
                </c:pt>
                <c:pt idx="275">
                  <c:v>2.5</c:v>
                </c:pt>
                <c:pt idx="276">
                  <c:v>2</c:v>
                </c:pt>
                <c:pt idx="277">
                  <c:v>2.4</c:v>
                </c:pt>
                <c:pt idx="278">
                  <c:v>1.8</c:v>
                </c:pt>
                <c:pt idx="279">
                  <c:v>2</c:v>
                </c:pt>
                <c:pt idx="280">
                  <c:v>1.8</c:v>
                </c:pt>
                <c:pt idx="281">
                  <c:v>1.7</c:v>
                </c:pt>
                <c:pt idx="282">
                  <c:v>1.6</c:v>
                </c:pt>
                <c:pt idx="283">
                  <c:v>1.68</c:v>
                </c:pt>
                <c:pt idx="284">
                  <c:v>1.54</c:v>
                </c:pt>
                <c:pt idx="285">
                  <c:v>1.8</c:v>
                </c:pt>
                <c:pt idx="286">
                  <c:v>1.54</c:v>
                </c:pt>
                <c:pt idx="287">
                  <c:v>1.7</c:v>
                </c:pt>
                <c:pt idx="288">
                  <c:v>1.5</c:v>
                </c:pt>
                <c:pt idx="289">
                  <c:v>1.64</c:v>
                </c:pt>
                <c:pt idx="290">
                  <c:v>1.54</c:v>
                </c:pt>
                <c:pt idx="291">
                  <c:v>1.8</c:v>
                </c:pt>
                <c:pt idx="292">
                  <c:v>1.34</c:v>
                </c:pt>
                <c:pt idx="293">
                  <c:v>1.86</c:v>
                </c:pt>
                <c:pt idx="294">
                  <c:v>1.68</c:v>
                </c:pt>
                <c:pt idx="295">
                  <c:v>2.1</c:v>
                </c:pt>
                <c:pt idx="296">
                  <c:v>2.4</c:v>
                </c:pt>
                <c:pt idx="297">
                  <c:v>2.92</c:v>
                </c:pt>
                <c:pt idx="298">
                  <c:v>2</c:v>
                </c:pt>
                <c:pt idx="299">
                  <c:v>2.4</c:v>
                </c:pt>
                <c:pt idx="300">
                  <c:v>2.5</c:v>
                </c:pt>
                <c:pt idx="301">
                  <c:v>2.58</c:v>
                </c:pt>
                <c:pt idx="302">
                  <c:v>2.1</c:v>
                </c:pt>
                <c:pt idx="303">
                  <c:v>2.2599999999999998</c:v>
                </c:pt>
                <c:pt idx="304">
                  <c:v>1.9</c:v>
                </c:pt>
                <c:pt idx="305">
                  <c:v>2.2000000000000002</c:v>
                </c:pt>
                <c:pt idx="306">
                  <c:v>1.78</c:v>
                </c:pt>
                <c:pt idx="307">
                  <c:v>2</c:v>
                </c:pt>
                <c:pt idx="308">
                  <c:v>1.7</c:v>
                </c:pt>
                <c:pt idx="309">
                  <c:v>1.84</c:v>
                </c:pt>
                <c:pt idx="310">
                  <c:v>1.9</c:v>
                </c:pt>
                <c:pt idx="311">
                  <c:v>2</c:v>
                </c:pt>
                <c:pt idx="312">
                  <c:v>1.8</c:v>
                </c:pt>
                <c:pt idx="313">
                  <c:v>2.1</c:v>
                </c:pt>
                <c:pt idx="314">
                  <c:v>1.7</c:v>
                </c:pt>
                <c:pt idx="315">
                  <c:v>1.9</c:v>
                </c:pt>
                <c:pt idx="316">
                  <c:v>1.44</c:v>
                </c:pt>
                <c:pt idx="317">
                  <c:v>1.7</c:v>
                </c:pt>
                <c:pt idx="318">
                  <c:v>1.36</c:v>
                </c:pt>
                <c:pt idx="319">
                  <c:v>1.7</c:v>
                </c:pt>
                <c:pt idx="320">
                  <c:v>1.44</c:v>
                </c:pt>
                <c:pt idx="321">
                  <c:v>1.7</c:v>
                </c:pt>
                <c:pt idx="322">
                  <c:v>1.52</c:v>
                </c:pt>
                <c:pt idx="323">
                  <c:v>2</c:v>
                </c:pt>
                <c:pt idx="324">
                  <c:v>1.8</c:v>
                </c:pt>
                <c:pt idx="325">
                  <c:v>1.9</c:v>
                </c:pt>
                <c:pt idx="326">
                  <c:v>1.7</c:v>
                </c:pt>
                <c:pt idx="327">
                  <c:v>1.78</c:v>
                </c:pt>
                <c:pt idx="328">
                  <c:v>1.32</c:v>
                </c:pt>
                <c:pt idx="329">
                  <c:v>1.54</c:v>
                </c:pt>
                <c:pt idx="330">
                  <c:v>1.24</c:v>
                </c:pt>
                <c:pt idx="331">
                  <c:v>1.38</c:v>
                </c:pt>
                <c:pt idx="332">
                  <c:v>1.2</c:v>
                </c:pt>
                <c:pt idx="333">
                  <c:v>1.44</c:v>
                </c:pt>
                <c:pt idx="334">
                  <c:v>1.1399999999999999</c:v>
                </c:pt>
                <c:pt idx="335">
                  <c:v>1.4</c:v>
                </c:pt>
                <c:pt idx="336">
                  <c:v>1.1200000000000001</c:v>
                </c:pt>
                <c:pt idx="337">
                  <c:v>1.3</c:v>
                </c:pt>
                <c:pt idx="338">
                  <c:v>1.18</c:v>
                </c:pt>
                <c:pt idx="339">
                  <c:v>1.3</c:v>
                </c:pt>
                <c:pt idx="340">
                  <c:v>1</c:v>
                </c:pt>
                <c:pt idx="341">
                  <c:v>1.28</c:v>
                </c:pt>
                <c:pt idx="342">
                  <c:v>1.04</c:v>
                </c:pt>
                <c:pt idx="343">
                  <c:v>1.4</c:v>
                </c:pt>
                <c:pt idx="344">
                  <c:v>1.48</c:v>
                </c:pt>
                <c:pt idx="345">
                  <c:v>1.5</c:v>
                </c:pt>
                <c:pt idx="346">
                  <c:v>1.1000000000000001</c:v>
                </c:pt>
                <c:pt idx="347">
                  <c:v>1.3</c:v>
                </c:pt>
                <c:pt idx="348">
                  <c:v>1.23</c:v>
                </c:pt>
                <c:pt idx="349">
                  <c:v>1.6</c:v>
                </c:pt>
                <c:pt idx="350">
                  <c:v>1.3</c:v>
                </c:pt>
                <c:pt idx="351">
                  <c:v>1.6</c:v>
                </c:pt>
                <c:pt idx="352">
                  <c:v>1.2</c:v>
                </c:pt>
                <c:pt idx="353">
                  <c:v>1.34</c:v>
                </c:pt>
                <c:pt idx="354">
                  <c:v>0.94</c:v>
                </c:pt>
                <c:pt idx="355">
                  <c:v>1.2</c:v>
                </c:pt>
                <c:pt idx="356">
                  <c:v>1</c:v>
                </c:pt>
                <c:pt idx="357">
                  <c:v>1.26</c:v>
                </c:pt>
                <c:pt idx="358">
                  <c:v>1.24</c:v>
                </c:pt>
                <c:pt idx="359">
                  <c:v>1.34</c:v>
                </c:pt>
                <c:pt idx="360">
                  <c:v>1.2</c:v>
                </c:pt>
                <c:pt idx="361">
                  <c:v>1.3</c:v>
                </c:pt>
                <c:pt idx="362">
                  <c:v>1.26</c:v>
                </c:pt>
                <c:pt idx="363">
                  <c:v>2</c:v>
                </c:pt>
                <c:pt idx="364">
                  <c:v>1.1399999999999999</c:v>
                </c:pt>
                <c:pt idx="365">
                  <c:v>2</c:v>
                </c:pt>
                <c:pt idx="366">
                  <c:v>1.02</c:v>
                </c:pt>
                <c:pt idx="367">
                  <c:v>2.04</c:v>
                </c:pt>
                <c:pt idx="368">
                  <c:v>0.9</c:v>
                </c:pt>
                <c:pt idx="369">
                  <c:v>1.1399999999999999</c:v>
                </c:pt>
                <c:pt idx="370">
                  <c:v>0.86</c:v>
                </c:pt>
                <c:pt idx="371">
                  <c:v>1.36</c:v>
                </c:pt>
                <c:pt idx="372">
                  <c:v>0.86</c:v>
                </c:pt>
                <c:pt idx="373">
                  <c:v>1.1000000000000001</c:v>
                </c:pt>
                <c:pt idx="374">
                  <c:v>0.76</c:v>
                </c:pt>
                <c:pt idx="375">
                  <c:v>1.1000000000000001</c:v>
                </c:pt>
                <c:pt idx="376">
                  <c:v>0.8</c:v>
                </c:pt>
                <c:pt idx="377">
                  <c:v>2.2000000000000002</c:v>
                </c:pt>
                <c:pt idx="378">
                  <c:v>1.24</c:v>
                </c:pt>
                <c:pt idx="379">
                  <c:v>2.4</c:v>
                </c:pt>
                <c:pt idx="380">
                  <c:v>1.6</c:v>
                </c:pt>
                <c:pt idx="381">
                  <c:v>2.44</c:v>
                </c:pt>
                <c:pt idx="382">
                  <c:v>1.28</c:v>
                </c:pt>
                <c:pt idx="383">
                  <c:v>2.04</c:v>
                </c:pt>
                <c:pt idx="384">
                  <c:v>1.46</c:v>
                </c:pt>
                <c:pt idx="385">
                  <c:v>2.4</c:v>
                </c:pt>
                <c:pt idx="386">
                  <c:v>1.26</c:v>
                </c:pt>
                <c:pt idx="387">
                  <c:v>1.8</c:v>
                </c:pt>
                <c:pt idx="388">
                  <c:v>1.1000000000000001</c:v>
                </c:pt>
                <c:pt idx="389">
                  <c:v>2.1</c:v>
                </c:pt>
                <c:pt idx="390">
                  <c:v>1.1000000000000001</c:v>
                </c:pt>
                <c:pt idx="391">
                  <c:v>1.84</c:v>
                </c:pt>
                <c:pt idx="392">
                  <c:v>1.2</c:v>
                </c:pt>
                <c:pt idx="393">
                  <c:v>2.1</c:v>
                </c:pt>
                <c:pt idx="394">
                  <c:v>1.1000000000000001</c:v>
                </c:pt>
                <c:pt idx="395">
                  <c:v>2</c:v>
                </c:pt>
                <c:pt idx="396">
                  <c:v>1.6</c:v>
                </c:pt>
                <c:pt idx="397">
                  <c:v>2.5</c:v>
                </c:pt>
                <c:pt idx="398">
                  <c:v>1.32</c:v>
                </c:pt>
                <c:pt idx="399">
                  <c:v>2.1</c:v>
                </c:pt>
                <c:pt idx="400">
                  <c:v>1.2</c:v>
                </c:pt>
                <c:pt idx="401">
                  <c:v>1.8</c:v>
                </c:pt>
                <c:pt idx="402">
                  <c:v>1.2</c:v>
                </c:pt>
                <c:pt idx="403">
                  <c:v>1.8</c:v>
                </c:pt>
                <c:pt idx="404">
                  <c:v>1.1200000000000001</c:v>
                </c:pt>
                <c:pt idx="405">
                  <c:v>2</c:v>
                </c:pt>
                <c:pt idx="406">
                  <c:v>1.06</c:v>
                </c:pt>
                <c:pt idx="407">
                  <c:v>1.9</c:v>
                </c:pt>
                <c:pt idx="408">
                  <c:v>1.1000000000000001</c:v>
                </c:pt>
                <c:pt idx="409">
                  <c:v>2.2000000000000002</c:v>
                </c:pt>
                <c:pt idx="410">
                  <c:v>1.6</c:v>
                </c:pt>
                <c:pt idx="411">
                  <c:v>2.2400000000000002</c:v>
                </c:pt>
                <c:pt idx="412">
                  <c:v>1.1000000000000001</c:v>
                </c:pt>
                <c:pt idx="413">
                  <c:v>1.8</c:v>
                </c:pt>
                <c:pt idx="414">
                  <c:v>1.1000000000000001</c:v>
                </c:pt>
                <c:pt idx="415">
                  <c:v>1.84</c:v>
                </c:pt>
                <c:pt idx="416">
                  <c:v>1</c:v>
                </c:pt>
                <c:pt idx="417">
                  <c:v>1.8</c:v>
                </c:pt>
                <c:pt idx="418">
                  <c:v>0.94</c:v>
                </c:pt>
                <c:pt idx="419">
                  <c:v>1.7</c:v>
                </c:pt>
                <c:pt idx="420">
                  <c:v>1.1000000000000001</c:v>
                </c:pt>
                <c:pt idx="421">
                  <c:v>1.8</c:v>
                </c:pt>
                <c:pt idx="422">
                  <c:v>1.1200000000000001</c:v>
                </c:pt>
                <c:pt idx="423">
                  <c:v>2.2000000000000002</c:v>
                </c:pt>
                <c:pt idx="424">
                  <c:v>1.28</c:v>
                </c:pt>
                <c:pt idx="425">
                  <c:v>2.2400000000000002</c:v>
                </c:pt>
                <c:pt idx="426">
                  <c:v>1.1399999999999999</c:v>
                </c:pt>
                <c:pt idx="427">
                  <c:v>2.2799999999999998</c:v>
                </c:pt>
                <c:pt idx="428">
                  <c:v>1.34</c:v>
                </c:pt>
                <c:pt idx="429">
                  <c:v>1.7</c:v>
                </c:pt>
                <c:pt idx="430">
                  <c:v>0.9</c:v>
                </c:pt>
                <c:pt idx="431">
                  <c:v>1.7</c:v>
                </c:pt>
                <c:pt idx="432">
                  <c:v>0.94</c:v>
                </c:pt>
                <c:pt idx="433">
                  <c:v>1.6</c:v>
                </c:pt>
                <c:pt idx="434">
                  <c:v>0.64</c:v>
                </c:pt>
                <c:pt idx="435">
                  <c:v>1.6</c:v>
                </c:pt>
                <c:pt idx="436">
                  <c:v>0.86</c:v>
                </c:pt>
                <c:pt idx="437">
                  <c:v>1.6</c:v>
                </c:pt>
                <c:pt idx="438">
                  <c:v>0.8</c:v>
                </c:pt>
                <c:pt idx="439">
                  <c:v>1.6</c:v>
                </c:pt>
                <c:pt idx="440">
                  <c:v>0.76</c:v>
                </c:pt>
                <c:pt idx="441">
                  <c:v>1.8</c:v>
                </c:pt>
                <c:pt idx="442">
                  <c:v>0.72</c:v>
                </c:pt>
                <c:pt idx="443">
                  <c:v>1.6</c:v>
                </c:pt>
                <c:pt idx="444">
                  <c:v>0.9</c:v>
                </c:pt>
                <c:pt idx="445">
                  <c:v>1.6</c:v>
                </c:pt>
                <c:pt idx="446">
                  <c:v>0.86</c:v>
                </c:pt>
                <c:pt idx="447">
                  <c:v>2</c:v>
                </c:pt>
                <c:pt idx="448">
                  <c:v>1</c:v>
                </c:pt>
                <c:pt idx="449">
                  <c:v>2</c:v>
                </c:pt>
                <c:pt idx="450">
                  <c:v>0.9</c:v>
                </c:pt>
                <c:pt idx="451">
                  <c:v>1.8</c:v>
                </c:pt>
                <c:pt idx="452">
                  <c:v>0.84</c:v>
                </c:pt>
                <c:pt idx="453">
                  <c:v>1.9</c:v>
                </c:pt>
                <c:pt idx="454">
                  <c:v>1.9</c:v>
                </c:pt>
                <c:pt idx="455">
                  <c:v>2.1</c:v>
                </c:pt>
                <c:pt idx="456">
                  <c:v>1.94</c:v>
                </c:pt>
                <c:pt idx="457">
                  <c:v>2.2000000000000002</c:v>
                </c:pt>
                <c:pt idx="458">
                  <c:v>1.24</c:v>
                </c:pt>
                <c:pt idx="459">
                  <c:v>2.2999999999999998</c:v>
                </c:pt>
                <c:pt idx="460">
                  <c:v>1.1599999999999999</c:v>
                </c:pt>
                <c:pt idx="461">
                  <c:v>2.1</c:v>
                </c:pt>
                <c:pt idx="462">
                  <c:v>1</c:v>
                </c:pt>
                <c:pt idx="463">
                  <c:v>1.9</c:v>
                </c:pt>
                <c:pt idx="464">
                  <c:v>0.94</c:v>
                </c:pt>
                <c:pt idx="465">
                  <c:v>2</c:v>
                </c:pt>
                <c:pt idx="466">
                  <c:v>1.1399999999999999</c:v>
                </c:pt>
                <c:pt idx="467">
                  <c:v>2.2400000000000002</c:v>
                </c:pt>
                <c:pt idx="468">
                  <c:v>1.7</c:v>
                </c:pt>
                <c:pt idx="469">
                  <c:v>2.4</c:v>
                </c:pt>
                <c:pt idx="470">
                  <c:v>1.2</c:v>
                </c:pt>
                <c:pt idx="471">
                  <c:v>2</c:v>
                </c:pt>
                <c:pt idx="472">
                  <c:v>1.1200000000000001</c:v>
                </c:pt>
                <c:pt idx="473">
                  <c:v>1.7</c:v>
                </c:pt>
                <c:pt idx="474">
                  <c:v>1</c:v>
                </c:pt>
                <c:pt idx="475">
                  <c:v>2.1</c:v>
                </c:pt>
                <c:pt idx="476">
                  <c:v>1.7</c:v>
                </c:pt>
                <c:pt idx="477">
                  <c:v>2.4</c:v>
                </c:pt>
                <c:pt idx="478">
                  <c:v>2</c:v>
                </c:pt>
                <c:pt idx="479">
                  <c:v>2.4</c:v>
                </c:pt>
                <c:pt idx="480">
                  <c:v>1.44</c:v>
                </c:pt>
                <c:pt idx="481">
                  <c:v>2.2000000000000002</c:v>
                </c:pt>
                <c:pt idx="482">
                  <c:v>1.06</c:v>
                </c:pt>
                <c:pt idx="483">
                  <c:v>1.4</c:v>
                </c:pt>
                <c:pt idx="484">
                  <c:v>0.96</c:v>
                </c:pt>
                <c:pt idx="485">
                  <c:v>1.1000000000000001</c:v>
                </c:pt>
                <c:pt idx="486">
                  <c:v>0.8</c:v>
                </c:pt>
                <c:pt idx="487">
                  <c:v>1.1599999999999999</c:v>
                </c:pt>
                <c:pt idx="488">
                  <c:v>0.9</c:v>
                </c:pt>
                <c:pt idx="489">
                  <c:v>1.7</c:v>
                </c:pt>
                <c:pt idx="490">
                  <c:v>2.1</c:v>
                </c:pt>
                <c:pt idx="491">
                  <c:v>2.42</c:v>
                </c:pt>
                <c:pt idx="492">
                  <c:v>1.8</c:v>
                </c:pt>
                <c:pt idx="493">
                  <c:v>2.4</c:v>
                </c:pt>
                <c:pt idx="494">
                  <c:v>2.5</c:v>
                </c:pt>
                <c:pt idx="495">
                  <c:v>2.1</c:v>
                </c:pt>
                <c:pt idx="496">
                  <c:v>1</c:v>
                </c:pt>
                <c:pt idx="497">
                  <c:v>1.28</c:v>
                </c:pt>
                <c:pt idx="498">
                  <c:v>0.84</c:v>
                </c:pt>
                <c:pt idx="499">
                  <c:v>1.2</c:v>
                </c:pt>
                <c:pt idx="500">
                  <c:v>0.76</c:v>
                </c:pt>
                <c:pt idx="501">
                  <c:v>1.1599999999999999</c:v>
                </c:pt>
                <c:pt idx="502">
                  <c:v>1.04</c:v>
                </c:pt>
                <c:pt idx="503">
                  <c:v>1.24</c:v>
                </c:pt>
                <c:pt idx="504">
                  <c:v>1</c:v>
                </c:pt>
                <c:pt idx="505">
                  <c:v>1.24</c:v>
                </c:pt>
                <c:pt idx="506">
                  <c:v>1</c:v>
                </c:pt>
                <c:pt idx="507">
                  <c:v>1.3</c:v>
                </c:pt>
                <c:pt idx="508">
                  <c:v>0.96</c:v>
                </c:pt>
                <c:pt idx="509">
                  <c:v>1.1399999999999999</c:v>
                </c:pt>
                <c:pt idx="510">
                  <c:v>0.9</c:v>
                </c:pt>
                <c:pt idx="511">
                  <c:v>1.26</c:v>
                </c:pt>
                <c:pt idx="512">
                  <c:v>1</c:v>
                </c:pt>
                <c:pt idx="513">
                  <c:v>1.1599999999999999</c:v>
                </c:pt>
                <c:pt idx="514">
                  <c:v>0.96</c:v>
                </c:pt>
                <c:pt idx="515">
                  <c:v>1.1599999999999999</c:v>
                </c:pt>
                <c:pt idx="516">
                  <c:v>0.82</c:v>
                </c:pt>
                <c:pt idx="517">
                  <c:v>1</c:v>
                </c:pt>
                <c:pt idx="518">
                  <c:v>0.86</c:v>
                </c:pt>
                <c:pt idx="519">
                  <c:v>1.06</c:v>
                </c:pt>
                <c:pt idx="520">
                  <c:v>0.94</c:v>
                </c:pt>
                <c:pt idx="521">
                  <c:v>1.2</c:v>
                </c:pt>
                <c:pt idx="522">
                  <c:v>0.9</c:v>
                </c:pt>
                <c:pt idx="523">
                  <c:v>0.84</c:v>
                </c:pt>
                <c:pt idx="524">
                  <c:v>0.9</c:v>
                </c:pt>
                <c:pt idx="525">
                  <c:v>1.3</c:v>
                </c:pt>
                <c:pt idx="526">
                  <c:v>1.1000000000000001</c:v>
                </c:pt>
                <c:pt idx="527">
                  <c:v>1.7</c:v>
                </c:pt>
                <c:pt idx="528">
                  <c:v>1.1000000000000001</c:v>
                </c:pt>
                <c:pt idx="529">
                  <c:v>0.74</c:v>
                </c:pt>
                <c:pt idx="530">
                  <c:v>0.64</c:v>
                </c:pt>
                <c:pt idx="531">
                  <c:v>0.64</c:v>
                </c:pt>
                <c:pt idx="532">
                  <c:v>0.6</c:v>
                </c:pt>
                <c:pt idx="533">
                  <c:v>0.6</c:v>
                </c:pt>
                <c:pt idx="534">
                  <c:v>0.56000000000000005</c:v>
                </c:pt>
                <c:pt idx="535">
                  <c:v>0.5</c:v>
                </c:pt>
                <c:pt idx="536">
                  <c:v>0.7</c:v>
                </c:pt>
                <c:pt idx="537">
                  <c:v>0.6</c:v>
                </c:pt>
                <c:pt idx="538">
                  <c:v>0.6</c:v>
                </c:pt>
                <c:pt idx="539">
                  <c:v>0.64</c:v>
                </c:pt>
                <c:pt idx="540">
                  <c:v>0.8</c:v>
                </c:pt>
                <c:pt idx="541">
                  <c:v>0.74</c:v>
                </c:pt>
                <c:pt idx="542">
                  <c:v>0.8</c:v>
                </c:pt>
                <c:pt idx="543">
                  <c:v>0.6</c:v>
                </c:pt>
                <c:pt idx="544">
                  <c:v>0.64</c:v>
                </c:pt>
                <c:pt idx="545">
                  <c:v>0.6</c:v>
                </c:pt>
                <c:pt idx="546">
                  <c:v>0.8</c:v>
                </c:pt>
                <c:pt idx="547">
                  <c:v>1.04</c:v>
                </c:pt>
                <c:pt idx="548">
                  <c:v>0.9</c:v>
                </c:pt>
                <c:pt idx="549">
                  <c:v>0.96</c:v>
                </c:pt>
                <c:pt idx="550">
                  <c:v>0.9</c:v>
                </c:pt>
                <c:pt idx="551">
                  <c:v>0.96</c:v>
                </c:pt>
                <c:pt idx="552">
                  <c:v>0.96</c:v>
                </c:pt>
                <c:pt idx="553">
                  <c:v>0.76</c:v>
                </c:pt>
                <c:pt idx="554">
                  <c:v>0.84</c:v>
                </c:pt>
                <c:pt idx="555">
                  <c:v>0.74</c:v>
                </c:pt>
                <c:pt idx="556">
                  <c:v>0.7</c:v>
                </c:pt>
                <c:pt idx="557">
                  <c:v>0.6</c:v>
                </c:pt>
                <c:pt idx="558">
                  <c:v>0.57999999999999996</c:v>
                </c:pt>
                <c:pt idx="559">
                  <c:v>0.5</c:v>
                </c:pt>
                <c:pt idx="560">
                  <c:v>0.5</c:v>
                </c:pt>
                <c:pt idx="561">
                  <c:v>0.54</c:v>
                </c:pt>
                <c:pt idx="562">
                  <c:v>0.54</c:v>
                </c:pt>
                <c:pt idx="563">
                  <c:v>0.54</c:v>
                </c:pt>
                <c:pt idx="564">
                  <c:v>0.46</c:v>
                </c:pt>
                <c:pt idx="565">
                  <c:v>0.48</c:v>
                </c:pt>
                <c:pt idx="566">
                  <c:v>0.45</c:v>
                </c:pt>
                <c:pt idx="567">
                  <c:v>0.5</c:v>
                </c:pt>
                <c:pt idx="568">
                  <c:v>0.9</c:v>
                </c:pt>
                <c:pt idx="569">
                  <c:v>0.54</c:v>
                </c:pt>
                <c:pt idx="570">
                  <c:v>0.56000000000000005</c:v>
                </c:pt>
                <c:pt idx="571">
                  <c:v>0.57999999999999996</c:v>
                </c:pt>
                <c:pt idx="572">
                  <c:v>0.6</c:v>
                </c:pt>
                <c:pt idx="573">
                  <c:v>0.7</c:v>
                </c:pt>
                <c:pt idx="574">
                  <c:v>0.86</c:v>
                </c:pt>
                <c:pt idx="575">
                  <c:v>1.1200000000000001</c:v>
                </c:pt>
                <c:pt idx="576">
                  <c:v>1.4</c:v>
                </c:pt>
                <c:pt idx="577">
                  <c:v>1.6</c:v>
                </c:pt>
                <c:pt idx="578">
                  <c:v>1.3</c:v>
                </c:pt>
                <c:pt idx="579">
                  <c:v>1.7</c:v>
                </c:pt>
                <c:pt idx="580">
                  <c:v>2.2000000000000002</c:v>
                </c:pt>
                <c:pt idx="581">
                  <c:v>2.1</c:v>
                </c:pt>
                <c:pt idx="582">
                  <c:v>2.1</c:v>
                </c:pt>
                <c:pt idx="583">
                  <c:v>1</c:v>
                </c:pt>
                <c:pt idx="584">
                  <c:v>0.92</c:v>
                </c:pt>
                <c:pt idx="585">
                  <c:v>1.1200000000000001</c:v>
                </c:pt>
                <c:pt idx="586">
                  <c:v>0.9</c:v>
                </c:pt>
                <c:pt idx="587">
                  <c:v>0.9</c:v>
                </c:pt>
                <c:pt idx="588">
                  <c:v>0.6</c:v>
                </c:pt>
                <c:pt idx="589">
                  <c:v>0.6</c:v>
                </c:pt>
                <c:pt idx="590">
                  <c:v>0.48</c:v>
                </c:pt>
                <c:pt idx="591">
                  <c:v>0.5</c:v>
                </c:pt>
                <c:pt idx="592">
                  <c:v>0.57999999999999996</c:v>
                </c:pt>
                <c:pt idx="593">
                  <c:v>0.5</c:v>
                </c:pt>
                <c:pt idx="594">
                  <c:v>0.8</c:v>
                </c:pt>
                <c:pt idx="595">
                  <c:v>1</c:v>
                </c:pt>
                <c:pt idx="596">
                  <c:v>1.1499999999999999</c:v>
                </c:pt>
                <c:pt idx="597">
                  <c:v>1.24</c:v>
                </c:pt>
                <c:pt idx="598">
                  <c:v>1.24</c:v>
                </c:pt>
                <c:pt idx="599">
                  <c:v>1.22</c:v>
                </c:pt>
                <c:pt idx="600">
                  <c:v>0.9</c:v>
                </c:pt>
                <c:pt idx="601">
                  <c:v>0.96</c:v>
                </c:pt>
                <c:pt idx="602">
                  <c:v>0.6</c:v>
                </c:pt>
                <c:pt idx="603">
                  <c:v>0.86</c:v>
                </c:pt>
                <c:pt idx="604">
                  <c:v>0.7</c:v>
                </c:pt>
                <c:pt idx="605">
                  <c:v>0.7</c:v>
                </c:pt>
                <c:pt idx="606">
                  <c:v>0.76</c:v>
                </c:pt>
                <c:pt idx="607">
                  <c:v>0.96</c:v>
                </c:pt>
                <c:pt idx="608">
                  <c:v>0.9</c:v>
                </c:pt>
                <c:pt idx="609">
                  <c:v>0.96</c:v>
                </c:pt>
                <c:pt idx="610">
                  <c:v>1.1000000000000001</c:v>
                </c:pt>
                <c:pt idx="611">
                  <c:v>1.86</c:v>
                </c:pt>
                <c:pt idx="612">
                  <c:v>1.76</c:v>
                </c:pt>
                <c:pt idx="613">
                  <c:v>1.94</c:v>
                </c:pt>
                <c:pt idx="614">
                  <c:v>1.9</c:v>
                </c:pt>
                <c:pt idx="615">
                  <c:v>2.54</c:v>
                </c:pt>
                <c:pt idx="616">
                  <c:v>2.2000000000000002</c:v>
                </c:pt>
                <c:pt idx="617">
                  <c:v>1.74</c:v>
                </c:pt>
                <c:pt idx="618">
                  <c:v>1.82</c:v>
                </c:pt>
                <c:pt idx="619">
                  <c:v>1.84</c:v>
                </c:pt>
                <c:pt idx="620">
                  <c:v>1.5</c:v>
                </c:pt>
                <c:pt idx="621">
                  <c:v>1.6</c:v>
                </c:pt>
                <c:pt idx="622">
                  <c:v>2</c:v>
                </c:pt>
                <c:pt idx="623">
                  <c:v>2.54</c:v>
                </c:pt>
                <c:pt idx="624">
                  <c:v>2.6</c:v>
                </c:pt>
                <c:pt idx="625">
                  <c:v>2.8</c:v>
                </c:pt>
                <c:pt idx="626">
                  <c:v>2.5</c:v>
                </c:pt>
                <c:pt idx="627">
                  <c:v>2.2000000000000002</c:v>
                </c:pt>
                <c:pt idx="628">
                  <c:v>2</c:v>
                </c:pt>
                <c:pt idx="629">
                  <c:v>2</c:v>
                </c:pt>
                <c:pt idx="630">
                  <c:v>1.8</c:v>
                </c:pt>
                <c:pt idx="631">
                  <c:v>1.54</c:v>
                </c:pt>
                <c:pt idx="632">
                  <c:v>1.3</c:v>
                </c:pt>
                <c:pt idx="633">
                  <c:v>1.2</c:v>
                </c:pt>
                <c:pt idx="634">
                  <c:v>1</c:v>
                </c:pt>
                <c:pt idx="635">
                  <c:v>1</c:v>
                </c:pt>
                <c:pt idx="636">
                  <c:v>0.96</c:v>
                </c:pt>
                <c:pt idx="637">
                  <c:v>0.9</c:v>
                </c:pt>
                <c:pt idx="638">
                  <c:v>0.86</c:v>
                </c:pt>
                <c:pt idx="639">
                  <c:v>0.9</c:v>
                </c:pt>
                <c:pt idx="640">
                  <c:v>0.84</c:v>
                </c:pt>
                <c:pt idx="641">
                  <c:v>0.9</c:v>
                </c:pt>
                <c:pt idx="642">
                  <c:v>0.94</c:v>
                </c:pt>
                <c:pt idx="643">
                  <c:v>1.24</c:v>
                </c:pt>
                <c:pt idx="644">
                  <c:v>2.2999999999999998</c:v>
                </c:pt>
                <c:pt idx="645">
                  <c:v>2.1</c:v>
                </c:pt>
                <c:pt idx="646">
                  <c:v>1.56</c:v>
                </c:pt>
                <c:pt idx="647">
                  <c:v>1.66</c:v>
                </c:pt>
                <c:pt idx="648">
                  <c:v>2.2000000000000002</c:v>
                </c:pt>
                <c:pt idx="649">
                  <c:v>1.84</c:v>
                </c:pt>
                <c:pt idx="650">
                  <c:v>1.84</c:v>
                </c:pt>
                <c:pt idx="651">
                  <c:v>2.34</c:v>
                </c:pt>
                <c:pt idx="652">
                  <c:v>2.6</c:v>
                </c:pt>
                <c:pt idx="653">
                  <c:v>2.68</c:v>
                </c:pt>
                <c:pt idx="654">
                  <c:v>3</c:v>
                </c:pt>
                <c:pt idx="655">
                  <c:v>2.66</c:v>
                </c:pt>
                <c:pt idx="656">
                  <c:v>2.2000000000000002</c:v>
                </c:pt>
                <c:pt idx="657">
                  <c:v>2.2000000000000002</c:v>
                </c:pt>
                <c:pt idx="658">
                  <c:v>2.2200000000000002</c:v>
                </c:pt>
                <c:pt idx="659">
                  <c:v>2.2999999999999998</c:v>
                </c:pt>
                <c:pt idx="660">
                  <c:v>2.2000000000000002</c:v>
                </c:pt>
                <c:pt idx="661">
                  <c:v>2</c:v>
                </c:pt>
                <c:pt idx="662">
                  <c:v>1.76</c:v>
                </c:pt>
                <c:pt idx="663">
                  <c:v>2.2000000000000002</c:v>
                </c:pt>
                <c:pt idx="664">
                  <c:v>1.86</c:v>
                </c:pt>
                <c:pt idx="665">
                  <c:v>1.66</c:v>
                </c:pt>
                <c:pt idx="666">
                  <c:v>1.5</c:v>
                </c:pt>
                <c:pt idx="667">
                  <c:v>1.4</c:v>
                </c:pt>
                <c:pt idx="668">
                  <c:v>1.5</c:v>
                </c:pt>
                <c:pt idx="669">
                  <c:v>1.34</c:v>
                </c:pt>
                <c:pt idx="670">
                  <c:v>1.24</c:v>
                </c:pt>
                <c:pt idx="671">
                  <c:v>1.32</c:v>
                </c:pt>
                <c:pt idx="672">
                  <c:v>1.2</c:v>
                </c:pt>
                <c:pt idx="673">
                  <c:v>1.1599999999999999</c:v>
                </c:pt>
                <c:pt idx="674">
                  <c:v>0.96</c:v>
                </c:pt>
                <c:pt idx="675">
                  <c:v>1.06</c:v>
                </c:pt>
                <c:pt idx="676">
                  <c:v>0.9</c:v>
                </c:pt>
                <c:pt idx="677">
                  <c:v>0.86</c:v>
                </c:pt>
                <c:pt idx="678">
                  <c:v>0.76</c:v>
                </c:pt>
                <c:pt idx="679">
                  <c:v>0.86</c:v>
                </c:pt>
                <c:pt idx="680">
                  <c:v>0.74</c:v>
                </c:pt>
                <c:pt idx="681">
                  <c:v>0.8</c:v>
                </c:pt>
                <c:pt idx="682">
                  <c:v>0.66</c:v>
                </c:pt>
                <c:pt idx="683">
                  <c:v>0.66</c:v>
                </c:pt>
                <c:pt idx="684">
                  <c:v>0.6</c:v>
                </c:pt>
                <c:pt idx="685">
                  <c:v>0.74</c:v>
                </c:pt>
                <c:pt idx="686">
                  <c:v>0.6</c:v>
                </c:pt>
                <c:pt idx="687">
                  <c:v>0.7</c:v>
                </c:pt>
                <c:pt idx="688">
                  <c:v>0.57999999999999996</c:v>
                </c:pt>
                <c:pt idx="689">
                  <c:v>0.8</c:v>
                </c:pt>
                <c:pt idx="690">
                  <c:v>1</c:v>
                </c:pt>
                <c:pt idx="691">
                  <c:v>0.9</c:v>
                </c:pt>
                <c:pt idx="692">
                  <c:v>0.6</c:v>
                </c:pt>
                <c:pt idx="693">
                  <c:v>0.6</c:v>
                </c:pt>
                <c:pt idx="694">
                  <c:v>0.57999999999999996</c:v>
                </c:pt>
                <c:pt idx="695">
                  <c:v>0.7</c:v>
                </c:pt>
                <c:pt idx="696">
                  <c:v>0.54</c:v>
                </c:pt>
                <c:pt idx="697">
                  <c:v>0.5</c:v>
                </c:pt>
                <c:pt idx="698">
                  <c:v>0.6</c:v>
                </c:pt>
                <c:pt idx="699">
                  <c:v>0.6</c:v>
                </c:pt>
                <c:pt idx="700">
                  <c:v>0.68</c:v>
                </c:pt>
                <c:pt idx="701">
                  <c:v>0.7</c:v>
                </c:pt>
                <c:pt idx="702">
                  <c:v>0.6</c:v>
                </c:pt>
                <c:pt idx="703">
                  <c:v>0.64</c:v>
                </c:pt>
                <c:pt idx="704">
                  <c:v>0.54</c:v>
                </c:pt>
                <c:pt idx="705">
                  <c:v>0.5</c:v>
                </c:pt>
                <c:pt idx="706">
                  <c:v>0.46</c:v>
                </c:pt>
                <c:pt idx="707">
                  <c:v>0.7</c:v>
                </c:pt>
                <c:pt idx="708">
                  <c:v>0.57999999999999996</c:v>
                </c:pt>
                <c:pt idx="709">
                  <c:v>0.64</c:v>
                </c:pt>
                <c:pt idx="710">
                  <c:v>0.46</c:v>
                </c:pt>
                <c:pt idx="711">
                  <c:v>0.54</c:v>
                </c:pt>
                <c:pt idx="712">
                  <c:v>0.54</c:v>
                </c:pt>
                <c:pt idx="713">
                  <c:v>0.46</c:v>
                </c:pt>
                <c:pt idx="714">
                  <c:v>0.4</c:v>
                </c:pt>
                <c:pt idx="715">
                  <c:v>0.54</c:v>
                </c:pt>
                <c:pt idx="716">
                  <c:v>0.46</c:v>
                </c:pt>
                <c:pt idx="717">
                  <c:v>0.5</c:v>
                </c:pt>
                <c:pt idx="718">
                  <c:v>0.5</c:v>
                </c:pt>
                <c:pt idx="719">
                  <c:v>0.5</c:v>
                </c:pt>
                <c:pt idx="720">
                  <c:v>0.5</c:v>
                </c:pt>
                <c:pt idx="721">
                  <c:v>0.48</c:v>
                </c:pt>
                <c:pt idx="722">
                  <c:v>0.4</c:v>
                </c:pt>
                <c:pt idx="723">
                  <c:v>0.46</c:v>
                </c:pt>
                <c:pt idx="724">
                  <c:v>0.4</c:v>
                </c:pt>
                <c:pt idx="725">
                  <c:v>0.44</c:v>
                </c:pt>
                <c:pt idx="726">
                  <c:v>0.46</c:v>
                </c:pt>
                <c:pt idx="727">
                  <c:v>0.44</c:v>
                </c:pt>
                <c:pt idx="728">
                  <c:v>0.44</c:v>
                </c:pt>
                <c:pt idx="729">
                  <c:v>0.5</c:v>
                </c:pt>
                <c:pt idx="730">
                  <c:v>0.48</c:v>
                </c:pt>
                <c:pt idx="731">
                  <c:v>0.6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3B46-4293-9932-2E26EA179D89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0.56000000000000005</c:v>
                </c:pt>
                <c:pt idx="1">
                  <c:v>0.8</c:v>
                </c:pt>
                <c:pt idx="2">
                  <c:v>0.64</c:v>
                </c:pt>
                <c:pt idx="3">
                  <c:v>0.74</c:v>
                </c:pt>
                <c:pt idx="4">
                  <c:v>0.6</c:v>
                </c:pt>
                <c:pt idx="5">
                  <c:v>0.76</c:v>
                </c:pt>
                <c:pt idx="6">
                  <c:v>0.7</c:v>
                </c:pt>
                <c:pt idx="7">
                  <c:v>0.8</c:v>
                </c:pt>
                <c:pt idx="8">
                  <c:v>0.74</c:v>
                </c:pt>
                <c:pt idx="9">
                  <c:v>0.8</c:v>
                </c:pt>
                <c:pt idx="10">
                  <c:v>0.64</c:v>
                </c:pt>
                <c:pt idx="11">
                  <c:v>0.74</c:v>
                </c:pt>
                <c:pt idx="12">
                  <c:v>0.76</c:v>
                </c:pt>
                <c:pt idx="13">
                  <c:v>0.8</c:v>
                </c:pt>
                <c:pt idx="14">
                  <c:v>0.78</c:v>
                </c:pt>
                <c:pt idx="15">
                  <c:v>0.82</c:v>
                </c:pt>
                <c:pt idx="16">
                  <c:v>0.64</c:v>
                </c:pt>
                <c:pt idx="17">
                  <c:v>0.8</c:v>
                </c:pt>
                <c:pt idx="18">
                  <c:v>0.6</c:v>
                </c:pt>
                <c:pt idx="19">
                  <c:v>0.84</c:v>
                </c:pt>
                <c:pt idx="20">
                  <c:v>0.8</c:v>
                </c:pt>
                <c:pt idx="21">
                  <c:v>1.2</c:v>
                </c:pt>
                <c:pt idx="22">
                  <c:v>1.3</c:v>
                </c:pt>
                <c:pt idx="23">
                  <c:v>1.22</c:v>
                </c:pt>
                <c:pt idx="24">
                  <c:v>1.1000000000000001</c:v>
                </c:pt>
                <c:pt idx="25">
                  <c:v>1.1000000000000001</c:v>
                </c:pt>
                <c:pt idx="26">
                  <c:v>0.8</c:v>
                </c:pt>
                <c:pt idx="27">
                  <c:v>0.9</c:v>
                </c:pt>
                <c:pt idx="28">
                  <c:v>0.57999999999999996</c:v>
                </c:pt>
                <c:pt idx="29">
                  <c:v>0.84</c:v>
                </c:pt>
                <c:pt idx="30">
                  <c:v>0.54</c:v>
                </c:pt>
                <c:pt idx="31">
                  <c:v>0.64</c:v>
                </c:pt>
                <c:pt idx="32">
                  <c:v>0.5</c:v>
                </c:pt>
                <c:pt idx="33">
                  <c:v>0.6</c:v>
                </c:pt>
                <c:pt idx="34">
                  <c:v>0.48</c:v>
                </c:pt>
                <c:pt idx="35">
                  <c:v>0.64</c:v>
                </c:pt>
                <c:pt idx="36">
                  <c:v>0.46</c:v>
                </c:pt>
                <c:pt idx="37">
                  <c:v>0.6</c:v>
                </c:pt>
                <c:pt idx="38">
                  <c:v>0.56000000000000005</c:v>
                </c:pt>
                <c:pt idx="39">
                  <c:v>0.6</c:v>
                </c:pt>
                <c:pt idx="40">
                  <c:v>0.46</c:v>
                </c:pt>
                <c:pt idx="41">
                  <c:v>0.6</c:v>
                </c:pt>
                <c:pt idx="42">
                  <c:v>0.4</c:v>
                </c:pt>
                <c:pt idx="43">
                  <c:v>0.6</c:v>
                </c:pt>
                <c:pt idx="44">
                  <c:v>0.6</c:v>
                </c:pt>
                <c:pt idx="45">
                  <c:v>0.9</c:v>
                </c:pt>
                <c:pt idx="46">
                  <c:v>0.5</c:v>
                </c:pt>
                <c:pt idx="47">
                  <c:v>0.54</c:v>
                </c:pt>
                <c:pt idx="48">
                  <c:v>0.4</c:v>
                </c:pt>
                <c:pt idx="49">
                  <c:v>0.54</c:v>
                </c:pt>
                <c:pt idx="50">
                  <c:v>0.52</c:v>
                </c:pt>
                <c:pt idx="51">
                  <c:v>0.5</c:v>
                </c:pt>
                <c:pt idx="52">
                  <c:v>0.46</c:v>
                </c:pt>
                <c:pt idx="53">
                  <c:v>0.5</c:v>
                </c:pt>
                <c:pt idx="54">
                  <c:v>0.44</c:v>
                </c:pt>
                <c:pt idx="55">
                  <c:v>0.5</c:v>
                </c:pt>
                <c:pt idx="56">
                  <c:v>0.56000000000000005</c:v>
                </c:pt>
                <c:pt idx="57">
                  <c:v>0.5</c:v>
                </c:pt>
                <c:pt idx="58">
                  <c:v>0.57999999999999996</c:v>
                </c:pt>
                <c:pt idx="59">
                  <c:v>0.5</c:v>
                </c:pt>
                <c:pt idx="60">
                  <c:v>0.46</c:v>
                </c:pt>
                <c:pt idx="61">
                  <c:v>0.6</c:v>
                </c:pt>
                <c:pt idx="62">
                  <c:v>0.56000000000000005</c:v>
                </c:pt>
                <c:pt idx="63">
                  <c:v>0.52</c:v>
                </c:pt>
                <c:pt idx="64">
                  <c:v>0.5</c:v>
                </c:pt>
                <c:pt idx="65">
                  <c:v>0.64</c:v>
                </c:pt>
                <c:pt idx="66">
                  <c:v>0.56000000000000005</c:v>
                </c:pt>
                <c:pt idx="67">
                  <c:v>0.6</c:v>
                </c:pt>
                <c:pt idx="68">
                  <c:v>0.57999999999999996</c:v>
                </c:pt>
                <c:pt idx="69">
                  <c:v>0.6</c:v>
                </c:pt>
                <c:pt idx="70">
                  <c:v>0.57999999999999996</c:v>
                </c:pt>
                <c:pt idx="71">
                  <c:v>0.6</c:v>
                </c:pt>
                <c:pt idx="72">
                  <c:v>0.6</c:v>
                </c:pt>
                <c:pt idx="73">
                  <c:v>0.6</c:v>
                </c:pt>
                <c:pt idx="74">
                  <c:v>0.6</c:v>
                </c:pt>
                <c:pt idx="75">
                  <c:v>0.7</c:v>
                </c:pt>
                <c:pt idx="76">
                  <c:v>0.56000000000000005</c:v>
                </c:pt>
                <c:pt idx="77">
                  <c:v>0.6</c:v>
                </c:pt>
                <c:pt idx="78">
                  <c:v>0.5</c:v>
                </c:pt>
                <c:pt idx="79">
                  <c:v>0.7</c:v>
                </c:pt>
                <c:pt idx="80">
                  <c:v>0.5</c:v>
                </c:pt>
                <c:pt idx="81">
                  <c:v>0.6</c:v>
                </c:pt>
                <c:pt idx="82">
                  <c:v>0.5</c:v>
                </c:pt>
                <c:pt idx="83">
                  <c:v>0.68</c:v>
                </c:pt>
                <c:pt idx="84">
                  <c:v>0.6</c:v>
                </c:pt>
                <c:pt idx="85">
                  <c:v>0.68</c:v>
                </c:pt>
                <c:pt idx="86">
                  <c:v>0.57999999999999996</c:v>
                </c:pt>
                <c:pt idx="87">
                  <c:v>0.8</c:v>
                </c:pt>
                <c:pt idx="88">
                  <c:v>0.6</c:v>
                </c:pt>
                <c:pt idx="89">
                  <c:v>0.7</c:v>
                </c:pt>
                <c:pt idx="90">
                  <c:v>0.6</c:v>
                </c:pt>
                <c:pt idx="91">
                  <c:v>0.6</c:v>
                </c:pt>
                <c:pt idx="92">
                  <c:v>0.56000000000000005</c:v>
                </c:pt>
                <c:pt idx="93">
                  <c:v>0.6</c:v>
                </c:pt>
                <c:pt idx="94">
                  <c:v>0.56000000000000005</c:v>
                </c:pt>
                <c:pt idx="95">
                  <c:v>0.6</c:v>
                </c:pt>
                <c:pt idx="96">
                  <c:v>0.5</c:v>
                </c:pt>
                <c:pt idx="97">
                  <c:v>0.8</c:v>
                </c:pt>
                <c:pt idx="98">
                  <c:v>0.62</c:v>
                </c:pt>
                <c:pt idx="99">
                  <c:v>1.2</c:v>
                </c:pt>
                <c:pt idx="100">
                  <c:v>1.66</c:v>
                </c:pt>
                <c:pt idx="101">
                  <c:v>0.68</c:v>
                </c:pt>
                <c:pt idx="102">
                  <c:v>0.6</c:v>
                </c:pt>
                <c:pt idx="103">
                  <c:v>0.6</c:v>
                </c:pt>
                <c:pt idx="104">
                  <c:v>0.8</c:v>
                </c:pt>
                <c:pt idx="105">
                  <c:v>1.34</c:v>
                </c:pt>
                <c:pt idx="106">
                  <c:v>1.6</c:v>
                </c:pt>
                <c:pt idx="107">
                  <c:v>1.62</c:v>
                </c:pt>
                <c:pt idx="108">
                  <c:v>0.96</c:v>
                </c:pt>
                <c:pt idx="109">
                  <c:v>1.08</c:v>
                </c:pt>
                <c:pt idx="110">
                  <c:v>0.9</c:v>
                </c:pt>
                <c:pt idx="111">
                  <c:v>1.2</c:v>
                </c:pt>
                <c:pt idx="112">
                  <c:v>0.9</c:v>
                </c:pt>
                <c:pt idx="113">
                  <c:v>1.26</c:v>
                </c:pt>
                <c:pt idx="114">
                  <c:v>1.34</c:v>
                </c:pt>
                <c:pt idx="115">
                  <c:v>1.38</c:v>
                </c:pt>
                <c:pt idx="116">
                  <c:v>0.96</c:v>
                </c:pt>
                <c:pt idx="117">
                  <c:v>1.1000000000000001</c:v>
                </c:pt>
                <c:pt idx="118">
                  <c:v>0.9</c:v>
                </c:pt>
                <c:pt idx="119">
                  <c:v>1.04</c:v>
                </c:pt>
                <c:pt idx="120">
                  <c:v>0.8</c:v>
                </c:pt>
                <c:pt idx="121">
                  <c:v>0.84</c:v>
                </c:pt>
                <c:pt idx="122">
                  <c:v>0.8</c:v>
                </c:pt>
                <c:pt idx="123">
                  <c:v>1</c:v>
                </c:pt>
                <c:pt idx="124">
                  <c:v>1.04</c:v>
                </c:pt>
                <c:pt idx="125">
                  <c:v>1.1399999999999999</c:v>
                </c:pt>
                <c:pt idx="126">
                  <c:v>1.1000000000000001</c:v>
                </c:pt>
                <c:pt idx="127">
                  <c:v>1.46</c:v>
                </c:pt>
                <c:pt idx="128">
                  <c:v>1.52</c:v>
                </c:pt>
                <c:pt idx="129">
                  <c:v>1.66</c:v>
                </c:pt>
                <c:pt idx="130">
                  <c:v>1.4</c:v>
                </c:pt>
                <c:pt idx="131">
                  <c:v>1.66</c:v>
                </c:pt>
                <c:pt idx="132">
                  <c:v>1.58</c:v>
                </c:pt>
                <c:pt idx="133">
                  <c:v>2.56</c:v>
                </c:pt>
                <c:pt idx="134">
                  <c:v>2.1</c:v>
                </c:pt>
                <c:pt idx="135">
                  <c:v>1.9</c:v>
                </c:pt>
                <c:pt idx="136">
                  <c:v>1.44</c:v>
                </c:pt>
                <c:pt idx="137">
                  <c:v>1.58</c:v>
                </c:pt>
                <c:pt idx="138">
                  <c:v>1</c:v>
                </c:pt>
                <c:pt idx="139">
                  <c:v>1.7</c:v>
                </c:pt>
                <c:pt idx="140">
                  <c:v>2.2000000000000002</c:v>
                </c:pt>
                <c:pt idx="141">
                  <c:v>2.34</c:v>
                </c:pt>
                <c:pt idx="142">
                  <c:v>2.2999999999999998</c:v>
                </c:pt>
                <c:pt idx="143">
                  <c:v>2.1</c:v>
                </c:pt>
                <c:pt idx="144">
                  <c:v>1.8</c:v>
                </c:pt>
                <c:pt idx="145">
                  <c:v>2</c:v>
                </c:pt>
                <c:pt idx="146">
                  <c:v>1.8</c:v>
                </c:pt>
                <c:pt idx="147">
                  <c:v>1.9</c:v>
                </c:pt>
                <c:pt idx="148">
                  <c:v>2.2000000000000002</c:v>
                </c:pt>
                <c:pt idx="149">
                  <c:v>2.46</c:v>
                </c:pt>
                <c:pt idx="150">
                  <c:v>2.1</c:v>
                </c:pt>
                <c:pt idx="151">
                  <c:v>2.3199999999999998</c:v>
                </c:pt>
                <c:pt idx="152">
                  <c:v>2.12</c:v>
                </c:pt>
                <c:pt idx="153">
                  <c:v>2.48</c:v>
                </c:pt>
                <c:pt idx="154">
                  <c:v>2.38</c:v>
                </c:pt>
                <c:pt idx="155">
                  <c:v>3</c:v>
                </c:pt>
                <c:pt idx="156">
                  <c:v>2.92</c:v>
                </c:pt>
                <c:pt idx="157">
                  <c:v>2.8</c:v>
                </c:pt>
                <c:pt idx="158">
                  <c:v>2.46</c:v>
                </c:pt>
                <c:pt idx="159">
                  <c:v>2.34</c:v>
                </c:pt>
                <c:pt idx="160">
                  <c:v>2.34</c:v>
                </c:pt>
                <c:pt idx="161">
                  <c:v>2.3199999999999998</c:v>
                </c:pt>
                <c:pt idx="162">
                  <c:v>1.76</c:v>
                </c:pt>
                <c:pt idx="163">
                  <c:v>2.2000000000000002</c:v>
                </c:pt>
                <c:pt idx="164">
                  <c:v>1.8</c:v>
                </c:pt>
                <c:pt idx="165">
                  <c:v>2</c:v>
                </c:pt>
                <c:pt idx="166">
                  <c:v>2</c:v>
                </c:pt>
                <c:pt idx="167">
                  <c:v>2.14</c:v>
                </c:pt>
                <c:pt idx="168">
                  <c:v>1.8</c:v>
                </c:pt>
                <c:pt idx="169">
                  <c:v>2</c:v>
                </c:pt>
                <c:pt idx="170">
                  <c:v>1.66</c:v>
                </c:pt>
                <c:pt idx="171">
                  <c:v>1.8</c:v>
                </c:pt>
                <c:pt idx="172">
                  <c:v>1.56</c:v>
                </c:pt>
                <c:pt idx="173">
                  <c:v>1.78</c:v>
                </c:pt>
                <c:pt idx="174">
                  <c:v>1.5</c:v>
                </c:pt>
                <c:pt idx="175">
                  <c:v>1.72</c:v>
                </c:pt>
                <c:pt idx="176">
                  <c:v>1.5</c:v>
                </c:pt>
                <c:pt idx="177">
                  <c:v>1.8</c:v>
                </c:pt>
                <c:pt idx="178">
                  <c:v>1.7</c:v>
                </c:pt>
                <c:pt idx="179">
                  <c:v>1.82</c:v>
                </c:pt>
                <c:pt idx="180">
                  <c:v>1.68</c:v>
                </c:pt>
                <c:pt idx="181">
                  <c:v>2.2599999999999998</c:v>
                </c:pt>
                <c:pt idx="182">
                  <c:v>2.16</c:v>
                </c:pt>
                <c:pt idx="183">
                  <c:v>2.4</c:v>
                </c:pt>
                <c:pt idx="184">
                  <c:v>2.2200000000000002</c:v>
                </c:pt>
                <c:pt idx="185">
                  <c:v>2.6</c:v>
                </c:pt>
                <c:pt idx="186">
                  <c:v>3</c:v>
                </c:pt>
                <c:pt idx="187">
                  <c:v>3.6</c:v>
                </c:pt>
                <c:pt idx="188">
                  <c:v>3.1</c:v>
                </c:pt>
                <c:pt idx="189">
                  <c:v>2.86</c:v>
                </c:pt>
                <c:pt idx="190">
                  <c:v>2.46</c:v>
                </c:pt>
                <c:pt idx="191">
                  <c:v>2.66</c:v>
                </c:pt>
                <c:pt idx="192">
                  <c:v>2.4</c:v>
                </c:pt>
                <c:pt idx="193">
                  <c:v>2.5</c:v>
                </c:pt>
                <c:pt idx="194">
                  <c:v>2.1</c:v>
                </c:pt>
                <c:pt idx="195">
                  <c:v>2.9</c:v>
                </c:pt>
                <c:pt idx="196">
                  <c:v>2.5</c:v>
                </c:pt>
                <c:pt idx="197">
                  <c:v>2.7</c:v>
                </c:pt>
                <c:pt idx="198">
                  <c:v>2.16</c:v>
                </c:pt>
                <c:pt idx="199">
                  <c:v>2.8</c:v>
                </c:pt>
                <c:pt idx="200">
                  <c:v>2.7</c:v>
                </c:pt>
                <c:pt idx="201">
                  <c:v>2.7</c:v>
                </c:pt>
                <c:pt idx="202">
                  <c:v>2.4</c:v>
                </c:pt>
                <c:pt idx="203">
                  <c:v>3.66</c:v>
                </c:pt>
                <c:pt idx="204">
                  <c:v>4.16</c:v>
                </c:pt>
                <c:pt idx="205">
                  <c:v>4.7</c:v>
                </c:pt>
                <c:pt idx="206">
                  <c:v>4.7</c:v>
                </c:pt>
                <c:pt idx="207">
                  <c:v>4.7</c:v>
                </c:pt>
                <c:pt idx="208">
                  <c:v>4.16</c:v>
                </c:pt>
                <c:pt idx="209">
                  <c:v>4.32</c:v>
                </c:pt>
                <c:pt idx="210">
                  <c:v>3.6</c:v>
                </c:pt>
                <c:pt idx="211">
                  <c:v>3.76</c:v>
                </c:pt>
                <c:pt idx="212">
                  <c:v>3.72</c:v>
                </c:pt>
                <c:pt idx="213">
                  <c:v>3.74</c:v>
                </c:pt>
                <c:pt idx="214">
                  <c:v>3</c:v>
                </c:pt>
                <c:pt idx="215">
                  <c:v>3.1</c:v>
                </c:pt>
                <c:pt idx="216">
                  <c:v>2.8</c:v>
                </c:pt>
                <c:pt idx="217">
                  <c:v>2.76</c:v>
                </c:pt>
                <c:pt idx="218">
                  <c:v>2.2200000000000002</c:v>
                </c:pt>
                <c:pt idx="219">
                  <c:v>2.66</c:v>
                </c:pt>
                <c:pt idx="220">
                  <c:v>2.1</c:v>
                </c:pt>
                <c:pt idx="221">
                  <c:v>2.2000000000000002</c:v>
                </c:pt>
                <c:pt idx="222">
                  <c:v>1.8</c:v>
                </c:pt>
                <c:pt idx="223">
                  <c:v>2.46</c:v>
                </c:pt>
                <c:pt idx="224">
                  <c:v>2.2599999999999998</c:v>
                </c:pt>
                <c:pt idx="225">
                  <c:v>2.3199999999999998</c:v>
                </c:pt>
                <c:pt idx="226">
                  <c:v>2.1</c:v>
                </c:pt>
                <c:pt idx="227">
                  <c:v>2.16</c:v>
                </c:pt>
                <c:pt idx="228">
                  <c:v>2</c:v>
                </c:pt>
                <c:pt idx="229">
                  <c:v>2.2000000000000002</c:v>
                </c:pt>
                <c:pt idx="230">
                  <c:v>2.14</c:v>
                </c:pt>
                <c:pt idx="231">
                  <c:v>2.8</c:v>
                </c:pt>
                <c:pt idx="232">
                  <c:v>2.76</c:v>
                </c:pt>
                <c:pt idx="233">
                  <c:v>3.1</c:v>
                </c:pt>
                <c:pt idx="234">
                  <c:v>3</c:v>
                </c:pt>
                <c:pt idx="235">
                  <c:v>3.58</c:v>
                </c:pt>
                <c:pt idx="236">
                  <c:v>3.5</c:v>
                </c:pt>
                <c:pt idx="237">
                  <c:v>4.2</c:v>
                </c:pt>
                <c:pt idx="238">
                  <c:v>4.3600000000000003</c:v>
                </c:pt>
                <c:pt idx="239">
                  <c:v>4.4000000000000004</c:v>
                </c:pt>
                <c:pt idx="240">
                  <c:v>3.9</c:v>
                </c:pt>
                <c:pt idx="241">
                  <c:v>3.7</c:v>
                </c:pt>
                <c:pt idx="242">
                  <c:v>3.9</c:v>
                </c:pt>
                <c:pt idx="243">
                  <c:v>4.5599999999999996</c:v>
                </c:pt>
                <c:pt idx="244">
                  <c:v>4.4000000000000004</c:v>
                </c:pt>
                <c:pt idx="245">
                  <c:v>4.7</c:v>
                </c:pt>
                <c:pt idx="246">
                  <c:v>5</c:v>
                </c:pt>
                <c:pt idx="247">
                  <c:v>4.5</c:v>
                </c:pt>
                <c:pt idx="248">
                  <c:v>4</c:v>
                </c:pt>
                <c:pt idx="249">
                  <c:v>4</c:v>
                </c:pt>
                <c:pt idx="250">
                  <c:v>3.7</c:v>
                </c:pt>
                <c:pt idx="251">
                  <c:v>3.46</c:v>
                </c:pt>
                <c:pt idx="252">
                  <c:v>3.24</c:v>
                </c:pt>
                <c:pt idx="253">
                  <c:v>3.54</c:v>
                </c:pt>
                <c:pt idx="254">
                  <c:v>3.66</c:v>
                </c:pt>
                <c:pt idx="255">
                  <c:v>4.5599999999999996</c:v>
                </c:pt>
                <c:pt idx="256">
                  <c:v>4.4000000000000004</c:v>
                </c:pt>
                <c:pt idx="257">
                  <c:v>4.34</c:v>
                </c:pt>
                <c:pt idx="258">
                  <c:v>4</c:v>
                </c:pt>
                <c:pt idx="259">
                  <c:v>4.76</c:v>
                </c:pt>
                <c:pt idx="260">
                  <c:v>5.6</c:v>
                </c:pt>
                <c:pt idx="261">
                  <c:v>5.3</c:v>
                </c:pt>
                <c:pt idx="262">
                  <c:v>5</c:v>
                </c:pt>
                <c:pt idx="263">
                  <c:v>4.5999999999999996</c:v>
                </c:pt>
                <c:pt idx="264">
                  <c:v>4.16</c:v>
                </c:pt>
                <c:pt idx="265">
                  <c:v>4</c:v>
                </c:pt>
                <c:pt idx="266">
                  <c:v>3.6</c:v>
                </c:pt>
                <c:pt idx="267">
                  <c:v>3.5</c:v>
                </c:pt>
                <c:pt idx="268">
                  <c:v>3.1</c:v>
                </c:pt>
                <c:pt idx="269">
                  <c:v>3.1</c:v>
                </c:pt>
                <c:pt idx="270">
                  <c:v>3.1</c:v>
                </c:pt>
                <c:pt idx="271">
                  <c:v>3.12</c:v>
                </c:pt>
                <c:pt idx="272">
                  <c:v>3</c:v>
                </c:pt>
                <c:pt idx="273">
                  <c:v>3.2</c:v>
                </c:pt>
                <c:pt idx="274">
                  <c:v>2.8</c:v>
                </c:pt>
                <c:pt idx="275">
                  <c:v>2.89</c:v>
                </c:pt>
                <c:pt idx="276">
                  <c:v>3.2</c:v>
                </c:pt>
                <c:pt idx="277">
                  <c:v>3.7</c:v>
                </c:pt>
                <c:pt idx="278">
                  <c:v>3</c:v>
                </c:pt>
                <c:pt idx="279">
                  <c:v>2.8</c:v>
                </c:pt>
                <c:pt idx="280">
                  <c:v>2.56</c:v>
                </c:pt>
                <c:pt idx="281">
                  <c:v>2.72</c:v>
                </c:pt>
                <c:pt idx="282">
                  <c:v>2.44</c:v>
                </c:pt>
                <c:pt idx="283">
                  <c:v>2.5</c:v>
                </c:pt>
                <c:pt idx="284">
                  <c:v>2.3199999999999998</c:v>
                </c:pt>
                <c:pt idx="285">
                  <c:v>2.36</c:v>
                </c:pt>
                <c:pt idx="286">
                  <c:v>2.2400000000000002</c:v>
                </c:pt>
                <c:pt idx="287">
                  <c:v>2.2400000000000002</c:v>
                </c:pt>
                <c:pt idx="288">
                  <c:v>2</c:v>
                </c:pt>
                <c:pt idx="289">
                  <c:v>2.14</c:v>
                </c:pt>
                <c:pt idx="290">
                  <c:v>2</c:v>
                </c:pt>
                <c:pt idx="291">
                  <c:v>2.2000000000000002</c:v>
                </c:pt>
                <c:pt idx="292">
                  <c:v>2.16</c:v>
                </c:pt>
                <c:pt idx="293">
                  <c:v>2.52</c:v>
                </c:pt>
                <c:pt idx="294">
                  <c:v>2.46</c:v>
                </c:pt>
                <c:pt idx="295">
                  <c:v>2.46</c:v>
                </c:pt>
                <c:pt idx="296">
                  <c:v>2.12</c:v>
                </c:pt>
                <c:pt idx="297">
                  <c:v>2.4</c:v>
                </c:pt>
                <c:pt idx="298">
                  <c:v>2.36</c:v>
                </c:pt>
                <c:pt idx="299">
                  <c:v>2.5</c:v>
                </c:pt>
                <c:pt idx="300">
                  <c:v>2.2000000000000002</c:v>
                </c:pt>
                <c:pt idx="301">
                  <c:v>2.56</c:v>
                </c:pt>
                <c:pt idx="302">
                  <c:v>2.7</c:v>
                </c:pt>
                <c:pt idx="303">
                  <c:v>3.4</c:v>
                </c:pt>
                <c:pt idx="304">
                  <c:v>3.34</c:v>
                </c:pt>
                <c:pt idx="305">
                  <c:v>3</c:v>
                </c:pt>
                <c:pt idx="306">
                  <c:v>2.5</c:v>
                </c:pt>
                <c:pt idx="307">
                  <c:v>2.62</c:v>
                </c:pt>
                <c:pt idx="308">
                  <c:v>2.4</c:v>
                </c:pt>
                <c:pt idx="309">
                  <c:v>2.52</c:v>
                </c:pt>
                <c:pt idx="310">
                  <c:v>2.4</c:v>
                </c:pt>
                <c:pt idx="311">
                  <c:v>2.7</c:v>
                </c:pt>
                <c:pt idx="312">
                  <c:v>2.42</c:v>
                </c:pt>
                <c:pt idx="313">
                  <c:v>2.5</c:v>
                </c:pt>
                <c:pt idx="314">
                  <c:v>2.2799999999999998</c:v>
                </c:pt>
                <c:pt idx="315">
                  <c:v>2.36</c:v>
                </c:pt>
                <c:pt idx="316">
                  <c:v>2.3199999999999998</c:v>
                </c:pt>
                <c:pt idx="317">
                  <c:v>2.64</c:v>
                </c:pt>
                <c:pt idx="318">
                  <c:v>2.4</c:v>
                </c:pt>
                <c:pt idx="319">
                  <c:v>2.9</c:v>
                </c:pt>
                <c:pt idx="320">
                  <c:v>2.7</c:v>
                </c:pt>
                <c:pt idx="321">
                  <c:v>2.68</c:v>
                </c:pt>
                <c:pt idx="322">
                  <c:v>2.34</c:v>
                </c:pt>
                <c:pt idx="323">
                  <c:v>2.42</c:v>
                </c:pt>
                <c:pt idx="324">
                  <c:v>2.2000000000000002</c:v>
                </c:pt>
                <c:pt idx="325">
                  <c:v>2.36</c:v>
                </c:pt>
                <c:pt idx="326">
                  <c:v>2.1</c:v>
                </c:pt>
                <c:pt idx="327">
                  <c:v>2.2200000000000002</c:v>
                </c:pt>
                <c:pt idx="328">
                  <c:v>2.1</c:v>
                </c:pt>
                <c:pt idx="329">
                  <c:v>2.54</c:v>
                </c:pt>
                <c:pt idx="330">
                  <c:v>2.04</c:v>
                </c:pt>
                <c:pt idx="331">
                  <c:v>2.2599999999999998</c:v>
                </c:pt>
                <c:pt idx="332">
                  <c:v>2</c:v>
                </c:pt>
                <c:pt idx="333">
                  <c:v>2.2000000000000002</c:v>
                </c:pt>
                <c:pt idx="334">
                  <c:v>2.04</c:v>
                </c:pt>
                <c:pt idx="335">
                  <c:v>2.56</c:v>
                </c:pt>
                <c:pt idx="336">
                  <c:v>2.1800000000000002</c:v>
                </c:pt>
                <c:pt idx="337">
                  <c:v>2.2999999999999998</c:v>
                </c:pt>
                <c:pt idx="338">
                  <c:v>2.2000000000000002</c:v>
                </c:pt>
                <c:pt idx="339">
                  <c:v>2.12</c:v>
                </c:pt>
                <c:pt idx="340">
                  <c:v>2.44</c:v>
                </c:pt>
                <c:pt idx="341">
                  <c:v>3.2</c:v>
                </c:pt>
                <c:pt idx="342">
                  <c:v>2.4</c:v>
                </c:pt>
                <c:pt idx="343">
                  <c:v>2.36</c:v>
                </c:pt>
                <c:pt idx="344">
                  <c:v>2.2200000000000002</c:v>
                </c:pt>
                <c:pt idx="345">
                  <c:v>2.5</c:v>
                </c:pt>
                <c:pt idx="346">
                  <c:v>2.16</c:v>
                </c:pt>
                <c:pt idx="347">
                  <c:v>2.2000000000000002</c:v>
                </c:pt>
                <c:pt idx="348">
                  <c:v>2.04</c:v>
                </c:pt>
                <c:pt idx="349">
                  <c:v>2.12</c:v>
                </c:pt>
                <c:pt idx="350">
                  <c:v>1.92</c:v>
                </c:pt>
                <c:pt idx="351">
                  <c:v>2.04</c:v>
                </c:pt>
                <c:pt idx="352">
                  <c:v>1.92</c:v>
                </c:pt>
                <c:pt idx="353">
                  <c:v>2.2400000000000002</c:v>
                </c:pt>
                <c:pt idx="354">
                  <c:v>2.4</c:v>
                </c:pt>
                <c:pt idx="355">
                  <c:v>2.7</c:v>
                </c:pt>
                <c:pt idx="356">
                  <c:v>2.3199999999999998</c:v>
                </c:pt>
                <c:pt idx="357">
                  <c:v>2.2599999999999998</c:v>
                </c:pt>
                <c:pt idx="358">
                  <c:v>1.94</c:v>
                </c:pt>
                <c:pt idx="359">
                  <c:v>1.96</c:v>
                </c:pt>
                <c:pt idx="360">
                  <c:v>1.8</c:v>
                </c:pt>
                <c:pt idx="361">
                  <c:v>1.88</c:v>
                </c:pt>
                <c:pt idx="362">
                  <c:v>2.34</c:v>
                </c:pt>
                <c:pt idx="363">
                  <c:v>2.4</c:v>
                </c:pt>
                <c:pt idx="364">
                  <c:v>2.36</c:v>
                </c:pt>
                <c:pt idx="365">
                  <c:v>2.38</c:v>
                </c:pt>
                <c:pt idx="366">
                  <c:v>2.36</c:v>
                </c:pt>
                <c:pt idx="367">
                  <c:v>2.04</c:v>
                </c:pt>
                <c:pt idx="368">
                  <c:v>2.1</c:v>
                </c:pt>
                <c:pt idx="369">
                  <c:v>1.99</c:v>
                </c:pt>
                <c:pt idx="370">
                  <c:v>2.12</c:v>
                </c:pt>
                <c:pt idx="371">
                  <c:v>1.7</c:v>
                </c:pt>
                <c:pt idx="372">
                  <c:v>2.2799999999999998</c:v>
                </c:pt>
                <c:pt idx="373">
                  <c:v>2.04</c:v>
                </c:pt>
                <c:pt idx="374">
                  <c:v>2.1</c:v>
                </c:pt>
                <c:pt idx="375">
                  <c:v>2.2799999999999998</c:v>
                </c:pt>
                <c:pt idx="376">
                  <c:v>1.82</c:v>
                </c:pt>
                <c:pt idx="377">
                  <c:v>2</c:v>
                </c:pt>
                <c:pt idx="378">
                  <c:v>1.62</c:v>
                </c:pt>
                <c:pt idx="379">
                  <c:v>1.9</c:v>
                </c:pt>
                <c:pt idx="380">
                  <c:v>1.48</c:v>
                </c:pt>
                <c:pt idx="381">
                  <c:v>1.72</c:v>
                </c:pt>
                <c:pt idx="382">
                  <c:v>1.44</c:v>
                </c:pt>
                <c:pt idx="383">
                  <c:v>1.66</c:v>
                </c:pt>
                <c:pt idx="384">
                  <c:v>1.34</c:v>
                </c:pt>
                <c:pt idx="385">
                  <c:v>1.64</c:v>
                </c:pt>
                <c:pt idx="386">
                  <c:v>1.3</c:v>
                </c:pt>
                <c:pt idx="387">
                  <c:v>1.6</c:v>
                </c:pt>
                <c:pt idx="388">
                  <c:v>1.28</c:v>
                </c:pt>
                <c:pt idx="389">
                  <c:v>1.56</c:v>
                </c:pt>
                <c:pt idx="390">
                  <c:v>1.22</c:v>
                </c:pt>
                <c:pt idx="391">
                  <c:v>1.62</c:v>
                </c:pt>
                <c:pt idx="392">
                  <c:v>1.28</c:v>
                </c:pt>
                <c:pt idx="393">
                  <c:v>1.56</c:v>
                </c:pt>
                <c:pt idx="394">
                  <c:v>1.24</c:v>
                </c:pt>
                <c:pt idx="395">
                  <c:v>1.56</c:v>
                </c:pt>
                <c:pt idx="396">
                  <c:v>1.3</c:v>
                </c:pt>
                <c:pt idx="397">
                  <c:v>1.58</c:v>
                </c:pt>
                <c:pt idx="398">
                  <c:v>1.24</c:v>
                </c:pt>
                <c:pt idx="399">
                  <c:v>1.62</c:v>
                </c:pt>
                <c:pt idx="400">
                  <c:v>1.28</c:v>
                </c:pt>
                <c:pt idx="401">
                  <c:v>2.08</c:v>
                </c:pt>
                <c:pt idx="402">
                  <c:v>1.34</c:v>
                </c:pt>
                <c:pt idx="403">
                  <c:v>2.1</c:v>
                </c:pt>
                <c:pt idx="404">
                  <c:v>1.44</c:v>
                </c:pt>
                <c:pt idx="405">
                  <c:v>1.76</c:v>
                </c:pt>
                <c:pt idx="406">
                  <c:v>1.5</c:v>
                </c:pt>
                <c:pt idx="407">
                  <c:v>1.7</c:v>
                </c:pt>
                <c:pt idx="408">
                  <c:v>1.36</c:v>
                </c:pt>
                <c:pt idx="409">
                  <c:v>1.66</c:v>
                </c:pt>
                <c:pt idx="410">
                  <c:v>1.44</c:v>
                </c:pt>
                <c:pt idx="411">
                  <c:v>1.8</c:v>
                </c:pt>
                <c:pt idx="412">
                  <c:v>1.36</c:v>
                </c:pt>
                <c:pt idx="413">
                  <c:v>1.6</c:v>
                </c:pt>
                <c:pt idx="414">
                  <c:v>1.62</c:v>
                </c:pt>
                <c:pt idx="415">
                  <c:v>2.36</c:v>
                </c:pt>
                <c:pt idx="416">
                  <c:v>1.66</c:v>
                </c:pt>
                <c:pt idx="417">
                  <c:v>2.3199999999999998</c:v>
                </c:pt>
                <c:pt idx="418">
                  <c:v>2.1</c:v>
                </c:pt>
                <c:pt idx="419">
                  <c:v>2.4</c:v>
                </c:pt>
                <c:pt idx="420">
                  <c:v>2.52</c:v>
                </c:pt>
                <c:pt idx="421">
                  <c:v>2.1</c:v>
                </c:pt>
                <c:pt idx="422">
                  <c:v>1.7</c:v>
                </c:pt>
                <c:pt idx="423">
                  <c:v>2.4</c:v>
                </c:pt>
                <c:pt idx="424">
                  <c:v>1.5</c:v>
                </c:pt>
                <c:pt idx="425">
                  <c:v>2</c:v>
                </c:pt>
                <c:pt idx="426">
                  <c:v>1.66</c:v>
                </c:pt>
                <c:pt idx="427">
                  <c:v>2.38</c:v>
                </c:pt>
                <c:pt idx="428">
                  <c:v>1.7</c:v>
                </c:pt>
                <c:pt idx="429">
                  <c:v>2.36</c:v>
                </c:pt>
                <c:pt idx="430">
                  <c:v>1.7</c:v>
                </c:pt>
                <c:pt idx="431">
                  <c:v>2.36</c:v>
                </c:pt>
                <c:pt idx="432">
                  <c:v>1.7</c:v>
                </c:pt>
                <c:pt idx="433">
                  <c:v>2.4</c:v>
                </c:pt>
                <c:pt idx="434">
                  <c:v>1.78</c:v>
                </c:pt>
                <c:pt idx="435">
                  <c:v>2.4</c:v>
                </c:pt>
                <c:pt idx="436">
                  <c:v>1.66</c:v>
                </c:pt>
                <c:pt idx="437">
                  <c:v>2.36</c:v>
                </c:pt>
                <c:pt idx="438">
                  <c:v>1.34</c:v>
                </c:pt>
                <c:pt idx="439">
                  <c:v>1.52</c:v>
                </c:pt>
                <c:pt idx="440">
                  <c:v>1.1000000000000001</c:v>
                </c:pt>
                <c:pt idx="441">
                  <c:v>1.44</c:v>
                </c:pt>
                <c:pt idx="442">
                  <c:v>1.26</c:v>
                </c:pt>
                <c:pt idx="443">
                  <c:v>2.16</c:v>
                </c:pt>
                <c:pt idx="444">
                  <c:v>1.3</c:v>
                </c:pt>
                <c:pt idx="445">
                  <c:v>1.7</c:v>
                </c:pt>
                <c:pt idx="446">
                  <c:v>1.1599999999999999</c:v>
                </c:pt>
                <c:pt idx="447">
                  <c:v>1.7</c:v>
                </c:pt>
                <c:pt idx="448">
                  <c:v>1.1000000000000001</c:v>
                </c:pt>
                <c:pt idx="449">
                  <c:v>1.66</c:v>
                </c:pt>
                <c:pt idx="450">
                  <c:v>1.1000000000000001</c:v>
                </c:pt>
                <c:pt idx="451">
                  <c:v>1.66</c:v>
                </c:pt>
                <c:pt idx="452">
                  <c:v>1.06</c:v>
                </c:pt>
                <c:pt idx="453">
                  <c:v>1.62</c:v>
                </c:pt>
                <c:pt idx="454">
                  <c:v>1.06</c:v>
                </c:pt>
                <c:pt idx="455">
                  <c:v>1.5</c:v>
                </c:pt>
                <c:pt idx="456">
                  <c:v>0.96</c:v>
                </c:pt>
                <c:pt idx="457">
                  <c:v>1.6</c:v>
                </c:pt>
                <c:pt idx="458">
                  <c:v>1.66</c:v>
                </c:pt>
                <c:pt idx="459">
                  <c:v>2.6</c:v>
                </c:pt>
                <c:pt idx="460">
                  <c:v>1.3</c:v>
                </c:pt>
                <c:pt idx="461">
                  <c:v>1.68</c:v>
                </c:pt>
                <c:pt idx="462">
                  <c:v>1.24</c:v>
                </c:pt>
                <c:pt idx="463">
                  <c:v>2.2000000000000002</c:v>
                </c:pt>
                <c:pt idx="464">
                  <c:v>1.26</c:v>
                </c:pt>
                <c:pt idx="465">
                  <c:v>2.2000000000000002</c:v>
                </c:pt>
                <c:pt idx="466">
                  <c:v>1.26</c:v>
                </c:pt>
                <c:pt idx="467">
                  <c:v>2.1800000000000002</c:v>
                </c:pt>
                <c:pt idx="468">
                  <c:v>1.24</c:v>
                </c:pt>
                <c:pt idx="469">
                  <c:v>2.1</c:v>
                </c:pt>
                <c:pt idx="470">
                  <c:v>1.22</c:v>
                </c:pt>
                <c:pt idx="471">
                  <c:v>2.1800000000000002</c:v>
                </c:pt>
                <c:pt idx="472">
                  <c:v>2.2999999999999998</c:v>
                </c:pt>
                <c:pt idx="473">
                  <c:v>2.92</c:v>
                </c:pt>
                <c:pt idx="474">
                  <c:v>3.28</c:v>
                </c:pt>
                <c:pt idx="475">
                  <c:v>3.46</c:v>
                </c:pt>
                <c:pt idx="476">
                  <c:v>3</c:v>
                </c:pt>
                <c:pt idx="477">
                  <c:v>2.42</c:v>
                </c:pt>
                <c:pt idx="478">
                  <c:v>1.86</c:v>
                </c:pt>
                <c:pt idx="479">
                  <c:v>1.9</c:v>
                </c:pt>
                <c:pt idx="480">
                  <c:v>1.32</c:v>
                </c:pt>
                <c:pt idx="481">
                  <c:v>1.58</c:v>
                </c:pt>
                <c:pt idx="482">
                  <c:v>1</c:v>
                </c:pt>
                <c:pt idx="483">
                  <c:v>1.52</c:v>
                </c:pt>
                <c:pt idx="484">
                  <c:v>1.1000000000000001</c:v>
                </c:pt>
                <c:pt idx="485">
                  <c:v>1.46</c:v>
                </c:pt>
                <c:pt idx="486">
                  <c:v>0.98</c:v>
                </c:pt>
                <c:pt idx="487">
                  <c:v>1.42</c:v>
                </c:pt>
                <c:pt idx="488">
                  <c:v>1.24</c:v>
                </c:pt>
                <c:pt idx="489">
                  <c:v>1.76</c:v>
                </c:pt>
                <c:pt idx="490">
                  <c:v>1.1200000000000001</c:v>
                </c:pt>
                <c:pt idx="491">
                  <c:v>1.56</c:v>
                </c:pt>
                <c:pt idx="492">
                  <c:v>1</c:v>
                </c:pt>
                <c:pt idx="493">
                  <c:v>1.46</c:v>
                </c:pt>
                <c:pt idx="494">
                  <c:v>0.9</c:v>
                </c:pt>
                <c:pt idx="495">
                  <c:v>1.34</c:v>
                </c:pt>
                <c:pt idx="496">
                  <c:v>0.96</c:v>
                </c:pt>
                <c:pt idx="497">
                  <c:v>1.34</c:v>
                </c:pt>
                <c:pt idx="498">
                  <c:v>0.96</c:v>
                </c:pt>
                <c:pt idx="499">
                  <c:v>1.34</c:v>
                </c:pt>
                <c:pt idx="500">
                  <c:v>1.46</c:v>
                </c:pt>
                <c:pt idx="501">
                  <c:v>1.82</c:v>
                </c:pt>
                <c:pt idx="502">
                  <c:v>1.24</c:v>
                </c:pt>
                <c:pt idx="503">
                  <c:v>1.76</c:v>
                </c:pt>
                <c:pt idx="504">
                  <c:v>1.2</c:v>
                </c:pt>
                <c:pt idx="505">
                  <c:v>1.46</c:v>
                </c:pt>
                <c:pt idx="506">
                  <c:v>0.9</c:v>
                </c:pt>
                <c:pt idx="507">
                  <c:v>1.56</c:v>
                </c:pt>
                <c:pt idx="508">
                  <c:v>1.1000000000000001</c:v>
                </c:pt>
                <c:pt idx="509">
                  <c:v>1.62</c:v>
                </c:pt>
                <c:pt idx="510">
                  <c:v>1.24</c:v>
                </c:pt>
                <c:pt idx="511">
                  <c:v>1.74</c:v>
                </c:pt>
                <c:pt idx="512">
                  <c:v>1.28</c:v>
                </c:pt>
                <c:pt idx="513">
                  <c:v>1.66</c:v>
                </c:pt>
                <c:pt idx="514">
                  <c:v>1.62</c:v>
                </c:pt>
                <c:pt idx="515">
                  <c:v>2.2000000000000002</c:v>
                </c:pt>
                <c:pt idx="516">
                  <c:v>1.82</c:v>
                </c:pt>
                <c:pt idx="517">
                  <c:v>2.4</c:v>
                </c:pt>
                <c:pt idx="518">
                  <c:v>1.74</c:v>
                </c:pt>
                <c:pt idx="519">
                  <c:v>2</c:v>
                </c:pt>
                <c:pt idx="520">
                  <c:v>1.42</c:v>
                </c:pt>
                <c:pt idx="521">
                  <c:v>1.76</c:v>
                </c:pt>
                <c:pt idx="522">
                  <c:v>1.3</c:v>
                </c:pt>
                <c:pt idx="523">
                  <c:v>1.78</c:v>
                </c:pt>
                <c:pt idx="524">
                  <c:v>1.26</c:v>
                </c:pt>
                <c:pt idx="525">
                  <c:v>1.78</c:v>
                </c:pt>
                <c:pt idx="526">
                  <c:v>1.24</c:v>
                </c:pt>
                <c:pt idx="527">
                  <c:v>1.66</c:v>
                </c:pt>
                <c:pt idx="528">
                  <c:v>1.1599999999999999</c:v>
                </c:pt>
                <c:pt idx="529">
                  <c:v>1.6</c:v>
                </c:pt>
                <c:pt idx="530">
                  <c:v>1.1200000000000001</c:v>
                </c:pt>
                <c:pt idx="531">
                  <c:v>1.58</c:v>
                </c:pt>
                <c:pt idx="532">
                  <c:v>1.26</c:v>
                </c:pt>
                <c:pt idx="533">
                  <c:v>1.6</c:v>
                </c:pt>
                <c:pt idx="534">
                  <c:v>1.2</c:v>
                </c:pt>
                <c:pt idx="535">
                  <c:v>1.2</c:v>
                </c:pt>
                <c:pt idx="536">
                  <c:v>1.1200000000000001</c:v>
                </c:pt>
                <c:pt idx="537">
                  <c:v>1.54</c:v>
                </c:pt>
                <c:pt idx="538">
                  <c:v>1.1000000000000001</c:v>
                </c:pt>
                <c:pt idx="539">
                  <c:v>1.58</c:v>
                </c:pt>
                <c:pt idx="540">
                  <c:v>1.06</c:v>
                </c:pt>
                <c:pt idx="541">
                  <c:v>1.56</c:v>
                </c:pt>
                <c:pt idx="542">
                  <c:v>1.1000000000000001</c:v>
                </c:pt>
                <c:pt idx="543">
                  <c:v>1.58</c:v>
                </c:pt>
                <c:pt idx="544">
                  <c:v>1.04</c:v>
                </c:pt>
                <c:pt idx="545">
                  <c:v>1.4</c:v>
                </c:pt>
                <c:pt idx="546">
                  <c:v>1.1000000000000001</c:v>
                </c:pt>
                <c:pt idx="549">
                  <c:v>2.2000000000000002</c:v>
                </c:pt>
                <c:pt idx="550">
                  <c:v>1.58</c:v>
                </c:pt>
                <c:pt idx="551">
                  <c:v>2.1</c:v>
                </c:pt>
                <c:pt idx="552">
                  <c:v>1.8</c:v>
                </c:pt>
                <c:pt idx="553">
                  <c:v>1.82</c:v>
                </c:pt>
                <c:pt idx="554">
                  <c:v>1.54</c:v>
                </c:pt>
                <c:pt idx="555">
                  <c:v>1.84</c:v>
                </c:pt>
                <c:pt idx="556">
                  <c:v>2.4</c:v>
                </c:pt>
                <c:pt idx="557">
                  <c:v>2.4</c:v>
                </c:pt>
                <c:pt idx="558">
                  <c:v>1.76</c:v>
                </c:pt>
                <c:pt idx="559">
                  <c:v>1.9</c:v>
                </c:pt>
                <c:pt idx="560">
                  <c:v>1.72</c:v>
                </c:pt>
                <c:pt idx="561">
                  <c:v>2.2999999999999998</c:v>
                </c:pt>
                <c:pt idx="562">
                  <c:v>1.7</c:v>
                </c:pt>
                <c:pt idx="563">
                  <c:v>1.9</c:v>
                </c:pt>
                <c:pt idx="564">
                  <c:v>2.1</c:v>
                </c:pt>
                <c:pt idx="565">
                  <c:v>2.74</c:v>
                </c:pt>
                <c:pt idx="566">
                  <c:v>2.64</c:v>
                </c:pt>
                <c:pt idx="567">
                  <c:v>2.68</c:v>
                </c:pt>
                <c:pt idx="568">
                  <c:v>2.2400000000000002</c:v>
                </c:pt>
                <c:pt idx="569">
                  <c:v>2.5</c:v>
                </c:pt>
                <c:pt idx="570">
                  <c:v>2.2999999999999998</c:v>
                </c:pt>
                <c:pt idx="571">
                  <c:v>2.5</c:v>
                </c:pt>
                <c:pt idx="572">
                  <c:v>2.48</c:v>
                </c:pt>
                <c:pt idx="573">
                  <c:v>2.2000000000000002</c:v>
                </c:pt>
                <c:pt idx="574">
                  <c:v>1.76</c:v>
                </c:pt>
                <c:pt idx="575">
                  <c:v>2.2999999999999998</c:v>
                </c:pt>
                <c:pt idx="576">
                  <c:v>2.44</c:v>
                </c:pt>
                <c:pt idx="577">
                  <c:v>2.4</c:v>
                </c:pt>
                <c:pt idx="578">
                  <c:v>2.1</c:v>
                </c:pt>
                <c:pt idx="579">
                  <c:v>2.46</c:v>
                </c:pt>
                <c:pt idx="580">
                  <c:v>2.1</c:v>
                </c:pt>
                <c:pt idx="581">
                  <c:v>2.16</c:v>
                </c:pt>
                <c:pt idx="582">
                  <c:v>1.9</c:v>
                </c:pt>
                <c:pt idx="583">
                  <c:v>2.2999999999999998</c:v>
                </c:pt>
                <c:pt idx="584">
                  <c:v>2.1</c:v>
                </c:pt>
                <c:pt idx="585">
                  <c:v>2.2000000000000002</c:v>
                </c:pt>
                <c:pt idx="586">
                  <c:v>1.74</c:v>
                </c:pt>
                <c:pt idx="587">
                  <c:v>1.9</c:v>
                </c:pt>
                <c:pt idx="588">
                  <c:v>1.54</c:v>
                </c:pt>
                <c:pt idx="589">
                  <c:v>1.8</c:v>
                </c:pt>
                <c:pt idx="590">
                  <c:v>1.6</c:v>
                </c:pt>
                <c:pt idx="591">
                  <c:v>1.9</c:v>
                </c:pt>
                <c:pt idx="592">
                  <c:v>1.78</c:v>
                </c:pt>
                <c:pt idx="593">
                  <c:v>2.4</c:v>
                </c:pt>
                <c:pt idx="594">
                  <c:v>2.66</c:v>
                </c:pt>
                <c:pt idx="595">
                  <c:v>2.56</c:v>
                </c:pt>
                <c:pt idx="596">
                  <c:v>2.2999999999999998</c:v>
                </c:pt>
                <c:pt idx="597">
                  <c:v>3.12</c:v>
                </c:pt>
                <c:pt idx="598">
                  <c:v>2.96</c:v>
                </c:pt>
                <c:pt idx="599">
                  <c:v>3</c:v>
                </c:pt>
                <c:pt idx="600">
                  <c:v>2.5</c:v>
                </c:pt>
                <c:pt idx="601">
                  <c:v>2.56</c:v>
                </c:pt>
                <c:pt idx="602">
                  <c:v>2.2400000000000002</c:v>
                </c:pt>
                <c:pt idx="603">
                  <c:v>2.5</c:v>
                </c:pt>
                <c:pt idx="604">
                  <c:v>3.46</c:v>
                </c:pt>
                <c:pt idx="605">
                  <c:v>3.56</c:v>
                </c:pt>
                <c:pt idx="606">
                  <c:v>3.5</c:v>
                </c:pt>
                <c:pt idx="607">
                  <c:v>3.2</c:v>
                </c:pt>
                <c:pt idx="608">
                  <c:v>2.68</c:v>
                </c:pt>
                <c:pt idx="609">
                  <c:v>2.7</c:v>
                </c:pt>
                <c:pt idx="610">
                  <c:v>2.74</c:v>
                </c:pt>
                <c:pt idx="611">
                  <c:v>3</c:v>
                </c:pt>
                <c:pt idx="612">
                  <c:v>2.66</c:v>
                </c:pt>
                <c:pt idx="613">
                  <c:v>2.68</c:v>
                </c:pt>
                <c:pt idx="614">
                  <c:v>2.3199999999999998</c:v>
                </c:pt>
                <c:pt idx="615">
                  <c:v>2.44</c:v>
                </c:pt>
                <c:pt idx="616">
                  <c:v>2.34</c:v>
                </c:pt>
                <c:pt idx="617">
                  <c:v>2.54</c:v>
                </c:pt>
                <c:pt idx="618">
                  <c:v>2.66</c:v>
                </c:pt>
                <c:pt idx="619">
                  <c:v>2.76</c:v>
                </c:pt>
                <c:pt idx="620">
                  <c:v>2.36</c:v>
                </c:pt>
                <c:pt idx="621">
                  <c:v>2.38</c:v>
                </c:pt>
                <c:pt idx="622">
                  <c:v>2.1</c:v>
                </c:pt>
                <c:pt idx="623">
                  <c:v>2.5</c:v>
                </c:pt>
                <c:pt idx="624">
                  <c:v>2.36</c:v>
                </c:pt>
                <c:pt idx="625">
                  <c:v>2.64</c:v>
                </c:pt>
                <c:pt idx="626">
                  <c:v>2.4</c:v>
                </c:pt>
                <c:pt idx="627">
                  <c:v>2.5</c:v>
                </c:pt>
                <c:pt idx="628">
                  <c:v>2.2200000000000002</c:v>
                </c:pt>
                <c:pt idx="629">
                  <c:v>2.4</c:v>
                </c:pt>
                <c:pt idx="630">
                  <c:v>2.52</c:v>
                </c:pt>
                <c:pt idx="631">
                  <c:v>3.04</c:v>
                </c:pt>
                <c:pt idx="632">
                  <c:v>2.7</c:v>
                </c:pt>
                <c:pt idx="633">
                  <c:v>2.66</c:v>
                </c:pt>
                <c:pt idx="634">
                  <c:v>2.42</c:v>
                </c:pt>
                <c:pt idx="635">
                  <c:v>3</c:v>
                </c:pt>
                <c:pt idx="636">
                  <c:v>2.8</c:v>
                </c:pt>
                <c:pt idx="637">
                  <c:v>2.7</c:v>
                </c:pt>
                <c:pt idx="638">
                  <c:v>3.04</c:v>
                </c:pt>
                <c:pt idx="639">
                  <c:v>3.34</c:v>
                </c:pt>
                <c:pt idx="640">
                  <c:v>3.74</c:v>
                </c:pt>
                <c:pt idx="641">
                  <c:v>3.5</c:v>
                </c:pt>
                <c:pt idx="642">
                  <c:v>3.04</c:v>
                </c:pt>
                <c:pt idx="643">
                  <c:v>3</c:v>
                </c:pt>
                <c:pt idx="644">
                  <c:v>2.74</c:v>
                </c:pt>
                <c:pt idx="645">
                  <c:v>2.96</c:v>
                </c:pt>
                <c:pt idx="646">
                  <c:v>2.8</c:v>
                </c:pt>
                <c:pt idx="647">
                  <c:v>4</c:v>
                </c:pt>
                <c:pt idx="648">
                  <c:v>4.8</c:v>
                </c:pt>
                <c:pt idx="649">
                  <c:v>4.2</c:v>
                </c:pt>
                <c:pt idx="650">
                  <c:v>3.8</c:v>
                </c:pt>
                <c:pt idx="651">
                  <c:v>3.48</c:v>
                </c:pt>
                <c:pt idx="652">
                  <c:v>3.04</c:v>
                </c:pt>
                <c:pt idx="653">
                  <c:v>3</c:v>
                </c:pt>
                <c:pt idx="654">
                  <c:v>2.72</c:v>
                </c:pt>
                <c:pt idx="655">
                  <c:v>2.7</c:v>
                </c:pt>
                <c:pt idx="656">
                  <c:v>2.46</c:v>
                </c:pt>
                <c:pt idx="657">
                  <c:v>2.6</c:v>
                </c:pt>
                <c:pt idx="658">
                  <c:v>2.34</c:v>
                </c:pt>
                <c:pt idx="659">
                  <c:v>2.84</c:v>
                </c:pt>
                <c:pt idx="660">
                  <c:v>3.02</c:v>
                </c:pt>
                <c:pt idx="661">
                  <c:v>3.64</c:v>
                </c:pt>
                <c:pt idx="662">
                  <c:v>3.12</c:v>
                </c:pt>
                <c:pt idx="663">
                  <c:v>3.24</c:v>
                </c:pt>
                <c:pt idx="664">
                  <c:v>2.8</c:v>
                </c:pt>
                <c:pt idx="665">
                  <c:v>2.86</c:v>
                </c:pt>
                <c:pt idx="666">
                  <c:v>2.58</c:v>
                </c:pt>
                <c:pt idx="667">
                  <c:v>3</c:v>
                </c:pt>
                <c:pt idx="668">
                  <c:v>2.66</c:v>
                </c:pt>
                <c:pt idx="669">
                  <c:v>2.6</c:v>
                </c:pt>
                <c:pt idx="670">
                  <c:v>2.34</c:v>
                </c:pt>
                <c:pt idx="671">
                  <c:v>2.94</c:v>
                </c:pt>
                <c:pt idx="672">
                  <c:v>2.74</c:v>
                </c:pt>
                <c:pt idx="673">
                  <c:v>2.8</c:v>
                </c:pt>
                <c:pt idx="674">
                  <c:v>2.76</c:v>
                </c:pt>
                <c:pt idx="675">
                  <c:v>2.82</c:v>
                </c:pt>
                <c:pt idx="676">
                  <c:v>2.94</c:v>
                </c:pt>
                <c:pt idx="677">
                  <c:v>2.76</c:v>
                </c:pt>
                <c:pt idx="678">
                  <c:v>2.54</c:v>
                </c:pt>
                <c:pt idx="679">
                  <c:v>3</c:v>
                </c:pt>
                <c:pt idx="680">
                  <c:v>2.66</c:v>
                </c:pt>
                <c:pt idx="681">
                  <c:v>2.6</c:v>
                </c:pt>
                <c:pt idx="682">
                  <c:v>2.52</c:v>
                </c:pt>
                <c:pt idx="683">
                  <c:v>2.8</c:v>
                </c:pt>
                <c:pt idx="684">
                  <c:v>2.56</c:v>
                </c:pt>
                <c:pt idx="685">
                  <c:v>2.6</c:v>
                </c:pt>
                <c:pt idx="686">
                  <c:v>2.86</c:v>
                </c:pt>
                <c:pt idx="687">
                  <c:v>3.26</c:v>
                </c:pt>
                <c:pt idx="688">
                  <c:v>3.36</c:v>
                </c:pt>
                <c:pt idx="689">
                  <c:v>3.34</c:v>
                </c:pt>
                <c:pt idx="690">
                  <c:v>2.9</c:v>
                </c:pt>
                <c:pt idx="691">
                  <c:v>3</c:v>
                </c:pt>
                <c:pt idx="692">
                  <c:v>2.66</c:v>
                </c:pt>
                <c:pt idx="693">
                  <c:v>2.5</c:v>
                </c:pt>
                <c:pt idx="694">
                  <c:v>2.34</c:v>
                </c:pt>
                <c:pt idx="695">
                  <c:v>2.2599999999999998</c:v>
                </c:pt>
                <c:pt idx="696">
                  <c:v>2.1</c:v>
                </c:pt>
                <c:pt idx="697">
                  <c:v>2.2599999999999998</c:v>
                </c:pt>
                <c:pt idx="698">
                  <c:v>2.2000000000000002</c:v>
                </c:pt>
                <c:pt idx="699">
                  <c:v>2.4</c:v>
                </c:pt>
                <c:pt idx="700">
                  <c:v>3</c:v>
                </c:pt>
                <c:pt idx="701">
                  <c:v>2.8</c:v>
                </c:pt>
                <c:pt idx="702">
                  <c:v>3.2</c:v>
                </c:pt>
                <c:pt idx="703">
                  <c:v>3</c:v>
                </c:pt>
                <c:pt idx="704">
                  <c:v>2.56</c:v>
                </c:pt>
                <c:pt idx="705">
                  <c:v>2.6</c:v>
                </c:pt>
                <c:pt idx="706">
                  <c:v>2.4</c:v>
                </c:pt>
                <c:pt idx="707">
                  <c:v>2.2999999999999998</c:v>
                </c:pt>
                <c:pt idx="708">
                  <c:v>2.2000000000000002</c:v>
                </c:pt>
                <c:pt idx="709">
                  <c:v>2.2000000000000002</c:v>
                </c:pt>
                <c:pt idx="710">
                  <c:v>2.4</c:v>
                </c:pt>
                <c:pt idx="711">
                  <c:v>3.6</c:v>
                </c:pt>
                <c:pt idx="712">
                  <c:v>5.3</c:v>
                </c:pt>
                <c:pt idx="713">
                  <c:v>5.32</c:v>
                </c:pt>
                <c:pt idx="714">
                  <c:v>4.4000000000000004</c:v>
                </c:pt>
                <c:pt idx="715">
                  <c:v>4</c:v>
                </c:pt>
                <c:pt idx="716">
                  <c:v>3.5</c:v>
                </c:pt>
                <c:pt idx="717">
                  <c:v>3.4</c:v>
                </c:pt>
                <c:pt idx="718">
                  <c:v>3.3</c:v>
                </c:pt>
                <c:pt idx="719">
                  <c:v>3.4</c:v>
                </c:pt>
                <c:pt idx="720">
                  <c:v>3.3</c:v>
                </c:pt>
                <c:pt idx="721">
                  <c:v>3.36</c:v>
                </c:pt>
                <c:pt idx="722">
                  <c:v>3.1</c:v>
                </c:pt>
                <c:pt idx="723">
                  <c:v>3.1</c:v>
                </c:pt>
                <c:pt idx="724">
                  <c:v>3.1</c:v>
                </c:pt>
                <c:pt idx="725">
                  <c:v>3.02</c:v>
                </c:pt>
                <c:pt idx="726">
                  <c:v>3.1</c:v>
                </c:pt>
                <c:pt idx="727">
                  <c:v>3.6</c:v>
                </c:pt>
                <c:pt idx="728">
                  <c:v>4.3</c:v>
                </c:pt>
                <c:pt idx="729">
                  <c:v>4.7</c:v>
                </c:pt>
                <c:pt idx="730">
                  <c:v>5.0599999999999996</c:v>
                </c:pt>
                <c:pt idx="731">
                  <c:v>4.0599999999999996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B46-4293-9932-2E26EA179D89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[1]Teléfono!$CR$5122:$CR$5851</c:f>
              <c:numCache>
                <c:formatCode>0.00</c:formatCode>
                <c:ptCount val="730"/>
                <c:pt idx="0">
                  <c:v>4.9000000000000004</c:v>
                </c:pt>
                <c:pt idx="1">
                  <c:v>4.6399999999999997</c:v>
                </c:pt>
                <c:pt idx="2">
                  <c:v>4.5999999999999996</c:v>
                </c:pt>
                <c:pt idx="3">
                  <c:v>4.58</c:v>
                </c:pt>
                <c:pt idx="4">
                  <c:v>4.04</c:v>
                </c:pt>
                <c:pt idx="5">
                  <c:v>4.16</c:v>
                </c:pt>
                <c:pt idx="6">
                  <c:v>3.74</c:v>
                </c:pt>
                <c:pt idx="7">
                  <c:v>3.82</c:v>
                </c:pt>
                <c:pt idx="8">
                  <c:v>3.4</c:v>
                </c:pt>
                <c:pt idx="9">
                  <c:v>3.5</c:v>
                </c:pt>
                <c:pt idx="10">
                  <c:v>3</c:v>
                </c:pt>
                <c:pt idx="11">
                  <c:v>3.06</c:v>
                </c:pt>
                <c:pt idx="12">
                  <c:v>2.7</c:v>
                </c:pt>
                <c:pt idx="13">
                  <c:v>2.8</c:v>
                </c:pt>
                <c:pt idx="14">
                  <c:v>3.36</c:v>
                </c:pt>
                <c:pt idx="15">
                  <c:v>3.96</c:v>
                </c:pt>
                <c:pt idx="16">
                  <c:v>3.74</c:v>
                </c:pt>
                <c:pt idx="17">
                  <c:v>3.7</c:v>
                </c:pt>
                <c:pt idx="18">
                  <c:v>3.24</c:v>
                </c:pt>
                <c:pt idx="19">
                  <c:v>3.76</c:v>
                </c:pt>
                <c:pt idx="20">
                  <c:v>3.5</c:v>
                </c:pt>
                <c:pt idx="21">
                  <c:v>3.8</c:v>
                </c:pt>
                <c:pt idx="22">
                  <c:v>4.3</c:v>
                </c:pt>
                <c:pt idx="23">
                  <c:v>4.84</c:v>
                </c:pt>
                <c:pt idx="24">
                  <c:v>4.8600000000000003</c:v>
                </c:pt>
                <c:pt idx="25">
                  <c:v>5</c:v>
                </c:pt>
                <c:pt idx="26">
                  <c:v>4.9400000000000004</c:v>
                </c:pt>
                <c:pt idx="27">
                  <c:v>5.0599999999999996</c:v>
                </c:pt>
                <c:pt idx="28">
                  <c:v>5.46</c:v>
                </c:pt>
                <c:pt idx="29">
                  <c:v>5.44</c:v>
                </c:pt>
                <c:pt idx="30">
                  <c:v>5.2</c:v>
                </c:pt>
                <c:pt idx="31">
                  <c:v>5.0599999999999996</c:v>
                </c:pt>
                <c:pt idx="32">
                  <c:v>5.22</c:v>
                </c:pt>
                <c:pt idx="33">
                  <c:v>5.2</c:v>
                </c:pt>
                <c:pt idx="34">
                  <c:v>5.3</c:v>
                </c:pt>
                <c:pt idx="35">
                  <c:v>6.06</c:v>
                </c:pt>
                <c:pt idx="36">
                  <c:v>6.6</c:v>
                </c:pt>
                <c:pt idx="37">
                  <c:v>6.3</c:v>
                </c:pt>
                <c:pt idx="38">
                  <c:v>6</c:v>
                </c:pt>
                <c:pt idx="39">
                  <c:v>6.28</c:v>
                </c:pt>
                <c:pt idx="40">
                  <c:v>6.4</c:v>
                </c:pt>
                <c:pt idx="41">
                  <c:v>7.2</c:v>
                </c:pt>
                <c:pt idx="42">
                  <c:v>7.96</c:v>
                </c:pt>
                <c:pt idx="43">
                  <c:v>7.84</c:v>
                </c:pt>
                <c:pt idx="44">
                  <c:v>7.12</c:v>
                </c:pt>
                <c:pt idx="45">
                  <c:v>6.14</c:v>
                </c:pt>
                <c:pt idx="46">
                  <c:v>5.86</c:v>
                </c:pt>
                <c:pt idx="47">
                  <c:v>5.0999999999999996</c:v>
                </c:pt>
                <c:pt idx="48">
                  <c:v>4.9000000000000004</c:v>
                </c:pt>
                <c:pt idx="49">
                  <c:v>4.72</c:v>
                </c:pt>
                <c:pt idx="50">
                  <c:v>4.5999999999999996</c:v>
                </c:pt>
                <c:pt idx="51">
                  <c:v>4.46</c:v>
                </c:pt>
                <c:pt idx="52">
                  <c:v>4.84</c:v>
                </c:pt>
                <c:pt idx="53">
                  <c:v>4.96</c:v>
                </c:pt>
                <c:pt idx="54">
                  <c:v>5</c:v>
                </c:pt>
                <c:pt idx="55">
                  <c:v>4.96</c:v>
                </c:pt>
                <c:pt idx="56">
                  <c:v>4.9000000000000004</c:v>
                </c:pt>
                <c:pt idx="57">
                  <c:v>4.8</c:v>
                </c:pt>
                <c:pt idx="58">
                  <c:v>4.82</c:v>
                </c:pt>
                <c:pt idx="59">
                  <c:v>4.76</c:v>
                </c:pt>
                <c:pt idx="60">
                  <c:v>4.74</c:v>
                </c:pt>
                <c:pt idx="61">
                  <c:v>4.7</c:v>
                </c:pt>
                <c:pt idx="62">
                  <c:v>4.8</c:v>
                </c:pt>
                <c:pt idx="63">
                  <c:v>4.88</c:v>
                </c:pt>
                <c:pt idx="64">
                  <c:v>4.8</c:v>
                </c:pt>
                <c:pt idx="65">
                  <c:v>4.68</c:v>
                </c:pt>
                <c:pt idx="66">
                  <c:v>4.5599999999999996</c:v>
                </c:pt>
                <c:pt idx="67">
                  <c:v>4.5999999999999996</c:v>
                </c:pt>
                <c:pt idx="68">
                  <c:v>4.5599999999999996</c:v>
                </c:pt>
                <c:pt idx="69">
                  <c:v>4.3600000000000003</c:v>
                </c:pt>
                <c:pt idx="70">
                  <c:v>4</c:v>
                </c:pt>
                <c:pt idx="71">
                  <c:v>4.3600000000000003</c:v>
                </c:pt>
                <c:pt idx="72">
                  <c:v>3</c:v>
                </c:pt>
                <c:pt idx="73">
                  <c:v>3.7</c:v>
                </c:pt>
                <c:pt idx="74">
                  <c:v>3.2</c:v>
                </c:pt>
                <c:pt idx="75">
                  <c:v>3.46</c:v>
                </c:pt>
                <c:pt idx="76">
                  <c:v>3</c:v>
                </c:pt>
                <c:pt idx="77">
                  <c:v>3.4</c:v>
                </c:pt>
                <c:pt idx="78">
                  <c:v>3.5</c:v>
                </c:pt>
                <c:pt idx="79">
                  <c:v>3.82</c:v>
                </c:pt>
                <c:pt idx="80">
                  <c:v>3.54</c:v>
                </c:pt>
                <c:pt idx="81">
                  <c:v>3.58</c:v>
                </c:pt>
                <c:pt idx="82">
                  <c:v>3.1</c:v>
                </c:pt>
                <c:pt idx="83">
                  <c:v>3.3</c:v>
                </c:pt>
                <c:pt idx="84">
                  <c:v>2.8</c:v>
                </c:pt>
                <c:pt idx="85">
                  <c:v>3.46</c:v>
                </c:pt>
                <c:pt idx="86">
                  <c:v>3.66</c:v>
                </c:pt>
                <c:pt idx="87">
                  <c:v>4.4000000000000004</c:v>
                </c:pt>
                <c:pt idx="88">
                  <c:v>3.6</c:v>
                </c:pt>
                <c:pt idx="89">
                  <c:v>3.3</c:v>
                </c:pt>
                <c:pt idx="90">
                  <c:v>3.22</c:v>
                </c:pt>
                <c:pt idx="91">
                  <c:v>3.5</c:v>
                </c:pt>
                <c:pt idx="92">
                  <c:v>3.3</c:v>
                </c:pt>
                <c:pt idx="93">
                  <c:v>3.6</c:v>
                </c:pt>
                <c:pt idx="94">
                  <c:v>3.34</c:v>
                </c:pt>
                <c:pt idx="95">
                  <c:v>3.6</c:v>
                </c:pt>
                <c:pt idx="96">
                  <c:v>3.3</c:v>
                </c:pt>
                <c:pt idx="97">
                  <c:v>3.5</c:v>
                </c:pt>
                <c:pt idx="98">
                  <c:v>2.4</c:v>
                </c:pt>
                <c:pt idx="99">
                  <c:v>2.66</c:v>
                </c:pt>
                <c:pt idx="100">
                  <c:v>2.4</c:v>
                </c:pt>
                <c:pt idx="101">
                  <c:v>2.6</c:v>
                </c:pt>
                <c:pt idx="102">
                  <c:v>1.9</c:v>
                </c:pt>
                <c:pt idx="103">
                  <c:v>2.76</c:v>
                </c:pt>
                <c:pt idx="104">
                  <c:v>2.6</c:v>
                </c:pt>
                <c:pt idx="105">
                  <c:v>3.1</c:v>
                </c:pt>
                <c:pt idx="106">
                  <c:v>2.44</c:v>
                </c:pt>
                <c:pt idx="107">
                  <c:v>2.86</c:v>
                </c:pt>
                <c:pt idx="108">
                  <c:v>2.4</c:v>
                </c:pt>
                <c:pt idx="109">
                  <c:v>2.76</c:v>
                </c:pt>
                <c:pt idx="110">
                  <c:v>2.2999999999999998</c:v>
                </c:pt>
                <c:pt idx="111">
                  <c:v>2.8</c:v>
                </c:pt>
                <c:pt idx="112">
                  <c:v>2.2400000000000002</c:v>
                </c:pt>
                <c:pt idx="113">
                  <c:v>2.8</c:v>
                </c:pt>
                <c:pt idx="114">
                  <c:v>2.66</c:v>
                </c:pt>
                <c:pt idx="115">
                  <c:v>2.88</c:v>
                </c:pt>
                <c:pt idx="116">
                  <c:v>2.68</c:v>
                </c:pt>
                <c:pt idx="117">
                  <c:v>3.38</c:v>
                </c:pt>
                <c:pt idx="118">
                  <c:v>3.06</c:v>
                </c:pt>
                <c:pt idx="119">
                  <c:v>3.4</c:v>
                </c:pt>
                <c:pt idx="120">
                  <c:v>2.98</c:v>
                </c:pt>
                <c:pt idx="121">
                  <c:v>3.5</c:v>
                </c:pt>
                <c:pt idx="122">
                  <c:v>3.36</c:v>
                </c:pt>
                <c:pt idx="123">
                  <c:v>3.7</c:v>
                </c:pt>
                <c:pt idx="124">
                  <c:v>3.34</c:v>
                </c:pt>
                <c:pt idx="125">
                  <c:v>3.46</c:v>
                </c:pt>
                <c:pt idx="126">
                  <c:v>2.74</c:v>
                </c:pt>
                <c:pt idx="127">
                  <c:v>2.86</c:v>
                </c:pt>
                <c:pt idx="128">
                  <c:v>2.44</c:v>
                </c:pt>
                <c:pt idx="129">
                  <c:v>2.76</c:v>
                </c:pt>
                <c:pt idx="130">
                  <c:v>2.8</c:v>
                </c:pt>
                <c:pt idx="131">
                  <c:v>3.36</c:v>
                </c:pt>
                <c:pt idx="132">
                  <c:v>3.74</c:v>
                </c:pt>
                <c:pt idx="133">
                  <c:v>4.0599999999999996</c:v>
                </c:pt>
                <c:pt idx="134">
                  <c:v>3.7</c:v>
                </c:pt>
                <c:pt idx="135">
                  <c:v>4</c:v>
                </c:pt>
                <c:pt idx="136">
                  <c:v>4.0999999999999996</c:v>
                </c:pt>
                <c:pt idx="137">
                  <c:v>5</c:v>
                </c:pt>
                <c:pt idx="138">
                  <c:v>4.8600000000000003</c:v>
                </c:pt>
                <c:pt idx="139">
                  <c:v>4.8</c:v>
                </c:pt>
                <c:pt idx="140">
                  <c:v>4.9400000000000004</c:v>
                </c:pt>
                <c:pt idx="141">
                  <c:v>5.52</c:v>
                </c:pt>
                <c:pt idx="142">
                  <c:v>5.4</c:v>
                </c:pt>
                <c:pt idx="143">
                  <c:v>5.26</c:v>
                </c:pt>
                <c:pt idx="144">
                  <c:v>5.3</c:v>
                </c:pt>
                <c:pt idx="145">
                  <c:v>5.62</c:v>
                </c:pt>
                <c:pt idx="146">
                  <c:v>5.72</c:v>
                </c:pt>
                <c:pt idx="147">
                  <c:v>5.64</c:v>
                </c:pt>
                <c:pt idx="148">
                  <c:v>5.4</c:v>
                </c:pt>
                <c:pt idx="149">
                  <c:v>5.36</c:v>
                </c:pt>
                <c:pt idx="150">
                  <c:v>4.9000000000000004</c:v>
                </c:pt>
                <c:pt idx="151">
                  <c:v>4.72</c:v>
                </c:pt>
                <c:pt idx="152">
                  <c:v>5</c:v>
                </c:pt>
                <c:pt idx="153">
                  <c:v>4.76</c:v>
                </c:pt>
                <c:pt idx="154">
                  <c:v>4.5999999999999996</c:v>
                </c:pt>
                <c:pt idx="155">
                  <c:v>4.7</c:v>
                </c:pt>
                <c:pt idx="156">
                  <c:v>4</c:v>
                </c:pt>
                <c:pt idx="157">
                  <c:v>3.92</c:v>
                </c:pt>
                <c:pt idx="158">
                  <c:v>3.8</c:v>
                </c:pt>
                <c:pt idx="159">
                  <c:v>4.0999999999999996</c:v>
                </c:pt>
                <c:pt idx="160">
                  <c:v>4.5999999999999996</c:v>
                </c:pt>
                <c:pt idx="161">
                  <c:v>5</c:v>
                </c:pt>
                <c:pt idx="162">
                  <c:v>5.2</c:v>
                </c:pt>
                <c:pt idx="163">
                  <c:v>5.38</c:v>
                </c:pt>
                <c:pt idx="164">
                  <c:v>5.28</c:v>
                </c:pt>
                <c:pt idx="165">
                  <c:v>5.82</c:v>
                </c:pt>
                <c:pt idx="166">
                  <c:v>6.14</c:v>
                </c:pt>
                <c:pt idx="167">
                  <c:v>6</c:v>
                </c:pt>
                <c:pt idx="168">
                  <c:v>5.8</c:v>
                </c:pt>
                <c:pt idx="169">
                  <c:v>6.14</c:v>
                </c:pt>
                <c:pt idx="170">
                  <c:v>6.7</c:v>
                </c:pt>
                <c:pt idx="171">
                  <c:v>6.84</c:v>
                </c:pt>
                <c:pt idx="172">
                  <c:v>6.34</c:v>
                </c:pt>
                <c:pt idx="173">
                  <c:v>5.86</c:v>
                </c:pt>
                <c:pt idx="174">
                  <c:v>4.9000000000000004</c:v>
                </c:pt>
                <c:pt idx="175">
                  <c:v>4.4000000000000004</c:v>
                </c:pt>
                <c:pt idx="176">
                  <c:v>4.3</c:v>
                </c:pt>
                <c:pt idx="177">
                  <c:v>4.8</c:v>
                </c:pt>
                <c:pt idx="178">
                  <c:v>5.34</c:v>
                </c:pt>
                <c:pt idx="179">
                  <c:v>6.24</c:v>
                </c:pt>
                <c:pt idx="180">
                  <c:v>6.8</c:v>
                </c:pt>
                <c:pt idx="181">
                  <c:v>6.9</c:v>
                </c:pt>
                <c:pt idx="182">
                  <c:v>6.78</c:v>
                </c:pt>
                <c:pt idx="183">
                  <c:v>6.54</c:v>
                </c:pt>
                <c:pt idx="184">
                  <c:v>5.84</c:v>
                </c:pt>
                <c:pt idx="185">
                  <c:v>5.46</c:v>
                </c:pt>
                <c:pt idx="186">
                  <c:v>5</c:v>
                </c:pt>
                <c:pt idx="187">
                  <c:v>5</c:v>
                </c:pt>
                <c:pt idx="188">
                  <c:v>5.2</c:v>
                </c:pt>
                <c:pt idx="189">
                  <c:v>5.24</c:v>
                </c:pt>
                <c:pt idx="190">
                  <c:v>5.24</c:v>
                </c:pt>
                <c:pt idx="191">
                  <c:v>5.0599999999999996</c:v>
                </c:pt>
                <c:pt idx="192">
                  <c:v>4.4400000000000004</c:v>
                </c:pt>
                <c:pt idx="193">
                  <c:v>4.5599999999999996</c:v>
                </c:pt>
                <c:pt idx="194">
                  <c:v>3.8</c:v>
                </c:pt>
                <c:pt idx="195">
                  <c:v>3.84</c:v>
                </c:pt>
                <c:pt idx="196">
                  <c:v>3.8</c:v>
                </c:pt>
                <c:pt idx="197">
                  <c:v>4.5999999999999996</c:v>
                </c:pt>
                <c:pt idx="198">
                  <c:v>5</c:v>
                </c:pt>
                <c:pt idx="199">
                  <c:v>5.04</c:v>
                </c:pt>
                <c:pt idx="200">
                  <c:v>4.9000000000000004</c:v>
                </c:pt>
                <c:pt idx="201">
                  <c:v>5.12</c:v>
                </c:pt>
                <c:pt idx="202">
                  <c:v>4.9000000000000004</c:v>
                </c:pt>
                <c:pt idx="203">
                  <c:v>5.22</c:v>
                </c:pt>
                <c:pt idx="204">
                  <c:v>5</c:v>
                </c:pt>
                <c:pt idx="205">
                  <c:v>4.9000000000000004</c:v>
                </c:pt>
                <c:pt idx="206">
                  <c:v>4.9000000000000004</c:v>
                </c:pt>
                <c:pt idx="207">
                  <c:v>5.2</c:v>
                </c:pt>
                <c:pt idx="208">
                  <c:v>4.9000000000000004</c:v>
                </c:pt>
                <c:pt idx="209">
                  <c:v>5.0599999999999996</c:v>
                </c:pt>
                <c:pt idx="210">
                  <c:v>4.5</c:v>
                </c:pt>
                <c:pt idx="211">
                  <c:v>4.46</c:v>
                </c:pt>
                <c:pt idx="212">
                  <c:v>4.3</c:v>
                </c:pt>
                <c:pt idx="213">
                  <c:v>5.04</c:v>
                </c:pt>
                <c:pt idx="214">
                  <c:v>4.8</c:v>
                </c:pt>
                <c:pt idx="215">
                  <c:v>4.9400000000000004</c:v>
                </c:pt>
                <c:pt idx="216">
                  <c:v>4.84</c:v>
                </c:pt>
                <c:pt idx="217">
                  <c:v>5.42</c:v>
                </c:pt>
                <c:pt idx="218">
                  <c:v>5.64</c:v>
                </c:pt>
                <c:pt idx="219">
                  <c:v>5.46</c:v>
                </c:pt>
                <c:pt idx="220">
                  <c:v>5.9</c:v>
                </c:pt>
                <c:pt idx="221">
                  <c:v>6.4</c:v>
                </c:pt>
                <c:pt idx="222">
                  <c:v>6</c:v>
                </c:pt>
                <c:pt idx="223">
                  <c:v>5.38</c:v>
                </c:pt>
                <c:pt idx="224">
                  <c:v>4.62</c:v>
                </c:pt>
                <c:pt idx="225">
                  <c:v>4.5599999999999996</c:v>
                </c:pt>
                <c:pt idx="226">
                  <c:v>4.24</c:v>
                </c:pt>
                <c:pt idx="227">
                  <c:v>4.26</c:v>
                </c:pt>
                <c:pt idx="228">
                  <c:v>3.7</c:v>
                </c:pt>
                <c:pt idx="229">
                  <c:v>5.2</c:v>
                </c:pt>
                <c:pt idx="230">
                  <c:v>5.0999999999999996</c:v>
                </c:pt>
                <c:pt idx="231">
                  <c:v>5.2</c:v>
                </c:pt>
                <c:pt idx="232">
                  <c:v>5.0999999999999996</c:v>
                </c:pt>
                <c:pt idx="233">
                  <c:v>4.72</c:v>
                </c:pt>
                <c:pt idx="234">
                  <c:v>4.4000000000000004</c:v>
                </c:pt>
                <c:pt idx="235">
                  <c:v>4.24</c:v>
                </c:pt>
                <c:pt idx="236">
                  <c:v>4</c:v>
                </c:pt>
                <c:pt idx="237">
                  <c:v>4</c:v>
                </c:pt>
                <c:pt idx="238">
                  <c:v>3.7</c:v>
                </c:pt>
                <c:pt idx="239">
                  <c:v>4.12</c:v>
                </c:pt>
                <c:pt idx="240">
                  <c:v>3.8</c:v>
                </c:pt>
                <c:pt idx="241">
                  <c:v>4.0999999999999996</c:v>
                </c:pt>
                <c:pt idx="242">
                  <c:v>3.96</c:v>
                </c:pt>
                <c:pt idx="243">
                  <c:v>4.0199999999999996</c:v>
                </c:pt>
                <c:pt idx="244">
                  <c:v>4</c:v>
                </c:pt>
                <c:pt idx="245">
                  <c:v>4.3</c:v>
                </c:pt>
                <c:pt idx="246">
                  <c:v>4.24</c:v>
                </c:pt>
                <c:pt idx="247">
                  <c:v>4.3600000000000003</c:v>
                </c:pt>
                <c:pt idx="248">
                  <c:v>4.54</c:v>
                </c:pt>
                <c:pt idx="249">
                  <c:v>4.5</c:v>
                </c:pt>
                <c:pt idx="250">
                  <c:v>5.0999999999999996</c:v>
                </c:pt>
                <c:pt idx="251">
                  <c:v>6.18</c:v>
                </c:pt>
                <c:pt idx="252">
                  <c:v>6.08</c:v>
                </c:pt>
                <c:pt idx="253">
                  <c:v>5.74</c:v>
                </c:pt>
                <c:pt idx="254">
                  <c:v>5.36</c:v>
                </c:pt>
                <c:pt idx="255">
                  <c:v>5.24</c:v>
                </c:pt>
                <c:pt idx="256">
                  <c:v>5.28</c:v>
                </c:pt>
                <c:pt idx="257">
                  <c:v>5.5</c:v>
                </c:pt>
                <c:pt idx="258">
                  <c:v>5.6</c:v>
                </c:pt>
                <c:pt idx="259">
                  <c:v>5.9</c:v>
                </c:pt>
                <c:pt idx="260">
                  <c:v>6.26</c:v>
                </c:pt>
                <c:pt idx="261">
                  <c:v>6.9</c:v>
                </c:pt>
                <c:pt idx="262">
                  <c:v>7.4</c:v>
                </c:pt>
                <c:pt idx="263">
                  <c:v>8.02</c:v>
                </c:pt>
                <c:pt idx="264">
                  <c:v>8.08</c:v>
                </c:pt>
                <c:pt idx="265">
                  <c:v>8.02</c:v>
                </c:pt>
                <c:pt idx="266">
                  <c:v>8.16</c:v>
                </c:pt>
                <c:pt idx="267">
                  <c:v>8.18</c:v>
                </c:pt>
                <c:pt idx="268">
                  <c:v>8.08</c:v>
                </c:pt>
                <c:pt idx="269">
                  <c:v>7.94</c:v>
                </c:pt>
                <c:pt idx="270">
                  <c:v>8.06</c:v>
                </c:pt>
                <c:pt idx="271">
                  <c:v>8.1999999999999993</c:v>
                </c:pt>
                <c:pt idx="272">
                  <c:v>8.16</c:v>
                </c:pt>
                <c:pt idx="273">
                  <c:v>7.92</c:v>
                </c:pt>
                <c:pt idx="274">
                  <c:v>7.74</c:v>
                </c:pt>
                <c:pt idx="275">
                  <c:v>7.6</c:v>
                </c:pt>
                <c:pt idx="276">
                  <c:v>7.56</c:v>
                </c:pt>
                <c:pt idx="277">
                  <c:v>7.3</c:v>
                </c:pt>
                <c:pt idx="278">
                  <c:v>7.08</c:v>
                </c:pt>
                <c:pt idx="279">
                  <c:v>6.8</c:v>
                </c:pt>
                <c:pt idx="280">
                  <c:v>6</c:v>
                </c:pt>
                <c:pt idx="281">
                  <c:v>6.1</c:v>
                </c:pt>
                <c:pt idx="282">
                  <c:v>6</c:v>
                </c:pt>
                <c:pt idx="283">
                  <c:v>6.4</c:v>
                </c:pt>
                <c:pt idx="284">
                  <c:v>6.6</c:v>
                </c:pt>
                <c:pt idx="285">
                  <c:v>6.32</c:v>
                </c:pt>
                <c:pt idx="286">
                  <c:v>6</c:v>
                </c:pt>
                <c:pt idx="287">
                  <c:v>5.54</c:v>
                </c:pt>
                <c:pt idx="288">
                  <c:v>5.2</c:v>
                </c:pt>
                <c:pt idx="289">
                  <c:v>4.96</c:v>
                </c:pt>
                <c:pt idx="290">
                  <c:v>4.8600000000000003</c:v>
                </c:pt>
                <c:pt idx="291">
                  <c:v>4.5</c:v>
                </c:pt>
                <c:pt idx="292">
                  <c:v>4.4000000000000004</c:v>
                </c:pt>
                <c:pt idx="293">
                  <c:v>4.3</c:v>
                </c:pt>
                <c:pt idx="294">
                  <c:v>4.2</c:v>
                </c:pt>
                <c:pt idx="295">
                  <c:v>4.16</c:v>
                </c:pt>
                <c:pt idx="296">
                  <c:v>4.0999999999999996</c:v>
                </c:pt>
                <c:pt idx="297">
                  <c:v>4.04</c:v>
                </c:pt>
                <c:pt idx="298">
                  <c:v>4</c:v>
                </c:pt>
                <c:pt idx="299">
                  <c:v>3.96</c:v>
                </c:pt>
                <c:pt idx="300">
                  <c:v>3.9</c:v>
                </c:pt>
                <c:pt idx="301">
                  <c:v>3.72</c:v>
                </c:pt>
                <c:pt idx="302">
                  <c:v>3.6</c:v>
                </c:pt>
                <c:pt idx="303">
                  <c:v>3.56</c:v>
                </c:pt>
                <c:pt idx="304">
                  <c:v>3.5</c:v>
                </c:pt>
                <c:pt idx="305">
                  <c:v>3.56</c:v>
                </c:pt>
                <c:pt idx="306">
                  <c:v>3.4</c:v>
                </c:pt>
                <c:pt idx="307">
                  <c:v>3.36</c:v>
                </c:pt>
                <c:pt idx="308">
                  <c:v>2.9</c:v>
                </c:pt>
                <c:pt idx="309">
                  <c:v>3.5</c:v>
                </c:pt>
                <c:pt idx="310">
                  <c:v>3.1</c:v>
                </c:pt>
                <c:pt idx="311">
                  <c:v>3.3</c:v>
                </c:pt>
                <c:pt idx="312">
                  <c:v>2.92</c:v>
                </c:pt>
                <c:pt idx="313">
                  <c:v>3.28</c:v>
                </c:pt>
                <c:pt idx="314">
                  <c:v>2.9</c:v>
                </c:pt>
                <c:pt idx="315">
                  <c:v>3.2</c:v>
                </c:pt>
                <c:pt idx="316">
                  <c:v>3</c:v>
                </c:pt>
                <c:pt idx="317">
                  <c:v>3.5</c:v>
                </c:pt>
                <c:pt idx="318">
                  <c:v>3.14</c:v>
                </c:pt>
                <c:pt idx="319">
                  <c:v>3.4</c:v>
                </c:pt>
                <c:pt idx="320">
                  <c:v>2.86</c:v>
                </c:pt>
                <c:pt idx="321">
                  <c:v>3.2</c:v>
                </c:pt>
                <c:pt idx="322">
                  <c:v>2.6</c:v>
                </c:pt>
                <c:pt idx="323">
                  <c:v>3.3</c:v>
                </c:pt>
                <c:pt idx="324">
                  <c:v>3.3</c:v>
                </c:pt>
                <c:pt idx="325">
                  <c:v>3.8</c:v>
                </c:pt>
                <c:pt idx="326">
                  <c:v>3.5</c:v>
                </c:pt>
                <c:pt idx="327">
                  <c:v>3.8</c:v>
                </c:pt>
                <c:pt idx="328">
                  <c:v>3.5</c:v>
                </c:pt>
                <c:pt idx="329">
                  <c:v>3.6</c:v>
                </c:pt>
                <c:pt idx="330">
                  <c:v>3.4</c:v>
                </c:pt>
                <c:pt idx="331">
                  <c:v>3.5</c:v>
                </c:pt>
                <c:pt idx="332">
                  <c:v>3.4</c:v>
                </c:pt>
                <c:pt idx="333">
                  <c:v>3.6</c:v>
                </c:pt>
                <c:pt idx="334">
                  <c:v>3.3</c:v>
                </c:pt>
                <c:pt idx="335">
                  <c:v>3.36</c:v>
                </c:pt>
                <c:pt idx="336">
                  <c:v>3.16</c:v>
                </c:pt>
                <c:pt idx="337">
                  <c:v>3.4</c:v>
                </c:pt>
                <c:pt idx="338">
                  <c:v>3.4</c:v>
                </c:pt>
                <c:pt idx="339">
                  <c:v>3.66</c:v>
                </c:pt>
                <c:pt idx="340">
                  <c:v>3.74</c:v>
                </c:pt>
                <c:pt idx="341">
                  <c:v>3.64</c:v>
                </c:pt>
                <c:pt idx="342">
                  <c:v>3.7</c:v>
                </c:pt>
                <c:pt idx="343">
                  <c:v>4.6399999999999997</c:v>
                </c:pt>
                <c:pt idx="344">
                  <c:v>4.4000000000000004</c:v>
                </c:pt>
                <c:pt idx="345">
                  <c:v>4.0999999999999996</c:v>
                </c:pt>
                <c:pt idx="346">
                  <c:v>4</c:v>
                </c:pt>
                <c:pt idx="347">
                  <c:v>4.04</c:v>
                </c:pt>
                <c:pt idx="348">
                  <c:v>3.94</c:v>
                </c:pt>
                <c:pt idx="349">
                  <c:v>3.8</c:v>
                </c:pt>
                <c:pt idx="350">
                  <c:v>3.84</c:v>
                </c:pt>
                <c:pt idx="351">
                  <c:v>3.9</c:v>
                </c:pt>
                <c:pt idx="352">
                  <c:v>3.2</c:v>
                </c:pt>
                <c:pt idx="353">
                  <c:v>3.4</c:v>
                </c:pt>
                <c:pt idx="354">
                  <c:v>3.1</c:v>
                </c:pt>
                <c:pt idx="355">
                  <c:v>3.84</c:v>
                </c:pt>
                <c:pt idx="356">
                  <c:v>4.12</c:v>
                </c:pt>
                <c:pt idx="357">
                  <c:v>3.94</c:v>
                </c:pt>
                <c:pt idx="358">
                  <c:v>3.86</c:v>
                </c:pt>
                <c:pt idx="359">
                  <c:v>3.86</c:v>
                </c:pt>
                <c:pt idx="360">
                  <c:v>3.1</c:v>
                </c:pt>
                <c:pt idx="361">
                  <c:v>3.3</c:v>
                </c:pt>
                <c:pt idx="362">
                  <c:v>3.1</c:v>
                </c:pt>
                <c:pt idx="363">
                  <c:v>3.3</c:v>
                </c:pt>
                <c:pt idx="364">
                  <c:v>2.7</c:v>
                </c:pt>
                <c:pt idx="365">
                  <c:v>2.9</c:v>
                </c:pt>
                <c:pt idx="366">
                  <c:v>2.5</c:v>
                </c:pt>
                <c:pt idx="367">
                  <c:v>2.9</c:v>
                </c:pt>
                <c:pt idx="368">
                  <c:v>2.46</c:v>
                </c:pt>
                <c:pt idx="369">
                  <c:v>2.86</c:v>
                </c:pt>
                <c:pt idx="370">
                  <c:v>2.5</c:v>
                </c:pt>
                <c:pt idx="371">
                  <c:v>2.7</c:v>
                </c:pt>
                <c:pt idx="372">
                  <c:v>2.2999999999999998</c:v>
                </c:pt>
                <c:pt idx="373">
                  <c:v>2.6</c:v>
                </c:pt>
                <c:pt idx="374">
                  <c:v>2.4</c:v>
                </c:pt>
                <c:pt idx="375">
                  <c:v>2.84</c:v>
                </c:pt>
                <c:pt idx="376">
                  <c:v>2.54</c:v>
                </c:pt>
                <c:pt idx="377">
                  <c:v>2.64</c:v>
                </c:pt>
                <c:pt idx="378">
                  <c:v>2.2999999999999998</c:v>
                </c:pt>
                <c:pt idx="379">
                  <c:v>2.7</c:v>
                </c:pt>
                <c:pt idx="380">
                  <c:v>2.2599999999999998</c:v>
                </c:pt>
                <c:pt idx="381">
                  <c:v>2.7</c:v>
                </c:pt>
                <c:pt idx="382">
                  <c:v>2.6</c:v>
                </c:pt>
                <c:pt idx="383">
                  <c:v>2.94</c:v>
                </c:pt>
                <c:pt idx="384">
                  <c:v>2.4</c:v>
                </c:pt>
                <c:pt idx="385">
                  <c:v>2.9</c:v>
                </c:pt>
                <c:pt idx="386">
                  <c:v>2.8</c:v>
                </c:pt>
                <c:pt idx="387">
                  <c:v>3.34</c:v>
                </c:pt>
                <c:pt idx="388">
                  <c:v>2.52</c:v>
                </c:pt>
                <c:pt idx="389">
                  <c:v>3.26</c:v>
                </c:pt>
                <c:pt idx="390">
                  <c:v>3.3</c:v>
                </c:pt>
                <c:pt idx="391">
                  <c:v>3.3</c:v>
                </c:pt>
                <c:pt idx="392">
                  <c:v>2.6</c:v>
                </c:pt>
                <c:pt idx="393">
                  <c:v>3.4</c:v>
                </c:pt>
                <c:pt idx="394">
                  <c:v>2.4</c:v>
                </c:pt>
                <c:pt idx="395">
                  <c:v>2.66</c:v>
                </c:pt>
                <c:pt idx="396">
                  <c:v>2.2999999999999998</c:v>
                </c:pt>
                <c:pt idx="397">
                  <c:v>2.8</c:v>
                </c:pt>
                <c:pt idx="398">
                  <c:v>2.2599999999999998</c:v>
                </c:pt>
                <c:pt idx="399">
                  <c:v>2.66</c:v>
                </c:pt>
                <c:pt idx="400">
                  <c:v>2.2599999999999998</c:v>
                </c:pt>
                <c:pt idx="401">
                  <c:v>2.6</c:v>
                </c:pt>
                <c:pt idx="402">
                  <c:v>2.2000000000000002</c:v>
                </c:pt>
                <c:pt idx="403">
                  <c:v>2.4</c:v>
                </c:pt>
                <c:pt idx="404">
                  <c:v>2.46</c:v>
                </c:pt>
                <c:pt idx="405">
                  <c:v>2.86</c:v>
                </c:pt>
                <c:pt idx="406">
                  <c:v>2.4</c:v>
                </c:pt>
                <c:pt idx="407">
                  <c:v>2.6</c:v>
                </c:pt>
                <c:pt idx="408">
                  <c:v>2</c:v>
                </c:pt>
                <c:pt idx="409">
                  <c:v>2.5</c:v>
                </c:pt>
                <c:pt idx="410">
                  <c:v>2.5</c:v>
                </c:pt>
                <c:pt idx="411">
                  <c:v>2.66</c:v>
                </c:pt>
                <c:pt idx="412">
                  <c:v>2.2999999999999998</c:v>
                </c:pt>
                <c:pt idx="413">
                  <c:v>2.6</c:v>
                </c:pt>
                <c:pt idx="414">
                  <c:v>2.2999999999999998</c:v>
                </c:pt>
                <c:pt idx="415">
                  <c:v>2.6</c:v>
                </c:pt>
                <c:pt idx="416">
                  <c:v>2.76</c:v>
                </c:pt>
                <c:pt idx="417">
                  <c:v>2.83</c:v>
                </c:pt>
                <c:pt idx="418">
                  <c:v>3.1</c:v>
                </c:pt>
                <c:pt idx="419">
                  <c:v>3.14</c:v>
                </c:pt>
                <c:pt idx="420">
                  <c:v>3.1</c:v>
                </c:pt>
                <c:pt idx="421">
                  <c:v>3.1</c:v>
                </c:pt>
                <c:pt idx="422">
                  <c:v>3.24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B46-4293-9932-2E26EA179D89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7</c:v>
                </c:pt>
                <c:pt idx="16">
                  <c:v>7</c:v>
                </c:pt>
                <c:pt idx="17">
                  <c:v>7</c:v>
                </c:pt>
                <c:pt idx="18">
                  <c:v>7</c:v>
                </c:pt>
                <c:pt idx="19">
                  <c:v>7</c:v>
                </c:pt>
                <c:pt idx="20">
                  <c:v>7</c:v>
                </c:pt>
                <c:pt idx="21">
                  <c:v>7</c:v>
                </c:pt>
                <c:pt idx="22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7</c:v>
                </c:pt>
                <c:pt idx="35">
                  <c:v>7</c:v>
                </c:pt>
                <c:pt idx="36">
                  <c:v>7</c:v>
                </c:pt>
                <c:pt idx="37">
                  <c:v>7</c:v>
                </c:pt>
                <c:pt idx="38">
                  <c:v>7</c:v>
                </c:pt>
                <c:pt idx="39">
                  <c:v>7</c:v>
                </c:pt>
                <c:pt idx="40">
                  <c:v>7</c:v>
                </c:pt>
                <c:pt idx="41">
                  <c:v>7</c:v>
                </c:pt>
                <c:pt idx="42">
                  <c:v>7</c:v>
                </c:pt>
                <c:pt idx="43">
                  <c:v>7</c:v>
                </c:pt>
                <c:pt idx="44">
                  <c:v>7</c:v>
                </c:pt>
                <c:pt idx="45">
                  <c:v>7</c:v>
                </c:pt>
                <c:pt idx="46">
                  <c:v>7</c:v>
                </c:pt>
                <c:pt idx="47">
                  <c:v>7</c:v>
                </c:pt>
                <c:pt idx="48">
                  <c:v>7</c:v>
                </c:pt>
                <c:pt idx="49">
                  <c:v>7</c:v>
                </c:pt>
                <c:pt idx="50">
                  <c:v>7</c:v>
                </c:pt>
                <c:pt idx="51">
                  <c:v>7</c:v>
                </c:pt>
                <c:pt idx="52">
                  <c:v>7</c:v>
                </c:pt>
                <c:pt idx="53">
                  <c:v>7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7</c:v>
                </c:pt>
                <c:pt idx="58">
                  <c:v>7</c:v>
                </c:pt>
                <c:pt idx="59">
                  <c:v>7</c:v>
                </c:pt>
                <c:pt idx="60">
                  <c:v>7</c:v>
                </c:pt>
                <c:pt idx="61">
                  <c:v>7</c:v>
                </c:pt>
                <c:pt idx="62">
                  <c:v>7</c:v>
                </c:pt>
                <c:pt idx="63">
                  <c:v>7</c:v>
                </c:pt>
                <c:pt idx="64">
                  <c:v>7</c:v>
                </c:pt>
                <c:pt idx="65">
                  <c:v>7</c:v>
                </c:pt>
                <c:pt idx="66">
                  <c:v>7</c:v>
                </c:pt>
                <c:pt idx="67">
                  <c:v>7</c:v>
                </c:pt>
                <c:pt idx="68">
                  <c:v>7</c:v>
                </c:pt>
                <c:pt idx="69">
                  <c:v>7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7</c:v>
                </c:pt>
                <c:pt idx="77">
                  <c:v>7</c:v>
                </c:pt>
                <c:pt idx="78">
                  <c:v>7</c:v>
                </c:pt>
                <c:pt idx="79">
                  <c:v>7</c:v>
                </c:pt>
                <c:pt idx="80">
                  <c:v>7</c:v>
                </c:pt>
                <c:pt idx="81">
                  <c:v>7</c:v>
                </c:pt>
                <c:pt idx="82">
                  <c:v>7</c:v>
                </c:pt>
                <c:pt idx="83">
                  <c:v>7</c:v>
                </c:pt>
                <c:pt idx="84">
                  <c:v>7</c:v>
                </c:pt>
                <c:pt idx="85">
                  <c:v>7</c:v>
                </c:pt>
                <c:pt idx="86">
                  <c:v>7</c:v>
                </c:pt>
                <c:pt idx="87">
                  <c:v>7</c:v>
                </c:pt>
                <c:pt idx="88">
                  <c:v>7</c:v>
                </c:pt>
                <c:pt idx="89">
                  <c:v>7</c:v>
                </c:pt>
                <c:pt idx="90">
                  <c:v>7</c:v>
                </c:pt>
                <c:pt idx="91">
                  <c:v>7</c:v>
                </c:pt>
                <c:pt idx="92">
                  <c:v>7</c:v>
                </c:pt>
                <c:pt idx="93">
                  <c:v>7</c:v>
                </c:pt>
                <c:pt idx="94">
                  <c:v>7</c:v>
                </c:pt>
                <c:pt idx="95">
                  <c:v>7</c:v>
                </c:pt>
                <c:pt idx="96">
                  <c:v>7</c:v>
                </c:pt>
                <c:pt idx="97">
                  <c:v>7</c:v>
                </c:pt>
                <c:pt idx="98">
                  <c:v>7</c:v>
                </c:pt>
                <c:pt idx="99">
                  <c:v>7</c:v>
                </c:pt>
                <c:pt idx="100">
                  <c:v>7</c:v>
                </c:pt>
                <c:pt idx="101">
                  <c:v>7</c:v>
                </c:pt>
                <c:pt idx="102">
                  <c:v>7</c:v>
                </c:pt>
                <c:pt idx="103">
                  <c:v>7</c:v>
                </c:pt>
                <c:pt idx="104">
                  <c:v>7</c:v>
                </c:pt>
                <c:pt idx="105">
                  <c:v>7</c:v>
                </c:pt>
                <c:pt idx="106">
                  <c:v>7</c:v>
                </c:pt>
                <c:pt idx="107">
                  <c:v>7</c:v>
                </c:pt>
                <c:pt idx="108">
                  <c:v>7</c:v>
                </c:pt>
                <c:pt idx="109">
                  <c:v>7</c:v>
                </c:pt>
                <c:pt idx="110">
                  <c:v>7</c:v>
                </c:pt>
                <c:pt idx="111">
                  <c:v>7</c:v>
                </c:pt>
                <c:pt idx="112">
                  <c:v>7</c:v>
                </c:pt>
                <c:pt idx="113">
                  <c:v>7</c:v>
                </c:pt>
                <c:pt idx="114">
                  <c:v>7</c:v>
                </c:pt>
                <c:pt idx="115">
                  <c:v>7</c:v>
                </c:pt>
                <c:pt idx="116">
                  <c:v>7</c:v>
                </c:pt>
                <c:pt idx="117">
                  <c:v>7</c:v>
                </c:pt>
                <c:pt idx="118">
                  <c:v>7</c:v>
                </c:pt>
                <c:pt idx="119">
                  <c:v>7</c:v>
                </c:pt>
                <c:pt idx="120">
                  <c:v>7</c:v>
                </c:pt>
                <c:pt idx="121">
                  <c:v>7</c:v>
                </c:pt>
                <c:pt idx="122">
                  <c:v>7</c:v>
                </c:pt>
                <c:pt idx="123">
                  <c:v>7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7</c:v>
                </c:pt>
                <c:pt idx="128">
                  <c:v>7</c:v>
                </c:pt>
                <c:pt idx="129">
                  <c:v>7</c:v>
                </c:pt>
                <c:pt idx="130">
                  <c:v>7</c:v>
                </c:pt>
                <c:pt idx="131">
                  <c:v>7</c:v>
                </c:pt>
                <c:pt idx="132">
                  <c:v>7</c:v>
                </c:pt>
                <c:pt idx="133">
                  <c:v>7</c:v>
                </c:pt>
                <c:pt idx="134">
                  <c:v>7</c:v>
                </c:pt>
                <c:pt idx="135">
                  <c:v>7</c:v>
                </c:pt>
                <c:pt idx="136">
                  <c:v>7</c:v>
                </c:pt>
                <c:pt idx="137">
                  <c:v>7</c:v>
                </c:pt>
                <c:pt idx="138">
                  <c:v>7</c:v>
                </c:pt>
                <c:pt idx="139">
                  <c:v>7</c:v>
                </c:pt>
                <c:pt idx="140">
                  <c:v>7</c:v>
                </c:pt>
                <c:pt idx="141">
                  <c:v>7</c:v>
                </c:pt>
                <c:pt idx="142">
                  <c:v>7</c:v>
                </c:pt>
                <c:pt idx="143">
                  <c:v>7</c:v>
                </c:pt>
                <c:pt idx="144">
                  <c:v>7</c:v>
                </c:pt>
                <c:pt idx="145">
                  <c:v>7</c:v>
                </c:pt>
                <c:pt idx="146">
                  <c:v>7</c:v>
                </c:pt>
                <c:pt idx="147">
                  <c:v>7</c:v>
                </c:pt>
                <c:pt idx="148">
                  <c:v>7</c:v>
                </c:pt>
                <c:pt idx="149">
                  <c:v>7</c:v>
                </c:pt>
                <c:pt idx="150">
                  <c:v>7</c:v>
                </c:pt>
                <c:pt idx="151">
                  <c:v>7</c:v>
                </c:pt>
                <c:pt idx="152">
                  <c:v>7</c:v>
                </c:pt>
                <c:pt idx="153">
                  <c:v>7</c:v>
                </c:pt>
                <c:pt idx="154">
                  <c:v>7</c:v>
                </c:pt>
                <c:pt idx="155">
                  <c:v>7</c:v>
                </c:pt>
                <c:pt idx="156">
                  <c:v>7</c:v>
                </c:pt>
                <c:pt idx="157">
                  <c:v>7</c:v>
                </c:pt>
                <c:pt idx="158">
                  <c:v>7</c:v>
                </c:pt>
                <c:pt idx="159">
                  <c:v>7</c:v>
                </c:pt>
                <c:pt idx="160">
                  <c:v>7</c:v>
                </c:pt>
                <c:pt idx="161">
                  <c:v>7</c:v>
                </c:pt>
                <c:pt idx="162">
                  <c:v>7</c:v>
                </c:pt>
                <c:pt idx="163">
                  <c:v>7</c:v>
                </c:pt>
                <c:pt idx="164">
                  <c:v>7</c:v>
                </c:pt>
                <c:pt idx="165">
                  <c:v>7</c:v>
                </c:pt>
                <c:pt idx="166">
                  <c:v>7</c:v>
                </c:pt>
                <c:pt idx="167">
                  <c:v>7</c:v>
                </c:pt>
                <c:pt idx="168">
                  <c:v>7</c:v>
                </c:pt>
                <c:pt idx="169">
                  <c:v>7</c:v>
                </c:pt>
                <c:pt idx="170">
                  <c:v>7</c:v>
                </c:pt>
                <c:pt idx="171">
                  <c:v>7</c:v>
                </c:pt>
                <c:pt idx="172">
                  <c:v>7</c:v>
                </c:pt>
                <c:pt idx="173">
                  <c:v>7</c:v>
                </c:pt>
                <c:pt idx="174">
                  <c:v>7</c:v>
                </c:pt>
                <c:pt idx="175">
                  <c:v>7</c:v>
                </c:pt>
                <c:pt idx="176">
                  <c:v>7</c:v>
                </c:pt>
                <c:pt idx="177">
                  <c:v>7</c:v>
                </c:pt>
                <c:pt idx="178">
                  <c:v>7</c:v>
                </c:pt>
                <c:pt idx="179">
                  <c:v>7</c:v>
                </c:pt>
                <c:pt idx="180">
                  <c:v>7</c:v>
                </c:pt>
                <c:pt idx="181">
                  <c:v>7</c:v>
                </c:pt>
                <c:pt idx="182">
                  <c:v>7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7</c:v>
                </c:pt>
                <c:pt idx="229">
                  <c:v>7</c:v>
                </c:pt>
                <c:pt idx="230">
                  <c:v>7</c:v>
                </c:pt>
                <c:pt idx="231">
                  <c:v>7</c:v>
                </c:pt>
                <c:pt idx="232">
                  <c:v>7</c:v>
                </c:pt>
                <c:pt idx="233">
                  <c:v>7</c:v>
                </c:pt>
                <c:pt idx="234">
                  <c:v>7</c:v>
                </c:pt>
                <c:pt idx="235">
                  <c:v>7</c:v>
                </c:pt>
                <c:pt idx="236">
                  <c:v>7</c:v>
                </c:pt>
                <c:pt idx="237">
                  <c:v>7</c:v>
                </c:pt>
                <c:pt idx="238">
                  <c:v>7</c:v>
                </c:pt>
                <c:pt idx="239">
                  <c:v>7</c:v>
                </c:pt>
                <c:pt idx="240">
                  <c:v>7</c:v>
                </c:pt>
                <c:pt idx="241">
                  <c:v>7</c:v>
                </c:pt>
                <c:pt idx="242">
                  <c:v>7</c:v>
                </c:pt>
                <c:pt idx="243">
                  <c:v>7</c:v>
                </c:pt>
                <c:pt idx="244">
                  <c:v>7</c:v>
                </c:pt>
                <c:pt idx="245">
                  <c:v>7</c:v>
                </c:pt>
                <c:pt idx="246">
                  <c:v>7</c:v>
                </c:pt>
                <c:pt idx="247">
                  <c:v>7</c:v>
                </c:pt>
                <c:pt idx="248">
                  <c:v>7</c:v>
                </c:pt>
                <c:pt idx="249">
                  <c:v>7</c:v>
                </c:pt>
                <c:pt idx="250">
                  <c:v>7</c:v>
                </c:pt>
                <c:pt idx="251">
                  <c:v>7</c:v>
                </c:pt>
                <c:pt idx="252">
                  <c:v>7</c:v>
                </c:pt>
                <c:pt idx="253">
                  <c:v>7</c:v>
                </c:pt>
                <c:pt idx="254">
                  <c:v>7</c:v>
                </c:pt>
                <c:pt idx="255">
                  <c:v>7</c:v>
                </c:pt>
                <c:pt idx="256">
                  <c:v>7</c:v>
                </c:pt>
                <c:pt idx="257">
                  <c:v>7</c:v>
                </c:pt>
                <c:pt idx="258">
                  <c:v>7</c:v>
                </c:pt>
                <c:pt idx="259">
                  <c:v>7</c:v>
                </c:pt>
                <c:pt idx="260">
                  <c:v>7</c:v>
                </c:pt>
                <c:pt idx="261">
                  <c:v>7</c:v>
                </c:pt>
                <c:pt idx="262">
                  <c:v>7</c:v>
                </c:pt>
                <c:pt idx="263">
                  <c:v>7</c:v>
                </c:pt>
                <c:pt idx="264">
                  <c:v>7</c:v>
                </c:pt>
                <c:pt idx="265">
                  <c:v>7</c:v>
                </c:pt>
                <c:pt idx="266">
                  <c:v>7</c:v>
                </c:pt>
                <c:pt idx="267">
                  <c:v>7</c:v>
                </c:pt>
                <c:pt idx="268">
                  <c:v>7</c:v>
                </c:pt>
                <c:pt idx="269">
                  <c:v>7</c:v>
                </c:pt>
                <c:pt idx="270">
                  <c:v>7</c:v>
                </c:pt>
                <c:pt idx="271">
                  <c:v>7</c:v>
                </c:pt>
                <c:pt idx="272">
                  <c:v>7</c:v>
                </c:pt>
                <c:pt idx="273">
                  <c:v>7</c:v>
                </c:pt>
                <c:pt idx="274">
                  <c:v>7</c:v>
                </c:pt>
                <c:pt idx="275">
                  <c:v>7</c:v>
                </c:pt>
                <c:pt idx="276">
                  <c:v>7</c:v>
                </c:pt>
                <c:pt idx="277">
                  <c:v>7</c:v>
                </c:pt>
                <c:pt idx="278">
                  <c:v>7</c:v>
                </c:pt>
                <c:pt idx="279">
                  <c:v>7</c:v>
                </c:pt>
                <c:pt idx="280">
                  <c:v>7</c:v>
                </c:pt>
                <c:pt idx="281">
                  <c:v>7</c:v>
                </c:pt>
                <c:pt idx="282">
                  <c:v>7</c:v>
                </c:pt>
                <c:pt idx="283">
                  <c:v>7</c:v>
                </c:pt>
                <c:pt idx="284">
                  <c:v>7</c:v>
                </c:pt>
                <c:pt idx="285">
                  <c:v>7</c:v>
                </c:pt>
                <c:pt idx="286">
                  <c:v>7</c:v>
                </c:pt>
                <c:pt idx="287">
                  <c:v>7</c:v>
                </c:pt>
                <c:pt idx="288">
                  <c:v>7</c:v>
                </c:pt>
                <c:pt idx="289">
                  <c:v>7</c:v>
                </c:pt>
                <c:pt idx="290">
                  <c:v>7</c:v>
                </c:pt>
                <c:pt idx="291">
                  <c:v>7</c:v>
                </c:pt>
                <c:pt idx="292">
                  <c:v>7</c:v>
                </c:pt>
                <c:pt idx="293">
                  <c:v>7</c:v>
                </c:pt>
                <c:pt idx="294">
                  <c:v>7</c:v>
                </c:pt>
                <c:pt idx="295">
                  <c:v>7</c:v>
                </c:pt>
                <c:pt idx="296">
                  <c:v>7</c:v>
                </c:pt>
                <c:pt idx="297">
                  <c:v>7</c:v>
                </c:pt>
                <c:pt idx="298">
                  <c:v>7</c:v>
                </c:pt>
                <c:pt idx="299">
                  <c:v>7</c:v>
                </c:pt>
                <c:pt idx="300">
                  <c:v>7</c:v>
                </c:pt>
                <c:pt idx="301">
                  <c:v>7</c:v>
                </c:pt>
                <c:pt idx="302">
                  <c:v>7</c:v>
                </c:pt>
                <c:pt idx="303">
                  <c:v>7</c:v>
                </c:pt>
                <c:pt idx="304">
                  <c:v>7</c:v>
                </c:pt>
                <c:pt idx="305">
                  <c:v>7</c:v>
                </c:pt>
                <c:pt idx="306">
                  <c:v>7</c:v>
                </c:pt>
                <c:pt idx="307">
                  <c:v>7</c:v>
                </c:pt>
                <c:pt idx="308">
                  <c:v>7</c:v>
                </c:pt>
                <c:pt idx="309">
                  <c:v>7</c:v>
                </c:pt>
                <c:pt idx="310">
                  <c:v>7</c:v>
                </c:pt>
                <c:pt idx="311">
                  <c:v>7</c:v>
                </c:pt>
                <c:pt idx="312">
                  <c:v>7</c:v>
                </c:pt>
                <c:pt idx="313">
                  <c:v>7</c:v>
                </c:pt>
                <c:pt idx="314">
                  <c:v>7</c:v>
                </c:pt>
                <c:pt idx="315">
                  <c:v>7</c:v>
                </c:pt>
                <c:pt idx="316">
                  <c:v>7</c:v>
                </c:pt>
                <c:pt idx="317">
                  <c:v>7</c:v>
                </c:pt>
                <c:pt idx="318">
                  <c:v>7</c:v>
                </c:pt>
                <c:pt idx="319">
                  <c:v>7</c:v>
                </c:pt>
                <c:pt idx="320">
                  <c:v>7</c:v>
                </c:pt>
                <c:pt idx="321">
                  <c:v>7</c:v>
                </c:pt>
                <c:pt idx="322">
                  <c:v>7</c:v>
                </c:pt>
                <c:pt idx="323">
                  <c:v>7</c:v>
                </c:pt>
                <c:pt idx="324">
                  <c:v>7</c:v>
                </c:pt>
                <c:pt idx="325">
                  <c:v>7</c:v>
                </c:pt>
                <c:pt idx="326">
                  <c:v>7</c:v>
                </c:pt>
                <c:pt idx="327">
                  <c:v>7</c:v>
                </c:pt>
                <c:pt idx="328">
                  <c:v>7</c:v>
                </c:pt>
                <c:pt idx="329">
                  <c:v>7</c:v>
                </c:pt>
                <c:pt idx="330">
                  <c:v>7</c:v>
                </c:pt>
                <c:pt idx="331">
                  <c:v>7</c:v>
                </c:pt>
                <c:pt idx="332">
                  <c:v>7</c:v>
                </c:pt>
                <c:pt idx="333">
                  <c:v>7</c:v>
                </c:pt>
                <c:pt idx="334">
                  <c:v>7</c:v>
                </c:pt>
                <c:pt idx="335">
                  <c:v>7</c:v>
                </c:pt>
                <c:pt idx="336">
                  <c:v>7</c:v>
                </c:pt>
                <c:pt idx="337">
                  <c:v>7</c:v>
                </c:pt>
                <c:pt idx="338">
                  <c:v>7</c:v>
                </c:pt>
                <c:pt idx="339">
                  <c:v>7</c:v>
                </c:pt>
                <c:pt idx="340">
                  <c:v>7</c:v>
                </c:pt>
                <c:pt idx="341">
                  <c:v>7</c:v>
                </c:pt>
                <c:pt idx="342">
                  <c:v>7</c:v>
                </c:pt>
                <c:pt idx="343">
                  <c:v>7</c:v>
                </c:pt>
                <c:pt idx="344">
                  <c:v>7</c:v>
                </c:pt>
                <c:pt idx="345">
                  <c:v>7</c:v>
                </c:pt>
                <c:pt idx="346">
                  <c:v>7</c:v>
                </c:pt>
                <c:pt idx="347">
                  <c:v>7</c:v>
                </c:pt>
                <c:pt idx="348">
                  <c:v>7</c:v>
                </c:pt>
                <c:pt idx="349">
                  <c:v>7</c:v>
                </c:pt>
                <c:pt idx="350">
                  <c:v>7</c:v>
                </c:pt>
                <c:pt idx="351">
                  <c:v>7</c:v>
                </c:pt>
                <c:pt idx="352">
                  <c:v>7</c:v>
                </c:pt>
                <c:pt idx="353">
                  <c:v>7</c:v>
                </c:pt>
                <c:pt idx="354">
                  <c:v>7</c:v>
                </c:pt>
                <c:pt idx="355">
                  <c:v>7</c:v>
                </c:pt>
                <c:pt idx="356">
                  <c:v>7</c:v>
                </c:pt>
                <c:pt idx="357">
                  <c:v>7</c:v>
                </c:pt>
                <c:pt idx="358">
                  <c:v>7</c:v>
                </c:pt>
                <c:pt idx="359">
                  <c:v>7</c:v>
                </c:pt>
                <c:pt idx="360">
                  <c:v>7</c:v>
                </c:pt>
                <c:pt idx="361">
                  <c:v>7</c:v>
                </c:pt>
                <c:pt idx="362">
                  <c:v>7</c:v>
                </c:pt>
                <c:pt idx="363">
                  <c:v>7</c:v>
                </c:pt>
                <c:pt idx="364">
                  <c:v>7</c:v>
                </c:pt>
                <c:pt idx="365">
                  <c:v>7</c:v>
                </c:pt>
                <c:pt idx="366">
                  <c:v>7</c:v>
                </c:pt>
                <c:pt idx="367">
                  <c:v>7</c:v>
                </c:pt>
                <c:pt idx="368">
                  <c:v>7</c:v>
                </c:pt>
                <c:pt idx="369">
                  <c:v>7</c:v>
                </c:pt>
                <c:pt idx="370">
                  <c:v>7</c:v>
                </c:pt>
                <c:pt idx="371">
                  <c:v>7</c:v>
                </c:pt>
                <c:pt idx="372">
                  <c:v>7</c:v>
                </c:pt>
                <c:pt idx="373">
                  <c:v>7</c:v>
                </c:pt>
                <c:pt idx="374">
                  <c:v>7</c:v>
                </c:pt>
                <c:pt idx="375">
                  <c:v>7</c:v>
                </c:pt>
                <c:pt idx="376">
                  <c:v>7</c:v>
                </c:pt>
                <c:pt idx="377">
                  <c:v>7</c:v>
                </c:pt>
                <c:pt idx="378">
                  <c:v>7</c:v>
                </c:pt>
                <c:pt idx="379">
                  <c:v>7</c:v>
                </c:pt>
                <c:pt idx="380">
                  <c:v>7</c:v>
                </c:pt>
                <c:pt idx="381">
                  <c:v>7</c:v>
                </c:pt>
                <c:pt idx="382">
                  <c:v>7</c:v>
                </c:pt>
                <c:pt idx="383">
                  <c:v>7</c:v>
                </c:pt>
                <c:pt idx="384">
                  <c:v>7</c:v>
                </c:pt>
                <c:pt idx="385">
                  <c:v>7</c:v>
                </c:pt>
                <c:pt idx="386">
                  <c:v>7</c:v>
                </c:pt>
                <c:pt idx="387">
                  <c:v>7</c:v>
                </c:pt>
                <c:pt idx="388">
                  <c:v>7</c:v>
                </c:pt>
                <c:pt idx="389">
                  <c:v>7</c:v>
                </c:pt>
                <c:pt idx="390">
                  <c:v>7</c:v>
                </c:pt>
                <c:pt idx="391">
                  <c:v>7</c:v>
                </c:pt>
                <c:pt idx="392">
                  <c:v>7</c:v>
                </c:pt>
                <c:pt idx="393">
                  <c:v>7</c:v>
                </c:pt>
                <c:pt idx="394">
                  <c:v>7</c:v>
                </c:pt>
                <c:pt idx="395">
                  <c:v>7</c:v>
                </c:pt>
                <c:pt idx="396">
                  <c:v>7</c:v>
                </c:pt>
                <c:pt idx="397">
                  <c:v>7</c:v>
                </c:pt>
                <c:pt idx="398">
                  <c:v>7</c:v>
                </c:pt>
                <c:pt idx="399">
                  <c:v>7</c:v>
                </c:pt>
                <c:pt idx="400">
                  <c:v>7</c:v>
                </c:pt>
                <c:pt idx="401">
                  <c:v>7</c:v>
                </c:pt>
                <c:pt idx="402">
                  <c:v>7</c:v>
                </c:pt>
                <c:pt idx="403">
                  <c:v>7</c:v>
                </c:pt>
                <c:pt idx="404">
                  <c:v>7</c:v>
                </c:pt>
                <c:pt idx="405">
                  <c:v>7</c:v>
                </c:pt>
                <c:pt idx="406">
                  <c:v>7</c:v>
                </c:pt>
                <c:pt idx="407">
                  <c:v>7</c:v>
                </c:pt>
                <c:pt idx="408">
                  <c:v>7</c:v>
                </c:pt>
                <c:pt idx="409">
                  <c:v>7</c:v>
                </c:pt>
                <c:pt idx="410">
                  <c:v>7</c:v>
                </c:pt>
                <c:pt idx="411">
                  <c:v>7</c:v>
                </c:pt>
                <c:pt idx="412">
                  <c:v>7</c:v>
                </c:pt>
                <c:pt idx="413">
                  <c:v>7</c:v>
                </c:pt>
                <c:pt idx="414">
                  <c:v>7</c:v>
                </c:pt>
                <c:pt idx="415">
                  <c:v>7</c:v>
                </c:pt>
                <c:pt idx="416">
                  <c:v>7</c:v>
                </c:pt>
                <c:pt idx="417">
                  <c:v>7</c:v>
                </c:pt>
                <c:pt idx="418">
                  <c:v>7</c:v>
                </c:pt>
                <c:pt idx="419">
                  <c:v>7</c:v>
                </c:pt>
                <c:pt idx="420">
                  <c:v>7</c:v>
                </c:pt>
                <c:pt idx="421">
                  <c:v>7</c:v>
                </c:pt>
                <c:pt idx="422">
                  <c:v>7</c:v>
                </c:pt>
                <c:pt idx="423">
                  <c:v>7</c:v>
                </c:pt>
                <c:pt idx="424">
                  <c:v>7</c:v>
                </c:pt>
                <c:pt idx="425">
                  <c:v>7</c:v>
                </c:pt>
                <c:pt idx="426">
                  <c:v>7</c:v>
                </c:pt>
                <c:pt idx="427">
                  <c:v>7</c:v>
                </c:pt>
                <c:pt idx="428">
                  <c:v>7</c:v>
                </c:pt>
                <c:pt idx="429">
                  <c:v>7</c:v>
                </c:pt>
                <c:pt idx="430">
                  <c:v>7</c:v>
                </c:pt>
                <c:pt idx="431">
                  <c:v>7</c:v>
                </c:pt>
                <c:pt idx="432">
                  <c:v>7</c:v>
                </c:pt>
                <c:pt idx="433">
                  <c:v>7</c:v>
                </c:pt>
                <c:pt idx="434">
                  <c:v>7</c:v>
                </c:pt>
                <c:pt idx="435">
                  <c:v>7</c:v>
                </c:pt>
                <c:pt idx="436">
                  <c:v>7</c:v>
                </c:pt>
                <c:pt idx="437">
                  <c:v>7</c:v>
                </c:pt>
                <c:pt idx="438">
                  <c:v>7</c:v>
                </c:pt>
                <c:pt idx="439">
                  <c:v>7</c:v>
                </c:pt>
                <c:pt idx="440">
                  <c:v>7</c:v>
                </c:pt>
                <c:pt idx="441">
                  <c:v>7</c:v>
                </c:pt>
                <c:pt idx="442">
                  <c:v>7</c:v>
                </c:pt>
                <c:pt idx="443">
                  <c:v>7</c:v>
                </c:pt>
                <c:pt idx="444">
                  <c:v>7</c:v>
                </c:pt>
                <c:pt idx="445">
                  <c:v>7</c:v>
                </c:pt>
                <c:pt idx="446">
                  <c:v>7</c:v>
                </c:pt>
                <c:pt idx="447">
                  <c:v>7</c:v>
                </c:pt>
                <c:pt idx="448">
                  <c:v>7</c:v>
                </c:pt>
                <c:pt idx="449">
                  <c:v>7</c:v>
                </c:pt>
                <c:pt idx="450">
                  <c:v>7</c:v>
                </c:pt>
                <c:pt idx="451">
                  <c:v>7</c:v>
                </c:pt>
                <c:pt idx="452">
                  <c:v>7</c:v>
                </c:pt>
                <c:pt idx="453">
                  <c:v>7</c:v>
                </c:pt>
                <c:pt idx="454">
                  <c:v>7</c:v>
                </c:pt>
                <c:pt idx="455">
                  <c:v>7</c:v>
                </c:pt>
                <c:pt idx="456">
                  <c:v>7</c:v>
                </c:pt>
                <c:pt idx="457">
                  <c:v>7</c:v>
                </c:pt>
                <c:pt idx="458">
                  <c:v>7</c:v>
                </c:pt>
                <c:pt idx="459">
                  <c:v>7</c:v>
                </c:pt>
                <c:pt idx="460">
                  <c:v>7</c:v>
                </c:pt>
                <c:pt idx="461">
                  <c:v>7</c:v>
                </c:pt>
                <c:pt idx="462">
                  <c:v>7</c:v>
                </c:pt>
                <c:pt idx="463">
                  <c:v>7</c:v>
                </c:pt>
                <c:pt idx="464">
                  <c:v>7</c:v>
                </c:pt>
                <c:pt idx="465">
                  <c:v>7</c:v>
                </c:pt>
                <c:pt idx="466">
                  <c:v>7</c:v>
                </c:pt>
                <c:pt idx="467">
                  <c:v>7</c:v>
                </c:pt>
                <c:pt idx="468">
                  <c:v>7</c:v>
                </c:pt>
                <c:pt idx="469">
                  <c:v>7</c:v>
                </c:pt>
                <c:pt idx="470">
                  <c:v>7</c:v>
                </c:pt>
                <c:pt idx="471">
                  <c:v>7</c:v>
                </c:pt>
                <c:pt idx="472">
                  <c:v>7</c:v>
                </c:pt>
                <c:pt idx="473">
                  <c:v>7</c:v>
                </c:pt>
                <c:pt idx="474">
                  <c:v>7</c:v>
                </c:pt>
                <c:pt idx="475">
                  <c:v>7</c:v>
                </c:pt>
                <c:pt idx="476">
                  <c:v>7</c:v>
                </c:pt>
                <c:pt idx="477">
                  <c:v>7</c:v>
                </c:pt>
                <c:pt idx="478">
                  <c:v>7</c:v>
                </c:pt>
                <c:pt idx="479">
                  <c:v>7</c:v>
                </c:pt>
                <c:pt idx="480">
                  <c:v>7</c:v>
                </c:pt>
                <c:pt idx="481">
                  <c:v>7</c:v>
                </c:pt>
                <c:pt idx="482">
                  <c:v>7</c:v>
                </c:pt>
                <c:pt idx="483">
                  <c:v>7</c:v>
                </c:pt>
                <c:pt idx="484">
                  <c:v>7</c:v>
                </c:pt>
                <c:pt idx="485">
                  <c:v>7</c:v>
                </c:pt>
                <c:pt idx="486">
                  <c:v>7</c:v>
                </c:pt>
                <c:pt idx="487">
                  <c:v>7</c:v>
                </c:pt>
                <c:pt idx="488">
                  <c:v>7</c:v>
                </c:pt>
                <c:pt idx="489">
                  <c:v>7</c:v>
                </c:pt>
                <c:pt idx="490">
                  <c:v>7</c:v>
                </c:pt>
                <c:pt idx="491">
                  <c:v>7</c:v>
                </c:pt>
                <c:pt idx="492">
                  <c:v>7</c:v>
                </c:pt>
                <c:pt idx="493">
                  <c:v>7</c:v>
                </c:pt>
                <c:pt idx="494">
                  <c:v>7</c:v>
                </c:pt>
                <c:pt idx="495">
                  <c:v>7</c:v>
                </c:pt>
                <c:pt idx="496">
                  <c:v>7</c:v>
                </c:pt>
                <c:pt idx="497">
                  <c:v>7</c:v>
                </c:pt>
                <c:pt idx="498">
                  <c:v>7</c:v>
                </c:pt>
                <c:pt idx="499">
                  <c:v>7</c:v>
                </c:pt>
                <c:pt idx="500">
                  <c:v>7</c:v>
                </c:pt>
                <c:pt idx="501">
                  <c:v>7</c:v>
                </c:pt>
                <c:pt idx="502">
                  <c:v>7</c:v>
                </c:pt>
                <c:pt idx="503">
                  <c:v>7</c:v>
                </c:pt>
                <c:pt idx="504">
                  <c:v>7</c:v>
                </c:pt>
                <c:pt idx="505">
                  <c:v>7</c:v>
                </c:pt>
                <c:pt idx="506">
                  <c:v>7</c:v>
                </c:pt>
                <c:pt idx="507">
                  <c:v>7</c:v>
                </c:pt>
                <c:pt idx="508">
                  <c:v>7</c:v>
                </c:pt>
                <c:pt idx="509">
                  <c:v>7</c:v>
                </c:pt>
                <c:pt idx="510">
                  <c:v>7</c:v>
                </c:pt>
                <c:pt idx="511">
                  <c:v>7</c:v>
                </c:pt>
                <c:pt idx="512">
                  <c:v>7</c:v>
                </c:pt>
                <c:pt idx="513">
                  <c:v>7</c:v>
                </c:pt>
                <c:pt idx="514">
                  <c:v>7</c:v>
                </c:pt>
                <c:pt idx="515">
                  <c:v>7</c:v>
                </c:pt>
                <c:pt idx="516">
                  <c:v>7</c:v>
                </c:pt>
                <c:pt idx="517">
                  <c:v>7</c:v>
                </c:pt>
                <c:pt idx="518">
                  <c:v>7</c:v>
                </c:pt>
                <c:pt idx="519">
                  <c:v>7</c:v>
                </c:pt>
                <c:pt idx="520">
                  <c:v>7</c:v>
                </c:pt>
                <c:pt idx="521">
                  <c:v>7</c:v>
                </c:pt>
                <c:pt idx="522">
                  <c:v>7</c:v>
                </c:pt>
                <c:pt idx="523">
                  <c:v>7</c:v>
                </c:pt>
                <c:pt idx="524">
                  <c:v>7</c:v>
                </c:pt>
                <c:pt idx="525">
                  <c:v>7</c:v>
                </c:pt>
                <c:pt idx="526">
                  <c:v>7</c:v>
                </c:pt>
                <c:pt idx="527">
                  <c:v>7</c:v>
                </c:pt>
                <c:pt idx="528">
                  <c:v>7</c:v>
                </c:pt>
                <c:pt idx="529">
                  <c:v>7</c:v>
                </c:pt>
                <c:pt idx="530">
                  <c:v>7</c:v>
                </c:pt>
                <c:pt idx="531">
                  <c:v>7</c:v>
                </c:pt>
                <c:pt idx="532">
                  <c:v>7</c:v>
                </c:pt>
                <c:pt idx="533">
                  <c:v>7</c:v>
                </c:pt>
                <c:pt idx="534">
                  <c:v>7</c:v>
                </c:pt>
                <c:pt idx="535">
                  <c:v>7</c:v>
                </c:pt>
                <c:pt idx="536">
                  <c:v>7</c:v>
                </c:pt>
                <c:pt idx="537">
                  <c:v>7</c:v>
                </c:pt>
                <c:pt idx="538">
                  <c:v>7</c:v>
                </c:pt>
                <c:pt idx="539">
                  <c:v>7</c:v>
                </c:pt>
                <c:pt idx="540">
                  <c:v>7</c:v>
                </c:pt>
                <c:pt idx="541">
                  <c:v>7</c:v>
                </c:pt>
                <c:pt idx="542">
                  <c:v>7</c:v>
                </c:pt>
                <c:pt idx="543">
                  <c:v>7</c:v>
                </c:pt>
                <c:pt idx="544">
                  <c:v>7</c:v>
                </c:pt>
                <c:pt idx="545">
                  <c:v>7</c:v>
                </c:pt>
                <c:pt idx="546">
                  <c:v>7</c:v>
                </c:pt>
                <c:pt idx="547">
                  <c:v>7</c:v>
                </c:pt>
                <c:pt idx="548">
                  <c:v>7</c:v>
                </c:pt>
                <c:pt idx="549">
                  <c:v>7</c:v>
                </c:pt>
                <c:pt idx="550">
                  <c:v>7</c:v>
                </c:pt>
                <c:pt idx="551">
                  <c:v>7</c:v>
                </c:pt>
                <c:pt idx="552">
                  <c:v>7</c:v>
                </c:pt>
                <c:pt idx="553">
                  <c:v>7</c:v>
                </c:pt>
                <c:pt idx="554">
                  <c:v>7</c:v>
                </c:pt>
                <c:pt idx="555">
                  <c:v>7</c:v>
                </c:pt>
                <c:pt idx="556">
                  <c:v>7</c:v>
                </c:pt>
                <c:pt idx="557">
                  <c:v>7</c:v>
                </c:pt>
                <c:pt idx="558">
                  <c:v>7</c:v>
                </c:pt>
                <c:pt idx="559">
                  <c:v>7</c:v>
                </c:pt>
                <c:pt idx="560">
                  <c:v>7</c:v>
                </c:pt>
                <c:pt idx="561">
                  <c:v>7</c:v>
                </c:pt>
                <c:pt idx="562">
                  <c:v>7</c:v>
                </c:pt>
                <c:pt idx="563">
                  <c:v>7</c:v>
                </c:pt>
                <c:pt idx="564">
                  <c:v>7</c:v>
                </c:pt>
                <c:pt idx="565">
                  <c:v>7</c:v>
                </c:pt>
                <c:pt idx="566">
                  <c:v>7</c:v>
                </c:pt>
                <c:pt idx="567">
                  <c:v>7</c:v>
                </c:pt>
                <c:pt idx="568">
                  <c:v>7</c:v>
                </c:pt>
                <c:pt idx="569">
                  <c:v>7</c:v>
                </c:pt>
                <c:pt idx="570">
                  <c:v>7</c:v>
                </c:pt>
                <c:pt idx="571">
                  <c:v>7</c:v>
                </c:pt>
                <c:pt idx="572">
                  <c:v>7</c:v>
                </c:pt>
                <c:pt idx="573">
                  <c:v>7</c:v>
                </c:pt>
                <c:pt idx="574">
                  <c:v>7</c:v>
                </c:pt>
                <c:pt idx="575">
                  <c:v>7</c:v>
                </c:pt>
                <c:pt idx="576">
                  <c:v>7</c:v>
                </c:pt>
                <c:pt idx="577">
                  <c:v>7</c:v>
                </c:pt>
                <c:pt idx="578">
                  <c:v>7</c:v>
                </c:pt>
                <c:pt idx="579">
                  <c:v>7</c:v>
                </c:pt>
                <c:pt idx="580">
                  <c:v>7</c:v>
                </c:pt>
                <c:pt idx="581">
                  <c:v>7</c:v>
                </c:pt>
                <c:pt idx="582">
                  <c:v>7</c:v>
                </c:pt>
                <c:pt idx="583">
                  <c:v>7</c:v>
                </c:pt>
                <c:pt idx="584">
                  <c:v>7</c:v>
                </c:pt>
                <c:pt idx="585">
                  <c:v>7</c:v>
                </c:pt>
                <c:pt idx="586">
                  <c:v>7</c:v>
                </c:pt>
                <c:pt idx="587">
                  <c:v>7</c:v>
                </c:pt>
                <c:pt idx="588">
                  <c:v>7</c:v>
                </c:pt>
                <c:pt idx="589">
                  <c:v>7</c:v>
                </c:pt>
                <c:pt idx="590">
                  <c:v>7</c:v>
                </c:pt>
                <c:pt idx="591">
                  <c:v>7</c:v>
                </c:pt>
                <c:pt idx="592">
                  <c:v>7</c:v>
                </c:pt>
                <c:pt idx="593">
                  <c:v>7</c:v>
                </c:pt>
                <c:pt idx="594">
                  <c:v>7</c:v>
                </c:pt>
                <c:pt idx="595">
                  <c:v>7</c:v>
                </c:pt>
                <c:pt idx="596">
                  <c:v>7</c:v>
                </c:pt>
                <c:pt idx="597">
                  <c:v>7</c:v>
                </c:pt>
                <c:pt idx="598">
                  <c:v>7</c:v>
                </c:pt>
                <c:pt idx="599">
                  <c:v>7</c:v>
                </c:pt>
                <c:pt idx="600">
                  <c:v>7</c:v>
                </c:pt>
                <c:pt idx="601">
                  <c:v>7</c:v>
                </c:pt>
                <c:pt idx="602">
                  <c:v>7</c:v>
                </c:pt>
                <c:pt idx="603">
                  <c:v>7</c:v>
                </c:pt>
                <c:pt idx="604">
                  <c:v>7</c:v>
                </c:pt>
                <c:pt idx="605">
                  <c:v>7</c:v>
                </c:pt>
                <c:pt idx="606">
                  <c:v>7</c:v>
                </c:pt>
                <c:pt idx="607">
                  <c:v>7</c:v>
                </c:pt>
                <c:pt idx="608">
                  <c:v>7</c:v>
                </c:pt>
                <c:pt idx="609">
                  <c:v>7</c:v>
                </c:pt>
                <c:pt idx="610">
                  <c:v>7</c:v>
                </c:pt>
                <c:pt idx="611">
                  <c:v>7</c:v>
                </c:pt>
                <c:pt idx="612">
                  <c:v>7</c:v>
                </c:pt>
                <c:pt idx="613">
                  <c:v>7</c:v>
                </c:pt>
                <c:pt idx="614">
                  <c:v>7</c:v>
                </c:pt>
                <c:pt idx="615">
                  <c:v>7</c:v>
                </c:pt>
                <c:pt idx="616">
                  <c:v>7</c:v>
                </c:pt>
                <c:pt idx="617">
                  <c:v>7</c:v>
                </c:pt>
                <c:pt idx="618">
                  <c:v>7</c:v>
                </c:pt>
                <c:pt idx="619">
                  <c:v>7</c:v>
                </c:pt>
                <c:pt idx="620">
                  <c:v>7</c:v>
                </c:pt>
                <c:pt idx="621">
                  <c:v>7</c:v>
                </c:pt>
                <c:pt idx="622">
                  <c:v>7</c:v>
                </c:pt>
                <c:pt idx="623">
                  <c:v>7</c:v>
                </c:pt>
                <c:pt idx="624">
                  <c:v>7</c:v>
                </c:pt>
                <c:pt idx="625">
                  <c:v>7</c:v>
                </c:pt>
                <c:pt idx="626">
                  <c:v>7</c:v>
                </c:pt>
                <c:pt idx="627">
                  <c:v>7</c:v>
                </c:pt>
                <c:pt idx="628">
                  <c:v>7</c:v>
                </c:pt>
                <c:pt idx="629">
                  <c:v>7</c:v>
                </c:pt>
                <c:pt idx="630">
                  <c:v>7</c:v>
                </c:pt>
                <c:pt idx="631">
                  <c:v>7</c:v>
                </c:pt>
                <c:pt idx="632">
                  <c:v>7</c:v>
                </c:pt>
                <c:pt idx="633">
                  <c:v>7</c:v>
                </c:pt>
                <c:pt idx="634">
                  <c:v>7</c:v>
                </c:pt>
                <c:pt idx="635">
                  <c:v>7</c:v>
                </c:pt>
                <c:pt idx="636">
                  <c:v>7</c:v>
                </c:pt>
                <c:pt idx="637">
                  <c:v>7</c:v>
                </c:pt>
                <c:pt idx="638">
                  <c:v>7</c:v>
                </c:pt>
                <c:pt idx="639">
                  <c:v>7</c:v>
                </c:pt>
                <c:pt idx="640">
                  <c:v>7</c:v>
                </c:pt>
                <c:pt idx="641">
                  <c:v>7</c:v>
                </c:pt>
                <c:pt idx="642">
                  <c:v>7</c:v>
                </c:pt>
                <c:pt idx="643">
                  <c:v>7</c:v>
                </c:pt>
                <c:pt idx="644">
                  <c:v>7</c:v>
                </c:pt>
                <c:pt idx="645">
                  <c:v>7</c:v>
                </c:pt>
                <c:pt idx="646">
                  <c:v>7</c:v>
                </c:pt>
                <c:pt idx="647">
                  <c:v>7</c:v>
                </c:pt>
                <c:pt idx="648">
                  <c:v>7</c:v>
                </c:pt>
                <c:pt idx="649">
                  <c:v>7</c:v>
                </c:pt>
                <c:pt idx="650">
                  <c:v>7</c:v>
                </c:pt>
                <c:pt idx="651">
                  <c:v>7</c:v>
                </c:pt>
                <c:pt idx="652">
                  <c:v>7</c:v>
                </c:pt>
                <c:pt idx="653">
                  <c:v>7</c:v>
                </c:pt>
                <c:pt idx="654">
                  <c:v>7</c:v>
                </c:pt>
                <c:pt idx="655">
                  <c:v>7</c:v>
                </c:pt>
                <c:pt idx="656">
                  <c:v>7</c:v>
                </c:pt>
                <c:pt idx="657">
                  <c:v>7</c:v>
                </c:pt>
                <c:pt idx="658">
                  <c:v>7</c:v>
                </c:pt>
                <c:pt idx="659">
                  <c:v>7</c:v>
                </c:pt>
                <c:pt idx="660">
                  <c:v>7</c:v>
                </c:pt>
                <c:pt idx="661">
                  <c:v>7</c:v>
                </c:pt>
                <c:pt idx="662">
                  <c:v>7</c:v>
                </c:pt>
                <c:pt idx="663">
                  <c:v>7</c:v>
                </c:pt>
                <c:pt idx="664">
                  <c:v>7</c:v>
                </c:pt>
                <c:pt idx="665">
                  <c:v>7</c:v>
                </c:pt>
                <c:pt idx="666">
                  <c:v>7</c:v>
                </c:pt>
                <c:pt idx="667">
                  <c:v>7</c:v>
                </c:pt>
                <c:pt idx="668">
                  <c:v>7</c:v>
                </c:pt>
                <c:pt idx="669">
                  <c:v>7</c:v>
                </c:pt>
                <c:pt idx="670">
                  <c:v>7</c:v>
                </c:pt>
                <c:pt idx="671">
                  <c:v>7</c:v>
                </c:pt>
                <c:pt idx="672">
                  <c:v>7</c:v>
                </c:pt>
                <c:pt idx="673">
                  <c:v>7</c:v>
                </c:pt>
                <c:pt idx="674">
                  <c:v>7</c:v>
                </c:pt>
                <c:pt idx="675">
                  <c:v>7</c:v>
                </c:pt>
                <c:pt idx="676">
                  <c:v>7</c:v>
                </c:pt>
                <c:pt idx="677">
                  <c:v>7</c:v>
                </c:pt>
                <c:pt idx="678">
                  <c:v>7</c:v>
                </c:pt>
                <c:pt idx="679">
                  <c:v>7</c:v>
                </c:pt>
                <c:pt idx="680">
                  <c:v>7</c:v>
                </c:pt>
                <c:pt idx="681">
                  <c:v>7</c:v>
                </c:pt>
                <c:pt idx="682">
                  <c:v>7</c:v>
                </c:pt>
                <c:pt idx="683">
                  <c:v>7</c:v>
                </c:pt>
                <c:pt idx="684">
                  <c:v>7</c:v>
                </c:pt>
                <c:pt idx="685">
                  <c:v>7</c:v>
                </c:pt>
                <c:pt idx="686">
                  <c:v>7</c:v>
                </c:pt>
                <c:pt idx="687">
                  <c:v>7</c:v>
                </c:pt>
                <c:pt idx="688">
                  <c:v>7</c:v>
                </c:pt>
                <c:pt idx="689">
                  <c:v>7</c:v>
                </c:pt>
                <c:pt idx="690">
                  <c:v>7</c:v>
                </c:pt>
                <c:pt idx="691">
                  <c:v>7</c:v>
                </c:pt>
                <c:pt idx="692">
                  <c:v>7</c:v>
                </c:pt>
                <c:pt idx="693">
                  <c:v>7</c:v>
                </c:pt>
                <c:pt idx="694">
                  <c:v>7</c:v>
                </c:pt>
                <c:pt idx="695">
                  <c:v>7</c:v>
                </c:pt>
                <c:pt idx="696">
                  <c:v>7</c:v>
                </c:pt>
                <c:pt idx="697">
                  <c:v>7</c:v>
                </c:pt>
                <c:pt idx="698">
                  <c:v>7</c:v>
                </c:pt>
                <c:pt idx="699">
                  <c:v>7</c:v>
                </c:pt>
                <c:pt idx="700">
                  <c:v>7</c:v>
                </c:pt>
                <c:pt idx="701">
                  <c:v>7</c:v>
                </c:pt>
                <c:pt idx="702">
                  <c:v>7</c:v>
                </c:pt>
                <c:pt idx="703">
                  <c:v>7</c:v>
                </c:pt>
                <c:pt idx="704">
                  <c:v>7</c:v>
                </c:pt>
                <c:pt idx="705">
                  <c:v>7</c:v>
                </c:pt>
                <c:pt idx="706">
                  <c:v>7</c:v>
                </c:pt>
                <c:pt idx="707">
                  <c:v>7</c:v>
                </c:pt>
                <c:pt idx="708">
                  <c:v>7</c:v>
                </c:pt>
                <c:pt idx="709">
                  <c:v>7</c:v>
                </c:pt>
                <c:pt idx="710">
                  <c:v>7</c:v>
                </c:pt>
                <c:pt idx="711">
                  <c:v>7</c:v>
                </c:pt>
                <c:pt idx="712">
                  <c:v>7</c:v>
                </c:pt>
                <c:pt idx="713">
                  <c:v>7</c:v>
                </c:pt>
                <c:pt idx="714">
                  <c:v>7</c:v>
                </c:pt>
                <c:pt idx="715">
                  <c:v>7</c:v>
                </c:pt>
                <c:pt idx="716">
                  <c:v>7</c:v>
                </c:pt>
                <c:pt idx="717">
                  <c:v>7</c:v>
                </c:pt>
                <c:pt idx="718">
                  <c:v>7</c:v>
                </c:pt>
                <c:pt idx="719">
                  <c:v>7</c:v>
                </c:pt>
                <c:pt idx="720">
                  <c:v>7</c:v>
                </c:pt>
                <c:pt idx="721">
                  <c:v>7</c:v>
                </c:pt>
                <c:pt idx="722">
                  <c:v>7</c:v>
                </c:pt>
                <c:pt idx="723">
                  <c:v>7</c:v>
                </c:pt>
                <c:pt idx="724">
                  <c:v>7</c:v>
                </c:pt>
                <c:pt idx="725">
                  <c:v>7</c:v>
                </c:pt>
                <c:pt idx="726">
                  <c:v>7</c:v>
                </c:pt>
                <c:pt idx="727">
                  <c:v>7</c:v>
                </c:pt>
                <c:pt idx="728">
                  <c:v>7</c:v>
                </c:pt>
                <c:pt idx="729">
                  <c:v>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3B46-4293-9932-2E26EA179D89}"/>
            </c:ext>
          </c:extLst>
        </c:ser>
        <c:ser>
          <c:idx val="12"/>
          <c:order val="19"/>
          <c:tx>
            <c:v>MINIMO ABSOLUTO 1980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0.22</c:v>
                </c:pt>
                <c:pt idx="1">
                  <c:v>0.22</c:v>
                </c:pt>
                <c:pt idx="2">
                  <c:v>0.22</c:v>
                </c:pt>
                <c:pt idx="3">
                  <c:v>0.22</c:v>
                </c:pt>
                <c:pt idx="4">
                  <c:v>0.22</c:v>
                </c:pt>
                <c:pt idx="5">
                  <c:v>0.22</c:v>
                </c:pt>
                <c:pt idx="6">
                  <c:v>0.22</c:v>
                </c:pt>
                <c:pt idx="7">
                  <c:v>0.22</c:v>
                </c:pt>
                <c:pt idx="8">
                  <c:v>0.22</c:v>
                </c:pt>
                <c:pt idx="9">
                  <c:v>0.22</c:v>
                </c:pt>
                <c:pt idx="10">
                  <c:v>0.22</c:v>
                </c:pt>
                <c:pt idx="11">
                  <c:v>0.22</c:v>
                </c:pt>
                <c:pt idx="12">
                  <c:v>0.22</c:v>
                </c:pt>
                <c:pt idx="13">
                  <c:v>0.22</c:v>
                </c:pt>
                <c:pt idx="14">
                  <c:v>0.22</c:v>
                </c:pt>
                <c:pt idx="15">
                  <c:v>0.22</c:v>
                </c:pt>
                <c:pt idx="16">
                  <c:v>0.22</c:v>
                </c:pt>
                <c:pt idx="17">
                  <c:v>0.22</c:v>
                </c:pt>
                <c:pt idx="18">
                  <c:v>0.22</c:v>
                </c:pt>
                <c:pt idx="19">
                  <c:v>0.22</c:v>
                </c:pt>
                <c:pt idx="20">
                  <c:v>0.22</c:v>
                </c:pt>
                <c:pt idx="21">
                  <c:v>0.22</c:v>
                </c:pt>
                <c:pt idx="22">
                  <c:v>0.22</c:v>
                </c:pt>
                <c:pt idx="23">
                  <c:v>0.22</c:v>
                </c:pt>
                <c:pt idx="24">
                  <c:v>0.22</c:v>
                </c:pt>
                <c:pt idx="25">
                  <c:v>0.22</c:v>
                </c:pt>
                <c:pt idx="26">
                  <c:v>0.22</c:v>
                </c:pt>
                <c:pt idx="27">
                  <c:v>0.22</c:v>
                </c:pt>
                <c:pt idx="28">
                  <c:v>0.22</c:v>
                </c:pt>
                <c:pt idx="29">
                  <c:v>0.22</c:v>
                </c:pt>
                <c:pt idx="30">
                  <c:v>0.22</c:v>
                </c:pt>
                <c:pt idx="31">
                  <c:v>0.22</c:v>
                </c:pt>
                <c:pt idx="32">
                  <c:v>0.22</c:v>
                </c:pt>
                <c:pt idx="33">
                  <c:v>0.22</c:v>
                </c:pt>
                <c:pt idx="34">
                  <c:v>0.22</c:v>
                </c:pt>
                <c:pt idx="35">
                  <c:v>0.22</c:v>
                </c:pt>
                <c:pt idx="36">
                  <c:v>0.22</c:v>
                </c:pt>
                <c:pt idx="37">
                  <c:v>0.22</c:v>
                </c:pt>
                <c:pt idx="38">
                  <c:v>0.22</c:v>
                </c:pt>
                <c:pt idx="39">
                  <c:v>0.22</c:v>
                </c:pt>
                <c:pt idx="40">
                  <c:v>0.22</c:v>
                </c:pt>
                <c:pt idx="41">
                  <c:v>0.22</c:v>
                </c:pt>
                <c:pt idx="42">
                  <c:v>0.22</c:v>
                </c:pt>
                <c:pt idx="43">
                  <c:v>0.22</c:v>
                </c:pt>
                <c:pt idx="44">
                  <c:v>0.22</c:v>
                </c:pt>
                <c:pt idx="45">
                  <c:v>0.22</c:v>
                </c:pt>
                <c:pt idx="46">
                  <c:v>0.22</c:v>
                </c:pt>
                <c:pt idx="47">
                  <c:v>0.22</c:v>
                </c:pt>
                <c:pt idx="48">
                  <c:v>0.22</c:v>
                </c:pt>
                <c:pt idx="49">
                  <c:v>0.22</c:v>
                </c:pt>
                <c:pt idx="50">
                  <c:v>0.22</c:v>
                </c:pt>
                <c:pt idx="51">
                  <c:v>0.22</c:v>
                </c:pt>
                <c:pt idx="52">
                  <c:v>0.22</c:v>
                </c:pt>
                <c:pt idx="53">
                  <c:v>0.22</c:v>
                </c:pt>
                <c:pt idx="54">
                  <c:v>0.22</c:v>
                </c:pt>
                <c:pt idx="55">
                  <c:v>0.22</c:v>
                </c:pt>
                <c:pt idx="56">
                  <c:v>0.22</c:v>
                </c:pt>
                <c:pt idx="57">
                  <c:v>0.22</c:v>
                </c:pt>
                <c:pt idx="58">
                  <c:v>0.22</c:v>
                </c:pt>
                <c:pt idx="59">
                  <c:v>0.22</c:v>
                </c:pt>
                <c:pt idx="60">
                  <c:v>0.22</c:v>
                </c:pt>
                <c:pt idx="61">
                  <c:v>0.22</c:v>
                </c:pt>
                <c:pt idx="62">
                  <c:v>0.22</c:v>
                </c:pt>
                <c:pt idx="63">
                  <c:v>0.22</c:v>
                </c:pt>
                <c:pt idx="64">
                  <c:v>0.22</c:v>
                </c:pt>
                <c:pt idx="65">
                  <c:v>0.22</c:v>
                </c:pt>
                <c:pt idx="66">
                  <c:v>0.22</c:v>
                </c:pt>
                <c:pt idx="67">
                  <c:v>0.22</c:v>
                </c:pt>
                <c:pt idx="68">
                  <c:v>0.22</c:v>
                </c:pt>
                <c:pt idx="69">
                  <c:v>0.22</c:v>
                </c:pt>
                <c:pt idx="70">
                  <c:v>0.22</c:v>
                </c:pt>
                <c:pt idx="71">
                  <c:v>0.22</c:v>
                </c:pt>
                <c:pt idx="72">
                  <c:v>0.22</c:v>
                </c:pt>
                <c:pt idx="73">
                  <c:v>0.22</c:v>
                </c:pt>
                <c:pt idx="74">
                  <c:v>0.22</c:v>
                </c:pt>
                <c:pt idx="75">
                  <c:v>0.22</c:v>
                </c:pt>
                <c:pt idx="76">
                  <c:v>0.22</c:v>
                </c:pt>
                <c:pt idx="77">
                  <c:v>0.22</c:v>
                </c:pt>
                <c:pt idx="78">
                  <c:v>0.22</c:v>
                </c:pt>
                <c:pt idx="79">
                  <c:v>0.22</c:v>
                </c:pt>
                <c:pt idx="80">
                  <c:v>0.22</c:v>
                </c:pt>
                <c:pt idx="81">
                  <c:v>0.22</c:v>
                </c:pt>
                <c:pt idx="82">
                  <c:v>0.22</c:v>
                </c:pt>
                <c:pt idx="83">
                  <c:v>0.22</c:v>
                </c:pt>
                <c:pt idx="84">
                  <c:v>0.22</c:v>
                </c:pt>
                <c:pt idx="85">
                  <c:v>0.22</c:v>
                </c:pt>
                <c:pt idx="86">
                  <c:v>0.22</c:v>
                </c:pt>
                <c:pt idx="87">
                  <c:v>0.22</c:v>
                </c:pt>
                <c:pt idx="88">
                  <c:v>0.22</c:v>
                </c:pt>
                <c:pt idx="89">
                  <c:v>0.22</c:v>
                </c:pt>
                <c:pt idx="90">
                  <c:v>0.22</c:v>
                </c:pt>
                <c:pt idx="91">
                  <c:v>0.22</c:v>
                </c:pt>
                <c:pt idx="92">
                  <c:v>0.22</c:v>
                </c:pt>
                <c:pt idx="93">
                  <c:v>0.22</c:v>
                </c:pt>
                <c:pt idx="94">
                  <c:v>0.22</c:v>
                </c:pt>
                <c:pt idx="95">
                  <c:v>0.22</c:v>
                </c:pt>
                <c:pt idx="96">
                  <c:v>0.22</c:v>
                </c:pt>
                <c:pt idx="97">
                  <c:v>0.22</c:v>
                </c:pt>
                <c:pt idx="98">
                  <c:v>0.22</c:v>
                </c:pt>
                <c:pt idx="99">
                  <c:v>0.22</c:v>
                </c:pt>
                <c:pt idx="100">
                  <c:v>0.22</c:v>
                </c:pt>
                <c:pt idx="101">
                  <c:v>0.22</c:v>
                </c:pt>
                <c:pt idx="102">
                  <c:v>0.22</c:v>
                </c:pt>
                <c:pt idx="103">
                  <c:v>0.22</c:v>
                </c:pt>
                <c:pt idx="104">
                  <c:v>0.22</c:v>
                </c:pt>
                <c:pt idx="105">
                  <c:v>0.22</c:v>
                </c:pt>
                <c:pt idx="106">
                  <c:v>0.22</c:v>
                </c:pt>
                <c:pt idx="107">
                  <c:v>0.22</c:v>
                </c:pt>
                <c:pt idx="108">
                  <c:v>0.22</c:v>
                </c:pt>
                <c:pt idx="109">
                  <c:v>0.22</c:v>
                </c:pt>
                <c:pt idx="110">
                  <c:v>0.22</c:v>
                </c:pt>
                <c:pt idx="111">
                  <c:v>0.22</c:v>
                </c:pt>
                <c:pt idx="112">
                  <c:v>0.22</c:v>
                </c:pt>
                <c:pt idx="113">
                  <c:v>0.22</c:v>
                </c:pt>
                <c:pt idx="114">
                  <c:v>0.22</c:v>
                </c:pt>
                <c:pt idx="115">
                  <c:v>0.22</c:v>
                </c:pt>
                <c:pt idx="116">
                  <c:v>0.22</c:v>
                </c:pt>
                <c:pt idx="117">
                  <c:v>0.22</c:v>
                </c:pt>
                <c:pt idx="118">
                  <c:v>0.22</c:v>
                </c:pt>
                <c:pt idx="119">
                  <c:v>0.22</c:v>
                </c:pt>
                <c:pt idx="120">
                  <c:v>0.22</c:v>
                </c:pt>
                <c:pt idx="121">
                  <c:v>0.22</c:v>
                </c:pt>
                <c:pt idx="122">
                  <c:v>0.22</c:v>
                </c:pt>
                <c:pt idx="123">
                  <c:v>0.22</c:v>
                </c:pt>
                <c:pt idx="124">
                  <c:v>0.22</c:v>
                </c:pt>
                <c:pt idx="125">
                  <c:v>0.22</c:v>
                </c:pt>
                <c:pt idx="126">
                  <c:v>0.22</c:v>
                </c:pt>
                <c:pt idx="127">
                  <c:v>0.22</c:v>
                </c:pt>
                <c:pt idx="128">
                  <c:v>0.22</c:v>
                </c:pt>
                <c:pt idx="129">
                  <c:v>0.22</c:v>
                </c:pt>
                <c:pt idx="130">
                  <c:v>0.22</c:v>
                </c:pt>
                <c:pt idx="131">
                  <c:v>0.22</c:v>
                </c:pt>
                <c:pt idx="132">
                  <c:v>0.22</c:v>
                </c:pt>
                <c:pt idx="133">
                  <c:v>0.22</c:v>
                </c:pt>
                <c:pt idx="134">
                  <c:v>0.22</c:v>
                </c:pt>
                <c:pt idx="135">
                  <c:v>0.22</c:v>
                </c:pt>
                <c:pt idx="136">
                  <c:v>0.22</c:v>
                </c:pt>
                <c:pt idx="137">
                  <c:v>0.22</c:v>
                </c:pt>
                <c:pt idx="138">
                  <c:v>0.22</c:v>
                </c:pt>
                <c:pt idx="139">
                  <c:v>0.22</c:v>
                </c:pt>
                <c:pt idx="140">
                  <c:v>0.22</c:v>
                </c:pt>
                <c:pt idx="141">
                  <c:v>0.22</c:v>
                </c:pt>
                <c:pt idx="142">
                  <c:v>0.22</c:v>
                </c:pt>
                <c:pt idx="143">
                  <c:v>0.22</c:v>
                </c:pt>
                <c:pt idx="144">
                  <c:v>0.22</c:v>
                </c:pt>
                <c:pt idx="145">
                  <c:v>0.22</c:v>
                </c:pt>
                <c:pt idx="146">
                  <c:v>0.22</c:v>
                </c:pt>
                <c:pt idx="147">
                  <c:v>0.22</c:v>
                </c:pt>
                <c:pt idx="148">
                  <c:v>0.22</c:v>
                </c:pt>
                <c:pt idx="149">
                  <c:v>0.22</c:v>
                </c:pt>
                <c:pt idx="150">
                  <c:v>0.22</c:v>
                </c:pt>
                <c:pt idx="151">
                  <c:v>0.22</c:v>
                </c:pt>
                <c:pt idx="152">
                  <c:v>0.22</c:v>
                </c:pt>
                <c:pt idx="153">
                  <c:v>0.22</c:v>
                </c:pt>
                <c:pt idx="154">
                  <c:v>0.22</c:v>
                </c:pt>
                <c:pt idx="155">
                  <c:v>0.22</c:v>
                </c:pt>
                <c:pt idx="156">
                  <c:v>0.22</c:v>
                </c:pt>
                <c:pt idx="157">
                  <c:v>0.22</c:v>
                </c:pt>
                <c:pt idx="158">
                  <c:v>0.22</c:v>
                </c:pt>
                <c:pt idx="159">
                  <c:v>0.22</c:v>
                </c:pt>
                <c:pt idx="160">
                  <c:v>0.22</c:v>
                </c:pt>
                <c:pt idx="161">
                  <c:v>0.22</c:v>
                </c:pt>
                <c:pt idx="162">
                  <c:v>0.22</c:v>
                </c:pt>
                <c:pt idx="163">
                  <c:v>0.22</c:v>
                </c:pt>
                <c:pt idx="164">
                  <c:v>0.22</c:v>
                </c:pt>
                <c:pt idx="165">
                  <c:v>0.22</c:v>
                </c:pt>
                <c:pt idx="166">
                  <c:v>0.22</c:v>
                </c:pt>
                <c:pt idx="167">
                  <c:v>0.22</c:v>
                </c:pt>
                <c:pt idx="168">
                  <c:v>0.22</c:v>
                </c:pt>
                <c:pt idx="169">
                  <c:v>0.22</c:v>
                </c:pt>
                <c:pt idx="170">
                  <c:v>0.22</c:v>
                </c:pt>
                <c:pt idx="171">
                  <c:v>0.22</c:v>
                </c:pt>
                <c:pt idx="172">
                  <c:v>0.22</c:v>
                </c:pt>
                <c:pt idx="173">
                  <c:v>0.22</c:v>
                </c:pt>
                <c:pt idx="174">
                  <c:v>0.22</c:v>
                </c:pt>
                <c:pt idx="175">
                  <c:v>0.22</c:v>
                </c:pt>
                <c:pt idx="176">
                  <c:v>0.22</c:v>
                </c:pt>
                <c:pt idx="177">
                  <c:v>0.22</c:v>
                </c:pt>
                <c:pt idx="178">
                  <c:v>0.22</c:v>
                </c:pt>
                <c:pt idx="179">
                  <c:v>0.22</c:v>
                </c:pt>
                <c:pt idx="180">
                  <c:v>0.22</c:v>
                </c:pt>
                <c:pt idx="181">
                  <c:v>0.22</c:v>
                </c:pt>
                <c:pt idx="182">
                  <c:v>0.22</c:v>
                </c:pt>
                <c:pt idx="183">
                  <c:v>0.22</c:v>
                </c:pt>
                <c:pt idx="184">
                  <c:v>0.22</c:v>
                </c:pt>
                <c:pt idx="185">
                  <c:v>0.22</c:v>
                </c:pt>
                <c:pt idx="186">
                  <c:v>0.22</c:v>
                </c:pt>
                <c:pt idx="187">
                  <c:v>0.22</c:v>
                </c:pt>
                <c:pt idx="188">
                  <c:v>0.22</c:v>
                </c:pt>
                <c:pt idx="189">
                  <c:v>0.22</c:v>
                </c:pt>
                <c:pt idx="190">
                  <c:v>0.22</c:v>
                </c:pt>
                <c:pt idx="191">
                  <c:v>0.22</c:v>
                </c:pt>
                <c:pt idx="192">
                  <c:v>0.22</c:v>
                </c:pt>
                <c:pt idx="193">
                  <c:v>0.22</c:v>
                </c:pt>
                <c:pt idx="194">
                  <c:v>0.22</c:v>
                </c:pt>
                <c:pt idx="195">
                  <c:v>0.22</c:v>
                </c:pt>
                <c:pt idx="196">
                  <c:v>0.22</c:v>
                </c:pt>
                <c:pt idx="197">
                  <c:v>0.22</c:v>
                </c:pt>
                <c:pt idx="198">
                  <c:v>0.22</c:v>
                </c:pt>
                <c:pt idx="199">
                  <c:v>0.22</c:v>
                </c:pt>
                <c:pt idx="200">
                  <c:v>0.22</c:v>
                </c:pt>
                <c:pt idx="201">
                  <c:v>0.22</c:v>
                </c:pt>
                <c:pt idx="202">
                  <c:v>0.22</c:v>
                </c:pt>
                <c:pt idx="203">
                  <c:v>0.22</c:v>
                </c:pt>
                <c:pt idx="204">
                  <c:v>0.22</c:v>
                </c:pt>
                <c:pt idx="205">
                  <c:v>0.22</c:v>
                </c:pt>
                <c:pt idx="206">
                  <c:v>0.22</c:v>
                </c:pt>
                <c:pt idx="207">
                  <c:v>0.22</c:v>
                </c:pt>
                <c:pt idx="208">
                  <c:v>0.22</c:v>
                </c:pt>
                <c:pt idx="209">
                  <c:v>0.22</c:v>
                </c:pt>
                <c:pt idx="210">
                  <c:v>0.22</c:v>
                </c:pt>
                <c:pt idx="211">
                  <c:v>0.22</c:v>
                </c:pt>
                <c:pt idx="212">
                  <c:v>0.22</c:v>
                </c:pt>
                <c:pt idx="213">
                  <c:v>0.22</c:v>
                </c:pt>
                <c:pt idx="214">
                  <c:v>0.22</c:v>
                </c:pt>
                <c:pt idx="215">
                  <c:v>0.22</c:v>
                </c:pt>
                <c:pt idx="216">
                  <c:v>0.22</c:v>
                </c:pt>
                <c:pt idx="217">
                  <c:v>0.22</c:v>
                </c:pt>
                <c:pt idx="218">
                  <c:v>0.22</c:v>
                </c:pt>
                <c:pt idx="219">
                  <c:v>0.22</c:v>
                </c:pt>
                <c:pt idx="220">
                  <c:v>0.22</c:v>
                </c:pt>
                <c:pt idx="221">
                  <c:v>0.22</c:v>
                </c:pt>
                <c:pt idx="222">
                  <c:v>0.22</c:v>
                </c:pt>
                <c:pt idx="223">
                  <c:v>0.22</c:v>
                </c:pt>
                <c:pt idx="224">
                  <c:v>0.22</c:v>
                </c:pt>
                <c:pt idx="225">
                  <c:v>0.22</c:v>
                </c:pt>
                <c:pt idx="226">
                  <c:v>0.22</c:v>
                </c:pt>
                <c:pt idx="227">
                  <c:v>0.22</c:v>
                </c:pt>
                <c:pt idx="228">
                  <c:v>0.22</c:v>
                </c:pt>
                <c:pt idx="229">
                  <c:v>0.22</c:v>
                </c:pt>
                <c:pt idx="230">
                  <c:v>0.22</c:v>
                </c:pt>
                <c:pt idx="231">
                  <c:v>0.22</c:v>
                </c:pt>
                <c:pt idx="232">
                  <c:v>0.22</c:v>
                </c:pt>
                <c:pt idx="233">
                  <c:v>0.22</c:v>
                </c:pt>
                <c:pt idx="234">
                  <c:v>0.22</c:v>
                </c:pt>
                <c:pt idx="235">
                  <c:v>0.22</c:v>
                </c:pt>
                <c:pt idx="236">
                  <c:v>0.22</c:v>
                </c:pt>
                <c:pt idx="237">
                  <c:v>0.22</c:v>
                </c:pt>
                <c:pt idx="238">
                  <c:v>0.22</c:v>
                </c:pt>
                <c:pt idx="239">
                  <c:v>0.22</c:v>
                </c:pt>
                <c:pt idx="240">
                  <c:v>0.22</c:v>
                </c:pt>
                <c:pt idx="241">
                  <c:v>0.22</c:v>
                </c:pt>
                <c:pt idx="242">
                  <c:v>0.22</c:v>
                </c:pt>
                <c:pt idx="243">
                  <c:v>0.22</c:v>
                </c:pt>
                <c:pt idx="244">
                  <c:v>0.22</c:v>
                </c:pt>
                <c:pt idx="245">
                  <c:v>0.22</c:v>
                </c:pt>
                <c:pt idx="246">
                  <c:v>0.22</c:v>
                </c:pt>
                <c:pt idx="247">
                  <c:v>0.22</c:v>
                </c:pt>
                <c:pt idx="248">
                  <c:v>0.22</c:v>
                </c:pt>
                <c:pt idx="249">
                  <c:v>0.22</c:v>
                </c:pt>
                <c:pt idx="250">
                  <c:v>0.22</c:v>
                </c:pt>
                <c:pt idx="251">
                  <c:v>0.22</c:v>
                </c:pt>
                <c:pt idx="252">
                  <c:v>0.22</c:v>
                </c:pt>
                <c:pt idx="253">
                  <c:v>0.22</c:v>
                </c:pt>
                <c:pt idx="254">
                  <c:v>0.22</c:v>
                </c:pt>
                <c:pt idx="255">
                  <c:v>0.22</c:v>
                </c:pt>
                <c:pt idx="256">
                  <c:v>0.22</c:v>
                </c:pt>
                <c:pt idx="257">
                  <c:v>0.22</c:v>
                </c:pt>
                <c:pt idx="258">
                  <c:v>0.22</c:v>
                </c:pt>
                <c:pt idx="259">
                  <c:v>0.22</c:v>
                </c:pt>
                <c:pt idx="260">
                  <c:v>0.22</c:v>
                </c:pt>
                <c:pt idx="261">
                  <c:v>0.22</c:v>
                </c:pt>
                <c:pt idx="262">
                  <c:v>0.22</c:v>
                </c:pt>
                <c:pt idx="263">
                  <c:v>0.22</c:v>
                </c:pt>
                <c:pt idx="264">
                  <c:v>0.22</c:v>
                </c:pt>
                <c:pt idx="265">
                  <c:v>0.22</c:v>
                </c:pt>
                <c:pt idx="266">
                  <c:v>0.22</c:v>
                </c:pt>
                <c:pt idx="267">
                  <c:v>0.22</c:v>
                </c:pt>
                <c:pt idx="268">
                  <c:v>0.22</c:v>
                </c:pt>
                <c:pt idx="269">
                  <c:v>0.22</c:v>
                </c:pt>
                <c:pt idx="270">
                  <c:v>0.22</c:v>
                </c:pt>
                <c:pt idx="271">
                  <c:v>0.22</c:v>
                </c:pt>
                <c:pt idx="272">
                  <c:v>0.22</c:v>
                </c:pt>
                <c:pt idx="273">
                  <c:v>0.22</c:v>
                </c:pt>
                <c:pt idx="274">
                  <c:v>0.22</c:v>
                </c:pt>
                <c:pt idx="275">
                  <c:v>0.22</c:v>
                </c:pt>
                <c:pt idx="276">
                  <c:v>0.22</c:v>
                </c:pt>
                <c:pt idx="277">
                  <c:v>0.22</c:v>
                </c:pt>
                <c:pt idx="278">
                  <c:v>0.22</c:v>
                </c:pt>
                <c:pt idx="279">
                  <c:v>0.22</c:v>
                </c:pt>
                <c:pt idx="280">
                  <c:v>0.22</c:v>
                </c:pt>
                <c:pt idx="281">
                  <c:v>0.22</c:v>
                </c:pt>
                <c:pt idx="282">
                  <c:v>0.22</c:v>
                </c:pt>
                <c:pt idx="283">
                  <c:v>0.22</c:v>
                </c:pt>
                <c:pt idx="284">
                  <c:v>0.22</c:v>
                </c:pt>
                <c:pt idx="285">
                  <c:v>0.22</c:v>
                </c:pt>
                <c:pt idx="286">
                  <c:v>0.22</c:v>
                </c:pt>
                <c:pt idx="287">
                  <c:v>0.22</c:v>
                </c:pt>
                <c:pt idx="288">
                  <c:v>0.22</c:v>
                </c:pt>
                <c:pt idx="289">
                  <c:v>0.22</c:v>
                </c:pt>
                <c:pt idx="290">
                  <c:v>0.22</c:v>
                </c:pt>
                <c:pt idx="291">
                  <c:v>0.22</c:v>
                </c:pt>
                <c:pt idx="292">
                  <c:v>0.22</c:v>
                </c:pt>
                <c:pt idx="293">
                  <c:v>0.22</c:v>
                </c:pt>
                <c:pt idx="294">
                  <c:v>0.22</c:v>
                </c:pt>
                <c:pt idx="295">
                  <c:v>0.22</c:v>
                </c:pt>
                <c:pt idx="296">
                  <c:v>0.22</c:v>
                </c:pt>
                <c:pt idx="297">
                  <c:v>0.22</c:v>
                </c:pt>
                <c:pt idx="298">
                  <c:v>0.22</c:v>
                </c:pt>
                <c:pt idx="299">
                  <c:v>0.22</c:v>
                </c:pt>
                <c:pt idx="300">
                  <c:v>0.22</c:v>
                </c:pt>
                <c:pt idx="301">
                  <c:v>0.22</c:v>
                </c:pt>
                <c:pt idx="302">
                  <c:v>0.22</c:v>
                </c:pt>
                <c:pt idx="303">
                  <c:v>0.22</c:v>
                </c:pt>
                <c:pt idx="304">
                  <c:v>0.22</c:v>
                </c:pt>
                <c:pt idx="305">
                  <c:v>0.22</c:v>
                </c:pt>
                <c:pt idx="306">
                  <c:v>0.22</c:v>
                </c:pt>
                <c:pt idx="307">
                  <c:v>0.22</c:v>
                </c:pt>
                <c:pt idx="308">
                  <c:v>0.22</c:v>
                </c:pt>
                <c:pt idx="309">
                  <c:v>0.22</c:v>
                </c:pt>
                <c:pt idx="310">
                  <c:v>0.22</c:v>
                </c:pt>
                <c:pt idx="311">
                  <c:v>0.22</c:v>
                </c:pt>
                <c:pt idx="312">
                  <c:v>0.22</c:v>
                </c:pt>
                <c:pt idx="313">
                  <c:v>0.22</c:v>
                </c:pt>
                <c:pt idx="314">
                  <c:v>0.22</c:v>
                </c:pt>
                <c:pt idx="315">
                  <c:v>0.22</c:v>
                </c:pt>
                <c:pt idx="316">
                  <c:v>0.22</c:v>
                </c:pt>
                <c:pt idx="317">
                  <c:v>0.22</c:v>
                </c:pt>
                <c:pt idx="318">
                  <c:v>0.22</c:v>
                </c:pt>
                <c:pt idx="319">
                  <c:v>0.22</c:v>
                </c:pt>
                <c:pt idx="320">
                  <c:v>0.22</c:v>
                </c:pt>
                <c:pt idx="321">
                  <c:v>0.22</c:v>
                </c:pt>
                <c:pt idx="322">
                  <c:v>0.22</c:v>
                </c:pt>
                <c:pt idx="323">
                  <c:v>0.22</c:v>
                </c:pt>
                <c:pt idx="324">
                  <c:v>0.22</c:v>
                </c:pt>
                <c:pt idx="325">
                  <c:v>0.22</c:v>
                </c:pt>
                <c:pt idx="326">
                  <c:v>0.22</c:v>
                </c:pt>
                <c:pt idx="327">
                  <c:v>0.22</c:v>
                </c:pt>
                <c:pt idx="328">
                  <c:v>0.22</c:v>
                </c:pt>
                <c:pt idx="329">
                  <c:v>0.22</c:v>
                </c:pt>
                <c:pt idx="330">
                  <c:v>0.22</c:v>
                </c:pt>
                <c:pt idx="331">
                  <c:v>0.22</c:v>
                </c:pt>
                <c:pt idx="332">
                  <c:v>0.22</c:v>
                </c:pt>
                <c:pt idx="333">
                  <c:v>0.22</c:v>
                </c:pt>
                <c:pt idx="334">
                  <c:v>0.22</c:v>
                </c:pt>
                <c:pt idx="335">
                  <c:v>0.22</c:v>
                </c:pt>
                <c:pt idx="336">
                  <c:v>0.22</c:v>
                </c:pt>
                <c:pt idx="337">
                  <c:v>0.22</c:v>
                </c:pt>
                <c:pt idx="338">
                  <c:v>0.22</c:v>
                </c:pt>
                <c:pt idx="339">
                  <c:v>0.22</c:v>
                </c:pt>
                <c:pt idx="340">
                  <c:v>0.22</c:v>
                </c:pt>
                <c:pt idx="341">
                  <c:v>0.22</c:v>
                </c:pt>
                <c:pt idx="342">
                  <c:v>0.22</c:v>
                </c:pt>
                <c:pt idx="343">
                  <c:v>0.22</c:v>
                </c:pt>
                <c:pt idx="344">
                  <c:v>0.22</c:v>
                </c:pt>
                <c:pt idx="345">
                  <c:v>0.22</c:v>
                </c:pt>
                <c:pt idx="346">
                  <c:v>0.22</c:v>
                </c:pt>
                <c:pt idx="347">
                  <c:v>0.22</c:v>
                </c:pt>
                <c:pt idx="348">
                  <c:v>0.22</c:v>
                </c:pt>
                <c:pt idx="349">
                  <c:v>0.22</c:v>
                </c:pt>
                <c:pt idx="350">
                  <c:v>0.22</c:v>
                </c:pt>
                <c:pt idx="351">
                  <c:v>0.22</c:v>
                </c:pt>
                <c:pt idx="352">
                  <c:v>0.22</c:v>
                </c:pt>
                <c:pt idx="353">
                  <c:v>0.22</c:v>
                </c:pt>
                <c:pt idx="354">
                  <c:v>0.22</c:v>
                </c:pt>
                <c:pt idx="355">
                  <c:v>0.22</c:v>
                </c:pt>
                <c:pt idx="356">
                  <c:v>0.22</c:v>
                </c:pt>
                <c:pt idx="357">
                  <c:v>0.22</c:v>
                </c:pt>
                <c:pt idx="358">
                  <c:v>0.22</c:v>
                </c:pt>
                <c:pt idx="359">
                  <c:v>0.22</c:v>
                </c:pt>
                <c:pt idx="360">
                  <c:v>0.22</c:v>
                </c:pt>
                <c:pt idx="361">
                  <c:v>0.22</c:v>
                </c:pt>
                <c:pt idx="362">
                  <c:v>0.22</c:v>
                </c:pt>
                <c:pt idx="363">
                  <c:v>0.22</c:v>
                </c:pt>
                <c:pt idx="364">
                  <c:v>0.22</c:v>
                </c:pt>
                <c:pt idx="365">
                  <c:v>0.22</c:v>
                </c:pt>
                <c:pt idx="366">
                  <c:v>0.22</c:v>
                </c:pt>
                <c:pt idx="367">
                  <c:v>0.22</c:v>
                </c:pt>
                <c:pt idx="368">
                  <c:v>0.22</c:v>
                </c:pt>
                <c:pt idx="369">
                  <c:v>0.22</c:v>
                </c:pt>
                <c:pt idx="370">
                  <c:v>0.22</c:v>
                </c:pt>
                <c:pt idx="371">
                  <c:v>0.22</c:v>
                </c:pt>
                <c:pt idx="372">
                  <c:v>0.22</c:v>
                </c:pt>
                <c:pt idx="373">
                  <c:v>0.22</c:v>
                </c:pt>
                <c:pt idx="374">
                  <c:v>0.22</c:v>
                </c:pt>
                <c:pt idx="375">
                  <c:v>0.22</c:v>
                </c:pt>
                <c:pt idx="376">
                  <c:v>0.22</c:v>
                </c:pt>
                <c:pt idx="377">
                  <c:v>0.22</c:v>
                </c:pt>
                <c:pt idx="378">
                  <c:v>0.22</c:v>
                </c:pt>
                <c:pt idx="379">
                  <c:v>0.22</c:v>
                </c:pt>
                <c:pt idx="380">
                  <c:v>0.22</c:v>
                </c:pt>
                <c:pt idx="381">
                  <c:v>0.22</c:v>
                </c:pt>
                <c:pt idx="382">
                  <c:v>0.22</c:v>
                </c:pt>
                <c:pt idx="383">
                  <c:v>0.22</c:v>
                </c:pt>
                <c:pt idx="384">
                  <c:v>0.22</c:v>
                </c:pt>
                <c:pt idx="385">
                  <c:v>0.22</c:v>
                </c:pt>
                <c:pt idx="386">
                  <c:v>0.22</c:v>
                </c:pt>
                <c:pt idx="387">
                  <c:v>0.22</c:v>
                </c:pt>
                <c:pt idx="388">
                  <c:v>0.22</c:v>
                </c:pt>
                <c:pt idx="389">
                  <c:v>0.22</c:v>
                </c:pt>
                <c:pt idx="390">
                  <c:v>0.22</c:v>
                </c:pt>
                <c:pt idx="391">
                  <c:v>0.22</c:v>
                </c:pt>
                <c:pt idx="392">
                  <c:v>0.22</c:v>
                </c:pt>
                <c:pt idx="393">
                  <c:v>0.22</c:v>
                </c:pt>
                <c:pt idx="394">
                  <c:v>0.22</c:v>
                </c:pt>
                <c:pt idx="395">
                  <c:v>0.22</c:v>
                </c:pt>
                <c:pt idx="396">
                  <c:v>0.22</c:v>
                </c:pt>
                <c:pt idx="397">
                  <c:v>0.22</c:v>
                </c:pt>
                <c:pt idx="398">
                  <c:v>0.22</c:v>
                </c:pt>
                <c:pt idx="399">
                  <c:v>0.22</c:v>
                </c:pt>
                <c:pt idx="400">
                  <c:v>0.22</c:v>
                </c:pt>
                <c:pt idx="401">
                  <c:v>0.22</c:v>
                </c:pt>
                <c:pt idx="402">
                  <c:v>0.22</c:v>
                </c:pt>
                <c:pt idx="403">
                  <c:v>0.22</c:v>
                </c:pt>
                <c:pt idx="404">
                  <c:v>0.22</c:v>
                </c:pt>
                <c:pt idx="405">
                  <c:v>0.22</c:v>
                </c:pt>
                <c:pt idx="406">
                  <c:v>0.22</c:v>
                </c:pt>
                <c:pt idx="407">
                  <c:v>0.22</c:v>
                </c:pt>
                <c:pt idx="408">
                  <c:v>0.22</c:v>
                </c:pt>
                <c:pt idx="409">
                  <c:v>0.22</c:v>
                </c:pt>
                <c:pt idx="410">
                  <c:v>0.22</c:v>
                </c:pt>
                <c:pt idx="411">
                  <c:v>0.22</c:v>
                </c:pt>
                <c:pt idx="412">
                  <c:v>0.22</c:v>
                </c:pt>
                <c:pt idx="413">
                  <c:v>0.22</c:v>
                </c:pt>
                <c:pt idx="414">
                  <c:v>0.22</c:v>
                </c:pt>
                <c:pt idx="415">
                  <c:v>0.22</c:v>
                </c:pt>
                <c:pt idx="416">
                  <c:v>0.22</c:v>
                </c:pt>
                <c:pt idx="417">
                  <c:v>0.22</c:v>
                </c:pt>
                <c:pt idx="418">
                  <c:v>0.22</c:v>
                </c:pt>
                <c:pt idx="419">
                  <c:v>0.22</c:v>
                </c:pt>
                <c:pt idx="420">
                  <c:v>0.22</c:v>
                </c:pt>
                <c:pt idx="421">
                  <c:v>0.22</c:v>
                </c:pt>
                <c:pt idx="422">
                  <c:v>0.22</c:v>
                </c:pt>
                <c:pt idx="423">
                  <c:v>0.22</c:v>
                </c:pt>
                <c:pt idx="424">
                  <c:v>0.22</c:v>
                </c:pt>
                <c:pt idx="425">
                  <c:v>0.22</c:v>
                </c:pt>
                <c:pt idx="426">
                  <c:v>0.22</c:v>
                </c:pt>
                <c:pt idx="427">
                  <c:v>0.22</c:v>
                </c:pt>
                <c:pt idx="428">
                  <c:v>0.22</c:v>
                </c:pt>
                <c:pt idx="429">
                  <c:v>0.22</c:v>
                </c:pt>
                <c:pt idx="430">
                  <c:v>0.22</c:v>
                </c:pt>
                <c:pt idx="431">
                  <c:v>0.22</c:v>
                </c:pt>
                <c:pt idx="432">
                  <c:v>0.22</c:v>
                </c:pt>
                <c:pt idx="433">
                  <c:v>0.22</c:v>
                </c:pt>
                <c:pt idx="434">
                  <c:v>0.22</c:v>
                </c:pt>
                <c:pt idx="435">
                  <c:v>0.22</c:v>
                </c:pt>
                <c:pt idx="436">
                  <c:v>0.22</c:v>
                </c:pt>
                <c:pt idx="437">
                  <c:v>0.22</c:v>
                </c:pt>
                <c:pt idx="438">
                  <c:v>0.22</c:v>
                </c:pt>
                <c:pt idx="439">
                  <c:v>0.22</c:v>
                </c:pt>
                <c:pt idx="440">
                  <c:v>0.22</c:v>
                </c:pt>
                <c:pt idx="441">
                  <c:v>0.22</c:v>
                </c:pt>
                <c:pt idx="442">
                  <c:v>0.22</c:v>
                </c:pt>
                <c:pt idx="443">
                  <c:v>0.22</c:v>
                </c:pt>
                <c:pt idx="444">
                  <c:v>0.22</c:v>
                </c:pt>
                <c:pt idx="445">
                  <c:v>0.22</c:v>
                </c:pt>
                <c:pt idx="446">
                  <c:v>0.22</c:v>
                </c:pt>
                <c:pt idx="447">
                  <c:v>0.22</c:v>
                </c:pt>
                <c:pt idx="448">
                  <c:v>0.22</c:v>
                </c:pt>
                <c:pt idx="449">
                  <c:v>0.22</c:v>
                </c:pt>
                <c:pt idx="450">
                  <c:v>0.22</c:v>
                </c:pt>
                <c:pt idx="451">
                  <c:v>0.22</c:v>
                </c:pt>
                <c:pt idx="452">
                  <c:v>0.22</c:v>
                </c:pt>
                <c:pt idx="453">
                  <c:v>0.22</c:v>
                </c:pt>
                <c:pt idx="454">
                  <c:v>0.22</c:v>
                </c:pt>
                <c:pt idx="455">
                  <c:v>0.22</c:v>
                </c:pt>
                <c:pt idx="456">
                  <c:v>0.22</c:v>
                </c:pt>
                <c:pt idx="457">
                  <c:v>0.22</c:v>
                </c:pt>
                <c:pt idx="458">
                  <c:v>0.22</c:v>
                </c:pt>
                <c:pt idx="459">
                  <c:v>0.22</c:v>
                </c:pt>
                <c:pt idx="460">
                  <c:v>0.22</c:v>
                </c:pt>
                <c:pt idx="461">
                  <c:v>0.22</c:v>
                </c:pt>
                <c:pt idx="462">
                  <c:v>0.22</c:v>
                </c:pt>
                <c:pt idx="463">
                  <c:v>0.22</c:v>
                </c:pt>
                <c:pt idx="464">
                  <c:v>0.22</c:v>
                </c:pt>
                <c:pt idx="465">
                  <c:v>0.22</c:v>
                </c:pt>
                <c:pt idx="466">
                  <c:v>0.22</c:v>
                </c:pt>
                <c:pt idx="467">
                  <c:v>0.22</c:v>
                </c:pt>
                <c:pt idx="468">
                  <c:v>0.22</c:v>
                </c:pt>
                <c:pt idx="469">
                  <c:v>0.22</c:v>
                </c:pt>
                <c:pt idx="470">
                  <c:v>0.22</c:v>
                </c:pt>
                <c:pt idx="471">
                  <c:v>0.22</c:v>
                </c:pt>
                <c:pt idx="472">
                  <c:v>0.22</c:v>
                </c:pt>
                <c:pt idx="473">
                  <c:v>0.22</c:v>
                </c:pt>
                <c:pt idx="474">
                  <c:v>0.22</c:v>
                </c:pt>
                <c:pt idx="475">
                  <c:v>0.22</c:v>
                </c:pt>
                <c:pt idx="476">
                  <c:v>0.22</c:v>
                </c:pt>
                <c:pt idx="477">
                  <c:v>0.22</c:v>
                </c:pt>
                <c:pt idx="478">
                  <c:v>0.22</c:v>
                </c:pt>
                <c:pt idx="479">
                  <c:v>0.22</c:v>
                </c:pt>
                <c:pt idx="480">
                  <c:v>0.22</c:v>
                </c:pt>
                <c:pt idx="481">
                  <c:v>0.22</c:v>
                </c:pt>
                <c:pt idx="482">
                  <c:v>0.22</c:v>
                </c:pt>
                <c:pt idx="483">
                  <c:v>0.22</c:v>
                </c:pt>
                <c:pt idx="484">
                  <c:v>0.22</c:v>
                </c:pt>
                <c:pt idx="485">
                  <c:v>0.22</c:v>
                </c:pt>
                <c:pt idx="486">
                  <c:v>0.22</c:v>
                </c:pt>
                <c:pt idx="487">
                  <c:v>0.22</c:v>
                </c:pt>
                <c:pt idx="488">
                  <c:v>0.22</c:v>
                </c:pt>
                <c:pt idx="489">
                  <c:v>0.22</c:v>
                </c:pt>
                <c:pt idx="490">
                  <c:v>0.22</c:v>
                </c:pt>
                <c:pt idx="491">
                  <c:v>0.22</c:v>
                </c:pt>
                <c:pt idx="492">
                  <c:v>0.22</c:v>
                </c:pt>
                <c:pt idx="493">
                  <c:v>0.22</c:v>
                </c:pt>
                <c:pt idx="494">
                  <c:v>0.22</c:v>
                </c:pt>
                <c:pt idx="495">
                  <c:v>0.22</c:v>
                </c:pt>
                <c:pt idx="496">
                  <c:v>0.22</c:v>
                </c:pt>
                <c:pt idx="497">
                  <c:v>0.22</c:v>
                </c:pt>
                <c:pt idx="498">
                  <c:v>0.22</c:v>
                </c:pt>
                <c:pt idx="499">
                  <c:v>0.22</c:v>
                </c:pt>
                <c:pt idx="500">
                  <c:v>0.22</c:v>
                </c:pt>
                <c:pt idx="501">
                  <c:v>0.22</c:v>
                </c:pt>
                <c:pt idx="502">
                  <c:v>0.22</c:v>
                </c:pt>
                <c:pt idx="503">
                  <c:v>0.22</c:v>
                </c:pt>
                <c:pt idx="504">
                  <c:v>0.22</c:v>
                </c:pt>
                <c:pt idx="505">
                  <c:v>0.22</c:v>
                </c:pt>
                <c:pt idx="506">
                  <c:v>0.22</c:v>
                </c:pt>
                <c:pt idx="507">
                  <c:v>0.22</c:v>
                </c:pt>
                <c:pt idx="508">
                  <c:v>0.22</c:v>
                </c:pt>
                <c:pt idx="509">
                  <c:v>0.22</c:v>
                </c:pt>
                <c:pt idx="510">
                  <c:v>0.22</c:v>
                </c:pt>
                <c:pt idx="511">
                  <c:v>0.22</c:v>
                </c:pt>
                <c:pt idx="512">
                  <c:v>0.22</c:v>
                </c:pt>
                <c:pt idx="513">
                  <c:v>0.22</c:v>
                </c:pt>
                <c:pt idx="514">
                  <c:v>0.22</c:v>
                </c:pt>
                <c:pt idx="515">
                  <c:v>0.22</c:v>
                </c:pt>
                <c:pt idx="516">
                  <c:v>0.22</c:v>
                </c:pt>
                <c:pt idx="517">
                  <c:v>0.22</c:v>
                </c:pt>
                <c:pt idx="518">
                  <c:v>0.22</c:v>
                </c:pt>
                <c:pt idx="519">
                  <c:v>0.22</c:v>
                </c:pt>
                <c:pt idx="520">
                  <c:v>0.22</c:v>
                </c:pt>
                <c:pt idx="521">
                  <c:v>0.22</c:v>
                </c:pt>
                <c:pt idx="522">
                  <c:v>0.22</c:v>
                </c:pt>
                <c:pt idx="523">
                  <c:v>0.22</c:v>
                </c:pt>
                <c:pt idx="524">
                  <c:v>0.22</c:v>
                </c:pt>
                <c:pt idx="525">
                  <c:v>0.22</c:v>
                </c:pt>
                <c:pt idx="526">
                  <c:v>0.22</c:v>
                </c:pt>
                <c:pt idx="527">
                  <c:v>0.22</c:v>
                </c:pt>
                <c:pt idx="528">
                  <c:v>0.22</c:v>
                </c:pt>
                <c:pt idx="529">
                  <c:v>0.22</c:v>
                </c:pt>
                <c:pt idx="530">
                  <c:v>0.22</c:v>
                </c:pt>
                <c:pt idx="531">
                  <c:v>0.22</c:v>
                </c:pt>
                <c:pt idx="532">
                  <c:v>0.22</c:v>
                </c:pt>
                <c:pt idx="533">
                  <c:v>0.22</c:v>
                </c:pt>
                <c:pt idx="534">
                  <c:v>0.22</c:v>
                </c:pt>
                <c:pt idx="535">
                  <c:v>0.22</c:v>
                </c:pt>
                <c:pt idx="536">
                  <c:v>0.22</c:v>
                </c:pt>
                <c:pt idx="537">
                  <c:v>0.22</c:v>
                </c:pt>
                <c:pt idx="538">
                  <c:v>0.22</c:v>
                </c:pt>
                <c:pt idx="539">
                  <c:v>0.22</c:v>
                </c:pt>
                <c:pt idx="540">
                  <c:v>0.22</c:v>
                </c:pt>
                <c:pt idx="541">
                  <c:v>0.22</c:v>
                </c:pt>
                <c:pt idx="542">
                  <c:v>0.22</c:v>
                </c:pt>
                <c:pt idx="543">
                  <c:v>0.22</c:v>
                </c:pt>
                <c:pt idx="544">
                  <c:v>0.22</c:v>
                </c:pt>
                <c:pt idx="545">
                  <c:v>0.22</c:v>
                </c:pt>
                <c:pt idx="546">
                  <c:v>0.22</c:v>
                </c:pt>
                <c:pt idx="547">
                  <c:v>0.22</c:v>
                </c:pt>
                <c:pt idx="548">
                  <c:v>0.22</c:v>
                </c:pt>
                <c:pt idx="549">
                  <c:v>0.22</c:v>
                </c:pt>
                <c:pt idx="550">
                  <c:v>0.22</c:v>
                </c:pt>
                <c:pt idx="551">
                  <c:v>0.22</c:v>
                </c:pt>
                <c:pt idx="552">
                  <c:v>0.22</c:v>
                </c:pt>
                <c:pt idx="553">
                  <c:v>0.22</c:v>
                </c:pt>
                <c:pt idx="554">
                  <c:v>0.22</c:v>
                </c:pt>
                <c:pt idx="555">
                  <c:v>0.22</c:v>
                </c:pt>
                <c:pt idx="556">
                  <c:v>0.22</c:v>
                </c:pt>
                <c:pt idx="557">
                  <c:v>0.22</c:v>
                </c:pt>
                <c:pt idx="558">
                  <c:v>0.22</c:v>
                </c:pt>
                <c:pt idx="559">
                  <c:v>0.22</c:v>
                </c:pt>
                <c:pt idx="560">
                  <c:v>0.22</c:v>
                </c:pt>
                <c:pt idx="561">
                  <c:v>0.22</c:v>
                </c:pt>
                <c:pt idx="562">
                  <c:v>0.22</c:v>
                </c:pt>
                <c:pt idx="563">
                  <c:v>0.22</c:v>
                </c:pt>
                <c:pt idx="564">
                  <c:v>0.22</c:v>
                </c:pt>
                <c:pt idx="565">
                  <c:v>0.22</c:v>
                </c:pt>
                <c:pt idx="566">
                  <c:v>0.22</c:v>
                </c:pt>
                <c:pt idx="567">
                  <c:v>0.22</c:v>
                </c:pt>
                <c:pt idx="568">
                  <c:v>0.22</c:v>
                </c:pt>
                <c:pt idx="569">
                  <c:v>0.22</c:v>
                </c:pt>
                <c:pt idx="570">
                  <c:v>0.22</c:v>
                </c:pt>
                <c:pt idx="571">
                  <c:v>0.22</c:v>
                </c:pt>
                <c:pt idx="572">
                  <c:v>0.22</c:v>
                </c:pt>
                <c:pt idx="573">
                  <c:v>0.22</c:v>
                </c:pt>
                <c:pt idx="574">
                  <c:v>0.22</c:v>
                </c:pt>
                <c:pt idx="575">
                  <c:v>0.22</c:v>
                </c:pt>
                <c:pt idx="576">
                  <c:v>0.22</c:v>
                </c:pt>
                <c:pt idx="577">
                  <c:v>0.22</c:v>
                </c:pt>
                <c:pt idx="578">
                  <c:v>0.22</c:v>
                </c:pt>
                <c:pt idx="579">
                  <c:v>0.22</c:v>
                </c:pt>
                <c:pt idx="580">
                  <c:v>0.22</c:v>
                </c:pt>
                <c:pt idx="581">
                  <c:v>0.22</c:v>
                </c:pt>
                <c:pt idx="582">
                  <c:v>0.22</c:v>
                </c:pt>
                <c:pt idx="583">
                  <c:v>0.22</c:v>
                </c:pt>
                <c:pt idx="584">
                  <c:v>0.22</c:v>
                </c:pt>
                <c:pt idx="585">
                  <c:v>0.22</c:v>
                </c:pt>
                <c:pt idx="586">
                  <c:v>0.22</c:v>
                </c:pt>
                <c:pt idx="587">
                  <c:v>0.22</c:v>
                </c:pt>
                <c:pt idx="588">
                  <c:v>0.22</c:v>
                </c:pt>
                <c:pt idx="589">
                  <c:v>0.22</c:v>
                </c:pt>
                <c:pt idx="590">
                  <c:v>0.22</c:v>
                </c:pt>
                <c:pt idx="591">
                  <c:v>0.22</c:v>
                </c:pt>
                <c:pt idx="592">
                  <c:v>0.22</c:v>
                </c:pt>
                <c:pt idx="593">
                  <c:v>0.22</c:v>
                </c:pt>
                <c:pt idx="594">
                  <c:v>0.22</c:v>
                </c:pt>
                <c:pt idx="595">
                  <c:v>0.22</c:v>
                </c:pt>
                <c:pt idx="596">
                  <c:v>0.22</c:v>
                </c:pt>
                <c:pt idx="597">
                  <c:v>0.22</c:v>
                </c:pt>
                <c:pt idx="598">
                  <c:v>0.22</c:v>
                </c:pt>
                <c:pt idx="599">
                  <c:v>0.22</c:v>
                </c:pt>
                <c:pt idx="600">
                  <c:v>0.22</c:v>
                </c:pt>
                <c:pt idx="601">
                  <c:v>0.22</c:v>
                </c:pt>
                <c:pt idx="602">
                  <c:v>0.22</c:v>
                </c:pt>
                <c:pt idx="603">
                  <c:v>0.22</c:v>
                </c:pt>
                <c:pt idx="604">
                  <c:v>0.22</c:v>
                </c:pt>
                <c:pt idx="605">
                  <c:v>0.22</c:v>
                </c:pt>
                <c:pt idx="606">
                  <c:v>0.22</c:v>
                </c:pt>
                <c:pt idx="607">
                  <c:v>0.22</c:v>
                </c:pt>
                <c:pt idx="608">
                  <c:v>0.22</c:v>
                </c:pt>
                <c:pt idx="609">
                  <c:v>0.22</c:v>
                </c:pt>
                <c:pt idx="610">
                  <c:v>0.22</c:v>
                </c:pt>
                <c:pt idx="611">
                  <c:v>0.22</c:v>
                </c:pt>
                <c:pt idx="612">
                  <c:v>0.22</c:v>
                </c:pt>
                <c:pt idx="613">
                  <c:v>0.22</c:v>
                </c:pt>
                <c:pt idx="614">
                  <c:v>0.22</c:v>
                </c:pt>
                <c:pt idx="615">
                  <c:v>0.22</c:v>
                </c:pt>
                <c:pt idx="616">
                  <c:v>0.22</c:v>
                </c:pt>
                <c:pt idx="617">
                  <c:v>0.22</c:v>
                </c:pt>
                <c:pt idx="618">
                  <c:v>0.22</c:v>
                </c:pt>
                <c:pt idx="619">
                  <c:v>0.22</c:v>
                </c:pt>
                <c:pt idx="620">
                  <c:v>0.22</c:v>
                </c:pt>
                <c:pt idx="621">
                  <c:v>0.22</c:v>
                </c:pt>
                <c:pt idx="622">
                  <c:v>0.22</c:v>
                </c:pt>
                <c:pt idx="623">
                  <c:v>0.22</c:v>
                </c:pt>
                <c:pt idx="624">
                  <c:v>0.22</c:v>
                </c:pt>
                <c:pt idx="625">
                  <c:v>0.22</c:v>
                </c:pt>
                <c:pt idx="626">
                  <c:v>0.22</c:v>
                </c:pt>
                <c:pt idx="627">
                  <c:v>0.22</c:v>
                </c:pt>
                <c:pt idx="628">
                  <c:v>0.22</c:v>
                </c:pt>
                <c:pt idx="629">
                  <c:v>0.22</c:v>
                </c:pt>
                <c:pt idx="630">
                  <c:v>0.22</c:v>
                </c:pt>
                <c:pt idx="631">
                  <c:v>0.22</c:v>
                </c:pt>
                <c:pt idx="632">
                  <c:v>0.22</c:v>
                </c:pt>
                <c:pt idx="633">
                  <c:v>0.22</c:v>
                </c:pt>
                <c:pt idx="634">
                  <c:v>0.22</c:v>
                </c:pt>
                <c:pt idx="635">
                  <c:v>0.22</c:v>
                </c:pt>
                <c:pt idx="636">
                  <c:v>0.22</c:v>
                </c:pt>
                <c:pt idx="637">
                  <c:v>0.22</c:v>
                </c:pt>
                <c:pt idx="638">
                  <c:v>0.22</c:v>
                </c:pt>
                <c:pt idx="639">
                  <c:v>0.22</c:v>
                </c:pt>
                <c:pt idx="640">
                  <c:v>0.22</c:v>
                </c:pt>
                <c:pt idx="641">
                  <c:v>0.22</c:v>
                </c:pt>
                <c:pt idx="642">
                  <c:v>0.22</c:v>
                </c:pt>
                <c:pt idx="643">
                  <c:v>0.22</c:v>
                </c:pt>
                <c:pt idx="644">
                  <c:v>0.22</c:v>
                </c:pt>
                <c:pt idx="645">
                  <c:v>0.22</c:v>
                </c:pt>
                <c:pt idx="646">
                  <c:v>0.22</c:v>
                </c:pt>
                <c:pt idx="647">
                  <c:v>0.22</c:v>
                </c:pt>
                <c:pt idx="648">
                  <c:v>0.22</c:v>
                </c:pt>
                <c:pt idx="649">
                  <c:v>0.22</c:v>
                </c:pt>
                <c:pt idx="650">
                  <c:v>0.22</c:v>
                </c:pt>
                <c:pt idx="651">
                  <c:v>0.22</c:v>
                </c:pt>
                <c:pt idx="652">
                  <c:v>0.22</c:v>
                </c:pt>
                <c:pt idx="653">
                  <c:v>0.22</c:v>
                </c:pt>
                <c:pt idx="654">
                  <c:v>0.22</c:v>
                </c:pt>
                <c:pt idx="655">
                  <c:v>0.22</c:v>
                </c:pt>
                <c:pt idx="656">
                  <c:v>0.22</c:v>
                </c:pt>
                <c:pt idx="657">
                  <c:v>0.22</c:v>
                </c:pt>
                <c:pt idx="658">
                  <c:v>0.22</c:v>
                </c:pt>
                <c:pt idx="659">
                  <c:v>0.22</c:v>
                </c:pt>
                <c:pt idx="660">
                  <c:v>0.22</c:v>
                </c:pt>
                <c:pt idx="661">
                  <c:v>0.22</c:v>
                </c:pt>
                <c:pt idx="662">
                  <c:v>0.22</c:v>
                </c:pt>
                <c:pt idx="663">
                  <c:v>0.22</c:v>
                </c:pt>
                <c:pt idx="664">
                  <c:v>0.22</c:v>
                </c:pt>
                <c:pt idx="665">
                  <c:v>0.22</c:v>
                </c:pt>
                <c:pt idx="666">
                  <c:v>0.22</c:v>
                </c:pt>
                <c:pt idx="667">
                  <c:v>0.22</c:v>
                </c:pt>
                <c:pt idx="668">
                  <c:v>0.22</c:v>
                </c:pt>
                <c:pt idx="669">
                  <c:v>0.22</c:v>
                </c:pt>
                <c:pt idx="670">
                  <c:v>0.22</c:v>
                </c:pt>
                <c:pt idx="671">
                  <c:v>0.22</c:v>
                </c:pt>
                <c:pt idx="672">
                  <c:v>0.22</c:v>
                </c:pt>
                <c:pt idx="673">
                  <c:v>0.22</c:v>
                </c:pt>
                <c:pt idx="674">
                  <c:v>0.22</c:v>
                </c:pt>
                <c:pt idx="675">
                  <c:v>0.22</c:v>
                </c:pt>
                <c:pt idx="676">
                  <c:v>0.22</c:v>
                </c:pt>
                <c:pt idx="677">
                  <c:v>0.22</c:v>
                </c:pt>
                <c:pt idx="678">
                  <c:v>0.22</c:v>
                </c:pt>
                <c:pt idx="679">
                  <c:v>0.22</c:v>
                </c:pt>
                <c:pt idx="680">
                  <c:v>0.22</c:v>
                </c:pt>
                <c:pt idx="681">
                  <c:v>0.22</c:v>
                </c:pt>
                <c:pt idx="682">
                  <c:v>0.22</c:v>
                </c:pt>
                <c:pt idx="683">
                  <c:v>0.22</c:v>
                </c:pt>
                <c:pt idx="684">
                  <c:v>0.22</c:v>
                </c:pt>
                <c:pt idx="685">
                  <c:v>0.22</c:v>
                </c:pt>
                <c:pt idx="686">
                  <c:v>0.22</c:v>
                </c:pt>
                <c:pt idx="687">
                  <c:v>0.22</c:v>
                </c:pt>
                <c:pt idx="688">
                  <c:v>0.22</c:v>
                </c:pt>
                <c:pt idx="689">
                  <c:v>0.22</c:v>
                </c:pt>
                <c:pt idx="690">
                  <c:v>0.22</c:v>
                </c:pt>
                <c:pt idx="691">
                  <c:v>0.22</c:v>
                </c:pt>
                <c:pt idx="692">
                  <c:v>0.22</c:v>
                </c:pt>
                <c:pt idx="693">
                  <c:v>0.22</c:v>
                </c:pt>
                <c:pt idx="694">
                  <c:v>0.22</c:v>
                </c:pt>
                <c:pt idx="695">
                  <c:v>0.22</c:v>
                </c:pt>
                <c:pt idx="696">
                  <c:v>0.22</c:v>
                </c:pt>
                <c:pt idx="697">
                  <c:v>0.22</c:v>
                </c:pt>
                <c:pt idx="698">
                  <c:v>0.22</c:v>
                </c:pt>
                <c:pt idx="699">
                  <c:v>0.22</c:v>
                </c:pt>
                <c:pt idx="700">
                  <c:v>0.22</c:v>
                </c:pt>
                <c:pt idx="701">
                  <c:v>0.22</c:v>
                </c:pt>
                <c:pt idx="702">
                  <c:v>0.22</c:v>
                </c:pt>
                <c:pt idx="703">
                  <c:v>0.22</c:v>
                </c:pt>
                <c:pt idx="704">
                  <c:v>0.22</c:v>
                </c:pt>
                <c:pt idx="705">
                  <c:v>0.22</c:v>
                </c:pt>
                <c:pt idx="706">
                  <c:v>0.22</c:v>
                </c:pt>
                <c:pt idx="707">
                  <c:v>0.22</c:v>
                </c:pt>
                <c:pt idx="708">
                  <c:v>0.22</c:v>
                </c:pt>
                <c:pt idx="709">
                  <c:v>0.22</c:v>
                </c:pt>
                <c:pt idx="710">
                  <c:v>0.22</c:v>
                </c:pt>
                <c:pt idx="711">
                  <c:v>0.22</c:v>
                </c:pt>
                <c:pt idx="712">
                  <c:v>0.22</c:v>
                </c:pt>
                <c:pt idx="713">
                  <c:v>0.22</c:v>
                </c:pt>
                <c:pt idx="714">
                  <c:v>0.22</c:v>
                </c:pt>
                <c:pt idx="715">
                  <c:v>0.22</c:v>
                </c:pt>
                <c:pt idx="716">
                  <c:v>0.22</c:v>
                </c:pt>
                <c:pt idx="717">
                  <c:v>0.22</c:v>
                </c:pt>
                <c:pt idx="718">
                  <c:v>0.22</c:v>
                </c:pt>
                <c:pt idx="719">
                  <c:v>0.22</c:v>
                </c:pt>
                <c:pt idx="720">
                  <c:v>0.22</c:v>
                </c:pt>
                <c:pt idx="721">
                  <c:v>0.22</c:v>
                </c:pt>
                <c:pt idx="722">
                  <c:v>0.22</c:v>
                </c:pt>
                <c:pt idx="723">
                  <c:v>0.22</c:v>
                </c:pt>
                <c:pt idx="724">
                  <c:v>0.22</c:v>
                </c:pt>
                <c:pt idx="725">
                  <c:v>0.22</c:v>
                </c:pt>
                <c:pt idx="726">
                  <c:v>0.22</c:v>
                </c:pt>
                <c:pt idx="727">
                  <c:v>0.22</c:v>
                </c:pt>
                <c:pt idx="728">
                  <c:v>0.22</c:v>
                </c:pt>
                <c:pt idx="729">
                  <c:v>0.22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3B46-4293-9932-2E26EA179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4263504"/>
        <c:axId val="83426389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DATOS!$W$3:$W$730</c15:sqref>
                        </c15:formulaRef>
                      </c:ext>
                    </c:extLst>
                    <c:numCache>
                      <c:formatCode>0.00</c:formatCode>
                      <c:ptCount val="728"/>
                      <c:pt idx="0">
                        <c:v>5.0999999999999996</c:v>
                      </c:pt>
                      <c:pt idx="1">
                        <c:v>5.04</c:v>
                      </c:pt>
                      <c:pt idx="2">
                        <c:v>4.68</c:v>
                      </c:pt>
                      <c:pt idx="3">
                        <c:v>4.42</c:v>
                      </c:pt>
                      <c:pt idx="4">
                        <c:v>4.4400000000000004</c:v>
                      </c:pt>
                      <c:pt idx="5">
                        <c:v>4.5</c:v>
                      </c:pt>
                      <c:pt idx="6">
                        <c:v>4.4800000000000004</c:v>
                      </c:pt>
                      <c:pt idx="7">
                        <c:v>4.68</c:v>
                      </c:pt>
                      <c:pt idx="8">
                        <c:v>4.76</c:v>
                      </c:pt>
                      <c:pt idx="9">
                        <c:v>4.74</c:v>
                      </c:pt>
                      <c:pt idx="10">
                        <c:v>4.68</c:v>
                      </c:pt>
                      <c:pt idx="11">
                        <c:v>4.74</c:v>
                      </c:pt>
                      <c:pt idx="12">
                        <c:v>4.7</c:v>
                      </c:pt>
                      <c:pt idx="13">
                        <c:v>4.7</c:v>
                      </c:pt>
                      <c:pt idx="14">
                        <c:v>5.0999999999999996</c:v>
                      </c:pt>
                      <c:pt idx="15">
                        <c:v>5.54</c:v>
                      </c:pt>
                      <c:pt idx="16">
                        <c:v>5.24</c:v>
                      </c:pt>
                      <c:pt idx="17">
                        <c:v>6</c:v>
                      </c:pt>
                      <c:pt idx="18">
                        <c:v>4.7</c:v>
                      </c:pt>
                      <c:pt idx="19">
                        <c:v>4.46</c:v>
                      </c:pt>
                      <c:pt idx="20">
                        <c:v>4.82</c:v>
                      </c:pt>
                      <c:pt idx="21">
                        <c:v>5.08</c:v>
                      </c:pt>
                      <c:pt idx="22">
                        <c:v>4.96</c:v>
                      </c:pt>
                      <c:pt idx="23">
                        <c:v>4.82</c:v>
                      </c:pt>
                      <c:pt idx="24">
                        <c:v>4.78</c:v>
                      </c:pt>
                      <c:pt idx="25">
                        <c:v>4.76</c:v>
                      </c:pt>
                      <c:pt idx="26">
                        <c:v>4.5</c:v>
                      </c:pt>
                      <c:pt idx="27">
                        <c:v>4.5</c:v>
                      </c:pt>
                      <c:pt idx="28">
                        <c:v>4.4800000000000004</c:v>
                      </c:pt>
                      <c:pt idx="29">
                        <c:v>4.62</c:v>
                      </c:pt>
                      <c:pt idx="30">
                        <c:v>4.8600000000000003</c:v>
                      </c:pt>
                      <c:pt idx="31">
                        <c:v>5</c:v>
                      </c:pt>
                      <c:pt idx="32">
                        <c:v>5.22</c:v>
                      </c:pt>
                      <c:pt idx="33">
                        <c:v>5.62</c:v>
                      </c:pt>
                      <c:pt idx="34">
                        <c:v>5.6</c:v>
                      </c:pt>
                      <c:pt idx="35">
                        <c:v>5.62</c:v>
                      </c:pt>
                      <c:pt idx="36">
                        <c:v>5.7</c:v>
                      </c:pt>
                      <c:pt idx="37">
                        <c:v>5.74</c:v>
                      </c:pt>
                      <c:pt idx="38">
                        <c:v>5.66</c:v>
                      </c:pt>
                      <c:pt idx="39">
                        <c:v>5.56</c:v>
                      </c:pt>
                      <c:pt idx="40">
                        <c:v>5.42</c:v>
                      </c:pt>
                      <c:pt idx="41">
                        <c:v>4.3600000000000003</c:v>
                      </c:pt>
                      <c:pt idx="42">
                        <c:v>5.24</c:v>
                      </c:pt>
                      <c:pt idx="43">
                        <c:v>4.96</c:v>
                      </c:pt>
                      <c:pt idx="44">
                        <c:v>4.5599999999999996</c:v>
                      </c:pt>
                      <c:pt idx="45">
                        <c:v>4.38</c:v>
                      </c:pt>
                      <c:pt idx="46">
                        <c:v>4.28</c:v>
                      </c:pt>
                      <c:pt idx="47">
                        <c:v>4.2</c:v>
                      </c:pt>
                      <c:pt idx="48">
                        <c:v>4.1399999999999997</c:v>
                      </c:pt>
                      <c:pt idx="49">
                        <c:v>4.0599999999999996</c:v>
                      </c:pt>
                      <c:pt idx="50">
                        <c:v>4.1399999999999997</c:v>
                      </c:pt>
                      <c:pt idx="51">
                        <c:v>2.2599999999999998</c:v>
                      </c:pt>
                      <c:pt idx="52">
                        <c:v>2.16</c:v>
                      </c:pt>
                      <c:pt idx="53">
                        <c:v>2.6</c:v>
                      </c:pt>
                      <c:pt idx="54">
                        <c:v>2.78</c:v>
                      </c:pt>
                      <c:pt idx="55">
                        <c:v>3.7</c:v>
                      </c:pt>
                      <c:pt idx="56">
                        <c:v>3.76</c:v>
                      </c:pt>
                      <c:pt idx="57">
                        <c:v>4.22</c:v>
                      </c:pt>
                      <c:pt idx="58">
                        <c:v>4.68</c:v>
                      </c:pt>
                      <c:pt idx="59">
                        <c:v>5</c:v>
                      </c:pt>
                      <c:pt idx="60">
                        <c:v>4.5599999999999996</c:v>
                      </c:pt>
                      <c:pt idx="61">
                        <c:v>4.8</c:v>
                      </c:pt>
                      <c:pt idx="62">
                        <c:v>3.98</c:v>
                      </c:pt>
                      <c:pt idx="63">
                        <c:v>4.34</c:v>
                      </c:pt>
                      <c:pt idx="64">
                        <c:v>4.58</c:v>
                      </c:pt>
                      <c:pt idx="65">
                        <c:v>4.58</c:v>
                      </c:pt>
                      <c:pt idx="66">
                        <c:v>4.6399999999999997</c:v>
                      </c:pt>
                      <c:pt idx="67">
                        <c:v>4.5599999999999996</c:v>
                      </c:pt>
                      <c:pt idx="68">
                        <c:v>4.54</c:v>
                      </c:pt>
                      <c:pt idx="69">
                        <c:v>4.45</c:v>
                      </c:pt>
                      <c:pt idx="70">
                        <c:v>4.5199999999999996</c:v>
                      </c:pt>
                      <c:pt idx="71">
                        <c:v>4.45</c:v>
                      </c:pt>
                      <c:pt idx="72">
                        <c:v>4.3</c:v>
                      </c:pt>
                      <c:pt idx="73">
                        <c:v>4.2300000000000004</c:v>
                      </c:pt>
                      <c:pt idx="74">
                        <c:v>4.17</c:v>
                      </c:pt>
                      <c:pt idx="75">
                        <c:v>4.13</c:v>
                      </c:pt>
                      <c:pt idx="76">
                        <c:v>4.12</c:v>
                      </c:pt>
                      <c:pt idx="77">
                        <c:v>4.0999999999999996</c:v>
                      </c:pt>
                      <c:pt idx="78">
                        <c:v>4.0199999999999996</c:v>
                      </c:pt>
                      <c:pt idx="79">
                        <c:v>3.92</c:v>
                      </c:pt>
                      <c:pt idx="80">
                        <c:v>3.96</c:v>
                      </c:pt>
                      <c:pt idx="81">
                        <c:v>4.0599999999999996</c:v>
                      </c:pt>
                      <c:pt idx="82">
                        <c:v>3.84</c:v>
                      </c:pt>
                      <c:pt idx="83">
                        <c:v>3.06</c:v>
                      </c:pt>
                      <c:pt idx="84">
                        <c:v>2.16</c:v>
                      </c:pt>
                      <c:pt idx="85">
                        <c:v>2.2400000000000002</c:v>
                      </c:pt>
                      <c:pt idx="86">
                        <c:v>2.2599999999999998</c:v>
                      </c:pt>
                      <c:pt idx="87">
                        <c:v>2.2799999999999998</c:v>
                      </c:pt>
                      <c:pt idx="88">
                        <c:v>2.2000000000000002</c:v>
                      </c:pt>
                      <c:pt idx="89">
                        <c:v>2.56</c:v>
                      </c:pt>
                      <c:pt idx="90">
                        <c:v>3.46</c:v>
                      </c:pt>
                      <c:pt idx="91">
                        <c:v>3.52</c:v>
                      </c:pt>
                      <c:pt idx="92">
                        <c:v>3.38</c:v>
                      </c:pt>
                      <c:pt idx="93">
                        <c:v>3.42</c:v>
                      </c:pt>
                      <c:pt idx="94">
                        <c:v>3.46</c:v>
                      </c:pt>
                      <c:pt idx="95">
                        <c:v>4.4000000000000004</c:v>
                      </c:pt>
                      <c:pt idx="96">
                        <c:v>4.66</c:v>
                      </c:pt>
                      <c:pt idx="97">
                        <c:v>4.32</c:v>
                      </c:pt>
                      <c:pt idx="98">
                        <c:v>4.28</c:v>
                      </c:pt>
                      <c:pt idx="99">
                        <c:v>4.0599999999999996</c:v>
                      </c:pt>
                      <c:pt idx="100">
                        <c:v>3.89</c:v>
                      </c:pt>
                      <c:pt idx="101">
                        <c:v>4.0599999999999996</c:v>
                      </c:pt>
                      <c:pt idx="102">
                        <c:v>4.54</c:v>
                      </c:pt>
                      <c:pt idx="103">
                        <c:v>5.0999999999999996</c:v>
                      </c:pt>
                      <c:pt idx="104">
                        <c:v>4.68</c:v>
                      </c:pt>
                      <c:pt idx="105">
                        <c:v>4.82</c:v>
                      </c:pt>
                      <c:pt idx="106">
                        <c:v>4.74</c:v>
                      </c:pt>
                      <c:pt idx="107">
                        <c:v>4.4800000000000004</c:v>
                      </c:pt>
                      <c:pt idx="108">
                        <c:v>4.32</c:v>
                      </c:pt>
                      <c:pt idx="109">
                        <c:v>4.9400000000000004</c:v>
                      </c:pt>
                      <c:pt idx="110">
                        <c:v>5.32</c:v>
                      </c:pt>
                      <c:pt idx="111">
                        <c:v>5.58</c:v>
                      </c:pt>
                      <c:pt idx="112">
                        <c:v>5.58</c:v>
                      </c:pt>
                      <c:pt idx="113">
                        <c:v>6</c:v>
                      </c:pt>
                      <c:pt idx="114">
                        <c:v>6.46</c:v>
                      </c:pt>
                      <c:pt idx="115">
                        <c:v>6.48</c:v>
                      </c:pt>
                      <c:pt idx="116">
                        <c:v>6.54</c:v>
                      </c:pt>
                      <c:pt idx="117">
                        <c:v>6.48</c:v>
                      </c:pt>
                      <c:pt idx="118">
                        <c:v>6.44</c:v>
                      </c:pt>
                      <c:pt idx="119">
                        <c:v>5.9</c:v>
                      </c:pt>
                      <c:pt idx="120">
                        <c:v>5.22</c:v>
                      </c:pt>
                      <c:pt idx="121">
                        <c:v>5.12</c:v>
                      </c:pt>
                      <c:pt idx="122">
                        <c:v>4.92</c:v>
                      </c:pt>
                      <c:pt idx="123">
                        <c:v>4.7</c:v>
                      </c:pt>
                      <c:pt idx="124">
                        <c:v>4.46</c:v>
                      </c:pt>
                      <c:pt idx="125">
                        <c:v>4.66</c:v>
                      </c:pt>
                      <c:pt idx="126">
                        <c:v>4.4000000000000004</c:v>
                      </c:pt>
                      <c:pt idx="127">
                        <c:v>4.72</c:v>
                      </c:pt>
                      <c:pt idx="128">
                        <c:v>4.9400000000000004</c:v>
                      </c:pt>
                      <c:pt idx="129">
                        <c:v>4.84</c:v>
                      </c:pt>
                      <c:pt idx="130">
                        <c:v>4.5599999999999996</c:v>
                      </c:pt>
                      <c:pt idx="131">
                        <c:v>4.58</c:v>
                      </c:pt>
                      <c:pt idx="132">
                        <c:v>4.58</c:v>
                      </c:pt>
                      <c:pt idx="133">
                        <c:v>4.72</c:v>
                      </c:pt>
                      <c:pt idx="134">
                        <c:v>4.9400000000000004</c:v>
                      </c:pt>
                      <c:pt idx="135">
                        <c:v>4.9400000000000004</c:v>
                      </c:pt>
                      <c:pt idx="136">
                        <c:v>4.9800000000000004</c:v>
                      </c:pt>
                      <c:pt idx="137">
                        <c:v>4.9800000000000004</c:v>
                      </c:pt>
                      <c:pt idx="138">
                        <c:v>4.88</c:v>
                      </c:pt>
                      <c:pt idx="139">
                        <c:v>5.0199999999999996</c:v>
                      </c:pt>
                      <c:pt idx="140">
                        <c:v>4.9800000000000004</c:v>
                      </c:pt>
                      <c:pt idx="141">
                        <c:v>4.8600000000000003</c:v>
                      </c:pt>
                      <c:pt idx="142">
                        <c:v>4.72</c:v>
                      </c:pt>
                      <c:pt idx="143">
                        <c:v>4.7</c:v>
                      </c:pt>
                      <c:pt idx="144">
                        <c:v>4.58</c:v>
                      </c:pt>
                      <c:pt idx="145">
                        <c:v>4.6399999999999997</c:v>
                      </c:pt>
                      <c:pt idx="146">
                        <c:v>4.5599999999999996</c:v>
                      </c:pt>
                      <c:pt idx="147">
                        <c:v>4.5199999999999996</c:v>
                      </c:pt>
                      <c:pt idx="148">
                        <c:v>4.5599999999999996</c:v>
                      </c:pt>
                      <c:pt idx="149">
                        <c:v>4.88</c:v>
                      </c:pt>
                      <c:pt idx="150">
                        <c:v>4.72</c:v>
                      </c:pt>
                      <c:pt idx="151">
                        <c:v>4.5</c:v>
                      </c:pt>
                      <c:pt idx="152">
                        <c:v>4.18</c:v>
                      </c:pt>
                      <c:pt idx="153">
                        <c:v>4.1399999999999997</c:v>
                      </c:pt>
                      <c:pt idx="154">
                        <c:v>4.0599999999999996</c:v>
                      </c:pt>
                      <c:pt idx="155">
                        <c:v>3.98</c:v>
                      </c:pt>
                      <c:pt idx="156">
                        <c:v>2.68</c:v>
                      </c:pt>
                      <c:pt idx="157">
                        <c:v>2.2400000000000002</c:v>
                      </c:pt>
                      <c:pt idx="158">
                        <c:v>2.2200000000000002</c:v>
                      </c:pt>
                      <c:pt idx="159">
                        <c:v>3.84</c:v>
                      </c:pt>
                      <c:pt idx="160">
                        <c:v>4.3600000000000003</c:v>
                      </c:pt>
                      <c:pt idx="161">
                        <c:v>4.24</c:v>
                      </c:pt>
                      <c:pt idx="162">
                        <c:v>4.16</c:v>
                      </c:pt>
                      <c:pt idx="163">
                        <c:v>4.22</c:v>
                      </c:pt>
                      <c:pt idx="164">
                        <c:v>3.98</c:v>
                      </c:pt>
                      <c:pt idx="165">
                        <c:v>4.46</c:v>
                      </c:pt>
                      <c:pt idx="166">
                        <c:v>4.82</c:v>
                      </c:pt>
                      <c:pt idx="167">
                        <c:v>5</c:v>
                      </c:pt>
                      <c:pt idx="168">
                        <c:v>4.5</c:v>
                      </c:pt>
                      <c:pt idx="169">
                        <c:v>4.92</c:v>
                      </c:pt>
                      <c:pt idx="170">
                        <c:v>4.92</c:v>
                      </c:pt>
                      <c:pt idx="171">
                        <c:v>4.76</c:v>
                      </c:pt>
                      <c:pt idx="172">
                        <c:v>4.9000000000000004</c:v>
                      </c:pt>
                      <c:pt idx="173">
                        <c:v>5.5</c:v>
                      </c:pt>
                      <c:pt idx="174">
                        <c:v>5.5</c:v>
                      </c:pt>
                      <c:pt idx="175">
                        <c:v>5.3</c:v>
                      </c:pt>
                      <c:pt idx="176">
                        <c:v>5.0199999999999996</c:v>
                      </c:pt>
                      <c:pt idx="177">
                        <c:v>4.92</c:v>
                      </c:pt>
                      <c:pt idx="178">
                        <c:v>5.0999999999999996</c:v>
                      </c:pt>
                      <c:pt idx="179">
                        <c:v>5.22</c:v>
                      </c:pt>
                      <c:pt idx="180">
                        <c:v>5.3</c:v>
                      </c:pt>
                      <c:pt idx="181">
                        <c:v>5.34</c:v>
                      </c:pt>
                      <c:pt idx="182">
                        <c:v>5.04</c:v>
                      </c:pt>
                      <c:pt idx="183">
                        <c:v>4.88</c:v>
                      </c:pt>
                      <c:pt idx="184">
                        <c:v>4.7</c:v>
                      </c:pt>
                      <c:pt idx="185">
                        <c:v>4.57</c:v>
                      </c:pt>
                      <c:pt idx="186">
                        <c:v>4.58</c:v>
                      </c:pt>
                      <c:pt idx="187">
                        <c:v>4.54</c:v>
                      </c:pt>
                      <c:pt idx="188">
                        <c:v>4.7699999999999996</c:v>
                      </c:pt>
                      <c:pt idx="189">
                        <c:v>4.92</c:v>
                      </c:pt>
                      <c:pt idx="190">
                        <c:v>5.16</c:v>
                      </c:pt>
                      <c:pt idx="191">
                        <c:v>5.72</c:v>
                      </c:pt>
                      <c:pt idx="192">
                        <c:v>5.7</c:v>
                      </c:pt>
                      <c:pt idx="193">
                        <c:v>5.16</c:v>
                      </c:pt>
                      <c:pt idx="194">
                        <c:v>4.9000000000000004</c:v>
                      </c:pt>
                      <c:pt idx="195">
                        <c:v>4.68</c:v>
                      </c:pt>
                      <c:pt idx="196">
                        <c:v>4.72</c:v>
                      </c:pt>
                      <c:pt idx="197">
                        <c:v>4.78</c:v>
                      </c:pt>
                      <c:pt idx="198">
                        <c:v>4.4400000000000004</c:v>
                      </c:pt>
                      <c:pt idx="199">
                        <c:v>4.3</c:v>
                      </c:pt>
                      <c:pt idx="200">
                        <c:v>3.98</c:v>
                      </c:pt>
                      <c:pt idx="201">
                        <c:v>4.4000000000000004</c:v>
                      </c:pt>
                      <c:pt idx="202">
                        <c:v>3.86</c:v>
                      </c:pt>
                      <c:pt idx="203">
                        <c:v>4.5199999999999996</c:v>
                      </c:pt>
                      <c:pt idx="204">
                        <c:v>4.5</c:v>
                      </c:pt>
                      <c:pt idx="205">
                        <c:v>4.72</c:v>
                      </c:pt>
                      <c:pt idx="206">
                        <c:v>5.0199999999999996</c:v>
                      </c:pt>
                      <c:pt idx="207">
                        <c:v>5.24</c:v>
                      </c:pt>
                      <c:pt idx="208">
                        <c:v>4.84</c:v>
                      </c:pt>
                      <c:pt idx="209">
                        <c:v>4.74</c:v>
                      </c:pt>
                      <c:pt idx="210">
                        <c:v>4.28</c:v>
                      </c:pt>
                      <c:pt idx="211">
                        <c:v>5</c:v>
                      </c:pt>
                      <c:pt idx="212">
                        <c:v>4.9400000000000004</c:v>
                      </c:pt>
                      <c:pt idx="213">
                        <c:v>4.5999999999999996</c:v>
                      </c:pt>
                      <c:pt idx="214">
                        <c:v>4.62</c:v>
                      </c:pt>
                      <c:pt idx="215">
                        <c:v>5.0999999999999996</c:v>
                      </c:pt>
                      <c:pt idx="216">
                        <c:v>4.58</c:v>
                      </c:pt>
                      <c:pt idx="217">
                        <c:v>4.32</c:v>
                      </c:pt>
                      <c:pt idx="218">
                        <c:v>4.4000000000000004</c:v>
                      </c:pt>
                      <c:pt idx="219">
                        <c:v>4.5599999999999996</c:v>
                      </c:pt>
                      <c:pt idx="220">
                        <c:v>4.38</c:v>
                      </c:pt>
                      <c:pt idx="221">
                        <c:v>4.66</c:v>
                      </c:pt>
                      <c:pt idx="222">
                        <c:v>4.12</c:v>
                      </c:pt>
                      <c:pt idx="223">
                        <c:v>3.94</c:v>
                      </c:pt>
                      <c:pt idx="224">
                        <c:v>3.94</c:v>
                      </c:pt>
                      <c:pt idx="225">
                        <c:v>3.94</c:v>
                      </c:pt>
                      <c:pt idx="226">
                        <c:v>3.74</c:v>
                      </c:pt>
                      <c:pt idx="227">
                        <c:v>4.22</c:v>
                      </c:pt>
                      <c:pt idx="228">
                        <c:v>4.8600000000000003</c:v>
                      </c:pt>
                      <c:pt idx="229">
                        <c:v>4.6100000000000003</c:v>
                      </c:pt>
                      <c:pt idx="230">
                        <c:v>4.68</c:v>
                      </c:pt>
                      <c:pt idx="231">
                        <c:v>4.92</c:v>
                      </c:pt>
                      <c:pt idx="232">
                        <c:v>4.4400000000000004</c:v>
                      </c:pt>
                      <c:pt idx="233">
                        <c:v>4.1399999999999997</c:v>
                      </c:pt>
                      <c:pt idx="234">
                        <c:v>4.3600000000000003</c:v>
                      </c:pt>
                      <c:pt idx="235">
                        <c:v>4.17</c:v>
                      </c:pt>
                      <c:pt idx="236">
                        <c:v>4.26</c:v>
                      </c:pt>
                      <c:pt idx="237">
                        <c:v>3.42</c:v>
                      </c:pt>
                      <c:pt idx="238">
                        <c:v>4.0999999999999996</c:v>
                      </c:pt>
                      <c:pt idx="239">
                        <c:v>4.3</c:v>
                      </c:pt>
                      <c:pt idx="240">
                        <c:v>4.12</c:v>
                      </c:pt>
                      <c:pt idx="241">
                        <c:v>3.88</c:v>
                      </c:pt>
                      <c:pt idx="242">
                        <c:v>3.48</c:v>
                      </c:pt>
                      <c:pt idx="243">
                        <c:v>3.72</c:v>
                      </c:pt>
                      <c:pt idx="244">
                        <c:v>3.76</c:v>
                      </c:pt>
                      <c:pt idx="245">
                        <c:v>4.12</c:v>
                      </c:pt>
                      <c:pt idx="246">
                        <c:v>3.92</c:v>
                      </c:pt>
                      <c:pt idx="247">
                        <c:v>3.84</c:v>
                      </c:pt>
                      <c:pt idx="248">
                        <c:v>3.78</c:v>
                      </c:pt>
                      <c:pt idx="249">
                        <c:v>3.96</c:v>
                      </c:pt>
                      <c:pt idx="250">
                        <c:v>4.2</c:v>
                      </c:pt>
                      <c:pt idx="251">
                        <c:v>4.17</c:v>
                      </c:pt>
                      <c:pt idx="252">
                        <c:v>3.92</c:v>
                      </c:pt>
                      <c:pt idx="253">
                        <c:v>4.0999999999999996</c:v>
                      </c:pt>
                      <c:pt idx="254">
                        <c:v>3.94</c:v>
                      </c:pt>
                      <c:pt idx="255">
                        <c:v>4.1399999999999997</c:v>
                      </c:pt>
                      <c:pt idx="256">
                        <c:v>4.3600000000000003</c:v>
                      </c:pt>
                      <c:pt idx="257">
                        <c:v>5.48</c:v>
                      </c:pt>
                      <c:pt idx="258">
                        <c:v>5.7</c:v>
                      </c:pt>
                      <c:pt idx="259">
                        <c:v>5</c:v>
                      </c:pt>
                      <c:pt idx="260">
                        <c:v>3.54</c:v>
                      </c:pt>
                      <c:pt idx="261">
                        <c:v>3.72</c:v>
                      </c:pt>
                      <c:pt idx="262">
                        <c:v>3.98</c:v>
                      </c:pt>
                      <c:pt idx="263">
                        <c:v>4.0199999999999996</c:v>
                      </c:pt>
                      <c:pt idx="264">
                        <c:v>3.24</c:v>
                      </c:pt>
                      <c:pt idx="265">
                        <c:v>3.46</c:v>
                      </c:pt>
                      <c:pt idx="266">
                        <c:v>3.78</c:v>
                      </c:pt>
                      <c:pt idx="267">
                        <c:v>3.92</c:v>
                      </c:pt>
                      <c:pt idx="268">
                        <c:v>3.06</c:v>
                      </c:pt>
                      <c:pt idx="269">
                        <c:v>3.04</c:v>
                      </c:pt>
                      <c:pt idx="270">
                        <c:v>3.14</c:v>
                      </c:pt>
                      <c:pt idx="271">
                        <c:v>3.28</c:v>
                      </c:pt>
                      <c:pt idx="272">
                        <c:v>3.16</c:v>
                      </c:pt>
                      <c:pt idx="273">
                        <c:v>3.7</c:v>
                      </c:pt>
                      <c:pt idx="274">
                        <c:v>3.16</c:v>
                      </c:pt>
                      <c:pt idx="275">
                        <c:v>3.28</c:v>
                      </c:pt>
                      <c:pt idx="276">
                        <c:v>3.34</c:v>
                      </c:pt>
                      <c:pt idx="277">
                        <c:v>3.52</c:v>
                      </c:pt>
                      <c:pt idx="278">
                        <c:v>3.94</c:v>
                      </c:pt>
                      <c:pt idx="279">
                        <c:v>4.96</c:v>
                      </c:pt>
                      <c:pt idx="280">
                        <c:v>5.66</c:v>
                      </c:pt>
                      <c:pt idx="281">
                        <c:v>5.7</c:v>
                      </c:pt>
                      <c:pt idx="282">
                        <c:v>4.72</c:v>
                      </c:pt>
                      <c:pt idx="283">
                        <c:v>4.5599999999999996</c:v>
                      </c:pt>
                      <c:pt idx="284">
                        <c:v>5.22</c:v>
                      </c:pt>
                      <c:pt idx="285">
                        <c:v>4.96</c:v>
                      </c:pt>
                      <c:pt idx="286">
                        <c:v>4.18</c:v>
                      </c:pt>
                      <c:pt idx="287">
                        <c:v>4.7</c:v>
                      </c:pt>
                      <c:pt idx="288">
                        <c:v>3.55</c:v>
                      </c:pt>
                      <c:pt idx="289">
                        <c:v>3.6</c:v>
                      </c:pt>
                      <c:pt idx="290">
                        <c:v>3.28</c:v>
                      </c:pt>
                      <c:pt idx="291">
                        <c:v>3.32</c:v>
                      </c:pt>
                      <c:pt idx="292">
                        <c:v>3.92</c:v>
                      </c:pt>
                      <c:pt idx="293">
                        <c:v>3.46</c:v>
                      </c:pt>
                      <c:pt idx="294">
                        <c:v>3.78</c:v>
                      </c:pt>
                      <c:pt idx="295">
                        <c:v>3.62</c:v>
                      </c:pt>
                      <c:pt idx="296">
                        <c:v>3.58</c:v>
                      </c:pt>
                      <c:pt idx="297">
                        <c:v>3.3</c:v>
                      </c:pt>
                      <c:pt idx="298">
                        <c:v>3.1</c:v>
                      </c:pt>
                      <c:pt idx="299">
                        <c:v>3.18</c:v>
                      </c:pt>
                      <c:pt idx="300">
                        <c:v>3.98</c:v>
                      </c:pt>
                      <c:pt idx="301">
                        <c:v>4.0199999999999996</c:v>
                      </c:pt>
                      <c:pt idx="302">
                        <c:v>3.82</c:v>
                      </c:pt>
                      <c:pt idx="303">
                        <c:v>4.07</c:v>
                      </c:pt>
                      <c:pt idx="304">
                        <c:v>3.52</c:v>
                      </c:pt>
                      <c:pt idx="305">
                        <c:v>3.86</c:v>
                      </c:pt>
                      <c:pt idx="306">
                        <c:v>4</c:v>
                      </c:pt>
                      <c:pt idx="307">
                        <c:v>3.92</c:v>
                      </c:pt>
                      <c:pt idx="308">
                        <c:v>3.86</c:v>
                      </c:pt>
                      <c:pt idx="309">
                        <c:v>3.78</c:v>
                      </c:pt>
                      <c:pt idx="310">
                        <c:v>3.58</c:v>
                      </c:pt>
                      <c:pt idx="311">
                        <c:v>3.52</c:v>
                      </c:pt>
                      <c:pt idx="312">
                        <c:v>3.16</c:v>
                      </c:pt>
                      <c:pt idx="313">
                        <c:v>2.88</c:v>
                      </c:pt>
                      <c:pt idx="314">
                        <c:v>3.22</c:v>
                      </c:pt>
                      <c:pt idx="315">
                        <c:v>3.34</c:v>
                      </c:pt>
                      <c:pt idx="316">
                        <c:v>3.04</c:v>
                      </c:pt>
                      <c:pt idx="317">
                        <c:v>3.36</c:v>
                      </c:pt>
                      <c:pt idx="318">
                        <c:v>3.38</c:v>
                      </c:pt>
                      <c:pt idx="319">
                        <c:v>3.46</c:v>
                      </c:pt>
                      <c:pt idx="320">
                        <c:v>3.18</c:v>
                      </c:pt>
                      <c:pt idx="321">
                        <c:v>2.58</c:v>
                      </c:pt>
                      <c:pt idx="322">
                        <c:v>2.2200000000000002</c:v>
                      </c:pt>
                      <c:pt idx="323">
                        <c:v>2.38</c:v>
                      </c:pt>
                      <c:pt idx="324">
                        <c:v>2.36</c:v>
                      </c:pt>
                      <c:pt idx="325">
                        <c:v>2.2000000000000002</c:v>
                      </c:pt>
                      <c:pt idx="326">
                        <c:v>2.14</c:v>
                      </c:pt>
                      <c:pt idx="327">
                        <c:v>2.4</c:v>
                      </c:pt>
                      <c:pt idx="328">
                        <c:v>2.2200000000000002</c:v>
                      </c:pt>
                      <c:pt idx="329">
                        <c:v>2.2400000000000002</c:v>
                      </c:pt>
                      <c:pt idx="330">
                        <c:v>2.1</c:v>
                      </c:pt>
                      <c:pt idx="331">
                        <c:v>2.54</c:v>
                      </c:pt>
                      <c:pt idx="332">
                        <c:v>3.48</c:v>
                      </c:pt>
                      <c:pt idx="333">
                        <c:v>3.76</c:v>
                      </c:pt>
                      <c:pt idx="334">
                        <c:v>3.28</c:v>
                      </c:pt>
                      <c:pt idx="335">
                        <c:v>3.86</c:v>
                      </c:pt>
                      <c:pt idx="336">
                        <c:v>3.94</c:v>
                      </c:pt>
                      <c:pt idx="337">
                        <c:v>3.92</c:v>
                      </c:pt>
                      <c:pt idx="338">
                        <c:v>3.28</c:v>
                      </c:pt>
                      <c:pt idx="339">
                        <c:v>3.24</c:v>
                      </c:pt>
                      <c:pt idx="340">
                        <c:v>3.34</c:v>
                      </c:pt>
                      <c:pt idx="341">
                        <c:v>3.38</c:v>
                      </c:pt>
                      <c:pt idx="342">
                        <c:v>3.22</c:v>
                      </c:pt>
                      <c:pt idx="343">
                        <c:v>3.14</c:v>
                      </c:pt>
                      <c:pt idx="344">
                        <c:v>3.16</c:v>
                      </c:pt>
                      <c:pt idx="345">
                        <c:v>3.2</c:v>
                      </c:pt>
                      <c:pt idx="346">
                        <c:v>2.5</c:v>
                      </c:pt>
                      <c:pt idx="347">
                        <c:v>2.8</c:v>
                      </c:pt>
                      <c:pt idx="348">
                        <c:v>2.96</c:v>
                      </c:pt>
                      <c:pt idx="349">
                        <c:v>3.26</c:v>
                      </c:pt>
                      <c:pt idx="350">
                        <c:v>3.96</c:v>
                      </c:pt>
                      <c:pt idx="351">
                        <c:v>4.92</c:v>
                      </c:pt>
                      <c:pt idx="352">
                        <c:v>5.32</c:v>
                      </c:pt>
                      <c:pt idx="353">
                        <c:v>4.88</c:v>
                      </c:pt>
                      <c:pt idx="354">
                        <c:v>4.88</c:v>
                      </c:pt>
                      <c:pt idx="355">
                        <c:v>3.92</c:v>
                      </c:pt>
                      <c:pt idx="356">
                        <c:v>3.38</c:v>
                      </c:pt>
                      <c:pt idx="357">
                        <c:v>3.06</c:v>
                      </c:pt>
                      <c:pt idx="358">
                        <c:v>2.66</c:v>
                      </c:pt>
                      <c:pt idx="359">
                        <c:v>2.74</c:v>
                      </c:pt>
                      <c:pt idx="360">
                        <c:v>3.26</c:v>
                      </c:pt>
                      <c:pt idx="361">
                        <c:v>3.4</c:v>
                      </c:pt>
                      <c:pt idx="362">
                        <c:v>3.42</c:v>
                      </c:pt>
                      <c:pt idx="363">
                        <c:v>3.2</c:v>
                      </c:pt>
                      <c:pt idx="364">
                        <c:v>3.1</c:v>
                      </c:pt>
                      <c:pt idx="365">
                        <c:v>3.23</c:v>
                      </c:pt>
                      <c:pt idx="366">
                        <c:v>2.2799999999999998</c:v>
                      </c:pt>
                      <c:pt idx="367">
                        <c:v>2.04</c:v>
                      </c:pt>
                      <c:pt idx="368">
                        <c:v>2.2000000000000002</c:v>
                      </c:pt>
                      <c:pt idx="369">
                        <c:v>2.2200000000000002</c:v>
                      </c:pt>
                      <c:pt idx="370">
                        <c:v>2.2799999999999998</c:v>
                      </c:pt>
                      <c:pt idx="371">
                        <c:v>2.4</c:v>
                      </c:pt>
                      <c:pt idx="372">
                        <c:v>2.5</c:v>
                      </c:pt>
                      <c:pt idx="373">
                        <c:v>2.66</c:v>
                      </c:pt>
                      <c:pt idx="374">
                        <c:v>2.48</c:v>
                      </c:pt>
                      <c:pt idx="375">
                        <c:v>2.7</c:v>
                      </c:pt>
                      <c:pt idx="376">
                        <c:v>2.37</c:v>
                      </c:pt>
                      <c:pt idx="377">
                        <c:v>2.7</c:v>
                      </c:pt>
                      <c:pt idx="378">
                        <c:v>2.6</c:v>
                      </c:pt>
                      <c:pt idx="379">
                        <c:v>2.6</c:v>
                      </c:pt>
                      <c:pt idx="380">
                        <c:v>2.33</c:v>
                      </c:pt>
                      <c:pt idx="381">
                        <c:v>2.2999999999999998</c:v>
                      </c:pt>
                      <c:pt idx="382">
                        <c:v>2.08</c:v>
                      </c:pt>
                      <c:pt idx="383">
                        <c:v>2.3199999999999998</c:v>
                      </c:pt>
                      <c:pt idx="384">
                        <c:v>2.5299999999999998</c:v>
                      </c:pt>
                      <c:pt idx="385">
                        <c:v>2.46</c:v>
                      </c:pt>
                      <c:pt idx="386">
                        <c:v>2.42</c:v>
                      </c:pt>
                      <c:pt idx="387">
                        <c:v>2.56</c:v>
                      </c:pt>
                      <c:pt idx="388">
                        <c:v>2.4300000000000002</c:v>
                      </c:pt>
                      <c:pt idx="389">
                        <c:v>2.76</c:v>
                      </c:pt>
                      <c:pt idx="390">
                        <c:v>2.52</c:v>
                      </c:pt>
                      <c:pt idx="391">
                        <c:v>2.77</c:v>
                      </c:pt>
                      <c:pt idx="392">
                        <c:v>2.68</c:v>
                      </c:pt>
                      <c:pt idx="393">
                        <c:v>2.94</c:v>
                      </c:pt>
                      <c:pt idx="394">
                        <c:v>2.1</c:v>
                      </c:pt>
                      <c:pt idx="395">
                        <c:v>2.15</c:v>
                      </c:pt>
                      <c:pt idx="396">
                        <c:v>1.93</c:v>
                      </c:pt>
                      <c:pt idx="397">
                        <c:v>2</c:v>
                      </c:pt>
                      <c:pt idx="398">
                        <c:v>2.2999999999999998</c:v>
                      </c:pt>
                      <c:pt idx="399">
                        <c:v>2.54</c:v>
                      </c:pt>
                      <c:pt idx="400">
                        <c:v>2.1</c:v>
                      </c:pt>
                      <c:pt idx="401">
                        <c:v>2.0699999999999998</c:v>
                      </c:pt>
                      <c:pt idx="402">
                        <c:v>2.2400000000000002</c:v>
                      </c:pt>
                      <c:pt idx="403">
                        <c:v>2.82</c:v>
                      </c:pt>
                      <c:pt idx="404">
                        <c:v>2.74</c:v>
                      </c:pt>
                      <c:pt idx="405">
                        <c:v>2.9</c:v>
                      </c:pt>
                      <c:pt idx="406">
                        <c:v>2.52</c:v>
                      </c:pt>
                      <c:pt idx="407">
                        <c:v>2.56</c:v>
                      </c:pt>
                      <c:pt idx="408">
                        <c:v>2.2000000000000002</c:v>
                      </c:pt>
                      <c:pt idx="409">
                        <c:v>2.2799999999999998</c:v>
                      </c:pt>
                      <c:pt idx="410">
                        <c:v>2.04</c:v>
                      </c:pt>
                      <c:pt idx="411">
                        <c:v>2.1800000000000002</c:v>
                      </c:pt>
                      <c:pt idx="412">
                        <c:v>2.08</c:v>
                      </c:pt>
                      <c:pt idx="413">
                        <c:v>2.2200000000000002</c:v>
                      </c:pt>
                      <c:pt idx="414">
                        <c:v>2.12</c:v>
                      </c:pt>
                      <c:pt idx="415">
                        <c:v>2.2000000000000002</c:v>
                      </c:pt>
                      <c:pt idx="416">
                        <c:v>2.06</c:v>
                      </c:pt>
                      <c:pt idx="417">
                        <c:v>2.44</c:v>
                      </c:pt>
                      <c:pt idx="418">
                        <c:v>2.2400000000000002</c:v>
                      </c:pt>
                      <c:pt idx="419">
                        <c:v>2.4</c:v>
                      </c:pt>
                      <c:pt idx="420">
                        <c:v>1.97</c:v>
                      </c:pt>
                      <c:pt idx="421">
                        <c:v>2.36</c:v>
                      </c:pt>
                      <c:pt idx="422">
                        <c:v>1.95</c:v>
                      </c:pt>
                      <c:pt idx="423">
                        <c:v>2.2999999999999998</c:v>
                      </c:pt>
                      <c:pt idx="424">
                        <c:v>1.93</c:v>
                      </c:pt>
                      <c:pt idx="425">
                        <c:v>1.88</c:v>
                      </c:pt>
                      <c:pt idx="426">
                        <c:v>1.74</c:v>
                      </c:pt>
                      <c:pt idx="427">
                        <c:v>1.7</c:v>
                      </c:pt>
                      <c:pt idx="428">
                        <c:v>1.96</c:v>
                      </c:pt>
                      <c:pt idx="429">
                        <c:v>2.1</c:v>
                      </c:pt>
                      <c:pt idx="430">
                        <c:v>2.04</c:v>
                      </c:pt>
                      <c:pt idx="431">
                        <c:v>2.16</c:v>
                      </c:pt>
                      <c:pt idx="432">
                        <c:v>2.16</c:v>
                      </c:pt>
                      <c:pt idx="433">
                        <c:v>2.2599999999999998</c:v>
                      </c:pt>
                      <c:pt idx="434">
                        <c:v>1.84</c:v>
                      </c:pt>
                      <c:pt idx="435">
                        <c:v>1.78</c:v>
                      </c:pt>
                      <c:pt idx="436">
                        <c:v>1.7</c:v>
                      </c:pt>
                      <c:pt idx="437">
                        <c:v>1.66</c:v>
                      </c:pt>
                      <c:pt idx="438">
                        <c:v>2.06</c:v>
                      </c:pt>
                      <c:pt idx="439">
                        <c:v>1.86</c:v>
                      </c:pt>
                      <c:pt idx="440">
                        <c:v>1.78</c:v>
                      </c:pt>
                      <c:pt idx="441">
                        <c:v>1.94</c:v>
                      </c:pt>
                      <c:pt idx="442">
                        <c:v>2.66</c:v>
                      </c:pt>
                      <c:pt idx="443">
                        <c:v>2.94</c:v>
                      </c:pt>
                      <c:pt idx="444">
                        <c:v>2.94</c:v>
                      </c:pt>
                      <c:pt idx="445">
                        <c:v>3.02</c:v>
                      </c:pt>
                      <c:pt idx="446">
                        <c:v>2.9</c:v>
                      </c:pt>
                      <c:pt idx="447">
                        <c:v>2.96</c:v>
                      </c:pt>
                      <c:pt idx="448">
                        <c:v>2.41</c:v>
                      </c:pt>
                      <c:pt idx="449">
                        <c:v>2.2599999999999998</c:v>
                      </c:pt>
                      <c:pt idx="450">
                        <c:v>1.64</c:v>
                      </c:pt>
                      <c:pt idx="451">
                        <c:v>2.02</c:v>
                      </c:pt>
                      <c:pt idx="452">
                        <c:v>2</c:v>
                      </c:pt>
                      <c:pt idx="453">
                        <c:v>2.33</c:v>
                      </c:pt>
                      <c:pt idx="454">
                        <c:v>2.08</c:v>
                      </c:pt>
                      <c:pt idx="455">
                        <c:v>2.14</c:v>
                      </c:pt>
                      <c:pt idx="456">
                        <c:v>2.64</c:v>
                      </c:pt>
                      <c:pt idx="457">
                        <c:v>2.86</c:v>
                      </c:pt>
                      <c:pt idx="458">
                        <c:v>2.9</c:v>
                      </c:pt>
                      <c:pt idx="459">
                        <c:v>2.92</c:v>
                      </c:pt>
                      <c:pt idx="460">
                        <c:v>2.2400000000000002</c:v>
                      </c:pt>
                      <c:pt idx="461">
                        <c:v>2.1800000000000002</c:v>
                      </c:pt>
                      <c:pt idx="462">
                        <c:v>2.84</c:v>
                      </c:pt>
                      <c:pt idx="463">
                        <c:v>2.36</c:v>
                      </c:pt>
                      <c:pt idx="464">
                        <c:v>1.5</c:v>
                      </c:pt>
                      <c:pt idx="465">
                        <c:v>1.64</c:v>
                      </c:pt>
                      <c:pt idx="466">
                        <c:v>1.3</c:v>
                      </c:pt>
                      <c:pt idx="467">
                        <c:v>1.66</c:v>
                      </c:pt>
                      <c:pt idx="468">
                        <c:v>2.64</c:v>
                      </c:pt>
                      <c:pt idx="469">
                        <c:v>2.7</c:v>
                      </c:pt>
                      <c:pt idx="470">
                        <c:v>2.68</c:v>
                      </c:pt>
                      <c:pt idx="471">
                        <c:v>2.78</c:v>
                      </c:pt>
                      <c:pt idx="472">
                        <c:v>2.66</c:v>
                      </c:pt>
                      <c:pt idx="473">
                        <c:v>2.76</c:v>
                      </c:pt>
                      <c:pt idx="474">
                        <c:v>2.96</c:v>
                      </c:pt>
                      <c:pt idx="475">
                        <c:v>3.04</c:v>
                      </c:pt>
                      <c:pt idx="476">
                        <c:v>2.6</c:v>
                      </c:pt>
                      <c:pt idx="477">
                        <c:v>2.6</c:v>
                      </c:pt>
                      <c:pt idx="478">
                        <c:v>1.84</c:v>
                      </c:pt>
                      <c:pt idx="479">
                        <c:v>2.2400000000000002</c:v>
                      </c:pt>
                      <c:pt idx="480">
                        <c:v>2.72</c:v>
                      </c:pt>
                      <c:pt idx="481">
                        <c:v>3</c:v>
                      </c:pt>
                      <c:pt idx="482">
                        <c:v>2.9</c:v>
                      </c:pt>
                      <c:pt idx="483">
                        <c:v>2.94</c:v>
                      </c:pt>
                      <c:pt idx="484">
                        <c:v>2.84</c:v>
                      </c:pt>
                      <c:pt idx="485">
                        <c:v>2.96</c:v>
                      </c:pt>
                      <c:pt idx="486">
                        <c:v>2.7</c:v>
                      </c:pt>
                      <c:pt idx="487">
                        <c:v>2.84</c:v>
                      </c:pt>
                      <c:pt idx="488">
                        <c:v>2.74</c:v>
                      </c:pt>
                      <c:pt idx="489">
                        <c:v>2.97</c:v>
                      </c:pt>
                      <c:pt idx="490">
                        <c:v>2.41</c:v>
                      </c:pt>
                      <c:pt idx="491">
                        <c:v>2.23</c:v>
                      </c:pt>
                      <c:pt idx="492">
                        <c:v>1.9</c:v>
                      </c:pt>
                      <c:pt idx="493">
                        <c:v>2.08</c:v>
                      </c:pt>
                      <c:pt idx="494">
                        <c:v>2.1</c:v>
                      </c:pt>
                      <c:pt idx="495">
                        <c:v>2.54</c:v>
                      </c:pt>
                      <c:pt idx="496">
                        <c:v>2.0299999999999998</c:v>
                      </c:pt>
                      <c:pt idx="497">
                        <c:v>2.2200000000000002</c:v>
                      </c:pt>
                      <c:pt idx="498">
                        <c:v>2.44</c:v>
                      </c:pt>
                      <c:pt idx="499">
                        <c:v>2.95</c:v>
                      </c:pt>
                      <c:pt idx="500">
                        <c:v>2.62</c:v>
                      </c:pt>
                      <c:pt idx="501">
                        <c:v>2.86</c:v>
                      </c:pt>
                      <c:pt idx="502">
                        <c:v>2.58</c:v>
                      </c:pt>
                      <c:pt idx="503">
                        <c:v>2.66</c:v>
                      </c:pt>
                      <c:pt idx="504">
                        <c:v>2.6</c:v>
                      </c:pt>
                      <c:pt idx="505">
                        <c:v>2.74</c:v>
                      </c:pt>
                      <c:pt idx="506">
                        <c:v>1.58</c:v>
                      </c:pt>
                      <c:pt idx="507">
                        <c:v>1.63</c:v>
                      </c:pt>
                      <c:pt idx="508">
                        <c:v>1.2</c:v>
                      </c:pt>
                      <c:pt idx="509">
                        <c:v>1.4</c:v>
                      </c:pt>
                      <c:pt idx="510">
                        <c:v>2.1</c:v>
                      </c:pt>
                      <c:pt idx="511">
                        <c:v>2.2000000000000002</c:v>
                      </c:pt>
                      <c:pt idx="512">
                        <c:v>2.2999999999999998</c:v>
                      </c:pt>
                      <c:pt idx="513">
                        <c:v>2.62</c:v>
                      </c:pt>
                      <c:pt idx="514">
                        <c:v>2.23</c:v>
                      </c:pt>
                      <c:pt idx="515">
                        <c:v>2.67</c:v>
                      </c:pt>
                      <c:pt idx="516">
                        <c:v>2.56</c:v>
                      </c:pt>
                      <c:pt idx="517">
                        <c:v>2.64</c:v>
                      </c:pt>
                      <c:pt idx="518">
                        <c:v>2.5</c:v>
                      </c:pt>
                      <c:pt idx="519">
                        <c:v>2.7</c:v>
                      </c:pt>
                      <c:pt idx="520">
                        <c:v>1.72</c:v>
                      </c:pt>
                      <c:pt idx="521">
                        <c:v>1.72</c:v>
                      </c:pt>
                      <c:pt idx="522">
                        <c:v>2.36</c:v>
                      </c:pt>
                      <c:pt idx="523">
                        <c:v>2.64</c:v>
                      </c:pt>
                      <c:pt idx="524">
                        <c:v>1.84</c:v>
                      </c:pt>
                      <c:pt idx="525">
                        <c:v>2.15</c:v>
                      </c:pt>
                      <c:pt idx="526">
                        <c:v>2</c:v>
                      </c:pt>
                      <c:pt idx="527">
                        <c:v>2.08</c:v>
                      </c:pt>
                      <c:pt idx="528">
                        <c:v>1.68</c:v>
                      </c:pt>
                      <c:pt idx="529">
                        <c:v>1.7</c:v>
                      </c:pt>
                      <c:pt idx="530">
                        <c:v>1.3</c:v>
                      </c:pt>
                      <c:pt idx="531">
                        <c:v>1.28</c:v>
                      </c:pt>
                      <c:pt idx="532">
                        <c:v>1.58</c:v>
                      </c:pt>
                      <c:pt idx="533">
                        <c:v>2.7</c:v>
                      </c:pt>
                      <c:pt idx="534">
                        <c:v>2.02</c:v>
                      </c:pt>
                      <c:pt idx="535">
                        <c:v>1.92</c:v>
                      </c:pt>
                      <c:pt idx="536">
                        <c:v>2.2999999999999998</c:v>
                      </c:pt>
                      <c:pt idx="537">
                        <c:v>2.1</c:v>
                      </c:pt>
                      <c:pt idx="538">
                        <c:v>2.2999999999999998</c:v>
                      </c:pt>
                      <c:pt idx="539">
                        <c:v>2.2599999999999998</c:v>
                      </c:pt>
                      <c:pt idx="540">
                        <c:v>1.94</c:v>
                      </c:pt>
                      <c:pt idx="541">
                        <c:v>2.87</c:v>
                      </c:pt>
                      <c:pt idx="542">
                        <c:v>2.4700000000000002</c:v>
                      </c:pt>
                      <c:pt idx="543">
                        <c:v>2.82</c:v>
                      </c:pt>
                      <c:pt idx="544">
                        <c:v>2.08</c:v>
                      </c:pt>
                      <c:pt idx="545">
                        <c:v>2.65</c:v>
                      </c:pt>
                      <c:pt idx="546">
                        <c:v>2.4</c:v>
                      </c:pt>
                      <c:pt idx="547">
                        <c:v>2.62</c:v>
                      </c:pt>
                      <c:pt idx="548">
                        <c:v>2.6</c:v>
                      </c:pt>
                      <c:pt idx="549">
                        <c:v>2.38</c:v>
                      </c:pt>
                      <c:pt idx="550">
                        <c:v>2.2799999999999998</c:v>
                      </c:pt>
                      <c:pt idx="551">
                        <c:v>3.02</c:v>
                      </c:pt>
                      <c:pt idx="552">
                        <c:v>2.2200000000000002</c:v>
                      </c:pt>
                      <c:pt idx="553">
                        <c:v>2.73</c:v>
                      </c:pt>
                      <c:pt idx="554">
                        <c:v>2.17</c:v>
                      </c:pt>
                      <c:pt idx="555">
                        <c:v>2.34</c:v>
                      </c:pt>
                      <c:pt idx="556">
                        <c:v>1.8</c:v>
                      </c:pt>
                      <c:pt idx="557">
                        <c:v>2.14</c:v>
                      </c:pt>
                      <c:pt idx="558">
                        <c:v>1.6</c:v>
                      </c:pt>
                      <c:pt idx="559">
                        <c:v>2.0499999999999998</c:v>
                      </c:pt>
                      <c:pt idx="560">
                        <c:v>1.7</c:v>
                      </c:pt>
                      <c:pt idx="561">
                        <c:v>1.94</c:v>
                      </c:pt>
                      <c:pt idx="562">
                        <c:v>1.41</c:v>
                      </c:pt>
                      <c:pt idx="563">
                        <c:v>2.06</c:v>
                      </c:pt>
                      <c:pt idx="564">
                        <c:v>1.59</c:v>
                      </c:pt>
                      <c:pt idx="565">
                        <c:v>2.36</c:v>
                      </c:pt>
                      <c:pt idx="566">
                        <c:v>1.5</c:v>
                      </c:pt>
                      <c:pt idx="567">
                        <c:v>2.1</c:v>
                      </c:pt>
                      <c:pt idx="568">
                        <c:v>1.22</c:v>
                      </c:pt>
                      <c:pt idx="569">
                        <c:v>1.78</c:v>
                      </c:pt>
                      <c:pt idx="570">
                        <c:v>1.53</c:v>
                      </c:pt>
                      <c:pt idx="571">
                        <c:v>1.86</c:v>
                      </c:pt>
                      <c:pt idx="572">
                        <c:v>1.19</c:v>
                      </c:pt>
                      <c:pt idx="573">
                        <c:v>1.72</c:v>
                      </c:pt>
                      <c:pt idx="574">
                        <c:v>1.28</c:v>
                      </c:pt>
                      <c:pt idx="575">
                        <c:v>1.72</c:v>
                      </c:pt>
                      <c:pt idx="576">
                        <c:v>1.3</c:v>
                      </c:pt>
                      <c:pt idx="577">
                        <c:v>1.48</c:v>
                      </c:pt>
                      <c:pt idx="578">
                        <c:v>1.1399999999999999</c:v>
                      </c:pt>
                      <c:pt idx="579">
                        <c:v>1.74</c:v>
                      </c:pt>
                      <c:pt idx="580">
                        <c:v>1.1599999999999999</c:v>
                      </c:pt>
                      <c:pt idx="581">
                        <c:v>1.74</c:v>
                      </c:pt>
                      <c:pt idx="582">
                        <c:v>1.2</c:v>
                      </c:pt>
                      <c:pt idx="583">
                        <c:v>1.7</c:v>
                      </c:pt>
                      <c:pt idx="584">
                        <c:v>1.1399999999999999</c:v>
                      </c:pt>
                      <c:pt idx="585">
                        <c:v>1.54</c:v>
                      </c:pt>
                      <c:pt idx="586">
                        <c:v>1.1399999999999999</c:v>
                      </c:pt>
                      <c:pt idx="587">
                        <c:v>1.82</c:v>
                      </c:pt>
                      <c:pt idx="588">
                        <c:v>1.32</c:v>
                      </c:pt>
                      <c:pt idx="589">
                        <c:v>1.53</c:v>
                      </c:pt>
                      <c:pt idx="590">
                        <c:v>1.4</c:v>
                      </c:pt>
                      <c:pt idx="591">
                        <c:v>1.52</c:v>
                      </c:pt>
                      <c:pt idx="592">
                        <c:v>1.19</c:v>
                      </c:pt>
                      <c:pt idx="593">
                        <c:v>1.88</c:v>
                      </c:pt>
                      <c:pt idx="594">
                        <c:v>1.68</c:v>
                      </c:pt>
                      <c:pt idx="595">
                        <c:v>2.46</c:v>
                      </c:pt>
                      <c:pt idx="596">
                        <c:v>1.96</c:v>
                      </c:pt>
                      <c:pt idx="597">
                        <c:v>2.0699999999999998</c:v>
                      </c:pt>
                      <c:pt idx="598">
                        <c:v>1.77</c:v>
                      </c:pt>
                      <c:pt idx="599">
                        <c:v>1.84</c:v>
                      </c:pt>
                      <c:pt idx="600">
                        <c:v>1.62</c:v>
                      </c:pt>
                      <c:pt idx="601">
                        <c:v>1.9</c:v>
                      </c:pt>
                      <c:pt idx="602">
                        <c:v>1.57</c:v>
                      </c:pt>
                      <c:pt idx="603">
                        <c:v>2.2200000000000002</c:v>
                      </c:pt>
                      <c:pt idx="604">
                        <c:v>2.78</c:v>
                      </c:pt>
                      <c:pt idx="605">
                        <c:v>3.42</c:v>
                      </c:pt>
                      <c:pt idx="606">
                        <c:v>3.29</c:v>
                      </c:pt>
                      <c:pt idx="607">
                        <c:v>2.92</c:v>
                      </c:pt>
                      <c:pt idx="608">
                        <c:v>2.4300000000000002</c:v>
                      </c:pt>
                      <c:pt idx="609">
                        <c:v>2.8</c:v>
                      </c:pt>
                      <c:pt idx="610">
                        <c:v>3.2</c:v>
                      </c:pt>
                      <c:pt idx="611">
                        <c:v>3.7</c:v>
                      </c:pt>
                      <c:pt idx="612">
                        <c:v>3.78</c:v>
                      </c:pt>
                      <c:pt idx="613">
                        <c:v>3.52</c:v>
                      </c:pt>
                      <c:pt idx="614">
                        <c:v>2.73</c:v>
                      </c:pt>
                      <c:pt idx="615">
                        <c:v>2.68</c:v>
                      </c:pt>
                      <c:pt idx="616">
                        <c:v>2.2000000000000002</c:v>
                      </c:pt>
                      <c:pt idx="617">
                        <c:v>2.7</c:v>
                      </c:pt>
                      <c:pt idx="618">
                        <c:v>2.62</c:v>
                      </c:pt>
                      <c:pt idx="619">
                        <c:v>2.8879999999999999</c:v>
                      </c:pt>
                      <c:pt idx="620">
                        <c:v>2.38</c:v>
                      </c:pt>
                      <c:pt idx="621">
                        <c:v>2.76</c:v>
                      </c:pt>
                      <c:pt idx="622">
                        <c:v>2.2599999999999998</c:v>
                      </c:pt>
                      <c:pt idx="623">
                        <c:v>2.9</c:v>
                      </c:pt>
                      <c:pt idx="624">
                        <c:v>2.31</c:v>
                      </c:pt>
                      <c:pt idx="625">
                        <c:v>2.58</c:v>
                      </c:pt>
                      <c:pt idx="626">
                        <c:v>2.0699999999999998</c:v>
                      </c:pt>
                      <c:pt idx="627">
                        <c:v>2.25</c:v>
                      </c:pt>
                      <c:pt idx="628">
                        <c:v>2.06</c:v>
                      </c:pt>
                      <c:pt idx="629">
                        <c:v>2.68</c:v>
                      </c:pt>
                      <c:pt idx="630">
                        <c:v>2.2799999999999998</c:v>
                      </c:pt>
                      <c:pt idx="631">
                        <c:v>3.07</c:v>
                      </c:pt>
                      <c:pt idx="632">
                        <c:v>2.31</c:v>
                      </c:pt>
                      <c:pt idx="633">
                        <c:v>2.25</c:v>
                      </c:pt>
                      <c:pt idx="634">
                        <c:v>1.96</c:v>
                      </c:pt>
                      <c:pt idx="635">
                        <c:v>2.39</c:v>
                      </c:pt>
                      <c:pt idx="636">
                        <c:v>2.2999999999999998</c:v>
                      </c:pt>
                      <c:pt idx="637">
                        <c:v>2.77</c:v>
                      </c:pt>
                      <c:pt idx="638">
                        <c:v>2.44</c:v>
                      </c:pt>
                      <c:pt idx="639">
                        <c:v>2.68</c:v>
                      </c:pt>
                      <c:pt idx="640">
                        <c:v>2.23</c:v>
                      </c:pt>
                      <c:pt idx="641">
                        <c:v>2.59</c:v>
                      </c:pt>
                      <c:pt idx="642">
                        <c:v>2.23</c:v>
                      </c:pt>
                      <c:pt idx="643">
                        <c:v>2.98</c:v>
                      </c:pt>
                      <c:pt idx="644">
                        <c:v>3.43</c:v>
                      </c:pt>
                      <c:pt idx="645">
                        <c:v>3.8</c:v>
                      </c:pt>
                      <c:pt idx="646">
                        <c:v>3.08</c:v>
                      </c:pt>
                      <c:pt idx="647">
                        <c:v>3.98</c:v>
                      </c:pt>
                      <c:pt idx="648">
                        <c:v>4.43</c:v>
                      </c:pt>
                      <c:pt idx="649">
                        <c:v>4.1399999999999997</c:v>
                      </c:pt>
                      <c:pt idx="650">
                        <c:v>3.26</c:v>
                      </c:pt>
                      <c:pt idx="651">
                        <c:v>4</c:v>
                      </c:pt>
                      <c:pt idx="652">
                        <c:v>4.9800000000000004</c:v>
                      </c:pt>
                      <c:pt idx="653">
                        <c:v>5.08</c:v>
                      </c:pt>
                      <c:pt idx="654">
                        <c:v>4.24</c:v>
                      </c:pt>
                      <c:pt idx="655">
                        <c:v>3.98</c:v>
                      </c:pt>
                      <c:pt idx="656">
                        <c:v>3.84</c:v>
                      </c:pt>
                      <c:pt idx="657">
                        <c:v>3.77</c:v>
                      </c:pt>
                      <c:pt idx="658">
                        <c:v>2.67</c:v>
                      </c:pt>
                      <c:pt idx="659">
                        <c:v>2.88</c:v>
                      </c:pt>
                      <c:pt idx="660">
                        <c:v>3.28</c:v>
                      </c:pt>
                      <c:pt idx="661">
                        <c:v>2.39</c:v>
                      </c:pt>
                      <c:pt idx="662">
                        <c:v>3.1</c:v>
                      </c:pt>
                      <c:pt idx="663">
                        <c:v>3.24</c:v>
                      </c:pt>
                      <c:pt idx="664">
                        <c:v>3.18</c:v>
                      </c:pt>
                      <c:pt idx="665">
                        <c:v>3.3</c:v>
                      </c:pt>
                      <c:pt idx="666">
                        <c:v>3.07</c:v>
                      </c:pt>
                      <c:pt idx="667">
                        <c:v>3.14</c:v>
                      </c:pt>
                      <c:pt idx="668">
                        <c:v>2.98</c:v>
                      </c:pt>
                      <c:pt idx="669">
                        <c:v>3</c:v>
                      </c:pt>
                      <c:pt idx="670">
                        <c:v>1.9</c:v>
                      </c:pt>
                      <c:pt idx="671">
                        <c:v>2.1</c:v>
                      </c:pt>
                      <c:pt idx="672">
                        <c:v>1.96</c:v>
                      </c:pt>
                      <c:pt idx="673">
                        <c:v>2.1800000000000002</c:v>
                      </c:pt>
                      <c:pt idx="674">
                        <c:v>1.85</c:v>
                      </c:pt>
                      <c:pt idx="675">
                        <c:v>2.1800000000000002</c:v>
                      </c:pt>
                      <c:pt idx="676">
                        <c:v>1.86</c:v>
                      </c:pt>
                      <c:pt idx="677">
                        <c:v>2.1</c:v>
                      </c:pt>
                      <c:pt idx="678">
                        <c:v>2.08</c:v>
                      </c:pt>
                      <c:pt idx="679">
                        <c:v>2.3199999999999998</c:v>
                      </c:pt>
                      <c:pt idx="680">
                        <c:v>1.8</c:v>
                      </c:pt>
                      <c:pt idx="681">
                        <c:v>1.98</c:v>
                      </c:pt>
                      <c:pt idx="682">
                        <c:v>2.42</c:v>
                      </c:pt>
                      <c:pt idx="683">
                        <c:v>2.5</c:v>
                      </c:pt>
                      <c:pt idx="684">
                        <c:v>2.08</c:v>
                      </c:pt>
                      <c:pt idx="685">
                        <c:v>2.3199999999999998</c:v>
                      </c:pt>
                      <c:pt idx="686">
                        <c:v>2.17</c:v>
                      </c:pt>
                      <c:pt idx="687">
                        <c:v>2.16</c:v>
                      </c:pt>
                      <c:pt idx="688">
                        <c:v>1.9</c:v>
                      </c:pt>
                      <c:pt idx="689">
                        <c:v>2.1800000000000002</c:v>
                      </c:pt>
                      <c:pt idx="690">
                        <c:v>2.0699999999999998</c:v>
                      </c:pt>
                      <c:pt idx="691">
                        <c:v>2.68</c:v>
                      </c:pt>
                      <c:pt idx="692">
                        <c:v>2</c:v>
                      </c:pt>
                      <c:pt idx="693">
                        <c:v>2.2000000000000002</c:v>
                      </c:pt>
                      <c:pt idx="694">
                        <c:v>1.8</c:v>
                      </c:pt>
                      <c:pt idx="695">
                        <c:v>2.4300000000000002</c:v>
                      </c:pt>
                      <c:pt idx="696">
                        <c:v>1.93</c:v>
                      </c:pt>
                      <c:pt idx="697">
                        <c:v>2.2999999999999998</c:v>
                      </c:pt>
                      <c:pt idx="698">
                        <c:v>1.87</c:v>
                      </c:pt>
                      <c:pt idx="699">
                        <c:v>2.37</c:v>
                      </c:pt>
                      <c:pt idx="700">
                        <c:v>1.74</c:v>
                      </c:pt>
                      <c:pt idx="701">
                        <c:v>2.1</c:v>
                      </c:pt>
                      <c:pt idx="702">
                        <c:v>1.58</c:v>
                      </c:pt>
                      <c:pt idx="703">
                        <c:v>2</c:v>
                      </c:pt>
                      <c:pt idx="704">
                        <c:v>1.73</c:v>
                      </c:pt>
                      <c:pt idx="705">
                        <c:v>1.95</c:v>
                      </c:pt>
                      <c:pt idx="706">
                        <c:v>2.5</c:v>
                      </c:pt>
                      <c:pt idx="707">
                        <c:v>2.9</c:v>
                      </c:pt>
                      <c:pt idx="708">
                        <c:v>2.36</c:v>
                      </c:pt>
                      <c:pt idx="709">
                        <c:v>2.6</c:v>
                      </c:pt>
                      <c:pt idx="710">
                        <c:v>1.8</c:v>
                      </c:pt>
                      <c:pt idx="711">
                        <c:v>2.3199999999999998</c:v>
                      </c:pt>
                      <c:pt idx="712">
                        <c:v>2.1800000000000002</c:v>
                      </c:pt>
                      <c:pt idx="713">
                        <c:v>2.42</c:v>
                      </c:pt>
                      <c:pt idx="714">
                        <c:v>1.97</c:v>
                      </c:pt>
                      <c:pt idx="715">
                        <c:v>2.2799999999999998</c:v>
                      </c:pt>
                      <c:pt idx="716">
                        <c:v>1.63</c:v>
                      </c:pt>
                      <c:pt idx="717">
                        <c:v>2.1800000000000002</c:v>
                      </c:pt>
                      <c:pt idx="718">
                        <c:v>2.04</c:v>
                      </c:pt>
                      <c:pt idx="719">
                        <c:v>2.3199999999999998</c:v>
                      </c:pt>
                      <c:pt idx="720">
                        <c:v>1.98</c:v>
                      </c:pt>
                      <c:pt idx="721">
                        <c:v>2.5299999999999998</c:v>
                      </c:pt>
                      <c:pt idx="722">
                        <c:v>1.73</c:v>
                      </c:pt>
                      <c:pt idx="723">
                        <c:v>2.66</c:v>
                      </c:pt>
                      <c:pt idx="724">
                        <c:v>2.23</c:v>
                      </c:pt>
                      <c:pt idx="725">
                        <c:v>3.03</c:v>
                      </c:pt>
                      <c:pt idx="726">
                        <c:v>2.76</c:v>
                      </c:pt>
                      <c:pt idx="727">
                        <c:v>2.98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3B46-4293-9932-2E26EA179D89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2.97</c:v>
                      </c:pt>
                      <c:pt idx="1">
                        <c:v>2.72</c:v>
                      </c:pt>
                      <c:pt idx="2">
                        <c:v>2</c:v>
                      </c:pt>
                      <c:pt idx="3">
                        <c:v>2.02</c:v>
                      </c:pt>
                      <c:pt idx="4">
                        <c:v>2.64</c:v>
                      </c:pt>
                      <c:pt idx="5">
                        <c:v>3.06</c:v>
                      </c:pt>
                      <c:pt idx="6">
                        <c:v>2.04</c:v>
                      </c:pt>
                      <c:pt idx="7">
                        <c:v>3</c:v>
                      </c:pt>
                      <c:pt idx="8">
                        <c:v>2.95</c:v>
                      </c:pt>
                      <c:pt idx="9">
                        <c:v>2.9</c:v>
                      </c:pt>
                      <c:pt idx="10">
                        <c:v>1.92</c:v>
                      </c:pt>
                      <c:pt idx="11">
                        <c:v>2.44</c:v>
                      </c:pt>
                      <c:pt idx="12">
                        <c:v>2.2599999999999998</c:v>
                      </c:pt>
                      <c:pt idx="13">
                        <c:v>2.86</c:v>
                      </c:pt>
                      <c:pt idx="14">
                        <c:v>1.93</c:v>
                      </c:pt>
                      <c:pt idx="15">
                        <c:v>1.9</c:v>
                      </c:pt>
                      <c:pt idx="16">
                        <c:v>1.46</c:v>
                      </c:pt>
                      <c:pt idx="17">
                        <c:v>1.9</c:v>
                      </c:pt>
                      <c:pt idx="18">
                        <c:v>1.44</c:v>
                      </c:pt>
                      <c:pt idx="19">
                        <c:v>2.36</c:v>
                      </c:pt>
                      <c:pt idx="20">
                        <c:v>1.73</c:v>
                      </c:pt>
                      <c:pt idx="21">
                        <c:v>1.98</c:v>
                      </c:pt>
                      <c:pt idx="22">
                        <c:v>1.56</c:v>
                      </c:pt>
                      <c:pt idx="23">
                        <c:v>1.98</c:v>
                      </c:pt>
                      <c:pt idx="24">
                        <c:v>1.62</c:v>
                      </c:pt>
                      <c:pt idx="25">
                        <c:v>2.16</c:v>
                      </c:pt>
                      <c:pt idx="26">
                        <c:v>1.46</c:v>
                      </c:pt>
                      <c:pt idx="27">
                        <c:v>2.0499999999999998</c:v>
                      </c:pt>
                      <c:pt idx="28">
                        <c:v>1.74</c:v>
                      </c:pt>
                      <c:pt idx="29">
                        <c:v>1.6</c:v>
                      </c:pt>
                      <c:pt idx="30">
                        <c:v>1.4</c:v>
                      </c:pt>
                      <c:pt idx="31">
                        <c:v>2.06</c:v>
                      </c:pt>
                      <c:pt idx="32">
                        <c:v>1.66</c:v>
                      </c:pt>
                      <c:pt idx="33">
                        <c:v>2.0299999999999998</c:v>
                      </c:pt>
                      <c:pt idx="34">
                        <c:v>1.9</c:v>
                      </c:pt>
                      <c:pt idx="35">
                        <c:v>2.2999999999999998</c:v>
                      </c:pt>
                      <c:pt idx="36">
                        <c:v>2.76</c:v>
                      </c:pt>
                      <c:pt idx="37">
                        <c:v>2.86</c:v>
                      </c:pt>
                      <c:pt idx="38">
                        <c:v>2.54</c:v>
                      </c:pt>
                      <c:pt idx="39">
                        <c:v>2.76</c:v>
                      </c:pt>
                      <c:pt idx="40">
                        <c:v>2.78</c:v>
                      </c:pt>
                      <c:pt idx="41">
                        <c:v>3.1</c:v>
                      </c:pt>
                      <c:pt idx="42">
                        <c:v>2.62</c:v>
                      </c:pt>
                      <c:pt idx="43">
                        <c:v>3.05</c:v>
                      </c:pt>
                      <c:pt idx="44">
                        <c:v>2.54</c:v>
                      </c:pt>
                      <c:pt idx="45">
                        <c:v>3.04</c:v>
                      </c:pt>
                      <c:pt idx="46">
                        <c:v>2.48</c:v>
                      </c:pt>
                      <c:pt idx="47">
                        <c:v>2.8</c:v>
                      </c:pt>
                      <c:pt idx="48">
                        <c:v>1.85</c:v>
                      </c:pt>
                      <c:pt idx="49">
                        <c:v>2.16</c:v>
                      </c:pt>
                      <c:pt idx="50">
                        <c:v>2.1</c:v>
                      </c:pt>
                      <c:pt idx="51">
                        <c:v>2.38</c:v>
                      </c:pt>
                      <c:pt idx="52">
                        <c:v>2</c:v>
                      </c:pt>
                      <c:pt idx="53">
                        <c:v>2.14</c:v>
                      </c:pt>
                      <c:pt idx="54">
                        <c:v>1.6</c:v>
                      </c:pt>
                      <c:pt idx="55">
                        <c:v>2.14</c:v>
                      </c:pt>
                      <c:pt idx="56">
                        <c:v>2.46</c:v>
                      </c:pt>
                      <c:pt idx="57">
                        <c:v>2.7</c:v>
                      </c:pt>
                      <c:pt idx="58">
                        <c:v>1.6</c:v>
                      </c:pt>
                      <c:pt idx="59">
                        <c:v>1.28</c:v>
                      </c:pt>
                      <c:pt idx="60">
                        <c:v>1.44</c:v>
                      </c:pt>
                      <c:pt idx="61">
                        <c:v>2.17</c:v>
                      </c:pt>
                      <c:pt idx="62">
                        <c:v>1.62</c:v>
                      </c:pt>
                      <c:pt idx="63">
                        <c:v>2.2599999999999998</c:v>
                      </c:pt>
                      <c:pt idx="64">
                        <c:v>2.2200000000000002</c:v>
                      </c:pt>
                      <c:pt idx="65">
                        <c:v>2.4</c:v>
                      </c:pt>
                      <c:pt idx="66">
                        <c:v>1.82</c:v>
                      </c:pt>
                      <c:pt idx="67">
                        <c:v>2.2599999999999998</c:v>
                      </c:pt>
                      <c:pt idx="68">
                        <c:v>1.8</c:v>
                      </c:pt>
                      <c:pt idx="69">
                        <c:v>1.82</c:v>
                      </c:pt>
                      <c:pt idx="70">
                        <c:v>1.84</c:v>
                      </c:pt>
                      <c:pt idx="71">
                        <c:v>1.93</c:v>
                      </c:pt>
                      <c:pt idx="72">
                        <c:v>1.46</c:v>
                      </c:pt>
                      <c:pt idx="73">
                        <c:v>1.58</c:v>
                      </c:pt>
                      <c:pt idx="74">
                        <c:v>1.28</c:v>
                      </c:pt>
                      <c:pt idx="75">
                        <c:v>1.68</c:v>
                      </c:pt>
                      <c:pt idx="76">
                        <c:v>1.1399999999999999</c:v>
                      </c:pt>
                      <c:pt idx="77">
                        <c:v>1.58</c:v>
                      </c:pt>
                      <c:pt idx="78">
                        <c:v>1.1399999999999999</c:v>
                      </c:pt>
                      <c:pt idx="79">
                        <c:v>1.3</c:v>
                      </c:pt>
                      <c:pt idx="80">
                        <c:v>1.42</c:v>
                      </c:pt>
                      <c:pt idx="81">
                        <c:v>1.44</c:v>
                      </c:pt>
                      <c:pt idx="82">
                        <c:v>1.22</c:v>
                      </c:pt>
                      <c:pt idx="83">
                        <c:v>1.22</c:v>
                      </c:pt>
                      <c:pt idx="84">
                        <c:v>0.98</c:v>
                      </c:pt>
                      <c:pt idx="85">
                        <c:v>1.49</c:v>
                      </c:pt>
                      <c:pt idx="86">
                        <c:v>1.08</c:v>
                      </c:pt>
                      <c:pt idx="87">
                        <c:v>1.57</c:v>
                      </c:pt>
                      <c:pt idx="88">
                        <c:v>1.02</c:v>
                      </c:pt>
                      <c:pt idx="89">
                        <c:v>1.48</c:v>
                      </c:pt>
                      <c:pt idx="90">
                        <c:v>1.02</c:v>
                      </c:pt>
                      <c:pt idx="91">
                        <c:v>1.66</c:v>
                      </c:pt>
                      <c:pt idx="92">
                        <c:v>1.63</c:v>
                      </c:pt>
                      <c:pt idx="93">
                        <c:v>2.13</c:v>
                      </c:pt>
                      <c:pt idx="94">
                        <c:v>1.88</c:v>
                      </c:pt>
                      <c:pt idx="95">
                        <c:v>2.02</c:v>
                      </c:pt>
                      <c:pt idx="96">
                        <c:v>1.38</c:v>
                      </c:pt>
                      <c:pt idx="97">
                        <c:v>1.64</c:v>
                      </c:pt>
                      <c:pt idx="98">
                        <c:v>1.22</c:v>
                      </c:pt>
                      <c:pt idx="99">
                        <c:v>1.2</c:v>
                      </c:pt>
                      <c:pt idx="100">
                        <c:v>1.06</c:v>
                      </c:pt>
                      <c:pt idx="101">
                        <c:v>1.64</c:v>
                      </c:pt>
                      <c:pt idx="102">
                        <c:v>1.2</c:v>
                      </c:pt>
                      <c:pt idx="103">
                        <c:v>2.1</c:v>
                      </c:pt>
                      <c:pt idx="104">
                        <c:v>1.69</c:v>
                      </c:pt>
                      <c:pt idx="105">
                        <c:v>2.2200000000000002</c:v>
                      </c:pt>
                      <c:pt idx="106">
                        <c:v>2.6</c:v>
                      </c:pt>
                      <c:pt idx="107">
                        <c:v>2.88</c:v>
                      </c:pt>
                      <c:pt idx="108">
                        <c:v>2.2799999999999998</c:v>
                      </c:pt>
                      <c:pt idx="109">
                        <c:v>2.56</c:v>
                      </c:pt>
                      <c:pt idx="110">
                        <c:v>2.25</c:v>
                      </c:pt>
                      <c:pt idx="111">
                        <c:v>2.4</c:v>
                      </c:pt>
                      <c:pt idx="112">
                        <c:v>2</c:v>
                      </c:pt>
                      <c:pt idx="113">
                        <c:v>2.12</c:v>
                      </c:pt>
                      <c:pt idx="114">
                        <c:v>2.27</c:v>
                      </c:pt>
                      <c:pt idx="115">
                        <c:v>2.67</c:v>
                      </c:pt>
                      <c:pt idx="116">
                        <c:v>2.72</c:v>
                      </c:pt>
                      <c:pt idx="117">
                        <c:v>2.5299999999999998</c:v>
                      </c:pt>
                      <c:pt idx="118">
                        <c:v>2.08</c:v>
                      </c:pt>
                      <c:pt idx="119">
                        <c:v>2.48</c:v>
                      </c:pt>
                      <c:pt idx="120">
                        <c:v>2.0299999999999998</c:v>
                      </c:pt>
                      <c:pt idx="121">
                        <c:v>2.68</c:v>
                      </c:pt>
                      <c:pt idx="122">
                        <c:v>1.96</c:v>
                      </c:pt>
                      <c:pt idx="123">
                        <c:v>1.83</c:v>
                      </c:pt>
                      <c:pt idx="124">
                        <c:v>1.86</c:v>
                      </c:pt>
                      <c:pt idx="125">
                        <c:v>1.94</c:v>
                      </c:pt>
                      <c:pt idx="126">
                        <c:v>1.95</c:v>
                      </c:pt>
                      <c:pt idx="127">
                        <c:v>1.85</c:v>
                      </c:pt>
                      <c:pt idx="128">
                        <c:v>1.7</c:v>
                      </c:pt>
                      <c:pt idx="129">
                        <c:v>2.13</c:v>
                      </c:pt>
                      <c:pt idx="130">
                        <c:v>2.25</c:v>
                      </c:pt>
                      <c:pt idx="131">
                        <c:v>2.1800000000000002</c:v>
                      </c:pt>
                      <c:pt idx="132">
                        <c:v>2</c:v>
                      </c:pt>
                      <c:pt idx="133">
                        <c:v>2.08</c:v>
                      </c:pt>
                      <c:pt idx="134">
                        <c:v>1.92</c:v>
                      </c:pt>
                      <c:pt idx="135">
                        <c:v>1.8</c:v>
                      </c:pt>
                      <c:pt idx="136">
                        <c:v>1.68</c:v>
                      </c:pt>
                      <c:pt idx="137">
                        <c:v>1.84</c:v>
                      </c:pt>
                      <c:pt idx="138">
                        <c:v>3.07</c:v>
                      </c:pt>
                      <c:pt idx="139">
                        <c:v>2.38</c:v>
                      </c:pt>
                      <c:pt idx="140">
                        <c:v>2.16</c:v>
                      </c:pt>
                      <c:pt idx="141">
                        <c:v>1.95</c:v>
                      </c:pt>
                      <c:pt idx="142">
                        <c:v>1.75</c:v>
                      </c:pt>
                      <c:pt idx="143">
                        <c:v>1.76</c:v>
                      </c:pt>
                      <c:pt idx="144">
                        <c:v>1.58</c:v>
                      </c:pt>
                      <c:pt idx="145">
                        <c:v>1.6</c:v>
                      </c:pt>
                      <c:pt idx="146">
                        <c:v>1.62</c:v>
                      </c:pt>
                      <c:pt idx="147">
                        <c:v>2.4</c:v>
                      </c:pt>
                      <c:pt idx="148">
                        <c:v>2.27</c:v>
                      </c:pt>
                      <c:pt idx="149">
                        <c:v>2.42</c:v>
                      </c:pt>
                      <c:pt idx="150">
                        <c:v>2.36</c:v>
                      </c:pt>
                      <c:pt idx="151">
                        <c:v>2.42</c:v>
                      </c:pt>
                      <c:pt idx="152">
                        <c:v>2.1</c:v>
                      </c:pt>
                      <c:pt idx="153">
                        <c:v>2.23</c:v>
                      </c:pt>
                      <c:pt idx="154">
                        <c:v>2.2400000000000002</c:v>
                      </c:pt>
                      <c:pt idx="155">
                        <c:v>2.6</c:v>
                      </c:pt>
                      <c:pt idx="156">
                        <c:v>2.62</c:v>
                      </c:pt>
                      <c:pt idx="157">
                        <c:v>2.91</c:v>
                      </c:pt>
                      <c:pt idx="158">
                        <c:v>2.75</c:v>
                      </c:pt>
                      <c:pt idx="159">
                        <c:v>3.66</c:v>
                      </c:pt>
                      <c:pt idx="160">
                        <c:v>3.44</c:v>
                      </c:pt>
                      <c:pt idx="161">
                        <c:v>3.38</c:v>
                      </c:pt>
                      <c:pt idx="162">
                        <c:v>3.32</c:v>
                      </c:pt>
                      <c:pt idx="163">
                        <c:v>3.28</c:v>
                      </c:pt>
                      <c:pt idx="164">
                        <c:v>2.92</c:v>
                      </c:pt>
                      <c:pt idx="165">
                        <c:v>3.08</c:v>
                      </c:pt>
                      <c:pt idx="166">
                        <c:v>2.4</c:v>
                      </c:pt>
                      <c:pt idx="167">
                        <c:v>3</c:v>
                      </c:pt>
                      <c:pt idx="168">
                        <c:v>2.5</c:v>
                      </c:pt>
                      <c:pt idx="169">
                        <c:v>2.4500000000000002</c:v>
                      </c:pt>
                      <c:pt idx="170">
                        <c:v>2.6</c:v>
                      </c:pt>
                      <c:pt idx="171">
                        <c:v>3.18</c:v>
                      </c:pt>
                      <c:pt idx="172">
                        <c:v>2.36</c:v>
                      </c:pt>
                      <c:pt idx="173">
                        <c:v>2.7</c:v>
                      </c:pt>
                      <c:pt idx="174">
                        <c:v>3.46</c:v>
                      </c:pt>
                      <c:pt idx="175">
                        <c:v>3.82</c:v>
                      </c:pt>
                      <c:pt idx="176">
                        <c:v>3.52</c:v>
                      </c:pt>
                      <c:pt idx="177">
                        <c:v>3.2</c:v>
                      </c:pt>
                      <c:pt idx="178">
                        <c:v>3.2</c:v>
                      </c:pt>
                      <c:pt idx="179">
                        <c:v>2.65</c:v>
                      </c:pt>
                      <c:pt idx="180">
                        <c:v>2.11</c:v>
                      </c:pt>
                      <c:pt idx="181">
                        <c:v>2.1</c:v>
                      </c:pt>
                      <c:pt idx="182">
                        <c:v>2.9</c:v>
                      </c:pt>
                      <c:pt idx="183">
                        <c:v>3.3</c:v>
                      </c:pt>
                      <c:pt idx="184">
                        <c:v>2.13</c:v>
                      </c:pt>
                      <c:pt idx="185">
                        <c:v>2.34</c:v>
                      </c:pt>
                      <c:pt idx="186">
                        <c:v>1.8</c:v>
                      </c:pt>
                      <c:pt idx="187">
                        <c:v>2.2400000000000002</c:v>
                      </c:pt>
                      <c:pt idx="188">
                        <c:v>2.1</c:v>
                      </c:pt>
                      <c:pt idx="189">
                        <c:v>2.66</c:v>
                      </c:pt>
                      <c:pt idx="190">
                        <c:v>1.78</c:v>
                      </c:pt>
                      <c:pt idx="191">
                        <c:v>2.15</c:v>
                      </c:pt>
                      <c:pt idx="192">
                        <c:v>2.8</c:v>
                      </c:pt>
                      <c:pt idx="193">
                        <c:v>3.41</c:v>
                      </c:pt>
                      <c:pt idx="194">
                        <c:v>2.76</c:v>
                      </c:pt>
                      <c:pt idx="195">
                        <c:v>2.27</c:v>
                      </c:pt>
                      <c:pt idx="196">
                        <c:v>2.0499999999999998</c:v>
                      </c:pt>
                      <c:pt idx="197">
                        <c:v>1.91</c:v>
                      </c:pt>
                      <c:pt idx="198">
                        <c:v>1.65</c:v>
                      </c:pt>
                      <c:pt idx="199">
                        <c:v>2.11</c:v>
                      </c:pt>
                      <c:pt idx="200">
                        <c:v>1.66</c:v>
                      </c:pt>
                      <c:pt idx="201">
                        <c:v>2.37</c:v>
                      </c:pt>
                      <c:pt idx="202">
                        <c:v>1.7</c:v>
                      </c:pt>
                      <c:pt idx="203">
                        <c:v>1.76</c:v>
                      </c:pt>
                      <c:pt idx="204">
                        <c:v>1.7</c:v>
                      </c:pt>
                      <c:pt idx="205">
                        <c:v>2.06</c:v>
                      </c:pt>
                      <c:pt idx="206">
                        <c:v>2.44</c:v>
                      </c:pt>
                      <c:pt idx="207">
                        <c:v>1.94</c:v>
                      </c:pt>
                      <c:pt idx="208">
                        <c:v>1.62</c:v>
                      </c:pt>
                      <c:pt idx="209">
                        <c:v>2.16</c:v>
                      </c:pt>
                      <c:pt idx="210">
                        <c:v>1.99</c:v>
                      </c:pt>
                      <c:pt idx="211">
                        <c:v>1.8</c:v>
                      </c:pt>
                      <c:pt idx="212">
                        <c:v>1.61</c:v>
                      </c:pt>
                      <c:pt idx="213">
                        <c:v>1.58</c:v>
                      </c:pt>
                      <c:pt idx="214">
                        <c:v>1.46</c:v>
                      </c:pt>
                      <c:pt idx="215">
                        <c:v>2.08</c:v>
                      </c:pt>
                      <c:pt idx="216">
                        <c:v>1.76</c:v>
                      </c:pt>
                      <c:pt idx="217">
                        <c:v>1.86</c:v>
                      </c:pt>
                      <c:pt idx="218">
                        <c:v>1.61</c:v>
                      </c:pt>
                      <c:pt idx="219">
                        <c:v>1.72</c:v>
                      </c:pt>
                      <c:pt idx="220">
                        <c:v>1.48</c:v>
                      </c:pt>
                      <c:pt idx="221">
                        <c:v>1.88</c:v>
                      </c:pt>
                      <c:pt idx="222">
                        <c:v>1.57</c:v>
                      </c:pt>
                      <c:pt idx="223">
                        <c:v>1.84</c:v>
                      </c:pt>
                      <c:pt idx="224">
                        <c:v>1.6</c:v>
                      </c:pt>
                      <c:pt idx="225">
                        <c:v>2.12</c:v>
                      </c:pt>
                      <c:pt idx="226">
                        <c:v>1.75</c:v>
                      </c:pt>
                      <c:pt idx="227">
                        <c:v>1.6</c:v>
                      </c:pt>
                      <c:pt idx="228">
                        <c:v>1.6</c:v>
                      </c:pt>
                      <c:pt idx="229">
                        <c:v>1.6</c:v>
                      </c:pt>
                      <c:pt idx="230">
                        <c:v>1.51</c:v>
                      </c:pt>
                      <c:pt idx="231">
                        <c:v>2.4</c:v>
                      </c:pt>
                      <c:pt idx="232">
                        <c:v>1.53</c:v>
                      </c:pt>
                      <c:pt idx="233">
                        <c:v>1.54</c:v>
                      </c:pt>
                      <c:pt idx="234">
                        <c:v>1.84</c:v>
                      </c:pt>
                      <c:pt idx="235">
                        <c:v>2.92</c:v>
                      </c:pt>
                      <c:pt idx="236">
                        <c:v>1.96</c:v>
                      </c:pt>
                      <c:pt idx="237">
                        <c:v>1.86</c:v>
                      </c:pt>
                      <c:pt idx="238">
                        <c:v>1.67</c:v>
                      </c:pt>
                      <c:pt idx="239">
                        <c:v>1.71</c:v>
                      </c:pt>
                      <c:pt idx="240">
                        <c:v>1.43</c:v>
                      </c:pt>
                      <c:pt idx="241">
                        <c:v>1.59</c:v>
                      </c:pt>
                      <c:pt idx="242">
                        <c:v>1.42</c:v>
                      </c:pt>
                      <c:pt idx="243">
                        <c:v>2.33</c:v>
                      </c:pt>
                      <c:pt idx="244">
                        <c:v>2.42</c:v>
                      </c:pt>
                      <c:pt idx="245">
                        <c:v>2.0099999999999998</c:v>
                      </c:pt>
                      <c:pt idx="246">
                        <c:v>1.64</c:v>
                      </c:pt>
                      <c:pt idx="247">
                        <c:v>1.74</c:v>
                      </c:pt>
                      <c:pt idx="248">
                        <c:v>1.41</c:v>
                      </c:pt>
                      <c:pt idx="249">
                        <c:v>1.4</c:v>
                      </c:pt>
                      <c:pt idx="250">
                        <c:v>1.34</c:v>
                      </c:pt>
                      <c:pt idx="251">
                        <c:v>1.48</c:v>
                      </c:pt>
                      <c:pt idx="252">
                        <c:v>1.34</c:v>
                      </c:pt>
                      <c:pt idx="253">
                        <c:v>1.4</c:v>
                      </c:pt>
                      <c:pt idx="254">
                        <c:v>1.5</c:v>
                      </c:pt>
                      <c:pt idx="255">
                        <c:v>2.16</c:v>
                      </c:pt>
                      <c:pt idx="256">
                        <c:v>2.54</c:v>
                      </c:pt>
                      <c:pt idx="257">
                        <c:v>2.58</c:v>
                      </c:pt>
                      <c:pt idx="258">
                        <c:v>2.0299999999999998</c:v>
                      </c:pt>
                      <c:pt idx="259">
                        <c:v>2.12</c:v>
                      </c:pt>
                      <c:pt idx="260">
                        <c:v>2.2799999999999998</c:v>
                      </c:pt>
                      <c:pt idx="261">
                        <c:v>2.08</c:v>
                      </c:pt>
                      <c:pt idx="262">
                        <c:v>1.68</c:v>
                      </c:pt>
                      <c:pt idx="263">
                        <c:v>1.6</c:v>
                      </c:pt>
                      <c:pt idx="264">
                        <c:v>1.46</c:v>
                      </c:pt>
                      <c:pt idx="265">
                        <c:v>1.47</c:v>
                      </c:pt>
                      <c:pt idx="266">
                        <c:v>1.38</c:v>
                      </c:pt>
                      <c:pt idx="267">
                        <c:v>1.65</c:v>
                      </c:pt>
                      <c:pt idx="268">
                        <c:v>1.48</c:v>
                      </c:pt>
                      <c:pt idx="269">
                        <c:v>1.41</c:v>
                      </c:pt>
                      <c:pt idx="270">
                        <c:v>1.32</c:v>
                      </c:pt>
                      <c:pt idx="271">
                        <c:v>1.7</c:v>
                      </c:pt>
                      <c:pt idx="272">
                        <c:v>1.78</c:v>
                      </c:pt>
                      <c:pt idx="273">
                        <c:v>1.62</c:v>
                      </c:pt>
                      <c:pt idx="274">
                        <c:v>1.38</c:v>
                      </c:pt>
                      <c:pt idx="275">
                        <c:v>1.48</c:v>
                      </c:pt>
                      <c:pt idx="276">
                        <c:v>1.3</c:v>
                      </c:pt>
                      <c:pt idx="277">
                        <c:v>1.31</c:v>
                      </c:pt>
                      <c:pt idx="278">
                        <c:v>1.26</c:v>
                      </c:pt>
                      <c:pt idx="279">
                        <c:v>1.34</c:v>
                      </c:pt>
                      <c:pt idx="280">
                        <c:v>1.3</c:v>
                      </c:pt>
                      <c:pt idx="281">
                        <c:v>1.4</c:v>
                      </c:pt>
                      <c:pt idx="282">
                        <c:v>1.28</c:v>
                      </c:pt>
                      <c:pt idx="283">
                        <c:v>1.56</c:v>
                      </c:pt>
                      <c:pt idx="284">
                        <c:v>1.4</c:v>
                      </c:pt>
                      <c:pt idx="285">
                        <c:v>1.32</c:v>
                      </c:pt>
                      <c:pt idx="286">
                        <c:v>1.23</c:v>
                      </c:pt>
                      <c:pt idx="287">
                        <c:v>1.6</c:v>
                      </c:pt>
                      <c:pt idx="288">
                        <c:v>1.92</c:v>
                      </c:pt>
                      <c:pt idx="289">
                        <c:v>1.96</c:v>
                      </c:pt>
                      <c:pt idx="290">
                        <c:v>1.6</c:v>
                      </c:pt>
                      <c:pt idx="291">
                        <c:v>1.64</c:v>
                      </c:pt>
                      <c:pt idx="292">
                        <c:v>1.68</c:v>
                      </c:pt>
                      <c:pt idx="293">
                        <c:v>1.8</c:v>
                      </c:pt>
                      <c:pt idx="294">
                        <c:v>1.55</c:v>
                      </c:pt>
                      <c:pt idx="295">
                        <c:v>1.6</c:v>
                      </c:pt>
                      <c:pt idx="296">
                        <c:v>1.51</c:v>
                      </c:pt>
                      <c:pt idx="297">
                        <c:v>1.48</c:v>
                      </c:pt>
                      <c:pt idx="298">
                        <c:v>1.38</c:v>
                      </c:pt>
                      <c:pt idx="299">
                        <c:v>1.42</c:v>
                      </c:pt>
                      <c:pt idx="300">
                        <c:v>1.41</c:v>
                      </c:pt>
                      <c:pt idx="301">
                        <c:v>1.8</c:v>
                      </c:pt>
                      <c:pt idx="302">
                        <c:v>1.57</c:v>
                      </c:pt>
                      <c:pt idx="303">
                        <c:v>1.6</c:v>
                      </c:pt>
                      <c:pt idx="304">
                        <c:v>1.58</c:v>
                      </c:pt>
                      <c:pt idx="305">
                        <c:v>1.82</c:v>
                      </c:pt>
                      <c:pt idx="306">
                        <c:v>1.88</c:v>
                      </c:pt>
                      <c:pt idx="307">
                        <c:v>2.52</c:v>
                      </c:pt>
                      <c:pt idx="308">
                        <c:v>2.33</c:v>
                      </c:pt>
                      <c:pt idx="309">
                        <c:v>2.1</c:v>
                      </c:pt>
                      <c:pt idx="310">
                        <c:v>1.8</c:v>
                      </c:pt>
                      <c:pt idx="311">
                        <c:v>1.7</c:v>
                      </c:pt>
                      <c:pt idx="312">
                        <c:v>1.58</c:v>
                      </c:pt>
                      <c:pt idx="313">
                        <c:v>1.68</c:v>
                      </c:pt>
                      <c:pt idx="314">
                        <c:v>1.61</c:v>
                      </c:pt>
                      <c:pt idx="315">
                        <c:v>1.56</c:v>
                      </c:pt>
                      <c:pt idx="316">
                        <c:v>1.42</c:v>
                      </c:pt>
                      <c:pt idx="317">
                        <c:v>1.43</c:v>
                      </c:pt>
                      <c:pt idx="318">
                        <c:v>1.33</c:v>
                      </c:pt>
                      <c:pt idx="319">
                        <c:v>1.41</c:v>
                      </c:pt>
                      <c:pt idx="320">
                        <c:v>1.42</c:v>
                      </c:pt>
                      <c:pt idx="321">
                        <c:v>1.5</c:v>
                      </c:pt>
                      <c:pt idx="322">
                        <c:v>1.38</c:v>
                      </c:pt>
                      <c:pt idx="323">
                        <c:v>1.47</c:v>
                      </c:pt>
                      <c:pt idx="324">
                        <c:v>1.44</c:v>
                      </c:pt>
                      <c:pt idx="325">
                        <c:v>1.66</c:v>
                      </c:pt>
                      <c:pt idx="326">
                        <c:v>1.4</c:v>
                      </c:pt>
                      <c:pt idx="327">
                        <c:v>1.86</c:v>
                      </c:pt>
                      <c:pt idx="328">
                        <c:v>2.0299999999999998</c:v>
                      </c:pt>
                      <c:pt idx="329">
                        <c:v>2.13</c:v>
                      </c:pt>
                      <c:pt idx="330">
                        <c:v>1.66</c:v>
                      </c:pt>
                      <c:pt idx="331">
                        <c:v>1.54</c:v>
                      </c:pt>
                      <c:pt idx="332">
                        <c:v>1.42</c:v>
                      </c:pt>
                      <c:pt idx="333">
                        <c:v>1.42</c:v>
                      </c:pt>
                      <c:pt idx="334">
                        <c:v>1.36</c:v>
                      </c:pt>
                      <c:pt idx="335">
                        <c:v>1.36</c:v>
                      </c:pt>
                      <c:pt idx="336">
                        <c:v>1.36</c:v>
                      </c:pt>
                      <c:pt idx="337">
                        <c:v>1.28</c:v>
                      </c:pt>
                      <c:pt idx="338">
                        <c:v>1.2</c:v>
                      </c:pt>
                      <c:pt idx="339">
                        <c:v>1.23</c:v>
                      </c:pt>
                      <c:pt idx="340">
                        <c:v>1.17</c:v>
                      </c:pt>
                      <c:pt idx="341">
                        <c:v>1.28</c:v>
                      </c:pt>
                      <c:pt idx="342">
                        <c:v>1.36</c:v>
                      </c:pt>
                      <c:pt idx="343">
                        <c:v>1.52</c:v>
                      </c:pt>
                      <c:pt idx="344">
                        <c:v>1.38</c:v>
                      </c:pt>
                      <c:pt idx="345">
                        <c:v>1.36</c:v>
                      </c:pt>
                      <c:pt idx="346">
                        <c:v>1.1599999999999999</c:v>
                      </c:pt>
                      <c:pt idx="347">
                        <c:v>1.1599999999999999</c:v>
                      </c:pt>
                      <c:pt idx="348">
                        <c:v>1.1000000000000001</c:v>
                      </c:pt>
                      <c:pt idx="349">
                        <c:v>1.1000000000000001</c:v>
                      </c:pt>
                      <c:pt idx="350">
                        <c:v>1.01</c:v>
                      </c:pt>
                      <c:pt idx="351">
                        <c:v>1.04</c:v>
                      </c:pt>
                      <c:pt idx="352">
                        <c:v>1</c:v>
                      </c:pt>
                      <c:pt idx="353">
                        <c:v>1</c:v>
                      </c:pt>
                      <c:pt idx="354">
                        <c:v>0.91</c:v>
                      </c:pt>
                      <c:pt idx="355">
                        <c:v>0.93</c:v>
                      </c:pt>
                      <c:pt idx="356">
                        <c:v>0.83</c:v>
                      </c:pt>
                      <c:pt idx="357">
                        <c:v>0.88</c:v>
                      </c:pt>
                      <c:pt idx="358">
                        <c:v>0.84</c:v>
                      </c:pt>
                      <c:pt idx="359">
                        <c:v>1.4</c:v>
                      </c:pt>
                      <c:pt idx="360">
                        <c:v>1.24</c:v>
                      </c:pt>
                      <c:pt idx="361">
                        <c:v>2.16</c:v>
                      </c:pt>
                      <c:pt idx="362">
                        <c:v>1.51</c:v>
                      </c:pt>
                      <c:pt idx="363">
                        <c:v>2.02</c:v>
                      </c:pt>
                      <c:pt idx="364">
                        <c:v>1.64</c:v>
                      </c:pt>
                      <c:pt idx="365">
                        <c:v>1.1100000000000001</c:v>
                      </c:pt>
                      <c:pt idx="366">
                        <c:v>0.95</c:v>
                      </c:pt>
                      <c:pt idx="367">
                        <c:v>0.94</c:v>
                      </c:pt>
                      <c:pt idx="368">
                        <c:v>0.86</c:v>
                      </c:pt>
                      <c:pt idx="369">
                        <c:v>1.2</c:v>
                      </c:pt>
                      <c:pt idx="370">
                        <c:v>0.89</c:v>
                      </c:pt>
                      <c:pt idx="371">
                        <c:v>1.2</c:v>
                      </c:pt>
                      <c:pt idx="372">
                        <c:v>0.95</c:v>
                      </c:pt>
                      <c:pt idx="373">
                        <c:v>1.31</c:v>
                      </c:pt>
                      <c:pt idx="374">
                        <c:v>1.06</c:v>
                      </c:pt>
                      <c:pt idx="375">
                        <c:v>0.88</c:v>
                      </c:pt>
                      <c:pt idx="376">
                        <c:v>1.04</c:v>
                      </c:pt>
                      <c:pt idx="377">
                        <c:v>1.1399999999999999</c:v>
                      </c:pt>
                      <c:pt idx="378">
                        <c:v>0.9</c:v>
                      </c:pt>
                      <c:pt idx="379">
                        <c:v>1.1299999999999999</c:v>
                      </c:pt>
                      <c:pt idx="380">
                        <c:v>0.87</c:v>
                      </c:pt>
                      <c:pt idx="381">
                        <c:v>1.5</c:v>
                      </c:pt>
                      <c:pt idx="382">
                        <c:v>1.79</c:v>
                      </c:pt>
                      <c:pt idx="383">
                        <c:v>2.3199999999999998</c:v>
                      </c:pt>
                      <c:pt idx="384">
                        <c:v>1.32</c:v>
                      </c:pt>
                      <c:pt idx="385">
                        <c:v>1.48</c:v>
                      </c:pt>
                      <c:pt idx="386">
                        <c:v>1</c:v>
                      </c:pt>
                      <c:pt idx="387">
                        <c:v>1.38</c:v>
                      </c:pt>
                      <c:pt idx="388">
                        <c:v>0.92</c:v>
                      </c:pt>
                      <c:pt idx="389">
                        <c:v>1.28</c:v>
                      </c:pt>
                      <c:pt idx="390">
                        <c:v>0.91</c:v>
                      </c:pt>
                      <c:pt idx="391">
                        <c:v>1.25</c:v>
                      </c:pt>
                      <c:pt idx="392">
                        <c:v>0.86</c:v>
                      </c:pt>
                      <c:pt idx="393">
                        <c:v>1.2</c:v>
                      </c:pt>
                      <c:pt idx="394">
                        <c:v>0.8</c:v>
                      </c:pt>
                      <c:pt idx="395">
                        <c:v>1.1399999999999999</c:v>
                      </c:pt>
                      <c:pt idx="396">
                        <c:v>0.84</c:v>
                      </c:pt>
                      <c:pt idx="397">
                        <c:v>1.42</c:v>
                      </c:pt>
                      <c:pt idx="398">
                        <c:v>1</c:v>
                      </c:pt>
                      <c:pt idx="399">
                        <c:v>1.4</c:v>
                      </c:pt>
                      <c:pt idx="400">
                        <c:v>0.93</c:v>
                      </c:pt>
                      <c:pt idx="401">
                        <c:v>1.9</c:v>
                      </c:pt>
                      <c:pt idx="402">
                        <c:v>1.61</c:v>
                      </c:pt>
                      <c:pt idx="403">
                        <c:v>1.47</c:v>
                      </c:pt>
                      <c:pt idx="404">
                        <c:v>0.99</c:v>
                      </c:pt>
                      <c:pt idx="405">
                        <c:v>0.96</c:v>
                      </c:pt>
                      <c:pt idx="406">
                        <c:v>1.03</c:v>
                      </c:pt>
                      <c:pt idx="407">
                        <c:v>1.43</c:v>
                      </c:pt>
                      <c:pt idx="408">
                        <c:v>1.07</c:v>
                      </c:pt>
                      <c:pt idx="409">
                        <c:v>1.33</c:v>
                      </c:pt>
                      <c:pt idx="410">
                        <c:v>0.9</c:v>
                      </c:pt>
                      <c:pt idx="411">
                        <c:v>1.5</c:v>
                      </c:pt>
                      <c:pt idx="412">
                        <c:v>1.06</c:v>
                      </c:pt>
                      <c:pt idx="413">
                        <c:v>1.89</c:v>
                      </c:pt>
                      <c:pt idx="414">
                        <c:v>0.98</c:v>
                      </c:pt>
                      <c:pt idx="415">
                        <c:v>1.55</c:v>
                      </c:pt>
                      <c:pt idx="416">
                        <c:v>0.92</c:v>
                      </c:pt>
                      <c:pt idx="417">
                        <c:v>1.57</c:v>
                      </c:pt>
                      <c:pt idx="418">
                        <c:v>0.97</c:v>
                      </c:pt>
                      <c:pt idx="419">
                        <c:v>1.3</c:v>
                      </c:pt>
                      <c:pt idx="420">
                        <c:v>1.83</c:v>
                      </c:pt>
                      <c:pt idx="421">
                        <c:v>1.98</c:v>
                      </c:pt>
                      <c:pt idx="422">
                        <c:v>1.29</c:v>
                      </c:pt>
                      <c:pt idx="423">
                        <c:v>2.0699999999999998</c:v>
                      </c:pt>
                      <c:pt idx="424">
                        <c:v>1.26</c:v>
                      </c:pt>
                      <c:pt idx="425">
                        <c:v>1.89</c:v>
                      </c:pt>
                      <c:pt idx="426">
                        <c:v>1.94</c:v>
                      </c:pt>
                      <c:pt idx="427">
                        <c:v>2.13</c:v>
                      </c:pt>
                      <c:pt idx="428">
                        <c:v>1.1000000000000001</c:v>
                      </c:pt>
                      <c:pt idx="429">
                        <c:v>1.32</c:v>
                      </c:pt>
                      <c:pt idx="430">
                        <c:v>0.89</c:v>
                      </c:pt>
                      <c:pt idx="431">
                        <c:v>1.1599999999999999</c:v>
                      </c:pt>
                      <c:pt idx="432">
                        <c:v>0.86</c:v>
                      </c:pt>
                      <c:pt idx="433">
                        <c:v>1.19</c:v>
                      </c:pt>
                      <c:pt idx="434">
                        <c:v>1.07</c:v>
                      </c:pt>
                      <c:pt idx="435">
                        <c:v>1.06</c:v>
                      </c:pt>
                      <c:pt idx="436">
                        <c:v>0.8</c:v>
                      </c:pt>
                      <c:pt idx="437">
                        <c:v>1.0900000000000001</c:v>
                      </c:pt>
                      <c:pt idx="438">
                        <c:v>0.8</c:v>
                      </c:pt>
                      <c:pt idx="439">
                        <c:v>1.04</c:v>
                      </c:pt>
                      <c:pt idx="440">
                        <c:v>0.76</c:v>
                      </c:pt>
                      <c:pt idx="441">
                        <c:v>1.1399999999999999</c:v>
                      </c:pt>
                      <c:pt idx="442">
                        <c:v>0.8</c:v>
                      </c:pt>
                      <c:pt idx="443">
                        <c:v>1.08</c:v>
                      </c:pt>
                      <c:pt idx="444">
                        <c:v>0.74</c:v>
                      </c:pt>
                      <c:pt idx="445">
                        <c:v>1.07</c:v>
                      </c:pt>
                      <c:pt idx="446">
                        <c:v>0.84</c:v>
                      </c:pt>
                      <c:pt idx="447">
                        <c:v>1.32</c:v>
                      </c:pt>
                      <c:pt idx="448">
                        <c:v>0.92</c:v>
                      </c:pt>
                      <c:pt idx="449">
                        <c:v>1.3</c:v>
                      </c:pt>
                      <c:pt idx="450">
                        <c:v>1.23</c:v>
                      </c:pt>
                      <c:pt idx="451">
                        <c:v>1.52</c:v>
                      </c:pt>
                      <c:pt idx="452">
                        <c:v>0.94</c:v>
                      </c:pt>
                      <c:pt idx="453">
                        <c:v>1.56</c:v>
                      </c:pt>
                      <c:pt idx="454">
                        <c:v>1.32</c:v>
                      </c:pt>
                      <c:pt idx="455">
                        <c:v>2.2599999999999998</c:v>
                      </c:pt>
                      <c:pt idx="456">
                        <c:v>2.27</c:v>
                      </c:pt>
                      <c:pt idx="457">
                        <c:v>2.6</c:v>
                      </c:pt>
                      <c:pt idx="458">
                        <c:v>2.02</c:v>
                      </c:pt>
                      <c:pt idx="459">
                        <c:v>2.5430000000000001</c:v>
                      </c:pt>
                      <c:pt idx="460">
                        <c:v>2.19</c:v>
                      </c:pt>
                      <c:pt idx="461">
                        <c:v>2.6</c:v>
                      </c:pt>
                      <c:pt idx="462">
                        <c:v>1.59</c:v>
                      </c:pt>
                      <c:pt idx="463">
                        <c:v>1.45</c:v>
                      </c:pt>
                      <c:pt idx="464">
                        <c:v>1.34</c:v>
                      </c:pt>
                      <c:pt idx="465">
                        <c:v>1.23</c:v>
                      </c:pt>
                      <c:pt idx="466">
                        <c:v>0.84</c:v>
                      </c:pt>
                      <c:pt idx="467">
                        <c:v>1.33</c:v>
                      </c:pt>
                      <c:pt idx="468">
                        <c:v>0.88</c:v>
                      </c:pt>
                      <c:pt idx="469">
                        <c:v>1.21</c:v>
                      </c:pt>
                      <c:pt idx="470">
                        <c:v>0.76</c:v>
                      </c:pt>
                      <c:pt idx="471">
                        <c:v>1.57</c:v>
                      </c:pt>
                      <c:pt idx="472">
                        <c:v>1.3</c:v>
                      </c:pt>
                      <c:pt idx="473">
                        <c:v>1.55</c:v>
                      </c:pt>
                      <c:pt idx="474">
                        <c:v>1.1599999999999999</c:v>
                      </c:pt>
                      <c:pt idx="475">
                        <c:v>1.56</c:v>
                      </c:pt>
                      <c:pt idx="476">
                        <c:v>0.69</c:v>
                      </c:pt>
                      <c:pt idx="477">
                        <c:v>1.04</c:v>
                      </c:pt>
                      <c:pt idx="478">
                        <c:v>0.65</c:v>
                      </c:pt>
                      <c:pt idx="479">
                        <c:v>1.04</c:v>
                      </c:pt>
                      <c:pt idx="480">
                        <c:v>0.64</c:v>
                      </c:pt>
                      <c:pt idx="481">
                        <c:v>1.07</c:v>
                      </c:pt>
                      <c:pt idx="482">
                        <c:v>0.61</c:v>
                      </c:pt>
                      <c:pt idx="483">
                        <c:v>1.06</c:v>
                      </c:pt>
                      <c:pt idx="484">
                        <c:v>0.6</c:v>
                      </c:pt>
                      <c:pt idx="485">
                        <c:v>1</c:v>
                      </c:pt>
                      <c:pt idx="486">
                        <c:v>0.6</c:v>
                      </c:pt>
                      <c:pt idx="487">
                        <c:v>1.0900000000000001</c:v>
                      </c:pt>
                      <c:pt idx="488">
                        <c:v>0.64</c:v>
                      </c:pt>
                      <c:pt idx="489">
                        <c:v>1.17</c:v>
                      </c:pt>
                      <c:pt idx="490">
                        <c:v>1.1499999999999999</c:v>
                      </c:pt>
                      <c:pt idx="491">
                        <c:v>1.1000000000000001</c:v>
                      </c:pt>
                      <c:pt idx="492">
                        <c:v>0.64</c:v>
                      </c:pt>
                      <c:pt idx="493">
                        <c:v>1.05</c:v>
                      </c:pt>
                      <c:pt idx="494">
                        <c:v>0.66</c:v>
                      </c:pt>
                      <c:pt idx="495">
                        <c:v>1.03</c:v>
                      </c:pt>
                      <c:pt idx="496">
                        <c:v>0.78</c:v>
                      </c:pt>
                      <c:pt idx="497">
                        <c:v>1.44</c:v>
                      </c:pt>
                      <c:pt idx="498">
                        <c:v>1.24</c:v>
                      </c:pt>
                      <c:pt idx="499">
                        <c:v>1.6</c:v>
                      </c:pt>
                      <c:pt idx="500">
                        <c:v>0.88</c:v>
                      </c:pt>
                      <c:pt idx="501">
                        <c:v>1.2</c:v>
                      </c:pt>
                      <c:pt idx="502">
                        <c:v>0.82</c:v>
                      </c:pt>
                      <c:pt idx="503">
                        <c:v>1.27</c:v>
                      </c:pt>
                      <c:pt idx="504">
                        <c:v>1.1200000000000001</c:v>
                      </c:pt>
                      <c:pt idx="505">
                        <c:v>1.23</c:v>
                      </c:pt>
                      <c:pt idx="506">
                        <c:v>0.86</c:v>
                      </c:pt>
                      <c:pt idx="507">
                        <c:v>1.28</c:v>
                      </c:pt>
                      <c:pt idx="508">
                        <c:v>1.33</c:v>
                      </c:pt>
                      <c:pt idx="509">
                        <c:v>1.43</c:v>
                      </c:pt>
                      <c:pt idx="510">
                        <c:v>1.07</c:v>
                      </c:pt>
                      <c:pt idx="511">
                        <c:v>1.69</c:v>
                      </c:pt>
                      <c:pt idx="512">
                        <c:v>1.24</c:v>
                      </c:pt>
                      <c:pt idx="513">
                        <c:v>1.83</c:v>
                      </c:pt>
                      <c:pt idx="514">
                        <c:v>1.64</c:v>
                      </c:pt>
                      <c:pt idx="515">
                        <c:v>2.14</c:v>
                      </c:pt>
                      <c:pt idx="516">
                        <c:v>1.42</c:v>
                      </c:pt>
                      <c:pt idx="517">
                        <c:v>1.48</c:v>
                      </c:pt>
                      <c:pt idx="518">
                        <c:v>1.03</c:v>
                      </c:pt>
                      <c:pt idx="519">
                        <c:v>1.26</c:v>
                      </c:pt>
                      <c:pt idx="520">
                        <c:v>0.93</c:v>
                      </c:pt>
                      <c:pt idx="521">
                        <c:v>1.52</c:v>
                      </c:pt>
                      <c:pt idx="522">
                        <c:v>1.2</c:v>
                      </c:pt>
                      <c:pt idx="523">
                        <c:v>1.76</c:v>
                      </c:pt>
                      <c:pt idx="524">
                        <c:v>1.2</c:v>
                      </c:pt>
                      <c:pt idx="525">
                        <c:v>1.65</c:v>
                      </c:pt>
                      <c:pt idx="526">
                        <c:v>1.1299999999999999</c:v>
                      </c:pt>
                      <c:pt idx="527">
                        <c:v>1.56</c:v>
                      </c:pt>
                      <c:pt idx="528">
                        <c:v>1.01</c:v>
                      </c:pt>
                      <c:pt idx="529">
                        <c:v>1.63</c:v>
                      </c:pt>
                      <c:pt idx="530">
                        <c:v>1.21</c:v>
                      </c:pt>
                      <c:pt idx="531">
                        <c:v>1.61</c:v>
                      </c:pt>
                      <c:pt idx="532">
                        <c:v>1.1000000000000001</c:v>
                      </c:pt>
                      <c:pt idx="533">
                        <c:v>1.74</c:v>
                      </c:pt>
                      <c:pt idx="534">
                        <c:v>1.23</c:v>
                      </c:pt>
                      <c:pt idx="535">
                        <c:v>1.65</c:v>
                      </c:pt>
                      <c:pt idx="536">
                        <c:v>1.06</c:v>
                      </c:pt>
                      <c:pt idx="537">
                        <c:v>1.57</c:v>
                      </c:pt>
                      <c:pt idx="538">
                        <c:v>1.33</c:v>
                      </c:pt>
                      <c:pt idx="539">
                        <c:v>1.35</c:v>
                      </c:pt>
                      <c:pt idx="540">
                        <c:v>0.95</c:v>
                      </c:pt>
                      <c:pt idx="541">
                        <c:v>1.41</c:v>
                      </c:pt>
                      <c:pt idx="542">
                        <c:v>1.43</c:v>
                      </c:pt>
                      <c:pt idx="543">
                        <c:v>1.88</c:v>
                      </c:pt>
                      <c:pt idx="544">
                        <c:v>1.53</c:v>
                      </c:pt>
                      <c:pt idx="545">
                        <c:v>1.6</c:v>
                      </c:pt>
                      <c:pt idx="546">
                        <c:v>1.1299999999999999</c:v>
                      </c:pt>
                      <c:pt idx="547">
                        <c:v>1.42</c:v>
                      </c:pt>
                      <c:pt idx="548">
                        <c:v>1</c:v>
                      </c:pt>
                      <c:pt idx="549">
                        <c:v>1.32</c:v>
                      </c:pt>
                      <c:pt idx="550">
                        <c:v>0.95</c:v>
                      </c:pt>
                      <c:pt idx="551">
                        <c:v>1.38</c:v>
                      </c:pt>
                      <c:pt idx="552">
                        <c:v>0.92</c:v>
                      </c:pt>
                      <c:pt idx="553">
                        <c:v>1.26</c:v>
                      </c:pt>
                      <c:pt idx="554">
                        <c:v>0.86</c:v>
                      </c:pt>
                      <c:pt idx="555">
                        <c:v>1.3</c:v>
                      </c:pt>
                      <c:pt idx="556">
                        <c:v>0.85</c:v>
                      </c:pt>
                      <c:pt idx="557">
                        <c:v>1.2</c:v>
                      </c:pt>
                      <c:pt idx="558">
                        <c:v>0.83</c:v>
                      </c:pt>
                      <c:pt idx="559">
                        <c:v>1.28</c:v>
                      </c:pt>
                      <c:pt idx="560">
                        <c:v>0.79</c:v>
                      </c:pt>
                      <c:pt idx="561">
                        <c:v>1.1599999999999999</c:v>
                      </c:pt>
                      <c:pt idx="562">
                        <c:v>0.8</c:v>
                      </c:pt>
                      <c:pt idx="563">
                        <c:v>1.1399999999999999</c:v>
                      </c:pt>
                      <c:pt idx="564">
                        <c:v>0.75</c:v>
                      </c:pt>
                      <c:pt idx="565">
                        <c:v>1.1399999999999999</c:v>
                      </c:pt>
                      <c:pt idx="566">
                        <c:v>0.82</c:v>
                      </c:pt>
                      <c:pt idx="567">
                        <c:v>1.1299999999999999</c:v>
                      </c:pt>
                      <c:pt idx="568">
                        <c:v>0.74</c:v>
                      </c:pt>
                      <c:pt idx="569">
                        <c:v>1.1000000000000001</c:v>
                      </c:pt>
                      <c:pt idx="570">
                        <c:v>0.71</c:v>
                      </c:pt>
                      <c:pt idx="571">
                        <c:v>1.08</c:v>
                      </c:pt>
                      <c:pt idx="572">
                        <c:v>0.7</c:v>
                      </c:pt>
                      <c:pt idx="573">
                        <c:v>1.1299999999999999</c:v>
                      </c:pt>
                      <c:pt idx="574">
                        <c:v>0.78</c:v>
                      </c:pt>
                      <c:pt idx="575">
                        <c:v>0.95</c:v>
                      </c:pt>
                      <c:pt idx="576">
                        <c:v>0.66</c:v>
                      </c:pt>
                      <c:pt idx="577">
                        <c:v>0.92</c:v>
                      </c:pt>
                      <c:pt idx="578">
                        <c:v>0.74</c:v>
                      </c:pt>
                      <c:pt idx="579">
                        <c:v>1.54</c:v>
                      </c:pt>
                      <c:pt idx="580">
                        <c:v>1.33</c:v>
                      </c:pt>
                      <c:pt idx="581">
                        <c:v>1.56</c:v>
                      </c:pt>
                      <c:pt idx="582">
                        <c:v>1.36</c:v>
                      </c:pt>
                      <c:pt idx="583">
                        <c:v>1.28</c:v>
                      </c:pt>
                      <c:pt idx="584">
                        <c:v>1.08</c:v>
                      </c:pt>
                      <c:pt idx="585">
                        <c:v>1.56</c:v>
                      </c:pt>
                      <c:pt idx="586">
                        <c:v>1.1000000000000001</c:v>
                      </c:pt>
                      <c:pt idx="587">
                        <c:v>1.7</c:v>
                      </c:pt>
                      <c:pt idx="588">
                        <c:v>0.75</c:v>
                      </c:pt>
                      <c:pt idx="589">
                        <c:v>0.6</c:v>
                      </c:pt>
                      <c:pt idx="590">
                        <c:v>1.82</c:v>
                      </c:pt>
                      <c:pt idx="591">
                        <c:v>0.8</c:v>
                      </c:pt>
                      <c:pt idx="592">
                        <c:v>0.95</c:v>
                      </c:pt>
                      <c:pt idx="593">
                        <c:v>1.6</c:v>
                      </c:pt>
                      <c:pt idx="594">
                        <c:v>1.75</c:v>
                      </c:pt>
                      <c:pt idx="595">
                        <c:v>1.3</c:v>
                      </c:pt>
                      <c:pt idx="596">
                        <c:v>1.45</c:v>
                      </c:pt>
                      <c:pt idx="597">
                        <c:v>1.8</c:v>
                      </c:pt>
                      <c:pt idx="598">
                        <c:v>0.95</c:v>
                      </c:pt>
                      <c:pt idx="599">
                        <c:v>1.36</c:v>
                      </c:pt>
                      <c:pt idx="600">
                        <c:v>0.95</c:v>
                      </c:pt>
                      <c:pt idx="601">
                        <c:v>1.7</c:v>
                      </c:pt>
                      <c:pt idx="602">
                        <c:v>1.7</c:v>
                      </c:pt>
                      <c:pt idx="603">
                        <c:v>1.61</c:v>
                      </c:pt>
                      <c:pt idx="604">
                        <c:v>1.3</c:v>
                      </c:pt>
                      <c:pt idx="605">
                        <c:v>1.85</c:v>
                      </c:pt>
                      <c:pt idx="606">
                        <c:v>1.43</c:v>
                      </c:pt>
                      <c:pt idx="607">
                        <c:v>1.46</c:v>
                      </c:pt>
                      <c:pt idx="608">
                        <c:v>1.56</c:v>
                      </c:pt>
                      <c:pt idx="609">
                        <c:v>1.5</c:v>
                      </c:pt>
                      <c:pt idx="610">
                        <c:v>1.33</c:v>
                      </c:pt>
                      <c:pt idx="611">
                        <c:v>2.08</c:v>
                      </c:pt>
                      <c:pt idx="612">
                        <c:v>1.46</c:v>
                      </c:pt>
                      <c:pt idx="613">
                        <c:v>1.7</c:v>
                      </c:pt>
                      <c:pt idx="614">
                        <c:v>1.27</c:v>
                      </c:pt>
                      <c:pt idx="615">
                        <c:v>1.2</c:v>
                      </c:pt>
                      <c:pt idx="616">
                        <c:v>1.1000000000000001</c:v>
                      </c:pt>
                      <c:pt idx="617">
                        <c:v>1.1100000000000001</c:v>
                      </c:pt>
                      <c:pt idx="618">
                        <c:v>1.2</c:v>
                      </c:pt>
                      <c:pt idx="619">
                        <c:v>1.06</c:v>
                      </c:pt>
                      <c:pt idx="620">
                        <c:v>0.96</c:v>
                      </c:pt>
                      <c:pt idx="621">
                        <c:v>1.28</c:v>
                      </c:pt>
                      <c:pt idx="622">
                        <c:v>1.05</c:v>
                      </c:pt>
                      <c:pt idx="623">
                        <c:v>1.03</c:v>
                      </c:pt>
                      <c:pt idx="624">
                        <c:v>0.94</c:v>
                      </c:pt>
                      <c:pt idx="625">
                        <c:v>1.1499999999999999</c:v>
                      </c:pt>
                      <c:pt idx="626">
                        <c:v>1.0900000000000001</c:v>
                      </c:pt>
                      <c:pt idx="627">
                        <c:v>1.26</c:v>
                      </c:pt>
                      <c:pt idx="628">
                        <c:v>1.06</c:v>
                      </c:pt>
                      <c:pt idx="629">
                        <c:v>1</c:v>
                      </c:pt>
                      <c:pt idx="630">
                        <c:v>0.96</c:v>
                      </c:pt>
                      <c:pt idx="631">
                        <c:v>1.02</c:v>
                      </c:pt>
                      <c:pt idx="632">
                        <c:v>1.41</c:v>
                      </c:pt>
                      <c:pt idx="633">
                        <c:v>2.06</c:v>
                      </c:pt>
                      <c:pt idx="634">
                        <c:v>2.29</c:v>
                      </c:pt>
                      <c:pt idx="635">
                        <c:v>2.5</c:v>
                      </c:pt>
                      <c:pt idx="636">
                        <c:v>2.36</c:v>
                      </c:pt>
                      <c:pt idx="637">
                        <c:v>2.37</c:v>
                      </c:pt>
                      <c:pt idx="638">
                        <c:v>2.08</c:v>
                      </c:pt>
                      <c:pt idx="639">
                        <c:v>1.86</c:v>
                      </c:pt>
                      <c:pt idx="640">
                        <c:v>1.66</c:v>
                      </c:pt>
                      <c:pt idx="641">
                        <c:v>1.56</c:v>
                      </c:pt>
                      <c:pt idx="642">
                        <c:v>1.48</c:v>
                      </c:pt>
                      <c:pt idx="643">
                        <c:v>1.54</c:v>
                      </c:pt>
                      <c:pt idx="644">
                        <c:v>1.92</c:v>
                      </c:pt>
                      <c:pt idx="645">
                        <c:v>1.9</c:v>
                      </c:pt>
                      <c:pt idx="646">
                        <c:v>1.74</c:v>
                      </c:pt>
                      <c:pt idx="647">
                        <c:v>2.04</c:v>
                      </c:pt>
                      <c:pt idx="648">
                        <c:v>2.1</c:v>
                      </c:pt>
                      <c:pt idx="649">
                        <c:v>2.44</c:v>
                      </c:pt>
                      <c:pt idx="650">
                        <c:v>3.1</c:v>
                      </c:pt>
                      <c:pt idx="651">
                        <c:v>2.96</c:v>
                      </c:pt>
                      <c:pt idx="652">
                        <c:v>2.4900000000000002</c:v>
                      </c:pt>
                      <c:pt idx="653">
                        <c:v>2.1800000000000002</c:v>
                      </c:pt>
                      <c:pt idx="654">
                        <c:v>1.94</c:v>
                      </c:pt>
                      <c:pt idx="655">
                        <c:v>2.2599999999999998</c:v>
                      </c:pt>
                      <c:pt idx="656">
                        <c:v>1.83</c:v>
                      </c:pt>
                      <c:pt idx="657">
                        <c:v>1.94</c:v>
                      </c:pt>
                      <c:pt idx="658">
                        <c:v>2.12</c:v>
                      </c:pt>
                      <c:pt idx="659">
                        <c:v>3.12</c:v>
                      </c:pt>
                      <c:pt idx="660">
                        <c:v>2.64</c:v>
                      </c:pt>
                      <c:pt idx="661">
                        <c:v>2.82</c:v>
                      </c:pt>
                      <c:pt idx="662">
                        <c:v>2.4500000000000002</c:v>
                      </c:pt>
                      <c:pt idx="663">
                        <c:v>3.23</c:v>
                      </c:pt>
                      <c:pt idx="664">
                        <c:v>3.46</c:v>
                      </c:pt>
                      <c:pt idx="665">
                        <c:v>3.66</c:v>
                      </c:pt>
                      <c:pt idx="666">
                        <c:v>3.51</c:v>
                      </c:pt>
                      <c:pt idx="667">
                        <c:v>3.52</c:v>
                      </c:pt>
                      <c:pt idx="668">
                        <c:v>3.15</c:v>
                      </c:pt>
                      <c:pt idx="669">
                        <c:v>3.32</c:v>
                      </c:pt>
                      <c:pt idx="670">
                        <c:v>3.72</c:v>
                      </c:pt>
                      <c:pt idx="671">
                        <c:v>4.74</c:v>
                      </c:pt>
                      <c:pt idx="672">
                        <c:v>4.07</c:v>
                      </c:pt>
                      <c:pt idx="673">
                        <c:v>3.5</c:v>
                      </c:pt>
                      <c:pt idx="674">
                        <c:v>3.08</c:v>
                      </c:pt>
                      <c:pt idx="675">
                        <c:v>2.9</c:v>
                      </c:pt>
                      <c:pt idx="676">
                        <c:v>2.77</c:v>
                      </c:pt>
                      <c:pt idx="677">
                        <c:v>2.99</c:v>
                      </c:pt>
                      <c:pt idx="678">
                        <c:v>2.95</c:v>
                      </c:pt>
                      <c:pt idx="679">
                        <c:v>3.06</c:v>
                      </c:pt>
                      <c:pt idx="680">
                        <c:v>2.57</c:v>
                      </c:pt>
                      <c:pt idx="681">
                        <c:v>2.62</c:v>
                      </c:pt>
                      <c:pt idx="682">
                        <c:v>2.23</c:v>
                      </c:pt>
                      <c:pt idx="683">
                        <c:v>2.16</c:v>
                      </c:pt>
                      <c:pt idx="684">
                        <c:v>2.52</c:v>
                      </c:pt>
                      <c:pt idx="685">
                        <c:v>2.88</c:v>
                      </c:pt>
                      <c:pt idx="686">
                        <c:v>3.12</c:v>
                      </c:pt>
                      <c:pt idx="687">
                        <c:v>2.87</c:v>
                      </c:pt>
                      <c:pt idx="688">
                        <c:v>2.52</c:v>
                      </c:pt>
                      <c:pt idx="689">
                        <c:v>2.48</c:v>
                      </c:pt>
                      <c:pt idx="690">
                        <c:v>2.16</c:v>
                      </c:pt>
                      <c:pt idx="691">
                        <c:v>2.5</c:v>
                      </c:pt>
                      <c:pt idx="692">
                        <c:v>2.34</c:v>
                      </c:pt>
                      <c:pt idx="693">
                        <c:v>3.36</c:v>
                      </c:pt>
                      <c:pt idx="694">
                        <c:v>3.75</c:v>
                      </c:pt>
                      <c:pt idx="695">
                        <c:v>3.98</c:v>
                      </c:pt>
                      <c:pt idx="696">
                        <c:v>3.22</c:v>
                      </c:pt>
                      <c:pt idx="697">
                        <c:v>2.94</c:v>
                      </c:pt>
                      <c:pt idx="698">
                        <c:v>2.5299999999999998</c:v>
                      </c:pt>
                      <c:pt idx="699">
                        <c:v>2.4900000000000002</c:v>
                      </c:pt>
                      <c:pt idx="700">
                        <c:v>2.23</c:v>
                      </c:pt>
                      <c:pt idx="701">
                        <c:v>2.5099999999999998</c:v>
                      </c:pt>
                      <c:pt idx="702">
                        <c:v>2.15</c:v>
                      </c:pt>
                      <c:pt idx="703">
                        <c:v>2.72</c:v>
                      </c:pt>
                      <c:pt idx="704">
                        <c:v>2.72</c:v>
                      </c:pt>
                      <c:pt idx="705">
                        <c:v>3.23</c:v>
                      </c:pt>
                      <c:pt idx="706">
                        <c:v>2.82</c:v>
                      </c:pt>
                      <c:pt idx="707">
                        <c:v>2.71</c:v>
                      </c:pt>
                      <c:pt idx="708">
                        <c:v>2.37</c:v>
                      </c:pt>
                      <c:pt idx="709">
                        <c:v>2.5</c:v>
                      </c:pt>
                      <c:pt idx="710">
                        <c:v>2.4300000000000002</c:v>
                      </c:pt>
                      <c:pt idx="711">
                        <c:v>3.08</c:v>
                      </c:pt>
                      <c:pt idx="712">
                        <c:v>2.96</c:v>
                      </c:pt>
                      <c:pt idx="713">
                        <c:v>2.88</c:v>
                      </c:pt>
                      <c:pt idx="714">
                        <c:v>2.38</c:v>
                      </c:pt>
                      <c:pt idx="715">
                        <c:v>2.84</c:v>
                      </c:pt>
                      <c:pt idx="716">
                        <c:v>2.85</c:v>
                      </c:pt>
                      <c:pt idx="717">
                        <c:v>2.94</c:v>
                      </c:pt>
                      <c:pt idx="718">
                        <c:v>2.37</c:v>
                      </c:pt>
                      <c:pt idx="719">
                        <c:v>2.58</c:v>
                      </c:pt>
                      <c:pt idx="720">
                        <c:v>2.4</c:v>
                      </c:pt>
                      <c:pt idx="721">
                        <c:v>3</c:v>
                      </c:pt>
                      <c:pt idx="722">
                        <c:v>2.66</c:v>
                      </c:pt>
                      <c:pt idx="723">
                        <c:v>2.7</c:v>
                      </c:pt>
                      <c:pt idx="724">
                        <c:v>2.35</c:v>
                      </c:pt>
                      <c:pt idx="725">
                        <c:v>2.52</c:v>
                      </c:pt>
                      <c:pt idx="726">
                        <c:v>2.77</c:v>
                      </c:pt>
                      <c:pt idx="727">
                        <c:v>2.92</c:v>
                      </c:pt>
                      <c:pt idx="728">
                        <c:v>2.83</c:v>
                      </c:pt>
                      <c:pt idx="729">
                        <c:v>2.84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B46-4293-9932-2E26EA179D89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2.67</c:v>
                      </c:pt>
                      <c:pt idx="1">
                        <c:v>2.73</c:v>
                      </c:pt>
                      <c:pt idx="2">
                        <c:v>2.63</c:v>
                      </c:pt>
                      <c:pt idx="3">
                        <c:v>2.75</c:v>
                      </c:pt>
                      <c:pt idx="4">
                        <c:v>2.61</c:v>
                      </c:pt>
                      <c:pt idx="5">
                        <c:v>2.7</c:v>
                      </c:pt>
                      <c:pt idx="6">
                        <c:v>2.56</c:v>
                      </c:pt>
                      <c:pt idx="7">
                        <c:v>2.68</c:v>
                      </c:pt>
                      <c:pt idx="8">
                        <c:v>2.56</c:v>
                      </c:pt>
                      <c:pt idx="9">
                        <c:v>2.63</c:v>
                      </c:pt>
                      <c:pt idx="10">
                        <c:v>2.4500000000000002</c:v>
                      </c:pt>
                      <c:pt idx="11">
                        <c:v>2.56</c:v>
                      </c:pt>
                      <c:pt idx="12">
                        <c:v>2.37</c:v>
                      </c:pt>
                      <c:pt idx="13">
                        <c:v>2.7</c:v>
                      </c:pt>
                      <c:pt idx="14">
                        <c:v>2.87</c:v>
                      </c:pt>
                      <c:pt idx="15">
                        <c:v>3.12</c:v>
                      </c:pt>
                      <c:pt idx="16">
                        <c:v>2.82</c:v>
                      </c:pt>
                      <c:pt idx="17">
                        <c:v>2.75</c:v>
                      </c:pt>
                      <c:pt idx="18">
                        <c:v>2.86</c:v>
                      </c:pt>
                      <c:pt idx="19">
                        <c:v>3.07</c:v>
                      </c:pt>
                      <c:pt idx="20">
                        <c:v>2.62</c:v>
                      </c:pt>
                      <c:pt idx="21">
                        <c:v>2.85</c:v>
                      </c:pt>
                      <c:pt idx="22">
                        <c:v>2.4500000000000002</c:v>
                      </c:pt>
                      <c:pt idx="23">
                        <c:v>2.77</c:v>
                      </c:pt>
                      <c:pt idx="24">
                        <c:v>2.4300000000000002</c:v>
                      </c:pt>
                      <c:pt idx="25">
                        <c:v>2.95</c:v>
                      </c:pt>
                      <c:pt idx="26">
                        <c:v>3</c:v>
                      </c:pt>
                      <c:pt idx="27">
                        <c:v>3.34</c:v>
                      </c:pt>
                      <c:pt idx="28">
                        <c:v>2.83</c:v>
                      </c:pt>
                      <c:pt idx="29">
                        <c:v>2.96</c:v>
                      </c:pt>
                      <c:pt idx="30">
                        <c:v>2.6</c:v>
                      </c:pt>
                      <c:pt idx="31">
                        <c:v>2.82</c:v>
                      </c:pt>
                      <c:pt idx="32">
                        <c:v>2.46</c:v>
                      </c:pt>
                      <c:pt idx="33">
                        <c:v>2.79</c:v>
                      </c:pt>
                      <c:pt idx="34">
                        <c:v>2.4</c:v>
                      </c:pt>
                      <c:pt idx="35">
                        <c:v>2.7</c:v>
                      </c:pt>
                      <c:pt idx="36">
                        <c:v>2.35</c:v>
                      </c:pt>
                      <c:pt idx="37">
                        <c:v>2.66</c:v>
                      </c:pt>
                      <c:pt idx="38">
                        <c:v>2.2400000000000002</c:v>
                      </c:pt>
                      <c:pt idx="39">
                        <c:v>2.64</c:v>
                      </c:pt>
                      <c:pt idx="40">
                        <c:v>2.2000000000000002</c:v>
                      </c:pt>
                      <c:pt idx="41">
                        <c:v>2.84</c:v>
                      </c:pt>
                      <c:pt idx="42">
                        <c:v>2.31</c:v>
                      </c:pt>
                      <c:pt idx="43">
                        <c:v>2.8</c:v>
                      </c:pt>
                      <c:pt idx="44">
                        <c:v>2.23</c:v>
                      </c:pt>
                      <c:pt idx="45">
                        <c:v>2.66</c:v>
                      </c:pt>
                      <c:pt idx="46">
                        <c:v>2.12</c:v>
                      </c:pt>
                      <c:pt idx="47">
                        <c:v>2.59</c:v>
                      </c:pt>
                      <c:pt idx="48">
                        <c:v>2.15</c:v>
                      </c:pt>
                      <c:pt idx="49">
                        <c:v>2.6</c:v>
                      </c:pt>
                      <c:pt idx="50">
                        <c:v>2.5</c:v>
                      </c:pt>
                      <c:pt idx="51">
                        <c:v>2.68</c:v>
                      </c:pt>
                      <c:pt idx="52">
                        <c:v>2.6</c:v>
                      </c:pt>
                      <c:pt idx="53">
                        <c:v>2.85</c:v>
                      </c:pt>
                      <c:pt idx="54">
                        <c:v>2.16</c:v>
                      </c:pt>
                      <c:pt idx="55">
                        <c:v>2.52</c:v>
                      </c:pt>
                      <c:pt idx="56">
                        <c:v>2.04</c:v>
                      </c:pt>
                      <c:pt idx="57">
                        <c:v>2.46</c:v>
                      </c:pt>
                      <c:pt idx="58">
                        <c:v>1.95</c:v>
                      </c:pt>
                      <c:pt idx="59">
                        <c:v>2.4500000000000002</c:v>
                      </c:pt>
                      <c:pt idx="60">
                        <c:v>1.88</c:v>
                      </c:pt>
                      <c:pt idx="61">
                        <c:v>2.42</c:v>
                      </c:pt>
                      <c:pt idx="62">
                        <c:v>1.82</c:v>
                      </c:pt>
                      <c:pt idx="63">
                        <c:v>2.46</c:v>
                      </c:pt>
                      <c:pt idx="64">
                        <c:v>1.76</c:v>
                      </c:pt>
                      <c:pt idx="65">
                        <c:v>2.2599999999999998</c:v>
                      </c:pt>
                      <c:pt idx="66">
                        <c:v>1.73</c:v>
                      </c:pt>
                      <c:pt idx="67">
                        <c:v>2.12</c:v>
                      </c:pt>
                      <c:pt idx="68">
                        <c:v>1.87</c:v>
                      </c:pt>
                      <c:pt idx="69">
                        <c:v>2.2200000000000002</c:v>
                      </c:pt>
                      <c:pt idx="70">
                        <c:v>1.8</c:v>
                      </c:pt>
                      <c:pt idx="71">
                        <c:v>2.5</c:v>
                      </c:pt>
                      <c:pt idx="72">
                        <c:v>1.54</c:v>
                      </c:pt>
                      <c:pt idx="73">
                        <c:v>2.4700000000000002</c:v>
                      </c:pt>
                      <c:pt idx="74">
                        <c:v>1.75</c:v>
                      </c:pt>
                      <c:pt idx="75">
                        <c:v>2.34</c:v>
                      </c:pt>
                      <c:pt idx="76">
                        <c:v>1.74</c:v>
                      </c:pt>
                      <c:pt idx="77">
                        <c:v>2.2599999999999998</c:v>
                      </c:pt>
                      <c:pt idx="78">
                        <c:v>1.58</c:v>
                      </c:pt>
                      <c:pt idx="79">
                        <c:v>2.17</c:v>
                      </c:pt>
                      <c:pt idx="80">
                        <c:v>1.4</c:v>
                      </c:pt>
                      <c:pt idx="81">
                        <c:v>2.02</c:v>
                      </c:pt>
                      <c:pt idx="82">
                        <c:v>1.22</c:v>
                      </c:pt>
                      <c:pt idx="83">
                        <c:v>1.9</c:v>
                      </c:pt>
                      <c:pt idx="84">
                        <c:v>1.4</c:v>
                      </c:pt>
                      <c:pt idx="85">
                        <c:v>2.06</c:v>
                      </c:pt>
                      <c:pt idx="86">
                        <c:v>1.38</c:v>
                      </c:pt>
                      <c:pt idx="87">
                        <c:v>2.02</c:v>
                      </c:pt>
                      <c:pt idx="88">
                        <c:v>1.62</c:v>
                      </c:pt>
                      <c:pt idx="89">
                        <c:v>2.17</c:v>
                      </c:pt>
                      <c:pt idx="90">
                        <c:v>1.36</c:v>
                      </c:pt>
                      <c:pt idx="91">
                        <c:v>1.98</c:v>
                      </c:pt>
                      <c:pt idx="92">
                        <c:v>1.3</c:v>
                      </c:pt>
                      <c:pt idx="93">
                        <c:v>1.98</c:v>
                      </c:pt>
                      <c:pt idx="94">
                        <c:v>1.3</c:v>
                      </c:pt>
                      <c:pt idx="95">
                        <c:v>1.97</c:v>
                      </c:pt>
                      <c:pt idx="96">
                        <c:v>1.28</c:v>
                      </c:pt>
                      <c:pt idx="97">
                        <c:v>1.96</c:v>
                      </c:pt>
                      <c:pt idx="98">
                        <c:v>1.24</c:v>
                      </c:pt>
                      <c:pt idx="99">
                        <c:v>1.93</c:v>
                      </c:pt>
                      <c:pt idx="100">
                        <c:v>1.22</c:v>
                      </c:pt>
                      <c:pt idx="101">
                        <c:v>1.96</c:v>
                      </c:pt>
                      <c:pt idx="102">
                        <c:v>1.36</c:v>
                      </c:pt>
                      <c:pt idx="103">
                        <c:v>2.0699999999999998</c:v>
                      </c:pt>
                      <c:pt idx="104">
                        <c:v>1.26</c:v>
                      </c:pt>
                      <c:pt idx="105">
                        <c:v>1.94</c:v>
                      </c:pt>
                      <c:pt idx="106">
                        <c:v>1.2</c:v>
                      </c:pt>
                      <c:pt idx="107">
                        <c:v>1.78</c:v>
                      </c:pt>
                      <c:pt idx="108">
                        <c:v>1.1299999999999999</c:v>
                      </c:pt>
                      <c:pt idx="109">
                        <c:v>1.04</c:v>
                      </c:pt>
                      <c:pt idx="110">
                        <c:v>1.02</c:v>
                      </c:pt>
                      <c:pt idx="111">
                        <c:v>0.9</c:v>
                      </c:pt>
                      <c:pt idx="112">
                        <c:v>0.55000000000000004</c:v>
                      </c:pt>
                      <c:pt idx="113">
                        <c:v>0.8</c:v>
                      </c:pt>
                      <c:pt idx="114">
                        <c:v>0.88</c:v>
                      </c:pt>
                      <c:pt idx="115">
                        <c:v>1.03</c:v>
                      </c:pt>
                      <c:pt idx="116">
                        <c:v>1.3</c:v>
                      </c:pt>
                      <c:pt idx="117">
                        <c:v>1.62</c:v>
                      </c:pt>
                      <c:pt idx="118">
                        <c:v>1.78</c:v>
                      </c:pt>
                      <c:pt idx="119">
                        <c:v>2.16</c:v>
                      </c:pt>
                      <c:pt idx="120">
                        <c:v>2.64</c:v>
                      </c:pt>
                      <c:pt idx="121">
                        <c:v>2.46</c:v>
                      </c:pt>
                      <c:pt idx="122">
                        <c:v>2</c:v>
                      </c:pt>
                      <c:pt idx="123">
                        <c:v>1.96</c:v>
                      </c:pt>
                      <c:pt idx="124">
                        <c:v>1.3</c:v>
                      </c:pt>
                      <c:pt idx="125">
                        <c:v>1.84</c:v>
                      </c:pt>
                      <c:pt idx="126">
                        <c:v>1.72</c:v>
                      </c:pt>
                      <c:pt idx="127">
                        <c:v>2.13</c:v>
                      </c:pt>
                      <c:pt idx="128">
                        <c:v>1.48</c:v>
                      </c:pt>
                      <c:pt idx="129">
                        <c:v>1.94</c:v>
                      </c:pt>
                      <c:pt idx="130">
                        <c:v>1.36</c:v>
                      </c:pt>
                      <c:pt idx="131">
                        <c:v>1.92</c:v>
                      </c:pt>
                      <c:pt idx="132">
                        <c:v>1.5</c:v>
                      </c:pt>
                      <c:pt idx="133">
                        <c:v>1.95</c:v>
                      </c:pt>
                      <c:pt idx="134">
                        <c:v>1.3</c:v>
                      </c:pt>
                      <c:pt idx="135">
                        <c:v>1.82</c:v>
                      </c:pt>
                      <c:pt idx="136">
                        <c:v>1.18</c:v>
                      </c:pt>
                      <c:pt idx="137">
                        <c:v>1.79</c:v>
                      </c:pt>
                      <c:pt idx="138">
                        <c:v>1.7</c:v>
                      </c:pt>
                      <c:pt idx="139">
                        <c:v>1.92</c:v>
                      </c:pt>
                      <c:pt idx="140">
                        <c:v>1.23</c:v>
                      </c:pt>
                      <c:pt idx="141">
                        <c:v>2.0299999999999998</c:v>
                      </c:pt>
                      <c:pt idx="142">
                        <c:v>1.75</c:v>
                      </c:pt>
                      <c:pt idx="143">
                        <c:v>2</c:v>
                      </c:pt>
                      <c:pt idx="144">
                        <c:v>1.8</c:v>
                      </c:pt>
                      <c:pt idx="145">
                        <c:v>1.75</c:v>
                      </c:pt>
                      <c:pt idx="146">
                        <c:v>1.7</c:v>
                      </c:pt>
                      <c:pt idx="147">
                        <c:v>1.96</c:v>
                      </c:pt>
                      <c:pt idx="148">
                        <c:v>2</c:v>
                      </c:pt>
                      <c:pt idx="149">
                        <c:v>2.5</c:v>
                      </c:pt>
                      <c:pt idx="150">
                        <c:v>1.23</c:v>
                      </c:pt>
                      <c:pt idx="151">
                        <c:v>1.8</c:v>
                      </c:pt>
                      <c:pt idx="152">
                        <c:v>2.04</c:v>
                      </c:pt>
                      <c:pt idx="153">
                        <c:v>2.3199999999999998</c:v>
                      </c:pt>
                      <c:pt idx="154">
                        <c:v>1.7</c:v>
                      </c:pt>
                      <c:pt idx="155">
                        <c:v>2.65</c:v>
                      </c:pt>
                      <c:pt idx="156">
                        <c:v>2.36</c:v>
                      </c:pt>
                      <c:pt idx="157">
                        <c:v>2.96</c:v>
                      </c:pt>
                      <c:pt idx="158">
                        <c:v>2.14</c:v>
                      </c:pt>
                      <c:pt idx="159">
                        <c:v>3.26</c:v>
                      </c:pt>
                      <c:pt idx="160">
                        <c:v>3.32</c:v>
                      </c:pt>
                      <c:pt idx="161">
                        <c:v>3.22</c:v>
                      </c:pt>
                      <c:pt idx="162">
                        <c:v>2.38</c:v>
                      </c:pt>
                      <c:pt idx="163">
                        <c:v>3.07</c:v>
                      </c:pt>
                      <c:pt idx="164">
                        <c:v>2.68</c:v>
                      </c:pt>
                      <c:pt idx="165">
                        <c:v>2.97</c:v>
                      </c:pt>
                      <c:pt idx="166">
                        <c:v>2.4700000000000002</c:v>
                      </c:pt>
                      <c:pt idx="167">
                        <c:v>2.96</c:v>
                      </c:pt>
                      <c:pt idx="168">
                        <c:v>2.34</c:v>
                      </c:pt>
                      <c:pt idx="169">
                        <c:v>2.57</c:v>
                      </c:pt>
                      <c:pt idx="170">
                        <c:v>2.14</c:v>
                      </c:pt>
                      <c:pt idx="171">
                        <c:v>2.72</c:v>
                      </c:pt>
                      <c:pt idx="172">
                        <c:v>2.7</c:v>
                      </c:pt>
                      <c:pt idx="173">
                        <c:v>3.3</c:v>
                      </c:pt>
                      <c:pt idx="174">
                        <c:v>3.16</c:v>
                      </c:pt>
                      <c:pt idx="175">
                        <c:v>3.53</c:v>
                      </c:pt>
                      <c:pt idx="176">
                        <c:v>2.76</c:v>
                      </c:pt>
                      <c:pt idx="177">
                        <c:v>2.94</c:v>
                      </c:pt>
                      <c:pt idx="178">
                        <c:v>2.27</c:v>
                      </c:pt>
                      <c:pt idx="179">
                        <c:v>2.52</c:v>
                      </c:pt>
                      <c:pt idx="180">
                        <c:v>1.92</c:v>
                      </c:pt>
                      <c:pt idx="181">
                        <c:v>2.34</c:v>
                      </c:pt>
                      <c:pt idx="182">
                        <c:v>2.94</c:v>
                      </c:pt>
                      <c:pt idx="183">
                        <c:v>2.94</c:v>
                      </c:pt>
                      <c:pt idx="184">
                        <c:v>2.52</c:v>
                      </c:pt>
                      <c:pt idx="185">
                        <c:v>2.8</c:v>
                      </c:pt>
                      <c:pt idx="186">
                        <c:v>2.46</c:v>
                      </c:pt>
                      <c:pt idx="187">
                        <c:v>3.42</c:v>
                      </c:pt>
                      <c:pt idx="188">
                        <c:v>3.06</c:v>
                      </c:pt>
                      <c:pt idx="189">
                        <c:v>3.16</c:v>
                      </c:pt>
                      <c:pt idx="190">
                        <c:v>2.58</c:v>
                      </c:pt>
                      <c:pt idx="191">
                        <c:v>2.92</c:v>
                      </c:pt>
                      <c:pt idx="192">
                        <c:v>2.8</c:v>
                      </c:pt>
                      <c:pt idx="193">
                        <c:v>4.4000000000000004</c:v>
                      </c:pt>
                      <c:pt idx="194">
                        <c:v>4.46</c:v>
                      </c:pt>
                      <c:pt idx="195">
                        <c:v>3.94</c:v>
                      </c:pt>
                      <c:pt idx="196">
                        <c:v>3.52</c:v>
                      </c:pt>
                      <c:pt idx="197">
                        <c:v>4.01</c:v>
                      </c:pt>
                      <c:pt idx="198">
                        <c:v>3.24</c:v>
                      </c:pt>
                      <c:pt idx="199">
                        <c:v>3.16</c:v>
                      </c:pt>
                      <c:pt idx="200">
                        <c:v>2.5499999999999998</c:v>
                      </c:pt>
                      <c:pt idx="201">
                        <c:v>2.58</c:v>
                      </c:pt>
                      <c:pt idx="202">
                        <c:v>2.4500000000000002</c:v>
                      </c:pt>
                      <c:pt idx="203">
                        <c:v>2.38</c:v>
                      </c:pt>
                      <c:pt idx="204">
                        <c:v>2.06</c:v>
                      </c:pt>
                      <c:pt idx="205">
                        <c:v>2.38</c:v>
                      </c:pt>
                      <c:pt idx="206">
                        <c:v>1.94</c:v>
                      </c:pt>
                      <c:pt idx="207">
                        <c:v>2.2000000000000002</c:v>
                      </c:pt>
                      <c:pt idx="208">
                        <c:v>1.76</c:v>
                      </c:pt>
                      <c:pt idx="209">
                        <c:v>2.31</c:v>
                      </c:pt>
                      <c:pt idx="210">
                        <c:v>2</c:v>
                      </c:pt>
                      <c:pt idx="211">
                        <c:v>2.2400000000000002</c:v>
                      </c:pt>
                      <c:pt idx="212">
                        <c:v>2.2400000000000002</c:v>
                      </c:pt>
                      <c:pt idx="213">
                        <c:v>2.31</c:v>
                      </c:pt>
                      <c:pt idx="214">
                        <c:v>2.38</c:v>
                      </c:pt>
                      <c:pt idx="215">
                        <c:v>3.34</c:v>
                      </c:pt>
                      <c:pt idx="216">
                        <c:v>3.54</c:v>
                      </c:pt>
                      <c:pt idx="217">
                        <c:v>3.68</c:v>
                      </c:pt>
                      <c:pt idx="218">
                        <c:v>2.9</c:v>
                      </c:pt>
                      <c:pt idx="219">
                        <c:v>3.47</c:v>
                      </c:pt>
                      <c:pt idx="220">
                        <c:v>3.5</c:v>
                      </c:pt>
                      <c:pt idx="221">
                        <c:v>3.6</c:v>
                      </c:pt>
                      <c:pt idx="222">
                        <c:v>2.67</c:v>
                      </c:pt>
                      <c:pt idx="223">
                        <c:v>3</c:v>
                      </c:pt>
                      <c:pt idx="224">
                        <c:v>2.2799999999999998</c:v>
                      </c:pt>
                      <c:pt idx="225">
                        <c:v>2.54</c:v>
                      </c:pt>
                      <c:pt idx="226">
                        <c:v>2.2000000000000002</c:v>
                      </c:pt>
                      <c:pt idx="227">
                        <c:v>2.78</c:v>
                      </c:pt>
                      <c:pt idx="228">
                        <c:v>3.2</c:v>
                      </c:pt>
                      <c:pt idx="229">
                        <c:v>4.08</c:v>
                      </c:pt>
                      <c:pt idx="230">
                        <c:v>4.18</c:v>
                      </c:pt>
                      <c:pt idx="231">
                        <c:v>5.58</c:v>
                      </c:pt>
                      <c:pt idx="232">
                        <c:v>5.48</c:v>
                      </c:pt>
                      <c:pt idx="233">
                        <c:v>5.41</c:v>
                      </c:pt>
                      <c:pt idx="234">
                        <c:v>5.23</c:v>
                      </c:pt>
                      <c:pt idx="235">
                        <c:v>5.0999999999999996</c:v>
                      </c:pt>
                      <c:pt idx="236">
                        <c:v>4.28</c:v>
                      </c:pt>
                      <c:pt idx="237">
                        <c:v>4.6399999999999997</c:v>
                      </c:pt>
                      <c:pt idx="238">
                        <c:v>4.5999999999999996</c:v>
                      </c:pt>
                      <c:pt idx="239">
                        <c:v>4.88</c:v>
                      </c:pt>
                      <c:pt idx="240">
                        <c:v>4.2699999999999996</c:v>
                      </c:pt>
                      <c:pt idx="241">
                        <c:v>4.12</c:v>
                      </c:pt>
                      <c:pt idx="242">
                        <c:v>3.48</c:v>
                      </c:pt>
                      <c:pt idx="243">
                        <c:v>3.52</c:v>
                      </c:pt>
                      <c:pt idx="244">
                        <c:v>2.98</c:v>
                      </c:pt>
                      <c:pt idx="245">
                        <c:v>3.22</c:v>
                      </c:pt>
                      <c:pt idx="246">
                        <c:v>2.94</c:v>
                      </c:pt>
                      <c:pt idx="247">
                        <c:v>3.22</c:v>
                      </c:pt>
                      <c:pt idx="248">
                        <c:v>2.6</c:v>
                      </c:pt>
                      <c:pt idx="249">
                        <c:v>2.68</c:v>
                      </c:pt>
                      <c:pt idx="250">
                        <c:v>2.31</c:v>
                      </c:pt>
                      <c:pt idx="251">
                        <c:v>2.54</c:v>
                      </c:pt>
                      <c:pt idx="252">
                        <c:v>2.54</c:v>
                      </c:pt>
                      <c:pt idx="253">
                        <c:v>2.79</c:v>
                      </c:pt>
                      <c:pt idx="254">
                        <c:v>2.21</c:v>
                      </c:pt>
                      <c:pt idx="255">
                        <c:v>2.72</c:v>
                      </c:pt>
                      <c:pt idx="256">
                        <c:v>2.12</c:v>
                      </c:pt>
                      <c:pt idx="257">
                        <c:v>2.64</c:v>
                      </c:pt>
                      <c:pt idx="258">
                        <c:v>1.94</c:v>
                      </c:pt>
                      <c:pt idx="259">
                        <c:v>2.48</c:v>
                      </c:pt>
                      <c:pt idx="260">
                        <c:v>1.87</c:v>
                      </c:pt>
                      <c:pt idx="261">
                        <c:v>2.44</c:v>
                      </c:pt>
                      <c:pt idx="262">
                        <c:v>1.78</c:v>
                      </c:pt>
                      <c:pt idx="263">
                        <c:v>2.0499999999999998</c:v>
                      </c:pt>
                      <c:pt idx="264">
                        <c:v>1.62</c:v>
                      </c:pt>
                      <c:pt idx="265">
                        <c:v>1.97</c:v>
                      </c:pt>
                      <c:pt idx="266">
                        <c:v>1.52</c:v>
                      </c:pt>
                      <c:pt idx="267">
                        <c:v>1.79</c:v>
                      </c:pt>
                      <c:pt idx="268">
                        <c:v>1.44</c:v>
                      </c:pt>
                      <c:pt idx="269">
                        <c:v>2.06</c:v>
                      </c:pt>
                      <c:pt idx="270">
                        <c:v>1.44</c:v>
                      </c:pt>
                      <c:pt idx="271">
                        <c:v>1.82</c:v>
                      </c:pt>
                      <c:pt idx="272">
                        <c:v>1.4</c:v>
                      </c:pt>
                      <c:pt idx="273">
                        <c:v>2.0699999999999998</c:v>
                      </c:pt>
                      <c:pt idx="274">
                        <c:v>1.59</c:v>
                      </c:pt>
                      <c:pt idx="275">
                        <c:v>2.08</c:v>
                      </c:pt>
                      <c:pt idx="276">
                        <c:v>1.48</c:v>
                      </c:pt>
                      <c:pt idx="277">
                        <c:v>1.82</c:v>
                      </c:pt>
                      <c:pt idx="278">
                        <c:v>1.62</c:v>
                      </c:pt>
                      <c:pt idx="279">
                        <c:v>1.98</c:v>
                      </c:pt>
                      <c:pt idx="280">
                        <c:v>1.72</c:v>
                      </c:pt>
                      <c:pt idx="281">
                        <c:v>2.91</c:v>
                      </c:pt>
                      <c:pt idx="282">
                        <c:v>2.16</c:v>
                      </c:pt>
                      <c:pt idx="283">
                        <c:v>2.2200000000000002</c:v>
                      </c:pt>
                      <c:pt idx="284">
                        <c:v>1.76</c:v>
                      </c:pt>
                      <c:pt idx="285">
                        <c:v>2.2799999999999998</c:v>
                      </c:pt>
                      <c:pt idx="286">
                        <c:v>1.62</c:v>
                      </c:pt>
                      <c:pt idx="287">
                        <c:v>2.04</c:v>
                      </c:pt>
                      <c:pt idx="288">
                        <c:v>1.64</c:v>
                      </c:pt>
                      <c:pt idx="289">
                        <c:v>2.98</c:v>
                      </c:pt>
                      <c:pt idx="290">
                        <c:v>3.12</c:v>
                      </c:pt>
                      <c:pt idx="291">
                        <c:v>2.9</c:v>
                      </c:pt>
                      <c:pt idx="292">
                        <c:v>2.35</c:v>
                      </c:pt>
                      <c:pt idx="293">
                        <c:v>2.2999999999999998</c:v>
                      </c:pt>
                      <c:pt idx="294">
                        <c:v>1.86</c:v>
                      </c:pt>
                      <c:pt idx="295">
                        <c:v>2.2599999999999998</c:v>
                      </c:pt>
                      <c:pt idx="296">
                        <c:v>1.88</c:v>
                      </c:pt>
                      <c:pt idx="297">
                        <c:v>2.19</c:v>
                      </c:pt>
                      <c:pt idx="298">
                        <c:v>2.0499999999999998</c:v>
                      </c:pt>
                      <c:pt idx="299">
                        <c:v>2.2000000000000002</c:v>
                      </c:pt>
                      <c:pt idx="300">
                        <c:v>1.58</c:v>
                      </c:pt>
                      <c:pt idx="301">
                        <c:v>1.82</c:v>
                      </c:pt>
                      <c:pt idx="302">
                        <c:v>1.5</c:v>
                      </c:pt>
                      <c:pt idx="303">
                        <c:v>1.96</c:v>
                      </c:pt>
                      <c:pt idx="304">
                        <c:v>1.5</c:v>
                      </c:pt>
                      <c:pt idx="305">
                        <c:v>1.72</c:v>
                      </c:pt>
                      <c:pt idx="306">
                        <c:v>1.4</c:v>
                      </c:pt>
                      <c:pt idx="307">
                        <c:v>1.8</c:v>
                      </c:pt>
                      <c:pt idx="308">
                        <c:v>1.88</c:v>
                      </c:pt>
                      <c:pt idx="309">
                        <c:v>2.2799999999999998</c:v>
                      </c:pt>
                      <c:pt idx="310">
                        <c:v>1.78</c:v>
                      </c:pt>
                      <c:pt idx="311">
                        <c:v>2.06</c:v>
                      </c:pt>
                      <c:pt idx="312">
                        <c:v>2.12</c:v>
                      </c:pt>
                      <c:pt idx="313">
                        <c:v>3.08</c:v>
                      </c:pt>
                      <c:pt idx="314">
                        <c:v>3.12</c:v>
                      </c:pt>
                      <c:pt idx="315">
                        <c:v>3.12</c:v>
                      </c:pt>
                      <c:pt idx="316">
                        <c:v>2.38</c:v>
                      </c:pt>
                      <c:pt idx="317">
                        <c:v>2.5</c:v>
                      </c:pt>
                      <c:pt idx="318">
                        <c:v>2.04</c:v>
                      </c:pt>
                      <c:pt idx="319">
                        <c:v>2.29</c:v>
                      </c:pt>
                      <c:pt idx="320">
                        <c:v>2.48</c:v>
                      </c:pt>
                      <c:pt idx="321">
                        <c:v>2.73</c:v>
                      </c:pt>
                      <c:pt idx="322">
                        <c:v>2.2000000000000002</c:v>
                      </c:pt>
                      <c:pt idx="323">
                        <c:v>2.5</c:v>
                      </c:pt>
                      <c:pt idx="324">
                        <c:v>2.17</c:v>
                      </c:pt>
                      <c:pt idx="325">
                        <c:v>2.52</c:v>
                      </c:pt>
                      <c:pt idx="326">
                        <c:v>2.92</c:v>
                      </c:pt>
                      <c:pt idx="327">
                        <c:v>2.95</c:v>
                      </c:pt>
                      <c:pt idx="328">
                        <c:v>2.88</c:v>
                      </c:pt>
                      <c:pt idx="329">
                        <c:v>3</c:v>
                      </c:pt>
                      <c:pt idx="330">
                        <c:v>2.95</c:v>
                      </c:pt>
                      <c:pt idx="331">
                        <c:v>2.85</c:v>
                      </c:pt>
                      <c:pt idx="332">
                        <c:v>2.8</c:v>
                      </c:pt>
                      <c:pt idx="333">
                        <c:v>2.8</c:v>
                      </c:pt>
                      <c:pt idx="334">
                        <c:v>2.75</c:v>
                      </c:pt>
                      <c:pt idx="335">
                        <c:v>2.75</c:v>
                      </c:pt>
                      <c:pt idx="336">
                        <c:v>2.74</c:v>
                      </c:pt>
                      <c:pt idx="337">
                        <c:v>2.76</c:v>
                      </c:pt>
                      <c:pt idx="338">
                        <c:v>2.74</c:v>
                      </c:pt>
                      <c:pt idx="339">
                        <c:v>2.6</c:v>
                      </c:pt>
                      <c:pt idx="340">
                        <c:v>2.2200000000000002</c:v>
                      </c:pt>
                      <c:pt idx="341">
                        <c:v>2.4700000000000002</c:v>
                      </c:pt>
                      <c:pt idx="342">
                        <c:v>1.72</c:v>
                      </c:pt>
                      <c:pt idx="343">
                        <c:v>2.1800000000000002</c:v>
                      </c:pt>
                      <c:pt idx="344">
                        <c:v>1.66</c:v>
                      </c:pt>
                      <c:pt idx="345">
                        <c:v>2.13</c:v>
                      </c:pt>
                      <c:pt idx="346">
                        <c:v>1.58</c:v>
                      </c:pt>
                      <c:pt idx="347">
                        <c:v>2.21</c:v>
                      </c:pt>
                      <c:pt idx="348">
                        <c:v>1.61</c:v>
                      </c:pt>
                      <c:pt idx="349">
                        <c:v>2.4</c:v>
                      </c:pt>
                      <c:pt idx="350">
                        <c:v>1.76</c:v>
                      </c:pt>
                      <c:pt idx="351">
                        <c:v>2.48</c:v>
                      </c:pt>
                      <c:pt idx="352">
                        <c:v>1.97</c:v>
                      </c:pt>
                      <c:pt idx="353">
                        <c:v>2.4</c:v>
                      </c:pt>
                      <c:pt idx="354">
                        <c:v>1.96</c:v>
                      </c:pt>
                      <c:pt idx="355">
                        <c:v>2.36</c:v>
                      </c:pt>
                      <c:pt idx="356">
                        <c:v>2</c:v>
                      </c:pt>
                      <c:pt idx="357">
                        <c:v>2.56</c:v>
                      </c:pt>
                      <c:pt idx="358">
                        <c:v>1.64</c:v>
                      </c:pt>
                      <c:pt idx="359">
                        <c:v>2.2599999999999998</c:v>
                      </c:pt>
                      <c:pt idx="360">
                        <c:v>1.34</c:v>
                      </c:pt>
                      <c:pt idx="361">
                        <c:v>1.8</c:v>
                      </c:pt>
                      <c:pt idx="362">
                        <c:v>1.26</c:v>
                      </c:pt>
                      <c:pt idx="363">
                        <c:v>1.64</c:v>
                      </c:pt>
                      <c:pt idx="364">
                        <c:v>1.1599999999999999</c:v>
                      </c:pt>
                      <c:pt idx="365">
                        <c:v>1.64</c:v>
                      </c:pt>
                      <c:pt idx="366">
                        <c:v>1.2</c:v>
                      </c:pt>
                      <c:pt idx="367">
                        <c:v>2.0099999999999998</c:v>
                      </c:pt>
                      <c:pt idx="368">
                        <c:v>1.42</c:v>
                      </c:pt>
                      <c:pt idx="369">
                        <c:v>2.0299999999999998</c:v>
                      </c:pt>
                      <c:pt idx="370">
                        <c:v>1.44</c:v>
                      </c:pt>
                      <c:pt idx="371">
                        <c:v>2.2200000000000002</c:v>
                      </c:pt>
                      <c:pt idx="372">
                        <c:v>2.04</c:v>
                      </c:pt>
                      <c:pt idx="373">
                        <c:v>2.76</c:v>
                      </c:pt>
                      <c:pt idx="374">
                        <c:v>1.92</c:v>
                      </c:pt>
                      <c:pt idx="375">
                        <c:v>2.74</c:v>
                      </c:pt>
                      <c:pt idx="376">
                        <c:v>1.52</c:v>
                      </c:pt>
                      <c:pt idx="377">
                        <c:v>2.08</c:v>
                      </c:pt>
                      <c:pt idx="378">
                        <c:v>1.38</c:v>
                      </c:pt>
                      <c:pt idx="379">
                        <c:v>1.97</c:v>
                      </c:pt>
                      <c:pt idx="380">
                        <c:v>1.28</c:v>
                      </c:pt>
                      <c:pt idx="381">
                        <c:v>1.9</c:v>
                      </c:pt>
                      <c:pt idx="382">
                        <c:v>1.22</c:v>
                      </c:pt>
                      <c:pt idx="383">
                        <c:v>1.88</c:v>
                      </c:pt>
                      <c:pt idx="384">
                        <c:v>1.34</c:v>
                      </c:pt>
                      <c:pt idx="385">
                        <c:v>1.98</c:v>
                      </c:pt>
                      <c:pt idx="386">
                        <c:v>1.26</c:v>
                      </c:pt>
                      <c:pt idx="387">
                        <c:v>1.8</c:v>
                      </c:pt>
                      <c:pt idx="388">
                        <c:v>1.1000000000000001</c:v>
                      </c:pt>
                      <c:pt idx="389">
                        <c:v>1.68</c:v>
                      </c:pt>
                      <c:pt idx="390">
                        <c:v>1.04</c:v>
                      </c:pt>
                      <c:pt idx="391">
                        <c:v>1.63</c:v>
                      </c:pt>
                      <c:pt idx="392">
                        <c:v>1.06</c:v>
                      </c:pt>
                      <c:pt idx="393">
                        <c:v>1.6</c:v>
                      </c:pt>
                      <c:pt idx="394">
                        <c:v>1</c:v>
                      </c:pt>
                      <c:pt idx="395">
                        <c:v>1.64</c:v>
                      </c:pt>
                      <c:pt idx="396">
                        <c:v>1.06</c:v>
                      </c:pt>
                      <c:pt idx="397">
                        <c:v>1.89</c:v>
                      </c:pt>
                      <c:pt idx="398">
                        <c:v>1.24</c:v>
                      </c:pt>
                      <c:pt idx="399">
                        <c:v>2</c:v>
                      </c:pt>
                      <c:pt idx="400">
                        <c:v>1.2</c:v>
                      </c:pt>
                      <c:pt idx="401">
                        <c:v>1.48</c:v>
                      </c:pt>
                      <c:pt idx="402">
                        <c:v>1.39</c:v>
                      </c:pt>
                      <c:pt idx="403">
                        <c:v>1.43</c:v>
                      </c:pt>
                      <c:pt idx="404">
                        <c:v>1.38</c:v>
                      </c:pt>
                      <c:pt idx="405">
                        <c:v>1.53</c:v>
                      </c:pt>
                      <c:pt idx="406">
                        <c:v>1.1200000000000001</c:v>
                      </c:pt>
                      <c:pt idx="407">
                        <c:v>1.68</c:v>
                      </c:pt>
                      <c:pt idx="408">
                        <c:v>1.06</c:v>
                      </c:pt>
                      <c:pt idx="409">
                        <c:v>1.58</c:v>
                      </c:pt>
                      <c:pt idx="410">
                        <c:v>1.08</c:v>
                      </c:pt>
                      <c:pt idx="411">
                        <c:v>1.6</c:v>
                      </c:pt>
                      <c:pt idx="412">
                        <c:v>1.1000000000000001</c:v>
                      </c:pt>
                      <c:pt idx="413">
                        <c:v>1.6</c:v>
                      </c:pt>
                      <c:pt idx="414">
                        <c:v>1.2</c:v>
                      </c:pt>
                      <c:pt idx="415">
                        <c:v>1.76</c:v>
                      </c:pt>
                      <c:pt idx="416">
                        <c:v>1.26</c:v>
                      </c:pt>
                      <c:pt idx="417">
                        <c:v>1.6</c:v>
                      </c:pt>
                      <c:pt idx="418">
                        <c:v>1.19</c:v>
                      </c:pt>
                      <c:pt idx="419">
                        <c:v>1.62</c:v>
                      </c:pt>
                      <c:pt idx="420">
                        <c:v>1.18</c:v>
                      </c:pt>
                      <c:pt idx="421">
                        <c:v>1.56</c:v>
                      </c:pt>
                      <c:pt idx="422">
                        <c:v>1.1200000000000001</c:v>
                      </c:pt>
                      <c:pt idx="423">
                        <c:v>1.55</c:v>
                      </c:pt>
                      <c:pt idx="424">
                        <c:v>1.1200000000000001</c:v>
                      </c:pt>
                      <c:pt idx="425">
                        <c:v>1.5</c:v>
                      </c:pt>
                      <c:pt idx="426">
                        <c:v>1.1000000000000001</c:v>
                      </c:pt>
                      <c:pt idx="427">
                        <c:v>1.46</c:v>
                      </c:pt>
                      <c:pt idx="428">
                        <c:v>1.06</c:v>
                      </c:pt>
                      <c:pt idx="429">
                        <c:v>1.42</c:v>
                      </c:pt>
                      <c:pt idx="430">
                        <c:v>1.02</c:v>
                      </c:pt>
                      <c:pt idx="431">
                        <c:v>1.54</c:v>
                      </c:pt>
                      <c:pt idx="432">
                        <c:v>1.0900000000000001</c:v>
                      </c:pt>
                      <c:pt idx="433">
                        <c:v>1.54</c:v>
                      </c:pt>
                      <c:pt idx="434">
                        <c:v>1.0900000000000001</c:v>
                      </c:pt>
                      <c:pt idx="435">
                        <c:v>1.54</c:v>
                      </c:pt>
                      <c:pt idx="436">
                        <c:v>1.1200000000000001</c:v>
                      </c:pt>
                      <c:pt idx="437">
                        <c:v>1.81</c:v>
                      </c:pt>
                      <c:pt idx="438">
                        <c:v>1.62</c:v>
                      </c:pt>
                      <c:pt idx="439">
                        <c:v>2.1800000000000002</c:v>
                      </c:pt>
                      <c:pt idx="440">
                        <c:v>1.8</c:v>
                      </c:pt>
                      <c:pt idx="441">
                        <c:v>2.2400000000000002</c:v>
                      </c:pt>
                      <c:pt idx="442">
                        <c:v>1.96</c:v>
                      </c:pt>
                      <c:pt idx="443">
                        <c:v>2.46</c:v>
                      </c:pt>
                      <c:pt idx="444">
                        <c:v>1.34</c:v>
                      </c:pt>
                      <c:pt idx="445">
                        <c:v>1.62</c:v>
                      </c:pt>
                      <c:pt idx="446">
                        <c:v>1.04</c:v>
                      </c:pt>
                      <c:pt idx="447">
                        <c:v>1.5</c:v>
                      </c:pt>
                      <c:pt idx="448">
                        <c:v>1.03</c:v>
                      </c:pt>
                      <c:pt idx="449">
                        <c:v>1.52</c:v>
                      </c:pt>
                      <c:pt idx="450">
                        <c:v>0.96</c:v>
                      </c:pt>
                      <c:pt idx="451">
                        <c:v>1.42</c:v>
                      </c:pt>
                      <c:pt idx="452">
                        <c:v>0.96</c:v>
                      </c:pt>
                      <c:pt idx="453">
                        <c:v>1.46</c:v>
                      </c:pt>
                      <c:pt idx="454">
                        <c:v>1.1499999999999999</c:v>
                      </c:pt>
                      <c:pt idx="455">
                        <c:v>1.4</c:v>
                      </c:pt>
                      <c:pt idx="456">
                        <c:v>0.98</c:v>
                      </c:pt>
                      <c:pt idx="457">
                        <c:v>1.48</c:v>
                      </c:pt>
                      <c:pt idx="458">
                        <c:v>0.95</c:v>
                      </c:pt>
                      <c:pt idx="459">
                        <c:v>1.4</c:v>
                      </c:pt>
                      <c:pt idx="460">
                        <c:v>0.88</c:v>
                      </c:pt>
                      <c:pt idx="461">
                        <c:v>1.32</c:v>
                      </c:pt>
                      <c:pt idx="462">
                        <c:v>0.88</c:v>
                      </c:pt>
                      <c:pt idx="463">
                        <c:v>1.31</c:v>
                      </c:pt>
                      <c:pt idx="464">
                        <c:v>0.86</c:v>
                      </c:pt>
                      <c:pt idx="465">
                        <c:v>1.38</c:v>
                      </c:pt>
                      <c:pt idx="466">
                        <c:v>0.96</c:v>
                      </c:pt>
                      <c:pt idx="467">
                        <c:v>1.54</c:v>
                      </c:pt>
                      <c:pt idx="468">
                        <c:v>0.86</c:v>
                      </c:pt>
                      <c:pt idx="469">
                        <c:v>1.36</c:v>
                      </c:pt>
                      <c:pt idx="470">
                        <c:v>0.92</c:v>
                      </c:pt>
                      <c:pt idx="471">
                        <c:v>1.29</c:v>
                      </c:pt>
                      <c:pt idx="472">
                        <c:v>0.92</c:v>
                      </c:pt>
                      <c:pt idx="473">
                        <c:v>1.3</c:v>
                      </c:pt>
                      <c:pt idx="474">
                        <c:v>0.96</c:v>
                      </c:pt>
                      <c:pt idx="475">
                        <c:v>1.26</c:v>
                      </c:pt>
                      <c:pt idx="476">
                        <c:v>0.94</c:v>
                      </c:pt>
                      <c:pt idx="477">
                        <c:v>1.36</c:v>
                      </c:pt>
                      <c:pt idx="478">
                        <c:v>1.02</c:v>
                      </c:pt>
                      <c:pt idx="479">
                        <c:v>1.3</c:v>
                      </c:pt>
                      <c:pt idx="480">
                        <c:v>1.17</c:v>
                      </c:pt>
                      <c:pt idx="481">
                        <c:v>1.86</c:v>
                      </c:pt>
                      <c:pt idx="482">
                        <c:v>1.66</c:v>
                      </c:pt>
                      <c:pt idx="483">
                        <c:v>1.82</c:v>
                      </c:pt>
                      <c:pt idx="484">
                        <c:v>1.24</c:v>
                      </c:pt>
                      <c:pt idx="485">
                        <c:v>1.57</c:v>
                      </c:pt>
                      <c:pt idx="486">
                        <c:v>1.1499999999999999</c:v>
                      </c:pt>
                      <c:pt idx="487">
                        <c:v>1.52</c:v>
                      </c:pt>
                      <c:pt idx="488">
                        <c:v>1.1399999999999999</c:v>
                      </c:pt>
                      <c:pt idx="489">
                        <c:v>1.66</c:v>
                      </c:pt>
                      <c:pt idx="490">
                        <c:v>1.32</c:v>
                      </c:pt>
                      <c:pt idx="491">
                        <c:v>1.84</c:v>
                      </c:pt>
                      <c:pt idx="492">
                        <c:v>1.76</c:v>
                      </c:pt>
                      <c:pt idx="493">
                        <c:v>2.02</c:v>
                      </c:pt>
                      <c:pt idx="494">
                        <c:v>1.24</c:v>
                      </c:pt>
                      <c:pt idx="495">
                        <c:v>1.52</c:v>
                      </c:pt>
                      <c:pt idx="496">
                        <c:v>1.1200000000000001</c:v>
                      </c:pt>
                      <c:pt idx="497">
                        <c:v>1.46</c:v>
                      </c:pt>
                      <c:pt idx="498">
                        <c:v>1.1000000000000001</c:v>
                      </c:pt>
                      <c:pt idx="499">
                        <c:v>1.52</c:v>
                      </c:pt>
                      <c:pt idx="500">
                        <c:v>1.1000000000000001</c:v>
                      </c:pt>
                      <c:pt idx="501">
                        <c:v>1.52</c:v>
                      </c:pt>
                      <c:pt idx="502">
                        <c:v>1.08</c:v>
                      </c:pt>
                      <c:pt idx="503">
                        <c:v>1.48</c:v>
                      </c:pt>
                      <c:pt idx="504">
                        <c:v>1.07</c:v>
                      </c:pt>
                      <c:pt idx="505">
                        <c:v>1.46</c:v>
                      </c:pt>
                      <c:pt idx="506">
                        <c:v>1.02</c:v>
                      </c:pt>
                      <c:pt idx="507">
                        <c:v>1.48</c:v>
                      </c:pt>
                      <c:pt idx="508">
                        <c:v>0.9</c:v>
                      </c:pt>
                      <c:pt idx="509">
                        <c:v>1.5</c:v>
                      </c:pt>
                      <c:pt idx="510">
                        <c:v>0.9</c:v>
                      </c:pt>
                      <c:pt idx="511">
                        <c:v>1.5</c:v>
                      </c:pt>
                      <c:pt idx="512">
                        <c:v>0.9</c:v>
                      </c:pt>
                      <c:pt idx="513">
                        <c:v>1.48</c:v>
                      </c:pt>
                      <c:pt idx="514">
                        <c:v>1.04</c:v>
                      </c:pt>
                      <c:pt idx="515">
                        <c:v>1.44</c:v>
                      </c:pt>
                      <c:pt idx="516">
                        <c:v>1.02</c:v>
                      </c:pt>
                      <c:pt idx="517">
                        <c:v>1.44</c:v>
                      </c:pt>
                      <c:pt idx="518">
                        <c:v>1</c:v>
                      </c:pt>
                      <c:pt idx="519">
                        <c:v>1.44</c:v>
                      </c:pt>
                      <c:pt idx="520">
                        <c:v>1</c:v>
                      </c:pt>
                      <c:pt idx="521">
                        <c:v>1.42</c:v>
                      </c:pt>
                      <c:pt idx="522">
                        <c:v>1.07</c:v>
                      </c:pt>
                      <c:pt idx="523">
                        <c:v>1.62</c:v>
                      </c:pt>
                      <c:pt idx="524">
                        <c:v>1.1599999999999999</c:v>
                      </c:pt>
                      <c:pt idx="525">
                        <c:v>1.64</c:v>
                      </c:pt>
                      <c:pt idx="526">
                        <c:v>1.1200000000000001</c:v>
                      </c:pt>
                      <c:pt idx="527">
                        <c:v>1.56</c:v>
                      </c:pt>
                      <c:pt idx="528">
                        <c:v>1.1399999999999999</c:v>
                      </c:pt>
                      <c:pt idx="529">
                        <c:v>1.54</c:v>
                      </c:pt>
                      <c:pt idx="530">
                        <c:v>1.19</c:v>
                      </c:pt>
                      <c:pt idx="531">
                        <c:v>1.46</c:v>
                      </c:pt>
                      <c:pt idx="532">
                        <c:v>1.18</c:v>
                      </c:pt>
                      <c:pt idx="533">
                        <c:v>2</c:v>
                      </c:pt>
                      <c:pt idx="534">
                        <c:v>1.22</c:v>
                      </c:pt>
                      <c:pt idx="535">
                        <c:v>1.65</c:v>
                      </c:pt>
                      <c:pt idx="536">
                        <c:v>1.42</c:v>
                      </c:pt>
                      <c:pt idx="537">
                        <c:v>1.8</c:v>
                      </c:pt>
                      <c:pt idx="538">
                        <c:v>1.5</c:v>
                      </c:pt>
                      <c:pt idx="539">
                        <c:v>1.9</c:v>
                      </c:pt>
                      <c:pt idx="540">
                        <c:v>1.52</c:v>
                      </c:pt>
                      <c:pt idx="541">
                        <c:v>1.98</c:v>
                      </c:pt>
                      <c:pt idx="542">
                        <c:v>1.6</c:v>
                      </c:pt>
                      <c:pt idx="543">
                        <c:v>1.94</c:v>
                      </c:pt>
                      <c:pt idx="544">
                        <c:v>1.34</c:v>
                      </c:pt>
                      <c:pt idx="545">
                        <c:v>1.74</c:v>
                      </c:pt>
                      <c:pt idx="546">
                        <c:v>1.24</c:v>
                      </c:pt>
                      <c:pt idx="547">
                        <c:v>1.66</c:v>
                      </c:pt>
                      <c:pt idx="548">
                        <c:v>1.18</c:v>
                      </c:pt>
                      <c:pt idx="549">
                        <c:v>1.64</c:v>
                      </c:pt>
                      <c:pt idx="550">
                        <c:v>1.18</c:v>
                      </c:pt>
                      <c:pt idx="551">
                        <c:v>1.58</c:v>
                      </c:pt>
                      <c:pt idx="552">
                        <c:v>1.1399999999999999</c:v>
                      </c:pt>
                      <c:pt idx="553">
                        <c:v>1.72</c:v>
                      </c:pt>
                      <c:pt idx="554">
                        <c:v>1.1599999999999999</c:v>
                      </c:pt>
                      <c:pt idx="555">
                        <c:v>1.3</c:v>
                      </c:pt>
                      <c:pt idx="556">
                        <c:v>1.04</c:v>
                      </c:pt>
                      <c:pt idx="557">
                        <c:v>1.1399999999999999</c:v>
                      </c:pt>
                      <c:pt idx="558">
                        <c:v>0.98</c:v>
                      </c:pt>
                      <c:pt idx="559">
                        <c:v>1.1200000000000001</c:v>
                      </c:pt>
                      <c:pt idx="560">
                        <c:v>0.98</c:v>
                      </c:pt>
                      <c:pt idx="561">
                        <c:v>1.56</c:v>
                      </c:pt>
                      <c:pt idx="562">
                        <c:v>1.1200000000000001</c:v>
                      </c:pt>
                      <c:pt idx="563">
                        <c:v>1.1200000000000001</c:v>
                      </c:pt>
                      <c:pt idx="564">
                        <c:v>0.96</c:v>
                      </c:pt>
                      <c:pt idx="565">
                        <c:v>1.08</c:v>
                      </c:pt>
                      <c:pt idx="566">
                        <c:v>1.34</c:v>
                      </c:pt>
                      <c:pt idx="567">
                        <c:v>2</c:v>
                      </c:pt>
                      <c:pt idx="568">
                        <c:v>1.23</c:v>
                      </c:pt>
                      <c:pt idx="569">
                        <c:v>1.53</c:v>
                      </c:pt>
                      <c:pt idx="570">
                        <c:v>1.28</c:v>
                      </c:pt>
                      <c:pt idx="571">
                        <c:v>1.48</c:v>
                      </c:pt>
                      <c:pt idx="572">
                        <c:v>1.24</c:v>
                      </c:pt>
                      <c:pt idx="573">
                        <c:v>1.3</c:v>
                      </c:pt>
                      <c:pt idx="574">
                        <c:v>1.0900000000000001</c:v>
                      </c:pt>
                      <c:pt idx="575">
                        <c:v>1.1200000000000001</c:v>
                      </c:pt>
                      <c:pt idx="576">
                        <c:v>1.05</c:v>
                      </c:pt>
                      <c:pt idx="577">
                        <c:v>1.1200000000000001</c:v>
                      </c:pt>
                      <c:pt idx="578">
                        <c:v>1.05</c:v>
                      </c:pt>
                      <c:pt idx="579">
                        <c:v>1.0900000000000001</c:v>
                      </c:pt>
                      <c:pt idx="580">
                        <c:v>1.1000000000000001</c:v>
                      </c:pt>
                      <c:pt idx="581">
                        <c:v>1.44</c:v>
                      </c:pt>
                      <c:pt idx="582">
                        <c:v>1.34</c:v>
                      </c:pt>
                      <c:pt idx="583">
                        <c:v>1.3</c:v>
                      </c:pt>
                      <c:pt idx="584">
                        <c:v>1.2</c:v>
                      </c:pt>
                      <c:pt idx="585">
                        <c:v>1.24</c:v>
                      </c:pt>
                      <c:pt idx="586">
                        <c:v>1.18</c:v>
                      </c:pt>
                      <c:pt idx="587">
                        <c:v>1.34</c:v>
                      </c:pt>
                      <c:pt idx="588">
                        <c:v>1.31</c:v>
                      </c:pt>
                      <c:pt idx="589">
                        <c:v>1.65</c:v>
                      </c:pt>
                      <c:pt idx="590">
                        <c:v>1.84</c:v>
                      </c:pt>
                      <c:pt idx="591">
                        <c:v>1.65</c:v>
                      </c:pt>
                      <c:pt idx="592">
                        <c:v>1.54</c:v>
                      </c:pt>
                      <c:pt idx="593">
                        <c:v>2.04</c:v>
                      </c:pt>
                      <c:pt idx="594">
                        <c:v>1.9</c:v>
                      </c:pt>
                      <c:pt idx="595">
                        <c:v>1.82</c:v>
                      </c:pt>
                      <c:pt idx="596">
                        <c:v>1.66</c:v>
                      </c:pt>
                      <c:pt idx="597">
                        <c:v>1.55</c:v>
                      </c:pt>
                      <c:pt idx="598">
                        <c:v>1.98</c:v>
                      </c:pt>
                      <c:pt idx="599">
                        <c:v>2.02</c:v>
                      </c:pt>
                      <c:pt idx="600">
                        <c:v>2.2400000000000002</c:v>
                      </c:pt>
                      <c:pt idx="601">
                        <c:v>2.0699999999999998</c:v>
                      </c:pt>
                      <c:pt idx="602">
                        <c:v>1.93</c:v>
                      </c:pt>
                      <c:pt idx="603">
                        <c:v>2.2999999999999998</c:v>
                      </c:pt>
                      <c:pt idx="604">
                        <c:v>2.85</c:v>
                      </c:pt>
                      <c:pt idx="605">
                        <c:v>3.14</c:v>
                      </c:pt>
                      <c:pt idx="606">
                        <c:v>3</c:v>
                      </c:pt>
                      <c:pt idx="607">
                        <c:v>2.6</c:v>
                      </c:pt>
                      <c:pt idx="608">
                        <c:v>2.2000000000000002</c:v>
                      </c:pt>
                      <c:pt idx="609">
                        <c:v>2.14</c:v>
                      </c:pt>
                      <c:pt idx="610">
                        <c:v>2.2200000000000002</c:v>
                      </c:pt>
                      <c:pt idx="611">
                        <c:v>2.54</c:v>
                      </c:pt>
                      <c:pt idx="612">
                        <c:v>2.2799999999999998</c:v>
                      </c:pt>
                      <c:pt idx="613">
                        <c:v>2.79</c:v>
                      </c:pt>
                      <c:pt idx="614">
                        <c:v>2.82</c:v>
                      </c:pt>
                      <c:pt idx="615">
                        <c:v>2.98</c:v>
                      </c:pt>
                      <c:pt idx="616">
                        <c:v>2.5</c:v>
                      </c:pt>
                      <c:pt idx="617">
                        <c:v>2.9</c:v>
                      </c:pt>
                      <c:pt idx="618">
                        <c:v>3</c:v>
                      </c:pt>
                      <c:pt idx="619">
                        <c:v>3</c:v>
                      </c:pt>
                      <c:pt idx="620">
                        <c:v>2.74</c:v>
                      </c:pt>
                      <c:pt idx="621">
                        <c:v>2.7</c:v>
                      </c:pt>
                      <c:pt idx="622">
                        <c:v>2.46</c:v>
                      </c:pt>
                      <c:pt idx="623">
                        <c:v>2.62</c:v>
                      </c:pt>
                      <c:pt idx="624">
                        <c:v>2.5</c:v>
                      </c:pt>
                      <c:pt idx="625">
                        <c:v>2.73</c:v>
                      </c:pt>
                      <c:pt idx="626">
                        <c:v>2.5</c:v>
                      </c:pt>
                      <c:pt idx="627">
                        <c:v>2.64</c:v>
                      </c:pt>
                      <c:pt idx="628">
                        <c:v>2.34</c:v>
                      </c:pt>
                      <c:pt idx="629">
                        <c:v>2.4300000000000002</c:v>
                      </c:pt>
                      <c:pt idx="630">
                        <c:v>2.2200000000000002</c:v>
                      </c:pt>
                      <c:pt idx="631">
                        <c:v>2.12</c:v>
                      </c:pt>
                      <c:pt idx="632">
                        <c:v>1.83</c:v>
                      </c:pt>
                      <c:pt idx="633">
                        <c:v>2.09</c:v>
                      </c:pt>
                      <c:pt idx="634">
                        <c:v>2.1800000000000002</c:v>
                      </c:pt>
                      <c:pt idx="635">
                        <c:v>2.44</c:v>
                      </c:pt>
                      <c:pt idx="636">
                        <c:v>2.0099999999999998</c:v>
                      </c:pt>
                      <c:pt idx="637">
                        <c:v>2.0099999999999998</c:v>
                      </c:pt>
                      <c:pt idx="638">
                        <c:v>1.8</c:v>
                      </c:pt>
                      <c:pt idx="639">
                        <c:v>1.85</c:v>
                      </c:pt>
                      <c:pt idx="640">
                        <c:v>1.56</c:v>
                      </c:pt>
                      <c:pt idx="641">
                        <c:v>2.02</c:v>
                      </c:pt>
                      <c:pt idx="642">
                        <c:v>1.52</c:v>
                      </c:pt>
                      <c:pt idx="643">
                        <c:v>1.65</c:v>
                      </c:pt>
                      <c:pt idx="644">
                        <c:v>1.48</c:v>
                      </c:pt>
                      <c:pt idx="645">
                        <c:v>2.1</c:v>
                      </c:pt>
                      <c:pt idx="646">
                        <c:v>1.51</c:v>
                      </c:pt>
                      <c:pt idx="647">
                        <c:v>1.76</c:v>
                      </c:pt>
                      <c:pt idx="648">
                        <c:v>1.38</c:v>
                      </c:pt>
                      <c:pt idx="649">
                        <c:v>1.66</c:v>
                      </c:pt>
                      <c:pt idx="650">
                        <c:v>1.26</c:v>
                      </c:pt>
                      <c:pt idx="651">
                        <c:v>1.6</c:v>
                      </c:pt>
                      <c:pt idx="652">
                        <c:v>1.2</c:v>
                      </c:pt>
                      <c:pt idx="653">
                        <c:v>1.54</c:v>
                      </c:pt>
                      <c:pt idx="654">
                        <c:v>1.1599999999999999</c:v>
                      </c:pt>
                      <c:pt idx="655">
                        <c:v>1.48</c:v>
                      </c:pt>
                      <c:pt idx="656">
                        <c:v>1.1000000000000001</c:v>
                      </c:pt>
                      <c:pt idx="657">
                        <c:v>1.44</c:v>
                      </c:pt>
                      <c:pt idx="658">
                        <c:v>1.04</c:v>
                      </c:pt>
                      <c:pt idx="659">
                        <c:v>1.44</c:v>
                      </c:pt>
                      <c:pt idx="660">
                        <c:v>1.03</c:v>
                      </c:pt>
                      <c:pt idx="661">
                        <c:v>1.75</c:v>
                      </c:pt>
                      <c:pt idx="662">
                        <c:v>1.1000000000000001</c:v>
                      </c:pt>
                      <c:pt idx="663">
                        <c:v>1.34</c:v>
                      </c:pt>
                      <c:pt idx="664">
                        <c:v>0.96</c:v>
                      </c:pt>
                      <c:pt idx="665">
                        <c:v>1.86</c:v>
                      </c:pt>
                      <c:pt idx="666">
                        <c:v>1.38</c:v>
                      </c:pt>
                      <c:pt idx="667">
                        <c:v>1.57</c:v>
                      </c:pt>
                      <c:pt idx="668">
                        <c:v>1.1599999999999999</c:v>
                      </c:pt>
                      <c:pt idx="669">
                        <c:v>2</c:v>
                      </c:pt>
                      <c:pt idx="670">
                        <c:v>1.18</c:v>
                      </c:pt>
                      <c:pt idx="671">
                        <c:v>1.51</c:v>
                      </c:pt>
                      <c:pt idx="672">
                        <c:v>1</c:v>
                      </c:pt>
                      <c:pt idx="673">
                        <c:v>1.72</c:v>
                      </c:pt>
                      <c:pt idx="674">
                        <c:v>1.2</c:v>
                      </c:pt>
                      <c:pt idx="675">
                        <c:v>2.44</c:v>
                      </c:pt>
                      <c:pt idx="676">
                        <c:v>1.31</c:v>
                      </c:pt>
                      <c:pt idx="677">
                        <c:v>2</c:v>
                      </c:pt>
                      <c:pt idx="678">
                        <c:v>2.2000000000000002</c:v>
                      </c:pt>
                      <c:pt idx="679">
                        <c:v>2.92</c:v>
                      </c:pt>
                      <c:pt idx="680">
                        <c:v>1.5</c:v>
                      </c:pt>
                      <c:pt idx="681">
                        <c:v>2.12</c:v>
                      </c:pt>
                      <c:pt idx="682">
                        <c:v>1.3</c:v>
                      </c:pt>
                      <c:pt idx="683">
                        <c:v>1.6</c:v>
                      </c:pt>
                      <c:pt idx="684">
                        <c:v>1.3</c:v>
                      </c:pt>
                      <c:pt idx="685">
                        <c:v>2.29</c:v>
                      </c:pt>
                      <c:pt idx="686">
                        <c:v>1.64</c:v>
                      </c:pt>
                      <c:pt idx="687">
                        <c:v>2.11</c:v>
                      </c:pt>
                      <c:pt idx="688">
                        <c:v>1.36</c:v>
                      </c:pt>
                      <c:pt idx="689">
                        <c:v>2</c:v>
                      </c:pt>
                      <c:pt idx="690">
                        <c:v>1.28</c:v>
                      </c:pt>
                      <c:pt idx="691">
                        <c:v>1.66</c:v>
                      </c:pt>
                      <c:pt idx="692">
                        <c:v>1.55</c:v>
                      </c:pt>
                      <c:pt idx="693">
                        <c:v>1.75</c:v>
                      </c:pt>
                      <c:pt idx="694">
                        <c:v>1.4</c:v>
                      </c:pt>
                      <c:pt idx="695">
                        <c:v>1.92</c:v>
                      </c:pt>
                      <c:pt idx="696">
                        <c:v>1.6779999999999999</c:v>
                      </c:pt>
                      <c:pt idx="697">
                        <c:v>2.62</c:v>
                      </c:pt>
                      <c:pt idx="698">
                        <c:v>3.5</c:v>
                      </c:pt>
                      <c:pt idx="699">
                        <c:v>4.92</c:v>
                      </c:pt>
                      <c:pt idx="700">
                        <c:v>4.9000000000000004</c:v>
                      </c:pt>
                      <c:pt idx="701">
                        <c:v>4.2699999999999996</c:v>
                      </c:pt>
                      <c:pt idx="702">
                        <c:v>4.0599999999999996</c:v>
                      </c:pt>
                      <c:pt idx="703">
                        <c:v>4.2</c:v>
                      </c:pt>
                      <c:pt idx="704">
                        <c:v>3.4</c:v>
                      </c:pt>
                      <c:pt idx="705">
                        <c:v>3.01</c:v>
                      </c:pt>
                      <c:pt idx="706">
                        <c:v>2.59</c:v>
                      </c:pt>
                      <c:pt idx="707">
                        <c:v>3.24</c:v>
                      </c:pt>
                      <c:pt idx="708">
                        <c:v>2.76</c:v>
                      </c:pt>
                      <c:pt idx="709">
                        <c:v>2.52</c:v>
                      </c:pt>
                      <c:pt idx="710">
                        <c:v>2.16</c:v>
                      </c:pt>
                      <c:pt idx="711">
                        <c:v>2.52</c:v>
                      </c:pt>
                      <c:pt idx="712">
                        <c:v>2.16</c:v>
                      </c:pt>
                      <c:pt idx="713">
                        <c:v>2.3199999999999998</c:v>
                      </c:pt>
                      <c:pt idx="714">
                        <c:v>3.52</c:v>
                      </c:pt>
                      <c:pt idx="715">
                        <c:v>3.43</c:v>
                      </c:pt>
                      <c:pt idx="716">
                        <c:v>2.2200000000000002</c:v>
                      </c:pt>
                      <c:pt idx="717">
                        <c:v>1.98</c:v>
                      </c:pt>
                      <c:pt idx="718">
                        <c:v>1.7</c:v>
                      </c:pt>
                      <c:pt idx="719">
                        <c:v>1.8</c:v>
                      </c:pt>
                      <c:pt idx="720">
                        <c:v>1.48</c:v>
                      </c:pt>
                      <c:pt idx="721">
                        <c:v>1.69</c:v>
                      </c:pt>
                      <c:pt idx="722">
                        <c:v>1.42</c:v>
                      </c:pt>
                      <c:pt idx="723">
                        <c:v>1.65</c:v>
                      </c:pt>
                      <c:pt idx="724">
                        <c:v>1.44</c:v>
                      </c:pt>
                      <c:pt idx="725">
                        <c:v>1.71</c:v>
                      </c:pt>
                      <c:pt idx="726">
                        <c:v>1.38</c:v>
                      </c:pt>
                      <c:pt idx="727">
                        <c:v>1.69</c:v>
                      </c:pt>
                      <c:pt idx="728">
                        <c:v>1.45</c:v>
                      </c:pt>
                      <c:pt idx="729">
                        <c:v>1.51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B46-4293-9932-2E26EA179D89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DATOS!$Z$3:$Z$728</c15:sqref>
                        </c15:formulaRef>
                      </c:ext>
                    </c:extLst>
                    <c:numCache>
                      <c:formatCode>0.00</c:formatCode>
                      <c:ptCount val="726"/>
                      <c:pt idx="0">
                        <c:v>1.36</c:v>
                      </c:pt>
                      <c:pt idx="1">
                        <c:v>1.55</c:v>
                      </c:pt>
                      <c:pt idx="2">
                        <c:v>1.34</c:v>
                      </c:pt>
                      <c:pt idx="3">
                        <c:v>1.47</c:v>
                      </c:pt>
                      <c:pt idx="4">
                        <c:v>1.18</c:v>
                      </c:pt>
                      <c:pt idx="5">
                        <c:v>1.4</c:v>
                      </c:pt>
                      <c:pt idx="6">
                        <c:v>1.1299999999999999</c:v>
                      </c:pt>
                      <c:pt idx="7">
                        <c:v>1.38</c:v>
                      </c:pt>
                      <c:pt idx="8">
                        <c:v>1.1000000000000001</c:v>
                      </c:pt>
                      <c:pt idx="9">
                        <c:v>1.32</c:v>
                      </c:pt>
                      <c:pt idx="10">
                        <c:v>1.03</c:v>
                      </c:pt>
                      <c:pt idx="11">
                        <c:v>1.28</c:v>
                      </c:pt>
                      <c:pt idx="12">
                        <c:v>0.98</c:v>
                      </c:pt>
                      <c:pt idx="13">
                        <c:v>1.22</c:v>
                      </c:pt>
                      <c:pt idx="14">
                        <c:v>0.93</c:v>
                      </c:pt>
                      <c:pt idx="15">
                        <c:v>1.32</c:v>
                      </c:pt>
                      <c:pt idx="16">
                        <c:v>0.92</c:v>
                      </c:pt>
                      <c:pt idx="17">
                        <c:v>1.1200000000000001</c:v>
                      </c:pt>
                      <c:pt idx="18">
                        <c:v>1.8</c:v>
                      </c:pt>
                      <c:pt idx="19">
                        <c:v>2.61</c:v>
                      </c:pt>
                      <c:pt idx="20">
                        <c:v>1.28</c:v>
                      </c:pt>
                      <c:pt idx="21">
                        <c:v>1.46</c:v>
                      </c:pt>
                      <c:pt idx="22">
                        <c:v>0.98</c:v>
                      </c:pt>
                      <c:pt idx="23">
                        <c:v>1.37</c:v>
                      </c:pt>
                      <c:pt idx="24">
                        <c:v>0.94</c:v>
                      </c:pt>
                      <c:pt idx="25">
                        <c:v>1.35</c:v>
                      </c:pt>
                      <c:pt idx="26">
                        <c:v>0.9</c:v>
                      </c:pt>
                      <c:pt idx="27">
                        <c:v>1.6</c:v>
                      </c:pt>
                      <c:pt idx="28">
                        <c:v>1.02</c:v>
                      </c:pt>
                      <c:pt idx="29">
                        <c:v>1.36</c:v>
                      </c:pt>
                      <c:pt idx="30">
                        <c:v>1.02</c:v>
                      </c:pt>
                      <c:pt idx="31">
                        <c:v>1.73</c:v>
                      </c:pt>
                      <c:pt idx="32">
                        <c:v>1.05</c:v>
                      </c:pt>
                      <c:pt idx="33">
                        <c:v>1.73</c:v>
                      </c:pt>
                      <c:pt idx="34">
                        <c:v>2.4</c:v>
                      </c:pt>
                      <c:pt idx="35">
                        <c:v>2.94</c:v>
                      </c:pt>
                      <c:pt idx="36">
                        <c:v>1.62</c:v>
                      </c:pt>
                      <c:pt idx="37">
                        <c:v>2.16</c:v>
                      </c:pt>
                      <c:pt idx="38">
                        <c:v>3.24</c:v>
                      </c:pt>
                      <c:pt idx="39">
                        <c:v>3.52</c:v>
                      </c:pt>
                      <c:pt idx="40">
                        <c:v>2.8</c:v>
                      </c:pt>
                      <c:pt idx="41">
                        <c:v>2.97</c:v>
                      </c:pt>
                      <c:pt idx="42">
                        <c:v>1.56</c:v>
                      </c:pt>
                      <c:pt idx="43">
                        <c:v>1.93</c:v>
                      </c:pt>
                      <c:pt idx="44">
                        <c:v>1.17</c:v>
                      </c:pt>
                      <c:pt idx="45">
                        <c:v>1.78</c:v>
                      </c:pt>
                      <c:pt idx="46">
                        <c:v>1.1000000000000001</c:v>
                      </c:pt>
                      <c:pt idx="47">
                        <c:v>1.53</c:v>
                      </c:pt>
                      <c:pt idx="48">
                        <c:v>1.1399999999999999</c:v>
                      </c:pt>
                      <c:pt idx="49">
                        <c:v>1.84</c:v>
                      </c:pt>
                      <c:pt idx="50">
                        <c:v>1.1200000000000001</c:v>
                      </c:pt>
                      <c:pt idx="51">
                        <c:v>1.8</c:v>
                      </c:pt>
                      <c:pt idx="52">
                        <c:v>1.07</c:v>
                      </c:pt>
                      <c:pt idx="53">
                        <c:v>1.43</c:v>
                      </c:pt>
                      <c:pt idx="54">
                        <c:v>0.92</c:v>
                      </c:pt>
                      <c:pt idx="55">
                        <c:v>1.64</c:v>
                      </c:pt>
                      <c:pt idx="56">
                        <c:v>0.96</c:v>
                      </c:pt>
                      <c:pt idx="57">
                        <c:v>1.62</c:v>
                      </c:pt>
                      <c:pt idx="58">
                        <c:v>0.94</c:v>
                      </c:pt>
                      <c:pt idx="59">
                        <c:v>1.6</c:v>
                      </c:pt>
                      <c:pt idx="60">
                        <c:v>0.94</c:v>
                      </c:pt>
                      <c:pt idx="61">
                        <c:v>1.75</c:v>
                      </c:pt>
                      <c:pt idx="62">
                        <c:v>2.3199999999999998</c:v>
                      </c:pt>
                      <c:pt idx="63">
                        <c:v>2.9</c:v>
                      </c:pt>
                      <c:pt idx="64">
                        <c:v>1.6</c:v>
                      </c:pt>
                      <c:pt idx="65">
                        <c:v>2.0699999999999998</c:v>
                      </c:pt>
                      <c:pt idx="66">
                        <c:v>1.1499999999999999</c:v>
                      </c:pt>
                      <c:pt idx="67">
                        <c:v>1.7</c:v>
                      </c:pt>
                      <c:pt idx="68">
                        <c:v>0.99</c:v>
                      </c:pt>
                      <c:pt idx="69">
                        <c:v>1.4</c:v>
                      </c:pt>
                      <c:pt idx="70">
                        <c:v>0.87</c:v>
                      </c:pt>
                      <c:pt idx="71">
                        <c:v>1.61</c:v>
                      </c:pt>
                      <c:pt idx="72">
                        <c:v>0.92</c:v>
                      </c:pt>
                      <c:pt idx="73">
                        <c:v>1.32</c:v>
                      </c:pt>
                      <c:pt idx="74">
                        <c:v>0.81</c:v>
                      </c:pt>
                      <c:pt idx="75">
                        <c:v>1.6</c:v>
                      </c:pt>
                      <c:pt idx="76">
                        <c:v>0.88</c:v>
                      </c:pt>
                      <c:pt idx="77">
                        <c:v>1.5</c:v>
                      </c:pt>
                      <c:pt idx="78">
                        <c:v>0.86</c:v>
                      </c:pt>
                      <c:pt idx="79">
                        <c:v>1.53</c:v>
                      </c:pt>
                      <c:pt idx="80">
                        <c:v>0.88</c:v>
                      </c:pt>
                      <c:pt idx="81">
                        <c:v>1.35</c:v>
                      </c:pt>
                      <c:pt idx="82">
                        <c:v>0.86</c:v>
                      </c:pt>
                      <c:pt idx="83">
                        <c:v>1.54</c:v>
                      </c:pt>
                      <c:pt idx="84">
                        <c:v>0.97</c:v>
                      </c:pt>
                      <c:pt idx="85">
                        <c:v>1.66</c:v>
                      </c:pt>
                      <c:pt idx="86">
                        <c:v>1.38</c:v>
                      </c:pt>
                      <c:pt idx="87">
                        <c:v>2.2400000000000002</c:v>
                      </c:pt>
                      <c:pt idx="88">
                        <c:v>1.3</c:v>
                      </c:pt>
                      <c:pt idx="89">
                        <c:v>2.04</c:v>
                      </c:pt>
                      <c:pt idx="90">
                        <c:v>1.24</c:v>
                      </c:pt>
                      <c:pt idx="91">
                        <c:v>2.1</c:v>
                      </c:pt>
                      <c:pt idx="92">
                        <c:v>1.6</c:v>
                      </c:pt>
                      <c:pt idx="93">
                        <c:v>2.37</c:v>
                      </c:pt>
                      <c:pt idx="94">
                        <c:v>1.4</c:v>
                      </c:pt>
                      <c:pt idx="95">
                        <c:v>2.02</c:v>
                      </c:pt>
                      <c:pt idx="96">
                        <c:v>1.66</c:v>
                      </c:pt>
                      <c:pt idx="97">
                        <c:v>2.66</c:v>
                      </c:pt>
                      <c:pt idx="98">
                        <c:v>2.2799999999999998</c:v>
                      </c:pt>
                      <c:pt idx="99">
                        <c:v>2.88</c:v>
                      </c:pt>
                      <c:pt idx="100">
                        <c:v>2.33</c:v>
                      </c:pt>
                      <c:pt idx="101">
                        <c:v>2.72</c:v>
                      </c:pt>
                      <c:pt idx="102">
                        <c:v>1.78</c:v>
                      </c:pt>
                      <c:pt idx="103">
                        <c:v>2.4</c:v>
                      </c:pt>
                      <c:pt idx="104">
                        <c:v>2.63</c:v>
                      </c:pt>
                      <c:pt idx="105">
                        <c:v>3.1</c:v>
                      </c:pt>
                      <c:pt idx="106">
                        <c:v>1.9</c:v>
                      </c:pt>
                      <c:pt idx="107">
                        <c:v>2.4900000000000002</c:v>
                      </c:pt>
                      <c:pt idx="108">
                        <c:v>1.6</c:v>
                      </c:pt>
                      <c:pt idx="109">
                        <c:v>2.39</c:v>
                      </c:pt>
                      <c:pt idx="110">
                        <c:v>2.62</c:v>
                      </c:pt>
                      <c:pt idx="111">
                        <c:v>3.06</c:v>
                      </c:pt>
                      <c:pt idx="112">
                        <c:v>1.83</c:v>
                      </c:pt>
                      <c:pt idx="113">
                        <c:v>2.66</c:v>
                      </c:pt>
                      <c:pt idx="114">
                        <c:v>2.0499999999999998</c:v>
                      </c:pt>
                      <c:pt idx="115">
                        <c:v>2.64</c:v>
                      </c:pt>
                      <c:pt idx="116">
                        <c:v>2.12</c:v>
                      </c:pt>
                      <c:pt idx="117">
                        <c:v>3</c:v>
                      </c:pt>
                      <c:pt idx="118">
                        <c:v>2.66</c:v>
                      </c:pt>
                      <c:pt idx="119">
                        <c:v>2.94</c:v>
                      </c:pt>
                      <c:pt idx="120">
                        <c:v>1.86</c:v>
                      </c:pt>
                      <c:pt idx="121">
                        <c:v>2.21</c:v>
                      </c:pt>
                      <c:pt idx="122">
                        <c:v>1.53</c:v>
                      </c:pt>
                      <c:pt idx="123">
                        <c:v>2.08</c:v>
                      </c:pt>
                      <c:pt idx="124">
                        <c:v>1.45</c:v>
                      </c:pt>
                      <c:pt idx="125">
                        <c:v>2.04</c:v>
                      </c:pt>
                      <c:pt idx="126">
                        <c:v>1.41</c:v>
                      </c:pt>
                      <c:pt idx="127">
                        <c:v>1.45</c:v>
                      </c:pt>
                      <c:pt idx="128">
                        <c:v>1.2</c:v>
                      </c:pt>
                      <c:pt idx="129">
                        <c:v>1.76</c:v>
                      </c:pt>
                      <c:pt idx="130">
                        <c:v>1.1599999999999999</c:v>
                      </c:pt>
                      <c:pt idx="131">
                        <c:v>1.72</c:v>
                      </c:pt>
                      <c:pt idx="132">
                        <c:v>1.2</c:v>
                      </c:pt>
                      <c:pt idx="133">
                        <c:v>1.82</c:v>
                      </c:pt>
                      <c:pt idx="134">
                        <c:v>1.1200000000000001</c:v>
                      </c:pt>
                      <c:pt idx="135">
                        <c:v>1.24</c:v>
                      </c:pt>
                      <c:pt idx="136">
                        <c:v>0.95</c:v>
                      </c:pt>
                      <c:pt idx="137">
                        <c:v>1.24</c:v>
                      </c:pt>
                      <c:pt idx="138">
                        <c:v>1</c:v>
                      </c:pt>
                      <c:pt idx="139">
                        <c:v>1.18</c:v>
                      </c:pt>
                      <c:pt idx="140">
                        <c:v>0.98</c:v>
                      </c:pt>
                      <c:pt idx="141">
                        <c:v>1.74</c:v>
                      </c:pt>
                      <c:pt idx="142">
                        <c:v>1.47</c:v>
                      </c:pt>
                      <c:pt idx="143">
                        <c:v>2.8</c:v>
                      </c:pt>
                      <c:pt idx="144">
                        <c:v>1.8</c:v>
                      </c:pt>
                      <c:pt idx="145">
                        <c:v>2.4</c:v>
                      </c:pt>
                      <c:pt idx="146">
                        <c:v>1.5</c:v>
                      </c:pt>
                      <c:pt idx="147">
                        <c:v>2.34</c:v>
                      </c:pt>
                      <c:pt idx="148">
                        <c:v>2.02</c:v>
                      </c:pt>
                      <c:pt idx="149">
                        <c:v>2.9</c:v>
                      </c:pt>
                      <c:pt idx="150">
                        <c:v>2.2000000000000002</c:v>
                      </c:pt>
                      <c:pt idx="151">
                        <c:v>2.2200000000000002</c:v>
                      </c:pt>
                      <c:pt idx="152">
                        <c:v>1.66</c:v>
                      </c:pt>
                      <c:pt idx="153">
                        <c:v>2.21</c:v>
                      </c:pt>
                      <c:pt idx="154">
                        <c:v>1.51</c:v>
                      </c:pt>
                      <c:pt idx="155">
                        <c:v>1.97</c:v>
                      </c:pt>
                      <c:pt idx="156">
                        <c:v>1.57</c:v>
                      </c:pt>
                      <c:pt idx="157">
                        <c:v>1.58</c:v>
                      </c:pt>
                      <c:pt idx="158">
                        <c:v>1.34</c:v>
                      </c:pt>
                      <c:pt idx="159">
                        <c:v>1.9</c:v>
                      </c:pt>
                      <c:pt idx="160">
                        <c:v>1.66</c:v>
                      </c:pt>
                      <c:pt idx="161">
                        <c:v>1.8</c:v>
                      </c:pt>
                      <c:pt idx="162">
                        <c:v>1.47</c:v>
                      </c:pt>
                      <c:pt idx="163">
                        <c:v>1.67</c:v>
                      </c:pt>
                      <c:pt idx="164">
                        <c:v>1.42</c:v>
                      </c:pt>
                      <c:pt idx="165">
                        <c:v>1.74</c:v>
                      </c:pt>
                      <c:pt idx="166">
                        <c:v>1.4</c:v>
                      </c:pt>
                      <c:pt idx="167">
                        <c:v>1.51</c:v>
                      </c:pt>
                      <c:pt idx="168">
                        <c:v>1.26</c:v>
                      </c:pt>
                      <c:pt idx="169">
                        <c:v>1.91</c:v>
                      </c:pt>
                      <c:pt idx="170">
                        <c:v>1.73</c:v>
                      </c:pt>
                      <c:pt idx="171">
                        <c:v>2.5</c:v>
                      </c:pt>
                      <c:pt idx="172">
                        <c:v>2.31</c:v>
                      </c:pt>
                      <c:pt idx="173">
                        <c:v>2.2599999999999998</c:v>
                      </c:pt>
                      <c:pt idx="174">
                        <c:v>1.82</c:v>
                      </c:pt>
                      <c:pt idx="175">
                        <c:v>2.1</c:v>
                      </c:pt>
                      <c:pt idx="176">
                        <c:v>1.7</c:v>
                      </c:pt>
                      <c:pt idx="177">
                        <c:v>1.76</c:v>
                      </c:pt>
                      <c:pt idx="178">
                        <c:v>1.58</c:v>
                      </c:pt>
                      <c:pt idx="179">
                        <c:v>1.9</c:v>
                      </c:pt>
                      <c:pt idx="180">
                        <c:v>1.6</c:v>
                      </c:pt>
                      <c:pt idx="181">
                        <c:v>2.19</c:v>
                      </c:pt>
                      <c:pt idx="182">
                        <c:v>1.58</c:v>
                      </c:pt>
                      <c:pt idx="183">
                        <c:v>2.1</c:v>
                      </c:pt>
                      <c:pt idx="184">
                        <c:v>1.5</c:v>
                      </c:pt>
                      <c:pt idx="185">
                        <c:v>2.16</c:v>
                      </c:pt>
                      <c:pt idx="186">
                        <c:v>1.43</c:v>
                      </c:pt>
                      <c:pt idx="187">
                        <c:v>2.02</c:v>
                      </c:pt>
                      <c:pt idx="188">
                        <c:v>1.44</c:v>
                      </c:pt>
                      <c:pt idx="189">
                        <c:v>2.08</c:v>
                      </c:pt>
                      <c:pt idx="190">
                        <c:v>1.41</c:v>
                      </c:pt>
                      <c:pt idx="191">
                        <c:v>1.64</c:v>
                      </c:pt>
                      <c:pt idx="192">
                        <c:v>1.24</c:v>
                      </c:pt>
                      <c:pt idx="193">
                        <c:v>1.55</c:v>
                      </c:pt>
                      <c:pt idx="194">
                        <c:v>1.1399999999999999</c:v>
                      </c:pt>
                      <c:pt idx="195">
                        <c:v>1.61</c:v>
                      </c:pt>
                      <c:pt idx="196">
                        <c:v>1.28</c:v>
                      </c:pt>
                      <c:pt idx="197">
                        <c:v>1.67</c:v>
                      </c:pt>
                      <c:pt idx="198">
                        <c:v>1.42</c:v>
                      </c:pt>
                      <c:pt idx="199">
                        <c:v>2.2599999999999998</c:v>
                      </c:pt>
                      <c:pt idx="200">
                        <c:v>2.4500000000000002</c:v>
                      </c:pt>
                      <c:pt idx="201">
                        <c:v>2.3199999999999998</c:v>
                      </c:pt>
                      <c:pt idx="202">
                        <c:v>1.68</c:v>
                      </c:pt>
                      <c:pt idx="203">
                        <c:v>2.31</c:v>
                      </c:pt>
                      <c:pt idx="204">
                        <c:v>2.12</c:v>
                      </c:pt>
                      <c:pt idx="205">
                        <c:v>3.05</c:v>
                      </c:pt>
                      <c:pt idx="206">
                        <c:v>2.77</c:v>
                      </c:pt>
                      <c:pt idx="207">
                        <c:v>3.4</c:v>
                      </c:pt>
                      <c:pt idx="208">
                        <c:v>2.92</c:v>
                      </c:pt>
                      <c:pt idx="209">
                        <c:v>3.04</c:v>
                      </c:pt>
                      <c:pt idx="210">
                        <c:v>3.2</c:v>
                      </c:pt>
                      <c:pt idx="211">
                        <c:v>3.26</c:v>
                      </c:pt>
                      <c:pt idx="212">
                        <c:v>2.68</c:v>
                      </c:pt>
                      <c:pt idx="213">
                        <c:v>2.8</c:v>
                      </c:pt>
                      <c:pt idx="214">
                        <c:v>2.54</c:v>
                      </c:pt>
                      <c:pt idx="215">
                        <c:v>2.6</c:v>
                      </c:pt>
                      <c:pt idx="216">
                        <c:v>2.25</c:v>
                      </c:pt>
                      <c:pt idx="217">
                        <c:v>2.52</c:v>
                      </c:pt>
                      <c:pt idx="218">
                        <c:v>2.6</c:v>
                      </c:pt>
                      <c:pt idx="219">
                        <c:v>2.67</c:v>
                      </c:pt>
                      <c:pt idx="220">
                        <c:v>2.27</c:v>
                      </c:pt>
                      <c:pt idx="221">
                        <c:v>2.36</c:v>
                      </c:pt>
                      <c:pt idx="222">
                        <c:v>3.02</c:v>
                      </c:pt>
                      <c:pt idx="223">
                        <c:v>3.82</c:v>
                      </c:pt>
                      <c:pt idx="224">
                        <c:v>3.27</c:v>
                      </c:pt>
                      <c:pt idx="225">
                        <c:v>3.2</c:v>
                      </c:pt>
                      <c:pt idx="226">
                        <c:v>2.72</c:v>
                      </c:pt>
                      <c:pt idx="227">
                        <c:v>2.96</c:v>
                      </c:pt>
                      <c:pt idx="228">
                        <c:v>2.76</c:v>
                      </c:pt>
                      <c:pt idx="229">
                        <c:v>3.23</c:v>
                      </c:pt>
                      <c:pt idx="230">
                        <c:v>2.9</c:v>
                      </c:pt>
                      <c:pt idx="231">
                        <c:v>3.22</c:v>
                      </c:pt>
                      <c:pt idx="232">
                        <c:v>2.8</c:v>
                      </c:pt>
                      <c:pt idx="233">
                        <c:v>2.98</c:v>
                      </c:pt>
                      <c:pt idx="234">
                        <c:v>2.5</c:v>
                      </c:pt>
                      <c:pt idx="235">
                        <c:v>2.94</c:v>
                      </c:pt>
                      <c:pt idx="236">
                        <c:v>2.74</c:v>
                      </c:pt>
                      <c:pt idx="237">
                        <c:v>2.95</c:v>
                      </c:pt>
                      <c:pt idx="238">
                        <c:v>2.4700000000000002</c:v>
                      </c:pt>
                      <c:pt idx="239">
                        <c:v>2.72</c:v>
                      </c:pt>
                      <c:pt idx="240">
                        <c:v>2.56</c:v>
                      </c:pt>
                      <c:pt idx="241">
                        <c:v>2.9</c:v>
                      </c:pt>
                      <c:pt idx="242">
                        <c:v>2.4</c:v>
                      </c:pt>
                      <c:pt idx="243">
                        <c:v>2.66</c:v>
                      </c:pt>
                      <c:pt idx="244">
                        <c:v>1.94</c:v>
                      </c:pt>
                      <c:pt idx="245">
                        <c:v>2.57</c:v>
                      </c:pt>
                      <c:pt idx="246">
                        <c:v>2.1</c:v>
                      </c:pt>
                      <c:pt idx="247">
                        <c:v>2.66</c:v>
                      </c:pt>
                      <c:pt idx="248">
                        <c:v>2.2000000000000002</c:v>
                      </c:pt>
                      <c:pt idx="249">
                        <c:v>2.78</c:v>
                      </c:pt>
                      <c:pt idx="250">
                        <c:v>2.2200000000000002</c:v>
                      </c:pt>
                      <c:pt idx="251">
                        <c:v>2.61</c:v>
                      </c:pt>
                      <c:pt idx="252">
                        <c:v>2.08</c:v>
                      </c:pt>
                      <c:pt idx="253">
                        <c:v>2.48</c:v>
                      </c:pt>
                      <c:pt idx="254">
                        <c:v>2.02</c:v>
                      </c:pt>
                      <c:pt idx="255">
                        <c:v>2.4</c:v>
                      </c:pt>
                      <c:pt idx="256">
                        <c:v>2.09</c:v>
                      </c:pt>
                      <c:pt idx="257">
                        <c:v>2.68</c:v>
                      </c:pt>
                      <c:pt idx="258">
                        <c:v>2.12</c:v>
                      </c:pt>
                      <c:pt idx="259">
                        <c:v>2.42</c:v>
                      </c:pt>
                      <c:pt idx="260">
                        <c:v>1.98</c:v>
                      </c:pt>
                      <c:pt idx="261">
                        <c:v>2.2999999999999998</c:v>
                      </c:pt>
                      <c:pt idx="262">
                        <c:v>1.96</c:v>
                      </c:pt>
                      <c:pt idx="263">
                        <c:v>2.34</c:v>
                      </c:pt>
                      <c:pt idx="264">
                        <c:v>2.14</c:v>
                      </c:pt>
                      <c:pt idx="265">
                        <c:v>2.23</c:v>
                      </c:pt>
                      <c:pt idx="266">
                        <c:v>1.87</c:v>
                      </c:pt>
                      <c:pt idx="267">
                        <c:v>2.39</c:v>
                      </c:pt>
                      <c:pt idx="268">
                        <c:v>1.88</c:v>
                      </c:pt>
                      <c:pt idx="269">
                        <c:v>2.3199999999999998</c:v>
                      </c:pt>
                      <c:pt idx="270">
                        <c:v>1.86</c:v>
                      </c:pt>
                      <c:pt idx="271">
                        <c:v>2.46</c:v>
                      </c:pt>
                      <c:pt idx="272">
                        <c:v>2.02</c:v>
                      </c:pt>
                      <c:pt idx="273">
                        <c:v>2.7</c:v>
                      </c:pt>
                      <c:pt idx="274">
                        <c:v>2.6</c:v>
                      </c:pt>
                      <c:pt idx="275">
                        <c:v>3.02</c:v>
                      </c:pt>
                      <c:pt idx="276">
                        <c:v>2.44</c:v>
                      </c:pt>
                      <c:pt idx="277">
                        <c:v>2.94</c:v>
                      </c:pt>
                      <c:pt idx="278">
                        <c:v>2.2999999999999998</c:v>
                      </c:pt>
                      <c:pt idx="279">
                        <c:v>2.62</c:v>
                      </c:pt>
                      <c:pt idx="280">
                        <c:v>2.2599999999999998</c:v>
                      </c:pt>
                      <c:pt idx="281">
                        <c:v>3.06</c:v>
                      </c:pt>
                      <c:pt idx="282">
                        <c:v>2.4</c:v>
                      </c:pt>
                      <c:pt idx="283">
                        <c:v>2.38</c:v>
                      </c:pt>
                      <c:pt idx="284">
                        <c:v>1.86</c:v>
                      </c:pt>
                      <c:pt idx="285">
                        <c:v>2.2200000000000002</c:v>
                      </c:pt>
                      <c:pt idx="286">
                        <c:v>2.06</c:v>
                      </c:pt>
                      <c:pt idx="287">
                        <c:v>2.2799999999999998</c:v>
                      </c:pt>
                      <c:pt idx="288">
                        <c:v>2.16</c:v>
                      </c:pt>
                      <c:pt idx="289">
                        <c:v>2.38</c:v>
                      </c:pt>
                      <c:pt idx="290">
                        <c:v>2.2599999999999998</c:v>
                      </c:pt>
                      <c:pt idx="291">
                        <c:v>2.85</c:v>
                      </c:pt>
                      <c:pt idx="292">
                        <c:v>2.65</c:v>
                      </c:pt>
                      <c:pt idx="293">
                        <c:v>2.38</c:v>
                      </c:pt>
                      <c:pt idx="294">
                        <c:v>2.2400000000000002</c:v>
                      </c:pt>
                      <c:pt idx="295">
                        <c:v>2.88</c:v>
                      </c:pt>
                      <c:pt idx="296">
                        <c:v>2.52</c:v>
                      </c:pt>
                      <c:pt idx="297">
                        <c:v>2.33</c:v>
                      </c:pt>
                      <c:pt idx="298">
                        <c:v>1.96</c:v>
                      </c:pt>
                      <c:pt idx="299">
                        <c:v>2.12</c:v>
                      </c:pt>
                      <c:pt idx="300">
                        <c:v>1.8</c:v>
                      </c:pt>
                      <c:pt idx="301">
                        <c:v>2.1</c:v>
                      </c:pt>
                      <c:pt idx="302">
                        <c:v>1.81</c:v>
                      </c:pt>
                      <c:pt idx="303">
                        <c:v>2.48</c:v>
                      </c:pt>
                      <c:pt idx="304">
                        <c:v>2.4</c:v>
                      </c:pt>
                      <c:pt idx="305">
                        <c:v>2.56</c:v>
                      </c:pt>
                      <c:pt idx="306">
                        <c:v>2.2799999999999998</c:v>
                      </c:pt>
                      <c:pt idx="307">
                        <c:v>3.1</c:v>
                      </c:pt>
                      <c:pt idx="308">
                        <c:v>3.18</c:v>
                      </c:pt>
                      <c:pt idx="309">
                        <c:v>3.64</c:v>
                      </c:pt>
                      <c:pt idx="310">
                        <c:v>3.5</c:v>
                      </c:pt>
                      <c:pt idx="311">
                        <c:v>3.18</c:v>
                      </c:pt>
                      <c:pt idx="312">
                        <c:v>3.46</c:v>
                      </c:pt>
                      <c:pt idx="313">
                        <c:v>4.1399999999999997</c:v>
                      </c:pt>
                      <c:pt idx="314">
                        <c:v>3</c:v>
                      </c:pt>
                      <c:pt idx="315">
                        <c:v>2.78</c:v>
                      </c:pt>
                      <c:pt idx="316">
                        <c:v>2.14</c:v>
                      </c:pt>
                      <c:pt idx="317">
                        <c:v>2.46</c:v>
                      </c:pt>
                      <c:pt idx="318">
                        <c:v>1.89</c:v>
                      </c:pt>
                      <c:pt idx="319">
                        <c:v>2.2999999999999998</c:v>
                      </c:pt>
                      <c:pt idx="320">
                        <c:v>1.77</c:v>
                      </c:pt>
                      <c:pt idx="321">
                        <c:v>2.2000000000000002</c:v>
                      </c:pt>
                      <c:pt idx="322">
                        <c:v>2</c:v>
                      </c:pt>
                      <c:pt idx="323">
                        <c:v>2.54</c:v>
                      </c:pt>
                      <c:pt idx="324">
                        <c:v>1.86</c:v>
                      </c:pt>
                      <c:pt idx="325">
                        <c:v>2.46</c:v>
                      </c:pt>
                      <c:pt idx="326">
                        <c:v>1.93</c:v>
                      </c:pt>
                      <c:pt idx="327">
                        <c:v>2.5099999999999998</c:v>
                      </c:pt>
                      <c:pt idx="328">
                        <c:v>2</c:v>
                      </c:pt>
                      <c:pt idx="329">
                        <c:v>2.52</c:v>
                      </c:pt>
                      <c:pt idx="330">
                        <c:v>2.54</c:v>
                      </c:pt>
                      <c:pt idx="331">
                        <c:v>3.54</c:v>
                      </c:pt>
                      <c:pt idx="332">
                        <c:v>3.43</c:v>
                      </c:pt>
                      <c:pt idx="333">
                        <c:v>3.74</c:v>
                      </c:pt>
                      <c:pt idx="334">
                        <c:v>3.47</c:v>
                      </c:pt>
                      <c:pt idx="335">
                        <c:v>3.68</c:v>
                      </c:pt>
                      <c:pt idx="336">
                        <c:v>3.04</c:v>
                      </c:pt>
                      <c:pt idx="337">
                        <c:v>3.16</c:v>
                      </c:pt>
                      <c:pt idx="338">
                        <c:v>2.73</c:v>
                      </c:pt>
                      <c:pt idx="339">
                        <c:v>2.84</c:v>
                      </c:pt>
                      <c:pt idx="340">
                        <c:v>2.2599999999999998</c:v>
                      </c:pt>
                      <c:pt idx="341">
                        <c:v>2.52</c:v>
                      </c:pt>
                      <c:pt idx="342">
                        <c:v>2.1</c:v>
                      </c:pt>
                      <c:pt idx="343">
                        <c:v>2.44</c:v>
                      </c:pt>
                      <c:pt idx="344">
                        <c:v>1.96</c:v>
                      </c:pt>
                      <c:pt idx="345">
                        <c:v>2.2999999999999998</c:v>
                      </c:pt>
                      <c:pt idx="346">
                        <c:v>1.84</c:v>
                      </c:pt>
                      <c:pt idx="347">
                        <c:v>2.36</c:v>
                      </c:pt>
                      <c:pt idx="348">
                        <c:v>1.83</c:v>
                      </c:pt>
                      <c:pt idx="349">
                        <c:v>2.19</c:v>
                      </c:pt>
                      <c:pt idx="350">
                        <c:v>1.7</c:v>
                      </c:pt>
                      <c:pt idx="351">
                        <c:v>2.2599999999999998</c:v>
                      </c:pt>
                      <c:pt idx="352">
                        <c:v>1.66</c:v>
                      </c:pt>
                      <c:pt idx="353">
                        <c:v>2.04</c:v>
                      </c:pt>
                      <c:pt idx="354">
                        <c:v>1.52</c:v>
                      </c:pt>
                      <c:pt idx="355">
                        <c:v>2.04</c:v>
                      </c:pt>
                      <c:pt idx="356">
                        <c:v>1.52</c:v>
                      </c:pt>
                      <c:pt idx="357">
                        <c:v>2.12</c:v>
                      </c:pt>
                      <c:pt idx="358">
                        <c:v>1.64</c:v>
                      </c:pt>
                      <c:pt idx="359">
                        <c:v>2.4</c:v>
                      </c:pt>
                      <c:pt idx="360">
                        <c:v>1.79</c:v>
                      </c:pt>
                      <c:pt idx="361">
                        <c:v>2.2000000000000002</c:v>
                      </c:pt>
                      <c:pt idx="362">
                        <c:v>1.66</c:v>
                      </c:pt>
                      <c:pt idx="363">
                        <c:v>1.98</c:v>
                      </c:pt>
                      <c:pt idx="364">
                        <c:v>1.58</c:v>
                      </c:pt>
                      <c:pt idx="365">
                        <c:v>1.75</c:v>
                      </c:pt>
                      <c:pt idx="366">
                        <c:v>1.52</c:v>
                      </c:pt>
                      <c:pt idx="367">
                        <c:v>1.96</c:v>
                      </c:pt>
                      <c:pt idx="368">
                        <c:v>1.62</c:v>
                      </c:pt>
                      <c:pt idx="369">
                        <c:v>2.2400000000000002</c:v>
                      </c:pt>
                      <c:pt idx="370">
                        <c:v>1.54</c:v>
                      </c:pt>
                      <c:pt idx="371">
                        <c:v>1.69</c:v>
                      </c:pt>
                      <c:pt idx="372">
                        <c:v>1.33</c:v>
                      </c:pt>
                      <c:pt idx="373">
                        <c:v>1.6</c:v>
                      </c:pt>
                      <c:pt idx="374">
                        <c:v>1.24</c:v>
                      </c:pt>
                      <c:pt idx="375">
                        <c:v>1.69</c:v>
                      </c:pt>
                      <c:pt idx="376">
                        <c:v>1.37</c:v>
                      </c:pt>
                      <c:pt idx="377">
                        <c:v>1.69</c:v>
                      </c:pt>
                      <c:pt idx="378">
                        <c:v>1.52</c:v>
                      </c:pt>
                      <c:pt idx="379">
                        <c:v>2.16</c:v>
                      </c:pt>
                      <c:pt idx="380">
                        <c:v>1.46</c:v>
                      </c:pt>
                      <c:pt idx="381">
                        <c:v>1.96</c:v>
                      </c:pt>
                      <c:pt idx="382">
                        <c:v>1.68</c:v>
                      </c:pt>
                      <c:pt idx="383">
                        <c:v>2.1800000000000002</c:v>
                      </c:pt>
                      <c:pt idx="384">
                        <c:v>1.73</c:v>
                      </c:pt>
                      <c:pt idx="385">
                        <c:v>2.25</c:v>
                      </c:pt>
                      <c:pt idx="386">
                        <c:v>1.48</c:v>
                      </c:pt>
                      <c:pt idx="387">
                        <c:v>1.88</c:v>
                      </c:pt>
                      <c:pt idx="388">
                        <c:v>1.3</c:v>
                      </c:pt>
                      <c:pt idx="389">
                        <c:v>1.74</c:v>
                      </c:pt>
                      <c:pt idx="390">
                        <c:v>1.33</c:v>
                      </c:pt>
                      <c:pt idx="391">
                        <c:v>2.0099999999999998</c:v>
                      </c:pt>
                      <c:pt idx="392">
                        <c:v>1.56</c:v>
                      </c:pt>
                      <c:pt idx="393">
                        <c:v>2.08</c:v>
                      </c:pt>
                      <c:pt idx="394">
                        <c:v>1.24</c:v>
                      </c:pt>
                      <c:pt idx="395">
                        <c:v>1.82</c:v>
                      </c:pt>
                      <c:pt idx="396">
                        <c:v>1.19</c:v>
                      </c:pt>
                      <c:pt idx="397">
                        <c:v>1.51</c:v>
                      </c:pt>
                      <c:pt idx="398">
                        <c:v>1</c:v>
                      </c:pt>
                      <c:pt idx="399">
                        <c:v>1.1499999999999999</c:v>
                      </c:pt>
                      <c:pt idx="400">
                        <c:v>0.86</c:v>
                      </c:pt>
                      <c:pt idx="401">
                        <c:v>1.0900000000000001</c:v>
                      </c:pt>
                      <c:pt idx="402">
                        <c:v>0.8</c:v>
                      </c:pt>
                      <c:pt idx="403">
                        <c:v>1.06</c:v>
                      </c:pt>
                      <c:pt idx="404">
                        <c:v>0.82</c:v>
                      </c:pt>
                      <c:pt idx="405">
                        <c:v>1.1100000000000001</c:v>
                      </c:pt>
                      <c:pt idx="406">
                        <c:v>0.86</c:v>
                      </c:pt>
                      <c:pt idx="407">
                        <c:v>1</c:v>
                      </c:pt>
                      <c:pt idx="408">
                        <c:v>0.86</c:v>
                      </c:pt>
                      <c:pt idx="409">
                        <c:v>1.4</c:v>
                      </c:pt>
                      <c:pt idx="410">
                        <c:v>1</c:v>
                      </c:pt>
                      <c:pt idx="411">
                        <c:v>1.44</c:v>
                      </c:pt>
                      <c:pt idx="412">
                        <c:v>0.94</c:v>
                      </c:pt>
                      <c:pt idx="413">
                        <c:v>1.32</c:v>
                      </c:pt>
                      <c:pt idx="414">
                        <c:v>1</c:v>
                      </c:pt>
                      <c:pt idx="415">
                        <c:v>1.54</c:v>
                      </c:pt>
                      <c:pt idx="416">
                        <c:v>0.94</c:v>
                      </c:pt>
                      <c:pt idx="417">
                        <c:v>1.52</c:v>
                      </c:pt>
                      <c:pt idx="418">
                        <c:v>0.9</c:v>
                      </c:pt>
                      <c:pt idx="419">
                        <c:v>1.55</c:v>
                      </c:pt>
                      <c:pt idx="420">
                        <c:v>0.93</c:v>
                      </c:pt>
                      <c:pt idx="421">
                        <c:v>1.46</c:v>
                      </c:pt>
                      <c:pt idx="422">
                        <c:v>1.04</c:v>
                      </c:pt>
                      <c:pt idx="423">
                        <c:v>1.57</c:v>
                      </c:pt>
                      <c:pt idx="424">
                        <c:v>1.1399999999999999</c:v>
                      </c:pt>
                      <c:pt idx="425">
                        <c:v>1.78</c:v>
                      </c:pt>
                      <c:pt idx="426">
                        <c:v>1.41</c:v>
                      </c:pt>
                      <c:pt idx="427">
                        <c:v>1.8</c:v>
                      </c:pt>
                      <c:pt idx="428">
                        <c:v>1.2</c:v>
                      </c:pt>
                      <c:pt idx="429">
                        <c:v>1.55</c:v>
                      </c:pt>
                      <c:pt idx="430">
                        <c:v>1.02</c:v>
                      </c:pt>
                      <c:pt idx="431">
                        <c:v>1.44</c:v>
                      </c:pt>
                      <c:pt idx="432">
                        <c:v>0.92</c:v>
                      </c:pt>
                      <c:pt idx="433">
                        <c:v>1.38</c:v>
                      </c:pt>
                      <c:pt idx="434">
                        <c:v>0.87</c:v>
                      </c:pt>
                      <c:pt idx="435">
                        <c:v>1.32</c:v>
                      </c:pt>
                      <c:pt idx="436">
                        <c:v>0.86</c:v>
                      </c:pt>
                      <c:pt idx="437">
                        <c:v>1.4</c:v>
                      </c:pt>
                      <c:pt idx="438">
                        <c:v>1.23</c:v>
                      </c:pt>
                      <c:pt idx="439">
                        <c:v>1.85</c:v>
                      </c:pt>
                      <c:pt idx="440">
                        <c:v>1.26</c:v>
                      </c:pt>
                      <c:pt idx="441">
                        <c:v>1.54</c:v>
                      </c:pt>
                      <c:pt idx="442">
                        <c:v>0.98</c:v>
                      </c:pt>
                      <c:pt idx="443">
                        <c:v>1.5</c:v>
                      </c:pt>
                      <c:pt idx="444">
                        <c:v>0.96</c:v>
                      </c:pt>
                      <c:pt idx="445">
                        <c:v>1.38</c:v>
                      </c:pt>
                      <c:pt idx="446">
                        <c:v>0.84</c:v>
                      </c:pt>
                      <c:pt idx="447">
                        <c:v>1.34</c:v>
                      </c:pt>
                      <c:pt idx="448">
                        <c:v>0.8</c:v>
                      </c:pt>
                      <c:pt idx="449">
                        <c:v>1.3</c:v>
                      </c:pt>
                      <c:pt idx="450">
                        <c:v>0.78</c:v>
                      </c:pt>
                      <c:pt idx="451">
                        <c:v>1.26</c:v>
                      </c:pt>
                      <c:pt idx="452">
                        <c:v>0.76</c:v>
                      </c:pt>
                      <c:pt idx="453">
                        <c:v>1.26</c:v>
                      </c:pt>
                      <c:pt idx="454">
                        <c:v>0.74</c:v>
                      </c:pt>
                      <c:pt idx="455">
                        <c:v>1.26</c:v>
                      </c:pt>
                      <c:pt idx="456">
                        <c:v>0.64</c:v>
                      </c:pt>
                      <c:pt idx="457">
                        <c:v>1.24</c:v>
                      </c:pt>
                      <c:pt idx="458">
                        <c:v>0.72</c:v>
                      </c:pt>
                      <c:pt idx="459">
                        <c:v>1.22</c:v>
                      </c:pt>
                      <c:pt idx="460">
                        <c:v>0.67</c:v>
                      </c:pt>
                      <c:pt idx="461">
                        <c:v>1.2</c:v>
                      </c:pt>
                      <c:pt idx="462">
                        <c:v>0.66</c:v>
                      </c:pt>
                      <c:pt idx="463">
                        <c:v>1.18</c:v>
                      </c:pt>
                      <c:pt idx="464">
                        <c:v>0.76</c:v>
                      </c:pt>
                      <c:pt idx="465">
                        <c:v>1.48</c:v>
                      </c:pt>
                      <c:pt idx="466">
                        <c:v>1</c:v>
                      </c:pt>
                      <c:pt idx="467">
                        <c:v>1.49</c:v>
                      </c:pt>
                      <c:pt idx="468">
                        <c:v>0.94</c:v>
                      </c:pt>
                      <c:pt idx="469">
                        <c:v>1.4</c:v>
                      </c:pt>
                      <c:pt idx="470">
                        <c:v>0.9</c:v>
                      </c:pt>
                      <c:pt idx="471">
                        <c:v>1.36</c:v>
                      </c:pt>
                      <c:pt idx="472">
                        <c:v>0.86</c:v>
                      </c:pt>
                      <c:pt idx="473">
                        <c:v>1.32</c:v>
                      </c:pt>
                      <c:pt idx="474">
                        <c:v>0.86</c:v>
                      </c:pt>
                      <c:pt idx="475">
                        <c:v>1.42</c:v>
                      </c:pt>
                      <c:pt idx="476">
                        <c:v>0.94</c:v>
                      </c:pt>
                      <c:pt idx="477">
                        <c:v>1.44</c:v>
                      </c:pt>
                      <c:pt idx="478">
                        <c:v>0.92</c:v>
                      </c:pt>
                      <c:pt idx="479">
                        <c:v>1.44</c:v>
                      </c:pt>
                      <c:pt idx="480">
                        <c:v>0.86</c:v>
                      </c:pt>
                      <c:pt idx="481">
                        <c:v>1.54</c:v>
                      </c:pt>
                      <c:pt idx="482">
                        <c:v>0.94</c:v>
                      </c:pt>
                      <c:pt idx="483">
                        <c:v>1.46</c:v>
                      </c:pt>
                      <c:pt idx="484">
                        <c:v>0.86</c:v>
                      </c:pt>
                      <c:pt idx="485">
                        <c:v>1.39</c:v>
                      </c:pt>
                      <c:pt idx="486">
                        <c:v>0.81</c:v>
                      </c:pt>
                      <c:pt idx="487">
                        <c:v>1.38</c:v>
                      </c:pt>
                      <c:pt idx="488">
                        <c:v>0.78</c:v>
                      </c:pt>
                      <c:pt idx="489">
                        <c:v>1.36</c:v>
                      </c:pt>
                      <c:pt idx="490">
                        <c:v>0.77</c:v>
                      </c:pt>
                      <c:pt idx="491">
                        <c:v>1.3</c:v>
                      </c:pt>
                      <c:pt idx="492">
                        <c:v>0.78</c:v>
                      </c:pt>
                      <c:pt idx="493">
                        <c:v>1.3</c:v>
                      </c:pt>
                      <c:pt idx="494">
                        <c:v>0.72</c:v>
                      </c:pt>
                      <c:pt idx="495">
                        <c:v>1.22</c:v>
                      </c:pt>
                      <c:pt idx="496">
                        <c:v>1</c:v>
                      </c:pt>
                      <c:pt idx="497">
                        <c:v>1.42</c:v>
                      </c:pt>
                      <c:pt idx="498">
                        <c:v>1.1000000000000001</c:v>
                      </c:pt>
                      <c:pt idx="499">
                        <c:v>1.64</c:v>
                      </c:pt>
                      <c:pt idx="500">
                        <c:v>1.04</c:v>
                      </c:pt>
                      <c:pt idx="501">
                        <c:v>1.43</c:v>
                      </c:pt>
                      <c:pt idx="502">
                        <c:v>0.94</c:v>
                      </c:pt>
                      <c:pt idx="503">
                        <c:v>1.53</c:v>
                      </c:pt>
                      <c:pt idx="504">
                        <c:v>0.98</c:v>
                      </c:pt>
                      <c:pt idx="505">
                        <c:v>1.6</c:v>
                      </c:pt>
                      <c:pt idx="506">
                        <c:v>1.04</c:v>
                      </c:pt>
                      <c:pt idx="507">
                        <c:v>1.64</c:v>
                      </c:pt>
                      <c:pt idx="508">
                        <c:v>1.06</c:v>
                      </c:pt>
                      <c:pt idx="509">
                        <c:v>1.26</c:v>
                      </c:pt>
                      <c:pt idx="510">
                        <c:v>1.1599999999999999</c:v>
                      </c:pt>
                      <c:pt idx="511">
                        <c:v>1.61</c:v>
                      </c:pt>
                      <c:pt idx="512">
                        <c:v>0.96</c:v>
                      </c:pt>
                      <c:pt idx="513">
                        <c:v>1.41</c:v>
                      </c:pt>
                      <c:pt idx="514">
                        <c:v>0.87</c:v>
                      </c:pt>
                      <c:pt idx="515">
                        <c:v>1.49</c:v>
                      </c:pt>
                      <c:pt idx="516">
                        <c:v>0.89</c:v>
                      </c:pt>
                      <c:pt idx="517">
                        <c:v>1.46</c:v>
                      </c:pt>
                      <c:pt idx="518">
                        <c:v>0.88</c:v>
                      </c:pt>
                      <c:pt idx="519">
                        <c:v>1.5</c:v>
                      </c:pt>
                      <c:pt idx="520">
                        <c:v>0.86</c:v>
                      </c:pt>
                      <c:pt idx="521">
                        <c:v>1.44</c:v>
                      </c:pt>
                      <c:pt idx="522">
                        <c:v>0.88</c:v>
                      </c:pt>
                      <c:pt idx="523">
                        <c:v>1.54</c:v>
                      </c:pt>
                      <c:pt idx="524">
                        <c:v>0.8</c:v>
                      </c:pt>
                      <c:pt idx="525">
                        <c:v>1.47</c:v>
                      </c:pt>
                      <c:pt idx="526">
                        <c:v>0.87</c:v>
                      </c:pt>
                      <c:pt idx="527">
                        <c:v>1.43</c:v>
                      </c:pt>
                      <c:pt idx="528">
                        <c:v>0.87</c:v>
                      </c:pt>
                      <c:pt idx="529">
                        <c:v>1.46</c:v>
                      </c:pt>
                      <c:pt idx="530">
                        <c:v>0.89</c:v>
                      </c:pt>
                      <c:pt idx="531">
                        <c:v>1.5</c:v>
                      </c:pt>
                      <c:pt idx="532">
                        <c:v>1.23</c:v>
                      </c:pt>
                      <c:pt idx="533">
                        <c:v>0.94</c:v>
                      </c:pt>
                      <c:pt idx="534">
                        <c:v>1.52</c:v>
                      </c:pt>
                      <c:pt idx="535">
                        <c:v>1.05</c:v>
                      </c:pt>
                      <c:pt idx="536">
                        <c:v>2.0499999999999998</c:v>
                      </c:pt>
                      <c:pt idx="537">
                        <c:v>1.26</c:v>
                      </c:pt>
                      <c:pt idx="538">
                        <c:v>1.78</c:v>
                      </c:pt>
                      <c:pt idx="539">
                        <c:v>1.1000000000000001</c:v>
                      </c:pt>
                      <c:pt idx="540">
                        <c:v>1.72</c:v>
                      </c:pt>
                      <c:pt idx="541">
                        <c:v>1.2</c:v>
                      </c:pt>
                      <c:pt idx="542">
                        <c:v>1.8</c:v>
                      </c:pt>
                      <c:pt idx="543">
                        <c:v>1.42</c:v>
                      </c:pt>
                      <c:pt idx="544">
                        <c:v>1.92</c:v>
                      </c:pt>
                      <c:pt idx="545">
                        <c:v>1.43</c:v>
                      </c:pt>
                      <c:pt idx="546">
                        <c:v>1.87</c:v>
                      </c:pt>
                      <c:pt idx="547">
                        <c:v>1.27</c:v>
                      </c:pt>
                      <c:pt idx="548">
                        <c:v>1.72</c:v>
                      </c:pt>
                      <c:pt idx="549">
                        <c:v>1.1399999999999999</c:v>
                      </c:pt>
                      <c:pt idx="550">
                        <c:v>1.62</c:v>
                      </c:pt>
                      <c:pt idx="551">
                        <c:v>1.38</c:v>
                      </c:pt>
                      <c:pt idx="552">
                        <c:v>1.1599999999999999</c:v>
                      </c:pt>
                      <c:pt idx="553">
                        <c:v>1.58</c:v>
                      </c:pt>
                      <c:pt idx="554">
                        <c:v>1.03</c:v>
                      </c:pt>
                      <c:pt idx="555">
                        <c:v>1.58</c:v>
                      </c:pt>
                      <c:pt idx="556">
                        <c:v>1.2</c:v>
                      </c:pt>
                      <c:pt idx="557">
                        <c:v>2.02</c:v>
                      </c:pt>
                      <c:pt idx="558">
                        <c:v>2.2999999999999998</c:v>
                      </c:pt>
                      <c:pt idx="559">
                        <c:v>2.34</c:v>
                      </c:pt>
                      <c:pt idx="560">
                        <c:v>1.7</c:v>
                      </c:pt>
                      <c:pt idx="561">
                        <c:v>2.68</c:v>
                      </c:pt>
                      <c:pt idx="562">
                        <c:v>3.2</c:v>
                      </c:pt>
                      <c:pt idx="563">
                        <c:v>3.05</c:v>
                      </c:pt>
                      <c:pt idx="564">
                        <c:v>2.29</c:v>
                      </c:pt>
                      <c:pt idx="565">
                        <c:v>2.63</c:v>
                      </c:pt>
                      <c:pt idx="566">
                        <c:v>1.87</c:v>
                      </c:pt>
                      <c:pt idx="567">
                        <c:v>2.1800000000000002</c:v>
                      </c:pt>
                      <c:pt idx="568">
                        <c:v>1.58</c:v>
                      </c:pt>
                      <c:pt idx="569">
                        <c:v>1.94</c:v>
                      </c:pt>
                      <c:pt idx="570">
                        <c:v>1.43</c:v>
                      </c:pt>
                      <c:pt idx="571">
                        <c:v>2.2999999999999998</c:v>
                      </c:pt>
                      <c:pt idx="572">
                        <c:v>1.92</c:v>
                      </c:pt>
                      <c:pt idx="573">
                        <c:v>2.23</c:v>
                      </c:pt>
                      <c:pt idx="574">
                        <c:v>1.68</c:v>
                      </c:pt>
                      <c:pt idx="575">
                        <c:v>2.15</c:v>
                      </c:pt>
                      <c:pt idx="576">
                        <c:v>1.62</c:v>
                      </c:pt>
                      <c:pt idx="577">
                        <c:v>2.14</c:v>
                      </c:pt>
                      <c:pt idx="578">
                        <c:v>1.68</c:v>
                      </c:pt>
                      <c:pt idx="579">
                        <c:v>2.02</c:v>
                      </c:pt>
                      <c:pt idx="580">
                        <c:v>1.52</c:v>
                      </c:pt>
                      <c:pt idx="581">
                        <c:v>1.97</c:v>
                      </c:pt>
                      <c:pt idx="582">
                        <c:v>1.5</c:v>
                      </c:pt>
                      <c:pt idx="583">
                        <c:v>1.96</c:v>
                      </c:pt>
                      <c:pt idx="584">
                        <c:v>1.52</c:v>
                      </c:pt>
                      <c:pt idx="585">
                        <c:v>2.4900000000000002</c:v>
                      </c:pt>
                      <c:pt idx="586">
                        <c:v>2.14</c:v>
                      </c:pt>
                      <c:pt idx="587">
                        <c:v>2.86</c:v>
                      </c:pt>
                      <c:pt idx="588">
                        <c:v>2.62</c:v>
                      </c:pt>
                      <c:pt idx="589">
                        <c:v>2.67</c:v>
                      </c:pt>
                      <c:pt idx="590">
                        <c:v>2.1</c:v>
                      </c:pt>
                      <c:pt idx="591">
                        <c:v>2.16</c:v>
                      </c:pt>
                      <c:pt idx="592">
                        <c:v>1.68</c:v>
                      </c:pt>
                      <c:pt idx="593">
                        <c:v>1.95</c:v>
                      </c:pt>
                      <c:pt idx="594">
                        <c:v>1.52</c:v>
                      </c:pt>
                      <c:pt idx="595">
                        <c:v>1.96</c:v>
                      </c:pt>
                      <c:pt idx="596">
                        <c:v>1.44</c:v>
                      </c:pt>
                      <c:pt idx="597">
                        <c:v>1.84</c:v>
                      </c:pt>
                      <c:pt idx="598">
                        <c:v>1.56</c:v>
                      </c:pt>
                      <c:pt idx="599">
                        <c:v>2.2999999999999998</c:v>
                      </c:pt>
                      <c:pt idx="600">
                        <c:v>2.5299999999999998</c:v>
                      </c:pt>
                      <c:pt idx="601">
                        <c:v>2.35</c:v>
                      </c:pt>
                      <c:pt idx="602">
                        <c:v>1.89</c:v>
                      </c:pt>
                      <c:pt idx="603">
                        <c:v>2.4300000000000002</c:v>
                      </c:pt>
                      <c:pt idx="604">
                        <c:v>2.2799999999999998</c:v>
                      </c:pt>
                      <c:pt idx="605">
                        <c:v>3.12</c:v>
                      </c:pt>
                      <c:pt idx="606">
                        <c:v>2.82</c:v>
                      </c:pt>
                      <c:pt idx="607">
                        <c:v>2.91</c:v>
                      </c:pt>
                      <c:pt idx="608">
                        <c:v>2.78</c:v>
                      </c:pt>
                      <c:pt idx="609">
                        <c:v>2.64</c:v>
                      </c:pt>
                      <c:pt idx="610">
                        <c:v>2.09</c:v>
                      </c:pt>
                      <c:pt idx="611">
                        <c:v>2.19</c:v>
                      </c:pt>
                      <c:pt idx="612">
                        <c:v>1.76</c:v>
                      </c:pt>
                      <c:pt idx="613">
                        <c:v>2.2000000000000002</c:v>
                      </c:pt>
                      <c:pt idx="614">
                        <c:v>1.72</c:v>
                      </c:pt>
                      <c:pt idx="615">
                        <c:v>2.09</c:v>
                      </c:pt>
                      <c:pt idx="616">
                        <c:v>1.6</c:v>
                      </c:pt>
                      <c:pt idx="617">
                        <c:v>2.02</c:v>
                      </c:pt>
                      <c:pt idx="618">
                        <c:v>1.58</c:v>
                      </c:pt>
                      <c:pt idx="619">
                        <c:v>2.02</c:v>
                      </c:pt>
                      <c:pt idx="620">
                        <c:v>1.73</c:v>
                      </c:pt>
                      <c:pt idx="621">
                        <c:v>2.25</c:v>
                      </c:pt>
                      <c:pt idx="622">
                        <c:v>1.94</c:v>
                      </c:pt>
                      <c:pt idx="623">
                        <c:v>2.9</c:v>
                      </c:pt>
                      <c:pt idx="624">
                        <c:v>2.61</c:v>
                      </c:pt>
                      <c:pt idx="625">
                        <c:v>2.67</c:v>
                      </c:pt>
                      <c:pt idx="626">
                        <c:v>2.16</c:v>
                      </c:pt>
                      <c:pt idx="627">
                        <c:v>2.48</c:v>
                      </c:pt>
                      <c:pt idx="628">
                        <c:v>2.46</c:v>
                      </c:pt>
                      <c:pt idx="629">
                        <c:v>2.86</c:v>
                      </c:pt>
                      <c:pt idx="630">
                        <c:v>2.52</c:v>
                      </c:pt>
                      <c:pt idx="631">
                        <c:v>3.2</c:v>
                      </c:pt>
                      <c:pt idx="632">
                        <c:v>3.12</c:v>
                      </c:pt>
                      <c:pt idx="633">
                        <c:v>3.4</c:v>
                      </c:pt>
                      <c:pt idx="634">
                        <c:v>2.7</c:v>
                      </c:pt>
                      <c:pt idx="635">
                        <c:v>2.96</c:v>
                      </c:pt>
                      <c:pt idx="636">
                        <c:v>2.83</c:v>
                      </c:pt>
                      <c:pt idx="637">
                        <c:v>3.42</c:v>
                      </c:pt>
                      <c:pt idx="638">
                        <c:v>2.91</c:v>
                      </c:pt>
                      <c:pt idx="639">
                        <c:v>3.02</c:v>
                      </c:pt>
                      <c:pt idx="640">
                        <c:v>2.48</c:v>
                      </c:pt>
                      <c:pt idx="641">
                        <c:v>2.78</c:v>
                      </c:pt>
                      <c:pt idx="642">
                        <c:v>2.29</c:v>
                      </c:pt>
                      <c:pt idx="643">
                        <c:v>2.64</c:v>
                      </c:pt>
                      <c:pt idx="644">
                        <c:v>2.17</c:v>
                      </c:pt>
                      <c:pt idx="645">
                        <c:v>2.57</c:v>
                      </c:pt>
                      <c:pt idx="646">
                        <c:v>2.14</c:v>
                      </c:pt>
                      <c:pt idx="647">
                        <c:v>2.68</c:v>
                      </c:pt>
                      <c:pt idx="648">
                        <c:v>2.58</c:v>
                      </c:pt>
                      <c:pt idx="649">
                        <c:v>3.52</c:v>
                      </c:pt>
                      <c:pt idx="650">
                        <c:v>3.88</c:v>
                      </c:pt>
                      <c:pt idx="651">
                        <c:v>3.99</c:v>
                      </c:pt>
                      <c:pt idx="652">
                        <c:v>3.38</c:v>
                      </c:pt>
                      <c:pt idx="653">
                        <c:v>3.47</c:v>
                      </c:pt>
                      <c:pt idx="654">
                        <c:v>2.82</c:v>
                      </c:pt>
                      <c:pt idx="655">
                        <c:v>3.02</c:v>
                      </c:pt>
                      <c:pt idx="656">
                        <c:v>3.48</c:v>
                      </c:pt>
                      <c:pt idx="657">
                        <c:v>4.46</c:v>
                      </c:pt>
                      <c:pt idx="658">
                        <c:v>4</c:v>
                      </c:pt>
                      <c:pt idx="659">
                        <c:v>3.84</c:v>
                      </c:pt>
                      <c:pt idx="660">
                        <c:v>3.23</c:v>
                      </c:pt>
                      <c:pt idx="661">
                        <c:v>3.52</c:v>
                      </c:pt>
                      <c:pt idx="662">
                        <c:v>2.88</c:v>
                      </c:pt>
                      <c:pt idx="663">
                        <c:v>3.14</c:v>
                      </c:pt>
                      <c:pt idx="664">
                        <c:v>2.7</c:v>
                      </c:pt>
                      <c:pt idx="665">
                        <c:v>3.6</c:v>
                      </c:pt>
                      <c:pt idx="666">
                        <c:v>3.54</c:v>
                      </c:pt>
                      <c:pt idx="667">
                        <c:v>4.07</c:v>
                      </c:pt>
                      <c:pt idx="668">
                        <c:v>3.44</c:v>
                      </c:pt>
                      <c:pt idx="669">
                        <c:v>3.51</c:v>
                      </c:pt>
                      <c:pt idx="670">
                        <c:v>3.18</c:v>
                      </c:pt>
                      <c:pt idx="671">
                        <c:v>4.3600000000000003</c:v>
                      </c:pt>
                      <c:pt idx="672">
                        <c:v>3.84</c:v>
                      </c:pt>
                      <c:pt idx="673">
                        <c:v>4.46</c:v>
                      </c:pt>
                      <c:pt idx="674">
                        <c:v>4.3899999999999997</c:v>
                      </c:pt>
                      <c:pt idx="675">
                        <c:v>4.24</c:v>
                      </c:pt>
                      <c:pt idx="676">
                        <c:v>3.74</c:v>
                      </c:pt>
                      <c:pt idx="677">
                        <c:v>3.78</c:v>
                      </c:pt>
                      <c:pt idx="678">
                        <c:v>3.36</c:v>
                      </c:pt>
                      <c:pt idx="679">
                        <c:v>3.62</c:v>
                      </c:pt>
                      <c:pt idx="680">
                        <c:v>3.46</c:v>
                      </c:pt>
                      <c:pt idx="681">
                        <c:v>3.88</c:v>
                      </c:pt>
                      <c:pt idx="682">
                        <c:v>3.42</c:v>
                      </c:pt>
                      <c:pt idx="683">
                        <c:v>3.61</c:v>
                      </c:pt>
                      <c:pt idx="684">
                        <c:v>3.3</c:v>
                      </c:pt>
                      <c:pt idx="685">
                        <c:v>3.42</c:v>
                      </c:pt>
                      <c:pt idx="686">
                        <c:v>3</c:v>
                      </c:pt>
                      <c:pt idx="687">
                        <c:v>3.27</c:v>
                      </c:pt>
                      <c:pt idx="688">
                        <c:v>2.88</c:v>
                      </c:pt>
                      <c:pt idx="689">
                        <c:v>3.21</c:v>
                      </c:pt>
                      <c:pt idx="690">
                        <c:v>2.44</c:v>
                      </c:pt>
                      <c:pt idx="691">
                        <c:v>2.92</c:v>
                      </c:pt>
                      <c:pt idx="692">
                        <c:v>2.33</c:v>
                      </c:pt>
                      <c:pt idx="693">
                        <c:v>2.78</c:v>
                      </c:pt>
                      <c:pt idx="694">
                        <c:v>2.66</c:v>
                      </c:pt>
                      <c:pt idx="695">
                        <c:v>2.97</c:v>
                      </c:pt>
                      <c:pt idx="696">
                        <c:v>2.8</c:v>
                      </c:pt>
                      <c:pt idx="697">
                        <c:v>3.26</c:v>
                      </c:pt>
                      <c:pt idx="698">
                        <c:v>2.82</c:v>
                      </c:pt>
                      <c:pt idx="699">
                        <c:v>3.14</c:v>
                      </c:pt>
                      <c:pt idx="700">
                        <c:v>2.61</c:v>
                      </c:pt>
                      <c:pt idx="701">
                        <c:v>3</c:v>
                      </c:pt>
                      <c:pt idx="702">
                        <c:v>2.68</c:v>
                      </c:pt>
                      <c:pt idx="703">
                        <c:v>3.04</c:v>
                      </c:pt>
                      <c:pt idx="704">
                        <c:v>2.98</c:v>
                      </c:pt>
                      <c:pt idx="705">
                        <c:v>3.23</c:v>
                      </c:pt>
                      <c:pt idx="706">
                        <c:v>3.21</c:v>
                      </c:pt>
                      <c:pt idx="707">
                        <c:v>3.17</c:v>
                      </c:pt>
                      <c:pt idx="708">
                        <c:v>2.42</c:v>
                      </c:pt>
                      <c:pt idx="709">
                        <c:v>2.62</c:v>
                      </c:pt>
                      <c:pt idx="710">
                        <c:v>2.19</c:v>
                      </c:pt>
                      <c:pt idx="711">
                        <c:v>2.57</c:v>
                      </c:pt>
                      <c:pt idx="712">
                        <c:v>2.2200000000000002</c:v>
                      </c:pt>
                      <c:pt idx="713">
                        <c:v>2.5099999999999998</c:v>
                      </c:pt>
                      <c:pt idx="714">
                        <c:v>2.4700000000000002</c:v>
                      </c:pt>
                      <c:pt idx="715">
                        <c:v>2.66</c:v>
                      </c:pt>
                      <c:pt idx="716">
                        <c:v>2.52</c:v>
                      </c:pt>
                      <c:pt idx="717">
                        <c:v>2.82</c:v>
                      </c:pt>
                      <c:pt idx="718">
                        <c:v>2.7</c:v>
                      </c:pt>
                      <c:pt idx="719">
                        <c:v>2.97</c:v>
                      </c:pt>
                      <c:pt idx="720">
                        <c:v>2.78</c:v>
                      </c:pt>
                      <c:pt idx="721">
                        <c:v>3.36</c:v>
                      </c:pt>
                      <c:pt idx="722">
                        <c:v>3.3</c:v>
                      </c:pt>
                      <c:pt idx="723">
                        <c:v>3.55</c:v>
                      </c:pt>
                      <c:pt idx="724">
                        <c:v>3.13</c:v>
                      </c:pt>
                      <c:pt idx="725">
                        <c:v>3.18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B46-4293-9932-2E26EA179D89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DATOS!$AA$3:$AA$730</c15:sqref>
                        </c15:formulaRef>
                      </c:ext>
                    </c:extLst>
                    <c:numCache>
                      <c:formatCode>0.00</c:formatCode>
                      <c:ptCount val="728"/>
                      <c:pt idx="0">
                        <c:v>2.82</c:v>
                      </c:pt>
                      <c:pt idx="1">
                        <c:v>3.01</c:v>
                      </c:pt>
                      <c:pt idx="2">
                        <c:v>2.4500000000000002</c:v>
                      </c:pt>
                      <c:pt idx="3">
                        <c:v>2.72</c:v>
                      </c:pt>
                      <c:pt idx="4">
                        <c:v>2.34</c:v>
                      </c:pt>
                      <c:pt idx="5">
                        <c:v>2.66</c:v>
                      </c:pt>
                      <c:pt idx="6">
                        <c:v>2.2599999999999998</c:v>
                      </c:pt>
                      <c:pt idx="7">
                        <c:v>2.62</c:v>
                      </c:pt>
                      <c:pt idx="8">
                        <c:v>2.2599999999999998</c:v>
                      </c:pt>
                      <c:pt idx="9">
                        <c:v>2.68</c:v>
                      </c:pt>
                      <c:pt idx="10">
                        <c:v>3</c:v>
                      </c:pt>
                      <c:pt idx="11">
                        <c:v>3.5</c:v>
                      </c:pt>
                      <c:pt idx="12">
                        <c:v>3.52</c:v>
                      </c:pt>
                      <c:pt idx="13">
                        <c:v>3.74</c:v>
                      </c:pt>
                      <c:pt idx="14">
                        <c:v>4.22</c:v>
                      </c:pt>
                      <c:pt idx="15">
                        <c:v>4.26</c:v>
                      </c:pt>
                      <c:pt idx="16">
                        <c:v>3.54</c:v>
                      </c:pt>
                      <c:pt idx="17">
                        <c:v>3.62</c:v>
                      </c:pt>
                      <c:pt idx="18">
                        <c:v>3.16</c:v>
                      </c:pt>
                      <c:pt idx="19">
                        <c:v>3.56</c:v>
                      </c:pt>
                      <c:pt idx="20">
                        <c:v>3.24</c:v>
                      </c:pt>
                      <c:pt idx="21">
                        <c:v>3.46</c:v>
                      </c:pt>
                      <c:pt idx="22">
                        <c:v>2.76</c:v>
                      </c:pt>
                      <c:pt idx="23">
                        <c:v>2.72</c:v>
                      </c:pt>
                      <c:pt idx="24">
                        <c:v>2.34</c:v>
                      </c:pt>
                      <c:pt idx="25">
                        <c:v>2.36</c:v>
                      </c:pt>
                      <c:pt idx="26">
                        <c:v>2.0499999999999998</c:v>
                      </c:pt>
                      <c:pt idx="27">
                        <c:v>2.16</c:v>
                      </c:pt>
                      <c:pt idx="28">
                        <c:v>2.2000000000000002</c:v>
                      </c:pt>
                      <c:pt idx="29">
                        <c:v>2.8</c:v>
                      </c:pt>
                      <c:pt idx="30">
                        <c:v>2.72</c:v>
                      </c:pt>
                      <c:pt idx="31">
                        <c:v>2.54</c:v>
                      </c:pt>
                      <c:pt idx="32">
                        <c:v>2.78</c:v>
                      </c:pt>
                      <c:pt idx="33">
                        <c:v>4.7</c:v>
                      </c:pt>
                      <c:pt idx="34">
                        <c:v>3.63</c:v>
                      </c:pt>
                      <c:pt idx="35">
                        <c:v>3.42</c:v>
                      </c:pt>
                      <c:pt idx="36">
                        <c:v>3</c:v>
                      </c:pt>
                      <c:pt idx="37">
                        <c:v>3.12</c:v>
                      </c:pt>
                      <c:pt idx="38">
                        <c:v>2.81</c:v>
                      </c:pt>
                      <c:pt idx="39">
                        <c:v>2.97</c:v>
                      </c:pt>
                      <c:pt idx="40">
                        <c:v>2.94</c:v>
                      </c:pt>
                      <c:pt idx="41">
                        <c:v>3.14</c:v>
                      </c:pt>
                      <c:pt idx="42">
                        <c:v>3.52</c:v>
                      </c:pt>
                      <c:pt idx="43">
                        <c:v>4.41</c:v>
                      </c:pt>
                      <c:pt idx="44">
                        <c:v>4.79</c:v>
                      </c:pt>
                      <c:pt idx="45">
                        <c:v>4.62</c:v>
                      </c:pt>
                      <c:pt idx="46">
                        <c:v>4.08</c:v>
                      </c:pt>
                      <c:pt idx="47">
                        <c:v>4</c:v>
                      </c:pt>
                      <c:pt idx="48">
                        <c:v>3.82</c:v>
                      </c:pt>
                      <c:pt idx="49">
                        <c:v>2.87</c:v>
                      </c:pt>
                      <c:pt idx="50">
                        <c:v>3.95</c:v>
                      </c:pt>
                      <c:pt idx="51">
                        <c:v>3.92</c:v>
                      </c:pt>
                      <c:pt idx="52">
                        <c:v>3.32</c:v>
                      </c:pt>
                      <c:pt idx="53">
                        <c:v>3.18</c:v>
                      </c:pt>
                      <c:pt idx="54">
                        <c:v>3.08</c:v>
                      </c:pt>
                      <c:pt idx="55">
                        <c:v>3.42</c:v>
                      </c:pt>
                      <c:pt idx="56">
                        <c:v>3.68</c:v>
                      </c:pt>
                      <c:pt idx="57">
                        <c:v>3.74</c:v>
                      </c:pt>
                      <c:pt idx="58">
                        <c:v>3.52</c:v>
                      </c:pt>
                      <c:pt idx="59">
                        <c:v>3.41</c:v>
                      </c:pt>
                      <c:pt idx="60">
                        <c:v>3.62</c:v>
                      </c:pt>
                      <c:pt idx="61">
                        <c:v>3.4</c:v>
                      </c:pt>
                      <c:pt idx="62">
                        <c:v>2.52</c:v>
                      </c:pt>
                      <c:pt idx="63">
                        <c:v>2.72</c:v>
                      </c:pt>
                      <c:pt idx="64">
                        <c:v>2.2599999999999998</c:v>
                      </c:pt>
                      <c:pt idx="65">
                        <c:v>2.64</c:v>
                      </c:pt>
                      <c:pt idx="66">
                        <c:v>2.48</c:v>
                      </c:pt>
                      <c:pt idx="67">
                        <c:v>2.66</c:v>
                      </c:pt>
                      <c:pt idx="68">
                        <c:v>2.41</c:v>
                      </c:pt>
                      <c:pt idx="69">
                        <c:v>2.62</c:v>
                      </c:pt>
                      <c:pt idx="70">
                        <c:v>2.38</c:v>
                      </c:pt>
                      <c:pt idx="71">
                        <c:v>2.58</c:v>
                      </c:pt>
                      <c:pt idx="72">
                        <c:v>2.34</c:v>
                      </c:pt>
                      <c:pt idx="73">
                        <c:v>2.5499999999999998</c:v>
                      </c:pt>
                      <c:pt idx="74">
                        <c:v>2.2999999999999998</c:v>
                      </c:pt>
                      <c:pt idx="75">
                        <c:v>2.52</c:v>
                      </c:pt>
                      <c:pt idx="76">
                        <c:v>2.19</c:v>
                      </c:pt>
                      <c:pt idx="77">
                        <c:v>2.8</c:v>
                      </c:pt>
                      <c:pt idx="78">
                        <c:v>3.26</c:v>
                      </c:pt>
                      <c:pt idx="79">
                        <c:v>3.45</c:v>
                      </c:pt>
                      <c:pt idx="80">
                        <c:v>3.26</c:v>
                      </c:pt>
                      <c:pt idx="81">
                        <c:v>3.04</c:v>
                      </c:pt>
                      <c:pt idx="82">
                        <c:v>2.87</c:v>
                      </c:pt>
                      <c:pt idx="83">
                        <c:v>3.03</c:v>
                      </c:pt>
                      <c:pt idx="84">
                        <c:v>2.86</c:v>
                      </c:pt>
                      <c:pt idx="85">
                        <c:v>3.17</c:v>
                      </c:pt>
                      <c:pt idx="86">
                        <c:v>2.68</c:v>
                      </c:pt>
                      <c:pt idx="87">
                        <c:v>2.89</c:v>
                      </c:pt>
                      <c:pt idx="88">
                        <c:v>2.2999999999999998</c:v>
                      </c:pt>
                      <c:pt idx="89">
                        <c:v>2.64</c:v>
                      </c:pt>
                      <c:pt idx="90">
                        <c:v>2.1800000000000002</c:v>
                      </c:pt>
                      <c:pt idx="91">
                        <c:v>2.76</c:v>
                      </c:pt>
                      <c:pt idx="92">
                        <c:v>2.74</c:v>
                      </c:pt>
                      <c:pt idx="93">
                        <c:v>3.05</c:v>
                      </c:pt>
                      <c:pt idx="94">
                        <c:v>2.33</c:v>
                      </c:pt>
                      <c:pt idx="95">
                        <c:v>2.62</c:v>
                      </c:pt>
                      <c:pt idx="96">
                        <c:v>1.98</c:v>
                      </c:pt>
                      <c:pt idx="97">
                        <c:v>2.5</c:v>
                      </c:pt>
                      <c:pt idx="98">
                        <c:v>2.7</c:v>
                      </c:pt>
                      <c:pt idx="99">
                        <c:v>2.74</c:v>
                      </c:pt>
                      <c:pt idx="100">
                        <c:v>1.68</c:v>
                      </c:pt>
                      <c:pt idx="101">
                        <c:v>2.46</c:v>
                      </c:pt>
                      <c:pt idx="102">
                        <c:v>1.8</c:v>
                      </c:pt>
                      <c:pt idx="103">
                        <c:v>2.38</c:v>
                      </c:pt>
                      <c:pt idx="104">
                        <c:v>1.62</c:v>
                      </c:pt>
                      <c:pt idx="105">
                        <c:v>2.25</c:v>
                      </c:pt>
                      <c:pt idx="106">
                        <c:v>1.54</c:v>
                      </c:pt>
                      <c:pt idx="107">
                        <c:v>2.2599999999999998</c:v>
                      </c:pt>
                      <c:pt idx="108">
                        <c:v>1.8</c:v>
                      </c:pt>
                      <c:pt idx="109">
                        <c:v>2.64</c:v>
                      </c:pt>
                      <c:pt idx="110">
                        <c:v>2.06</c:v>
                      </c:pt>
                      <c:pt idx="111">
                        <c:v>2.52</c:v>
                      </c:pt>
                      <c:pt idx="112">
                        <c:v>1.66</c:v>
                      </c:pt>
                      <c:pt idx="113">
                        <c:v>2.12</c:v>
                      </c:pt>
                      <c:pt idx="114">
                        <c:v>1.4</c:v>
                      </c:pt>
                      <c:pt idx="115">
                        <c:v>2.04</c:v>
                      </c:pt>
                      <c:pt idx="116">
                        <c:v>1.36</c:v>
                      </c:pt>
                      <c:pt idx="117">
                        <c:v>2</c:v>
                      </c:pt>
                      <c:pt idx="118">
                        <c:v>1.24</c:v>
                      </c:pt>
                      <c:pt idx="119">
                        <c:v>1.96</c:v>
                      </c:pt>
                      <c:pt idx="120">
                        <c:v>1.23</c:v>
                      </c:pt>
                      <c:pt idx="121">
                        <c:v>1.92</c:v>
                      </c:pt>
                      <c:pt idx="122">
                        <c:v>1.21</c:v>
                      </c:pt>
                      <c:pt idx="123">
                        <c:v>2.38</c:v>
                      </c:pt>
                      <c:pt idx="124">
                        <c:v>2.3199999999999998</c:v>
                      </c:pt>
                      <c:pt idx="125">
                        <c:v>2.5499999999999998</c:v>
                      </c:pt>
                      <c:pt idx="126">
                        <c:v>1.32</c:v>
                      </c:pt>
                      <c:pt idx="127">
                        <c:v>1.92</c:v>
                      </c:pt>
                      <c:pt idx="128">
                        <c:v>1.17</c:v>
                      </c:pt>
                      <c:pt idx="129">
                        <c:v>1.86</c:v>
                      </c:pt>
                      <c:pt idx="130">
                        <c:v>1.2</c:v>
                      </c:pt>
                      <c:pt idx="131">
                        <c:v>2.1800000000000002</c:v>
                      </c:pt>
                      <c:pt idx="132">
                        <c:v>1.62</c:v>
                      </c:pt>
                      <c:pt idx="133">
                        <c:v>2.2400000000000002</c:v>
                      </c:pt>
                      <c:pt idx="134">
                        <c:v>1.48</c:v>
                      </c:pt>
                      <c:pt idx="135">
                        <c:v>2.06</c:v>
                      </c:pt>
                      <c:pt idx="136">
                        <c:v>1.3</c:v>
                      </c:pt>
                      <c:pt idx="137">
                        <c:v>1.94</c:v>
                      </c:pt>
                      <c:pt idx="138">
                        <c:v>1.2</c:v>
                      </c:pt>
                      <c:pt idx="139">
                        <c:v>1.9</c:v>
                      </c:pt>
                      <c:pt idx="140">
                        <c:v>1.2</c:v>
                      </c:pt>
                      <c:pt idx="141">
                        <c:v>2.06</c:v>
                      </c:pt>
                      <c:pt idx="142">
                        <c:v>1.24</c:v>
                      </c:pt>
                      <c:pt idx="143">
                        <c:v>2.08</c:v>
                      </c:pt>
                      <c:pt idx="144">
                        <c:v>1.22</c:v>
                      </c:pt>
                      <c:pt idx="145">
                        <c:v>2.06</c:v>
                      </c:pt>
                      <c:pt idx="146">
                        <c:v>1.18</c:v>
                      </c:pt>
                      <c:pt idx="147">
                        <c:v>2.02</c:v>
                      </c:pt>
                      <c:pt idx="148">
                        <c:v>1.1599999999999999</c:v>
                      </c:pt>
                      <c:pt idx="149">
                        <c:v>2</c:v>
                      </c:pt>
                      <c:pt idx="150">
                        <c:v>1.1200000000000001</c:v>
                      </c:pt>
                      <c:pt idx="151">
                        <c:v>2</c:v>
                      </c:pt>
                      <c:pt idx="152">
                        <c:v>1.1100000000000001</c:v>
                      </c:pt>
                      <c:pt idx="153">
                        <c:v>1.98</c:v>
                      </c:pt>
                      <c:pt idx="154">
                        <c:v>1.1200000000000001</c:v>
                      </c:pt>
                      <c:pt idx="155">
                        <c:v>1.96</c:v>
                      </c:pt>
                      <c:pt idx="156">
                        <c:v>1.08</c:v>
                      </c:pt>
                      <c:pt idx="157">
                        <c:v>1.94</c:v>
                      </c:pt>
                      <c:pt idx="158">
                        <c:v>1.08</c:v>
                      </c:pt>
                      <c:pt idx="159">
                        <c:v>1.88</c:v>
                      </c:pt>
                      <c:pt idx="160">
                        <c:v>1.1000000000000001</c:v>
                      </c:pt>
                      <c:pt idx="161">
                        <c:v>1.86</c:v>
                      </c:pt>
                      <c:pt idx="162">
                        <c:v>1</c:v>
                      </c:pt>
                      <c:pt idx="163">
                        <c:v>1.72</c:v>
                      </c:pt>
                      <c:pt idx="164">
                        <c:v>1.06</c:v>
                      </c:pt>
                      <c:pt idx="165">
                        <c:v>1.66</c:v>
                      </c:pt>
                      <c:pt idx="166">
                        <c:v>0.96</c:v>
                      </c:pt>
                      <c:pt idx="167">
                        <c:v>1.66</c:v>
                      </c:pt>
                      <c:pt idx="168">
                        <c:v>0.94</c:v>
                      </c:pt>
                      <c:pt idx="169">
                        <c:v>1.7</c:v>
                      </c:pt>
                      <c:pt idx="170">
                        <c:v>0.96</c:v>
                      </c:pt>
                      <c:pt idx="171">
                        <c:v>1.64</c:v>
                      </c:pt>
                      <c:pt idx="172">
                        <c:v>1.04</c:v>
                      </c:pt>
                      <c:pt idx="173">
                        <c:v>1.66</c:v>
                      </c:pt>
                      <c:pt idx="174">
                        <c:v>1.06</c:v>
                      </c:pt>
                      <c:pt idx="175">
                        <c:v>1.84</c:v>
                      </c:pt>
                      <c:pt idx="176">
                        <c:v>1.72</c:v>
                      </c:pt>
                      <c:pt idx="177">
                        <c:v>2.02</c:v>
                      </c:pt>
                      <c:pt idx="178">
                        <c:v>1.32</c:v>
                      </c:pt>
                      <c:pt idx="179">
                        <c:v>1.76</c:v>
                      </c:pt>
                      <c:pt idx="180">
                        <c:v>1.17</c:v>
                      </c:pt>
                      <c:pt idx="181">
                        <c:v>1.87</c:v>
                      </c:pt>
                      <c:pt idx="182">
                        <c:v>1.1200000000000001</c:v>
                      </c:pt>
                      <c:pt idx="183">
                        <c:v>1.82</c:v>
                      </c:pt>
                      <c:pt idx="184">
                        <c:v>1.36</c:v>
                      </c:pt>
                      <c:pt idx="185">
                        <c:v>1.82</c:v>
                      </c:pt>
                      <c:pt idx="186">
                        <c:v>1.22</c:v>
                      </c:pt>
                      <c:pt idx="187">
                        <c:v>2</c:v>
                      </c:pt>
                      <c:pt idx="188">
                        <c:v>2.1</c:v>
                      </c:pt>
                      <c:pt idx="189">
                        <c:v>2.66</c:v>
                      </c:pt>
                      <c:pt idx="190">
                        <c:v>1.72</c:v>
                      </c:pt>
                      <c:pt idx="191">
                        <c:v>2</c:v>
                      </c:pt>
                      <c:pt idx="192">
                        <c:v>1.34</c:v>
                      </c:pt>
                      <c:pt idx="193">
                        <c:v>1.9</c:v>
                      </c:pt>
                      <c:pt idx="194">
                        <c:v>1.26</c:v>
                      </c:pt>
                      <c:pt idx="195">
                        <c:v>1.76</c:v>
                      </c:pt>
                      <c:pt idx="196">
                        <c:v>1.22</c:v>
                      </c:pt>
                      <c:pt idx="197">
                        <c:v>1.75</c:v>
                      </c:pt>
                      <c:pt idx="198">
                        <c:v>1.1399999999999999</c:v>
                      </c:pt>
                      <c:pt idx="199">
                        <c:v>1.26</c:v>
                      </c:pt>
                      <c:pt idx="200">
                        <c:v>1</c:v>
                      </c:pt>
                      <c:pt idx="201">
                        <c:v>1.26</c:v>
                      </c:pt>
                      <c:pt idx="202">
                        <c:v>1.222</c:v>
                      </c:pt>
                      <c:pt idx="203">
                        <c:v>1.3</c:v>
                      </c:pt>
                      <c:pt idx="204">
                        <c:v>1.06</c:v>
                      </c:pt>
                      <c:pt idx="205">
                        <c:v>1.37</c:v>
                      </c:pt>
                      <c:pt idx="206">
                        <c:v>1.06</c:v>
                      </c:pt>
                      <c:pt idx="207">
                        <c:v>1.93</c:v>
                      </c:pt>
                      <c:pt idx="208">
                        <c:v>2.1</c:v>
                      </c:pt>
                      <c:pt idx="209">
                        <c:v>2.6</c:v>
                      </c:pt>
                      <c:pt idx="210">
                        <c:v>2.38</c:v>
                      </c:pt>
                      <c:pt idx="211">
                        <c:v>2.97</c:v>
                      </c:pt>
                      <c:pt idx="212">
                        <c:v>3.3</c:v>
                      </c:pt>
                      <c:pt idx="213">
                        <c:v>3.32</c:v>
                      </c:pt>
                      <c:pt idx="214">
                        <c:v>2.74</c:v>
                      </c:pt>
                      <c:pt idx="215">
                        <c:v>2.95</c:v>
                      </c:pt>
                      <c:pt idx="216">
                        <c:v>2.62</c:v>
                      </c:pt>
                      <c:pt idx="217">
                        <c:v>3.44</c:v>
                      </c:pt>
                      <c:pt idx="218">
                        <c:v>3.18</c:v>
                      </c:pt>
                      <c:pt idx="219">
                        <c:v>2.92</c:v>
                      </c:pt>
                      <c:pt idx="220">
                        <c:v>2.64</c:v>
                      </c:pt>
                      <c:pt idx="221">
                        <c:v>3.06</c:v>
                      </c:pt>
                      <c:pt idx="222">
                        <c:v>2.56</c:v>
                      </c:pt>
                      <c:pt idx="223">
                        <c:v>3.06</c:v>
                      </c:pt>
                      <c:pt idx="224">
                        <c:v>2.2400000000000002</c:v>
                      </c:pt>
                      <c:pt idx="225">
                        <c:v>3.16</c:v>
                      </c:pt>
                      <c:pt idx="226">
                        <c:v>2.9</c:v>
                      </c:pt>
                      <c:pt idx="227">
                        <c:v>3.28</c:v>
                      </c:pt>
                      <c:pt idx="228">
                        <c:v>2.5</c:v>
                      </c:pt>
                      <c:pt idx="229">
                        <c:v>3.16</c:v>
                      </c:pt>
                      <c:pt idx="230">
                        <c:v>2.84</c:v>
                      </c:pt>
                      <c:pt idx="231">
                        <c:v>3.64</c:v>
                      </c:pt>
                      <c:pt idx="232">
                        <c:v>2.88</c:v>
                      </c:pt>
                      <c:pt idx="233">
                        <c:v>3.04</c:v>
                      </c:pt>
                      <c:pt idx="234">
                        <c:v>2.2999999999999998</c:v>
                      </c:pt>
                      <c:pt idx="235">
                        <c:v>2.94</c:v>
                      </c:pt>
                      <c:pt idx="236">
                        <c:v>2.2599999999999998</c:v>
                      </c:pt>
                      <c:pt idx="237">
                        <c:v>2.84</c:v>
                      </c:pt>
                      <c:pt idx="238">
                        <c:v>2.2000000000000002</c:v>
                      </c:pt>
                      <c:pt idx="239">
                        <c:v>2.82</c:v>
                      </c:pt>
                      <c:pt idx="240">
                        <c:v>2.16</c:v>
                      </c:pt>
                      <c:pt idx="241">
                        <c:v>2.67</c:v>
                      </c:pt>
                      <c:pt idx="242">
                        <c:v>2.1</c:v>
                      </c:pt>
                      <c:pt idx="243">
                        <c:v>2.66</c:v>
                      </c:pt>
                      <c:pt idx="244">
                        <c:v>1.95</c:v>
                      </c:pt>
                      <c:pt idx="245">
                        <c:v>2.36</c:v>
                      </c:pt>
                      <c:pt idx="246">
                        <c:v>2.2200000000000002</c:v>
                      </c:pt>
                      <c:pt idx="247">
                        <c:v>2.76</c:v>
                      </c:pt>
                      <c:pt idx="248">
                        <c:v>2.7</c:v>
                      </c:pt>
                      <c:pt idx="249">
                        <c:v>2.98</c:v>
                      </c:pt>
                      <c:pt idx="250">
                        <c:v>2.29</c:v>
                      </c:pt>
                      <c:pt idx="251">
                        <c:v>2.72</c:v>
                      </c:pt>
                      <c:pt idx="252">
                        <c:v>2.3199999999999998</c:v>
                      </c:pt>
                      <c:pt idx="253">
                        <c:v>2.72</c:v>
                      </c:pt>
                      <c:pt idx="254">
                        <c:v>2.12</c:v>
                      </c:pt>
                      <c:pt idx="255">
                        <c:v>2.4</c:v>
                      </c:pt>
                      <c:pt idx="256">
                        <c:v>2.86</c:v>
                      </c:pt>
                      <c:pt idx="257">
                        <c:v>3.2</c:v>
                      </c:pt>
                      <c:pt idx="258">
                        <c:v>2.86</c:v>
                      </c:pt>
                      <c:pt idx="259">
                        <c:v>2.9</c:v>
                      </c:pt>
                      <c:pt idx="260">
                        <c:v>2.2000000000000002</c:v>
                      </c:pt>
                      <c:pt idx="261">
                        <c:v>2.7</c:v>
                      </c:pt>
                      <c:pt idx="262">
                        <c:v>2.0299999999999998</c:v>
                      </c:pt>
                      <c:pt idx="263">
                        <c:v>2.76</c:v>
                      </c:pt>
                      <c:pt idx="264">
                        <c:v>2.0499999999999998</c:v>
                      </c:pt>
                      <c:pt idx="265">
                        <c:v>2.5099999999999998</c:v>
                      </c:pt>
                      <c:pt idx="266">
                        <c:v>1.86</c:v>
                      </c:pt>
                      <c:pt idx="267">
                        <c:v>2.66</c:v>
                      </c:pt>
                      <c:pt idx="268">
                        <c:v>3.34</c:v>
                      </c:pt>
                      <c:pt idx="269">
                        <c:v>3.68</c:v>
                      </c:pt>
                      <c:pt idx="270">
                        <c:v>2.2000000000000002</c:v>
                      </c:pt>
                      <c:pt idx="271">
                        <c:v>1.3</c:v>
                      </c:pt>
                      <c:pt idx="272">
                        <c:v>1.62</c:v>
                      </c:pt>
                      <c:pt idx="273">
                        <c:v>2.06</c:v>
                      </c:pt>
                      <c:pt idx="274">
                        <c:v>2.41</c:v>
                      </c:pt>
                      <c:pt idx="275">
                        <c:v>2.72</c:v>
                      </c:pt>
                      <c:pt idx="276">
                        <c:v>2.74</c:v>
                      </c:pt>
                      <c:pt idx="277">
                        <c:v>3.64</c:v>
                      </c:pt>
                      <c:pt idx="278">
                        <c:v>3.02</c:v>
                      </c:pt>
                      <c:pt idx="279">
                        <c:v>2.93</c:v>
                      </c:pt>
                      <c:pt idx="280">
                        <c:v>2.48</c:v>
                      </c:pt>
                      <c:pt idx="281">
                        <c:v>2.42</c:v>
                      </c:pt>
                      <c:pt idx="282">
                        <c:v>2.2000000000000002</c:v>
                      </c:pt>
                      <c:pt idx="283">
                        <c:v>2.52</c:v>
                      </c:pt>
                      <c:pt idx="284">
                        <c:v>2.4700000000000002</c:v>
                      </c:pt>
                      <c:pt idx="285">
                        <c:v>2.42</c:v>
                      </c:pt>
                      <c:pt idx="286">
                        <c:v>2.14</c:v>
                      </c:pt>
                      <c:pt idx="287">
                        <c:v>2.2799999999999998</c:v>
                      </c:pt>
                      <c:pt idx="288">
                        <c:v>1.98</c:v>
                      </c:pt>
                      <c:pt idx="289">
                        <c:v>2.02</c:v>
                      </c:pt>
                      <c:pt idx="290">
                        <c:v>1.86</c:v>
                      </c:pt>
                      <c:pt idx="291">
                        <c:v>2.2599999999999998</c:v>
                      </c:pt>
                      <c:pt idx="292">
                        <c:v>2.1</c:v>
                      </c:pt>
                      <c:pt idx="293">
                        <c:v>2.08</c:v>
                      </c:pt>
                      <c:pt idx="294">
                        <c:v>1.92</c:v>
                      </c:pt>
                      <c:pt idx="295">
                        <c:v>2.2599999999999998</c:v>
                      </c:pt>
                      <c:pt idx="296">
                        <c:v>2</c:v>
                      </c:pt>
                      <c:pt idx="297">
                        <c:v>2.2200000000000002</c:v>
                      </c:pt>
                      <c:pt idx="298">
                        <c:v>1.98</c:v>
                      </c:pt>
                      <c:pt idx="299">
                        <c:v>2.06</c:v>
                      </c:pt>
                      <c:pt idx="300">
                        <c:v>1.77</c:v>
                      </c:pt>
                      <c:pt idx="301">
                        <c:v>1.92</c:v>
                      </c:pt>
                      <c:pt idx="302">
                        <c:v>1.74</c:v>
                      </c:pt>
                      <c:pt idx="303">
                        <c:v>2.04</c:v>
                      </c:pt>
                      <c:pt idx="304">
                        <c:v>1.72</c:v>
                      </c:pt>
                      <c:pt idx="305">
                        <c:v>1.84</c:v>
                      </c:pt>
                      <c:pt idx="306">
                        <c:v>1.58</c:v>
                      </c:pt>
                      <c:pt idx="307">
                        <c:v>1.91</c:v>
                      </c:pt>
                      <c:pt idx="308">
                        <c:v>1.74</c:v>
                      </c:pt>
                      <c:pt idx="309">
                        <c:v>1.84</c:v>
                      </c:pt>
                      <c:pt idx="310">
                        <c:v>1.53</c:v>
                      </c:pt>
                      <c:pt idx="311">
                        <c:v>2</c:v>
                      </c:pt>
                      <c:pt idx="312">
                        <c:v>1.92</c:v>
                      </c:pt>
                      <c:pt idx="313">
                        <c:v>2.16</c:v>
                      </c:pt>
                      <c:pt idx="314">
                        <c:v>1.76</c:v>
                      </c:pt>
                      <c:pt idx="315">
                        <c:v>1.84</c:v>
                      </c:pt>
                      <c:pt idx="316">
                        <c:v>1.51</c:v>
                      </c:pt>
                      <c:pt idx="317">
                        <c:v>1.69</c:v>
                      </c:pt>
                      <c:pt idx="318">
                        <c:v>1.52</c:v>
                      </c:pt>
                      <c:pt idx="319">
                        <c:v>1.88</c:v>
                      </c:pt>
                      <c:pt idx="320">
                        <c:v>1.49</c:v>
                      </c:pt>
                      <c:pt idx="321">
                        <c:v>1.67</c:v>
                      </c:pt>
                      <c:pt idx="322">
                        <c:v>1.36</c:v>
                      </c:pt>
                      <c:pt idx="323">
                        <c:v>1.75</c:v>
                      </c:pt>
                      <c:pt idx="324">
                        <c:v>1.34</c:v>
                      </c:pt>
                      <c:pt idx="325">
                        <c:v>1.53</c:v>
                      </c:pt>
                      <c:pt idx="326">
                        <c:v>1.24</c:v>
                      </c:pt>
                      <c:pt idx="327">
                        <c:v>1.66</c:v>
                      </c:pt>
                      <c:pt idx="328">
                        <c:v>1.42</c:v>
                      </c:pt>
                      <c:pt idx="329">
                        <c:v>1.6</c:v>
                      </c:pt>
                      <c:pt idx="330">
                        <c:v>1.24</c:v>
                      </c:pt>
                      <c:pt idx="331">
                        <c:v>1.47</c:v>
                      </c:pt>
                      <c:pt idx="332">
                        <c:v>1.1599999999999999</c:v>
                      </c:pt>
                      <c:pt idx="333">
                        <c:v>1.54</c:v>
                      </c:pt>
                      <c:pt idx="334">
                        <c:v>1.18</c:v>
                      </c:pt>
                      <c:pt idx="335">
                        <c:v>1.58</c:v>
                      </c:pt>
                      <c:pt idx="336">
                        <c:v>1.2</c:v>
                      </c:pt>
                      <c:pt idx="337">
                        <c:v>1.53</c:v>
                      </c:pt>
                      <c:pt idx="338">
                        <c:v>1.1599999999999999</c:v>
                      </c:pt>
                      <c:pt idx="339">
                        <c:v>1.48</c:v>
                      </c:pt>
                      <c:pt idx="340">
                        <c:v>1.2</c:v>
                      </c:pt>
                      <c:pt idx="341">
                        <c:v>1.56</c:v>
                      </c:pt>
                      <c:pt idx="342">
                        <c:v>1.2</c:v>
                      </c:pt>
                      <c:pt idx="343">
                        <c:v>1.52</c:v>
                      </c:pt>
                      <c:pt idx="344">
                        <c:v>1.1599999999999999</c:v>
                      </c:pt>
                      <c:pt idx="345">
                        <c:v>1.36</c:v>
                      </c:pt>
                      <c:pt idx="346">
                        <c:v>1.1000000000000001</c:v>
                      </c:pt>
                      <c:pt idx="347">
                        <c:v>1.28</c:v>
                      </c:pt>
                      <c:pt idx="348">
                        <c:v>1</c:v>
                      </c:pt>
                      <c:pt idx="349">
                        <c:v>1.22</c:v>
                      </c:pt>
                      <c:pt idx="350">
                        <c:v>0.96</c:v>
                      </c:pt>
                      <c:pt idx="351">
                        <c:v>1.22</c:v>
                      </c:pt>
                      <c:pt idx="352">
                        <c:v>0.96</c:v>
                      </c:pt>
                      <c:pt idx="353">
                        <c:v>1.22</c:v>
                      </c:pt>
                      <c:pt idx="354">
                        <c:v>0.94</c:v>
                      </c:pt>
                      <c:pt idx="355">
                        <c:v>1.2</c:v>
                      </c:pt>
                      <c:pt idx="356">
                        <c:v>0.92</c:v>
                      </c:pt>
                      <c:pt idx="357">
                        <c:v>1.1499999999999999</c:v>
                      </c:pt>
                      <c:pt idx="358">
                        <c:v>0.9</c:v>
                      </c:pt>
                      <c:pt idx="359">
                        <c:v>1.28</c:v>
                      </c:pt>
                      <c:pt idx="360">
                        <c:v>0.98</c:v>
                      </c:pt>
                      <c:pt idx="361">
                        <c:v>1.1599999999999999</c:v>
                      </c:pt>
                      <c:pt idx="362">
                        <c:v>0.86</c:v>
                      </c:pt>
                      <c:pt idx="363">
                        <c:v>1.1499999999999999</c:v>
                      </c:pt>
                      <c:pt idx="364">
                        <c:v>0.94</c:v>
                      </c:pt>
                      <c:pt idx="365">
                        <c:v>1.1599999999999999</c:v>
                      </c:pt>
                      <c:pt idx="366">
                        <c:v>0.87</c:v>
                      </c:pt>
                      <c:pt idx="367">
                        <c:v>1.1599999999999999</c:v>
                      </c:pt>
                      <c:pt idx="368">
                        <c:v>0.87</c:v>
                      </c:pt>
                      <c:pt idx="369">
                        <c:v>1.34</c:v>
                      </c:pt>
                      <c:pt idx="370">
                        <c:v>1.04</c:v>
                      </c:pt>
                      <c:pt idx="371">
                        <c:v>1.2</c:v>
                      </c:pt>
                      <c:pt idx="372">
                        <c:v>0.92</c:v>
                      </c:pt>
                      <c:pt idx="373">
                        <c:v>1.2</c:v>
                      </c:pt>
                      <c:pt idx="374">
                        <c:v>0.98</c:v>
                      </c:pt>
                      <c:pt idx="375">
                        <c:v>1.27</c:v>
                      </c:pt>
                      <c:pt idx="376">
                        <c:v>1.06</c:v>
                      </c:pt>
                      <c:pt idx="377">
                        <c:v>1.22</c:v>
                      </c:pt>
                      <c:pt idx="378">
                        <c:v>0.94</c:v>
                      </c:pt>
                      <c:pt idx="379">
                        <c:v>1.1399999999999999</c:v>
                      </c:pt>
                      <c:pt idx="380">
                        <c:v>0.96</c:v>
                      </c:pt>
                      <c:pt idx="381">
                        <c:v>1.24</c:v>
                      </c:pt>
                      <c:pt idx="382">
                        <c:v>1.1599999999999999</c:v>
                      </c:pt>
                      <c:pt idx="383">
                        <c:v>1.3</c:v>
                      </c:pt>
                      <c:pt idx="384">
                        <c:v>1.06</c:v>
                      </c:pt>
                      <c:pt idx="385">
                        <c:v>1.17</c:v>
                      </c:pt>
                      <c:pt idx="386">
                        <c:v>1</c:v>
                      </c:pt>
                      <c:pt idx="387">
                        <c:v>1.2</c:v>
                      </c:pt>
                      <c:pt idx="388">
                        <c:v>1.26</c:v>
                      </c:pt>
                      <c:pt idx="389">
                        <c:v>1.36</c:v>
                      </c:pt>
                      <c:pt idx="390">
                        <c:v>1.18</c:v>
                      </c:pt>
                      <c:pt idx="391">
                        <c:v>1.54</c:v>
                      </c:pt>
                      <c:pt idx="392">
                        <c:v>1.3</c:v>
                      </c:pt>
                      <c:pt idx="393">
                        <c:v>1.32</c:v>
                      </c:pt>
                      <c:pt idx="394">
                        <c:v>1.1200000000000001</c:v>
                      </c:pt>
                      <c:pt idx="395">
                        <c:v>1.22</c:v>
                      </c:pt>
                      <c:pt idx="396">
                        <c:v>1.02</c:v>
                      </c:pt>
                      <c:pt idx="397">
                        <c:v>1.1599999999999999</c:v>
                      </c:pt>
                      <c:pt idx="398">
                        <c:v>1</c:v>
                      </c:pt>
                      <c:pt idx="399">
                        <c:v>1.1299999999999999</c:v>
                      </c:pt>
                      <c:pt idx="400">
                        <c:v>0.94</c:v>
                      </c:pt>
                      <c:pt idx="401">
                        <c:v>1.1200000000000001</c:v>
                      </c:pt>
                      <c:pt idx="402">
                        <c:v>1.1200000000000001</c:v>
                      </c:pt>
                      <c:pt idx="403">
                        <c:v>1.08</c:v>
                      </c:pt>
                      <c:pt idx="404">
                        <c:v>0.9</c:v>
                      </c:pt>
                      <c:pt idx="405">
                        <c:v>1.07</c:v>
                      </c:pt>
                      <c:pt idx="406">
                        <c:v>0.96</c:v>
                      </c:pt>
                      <c:pt idx="407">
                        <c:v>1.43</c:v>
                      </c:pt>
                      <c:pt idx="408">
                        <c:v>1.2</c:v>
                      </c:pt>
                      <c:pt idx="409">
                        <c:v>1.24</c:v>
                      </c:pt>
                      <c:pt idx="410">
                        <c:v>1.08</c:v>
                      </c:pt>
                      <c:pt idx="411">
                        <c:v>1.22</c:v>
                      </c:pt>
                      <c:pt idx="412">
                        <c:v>1.02</c:v>
                      </c:pt>
                      <c:pt idx="413">
                        <c:v>1.1399999999999999</c:v>
                      </c:pt>
                      <c:pt idx="414">
                        <c:v>0.88</c:v>
                      </c:pt>
                      <c:pt idx="415">
                        <c:v>1.1000000000000001</c:v>
                      </c:pt>
                      <c:pt idx="416">
                        <c:v>1.08</c:v>
                      </c:pt>
                      <c:pt idx="417">
                        <c:v>1.24</c:v>
                      </c:pt>
                      <c:pt idx="418">
                        <c:v>1.08</c:v>
                      </c:pt>
                      <c:pt idx="419">
                        <c:v>1.26</c:v>
                      </c:pt>
                      <c:pt idx="420">
                        <c:v>1.08</c:v>
                      </c:pt>
                      <c:pt idx="421">
                        <c:v>1.3</c:v>
                      </c:pt>
                      <c:pt idx="422">
                        <c:v>1.1200000000000001</c:v>
                      </c:pt>
                      <c:pt idx="423">
                        <c:v>1.18</c:v>
                      </c:pt>
                      <c:pt idx="424">
                        <c:v>0.98</c:v>
                      </c:pt>
                      <c:pt idx="425">
                        <c:v>1.22</c:v>
                      </c:pt>
                      <c:pt idx="426">
                        <c:v>0.98</c:v>
                      </c:pt>
                      <c:pt idx="427">
                        <c:v>1.1200000000000001</c:v>
                      </c:pt>
                      <c:pt idx="428">
                        <c:v>0.92</c:v>
                      </c:pt>
                      <c:pt idx="429">
                        <c:v>1.04</c:v>
                      </c:pt>
                      <c:pt idx="430">
                        <c:v>0.86</c:v>
                      </c:pt>
                      <c:pt idx="431">
                        <c:v>1.01</c:v>
                      </c:pt>
                      <c:pt idx="432">
                        <c:v>0.84</c:v>
                      </c:pt>
                      <c:pt idx="433">
                        <c:v>1.02</c:v>
                      </c:pt>
                      <c:pt idx="434">
                        <c:v>0.9</c:v>
                      </c:pt>
                      <c:pt idx="435">
                        <c:v>1.1200000000000001</c:v>
                      </c:pt>
                      <c:pt idx="436">
                        <c:v>0.9</c:v>
                      </c:pt>
                      <c:pt idx="437">
                        <c:v>1.04</c:v>
                      </c:pt>
                      <c:pt idx="438">
                        <c:v>0.86</c:v>
                      </c:pt>
                      <c:pt idx="439">
                        <c:v>1</c:v>
                      </c:pt>
                      <c:pt idx="440">
                        <c:v>0.9</c:v>
                      </c:pt>
                      <c:pt idx="441">
                        <c:v>1.02</c:v>
                      </c:pt>
                      <c:pt idx="442">
                        <c:v>0.8</c:v>
                      </c:pt>
                      <c:pt idx="443">
                        <c:v>1</c:v>
                      </c:pt>
                      <c:pt idx="444">
                        <c:v>0.75</c:v>
                      </c:pt>
                      <c:pt idx="445">
                        <c:v>0.98</c:v>
                      </c:pt>
                      <c:pt idx="446">
                        <c:v>0.75</c:v>
                      </c:pt>
                      <c:pt idx="447">
                        <c:v>0.94</c:v>
                      </c:pt>
                      <c:pt idx="448">
                        <c:v>0.69</c:v>
                      </c:pt>
                      <c:pt idx="449">
                        <c:v>1</c:v>
                      </c:pt>
                      <c:pt idx="450">
                        <c:v>0.8</c:v>
                      </c:pt>
                      <c:pt idx="451">
                        <c:v>1.22</c:v>
                      </c:pt>
                      <c:pt idx="452">
                        <c:v>0.86</c:v>
                      </c:pt>
                      <c:pt idx="453">
                        <c:v>1.33</c:v>
                      </c:pt>
                      <c:pt idx="454">
                        <c:v>0.9</c:v>
                      </c:pt>
                      <c:pt idx="455">
                        <c:v>1.33</c:v>
                      </c:pt>
                      <c:pt idx="456">
                        <c:v>0.96</c:v>
                      </c:pt>
                      <c:pt idx="457">
                        <c:v>1.33</c:v>
                      </c:pt>
                      <c:pt idx="458">
                        <c:v>0.85</c:v>
                      </c:pt>
                      <c:pt idx="459">
                        <c:v>1.32</c:v>
                      </c:pt>
                      <c:pt idx="460">
                        <c:v>0.84</c:v>
                      </c:pt>
                      <c:pt idx="461">
                        <c:v>1.32</c:v>
                      </c:pt>
                      <c:pt idx="462">
                        <c:v>0.82</c:v>
                      </c:pt>
                      <c:pt idx="463">
                        <c:v>1.3</c:v>
                      </c:pt>
                      <c:pt idx="464">
                        <c:v>0.9</c:v>
                      </c:pt>
                      <c:pt idx="465">
                        <c:v>1.33</c:v>
                      </c:pt>
                      <c:pt idx="466">
                        <c:v>0.88</c:v>
                      </c:pt>
                      <c:pt idx="467">
                        <c:v>1.3</c:v>
                      </c:pt>
                      <c:pt idx="468">
                        <c:v>0.86</c:v>
                      </c:pt>
                      <c:pt idx="469">
                        <c:v>1.26</c:v>
                      </c:pt>
                      <c:pt idx="470">
                        <c:v>0.8</c:v>
                      </c:pt>
                      <c:pt idx="471">
                        <c:v>1.26</c:v>
                      </c:pt>
                      <c:pt idx="472">
                        <c:v>0.8</c:v>
                      </c:pt>
                      <c:pt idx="473">
                        <c:v>1.3</c:v>
                      </c:pt>
                      <c:pt idx="474">
                        <c:v>0.76</c:v>
                      </c:pt>
                      <c:pt idx="475">
                        <c:v>1.38</c:v>
                      </c:pt>
                      <c:pt idx="476">
                        <c:v>0.8</c:v>
                      </c:pt>
                      <c:pt idx="477">
                        <c:v>1.38</c:v>
                      </c:pt>
                      <c:pt idx="478">
                        <c:v>0.8</c:v>
                      </c:pt>
                      <c:pt idx="479">
                        <c:v>1.4</c:v>
                      </c:pt>
                      <c:pt idx="480">
                        <c:v>0.92</c:v>
                      </c:pt>
                      <c:pt idx="481">
                        <c:v>1.5</c:v>
                      </c:pt>
                      <c:pt idx="482">
                        <c:v>0.98</c:v>
                      </c:pt>
                      <c:pt idx="483">
                        <c:v>1.42</c:v>
                      </c:pt>
                      <c:pt idx="484">
                        <c:v>0.86</c:v>
                      </c:pt>
                      <c:pt idx="485">
                        <c:v>1.38</c:v>
                      </c:pt>
                      <c:pt idx="486">
                        <c:v>0.8</c:v>
                      </c:pt>
                      <c:pt idx="487">
                        <c:v>1.36</c:v>
                      </c:pt>
                      <c:pt idx="488">
                        <c:v>0.8</c:v>
                      </c:pt>
                      <c:pt idx="489">
                        <c:v>1.4</c:v>
                      </c:pt>
                      <c:pt idx="490">
                        <c:v>0.8</c:v>
                      </c:pt>
                      <c:pt idx="491">
                        <c:v>1.42</c:v>
                      </c:pt>
                      <c:pt idx="492">
                        <c:v>0.84</c:v>
                      </c:pt>
                      <c:pt idx="493">
                        <c:v>1.44</c:v>
                      </c:pt>
                      <c:pt idx="494">
                        <c:v>0.8</c:v>
                      </c:pt>
                      <c:pt idx="495">
                        <c:v>1.42</c:v>
                      </c:pt>
                      <c:pt idx="496">
                        <c:v>0.96</c:v>
                      </c:pt>
                      <c:pt idx="497">
                        <c:v>1.3</c:v>
                      </c:pt>
                      <c:pt idx="498">
                        <c:v>0.86</c:v>
                      </c:pt>
                      <c:pt idx="499">
                        <c:v>1.32</c:v>
                      </c:pt>
                      <c:pt idx="500">
                        <c:v>0.88</c:v>
                      </c:pt>
                      <c:pt idx="501">
                        <c:v>1.58</c:v>
                      </c:pt>
                      <c:pt idx="502">
                        <c:v>1.28</c:v>
                      </c:pt>
                      <c:pt idx="503">
                        <c:v>1.8</c:v>
                      </c:pt>
                      <c:pt idx="504">
                        <c:v>1.18</c:v>
                      </c:pt>
                      <c:pt idx="505">
                        <c:v>1.96</c:v>
                      </c:pt>
                      <c:pt idx="506">
                        <c:v>1.5</c:v>
                      </c:pt>
                      <c:pt idx="507">
                        <c:v>1.82</c:v>
                      </c:pt>
                      <c:pt idx="508">
                        <c:v>1.26</c:v>
                      </c:pt>
                      <c:pt idx="509">
                        <c:v>1.64</c:v>
                      </c:pt>
                      <c:pt idx="510">
                        <c:v>1.1000000000000001</c:v>
                      </c:pt>
                      <c:pt idx="511">
                        <c:v>1.54</c:v>
                      </c:pt>
                      <c:pt idx="512">
                        <c:v>1</c:v>
                      </c:pt>
                      <c:pt idx="513">
                        <c:v>1.48</c:v>
                      </c:pt>
                      <c:pt idx="514">
                        <c:v>0.96</c:v>
                      </c:pt>
                      <c:pt idx="515">
                        <c:v>1.44</c:v>
                      </c:pt>
                      <c:pt idx="516">
                        <c:v>0.94</c:v>
                      </c:pt>
                      <c:pt idx="517">
                        <c:v>1.42</c:v>
                      </c:pt>
                      <c:pt idx="518">
                        <c:v>0.9</c:v>
                      </c:pt>
                      <c:pt idx="519">
                        <c:v>1.4</c:v>
                      </c:pt>
                      <c:pt idx="520">
                        <c:v>0.92</c:v>
                      </c:pt>
                      <c:pt idx="521">
                        <c:v>1.4</c:v>
                      </c:pt>
                      <c:pt idx="522">
                        <c:v>0.88</c:v>
                      </c:pt>
                      <c:pt idx="523">
                        <c:v>1.4</c:v>
                      </c:pt>
                      <c:pt idx="524">
                        <c:v>0.9</c:v>
                      </c:pt>
                      <c:pt idx="525">
                        <c:v>1.54</c:v>
                      </c:pt>
                      <c:pt idx="526">
                        <c:v>1.06</c:v>
                      </c:pt>
                      <c:pt idx="527">
                        <c:v>1.6</c:v>
                      </c:pt>
                      <c:pt idx="528">
                        <c:v>1.07</c:v>
                      </c:pt>
                      <c:pt idx="529">
                        <c:v>1.02</c:v>
                      </c:pt>
                      <c:pt idx="530">
                        <c:v>0.98</c:v>
                      </c:pt>
                      <c:pt idx="531">
                        <c:v>1.44</c:v>
                      </c:pt>
                      <c:pt idx="532">
                        <c:v>0.92</c:v>
                      </c:pt>
                      <c:pt idx="533">
                        <c:v>1.52</c:v>
                      </c:pt>
                      <c:pt idx="534">
                        <c:v>0.96</c:v>
                      </c:pt>
                      <c:pt idx="535">
                        <c:v>1.4</c:v>
                      </c:pt>
                      <c:pt idx="536">
                        <c:v>0.98</c:v>
                      </c:pt>
                      <c:pt idx="537">
                        <c:v>1.64</c:v>
                      </c:pt>
                      <c:pt idx="538">
                        <c:v>1.1599999999999999</c:v>
                      </c:pt>
                      <c:pt idx="539">
                        <c:v>1.56</c:v>
                      </c:pt>
                      <c:pt idx="540">
                        <c:v>1.05</c:v>
                      </c:pt>
                      <c:pt idx="541">
                        <c:v>1.48</c:v>
                      </c:pt>
                      <c:pt idx="542">
                        <c:v>1</c:v>
                      </c:pt>
                      <c:pt idx="543">
                        <c:v>1.47</c:v>
                      </c:pt>
                      <c:pt idx="544">
                        <c:v>1</c:v>
                      </c:pt>
                      <c:pt idx="545">
                        <c:v>1.1499999999999999</c:v>
                      </c:pt>
                      <c:pt idx="546">
                        <c:v>1.27</c:v>
                      </c:pt>
                      <c:pt idx="547">
                        <c:v>1.84</c:v>
                      </c:pt>
                      <c:pt idx="548">
                        <c:v>1.32</c:v>
                      </c:pt>
                      <c:pt idx="549">
                        <c:v>1.64</c:v>
                      </c:pt>
                      <c:pt idx="550">
                        <c:v>1.1000000000000001</c:v>
                      </c:pt>
                      <c:pt idx="551">
                        <c:v>1.54</c:v>
                      </c:pt>
                      <c:pt idx="552">
                        <c:v>1.04</c:v>
                      </c:pt>
                      <c:pt idx="553">
                        <c:v>1.36</c:v>
                      </c:pt>
                      <c:pt idx="554">
                        <c:v>1.1200000000000001</c:v>
                      </c:pt>
                      <c:pt idx="555">
                        <c:v>1.74</c:v>
                      </c:pt>
                      <c:pt idx="556">
                        <c:v>1.28</c:v>
                      </c:pt>
                      <c:pt idx="557">
                        <c:v>1.98</c:v>
                      </c:pt>
                      <c:pt idx="558">
                        <c:v>1.7</c:v>
                      </c:pt>
                      <c:pt idx="559">
                        <c:v>2.48</c:v>
                      </c:pt>
                      <c:pt idx="560">
                        <c:v>2.4300000000000002</c:v>
                      </c:pt>
                      <c:pt idx="561">
                        <c:v>2.5</c:v>
                      </c:pt>
                      <c:pt idx="562">
                        <c:v>1.84</c:v>
                      </c:pt>
                      <c:pt idx="563">
                        <c:v>2.2000000000000002</c:v>
                      </c:pt>
                      <c:pt idx="564">
                        <c:v>1.6</c:v>
                      </c:pt>
                      <c:pt idx="565">
                        <c:v>1.74</c:v>
                      </c:pt>
                      <c:pt idx="566">
                        <c:v>1.98</c:v>
                      </c:pt>
                      <c:pt idx="567">
                        <c:v>2.1</c:v>
                      </c:pt>
                      <c:pt idx="568">
                        <c:v>1.82</c:v>
                      </c:pt>
                      <c:pt idx="569">
                        <c:v>2.83</c:v>
                      </c:pt>
                      <c:pt idx="570">
                        <c:v>2.62</c:v>
                      </c:pt>
                      <c:pt idx="571">
                        <c:v>2.58</c:v>
                      </c:pt>
                      <c:pt idx="572">
                        <c:v>1.91</c:v>
                      </c:pt>
                      <c:pt idx="573">
                        <c:v>2.1800000000000002</c:v>
                      </c:pt>
                      <c:pt idx="574">
                        <c:v>1.64</c:v>
                      </c:pt>
                      <c:pt idx="575">
                        <c:v>2.1</c:v>
                      </c:pt>
                      <c:pt idx="576">
                        <c:v>1.58</c:v>
                      </c:pt>
                      <c:pt idx="577">
                        <c:v>1.98</c:v>
                      </c:pt>
                      <c:pt idx="578">
                        <c:v>1.45</c:v>
                      </c:pt>
                      <c:pt idx="579">
                        <c:v>1.8</c:v>
                      </c:pt>
                      <c:pt idx="580">
                        <c:v>1.84</c:v>
                      </c:pt>
                      <c:pt idx="581">
                        <c:v>2.12</c:v>
                      </c:pt>
                      <c:pt idx="582">
                        <c:v>1.7</c:v>
                      </c:pt>
                      <c:pt idx="583">
                        <c:v>1.86</c:v>
                      </c:pt>
                      <c:pt idx="584">
                        <c:v>1.94</c:v>
                      </c:pt>
                      <c:pt idx="585">
                        <c:v>2.46</c:v>
                      </c:pt>
                      <c:pt idx="586">
                        <c:v>2.71</c:v>
                      </c:pt>
                      <c:pt idx="587">
                        <c:v>2.73</c:v>
                      </c:pt>
                      <c:pt idx="588">
                        <c:v>2.76</c:v>
                      </c:pt>
                      <c:pt idx="589">
                        <c:v>2.68</c:v>
                      </c:pt>
                      <c:pt idx="590">
                        <c:v>2.2200000000000002</c:v>
                      </c:pt>
                      <c:pt idx="591">
                        <c:v>3.08</c:v>
                      </c:pt>
                      <c:pt idx="592">
                        <c:v>3.24</c:v>
                      </c:pt>
                      <c:pt idx="593">
                        <c:v>3.18</c:v>
                      </c:pt>
                      <c:pt idx="594">
                        <c:v>2.4700000000000002</c:v>
                      </c:pt>
                      <c:pt idx="595">
                        <c:v>2.2799999999999998</c:v>
                      </c:pt>
                      <c:pt idx="596">
                        <c:v>2.12</c:v>
                      </c:pt>
                      <c:pt idx="597">
                        <c:v>2.4</c:v>
                      </c:pt>
                      <c:pt idx="598">
                        <c:v>1.98</c:v>
                      </c:pt>
                      <c:pt idx="599">
                        <c:v>2.02</c:v>
                      </c:pt>
                      <c:pt idx="600">
                        <c:v>1.82</c:v>
                      </c:pt>
                      <c:pt idx="601">
                        <c:v>2</c:v>
                      </c:pt>
                      <c:pt idx="602">
                        <c:v>1.82</c:v>
                      </c:pt>
                      <c:pt idx="603">
                        <c:v>2.38</c:v>
                      </c:pt>
                      <c:pt idx="604">
                        <c:v>2.06</c:v>
                      </c:pt>
                      <c:pt idx="605">
                        <c:v>2.14</c:v>
                      </c:pt>
                      <c:pt idx="606">
                        <c:v>2.2000000000000002</c:v>
                      </c:pt>
                      <c:pt idx="607">
                        <c:v>2.46</c:v>
                      </c:pt>
                      <c:pt idx="608">
                        <c:v>2.2000000000000002</c:v>
                      </c:pt>
                      <c:pt idx="609">
                        <c:v>2.06</c:v>
                      </c:pt>
                      <c:pt idx="610">
                        <c:v>1.96</c:v>
                      </c:pt>
                      <c:pt idx="611">
                        <c:v>2.38</c:v>
                      </c:pt>
                      <c:pt idx="612">
                        <c:v>2.2999999999999998</c:v>
                      </c:pt>
                      <c:pt idx="613">
                        <c:v>2.16</c:v>
                      </c:pt>
                      <c:pt idx="614">
                        <c:v>2.04</c:v>
                      </c:pt>
                      <c:pt idx="615">
                        <c:v>2.16</c:v>
                      </c:pt>
                      <c:pt idx="616">
                        <c:v>2.0499999999999998</c:v>
                      </c:pt>
                      <c:pt idx="617">
                        <c:v>2.14</c:v>
                      </c:pt>
                      <c:pt idx="618">
                        <c:v>2.75</c:v>
                      </c:pt>
                      <c:pt idx="619">
                        <c:v>2.7</c:v>
                      </c:pt>
                      <c:pt idx="620">
                        <c:v>2.38</c:v>
                      </c:pt>
                      <c:pt idx="621">
                        <c:v>2.5</c:v>
                      </c:pt>
                      <c:pt idx="622">
                        <c:v>2.2000000000000002</c:v>
                      </c:pt>
                      <c:pt idx="623">
                        <c:v>2.95</c:v>
                      </c:pt>
                      <c:pt idx="624">
                        <c:v>3.4</c:v>
                      </c:pt>
                      <c:pt idx="625">
                        <c:v>3.92</c:v>
                      </c:pt>
                      <c:pt idx="626">
                        <c:v>4.18</c:v>
                      </c:pt>
                      <c:pt idx="627">
                        <c:v>4.8</c:v>
                      </c:pt>
                      <c:pt idx="628">
                        <c:v>4.32</c:v>
                      </c:pt>
                      <c:pt idx="629">
                        <c:v>3.84</c:v>
                      </c:pt>
                      <c:pt idx="630">
                        <c:v>3.16</c:v>
                      </c:pt>
                      <c:pt idx="631">
                        <c:v>3.26</c:v>
                      </c:pt>
                      <c:pt idx="632">
                        <c:v>3.6</c:v>
                      </c:pt>
                      <c:pt idx="633">
                        <c:v>3.75</c:v>
                      </c:pt>
                      <c:pt idx="634">
                        <c:v>3.44</c:v>
                      </c:pt>
                      <c:pt idx="635">
                        <c:v>3.98</c:v>
                      </c:pt>
                      <c:pt idx="636">
                        <c:v>4.04</c:v>
                      </c:pt>
                      <c:pt idx="637">
                        <c:v>4.26</c:v>
                      </c:pt>
                      <c:pt idx="638">
                        <c:v>3.9</c:v>
                      </c:pt>
                      <c:pt idx="639">
                        <c:v>3.83</c:v>
                      </c:pt>
                      <c:pt idx="640">
                        <c:v>3.57</c:v>
                      </c:pt>
                      <c:pt idx="641">
                        <c:v>3.55</c:v>
                      </c:pt>
                      <c:pt idx="642">
                        <c:v>3.28</c:v>
                      </c:pt>
                      <c:pt idx="643">
                        <c:v>3.6</c:v>
                      </c:pt>
                      <c:pt idx="644">
                        <c:v>3.7</c:v>
                      </c:pt>
                      <c:pt idx="645">
                        <c:v>3.85</c:v>
                      </c:pt>
                      <c:pt idx="646">
                        <c:v>3.64</c:v>
                      </c:pt>
                      <c:pt idx="647">
                        <c:v>4.4000000000000004</c:v>
                      </c:pt>
                      <c:pt idx="648">
                        <c:v>4.08</c:v>
                      </c:pt>
                      <c:pt idx="649">
                        <c:v>3.87</c:v>
                      </c:pt>
                      <c:pt idx="650">
                        <c:v>3.5</c:v>
                      </c:pt>
                      <c:pt idx="651">
                        <c:v>3.54</c:v>
                      </c:pt>
                      <c:pt idx="652">
                        <c:v>3.19</c:v>
                      </c:pt>
                      <c:pt idx="653">
                        <c:v>3.28</c:v>
                      </c:pt>
                      <c:pt idx="654">
                        <c:v>2.98</c:v>
                      </c:pt>
                      <c:pt idx="655">
                        <c:v>3.12</c:v>
                      </c:pt>
                      <c:pt idx="656">
                        <c:v>3.02</c:v>
                      </c:pt>
                      <c:pt idx="657">
                        <c:v>3.68</c:v>
                      </c:pt>
                      <c:pt idx="658">
                        <c:v>3.82</c:v>
                      </c:pt>
                      <c:pt idx="659">
                        <c:v>4.24</c:v>
                      </c:pt>
                      <c:pt idx="660">
                        <c:v>3.8</c:v>
                      </c:pt>
                      <c:pt idx="661">
                        <c:v>3.75</c:v>
                      </c:pt>
                      <c:pt idx="662">
                        <c:v>3.28</c:v>
                      </c:pt>
                      <c:pt idx="663">
                        <c:v>3.81</c:v>
                      </c:pt>
                      <c:pt idx="664">
                        <c:v>3.66</c:v>
                      </c:pt>
                      <c:pt idx="665">
                        <c:v>3.8</c:v>
                      </c:pt>
                      <c:pt idx="666">
                        <c:v>2.56</c:v>
                      </c:pt>
                      <c:pt idx="667">
                        <c:v>3.68</c:v>
                      </c:pt>
                      <c:pt idx="668">
                        <c:v>3.48</c:v>
                      </c:pt>
                      <c:pt idx="669">
                        <c:v>3.6</c:v>
                      </c:pt>
                      <c:pt idx="670">
                        <c:v>3.74</c:v>
                      </c:pt>
                      <c:pt idx="671">
                        <c:v>3.75</c:v>
                      </c:pt>
                      <c:pt idx="672">
                        <c:v>3.56</c:v>
                      </c:pt>
                      <c:pt idx="673">
                        <c:v>3.52</c:v>
                      </c:pt>
                      <c:pt idx="674">
                        <c:v>3.6</c:v>
                      </c:pt>
                      <c:pt idx="675">
                        <c:v>3.52</c:v>
                      </c:pt>
                      <c:pt idx="676">
                        <c:v>3.41</c:v>
                      </c:pt>
                      <c:pt idx="677">
                        <c:v>3.34</c:v>
                      </c:pt>
                      <c:pt idx="678">
                        <c:v>3.28</c:v>
                      </c:pt>
                      <c:pt idx="679">
                        <c:v>3.3</c:v>
                      </c:pt>
                      <c:pt idx="680">
                        <c:v>3.29</c:v>
                      </c:pt>
                      <c:pt idx="681">
                        <c:v>3.25</c:v>
                      </c:pt>
                      <c:pt idx="682">
                        <c:v>3.26</c:v>
                      </c:pt>
                      <c:pt idx="683">
                        <c:v>3.82</c:v>
                      </c:pt>
                      <c:pt idx="684">
                        <c:v>3.38</c:v>
                      </c:pt>
                      <c:pt idx="685">
                        <c:v>3.4</c:v>
                      </c:pt>
                      <c:pt idx="686">
                        <c:v>3.4</c:v>
                      </c:pt>
                      <c:pt idx="687">
                        <c:v>3.56</c:v>
                      </c:pt>
                      <c:pt idx="688">
                        <c:v>3.6</c:v>
                      </c:pt>
                      <c:pt idx="689">
                        <c:v>4.1900000000000004</c:v>
                      </c:pt>
                      <c:pt idx="690">
                        <c:v>3.98</c:v>
                      </c:pt>
                      <c:pt idx="691">
                        <c:v>3.74</c:v>
                      </c:pt>
                      <c:pt idx="692">
                        <c:v>3.16</c:v>
                      </c:pt>
                      <c:pt idx="693">
                        <c:v>3.43</c:v>
                      </c:pt>
                      <c:pt idx="694">
                        <c:v>3.54</c:v>
                      </c:pt>
                      <c:pt idx="695">
                        <c:v>3.58</c:v>
                      </c:pt>
                      <c:pt idx="696">
                        <c:v>3.92</c:v>
                      </c:pt>
                      <c:pt idx="697">
                        <c:v>3.95</c:v>
                      </c:pt>
                      <c:pt idx="698">
                        <c:v>4.0999999999999996</c:v>
                      </c:pt>
                      <c:pt idx="699">
                        <c:v>4.54</c:v>
                      </c:pt>
                      <c:pt idx="700">
                        <c:v>4.3</c:v>
                      </c:pt>
                      <c:pt idx="701">
                        <c:v>4.18</c:v>
                      </c:pt>
                      <c:pt idx="702">
                        <c:v>4.28</c:v>
                      </c:pt>
                      <c:pt idx="703">
                        <c:v>4.3499999999999996</c:v>
                      </c:pt>
                      <c:pt idx="704">
                        <c:v>4.2</c:v>
                      </c:pt>
                      <c:pt idx="705">
                        <c:v>4.1399999999999997</c:v>
                      </c:pt>
                      <c:pt idx="706">
                        <c:v>3.76</c:v>
                      </c:pt>
                      <c:pt idx="707">
                        <c:v>3.72</c:v>
                      </c:pt>
                      <c:pt idx="708">
                        <c:v>3.76</c:v>
                      </c:pt>
                      <c:pt idx="709">
                        <c:v>3.84</c:v>
                      </c:pt>
                      <c:pt idx="710">
                        <c:v>3.76</c:v>
                      </c:pt>
                      <c:pt idx="711">
                        <c:v>3.78</c:v>
                      </c:pt>
                      <c:pt idx="712">
                        <c:v>3.56</c:v>
                      </c:pt>
                      <c:pt idx="713">
                        <c:v>3.56</c:v>
                      </c:pt>
                      <c:pt idx="714">
                        <c:v>3.6</c:v>
                      </c:pt>
                      <c:pt idx="715">
                        <c:v>3.75</c:v>
                      </c:pt>
                      <c:pt idx="716">
                        <c:v>3.2</c:v>
                      </c:pt>
                      <c:pt idx="717">
                        <c:v>3.38</c:v>
                      </c:pt>
                      <c:pt idx="718">
                        <c:v>2.82</c:v>
                      </c:pt>
                      <c:pt idx="719">
                        <c:v>3</c:v>
                      </c:pt>
                      <c:pt idx="720">
                        <c:v>2.6</c:v>
                      </c:pt>
                      <c:pt idx="721">
                        <c:v>2.94</c:v>
                      </c:pt>
                      <c:pt idx="722">
                        <c:v>2.64</c:v>
                      </c:pt>
                      <c:pt idx="723">
                        <c:v>2.84</c:v>
                      </c:pt>
                      <c:pt idx="724">
                        <c:v>2.68</c:v>
                      </c:pt>
                      <c:pt idx="725">
                        <c:v>3.08</c:v>
                      </c:pt>
                      <c:pt idx="726">
                        <c:v>2.86</c:v>
                      </c:pt>
                      <c:pt idx="727">
                        <c:v>2.9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B46-4293-9932-2E26EA179D89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2.2000000000000002</c:v>
                      </c:pt>
                      <c:pt idx="1">
                        <c:v>2.44</c:v>
                      </c:pt>
                      <c:pt idx="2">
                        <c:v>2.02</c:v>
                      </c:pt>
                      <c:pt idx="3">
                        <c:v>2.16</c:v>
                      </c:pt>
                      <c:pt idx="4">
                        <c:v>1.92</c:v>
                      </c:pt>
                      <c:pt idx="5">
                        <c:v>2.1</c:v>
                      </c:pt>
                      <c:pt idx="6">
                        <c:v>1.96</c:v>
                      </c:pt>
                      <c:pt idx="7">
                        <c:v>2.33</c:v>
                      </c:pt>
                      <c:pt idx="8">
                        <c:v>2.08</c:v>
                      </c:pt>
                      <c:pt idx="9">
                        <c:v>2.5</c:v>
                      </c:pt>
                      <c:pt idx="10">
                        <c:v>2.2000000000000002</c:v>
                      </c:pt>
                      <c:pt idx="11">
                        <c:v>2.68</c:v>
                      </c:pt>
                      <c:pt idx="12">
                        <c:v>2.46</c:v>
                      </c:pt>
                      <c:pt idx="13">
                        <c:v>2.74</c:v>
                      </c:pt>
                      <c:pt idx="14">
                        <c:v>2.48</c:v>
                      </c:pt>
                      <c:pt idx="15">
                        <c:v>2.72</c:v>
                      </c:pt>
                      <c:pt idx="16">
                        <c:v>2.36</c:v>
                      </c:pt>
                      <c:pt idx="17">
                        <c:v>2.86</c:v>
                      </c:pt>
                      <c:pt idx="18">
                        <c:v>2.76</c:v>
                      </c:pt>
                      <c:pt idx="19">
                        <c:v>3.38</c:v>
                      </c:pt>
                      <c:pt idx="20">
                        <c:v>2.72</c:v>
                      </c:pt>
                      <c:pt idx="21">
                        <c:v>2.8</c:v>
                      </c:pt>
                      <c:pt idx="22">
                        <c:v>2.6</c:v>
                      </c:pt>
                      <c:pt idx="23">
                        <c:v>3</c:v>
                      </c:pt>
                      <c:pt idx="24">
                        <c:v>2.84</c:v>
                      </c:pt>
                      <c:pt idx="25">
                        <c:v>2.94</c:v>
                      </c:pt>
                      <c:pt idx="26">
                        <c:v>2.56</c:v>
                      </c:pt>
                      <c:pt idx="27">
                        <c:v>2.82</c:v>
                      </c:pt>
                      <c:pt idx="28">
                        <c:v>2.74</c:v>
                      </c:pt>
                      <c:pt idx="29">
                        <c:v>3.26</c:v>
                      </c:pt>
                      <c:pt idx="30">
                        <c:v>2.7</c:v>
                      </c:pt>
                      <c:pt idx="31">
                        <c:v>2.8</c:v>
                      </c:pt>
                      <c:pt idx="32">
                        <c:v>2.2599999999999998</c:v>
                      </c:pt>
                      <c:pt idx="33">
                        <c:v>2.9</c:v>
                      </c:pt>
                      <c:pt idx="34">
                        <c:v>2.95</c:v>
                      </c:pt>
                      <c:pt idx="35">
                        <c:v>3</c:v>
                      </c:pt>
                      <c:pt idx="36">
                        <c:v>2.7</c:v>
                      </c:pt>
                      <c:pt idx="37">
                        <c:v>2.76</c:v>
                      </c:pt>
                      <c:pt idx="38">
                        <c:v>2.7</c:v>
                      </c:pt>
                      <c:pt idx="39">
                        <c:v>3.49</c:v>
                      </c:pt>
                      <c:pt idx="40">
                        <c:v>3.75</c:v>
                      </c:pt>
                      <c:pt idx="41">
                        <c:v>3.72</c:v>
                      </c:pt>
                      <c:pt idx="42">
                        <c:v>3.2</c:v>
                      </c:pt>
                      <c:pt idx="43">
                        <c:v>3.23</c:v>
                      </c:pt>
                      <c:pt idx="44">
                        <c:v>2.88</c:v>
                      </c:pt>
                      <c:pt idx="45">
                        <c:v>2.95</c:v>
                      </c:pt>
                      <c:pt idx="46">
                        <c:v>2.5499999999999998</c:v>
                      </c:pt>
                      <c:pt idx="47">
                        <c:v>3.08</c:v>
                      </c:pt>
                      <c:pt idx="48">
                        <c:v>3.06</c:v>
                      </c:pt>
                      <c:pt idx="49">
                        <c:v>3.46</c:v>
                      </c:pt>
                      <c:pt idx="50">
                        <c:v>3</c:v>
                      </c:pt>
                      <c:pt idx="51">
                        <c:v>3.06</c:v>
                      </c:pt>
                      <c:pt idx="52">
                        <c:v>2.76</c:v>
                      </c:pt>
                      <c:pt idx="53">
                        <c:v>2.88</c:v>
                      </c:pt>
                      <c:pt idx="54">
                        <c:v>2.62</c:v>
                      </c:pt>
                      <c:pt idx="55">
                        <c:v>2.9</c:v>
                      </c:pt>
                      <c:pt idx="56">
                        <c:v>2.66</c:v>
                      </c:pt>
                      <c:pt idx="57">
                        <c:v>2.86</c:v>
                      </c:pt>
                      <c:pt idx="58">
                        <c:v>2.8</c:v>
                      </c:pt>
                      <c:pt idx="59">
                        <c:v>3.38</c:v>
                      </c:pt>
                      <c:pt idx="60">
                        <c:v>3.3</c:v>
                      </c:pt>
                      <c:pt idx="61">
                        <c:v>3.27</c:v>
                      </c:pt>
                      <c:pt idx="62">
                        <c:v>3.09</c:v>
                      </c:pt>
                      <c:pt idx="63">
                        <c:v>3.06</c:v>
                      </c:pt>
                      <c:pt idx="64">
                        <c:v>2.96</c:v>
                      </c:pt>
                      <c:pt idx="65">
                        <c:v>2.97</c:v>
                      </c:pt>
                      <c:pt idx="66">
                        <c:v>2.82</c:v>
                      </c:pt>
                      <c:pt idx="67">
                        <c:v>3.2</c:v>
                      </c:pt>
                      <c:pt idx="68">
                        <c:v>2.96</c:v>
                      </c:pt>
                      <c:pt idx="69">
                        <c:v>3.14</c:v>
                      </c:pt>
                      <c:pt idx="70">
                        <c:v>2.82</c:v>
                      </c:pt>
                      <c:pt idx="71">
                        <c:v>3.1</c:v>
                      </c:pt>
                      <c:pt idx="72">
                        <c:v>2.8</c:v>
                      </c:pt>
                      <c:pt idx="73">
                        <c:v>3.02</c:v>
                      </c:pt>
                      <c:pt idx="74">
                        <c:v>2.42</c:v>
                      </c:pt>
                      <c:pt idx="75">
                        <c:v>2.62</c:v>
                      </c:pt>
                      <c:pt idx="76">
                        <c:v>2.42</c:v>
                      </c:pt>
                      <c:pt idx="77">
                        <c:v>2.7</c:v>
                      </c:pt>
                      <c:pt idx="78">
                        <c:v>2.5</c:v>
                      </c:pt>
                      <c:pt idx="79">
                        <c:v>3.02</c:v>
                      </c:pt>
                      <c:pt idx="80">
                        <c:v>2.94</c:v>
                      </c:pt>
                      <c:pt idx="81">
                        <c:v>2.96</c:v>
                      </c:pt>
                      <c:pt idx="82">
                        <c:v>2.74</c:v>
                      </c:pt>
                      <c:pt idx="83">
                        <c:v>3.42</c:v>
                      </c:pt>
                      <c:pt idx="84">
                        <c:v>3.8</c:v>
                      </c:pt>
                      <c:pt idx="85">
                        <c:v>4.32</c:v>
                      </c:pt>
                      <c:pt idx="86">
                        <c:v>4.5999999999999996</c:v>
                      </c:pt>
                      <c:pt idx="87">
                        <c:v>4.84</c:v>
                      </c:pt>
                      <c:pt idx="88">
                        <c:v>4.24</c:v>
                      </c:pt>
                      <c:pt idx="89">
                        <c:v>4.04</c:v>
                      </c:pt>
                      <c:pt idx="90">
                        <c:v>3.68</c:v>
                      </c:pt>
                      <c:pt idx="91">
                        <c:v>3.67</c:v>
                      </c:pt>
                      <c:pt idx="92">
                        <c:v>3.32</c:v>
                      </c:pt>
                      <c:pt idx="93">
                        <c:v>3.57</c:v>
                      </c:pt>
                      <c:pt idx="94">
                        <c:v>3.58</c:v>
                      </c:pt>
                      <c:pt idx="95">
                        <c:v>4.01</c:v>
                      </c:pt>
                      <c:pt idx="96">
                        <c:v>4.03</c:v>
                      </c:pt>
                      <c:pt idx="97">
                        <c:v>4</c:v>
                      </c:pt>
                      <c:pt idx="98">
                        <c:v>3.72</c:v>
                      </c:pt>
                      <c:pt idx="99">
                        <c:v>3.74</c:v>
                      </c:pt>
                      <c:pt idx="100">
                        <c:v>3.54</c:v>
                      </c:pt>
                      <c:pt idx="101">
                        <c:v>3.66</c:v>
                      </c:pt>
                      <c:pt idx="102">
                        <c:v>3.42</c:v>
                      </c:pt>
                      <c:pt idx="103">
                        <c:v>3.55</c:v>
                      </c:pt>
                      <c:pt idx="104">
                        <c:v>3.32</c:v>
                      </c:pt>
                      <c:pt idx="105">
                        <c:v>3.57</c:v>
                      </c:pt>
                      <c:pt idx="106">
                        <c:v>3.43</c:v>
                      </c:pt>
                      <c:pt idx="107">
                        <c:v>3.5</c:v>
                      </c:pt>
                      <c:pt idx="108">
                        <c:v>3.44</c:v>
                      </c:pt>
                      <c:pt idx="109">
                        <c:v>3.62</c:v>
                      </c:pt>
                      <c:pt idx="110">
                        <c:v>3.48</c:v>
                      </c:pt>
                      <c:pt idx="111">
                        <c:v>3.54</c:v>
                      </c:pt>
                      <c:pt idx="112">
                        <c:v>3.4</c:v>
                      </c:pt>
                      <c:pt idx="113">
                        <c:v>3.53</c:v>
                      </c:pt>
                      <c:pt idx="114">
                        <c:v>3.3</c:v>
                      </c:pt>
                      <c:pt idx="115">
                        <c:v>3.49</c:v>
                      </c:pt>
                      <c:pt idx="116">
                        <c:v>2.84</c:v>
                      </c:pt>
                      <c:pt idx="117">
                        <c:v>3.1</c:v>
                      </c:pt>
                      <c:pt idx="118">
                        <c:v>3.3</c:v>
                      </c:pt>
                      <c:pt idx="119">
                        <c:v>4.04</c:v>
                      </c:pt>
                      <c:pt idx="120">
                        <c:v>3.76</c:v>
                      </c:pt>
                      <c:pt idx="121">
                        <c:v>3.8</c:v>
                      </c:pt>
                      <c:pt idx="122">
                        <c:v>2.96</c:v>
                      </c:pt>
                      <c:pt idx="123">
                        <c:v>3</c:v>
                      </c:pt>
                      <c:pt idx="124">
                        <c:v>2.76</c:v>
                      </c:pt>
                      <c:pt idx="125">
                        <c:v>3.48</c:v>
                      </c:pt>
                      <c:pt idx="126">
                        <c:v>3.34</c:v>
                      </c:pt>
                      <c:pt idx="127">
                        <c:v>3.76</c:v>
                      </c:pt>
                      <c:pt idx="128">
                        <c:v>3.16</c:v>
                      </c:pt>
                      <c:pt idx="129">
                        <c:v>3.18</c:v>
                      </c:pt>
                      <c:pt idx="130">
                        <c:v>3.22</c:v>
                      </c:pt>
                      <c:pt idx="131">
                        <c:v>3.82</c:v>
                      </c:pt>
                      <c:pt idx="132">
                        <c:v>3.92</c:v>
                      </c:pt>
                      <c:pt idx="133">
                        <c:v>4.26</c:v>
                      </c:pt>
                      <c:pt idx="134">
                        <c:v>4.13</c:v>
                      </c:pt>
                      <c:pt idx="135">
                        <c:v>4.38</c:v>
                      </c:pt>
                      <c:pt idx="136">
                        <c:v>4.1399999999999997</c:v>
                      </c:pt>
                      <c:pt idx="137">
                        <c:v>4.45</c:v>
                      </c:pt>
                      <c:pt idx="138">
                        <c:v>4.24</c:v>
                      </c:pt>
                      <c:pt idx="139">
                        <c:v>4.1399999999999997</c:v>
                      </c:pt>
                      <c:pt idx="140">
                        <c:v>3.6</c:v>
                      </c:pt>
                      <c:pt idx="141">
                        <c:v>3.32</c:v>
                      </c:pt>
                      <c:pt idx="142">
                        <c:v>3.16</c:v>
                      </c:pt>
                      <c:pt idx="143">
                        <c:v>3.18</c:v>
                      </c:pt>
                      <c:pt idx="144">
                        <c:v>3.1</c:v>
                      </c:pt>
                      <c:pt idx="145">
                        <c:v>3.14</c:v>
                      </c:pt>
                      <c:pt idx="146">
                        <c:v>3.16</c:v>
                      </c:pt>
                      <c:pt idx="147">
                        <c:v>3.27</c:v>
                      </c:pt>
                      <c:pt idx="148">
                        <c:v>3.1</c:v>
                      </c:pt>
                      <c:pt idx="149">
                        <c:v>3.49</c:v>
                      </c:pt>
                      <c:pt idx="150">
                        <c:v>3.56</c:v>
                      </c:pt>
                      <c:pt idx="151">
                        <c:v>3.75</c:v>
                      </c:pt>
                      <c:pt idx="152">
                        <c:v>3.6</c:v>
                      </c:pt>
                      <c:pt idx="153">
                        <c:v>3.96</c:v>
                      </c:pt>
                      <c:pt idx="154">
                        <c:v>4.12</c:v>
                      </c:pt>
                      <c:pt idx="155">
                        <c:v>4.22</c:v>
                      </c:pt>
                      <c:pt idx="156">
                        <c:v>3.84</c:v>
                      </c:pt>
                      <c:pt idx="157">
                        <c:v>3.88</c:v>
                      </c:pt>
                      <c:pt idx="158">
                        <c:v>3.74</c:v>
                      </c:pt>
                      <c:pt idx="159">
                        <c:v>4.07</c:v>
                      </c:pt>
                      <c:pt idx="160">
                        <c:v>3.94</c:v>
                      </c:pt>
                      <c:pt idx="161">
                        <c:v>3.96</c:v>
                      </c:pt>
                      <c:pt idx="162">
                        <c:v>3</c:v>
                      </c:pt>
                      <c:pt idx="163">
                        <c:v>3.01</c:v>
                      </c:pt>
                      <c:pt idx="164">
                        <c:v>2.68</c:v>
                      </c:pt>
                      <c:pt idx="165">
                        <c:v>2.91</c:v>
                      </c:pt>
                      <c:pt idx="166">
                        <c:v>2.84</c:v>
                      </c:pt>
                      <c:pt idx="167">
                        <c:v>3.14</c:v>
                      </c:pt>
                      <c:pt idx="168">
                        <c:v>2.8</c:v>
                      </c:pt>
                      <c:pt idx="169">
                        <c:v>2.84</c:v>
                      </c:pt>
                      <c:pt idx="170">
                        <c:v>2.76</c:v>
                      </c:pt>
                      <c:pt idx="171">
                        <c:v>3.1</c:v>
                      </c:pt>
                      <c:pt idx="172">
                        <c:v>3.08</c:v>
                      </c:pt>
                      <c:pt idx="173">
                        <c:v>3.06</c:v>
                      </c:pt>
                      <c:pt idx="174">
                        <c:v>3.12</c:v>
                      </c:pt>
                      <c:pt idx="175">
                        <c:v>3.44</c:v>
                      </c:pt>
                      <c:pt idx="176">
                        <c:v>3.84</c:v>
                      </c:pt>
                      <c:pt idx="177">
                        <c:v>3.96</c:v>
                      </c:pt>
                      <c:pt idx="178">
                        <c:v>4.04</c:v>
                      </c:pt>
                      <c:pt idx="179">
                        <c:v>4.17</c:v>
                      </c:pt>
                      <c:pt idx="180">
                        <c:v>4</c:v>
                      </c:pt>
                      <c:pt idx="181">
                        <c:v>4.16</c:v>
                      </c:pt>
                      <c:pt idx="182">
                        <c:v>3.58</c:v>
                      </c:pt>
                      <c:pt idx="183">
                        <c:v>3.88</c:v>
                      </c:pt>
                      <c:pt idx="184">
                        <c:v>3.7</c:v>
                      </c:pt>
                      <c:pt idx="185">
                        <c:v>4.01</c:v>
                      </c:pt>
                      <c:pt idx="186">
                        <c:v>3.8</c:v>
                      </c:pt>
                      <c:pt idx="187">
                        <c:v>4.0199999999999996</c:v>
                      </c:pt>
                      <c:pt idx="188">
                        <c:v>3.62</c:v>
                      </c:pt>
                      <c:pt idx="189">
                        <c:v>3.96</c:v>
                      </c:pt>
                      <c:pt idx="190">
                        <c:v>3.68</c:v>
                      </c:pt>
                      <c:pt idx="191">
                        <c:v>3.96</c:v>
                      </c:pt>
                      <c:pt idx="192">
                        <c:v>3.44</c:v>
                      </c:pt>
                      <c:pt idx="193">
                        <c:v>3.76</c:v>
                      </c:pt>
                      <c:pt idx="194">
                        <c:v>3.6</c:v>
                      </c:pt>
                      <c:pt idx="195">
                        <c:v>4.04</c:v>
                      </c:pt>
                      <c:pt idx="196">
                        <c:v>3.46</c:v>
                      </c:pt>
                      <c:pt idx="197">
                        <c:v>3.64</c:v>
                      </c:pt>
                      <c:pt idx="198">
                        <c:v>3.22</c:v>
                      </c:pt>
                      <c:pt idx="199">
                        <c:v>3.55</c:v>
                      </c:pt>
                      <c:pt idx="200">
                        <c:v>2.76</c:v>
                      </c:pt>
                      <c:pt idx="201">
                        <c:v>2.99</c:v>
                      </c:pt>
                      <c:pt idx="202">
                        <c:v>3.04</c:v>
                      </c:pt>
                      <c:pt idx="203">
                        <c:v>3.37</c:v>
                      </c:pt>
                      <c:pt idx="204">
                        <c:v>2.96</c:v>
                      </c:pt>
                      <c:pt idx="205">
                        <c:v>3.3</c:v>
                      </c:pt>
                      <c:pt idx="206">
                        <c:v>2.7</c:v>
                      </c:pt>
                      <c:pt idx="207">
                        <c:v>2.94</c:v>
                      </c:pt>
                      <c:pt idx="208">
                        <c:v>2.34</c:v>
                      </c:pt>
                      <c:pt idx="209">
                        <c:v>2.78</c:v>
                      </c:pt>
                      <c:pt idx="210">
                        <c:v>2.2400000000000002</c:v>
                      </c:pt>
                      <c:pt idx="211">
                        <c:v>2.74</c:v>
                      </c:pt>
                      <c:pt idx="212">
                        <c:v>2.16</c:v>
                      </c:pt>
                      <c:pt idx="213">
                        <c:v>2.62</c:v>
                      </c:pt>
                      <c:pt idx="214">
                        <c:v>1.95</c:v>
                      </c:pt>
                      <c:pt idx="215">
                        <c:v>2.2999999999999998</c:v>
                      </c:pt>
                      <c:pt idx="216">
                        <c:v>2.04</c:v>
                      </c:pt>
                      <c:pt idx="217">
                        <c:v>2.58</c:v>
                      </c:pt>
                      <c:pt idx="218">
                        <c:v>2.0699999999999998</c:v>
                      </c:pt>
                      <c:pt idx="219">
                        <c:v>2.95</c:v>
                      </c:pt>
                      <c:pt idx="220">
                        <c:v>2.94</c:v>
                      </c:pt>
                      <c:pt idx="221">
                        <c:v>3.62</c:v>
                      </c:pt>
                      <c:pt idx="222">
                        <c:v>2.9</c:v>
                      </c:pt>
                      <c:pt idx="223">
                        <c:v>2.96</c:v>
                      </c:pt>
                      <c:pt idx="224">
                        <c:v>2.2599999999999998</c:v>
                      </c:pt>
                      <c:pt idx="225">
                        <c:v>2.88</c:v>
                      </c:pt>
                      <c:pt idx="226">
                        <c:v>2.52</c:v>
                      </c:pt>
                      <c:pt idx="227">
                        <c:v>3.56</c:v>
                      </c:pt>
                      <c:pt idx="228">
                        <c:v>2.7</c:v>
                      </c:pt>
                      <c:pt idx="229">
                        <c:v>2.82</c:v>
                      </c:pt>
                      <c:pt idx="230">
                        <c:v>2.6</c:v>
                      </c:pt>
                      <c:pt idx="231">
                        <c:v>3.06</c:v>
                      </c:pt>
                      <c:pt idx="232">
                        <c:v>2.62</c:v>
                      </c:pt>
                      <c:pt idx="233">
                        <c:v>2.84</c:v>
                      </c:pt>
                      <c:pt idx="234">
                        <c:v>2.6</c:v>
                      </c:pt>
                      <c:pt idx="235">
                        <c:v>2.82</c:v>
                      </c:pt>
                      <c:pt idx="236">
                        <c:v>2.48</c:v>
                      </c:pt>
                      <c:pt idx="237">
                        <c:v>2.84</c:v>
                      </c:pt>
                      <c:pt idx="238">
                        <c:v>2.48</c:v>
                      </c:pt>
                      <c:pt idx="239">
                        <c:v>2.96</c:v>
                      </c:pt>
                      <c:pt idx="240">
                        <c:v>2.48</c:v>
                      </c:pt>
                      <c:pt idx="241">
                        <c:v>2.68</c:v>
                      </c:pt>
                      <c:pt idx="242">
                        <c:v>2.34</c:v>
                      </c:pt>
                      <c:pt idx="243">
                        <c:v>2.52</c:v>
                      </c:pt>
                      <c:pt idx="244">
                        <c:v>2.9</c:v>
                      </c:pt>
                      <c:pt idx="245">
                        <c:v>3.39</c:v>
                      </c:pt>
                      <c:pt idx="246">
                        <c:v>2.84</c:v>
                      </c:pt>
                      <c:pt idx="247">
                        <c:v>3.1</c:v>
                      </c:pt>
                      <c:pt idx="248">
                        <c:v>2.68</c:v>
                      </c:pt>
                      <c:pt idx="249">
                        <c:v>3.02</c:v>
                      </c:pt>
                      <c:pt idx="250">
                        <c:v>2.82</c:v>
                      </c:pt>
                      <c:pt idx="251">
                        <c:v>3.16</c:v>
                      </c:pt>
                      <c:pt idx="252">
                        <c:v>2.82</c:v>
                      </c:pt>
                      <c:pt idx="253">
                        <c:v>2.92</c:v>
                      </c:pt>
                      <c:pt idx="254">
                        <c:v>2.3199999999999998</c:v>
                      </c:pt>
                      <c:pt idx="255">
                        <c:v>2.54</c:v>
                      </c:pt>
                      <c:pt idx="256">
                        <c:v>2.2999999999999998</c:v>
                      </c:pt>
                      <c:pt idx="257">
                        <c:v>2.2799999999999998</c:v>
                      </c:pt>
                      <c:pt idx="258">
                        <c:v>2.2599999999999998</c:v>
                      </c:pt>
                      <c:pt idx="259">
                        <c:v>2.88</c:v>
                      </c:pt>
                      <c:pt idx="260">
                        <c:v>2.86</c:v>
                      </c:pt>
                      <c:pt idx="261">
                        <c:v>3</c:v>
                      </c:pt>
                      <c:pt idx="262">
                        <c:v>3.24</c:v>
                      </c:pt>
                      <c:pt idx="263">
                        <c:v>3.04</c:v>
                      </c:pt>
                      <c:pt idx="264">
                        <c:v>2.1800000000000002</c:v>
                      </c:pt>
                      <c:pt idx="265">
                        <c:v>2.16</c:v>
                      </c:pt>
                      <c:pt idx="266">
                        <c:v>1.98</c:v>
                      </c:pt>
                      <c:pt idx="267">
                        <c:v>2.46</c:v>
                      </c:pt>
                      <c:pt idx="268">
                        <c:v>2.16</c:v>
                      </c:pt>
                      <c:pt idx="269">
                        <c:v>2.82</c:v>
                      </c:pt>
                      <c:pt idx="270">
                        <c:v>3.02</c:v>
                      </c:pt>
                      <c:pt idx="271">
                        <c:v>3.7</c:v>
                      </c:pt>
                      <c:pt idx="272">
                        <c:v>3.82</c:v>
                      </c:pt>
                      <c:pt idx="273">
                        <c:v>3.44</c:v>
                      </c:pt>
                      <c:pt idx="274">
                        <c:v>3.57</c:v>
                      </c:pt>
                      <c:pt idx="275">
                        <c:v>4.0599999999999996</c:v>
                      </c:pt>
                      <c:pt idx="276">
                        <c:v>3.48</c:v>
                      </c:pt>
                      <c:pt idx="277">
                        <c:v>3.1</c:v>
                      </c:pt>
                      <c:pt idx="278">
                        <c:v>2.8</c:v>
                      </c:pt>
                      <c:pt idx="279">
                        <c:v>2.66</c:v>
                      </c:pt>
                      <c:pt idx="280">
                        <c:v>2.42</c:v>
                      </c:pt>
                      <c:pt idx="281">
                        <c:v>2.44</c:v>
                      </c:pt>
                      <c:pt idx="282">
                        <c:v>2.2599999999999998</c:v>
                      </c:pt>
                      <c:pt idx="283">
                        <c:v>2.2799999999999998</c:v>
                      </c:pt>
                      <c:pt idx="284">
                        <c:v>2.16</c:v>
                      </c:pt>
                      <c:pt idx="285">
                        <c:v>2.62</c:v>
                      </c:pt>
                      <c:pt idx="286">
                        <c:v>2.98</c:v>
                      </c:pt>
                      <c:pt idx="287">
                        <c:v>2.7</c:v>
                      </c:pt>
                      <c:pt idx="288">
                        <c:v>2.3199999999999998</c:v>
                      </c:pt>
                      <c:pt idx="289">
                        <c:v>2.3199999999999998</c:v>
                      </c:pt>
                      <c:pt idx="290">
                        <c:v>2.08</c:v>
                      </c:pt>
                      <c:pt idx="291">
                        <c:v>2.16</c:v>
                      </c:pt>
                      <c:pt idx="292">
                        <c:v>1.96</c:v>
                      </c:pt>
                      <c:pt idx="293">
                        <c:v>2.2000000000000002</c:v>
                      </c:pt>
                      <c:pt idx="294">
                        <c:v>1.98</c:v>
                      </c:pt>
                      <c:pt idx="295">
                        <c:v>2.06</c:v>
                      </c:pt>
                      <c:pt idx="296">
                        <c:v>1.88</c:v>
                      </c:pt>
                      <c:pt idx="297">
                        <c:v>2.02</c:v>
                      </c:pt>
                      <c:pt idx="298">
                        <c:v>1.84</c:v>
                      </c:pt>
                      <c:pt idx="299">
                        <c:v>1.98</c:v>
                      </c:pt>
                      <c:pt idx="300">
                        <c:v>1.82</c:v>
                      </c:pt>
                      <c:pt idx="301">
                        <c:v>1.92</c:v>
                      </c:pt>
                      <c:pt idx="302">
                        <c:v>1.86</c:v>
                      </c:pt>
                      <c:pt idx="303">
                        <c:v>1.94</c:v>
                      </c:pt>
                      <c:pt idx="304">
                        <c:v>1.7</c:v>
                      </c:pt>
                      <c:pt idx="305">
                        <c:v>1.92</c:v>
                      </c:pt>
                      <c:pt idx="306">
                        <c:v>1.72</c:v>
                      </c:pt>
                      <c:pt idx="307">
                        <c:v>1.89</c:v>
                      </c:pt>
                      <c:pt idx="308">
                        <c:v>1.65</c:v>
                      </c:pt>
                      <c:pt idx="309">
                        <c:v>1.82</c:v>
                      </c:pt>
                      <c:pt idx="310">
                        <c:v>1.74</c:v>
                      </c:pt>
                      <c:pt idx="311">
                        <c:v>2</c:v>
                      </c:pt>
                      <c:pt idx="312">
                        <c:v>1.96</c:v>
                      </c:pt>
                      <c:pt idx="313">
                        <c:v>2.2400000000000002</c:v>
                      </c:pt>
                      <c:pt idx="314">
                        <c:v>1.98</c:v>
                      </c:pt>
                      <c:pt idx="315">
                        <c:v>2.2799999999999998</c:v>
                      </c:pt>
                      <c:pt idx="316">
                        <c:v>2.02</c:v>
                      </c:pt>
                      <c:pt idx="317">
                        <c:v>2</c:v>
                      </c:pt>
                      <c:pt idx="318">
                        <c:v>1.96</c:v>
                      </c:pt>
                      <c:pt idx="319">
                        <c:v>2.08</c:v>
                      </c:pt>
                      <c:pt idx="320">
                        <c:v>1.72</c:v>
                      </c:pt>
                      <c:pt idx="321">
                        <c:v>1.87</c:v>
                      </c:pt>
                      <c:pt idx="322">
                        <c:v>1.62</c:v>
                      </c:pt>
                      <c:pt idx="323">
                        <c:v>1.8</c:v>
                      </c:pt>
                      <c:pt idx="324">
                        <c:v>1.64</c:v>
                      </c:pt>
                      <c:pt idx="325">
                        <c:v>2.36</c:v>
                      </c:pt>
                      <c:pt idx="326">
                        <c:v>2.06</c:v>
                      </c:pt>
                      <c:pt idx="327">
                        <c:v>2</c:v>
                      </c:pt>
                      <c:pt idx="328">
                        <c:v>1.74</c:v>
                      </c:pt>
                      <c:pt idx="329">
                        <c:v>1.96</c:v>
                      </c:pt>
                      <c:pt idx="330">
                        <c:v>1.72</c:v>
                      </c:pt>
                      <c:pt idx="331">
                        <c:v>1.86</c:v>
                      </c:pt>
                      <c:pt idx="332">
                        <c:v>1.66</c:v>
                      </c:pt>
                      <c:pt idx="333">
                        <c:v>1.78</c:v>
                      </c:pt>
                      <c:pt idx="334">
                        <c:v>1.56</c:v>
                      </c:pt>
                      <c:pt idx="335">
                        <c:v>1.7</c:v>
                      </c:pt>
                      <c:pt idx="336">
                        <c:v>1.46</c:v>
                      </c:pt>
                      <c:pt idx="337">
                        <c:v>1.68</c:v>
                      </c:pt>
                      <c:pt idx="338">
                        <c:v>1.44</c:v>
                      </c:pt>
                      <c:pt idx="339">
                        <c:v>1.64</c:v>
                      </c:pt>
                      <c:pt idx="340">
                        <c:v>1.38</c:v>
                      </c:pt>
                      <c:pt idx="341">
                        <c:v>1.64</c:v>
                      </c:pt>
                      <c:pt idx="342">
                        <c:v>1.5</c:v>
                      </c:pt>
                      <c:pt idx="343">
                        <c:v>1.7</c:v>
                      </c:pt>
                      <c:pt idx="344">
                        <c:v>1.66</c:v>
                      </c:pt>
                      <c:pt idx="345">
                        <c:v>1.9</c:v>
                      </c:pt>
                      <c:pt idx="346">
                        <c:v>1.56</c:v>
                      </c:pt>
                      <c:pt idx="347">
                        <c:v>1.7</c:v>
                      </c:pt>
                      <c:pt idx="348">
                        <c:v>1.42</c:v>
                      </c:pt>
                      <c:pt idx="349">
                        <c:v>1.64</c:v>
                      </c:pt>
                      <c:pt idx="350">
                        <c:v>1.34</c:v>
                      </c:pt>
                      <c:pt idx="351">
                        <c:v>1.58</c:v>
                      </c:pt>
                      <c:pt idx="352">
                        <c:v>1.28</c:v>
                      </c:pt>
                      <c:pt idx="353">
                        <c:v>1.5</c:v>
                      </c:pt>
                      <c:pt idx="354">
                        <c:v>1.28</c:v>
                      </c:pt>
                      <c:pt idx="355">
                        <c:v>1.52</c:v>
                      </c:pt>
                      <c:pt idx="356">
                        <c:v>1.3</c:v>
                      </c:pt>
                      <c:pt idx="357">
                        <c:v>1.58</c:v>
                      </c:pt>
                      <c:pt idx="358">
                        <c:v>1.4</c:v>
                      </c:pt>
                      <c:pt idx="359">
                        <c:v>1.58</c:v>
                      </c:pt>
                      <c:pt idx="360">
                        <c:v>1.88</c:v>
                      </c:pt>
                      <c:pt idx="361">
                        <c:v>2.02</c:v>
                      </c:pt>
                      <c:pt idx="362">
                        <c:v>1.64</c:v>
                      </c:pt>
                      <c:pt idx="363">
                        <c:v>1.74</c:v>
                      </c:pt>
                      <c:pt idx="364">
                        <c:v>1.56</c:v>
                      </c:pt>
                      <c:pt idx="365">
                        <c:v>1.64</c:v>
                      </c:pt>
                      <c:pt idx="366">
                        <c:v>1.34</c:v>
                      </c:pt>
                      <c:pt idx="367">
                        <c:v>1.5</c:v>
                      </c:pt>
                      <c:pt idx="368">
                        <c:v>1.26</c:v>
                      </c:pt>
                      <c:pt idx="369">
                        <c:v>1.49</c:v>
                      </c:pt>
                      <c:pt idx="370">
                        <c:v>1.28</c:v>
                      </c:pt>
                      <c:pt idx="371">
                        <c:v>1.5</c:v>
                      </c:pt>
                      <c:pt idx="372">
                        <c:v>1.52</c:v>
                      </c:pt>
                      <c:pt idx="373">
                        <c:v>1.54</c:v>
                      </c:pt>
                      <c:pt idx="374">
                        <c:v>1.3</c:v>
                      </c:pt>
                      <c:pt idx="375">
                        <c:v>1.46</c:v>
                      </c:pt>
                      <c:pt idx="376">
                        <c:v>1.2</c:v>
                      </c:pt>
                      <c:pt idx="377">
                        <c:v>1.4</c:v>
                      </c:pt>
                      <c:pt idx="378">
                        <c:v>1.1599999999999999</c:v>
                      </c:pt>
                      <c:pt idx="379">
                        <c:v>1.41</c:v>
                      </c:pt>
                      <c:pt idx="380">
                        <c:v>1.1599999999999999</c:v>
                      </c:pt>
                      <c:pt idx="381">
                        <c:v>1.36</c:v>
                      </c:pt>
                      <c:pt idx="382">
                        <c:v>1.1200000000000001</c:v>
                      </c:pt>
                      <c:pt idx="383">
                        <c:v>1.32</c:v>
                      </c:pt>
                      <c:pt idx="384">
                        <c:v>1.08</c:v>
                      </c:pt>
                      <c:pt idx="385">
                        <c:v>1.3</c:v>
                      </c:pt>
                      <c:pt idx="386">
                        <c:v>1.03</c:v>
                      </c:pt>
                      <c:pt idx="387">
                        <c:v>1.3</c:v>
                      </c:pt>
                      <c:pt idx="388">
                        <c:v>1.02</c:v>
                      </c:pt>
                      <c:pt idx="389">
                        <c:v>1.3</c:v>
                      </c:pt>
                      <c:pt idx="390">
                        <c:v>1.1399999999999999</c:v>
                      </c:pt>
                      <c:pt idx="391">
                        <c:v>1.38</c:v>
                      </c:pt>
                      <c:pt idx="392">
                        <c:v>1.1599999999999999</c:v>
                      </c:pt>
                      <c:pt idx="393">
                        <c:v>1.3</c:v>
                      </c:pt>
                      <c:pt idx="394">
                        <c:v>1.06</c:v>
                      </c:pt>
                      <c:pt idx="395">
                        <c:v>1.26</c:v>
                      </c:pt>
                      <c:pt idx="396">
                        <c:v>1.1200000000000001</c:v>
                      </c:pt>
                      <c:pt idx="397">
                        <c:v>1.3</c:v>
                      </c:pt>
                      <c:pt idx="398">
                        <c:v>1.1000000000000001</c:v>
                      </c:pt>
                      <c:pt idx="399">
                        <c:v>1.54</c:v>
                      </c:pt>
                      <c:pt idx="400">
                        <c:v>1.38</c:v>
                      </c:pt>
                      <c:pt idx="401">
                        <c:v>1.74</c:v>
                      </c:pt>
                      <c:pt idx="402">
                        <c:v>1.44</c:v>
                      </c:pt>
                      <c:pt idx="403">
                        <c:v>1.54</c:v>
                      </c:pt>
                      <c:pt idx="404">
                        <c:v>1.26</c:v>
                      </c:pt>
                      <c:pt idx="405">
                        <c:v>1.4</c:v>
                      </c:pt>
                      <c:pt idx="406">
                        <c:v>1.1200000000000001</c:v>
                      </c:pt>
                      <c:pt idx="407">
                        <c:v>1.33</c:v>
                      </c:pt>
                      <c:pt idx="408">
                        <c:v>1.06</c:v>
                      </c:pt>
                      <c:pt idx="409">
                        <c:v>1.3</c:v>
                      </c:pt>
                      <c:pt idx="410">
                        <c:v>1.02</c:v>
                      </c:pt>
                      <c:pt idx="411">
                        <c:v>1.3</c:v>
                      </c:pt>
                      <c:pt idx="412">
                        <c:v>1.02</c:v>
                      </c:pt>
                      <c:pt idx="413">
                        <c:v>1.24</c:v>
                      </c:pt>
                      <c:pt idx="414">
                        <c:v>0.95</c:v>
                      </c:pt>
                      <c:pt idx="415">
                        <c:v>1.18</c:v>
                      </c:pt>
                      <c:pt idx="416">
                        <c:v>0.92</c:v>
                      </c:pt>
                      <c:pt idx="417">
                        <c:v>1.19</c:v>
                      </c:pt>
                      <c:pt idx="418">
                        <c:v>0.92</c:v>
                      </c:pt>
                      <c:pt idx="419">
                        <c:v>1.19</c:v>
                      </c:pt>
                      <c:pt idx="420">
                        <c:v>0.92</c:v>
                      </c:pt>
                      <c:pt idx="421">
                        <c:v>1.18</c:v>
                      </c:pt>
                      <c:pt idx="422">
                        <c:v>0.92</c:v>
                      </c:pt>
                      <c:pt idx="423">
                        <c:v>1.2</c:v>
                      </c:pt>
                      <c:pt idx="424">
                        <c:v>0.94</c:v>
                      </c:pt>
                      <c:pt idx="425">
                        <c:v>1.18</c:v>
                      </c:pt>
                      <c:pt idx="426">
                        <c:v>0.91</c:v>
                      </c:pt>
                      <c:pt idx="427">
                        <c:v>1.2</c:v>
                      </c:pt>
                      <c:pt idx="428">
                        <c:v>0.89</c:v>
                      </c:pt>
                      <c:pt idx="429">
                        <c:v>1.1000000000000001</c:v>
                      </c:pt>
                      <c:pt idx="430">
                        <c:v>0.89</c:v>
                      </c:pt>
                      <c:pt idx="431">
                        <c:v>1.1399999999999999</c:v>
                      </c:pt>
                      <c:pt idx="432">
                        <c:v>0.96</c:v>
                      </c:pt>
                      <c:pt idx="433">
                        <c:v>1.1599999999999999</c:v>
                      </c:pt>
                      <c:pt idx="434">
                        <c:v>0.95</c:v>
                      </c:pt>
                      <c:pt idx="435">
                        <c:v>1.18</c:v>
                      </c:pt>
                      <c:pt idx="436">
                        <c:v>0.88</c:v>
                      </c:pt>
                      <c:pt idx="437">
                        <c:v>1.1299999999999999</c:v>
                      </c:pt>
                      <c:pt idx="438">
                        <c:v>0.84</c:v>
                      </c:pt>
                      <c:pt idx="439">
                        <c:v>1.08</c:v>
                      </c:pt>
                      <c:pt idx="440">
                        <c:v>0.88</c:v>
                      </c:pt>
                      <c:pt idx="441">
                        <c:v>1.2</c:v>
                      </c:pt>
                      <c:pt idx="442">
                        <c:v>0.89</c:v>
                      </c:pt>
                      <c:pt idx="443">
                        <c:v>1.1399999999999999</c:v>
                      </c:pt>
                      <c:pt idx="444">
                        <c:v>0.86</c:v>
                      </c:pt>
                      <c:pt idx="445">
                        <c:v>1.1000000000000001</c:v>
                      </c:pt>
                      <c:pt idx="446">
                        <c:v>0.88</c:v>
                      </c:pt>
                      <c:pt idx="447">
                        <c:v>1.1399999999999999</c:v>
                      </c:pt>
                      <c:pt idx="448">
                        <c:v>0.79</c:v>
                      </c:pt>
                      <c:pt idx="449">
                        <c:v>1.0900000000000001</c:v>
                      </c:pt>
                      <c:pt idx="450">
                        <c:v>0.76</c:v>
                      </c:pt>
                      <c:pt idx="451">
                        <c:v>1.1000000000000001</c:v>
                      </c:pt>
                      <c:pt idx="452">
                        <c:v>0.8</c:v>
                      </c:pt>
                      <c:pt idx="453">
                        <c:v>1.1000000000000001</c:v>
                      </c:pt>
                      <c:pt idx="454">
                        <c:v>0.84</c:v>
                      </c:pt>
                      <c:pt idx="455">
                        <c:v>1.1599999999999999</c:v>
                      </c:pt>
                      <c:pt idx="456">
                        <c:v>0.82</c:v>
                      </c:pt>
                      <c:pt idx="457">
                        <c:v>1.2</c:v>
                      </c:pt>
                      <c:pt idx="458">
                        <c:v>0.92</c:v>
                      </c:pt>
                      <c:pt idx="459">
                        <c:v>1.21</c:v>
                      </c:pt>
                      <c:pt idx="460">
                        <c:v>0.87</c:v>
                      </c:pt>
                      <c:pt idx="461">
                        <c:v>1.1200000000000001</c:v>
                      </c:pt>
                      <c:pt idx="462">
                        <c:v>0.88</c:v>
                      </c:pt>
                      <c:pt idx="463">
                        <c:v>1.24</c:v>
                      </c:pt>
                      <c:pt idx="464">
                        <c:v>0.84</c:v>
                      </c:pt>
                      <c:pt idx="465">
                        <c:v>1.1599999999999999</c:v>
                      </c:pt>
                      <c:pt idx="466">
                        <c:v>0.8</c:v>
                      </c:pt>
                      <c:pt idx="467">
                        <c:v>1.1000000000000001</c:v>
                      </c:pt>
                      <c:pt idx="468">
                        <c:v>0.78</c:v>
                      </c:pt>
                      <c:pt idx="469">
                        <c:v>1.17</c:v>
                      </c:pt>
                      <c:pt idx="470">
                        <c:v>1.22</c:v>
                      </c:pt>
                      <c:pt idx="471">
                        <c:v>1.5</c:v>
                      </c:pt>
                      <c:pt idx="472">
                        <c:v>1.1200000000000001</c:v>
                      </c:pt>
                      <c:pt idx="473">
                        <c:v>1.4</c:v>
                      </c:pt>
                      <c:pt idx="474">
                        <c:v>1.02</c:v>
                      </c:pt>
                      <c:pt idx="475">
                        <c:v>1.26</c:v>
                      </c:pt>
                      <c:pt idx="476">
                        <c:v>0.89</c:v>
                      </c:pt>
                      <c:pt idx="477">
                        <c:v>1.18</c:v>
                      </c:pt>
                      <c:pt idx="478">
                        <c:v>0.86</c:v>
                      </c:pt>
                      <c:pt idx="479">
                        <c:v>1.1599999999999999</c:v>
                      </c:pt>
                      <c:pt idx="480">
                        <c:v>0.82</c:v>
                      </c:pt>
                      <c:pt idx="481">
                        <c:v>1.1399999999999999</c:v>
                      </c:pt>
                      <c:pt idx="482">
                        <c:v>0.8</c:v>
                      </c:pt>
                      <c:pt idx="483">
                        <c:v>1.1000000000000001</c:v>
                      </c:pt>
                      <c:pt idx="484">
                        <c:v>0.78</c:v>
                      </c:pt>
                      <c:pt idx="485">
                        <c:v>1.2</c:v>
                      </c:pt>
                      <c:pt idx="486">
                        <c:v>0.95</c:v>
                      </c:pt>
                      <c:pt idx="487">
                        <c:v>1.22</c:v>
                      </c:pt>
                      <c:pt idx="488">
                        <c:v>0.86</c:v>
                      </c:pt>
                      <c:pt idx="489">
                        <c:v>1.61</c:v>
                      </c:pt>
                      <c:pt idx="490">
                        <c:v>0.96</c:v>
                      </c:pt>
                      <c:pt idx="491">
                        <c:v>1.64</c:v>
                      </c:pt>
                      <c:pt idx="492">
                        <c:v>0.96</c:v>
                      </c:pt>
                      <c:pt idx="493">
                        <c:v>1.64</c:v>
                      </c:pt>
                      <c:pt idx="494">
                        <c:v>1.04</c:v>
                      </c:pt>
                      <c:pt idx="495">
                        <c:v>1.2</c:v>
                      </c:pt>
                      <c:pt idx="496">
                        <c:v>0.84</c:v>
                      </c:pt>
                      <c:pt idx="497">
                        <c:v>1.62</c:v>
                      </c:pt>
                      <c:pt idx="498">
                        <c:v>0.94</c:v>
                      </c:pt>
                      <c:pt idx="499">
                        <c:v>1.65</c:v>
                      </c:pt>
                      <c:pt idx="500">
                        <c:v>1.1000000000000001</c:v>
                      </c:pt>
                      <c:pt idx="501">
                        <c:v>1.76</c:v>
                      </c:pt>
                      <c:pt idx="502">
                        <c:v>0.98</c:v>
                      </c:pt>
                      <c:pt idx="503">
                        <c:v>1.66</c:v>
                      </c:pt>
                      <c:pt idx="504">
                        <c:v>0.96</c:v>
                      </c:pt>
                      <c:pt idx="505">
                        <c:v>1.65</c:v>
                      </c:pt>
                      <c:pt idx="506">
                        <c:v>1</c:v>
                      </c:pt>
                      <c:pt idx="507">
                        <c:v>1.18</c:v>
                      </c:pt>
                      <c:pt idx="508">
                        <c:v>0.84</c:v>
                      </c:pt>
                      <c:pt idx="509">
                        <c:v>1.1599999999999999</c:v>
                      </c:pt>
                      <c:pt idx="510">
                        <c:v>0.8</c:v>
                      </c:pt>
                      <c:pt idx="511">
                        <c:v>1.1399999999999999</c:v>
                      </c:pt>
                      <c:pt idx="512">
                        <c:v>0.79</c:v>
                      </c:pt>
                      <c:pt idx="513">
                        <c:v>1.1200000000000001</c:v>
                      </c:pt>
                      <c:pt idx="514">
                        <c:v>0.87</c:v>
                      </c:pt>
                      <c:pt idx="515">
                        <c:v>1.1200000000000001</c:v>
                      </c:pt>
                      <c:pt idx="516">
                        <c:v>0.98</c:v>
                      </c:pt>
                      <c:pt idx="517">
                        <c:v>1.27</c:v>
                      </c:pt>
                      <c:pt idx="518">
                        <c:v>0.84</c:v>
                      </c:pt>
                      <c:pt idx="519">
                        <c:v>1.1499999999999999</c:v>
                      </c:pt>
                      <c:pt idx="520">
                        <c:v>0.78</c:v>
                      </c:pt>
                      <c:pt idx="521">
                        <c:v>1.1399999999999999</c:v>
                      </c:pt>
                      <c:pt idx="522">
                        <c:v>0.76</c:v>
                      </c:pt>
                      <c:pt idx="523">
                        <c:v>1.1399999999999999</c:v>
                      </c:pt>
                      <c:pt idx="524">
                        <c:v>0.76</c:v>
                      </c:pt>
                      <c:pt idx="525">
                        <c:v>1.1200000000000001</c:v>
                      </c:pt>
                      <c:pt idx="526">
                        <c:v>0.78</c:v>
                      </c:pt>
                      <c:pt idx="527">
                        <c:v>1.1599999999999999</c:v>
                      </c:pt>
                      <c:pt idx="528">
                        <c:v>0.83</c:v>
                      </c:pt>
                      <c:pt idx="529">
                        <c:v>1.19</c:v>
                      </c:pt>
                      <c:pt idx="530">
                        <c:v>0.86</c:v>
                      </c:pt>
                      <c:pt idx="531">
                        <c:v>1.36</c:v>
                      </c:pt>
                      <c:pt idx="532">
                        <c:v>1.5</c:v>
                      </c:pt>
                      <c:pt idx="533">
                        <c:v>1.74</c:v>
                      </c:pt>
                      <c:pt idx="534">
                        <c:v>1.5</c:v>
                      </c:pt>
                      <c:pt idx="535">
                        <c:v>1.58</c:v>
                      </c:pt>
                      <c:pt idx="536">
                        <c:v>1.18</c:v>
                      </c:pt>
                      <c:pt idx="537">
                        <c:v>1.82</c:v>
                      </c:pt>
                      <c:pt idx="538">
                        <c:v>1.85</c:v>
                      </c:pt>
                      <c:pt idx="539">
                        <c:v>1.96</c:v>
                      </c:pt>
                      <c:pt idx="540">
                        <c:v>1.5</c:v>
                      </c:pt>
                      <c:pt idx="541">
                        <c:v>1.74</c:v>
                      </c:pt>
                      <c:pt idx="542">
                        <c:v>1.4</c:v>
                      </c:pt>
                      <c:pt idx="543">
                        <c:v>1.62</c:v>
                      </c:pt>
                      <c:pt idx="544">
                        <c:v>1.31</c:v>
                      </c:pt>
                      <c:pt idx="545">
                        <c:v>1.8</c:v>
                      </c:pt>
                      <c:pt idx="546">
                        <c:v>1.7</c:v>
                      </c:pt>
                      <c:pt idx="547">
                        <c:v>1.73</c:v>
                      </c:pt>
                      <c:pt idx="548">
                        <c:v>1.18</c:v>
                      </c:pt>
                      <c:pt idx="549">
                        <c:v>1.3</c:v>
                      </c:pt>
                      <c:pt idx="550">
                        <c:v>1.02</c:v>
                      </c:pt>
                      <c:pt idx="551">
                        <c:v>1.47</c:v>
                      </c:pt>
                      <c:pt idx="552">
                        <c:v>1.28</c:v>
                      </c:pt>
                      <c:pt idx="553">
                        <c:v>1.48</c:v>
                      </c:pt>
                      <c:pt idx="554">
                        <c:v>1.06</c:v>
                      </c:pt>
                      <c:pt idx="555">
                        <c:v>1.36</c:v>
                      </c:pt>
                      <c:pt idx="556">
                        <c:v>1.1000000000000001</c:v>
                      </c:pt>
                      <c:pt idx="557">
                        <c:v>1.57</c:v>
                      </c:pt>
                      <c:pt idx="558">
                        <c:v>1.52</c:v>
                      </c:pt>
                      <c:pt idx="559">
                        <c:v>1.58</c:v>
                      </c:pt>
                      <c:pt idx="560">
                        <c:v>1.1599999999999999</c:v>
                      </c:pt>
                      <c:pt idx="561">
                        <c:v>1.41</c:v>
                      </c:pt>
                      <c:pt idx="562">
                        <c:v>1.06</c:v>
                      </c:pt>
                      <c:pt idx="563">
                        <c:v>1.64</c:v>
                      </c:pt>
                      <c:pt idx="564">
                        <c:v>1.54</c:v>
                      </c:pt>
                      <c:pt idx="565">
                        <c:v>1.96</c:v>
                      </c:pt>
                      <c:pt idx="566">
                        <c:v>1.64</c:v>
                      </c:pt>
                      <c:pt idx="567">
                        <c:v>1.72</c:v>
                      </c:pt>
                      <c:pt idx="568">
                        <c:v>1.44</c:v>
                      </c:pt>
                      <c:pt idx="569">
                        <c:v>1.98</c:v>
                      </c:pt>
                      <c:pt idx="570">
                        <c:v>2.16</c:v>
                      </c:pt>
                      <c:pt idx="571">
                        <c:v>1.92</c:v>
                      </c:pt>
                      <c:pt idx="572">
                        <c:v>1.54</c:v>
                      </c:pt>
                      <c:pt idx="573">
                        <c:v>1.66</c:v>
                      </c:pt>
                      <c:pt idx="574">
                        <c:v>1.42</c:v>
                      </c:pt>
                      <c:pt idx="575">
                        <c:v>2.2799999999999998</c:v>
                      </c:pt>
                      <c:pt idx="576">
                        <c:v>1.8</c:v>
                      </c:pt>
                      <c:pt idx="577">
                        <c:v>1.8</c:v>
                      </c:pt>
                      <c:pt idx="578">
                        <c:v>1.43</c:v>
                      </c:pt>
                      <c:pt idx="579">
                        <c:v>1.68</c:v>
                      </c:pt>
                      <c:pt idx="580">
                        <c:v>1.42</c:v>
                      </c:pt>
                      <c:pt idx="581">
                        <c:v>1.64</c:v>
                      </c:pt>
                      <c:pt idx="582">
                        <c:v>1.64</c:v>
                      </c:pt>
                      <c:pt idx="583">
                        <c:v>1.72</c:v>
                      </c:pt>
                      <c:pt idx="584">
                        <c:v>1.3</c:v>
                      </c:pt>
                      <c:pt idx="585">
                        <c:v>1.86</c:v>
                      </c:pt>
                      <c:pt idx="586">
                        <c:v>1.62</c:v>
                      </c:pt>
                      <c:pt idx="587">
                        <c:v>2.2999999999999998</c:v>
                      </c:pt>
                      <c:pt idx="588">
                        <c:v>2.12</c:v>
                      </c:pt>
                      <c:pt idx="589">
                        <c:v>2.88</c:v>
                      </c:pt>
                      <c:pt idx="590">
                        <c:v>1.66</c:v>
                      </c:pt>
                      <c:pt idx="591">
                        <c:v>2.68</c:v>
                      </c:pt>
                      <c:pt idx="592">
                        <c:v>1.72</c:v>
                      </c:pt>
                      <c:pt idx="593">
                        <c:v>1.91</c:v>
                      </c:pt>
                      <c:pt idx="594">
                        <c:v>3.02</c:v>
                      </c:pt>
                      <c:pt idx="595">
                        <c:v>2.87</c:v>
                      </c:pt>
                      <c:pt idx="596">
                        <c:v>2.67</c:v>
                      </c:pt>
                      <c:pt idx="597">
                        <c:v>2.81</c:v>
                      </c:pt>
                      <c:pt idx="598">
                        <c:v>2.2999999999999998</c:v>
                      </c:pt>
                      <c:pt idx="599">
                        <c:v>2.2400000000000002</c:v>
                      </c:pt>
                      <c:pt idx="600">
                        <c:v>1.92</c:v>
                      </c:pt>
                      <c:pt idx="601">
                        <c:v>2.04</c:v>
                      </c:pt>
                      <c:pt idx="602">
                        <c:v>2.08</c:v>
                      </c:pt>
                      <c:pt idx="603">
                        <c:v>2.16</c:v>
                      </c:pt>
                      <c:pt idx="604">
                        <c:v>1.8</c:v>
                      </c:pt>
                      <c:pt idx="605">
                        <c:v>2.14</c:v>
                      </c:pt>
                      <c:pt idx="606">
                        <c:v>1.82</c:v>
                      </c:pt>
                      <c:pt idx="607">
                        <c:v>2.48</c:v>
                      </c:pt>
                      <c:pt idx="608">
                        <c:v>2.3199999999999998</c:v>
                      </c:pt>
                      <c:pt idx="609">
                        <c:v>2.2400000000000002</c:v>
                      </c:pt>
                      <c:pt idx="610">
                        <c:v>2</c:v>
                      </c:pt>
                      <c:pt idx="611">
                        <c:v>2.12</c:v>
                      </c:pt>
                      <c:pt idx="612">
                        <c:v>1.82</c:v>
                      </c:pt>
                      <c:pt idx="613">
                        <c:v>1.93</c:v>
                      </c:pt>
                      <c:pt idx="614">
                        <c:v>1.76</c:v>
                      </c:pt>
                      <c:pt idx="615">
                        <c:v>1.9</c:v>
                      </c:pt>
                      <c:pt idx="616">
                        <c:v>1.68</c:v>
                      </c:pt>
                      <c:pt idx="617">
                        <c:v>1.86</c:v>
                      </c:pt>
                      <c:pt idx="618">
                        <c:v>1.6</c:v>
                      </c:pt>
                      <c:pt idx="619">
                        <c:v>1.78</c:v>
                      </c:pt>
                      <c:pt idx="620">
                        <c:v>1.74</c:v>
                      </c:pt>
                      <c:pt idx="621">
                        <c:v>2.0099999999999998</c:v>
                      </c:pt>
                      <c:pt idx="622">
                        <c:v>1.64</c:v>
                      </c:pt>
                      <c:pt idx="623">
                        <c:v>1.88</c:v>
                      </c:pt>
                      <c:pt idx="624">
                        <c:v>2</c:v>
                      </c:pt>
                      <c:pt idx="625">
                        <c:v>2.66</c:v>
                      </c:pt>
                      <c:pt idx="626">
                        <c:v>2.5299999999999998</c:v>
                      </c:pt>
                      <c:pt idx="627">
                        <c:v>2.94</c:v>
                      </c:pt>
                      <c:pt idx="628">
                        <c:v>2.86</c:v>
                      </c:pt>
                      <c:pt idx="629">
                        <c:v>3.38</c:v>
                      </c:pt>
                      <c:pt idx="630">
                        <c:v>3.96</c:v>
                      </c:pt>
                      <c:pt idx="631">
                        <c:v>3.86</c:v>
                      </c:pt>
                      <c:pt idx="632">
                        <c:v>3.3</c:v>
                      </c:pt>
                      <c:pt idx="633">
                        <c:v>3.22</c:v>
                      </c:pt>
                      <c:pt idx="634">
                        <c:v>3.1</c:v>
                      </c:pt>
                      <c:pt idx="635">
                        <c:v>2.9</c:v>
                      </c:pt>
                      <c:pt idx="636">
                        <c:v>2.7</c:v>
                      </c:pt>
                      <c:pt idx="637">
                        <c:v>2.6</c:v>
                      </c:pt>
                      <c:pt idx="638">
                        <c:v>2.38</c:v>
                      </c:pt>
                      <c:pt idx="639">
                        <c:v>2.48</c:v>
                      </c:pt>
                      <c:pt idx="640">
                        <c:v>2.4300000000000002</c:v>
                      </c:pt>
                      <c:pt idx="641">
                        <c:v>2.78</c:v>
                      </c:pt>
                      <c:pt idx="642">
                        <c:v>2.62</c:v>
                      </c:pt>
                      <c:pt idx="643">
                        <c:v>2.64</c:v>
                      </c:pt>
                      <c:pt idx="644">
                        <c:v>2.7</c:v>
                      </c:pt>
                      <c:pt idx="645">
                        <c:v>2.86</c:v>
                      </c:pt>
                      <c:pt idx="646">
                        <c:v>2.44</c:v>
                      </c:pt>
                      <c:pt idx="647">
                        <c:v>2.64</c:v>
                      </c:pt>
                      <c:pt idx="648">
                        <c:v>2.35</c:v>
                      </c:pt>
                      <c:pt idx="649">
                        <c:v>2.36</c:v>
                      </c:pt>
                      <c:pt idx="650">
                        <c:v>2.42</c:v>
                      </c:pt>
                      <c:pt idx="651">
                        <c:v>3.95</c:v>
                      </c:pt>
                      <c:pt idx="652">
                        <c:v>4.54</c:v>
                      </c:pt>
                      <c:pt idx="653">
                        <c:v>4.46</c:v>
                      </c:pt>
                      <c:pt idx="654">
                        <c:v>3.94</c:v>
                      </c:pt>
                      <c:pt idx="655">
                        <c:v>3.58</c:v>
                      </c:pt>
                      <c:pt idx="656">
                        <c:v>3.04</c:v>
                      </c:pt>
                      <c:pt idx="657">
                        <c:v>3.02</c:v>
                      </c:pt>
                      <c:pt idx="658">
                        <c:v>2.9</c:v>
                      </c:pt>
                      <c:pt idx="659">
                        <c:v>3.04</c:v>
                      </c:pt>
                      <c:pt idx="660">
                        <c:v>2.74</c:v>
                      </c:pt>
                      <c:pt idx="661">
                        <c:v>2.92</c:v>
                      </c:pt>
                      <c:pt idx="662">
                        <c:v>2.96</c:v>
                      </c:pt>
                      <c:pt idx="663">
                        <c:v>2.8</c:v>
                      </c:pt>
                      <c:pt idx="664">
                        <c:v>2.46</c:v>
                      </c:pt>
                      <c:pt idx="665">
                        <c:v>2.74</c:v>
                      </c:pt>
                      <c:pt idx="666">
                        <c:v>2.4300000000000002</c:v>
                      </c:pt>
                      <c:pt idx="667">
                        <c:v>2.68</c:v>
                      </c:pt>
                      <c:pt idx="668">
                        <c:v>2.38</c:v>
                      </c:pt>
                      <c:pt idx="669">
                        <c:v>2.62</c:v>
                      </c:pt>
                      <c:pt idx="670">
                        <c:v>2.2799999999999998</c:v>
                      </c:pt>
                      <c:pt idx="671">
                        <c:v>2.52</c:v>
                      </c:pt>
                      <c:pt idx="672">
                        <c:v>2.2000000000000002</c:v>
                      </c:pt>
                      <c:pt idx="673">
                        <c:v>2.4500000000000002</c:v>
                      </c:pt>
                      <c:pt idx="674">
                        <c:v>1.94</c:v>
                      </c:pt>
                      <c:pt idx="675">
                        <c:v>2.5</c:v>
                      </c:pt>
                      <c:pt idx="676">
                        <c:v>2.62</c:v>
                      </c:pt>
                      <c:pt idx="677">
                        <c:v>2.84</c:v>
                      </c:pt>
                      <c:pt idx="678">
                        <c:v>3</c:v>
                      </c:pt>
                      <c:pt idx="679">
                        <c:v>3.9</c:v>
                      </c:pt>
                      <c:pt idx="680">
                        <c:v>3.25</c:v>
                      </c:pt>
                      <c:pt idx="681">
                        <c:v>3.06</c:v>
                      </c:pt>
                      <c:pt idx="682">
                        <c:v>3.12</c:v>
                      </c:pt>
                      <c:pt idx="683">
                        <c:v>3.33</c:v>
                      </c:pt>
                      <c:pt idx="684">
                        <c:v>3.26</c:v>
                      </c:pt>
                      <c:pt idx="685">
                        <c:v>3.4</c:v>
                      </c:pt>
                      <c:pt idx="686">
                        <c:v>3.18</c:v>
                      </c:pt>
                      <c:pt idx="687">
                        <c:v>3.2</c:v>
                      </c:pt>
                      <c:pt idx="688">
                        <c:v>3.01</c:v>
                      </c:pt>
                      <c:pt idx="689">
                        <c:v>3.1</c:v>
                      </c:pt>
                      <c:pt idx="690">
                        <c:v>2.96</c:v>
                      </c:pt>
                      <c:pt idx="691">
                        <c:v>3.06</c:v>
                      </c:pt>
                      <c:pt idx="692">
                        <c:v>2.86</c:v>
                      </c:pt>
                      <c:pt idx="693">
                        <c:v>3</c:v>
                      </c:pt>
                      <c:pt idx="694">
                        <c:v>2.88</c:v>
                      </c:pt>
                      <c:pt idx="695">
                        <c:v>3.55</c:v>
                      </c:pt>
                      <c:pt idx="696">
                        <c:v>3.67</c:v>
                      </c:pt>
                      <c:pt idx="697">
                        <c:v>3.78</c:v>
                      </c:pt>
                      <c:pt idx="698">
                        <c:v>4.0199999999999996</c:v>
                      </c:pt>
                      <c:pt idx="699">
                        <c:v>4</c:v>
                      </c:pt>
                      <c:pt idx="700">
                        <c:v>3.78</c:v>
                      </c:pt>
                      <c:pt idx="701">
                        <c:v>3.83</c:v>
                      </c:pt>
                      <c:pt idx="702">
                        <c:v>3.57</c:v>
                      </c:pt>
                      <c:pt idx="703">
                        <c:v>3.76</c:v>
                      </c:pt>
                      <c:pt idx="704">
                        <c:v>3.56</c:v>
                      </c:pt>
                      <c:pt idx="705">
                        <c:v>4</c:v>
                      </c:pt>
                      <c:pt idx="706">
                        <c:v>4.08</c:v>
                      </c:pt>
                      <c:pt idx="707">
                        <c:v>4.12</c:v>
                      </c:pt>
                      <c:pt idx="708">
                        <c:v>4.04</c:v>
                      </c:pt>
                      <c:pt idx="709">
                        <c:v>4.04</c:v>
                      </c:pt>
                      <c:pt idx="710">
                        <c:v>4</c:v>
                      </c:pt>
                      <c:pt idx="711">
                        <c:v>4.46</c:v>
                      </c:pt>
                      <c:pt idx="712">
                        <c:v>4.3</c:v>
                      </c:pt>
                      <c:pt idx="713">
                        <c:v>4.46</c:v>
                      </c:pt>
                      <c:pt idx="714">
                        <c:v>4.66</c:v>
                      </c:pt>
                      <c:pt idx="715">
                        <c:v>4.62</c:v>
                      </c:pt>
                      <c:pt idx="716">
                        <c:v>4.88</c:v>
                      </c:pt>
                      <c:pt idx="717">
                        <c:v>5.0999999999999996</c:v>
                      </c:pt>
                      <c:pt idx="718">
                        <c:v>5.16</c:v>
                      </c:pt>
                      <c:pt idx="719">
                        <c:v>5.29</c:v>
                      </c:pt>
                      <c:pt idx="720">
                        <c:v>5.0999999999999996</c:v>
                      </c:pt>
                      <c:pt idx="721">
                        <c:v>4.96</c:v>
                      </c:pt>
                      <c:pt idx="722">
                        <c:v>4.87</c:v>
                      </c:pt>
                      <c:pt idx="723">
                        <c:v>4.8</c:v>
                      </c:pt>
                      <c:pt idx="724">
                        <c:v>4.6500000000000004</c:v>
                      </c:pt>
                      <c:pt idx="725">
                        <c:v>4.58</c:v>
                      </c:pt>
                      <c:pt idx="726">
                        <c:v>4.5199999999999996</c:v>
                      </c:pt>
                      <c:pt idx="727">
                        <c:v>4.4400000000000004</c:v>
                      </c:pt>
                      <c:pt idx="728">
                        <c:v>4.32</c:v>
                      </c:pt>
                      <c:pt idx="729">
                        <c:v>4.3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B46-4293-9932-2E26EA179D89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4.2</c:v>
                      </c:pt>
                      <c:pt idx="1">
                        <c:v>4.1399999999999997</c:v>
                      </c:pt>
                      <c:pt idx="2">
                        <c:v>4.0999999999999996</c:v>
                      </c:pt>
                      <c:pt idx="3">
                        <c:v>4.08</c:v>
                      </c:pt>
                      <c:pt idx="4">
                        <c:v>4.04</c:v>
                      </c:pt>
                      <c:pt idx="5">
                        <c:v>3.97</c:v>
                      </c:pt>
                      <c:pt idx="6">
                        <c:v>3.94</c:v>
                      </c:pt>
                      <c:pt idx="7">
                        <c:v>4.4400000000000004</c:v>
                      </c:pt>
                      <c:pt idx="8">
                        <c:v>4.5</c:v>
                      </c:pt>
                      <c:pt idx="9">
                        <c:v>4.49</c:v>
                      </c:pt>
                      <c:pt idx="10">
                        <c:v>4.4800000000000004</c:v>
                      </c:pt>
                      <c:pt idx="11">
                        <c:v>4.6500000000000004</c:v>
                      </c:pt>
                      <c:pt idx="12">
                        <c:v>4.46</c:v>
                      </c:pt>
                      <c:pt idx="13">
                        <c:v>4.5599999999999996</c:v>
                      </c:pt>
                      <c:pt idx="14">
                        <c:v>4.6399999999999997</c:v>
                      </c:pt>
                      <c:pt idx="15">
                        <c:v>4.7300000000000004</c:v>
                      </c:pt>
                      <c:pt idx="16">
                        <c:v>4.74</c:v>
                      </c:pt>
                      <c:pt idx="17">
                        <c:v>4.3600000000000003</c:v>
                      </c:pt>
                      <c:pt idx="18">
                        <c:v>4.2</c:v>
                      </c:pt>
                      <c:pt idx="19">
                        <c:v>4.12</c:v>
                      </c:pt>
                      <c:pt idx="20">
                        <c:v>4</c:v>
                      </c:pt>
                      <c:pt idx="21">
                        <c:v>4.22</c:v>
                      </c:pt>
                      <c:pt idx="22">
                        <c:v>4.3899999999999997</c:v>
                      </c:pt>
                      <c:pt idx="23">
                        <c:v>4.4000000000000004</c:v>
                      </c:pt>
                      <c:pt idx="24">
                        <c:v>4.16</c:v>
                      </c:pt>
                      <c:pt idx="25">
                        <c:v>4.0999999999999996</c:v>
                      </c:pt>
                      <c:pt idx="26">
                        <c:v>3.82</c:v>
                      </c:pt>
                      <c:pt idx="27">
                        <c:v>3.82</c:v>
                      </c:pt>
                      <c:pt idx="28">
                        <c:v>3.76</c:v>
                      </c:pt>
                      <c:pt idx="29">
                        <c:v>4.0199999999999996</c:v>
                      </c:pt>
                      <c:pt idx="30">
                        <c:v>4</c:v>
                      </c:pt>
                      <c:pt idx="31">
                        <c:v>4.58</c:v>
                      </c:pt>
                      <c:pt idx="32">
                        <c:v>4.3</c:v>
                      </c:pt>
                      <c:pt idx="33">
                        <c:v>4.4400000000000004</c:v>
                      </c:pt>
                      <c:pt idx="34">
                        <c:v>4.04</c:v>
                      </c:pt>
                      <c:pt idx="35">
                        <c:v>4.04</c:v>
                      </c:pt>
                      <c:pt idx="36">
                        <c:v>3.7</c:v>
                      </c:pt>
                      <c:pt idx="37">
                        <c:v>4</c:v>
                      </c:pt>
                      <c:pt idx="38">
                        <c:v>3.7</c:v>
                      </c:pt>
                      <c:pt idx="39">
                        <c:v>3.86</c:v>
                      </c:pt>
                      <c:pt idx="40">
                        <c:v>3.66</c:v>
                      </c:pt>
                      <c:pt idx="41">
                        <c:v>3.91</c:v>
                      </c:pt>
                      <c:pt idx="42">
                        <c:v>3.7</c:v>
                      </c:pt>
                      <c:pt idx="43">
                        <c:v>3.76</c:v>
                      </c:pt>
                      <c:pt idx="44">
                        <c:v>3.47</c:v>
                      </c:pt>
                      <c:pt idx="45">
                        <c:v>3.68</c:v>
                      </c:pt>
                      <c:pt idx="46">
                        <c:v>3.62</c:v>
                      </c:pt>
                      <c:pt idx="47">
                        <c:v>3.82</c:v>
                      </c:pt>
                      <c:pt idx="48">
                        <c:v>3.8</c:v>
                      </c:pt>
                      <c:pt idx="49">
                        <c:v>3.8</c:v>
                      </c:pt>
                      <c:pt idx="50">
                        <c:v>3.66</c:v>
                      </c:pt>
                      <c:pt idx="51">
                        <c:v>3.64</c:v>
                      </c:pt>
                      <c:pt idx="52">
                        <c:v>3.58</c:v>
                      </c:pt>
                      <c:pt idx="53">
                        <c:v>3.6</c:v>
                      </c:pt>
                      <c:pt idx="54">
                        <c:v>3.56</c:v>
                      </c:pt>
                      <c:pt idx="55">
                        <c:v>4.0199999999999996</c:v>
                      </c:pt>
                      <c:pt idx="56">
                        <c:v>3.68</c:v>
                      </c:pt>
                      <c:pt idx="57">
                        <c:v>4.04</c:v>
                      </c:pt>
                      <c:pt idx="58">
                        <c:v>4.2300000000000004</c:v>
                      </c:pt>
                      <c:pt idx="59">
                        <c:v>4.54</c:v>
                      </c:pt>
                      <c:pt idx="60">
                        <c:v>3.64</c:v>
                      </c:pt>
                      <c:pt idx="61">
                        <c:v>3.84</c:v>
                      </c:pt>
                      <c:pt idx="62">
                        <c:v>3.28</c:v>
                      </c:pt>
                      <c:pt idx="63">
                        <c:v>3.9</c:v>
                      </c:pt>
                      <c:pt idx="64">
                        <c:v>3.28</c:v>
                      </c:pt>
                      <c:pt idx="65">
                        <c:v>4.0999999999999996</c:v>
                      </c:pt>
                      <c:pt idx="66">
                        <c:v>3.58</c:v>
                      </c:pt>
                      <c:pt idx="67">
                        <c:v>3.66</c:v>
                      </c:pt>
                      <c:pt idx="68">
                        <c:v>3.3</c:v>
                      </c:pt>
                      <c:pt idx="69">
                        <c:v>3.81</c:v>
                      </c:pt>
                      <c:pt idx="70">
                        <c:v>4.0199999999999996</c:v>
                      </c:pt>
                      <c:pt idx="71">
                        <c:v>4.66</c:v>
                      </c:pt>
                      <c:pt idx="72">
                        <c:v>4.6399999999999997</c:v>
                      </c:pt>
                      <c:pt idx="73">
                        <c:v>4.87</c:v>
                      </c:pt>
                      <c:pt idx="74">
                        <c:v>4.26</c:v>
                      </c:pt>
                      <c:pt idx="75">
                        <c:v>4.22</c:v>
                      </c:pt>
                      <c:pt idx="76">
                        <c:v>4.03</c:v>
                      </c:pt>
                      <c:pt idx="77">
                        <c:v>4.5999999999999996</c:v>
                      </c:pt>
                      <c:pt idx="78">
                        <c:v>4.68</c:v>
                      </c:pt>
                      <c:pt idx="79">
                        <c:v>4.67</c:v>
                      </c:pt>
                      <c:pt idx="80">
                        <c:v>4.3600000000000003</c:v>
                      </c:pt>
                      <c:pt idx="81">
                        <c:v>4.33</c:v>
                      </c:pt>
                      <c:pt idx="82">
                        <c:v>3.92</c:v>
                      </c:pt>
                      <c:pt idx="83">
                        <c:v>4.0599999999999996</c:v>
                      </c:pt>
                      <c:pt idx="84">
                        <c:v>3.6</c:v>
                      </c:pt>
                      <c:pt idx="85">
                        <c:v>3.84</c:v>
                      </c:pt>
                      <c:pt idx="86">
                        <c:v>3.48</c:v>
                      </c:pt>
                      <c:pt idx="87">
                        <c:v>3.6</c:v>
                      </c:pt>
                      <c:pt idx="88">
                        <c:v>3.54</c:v>
                      </c:pt>
                      <c:pt idx="89">
                        <c:v>3.71</c:v>
                      </c:pt>
                      <c:pt idx="90">
                        <c:v>3.38</c:v>
                      </c:pt>
                      <c:pt idx="91">
                        <c:v>3.53</c:v>
                      </c:pt>
                      <c:pt idx="92">
                        <c:v>3.28</c:v>
                      </c:pt>
                      <c:pt idx="93">
                        <c:v>3.44</c:v>
                      </c:pt>
                      <c:pt idx="94">
                        <c:v>3.32</c:v>
                      </c:pt>
                      <c:pt idx="95">
                        <c:v>3.54</c:v>
                      </c:pt>
                      <c:pt idx="96">
                        <c:v>3.08</c:v>
                      </c:pt>
                      <c:pt idx="97">
                        <c:v>3.4</c:v>
                      </c:pt>
                      <c:pt idx="98">
                        <c:v>3.26</c:v>
                      </c:pt>
                      <c:pt idx="99">
                        <c:v>3.52</c:v>
                      </c:pt>
                      <c:pt idx="100">
                        <c:v>3.94</c:v>
                      </c:pt>
                      <c:pt idx="101">
                        <c:v>3.42</c:v>
                      </c:pt>
                      <c:pt idx="102">
                        <c:v>3.24</c:v>
                      </c:pt>
                      <c:pt idx="103">
                        <c:v>3.5</c:v>
                      </c:pt>
                      <c:pt idx="104">
                        <c:v>3.22</c:v>
                      </c:pt>
                      <c:pt idx="105">
                        <c:v>3.54</c:v>
                      </c:pt>
                      <c:pt idx="106">
                        <c:v>3.24</c:v>
                      </c:pt>
                      <c:pt idx="107">
                        <c:v>3.43</c:v>
                      </c:pt>
                      <c:pt idx="108">
                        <c:v>3.26</c:v>
                      </c:pt>
                      <c:pt idx="109">
                        <c:v>3.5</c:v>
                      </c:pt>
                      <c:pt idx="110">
                        <c:v>3.3</c:v>
                      </c:pt>
                      <c:pt idx="111">
                        <c:v>3.74</c:v>
                      </c:pt>
                      <c:pt idx="112">
                        <c:v>2.94</c:v>
                      </c:pt>
                      <c:pt idx="113">
                        <c:v>3.2</c:v>
                      </c:pt>
                      <c:pt idx="114">
                        <c:v>2.76</c:v>
                      </c:pt>
                      <c:pt idx="115">
                        <c:v>3.53</c:v>
                      </c:pt>
                      <c:pt idx="116">
                        <c:v>3.3</c:v>
                      </c:pt>
                      <c:pt idx="117">
                        <c:v>3.56</c:v>
                      </c:pt>
                      <c:pt idx="118">
                        <c:v>3.22</c:v>
                      </c:pt>
                      <c:pt idx="119">
                        <c:v>3.44</c:v>
                      </c:pt>
                      <c:pt idx="120">
                        <c:v>3.08</c:v>
                      </c:pt>
                      <c:pt idx="121">
                        <c:v>3.52</c:v>
                      </c:pt>
                      <c:pt idx="122">
                        <c:v>3.42</c:v>
                      </c:pt>
                      <c:pt idx="123">
                        <c:v>3.64</c:v>
                      </c:pt>
                      <c:pt idx="124">
                        <c:v>3.3</c:v>
                      </c:pt>
                      <c:pt idx="125">
                        <c:v>3.56</c:v>
                      </c:pt>
                      <c:pt idx="126">
                        <c:v>2.83</c:v>
                      </c:pt>
                      <c:pt idx="127">
                        <c:v>3.14</c:v>
                      </c:pt>
                      <c:pt idx="128">
                        <c:v>2.66</c:v>
                      </c:pt>
                      <c:pt idx="129">
                        <c:v>3.22</c:v>
                      </c:pt>
                      <c:pt idx="130">
                        <c:v>2.76</c:v>
                      </c:pt>
                      <c:pt idx="131">
                        <c:v>3.28</c:v>
                      </c:pt>
                      <c:pt idx="132">
                        <c:v>3.22</c:v>
                      </c:pt>
                      <c:pt idx="133">
                        <c:v>4.0999999999999996</c:v>
                      </c:pt>
                      <c:pt idx="134">
                        <c:v>4.0599999999999996</c:v>
                      </c:pt>
                      <c:pt idx="135">
                        <c:v>4.22</c:v>
                      </c:pt>
                      <c:pt idx="136">
                        <c:v>4.04</c:v>
                      </c:pt>
                      <c:pt idx="137">
                        <c:v>4.4000000000000004</c:v>
                      </c:pt>
                      <c:pt idx="138">
                        <c:v>4.0599999999999996</c:v>
                      </c:pt>
                      <c:pt idx="139">
                        <c:v>4.16</c:v>
                      </c:pt>
                      <c:pt idx="140">
                        <c:v>4</c:v>
                      </c:pt>
                      <c:pt idx="141">
                        <c:v>4.03</c:v>
                      </c:pt>
                      <c:pt idx="142">
                        <c:v>4.12</c:v>
                      </c:pt>
                      <c:pt idx="143">
                        <c:v>4.82</c:v>
                      </c:pt>
                      <c:pt idx="144">
                        <c:v>4.25</c:v>
                      </c:pt>
                      <c:pt idx="145">
                        <c:v>4.62</c:v>
                      </c:pt>
                      <c:pt idx="146">
                        <c:v>4.4400000000000004</c:v>
                      </c:pt>
                      <c:pt idx="147">
                        <c:v>5.31</c:v>
                      </c:pt>
                      <c:pt idx="148">
                        <c:v>4.9000000000000004</c:v>
                      </c:pt>
                      <c:pt idx="149">
                        <c:v>4.5999999999999996</c:v>
                      </c:pt>
                      <c:pt idx="150">
                        <c:v>4.03</c:v>
                      </c:pt>
                      <c:pt idx="151">
                        <c:v>4.3899999999999997</c:v>
                      </c:pt>
                      <c:pt idx="152">
                        <c:v>4.3899999999999997</c:v>
                      </c:pt>
                      <c:pt idx="153">
                        <c:v>4.4000000000000004</c:v>
                      </c:pt>
                      <c:pt idx="154">
                        <c:v>4.54</c:v>
                      </c:pt>
                      <c:pt idx="155">
                        <c:v>4.3600000000000003</c:v>
                      </c:pt>
                      <c:pt idx="156">
                        <c:v>4.17</c:v>
                      </c:pt>
                      <c:pt idx="157">
                        <c:v>4</c:v>
                      </c:pt>
                      <c:pt idx="158">
                        <c:v>3.93</c:v>
                      </c:pt>
                      <c:pt idx="159">
                        <c:v>4.12</c:v>
                      </c:pt>
                      <c:pt idx="160">
                        <c:v>3.9</c:v>
                      </c:pt>
                      <c:pt idx="161">
                        <c:v>4.18</c:v>
                      </c:pt>
                      <c:pt idx="162">
                        <c:v>4.2</c:v>
                      </c:pt>
                      <c:pt idx="163">
                        <c:v>4.78</c:v>
                      </c:pt>
                      <c:pt idx="164">
                        <c:v>4.66</c:v>
                      </c:pt>
                      <c:pt idx="165">
                        <c:v>5.16</c:v>
                      </c:pt>
                      <c:pt idx="166">
                        <c:v>6.08</c:v>
                      </c:pt>
                      <c:pt idx="167">
                        <c:v>6.08</c:v>
                      </c:pt>
                      <c:pt idx="168">
                        <c:v>5.36</c:v>
                      </c:pt>
                      <c:pt idx="169">
                        <c:v>5.18</c:v>
                      </c:pt>
                      <c:pt idx="170">
                        <c:v>4.54</c:v>
                      </c:pt>
                      <c:pt idx="171">
                        <c:v>4.42</c:v>
                      </c:pt>
                      <c:pt idx="172">
                        <c:v>4.17</c:v>
                      </c:pt>
                      <c:pt idx="173">
                        <c:v>4.3</c:v>
                      </c:pt>
                      <c:pt idx="174">
                        <c:v>3.92</c:v>
                      </c:pt>
                      <c:pt idx="175">
                        <c:v>3.84</c:v>
                      </c:pt>
                      <c:pt idx="176">
                        <c:v>3.6</c:v>
                      </c:pt>
                      <c:pt idx="177">
                        <c:v>3.81</c:v>
                      </c:pt>
                      <c:pt idx="178">
                        <c:v>3.88</c:v>
                      </c:pt>
                      <c:pt idx="179">
                        <c:v>3.8</c:v>
                      </c:pt>
                      <c:pt idx="180">
                        <c:v>3.56</c:v>
                      </c:pt>
                      <c:pt idx="181">
                        <c:v>3.8</c:v>
                      </c:pt>
                      <c:pt idx="182">
                        <c:v>3.68</c:v>
                      </c:pt>
                      <c:pt idx="183">
                        <c:v>3.82</c:v>
                      </c:pt>
                      <c:pt idx="184">
                        <c:v>3.8</c:v>
                      </c:pt>
                      <c:pt idx="185">
                        <c:v>3.82</c:v>
                      </c:pt>
                      <c:pt idx="186">
                        <c:v>3.76</c:v>
                      </c:pt>
                      <c:pt idx="187">
                        <c:v>4.3600000000000003</c:v>
                      </c:pt>
                      <c:pt idx="188">
                        <c:v>4.8600000000000003</c:v>
                      </c:pt>
                      <c:pt idx="189">
                        <c:v>5</c:v>
                      </c:pt>
                      <c:pt idx="190">
                        <c:v>4.9800000000000004</c:v>
                      </c:pt>
                      <c:pt idx="191">
                        <c:v>5</c:v>
                      </c:pt>
                      <c:pt idx="192">
                        <c:v>4.5999999999999996</c:v>
                      </c:pt>
                      <c:pt idx="193">
                        <c:v>4.79</c:v>
                      </c:pt>
                      <c:pt idx="194">
                        <c:v>4.82</c:v>
                      </c:pt>
                      <c:pt idx="195">
                        <c:v>5.08</c:v>
                      </c:pt>
                      <c:pt idx="196">
                        <c:v>4.84</c:v>
                      </c:pt>
                      <c:pt idx="197">
                        <c:v>4.8899999999999997</c:v>
                      </c:pt>
                      <c:pt idx="198">
                        <c:v>4.8499999999999996</c:v>
                      </c:pt>
                      <c:pt idx="199">
                        <c:v>4.76</c:v>
                      </c:pt>
                      <c:pt idx="200">
                        <c:v>4.5</c:v>
                      </c:pt>
                      <c:pt idx="201">
                        <c:v>4.38</c:v>
                      </c:pt>
                      <c:pt idx="202">
                        <c:v>4.3600000000000003</c:v>
                      </c:pt>
                      <c:pt idx="203">
                        <c:v>5.62</c:v>
                      </c:pt>
                      <c:pt idx="204">
                        <c:v>6.64</c:v>
                      </c:pt>
                      <c:pt idx="205">
                        <c:v>6.8</c:v>
                      </c:pt>
                      <c:pt idx="206">
                        <c:v>6.22</c:v>
                      </c:pt>
                      <c:pt idx="207">
                        <c:v>6.46</c:v>
                      </c:pt>
                      <c:pt idx="208">
                        <c:v>5.84</c:v>
                      </c:pt>
                      <c:pt idx="209">
                        <c:v>5.22</c:v>
                      </c:pt>
                      <c:pt idx="210">
                        <c:v>4.43</c:v>
                      </c:pt>
                      <c:pt idx="211">
                        <c:v>4.3</c:v>
                      </c:pt>
                      <c:pt idx="212">
                        <c:v>3.88</c:v>
                      </c:pt>
                      <c:pt idx="213">
                        <c:v>3.92</c:v>
                      </c:pt>
                      <c:pt idx="214">
                        <c:v>3.56</c:v>
                      </c:pt>
                      <c:pt idx="215">
                        <c:v>3.94</c:v>
                      </c:pt>
                      <c:pt idx="216">
                        <c:v>3.72</c:v>
                      </c:pt>
                      <c:pt idx="217">
                        <c:v>4</c:v>
                      </c:pt>
                      <c:pt idx="218">
                        <c:v>3.5</c:v>
                      </c:pt>
                      <c:pt idx="219">
                        <c:v>3.72</c:v>
                      </c:pt>
                      <c:pt idx="220">
                        <c:v>3.5</c:v>
                      </c:pt>
                      <c:pt idx="221">
                        <c:v>4</c:v>
                      </c:pt>
                      <c:pt idx="222">
                        <c:v>3.46</c:v>
                      </c:pt>
                      <c:pt idx="223">
                        <c:v>3.72</c:v>
                      </c:pt>
                      <c:pt idx="224">
                        <c:v>3.16</c:v>
                      </c:pt>
                      <c:pt idx="225">
                        <c:v>3.44</c:v>
                      </c:pt>
                      <c:pt idx="226">
                        <c:v>3.14</c:v>
                      </c:pt>
                      <c:pt idx="227">
                        <c:v>3.84</c:v>
                      </c:pt>
                      <c:pt idx="228">
                        <c:v>3.58</c:v>
                      </c:pt>
                      <c:pt idx="229">
                        <c:v>4.3</c:v>
                      </c:pt>
                      <c:pt idx="230">
                        <c:v>4.07</c:v>
                      </c:pt>
                      <c:pt idx="231">
                        <c:v>4.7</c:v>
                      </c:pt>
                      <c:pt idx="232">
                        <c:v>4.5599999999999996</c:v>
                      </c:pt>
                      <c:pt idx="233">
                        <c:v>4.5199999999999996</c:v>
                      </c:pt>
                      <c:pt idx="234">
                        <c:v>4.0999999999999996</c:v>
                      </c:pt>
                      <c:pt idx="235">
                        <c:v>4.0999999999999996</c:v>
                      </c:pt>
                      <c:pt idx="236">
                        <c:v>3.72</c:v>
                      </c:pt>
                      <c:pt idx="237">
                        <c:v>3.82</c:v>
                      </c:pt>
                      <c:pt idx="238">
                        <c:v>3.94</c:v>
                      </c:pt>
                      <c:pt idx="239">
                        <c:v>5.46</c:v>
                      </c:pt>
                      <c:pt idx="240">
                        <c:v>5.78</c:v>
                      </c:pt>
                      <c:pt idx="241">
                        <c:v>5.28</c:v>
                      </c:pt>
                      <c:pt idx="242">
                        <c:v>4.58</c:v>
                      </c:pt>
                      <c:pt idx="243">
                        <c:v>4.42</c:v>
                      </c:pt>
                      <c:pt idx="244">
                        <c:v>4.16</c:v>
                      </c:pt>
                      <c:pt idx="245">
                        <c:v>4.2300000000000004</c:v>
                      </c:pt>
                      <c:pt idx="246">
                        <c:v>4.04</c:v>
                      </c:pt>
                      <c:pt idx="247">
                        <c:v>4.4000000000000004</c:v>
                      </c:pt>
                      <c:pt idx="248">
                        <c:v>4.2</c:v>
                      </c:pt>
                      <c:pt idx="249">
                        <c:v>4.57</c:v>
                      </c:pt>
                      <c:pt idx="250">
                        <c:v>4.71</c:v>
                      </c:pt>
                      <c:pt idx="251">
                        <c:v>4.68</c:v>
                      </c:pt>
                      <c:pt idx="252">
                        <c:v>4.5599999999999996</c:v>
                      </c:pt>
                      <c:pt idx="253">
                        <c:v>4.97</c:v>
                      </c:pt>
                      <c:pt idx="254">
                        <c:v>4.82</c:v>
                      </c:pt>
                      <c:pt idx="255">
                        <c:v>4.92</c:v>
                      </c:pt>
                      <c:pt idx="256">
                        <c:v>5.0599999999999996</c:v>
                      </c:pt>
                      <c:pt idx="257">
                        <c:v>5.32</c:v>
                      </c:pt>
                      <c:pt idx="258">
                        <c:v>5.12</c:v>
                      </c:pt>
                      <c:pt idx="259">
                        <c:v>5.14</c:v>
                      </c:pt>
                      <c:pt idx="260">
                        <c:v>4.68</c:v>
                      </c:pt>
                      <c:pt idx="261">
                        <c:v>4.9000000000000004</c:v>
                      </c:pt>
                      <c:pt idx="262">
                        <c:v>4.82</c:v>
                      </c:pt>
                      <c:pt idx="263">
                        <c:v>4.78</c:v>
                      </c:pt>
                      <c:pt idx="264">
                        <c:v>4.6399999999999997</c:v>
                      </c:pt>
                      <c:pt idx="265">
                        <c:v>4.1399999999999997</c:v>
                      </c:pt>
                      <c:pt idx="266">
                        <c:v>3.84</c:v>
                      </c:pt>
                      <c:pt idx="267">
                        <c:v>3.72</c:v>
                      </c:pt>
                      <c:pt idx="268">
                        <c:v>3.5</c:v>
                      </c:pt>
                      <c:pt idx="269">
                        <c:v>3.6</c:v>
                      </c:pt>
                      <c:pt idx="270">
                        <c:v>3.32</c:v>
                      </c:pt>
                      <c:pt idx="271">
                        <c:v>3.37</c:v>
                      </c:pt>
                      <c:pt idx="272">
                        <c:v>3.2</c:v>
                      </c:pt>
                      <c:pt idx="273">
                        <c:v>4</c:v>
                      </c:pt>
                      <c:pt idx="274">
                        <c:v>3.74</c:v>
                      </c:pt>
                      <c:pt idx="275">
                        <c:v>3.6</c:v>
                      </c:pt>
                      <c:pt idx="276">
                        <c:v>3.24</c:v>
                      </c:pt>
                      <c:pt idx="277">
                        <c:v>3.62</c:v>
                      </c:pt>
                      <c:pt idx="278">
                        <c:v>3.32</c:v>
                      </c:pt>
                      <c:pt idx="279">
                        <c:v>3.36</c:v>
                      </c:pt>
                      <c:pt idx="280">
                        <c:v>3.04</c:v>
                      </c:pt>
                      <c:pt idx="281">
                        <c:v>3.35</c:v>
                      </c:pt>
                      <c:pt idx="282">
                        <c:v>3.06</c:v>
                      </c:pt>
                      <c:pt idx="283">
                        <c:v>3.29</c:v>
                      </c:pt>
                      <c:pt idx="284">
                        <c:v>2.96</c:v>
                      </c:pt>
                      <c:pt idx="285">
                        <c:v>3.2</c:v>
                      </c:pt>
                      <c:pt idx="286">
                        <c:v>2.84</c:v>
                      </c:pt>
                      <c:pt idx="287">
                        <c:v>3.03</c:v>
                      </c:pt>
                      <c:pt idx="288">
                        <c:v>2.56</c:v>
                      </c:pt>
                      <c:pt idx="289">
                        <c:v>2.96</c:v>
                      </c:pt>
                      <c:pt idx="290">
                        <c:v>2.64</c:v>
                      </c:pt>
                      <c:pt idx="291">
                        <c:v>3.35</c:v>
                      </c:pt>
                      <c:pt idx="292">
                        <c:v>2.9</c:v>
                      </c:pt>
                      <c:pt idx="293">
                        <c:v>3.2</c:v>
                      </c:pt>
                      <c:pt idx="294">
                        <c:v>2.7</c:v>
                      </c:pt>
                      <c:pt idx="295">
                        <c:v>3.04</c:v>
                      </c:pt>
                      <c:pt idx="296">
                        <c:v>2.58</c:v>
                      </c:pt>
                      <c:pt idx="297">
                        <c:v>3.28</c:v>
                      </c:pt>
                      <c:pt idx="298">
                        <c:v>3.22</c:v>
                      </c:pt>
                      <c:pt idx="299">
                        <c:v>3.24</c:v>
                      </c:pt>
                      <c:pt idx="300">
                        <c:v>2.74</c:v>
                      </c:pt>
                      <c:pt idx="301">
                        <c:v>3.48</c:v>
                      </c:pt>
                      <c:pt idx="302">
                        <c:v>3.02</c:v>
                      </c:pt>
                      <c:pt idx="303">
                        <c:v>3.24</c:v>
                      </c:pt>
                      <c:pt idx="304">
                        <c:v>3.08</c:v>
                      </c:pt>
                      <c:pt idx="305">
                        <c:v>3.6</c:v>
                      </c:pt>
                      <c:pt idx="306">
                        <c:v>3</c:v>
                      </c:pt>
                      <c:pt idx="307">
                        <c:v>3.16</c:v>
                      </c:pt>
                      <c:pt idx="308">
                        <c:v>2.8</c:v>
                      </c:pt>
                      <c:pt idx="309">
                        <c:v>3.34</c:v>
                      </c:pt>
                      <c:pt idx="310">
                        <c:v>3.38</c:v>
                      </c:pt>
                      <c:pt idx="311">
                        <c:v>3.54</c:v>
                      </c:pt>
                      <c:pt idx="312">
                        <c:v>3.24</c:v>
                      </c:pt>
                      <c:pt idx="313">
                        <c:v>3.72</c:v>
                      </c:pt>
                      <c:pt idx="314">
                        <c:v>3.8</c:v>
                      </c:pt>
                      <c:pt idx="315">
                        <c:v>3.88</c:v>
                      </c:pt>
                      <c:pt idx="316">
                        <c:v>3.78</c:v>
                      </c:pt>
                      <c:pt idx="317">
                        <c:v>4.2</c:v>
                      </c:pt>
                      <c:pt idx="318">
                        <c:v>3.98</c:v>
                      </c:pt>
                      <c:pt idx="319">
                        <c:v>4.84</c:v>
                      </c:pt>
                      <c:pt idx="320">
                        <c:v>4.66</c:v>
                      </c:pt>
                      <c:pt idx="321">
                        <c:v>4.92</c:v>
                      </c:pt>
                      <c:pt idx="322">
                        <c:v>4.13</c:v>
                      </c:pt>
                      <c:pt idx="323">
                        <c:v>4.24</c:v>
                      </c:pt>
                      <c:pt idx="324">
                        <c:v>4.01</c:v>
                      </c:pt>
                      <c:pt idx="325">
                        <c:v>4.12</c:v>
                      </c:pt>
                      <c:pt idx="326">
                        <c:v>3.61</c:v>
                      </c:pt>
                      <c:pt idx="327">
                        <c:v>3.66</c:v>
                      </c:pt>
                      <c:pt idx="328">
                        <c:v>3.42</c:v>
                      </c:pt>
                      <c:pt idx="329">
                        <c:v>3.51</c:v>
                      </c:pt>
                      <c:pt idx="330">
                        <c:v>3.04</c:v>
                      </c:pt>
                      <c:pt idx="331">
                        <c:v>3.31</c:v>
                      </c:pt>
                      <c:pt idx="332">
                        <c:v>2.9</c:v>
                      </c:pt>
                      <c:pt idx="333">
                        <c:v>3.26</c:v>
                      </c:pt>
                      <c:pt idx="334">
                        <c:v>3.26</c:v>
                      </c:pt>
                      <c:pt idx="335">
                        <c:v>2.82</c:v>
                      </c:pt>
                      <c:pt idx="336">
                        <c:v>3.1</c:v>
                      </c:pt>
                      <c:pt idx="337">
                        <c:v>2.56</c:v>
                      </c:pt>
                      <c:pt idx="338">
                        <c:v>2.16</c:v>
                      </c:pt>
                      <c:pt idx="339">
                        <c:v>2.5</c:v>
                      </c:pt>
                      <c:pt idx="340">
                        <c:v>2.72</c:v>
                      </c:pt>
                      <c:pt idx="341">
                        <c:v>2.62</c:v>
                      </c:pt>
                      <c:pt idx="342">
                        <c:v>2.64</c:v>
                      </c:pt>
                      <c:pt idx="343">
                        <c:v>2.68</c:v>
                      </c:pt>
                      <c:pt idx="344">
                        <c:v>2.4</c:v>
                      </c:pt>
                      <c:pt idx="345">
                        <c:v>2.7</c:v>
                      </c:pt>
                      <c:pt idx="346">
                        <c:v>2.42</c:v>
                      </c:pt>
                      <c:pt idx="347">
                        <c:v>2.78</c:v>
                      </c:pt>
                      <c:pt idx="348">
                        <c:v>2.48</c:v>
                      </c:pt>
                      <c:pt idx="349">
                        <c:v>2.63</c:v>
                      </c:pt>
                      <c:pt idx="350">
                        <c:v>2.1</c:v>
                      </c:pt>
                      <c:pt idx="351">
                        <c:v>2.54</c:v>
                      </c:pt>
                      <c:pt idx="352">
                        <c:v>2.04</c:v>
                      </c:pt>
                      <c:pt idx="353">
                        <c:v>2.2200000000000002</c:v>
                      </c:pt>
                      <c:pt idx="354">
                        <c:v>1.9</c:v>
                      </c:pt>
                      <c:pt idx="355">
                        <c:v>2.2200000000000002</c:v>
                      </c:pt>
                      <c:pt idx="356">
                        <c:v>2.02</c:v>
                      </c:pt>
                      <c:pt idx="357">
                        <c:v>2.38</c:v>
                      </c:pt>
                      <c:pt idx="358">
                        <c:v>2.06</c:v>
                      </c:pt>
                      <c:pt idx="359">
                        <c:v>2.36</c:v>
                      </c:pt>
                      <c:pt idx="360">
                        <c:v>2</c:v>
                      </c:pt>
                      <c:pt idx="361">
                        <c:v>2.38</c:v>
                      </c:pt>
                      <c:pt idx="362">
                        <c:v>1.98</c:v>
                      </c:pt>
                      <c:pt idx="363">
                        <c:v>2.2999999999999998</c:v>
                      </c:pt>
                      <c:pt idx="364">
                        <c:v>1.94</c:v>
                      </c:pt>
                      <c:pt idx="365">
                        <c:v>2.2599999999999998</c:v>
                      </c:pt>
                      <c:pt idx="366">
                        <c:v>2.08</c:v>
                      </c:pt>
                      <c:pt idx="367">
                        <c:v>2.46</c:v>
                      </c:pt>
                      <c:pt idx="368">
                        <c:v>2.2000000000000002</c:v>
                      </c:pt>
                      <c:pt idx="369">
                        <c:v>2.66</c:v>
                      </c:pt>
                      <c:pt idx="370">
                        <c:v>2.1</c:v>
                      </c:pt>
                      <c:pt idx="371">
                        <c:v>2.2999999999999998</c:v>
                      </c:pt>
                      <c:pt idx="372">
                        <c:v>1.7</c:v>
                      </c:pt>
                      <c:pt idx="373">
                        <c:v>2.02</c:v>
                      </c:pt>
                      <c:pt idx="374">
                        <c:v>1.86</c:v>
                      </c:pt>
                      <c:pt idx="375">
                        <c:v>2.2000000000000002</c:v>
                      </c:pt>
                      <c:pt idx="376">
                        <c:v>1.88</c:v>
                      </c:pt>
                      <c:pt idx="377">
                        <c:v>1.87</c:v>
                      </c:pt>
                      <c:pt idx="378">
                        <c:v>1.5</c:v>
                      </c:pt>
                      <c:pt idx="379">
                        <c:v>1.88</c:v>
                      </c:pt>
                      <c:pt idx="380">
                        <c:v>1.46</c:v>
                      </c:pt>
                      <c:pt idx="381">
                        <c:v>1.84</c:v>
                      </c:pt>
                      <c:pt idx="382">
                        <c:v>1.48</c:v>
                      </c:pt>
                      <c:pt idx="383">
                        <c:v>1.84</c:v>
                      </c:pt>
                      <c:pt idx="384">
                        <c:v>1.42</c:v>
                      </c:pt>
                      <c:pt idx="385">
                        <c:v>1.8</c:v>
                      </c:pt>
                      <c:pt idx="386">
                        <c:v>1.37</c:v>
                      </c:pt>
                      <c:pt idx="387">
                        <c:v>2</c:v>
                      </c:pt>
                      <c:pt idx="388">
                        <c:v>1.48</c:v>
                      </c:pt>
                      <c:pt idx="389">
                        <c:v>2.04</c:v>
                      </c:pt>
                      <c:pt idx="390">
                        <c:v>1.48</c:v>
                      </c:pt>
                      <c:pt idx="391">
                        <c:v>2.04</c:v>
                      </c:pt>
                      <c:pt idx="392">
                        <c:v>1.38</c:v>
                      </c:pt>
                      <c:pt idx="393">
                        <c:v>1.82</c:v>
                      </c:pt>
                      <c:pt idx="394">
                        <c:v>1.34</c:v>
                      </c:pt>
                      <c:pt idx="395">
                        <c:v>1.76</c:v>
                      </c:pt>
                      <c:pt idx="396">
                        <c:v>1.48</c:v>
                      </c:pt>
                      <c:pt idx="397">
                        <c:v>2</c:v>
                      </c:pt>
                      <c:pt idx="398">
                        <c:v>1.3</c:v>
                      </c:pt>
                      <c:pt idx="399">
                        <c:v>1.84</c:v>
                      </c:pt>
                      <c:pt idx="400">
                        <c:v>1.4</c:v>
                      </c:pt>
                      <c:pt idx="401">
                        <c:v>1.7</c:v>
                      </c:pt>
                      <c:pt idx="402">
                        <c:v>1.35</c:v>
                      </c:pt>
                      <c:pt idx="403">
                        <c:v>1.68</c:v>
                      </c:pt>
                      <c:pt idx="404">
                        <c:v>1.34</c:v>
                      </c:pt>
                      <c:pt idx="405">
                        <c:v>1.68</c:v>
                      </c:pt>
                      <c:pt idx="406">
                        <c:v>1.34</c:v>
                      </c:pt>
                      <c:pt idx="407">
                        <c:v>1.74</c:v>
                      </c:pt>
                      <c:pt idx="408">
                        <c:v>1.4</c:v>
                      </c:pt>
                      <c:pt idx="409">
                        <c:v>1.7</c:v>
                      </c:pt>
                      <c:pt idx="410">
                        <c:v>1.5</c:v>
                      </c:pt>
                      <c:pt idx="411">
                        <c:v>2.12</c:v>
                      </c:pt>
                      <c:pt idx="412">
                        <c:v>1.58</c:v>
                      </c:pt>
                      <c:pt idx="413">
                        <c:v>2.1800000000000002</c:v>
                      </c:pt>
                      <c:pt idx="414">
                        <c:v>2</c:v>
                      </c:pt>
                      <c:pt idx="415">
                        <c:v>2.2999999999999998</c:v>
                      </c:pt>
                      <c:pt idx="416">
                        <c:v>2.3199999999999998</c:v>
                      </c:pt>
                      <c:pt idx="417">
                        <c:v>2.44</c:v>
                      </c:pt>
                      <c:pt idx="418">
                        <c:v>2.36</c:v>
                      </c:pt>
                      <c:pt idx="419">
                        <c:v>2.66</c:v>
                      </c:pt>
                      <c:pt idx="420">
                        <c:v>1.88</c:v>
                      </c:pt>
                      <c:pt idx="421">
                        <c:v>2.2200000000000002</c:v>
                      </c:pt>
                      <c:pt idx="422">
                        <c:v>1.7</c:v>
                      </c:pt>
                      <c:pt idx="423">
                        <c:v>1.74</c:v>
                      </c:pt>
                      <c:pt idx="424">
                        <c:v>1.4</c:v>
                      </c:pt>
                      <c:pt idx="425">
                        <c:v>2.02</c:v>
                      </c:pt>
                      <c:pt idx="426">
                        <c:v>1.52</c:v>
                      </c:pt>
                      <c:pt idx="427">
                        <c:v>2.02</c:v>
                      </c:pt>
                      <c:pt idx="428">
                        <c:v>1.42</c:v>
                      </c:pt>
                      <c:pt idx="429">
                        <c:v>2.02</c:v>
                      </c:pt>
                      <c:pt idx="430">
                        <c:v>1.33</c:v>
                      </c:pt>
                      <c:pt idx="431">
                        <c:v>1.96</c:v>
                      </c:pt>
                      <c:pt idx="432">
                        <c:v>1.3</c:v>
                      </c:pt>
                      <c:pt idx="433">
                        <c:v>1.76</c:v>
                      </c:pt>
                      <c:pt idx="434">
                        <c:v>1.21</c:v>
                      </c:pt>
                      <c:pt idx="435">
                        <c:v>1.54</c:v>
                      </c:pt>
                      <c:pt idx="436">
                        <c:v>1.1000000000000001</c:v>
                      </c:pt>
                      <c:pt idx="437">
                        <c:v>1.51</c:v>
                      </c:pt>
                      <c:pt idx="438">
                        <c:v>1.06</c:v>
                      </c:pt>
                      <c:pt idx="439">
                        <c:v>1.22</c:v>
                      </c:pt>
                      <c:pt idx="440">
                        <c:v>0.96</c:v>
                      </c:pt>
                      <c:pt idx="441">
                        <c:v>1.46</c:v>
                      </c:pt>
                      <c:pt idx="442">
                        <c:v>1.1000000000000001</c:v>
                      </c:pt>
                      <c:pt idx="443">
                        <c:v>1.9</c:v>
                      </c:pt>
                      <c:pt idx="444">
                        <c:v>1.31</c:v>
                      </c:pt>
                      <c:pt idx="445">
                        <c:v>1.98</c:v>
                      </c:pt>
                      <c:pt idx="446">
                        <c:v>1.48</c:v>
                      </c:pt>
                      <c:pt idx="447">
                        <c:v>1.02</c:v>
                      </c:pt>
                      <c:pt idx="448">
                        <c:v>1.28</c:v>
                      </c:pt>
                      <c:pt idx="449">
                        <c:v>1.67</c:v>
                      </c:pt>
                      <c:pt idx="450">
                        <c:v>1.1399999999999999</c:v>
                      </c:pt>
                      <c:pt idx="451">
                        <c:v>1.6</c:v>
                      </c:pt>
                      <c:pt idx="452">
                        <c:v>1.18</c:v>
                      </c:pt>
                      <c:pt idx="453">
                        <c:v>1.88</c:v>
                      </c:pt>
                      <c:pt idx="454">
                        <c:v>1.21</c:v>
                      </c:pt>
                      <c:pt idx="455">
                        <c:v>1.9</c:v>
                      </c:pt>
                      <c:pt idx="456">
                        <c:v>1.24</c:v>
                      </c:pt>
                      <c:pt idx="457">
                        <c:v>1.66</c:v>
                      </c:pt>
                      <c:pt idx="458">
                        <c:v>1.24</c:v>
                      </c:pt>
                      <c:pt idx="459">
                        <c:v>1.68</c:v>
                      </c:pt>
                      <c:pt idx="460">
                        <c:v>1.2</c:v>
                      </c:pt>
                      <c:pt idx="461">
                        <c:v>1.68</c:v>
                      </c:pt>
                      <c:pt idx="462">
                        <c:v>1.28</c:v>
                      </c:pt>
                      <c:pt idx="463">
                        <c:v>1.6</c:v>
                      </c:pt>
                      <c:pt idx="464">
                        <c:v>1.2</c:v>
                      </c:pt>
                      <c:pt idx="465">
                        <c:v>1.6</c:v>
                      </c:pt>
                      <c:pt idx="466">
                        <c:v>1.22</c:v>
                      </c:pt>
                      <c:pt idx="467">
                        <c:v>1.62</c:v>
                      </c:pt>
                      <c:pt idx="468">
                        <c:v>1.2</c:v>
                      </c:pt>
                      <c:pt idx="469">
                        <c:v>1.59</c:v>
                      </c:pt>
                      <c:pt idx="470">
                        <c:v>1.1599999999999999</c:v>
                      </c:pt>
                      <c:pt idx="471">
                        <c:v>1.59</c:v>
                      </c:pt>
                      <c:pt idx="472">
                        <c:v>1.1599999999999999</c:v>
                      </c:pt>
                      <c:pt idx="473">
                        <c:v>1.56</c:v>
                      </c:pt>
                      <c:pt idx="474">
                        <c:v>1.28</c:v>
                      </c:pt>
                      <c:pt idx="475">
                        <c:v>1.58</c:v>
                      </c:pt>
                      <c:pt idx="476">
                        <c:v>1.32</c:v>
                      </c:pt>
                      <c:pt idx="477">
                        <c:v>1.59</c:v>
                      </c:pt>
                      <c:pt idx="478">
                        <c:v>1.32</c:v>
                      </c:pt>
                      <c:pt idx="479">
                        <c:v>1.58</c:v>
                      </c:pt>
                      <c:pt idx="480">
                        <c:v>1.29</c:v>
                      </c:pt>
                      <c:pt idx="481">
                        <c:v>1.7</c:v>
                      </c:pt>
                      <c:pt idx="482">
                        <c:v>1.33</c:v>
                      </c:pt>
                      <c:pt idx="483">
                        <c:v>1.72</c:v>
                      </c:pt>
                      <c:pt idx="484">
                        <c:v>1.32</c:v>
                      </c:pt>
                      <c:pt idx="485">
                        <c:v>1.72</c:v>
                      </c:pt>
                      <c:pt idx="486">
                        <c:v>1.54</c:v>
                      </c:pt>
                      <c:pt idx="487">
                        <c:v>2.14</c:v>
                      </c:pt>
                      <c:pt idx="488">
                        <c:v>1.64</c:v>
                      </c:pt>
                      <c:pt idx="489">
                        <c:v>2.1800000000000002</c:v>
                      </c:pt>
                      <c:pt idx="490">
                        <c:v>1.46</c:v>
                      </c:pt>
                      <c:pt idx="491">
                        <c:v>1.91</c:v>
                      </c:pt>
                      <c:pt idx="492">
                        <c:v>1.44</c:v>
                      </c:pt>
                      <c:pt idx="493">
                        <c:v>1.68</c:v>
                      </c:pt>
                      <c:pt idx="494">
                        <c:v>1.4</c:v>
                      </c:pt>
                      <c:pt idx="495">
                        <c:v>2.1</c:v>
                      </c:pt>
                      <c:pt idx="496">
                        <c:v>1.62</c:v>
                      </c:pt>
                      <c:pt idx="497">
                        <c:v>2.2000000000000002</c:v>
                      </c:pt>
                      <c:pt idx="498">
                        <c:v>1.7</c:v>
                      </c:pt>
                      <c:pt idx="499">
                        <c:v>2.2999999999999998</c:v>
                      </c:pt>
                      <c:pt idx="500">
                        <c:v>2.13</c:v>
                      </c:pt>
                      <c:pt idx="501">
                        <c:v>2.4300000000000002</c:v>
                      </c:pt>
                      <c:pt idx="502">
                        <c:v>1.81</c:v>
                      </c:pt>
                      <c:pt idx="503">
                        <c:v>2.36</c:v>
                      </c:pt>
                      <c:pt idx="504">
                        <c:v>1.8</c:v>
                      </c:pt>
                      <c:pt idx="505">
                        <c:v>2.4</c:v>
                      </c:pt>
                      <c:pt idx="506">
                        <c:v>1.8</c:v>
                      </c:pt>
                      <c:pt idx="507">
                        <c:v>2.42</c:v>
                      </c:pt>
                      <c:pt idx="508">
                        <c:v>1.94</c:v>
                      </c:pt>
                      <c:pt idx="509">
                        <c:v>2.54</c:v>
                      </c:pt>
                      <c:pt idx="510">
                        <c:v>1.94</c:v>
                      </c:pt>
                      <c:pt idx="511">
                        <c:v>2.46</c:v>
                      </c:pt>
                      <c:pt idx="512">
                        <c:v>1.92</c:v>
                      </c:pt>
                      <c:pt idx="513">
                        <c:v>2.52</c:v>
                      </c:pt>
                      <c:pt idx="514">
                        <c:v>2</c:v>
                      </c:pt>
                      <c:pt idx="515">
                        <c:v>2.54</c:v>
                      </c:pt>
                      <c:pt idx="516">
                        <c:v>1.7</c:v>
                      </c:pt>
                      <c:pt idx="517">
                        <c:v>2.04</c:v>
                      </c:pt>
                      <c:pt idx="518">
                        <c:v>1.7</c:v>
                      </c:pt>
                      <c:pt idx="519">
                        <c:v>2.16</c:v>
                      </c:pt>
                      <c:pt idx="520">
                        <c:v>1.62</c:v>
                      </c:pt>
                      <c:pt idx="521">
                        <c:v>1.72</c:v>
                      </c:pt>
                      <c:pt idx="522">
                        <c:v>1.74</c:v>
                      </c:pt>
                      <c:pt idx="523">
                        <c:v>2.12</c:v>
                      </c:pt>
                      <c:pt idx="524">
                        <c:v>1.76</c:v>
                      </c:pt>
                      <c:pt idx="525">
                        <c:v>2.1</c:v>
                      </c:pt>
                      <c:pt idx="526">
                        <c:v>1.76</c:v>
                      </c:pt>
                      <c:pt idx="527">
                        <c:v>2.1</c:v>
                      </c:pt>
                      <c:pt idx="528">
                        <c:v>1.74</c:v>
                      </c:pt>
                      <c:pt idx="529">
                        <c:v>2.1</c:v>
                      </c:pt>
                      <c:pt idx="530">
                        <c:v>1.6</c:v>
                      </c:pt>
                      <c:pt idx="531">
                        <c:v>2</c:v>
                      </c:pt>
                      <c:pt idx="532">
                        <c:v>1.38</c:v>
                      </c:pt>
                      <c:pt idx="533">
                        <c:v>1.68</c:v>
                      </c:pt>
                      <c:pt idx="534">
                        <c:v>1.36</c:v>
                      </c:pt>
                      <c:pt idx="535">
                        <c:v>1.5</c:v>
                      </c:pt>
                      <c:pt idx="536">
                        <c:v>1.6</c:v>
                      </c:pt>
                      <c:pt idx="537">
                        <c:v>1.54</c:v>
                      </c:pt>
                      <c:pt idx="538">
                        <c:v>1.24</c:v>
                      </c:pt>
                      <c:pt idx="539">
                        <c:v>1.32</c:v>
                      </c:pt>
                      <c:pt idx="540">
                        <c:v>1.1399999999999999</c:v>
                      </c:pt>
                      <c:pt idx="541">
                        <c:v>1.28</c:v>
                      </c:pt>
                      <c:pt idx="542">
                        <c:v>1.1200000000000001</c:v>
                      </c:pt>
                      <c:pt idx="543">
                        <c:v>1.2</c:v>
                      </c:pt>
                      <c:pt idx="544">
                        <c:v>1.52</c:v>
                      </c:pt>
                      <c:pt idx="545">
                        <c:v>1.42</c:v>
                      </c:pt>
                      <c:pt idx="546">
                        <c:v>1.1200000000000001</c:v>
                      </c:pt>
                      <c:pt idx="547">
                        <c:v>1.26</c:v>
                      </c:pt>
                      <c:pt idx="548">
                        <c:v>1.24</c:v>
                      </c:pt>
                      <c:pt idx="549">
                        <c:v>1.31</c:v>
                      </c:pt>
                      <c:pt idx="550">
                        <c:v>1.52</c:v>
                      </c:pt>
                      <c:pt idx="551">
                        <c:v>1.42</c:v>
                      </c:pt>
                      <c:pt idx="552">
                        <c:v>1.25</c:v>
                      </c:pt>
                      <c:pt idx="553">
                        <c:v>1.52</c:v>
                      </c:pt>
                      <c:pt idx="554">
                        <c:v>1.26</c:v>
                      </c:pt>
                      <c:pt idx="555">
                        <c:v>1.34</c:v>
                      </c:pt>
                      <c:pt idx="556">
                        <c:v>1.1599999999999999</c:v>
                      </c:pt>
                      <c:pt idx="557">
                        <c:v>1.28</c:v>
                      </c:pt>
                      <c:pt idx="558">
                        <c:v>1.2</c:v>
                      </c:pt>
                      <c:pt idx="559">
                        <c:v>1.26</c:v>
                      </c:pt>
                      <c:pt idx="560">
                        <c:v>1.08</c:v>
                      </c:pt>
                      <c:pt idx="561">
                        <c:v>1.18</c:v>
                      </c:pt>
                      <c:pt idx="562">
                        <c:v>0.93</c:v>
                      </c:pt>
                      <c:pt idx="563">
                        <c:v>0.98</c:v>
                      </c:pt>
                      <c:pt idx="564">
                        <c:v>0.8</c:v>
                      </c:pt>
                      <c:pt idx="565">
                        <c:v>0.94</c:v>
                      </c:pt>
                      <c:pt idx="566">
                        <c:v>0.84</c:v>
                      </c:pt>
                      <c:pt idx="567">
                        <c:v>1.1200000000000001</c:v>
                      </c:pt>
                      <c:pt idx="568">
                        <c:v>1.1200000000000001</c:v>
                      </c:pt>
                      <c:pt idx="569">
                        <c:v>1.3</c:v>
                      </c:pt>
                      <c:pt idx="570">
                        <c:v>1.1200000000000001</c:v>
                      </c:pt>
                      <c:pt idx="571">
                        <c:v>1.32</c:v>
                      </c:pt>
                      <c:pt idx="572">
                        <c:v>1.22</c:v>
                      </c:pt>
                      <c:pt idx="573">
                        <c:v>2.2999999999999998</c:v>
                      </c:pt>
                      <c:pt idx="574">
                        <c:v>2.2000000000000002</c:v>
                      </c:pt>
                      <c:pt idx="575">
                        <c:v>2.04</c:v>
                      </c:pt>
                      <c:pt idx="576">
                        <c:v>1.8</c:v>
                      </c:pt>
                      <c:pt idx="577">
                        <c:v>2.14</c:v>
                      </c:pt>
                      <c:pt idx="578">
                        <c:v>1.78</c:v>
                      </c:pt>
                      <c:pt idx="579">
                        <c:v>1.84</c:v>
                      </c:pt>
                      <c:pt idx="580">
                        <c:v>1.48</c:v>
                      </c:pt>
                      <c:pt idx="581">
                        <c:v>1.78</c:v>
                      </c:pt>
                      <c:pt idx="582">
                        <c:v>1.44</c:v>
                      </c:pt>
                      <c:pt idx="583">
                        <c:v>1.46</c:v>
                      </c:pt>
                      <c:pt idx="584">
                        <c:v>1.2</c:v>
                      </c:pt>
                      <c:pt idx="585">
                        <c:v>1.3</c:v>
                      </c:pt>
                      <c:pt idx="586">
                        <c:v>1.18</c:v>
                      </c:pt>
                      <c:pt idx="587">
                        <c:v>1.3</c:v>
                      </c:pt>
                      <c:pt idx="588">
                        <c:v>1.06</c:v>
                      </c:pt>
                      <c:pt idx="589">
                        <c:v>1.2</c:v>
                      </c:pt>
                      <c:pt idx="590">
                        <c:v>1.01</c:v>
                      </c:pt>
                      <c:pt idx="591">
                        <c:v>1.2</c:v>
                      </c:pt>
                      <c:pt idx="592">
                        <c:v>0.99</c:v>
                      </c:pt>
                      <c:pt idx="593">
                        <c:v>1.18</c:v>
                      </c:pt>
                      <c:pt idx="594">
                        <c:v>1</c:v>
                      </c:pt>
                      <c:pt idx="595">
                        <c:v>1.1499999999999999</c:v>
                      </c:pt>
                      <c:pt idx="596">
                        <c:v>0.94</c:v>
                      </c:pt>
                      <c:pt idx="597">
                        <c:v>1.1499999999999999</c:v>
                      </c:pt>
                      <c:pt idx="598">
                        <c:v>0.96</c:v>
                      </c:pt>
                      <c:pt idx="599">
                        <c:v>1.2</c:v>
                      </c:pt>
                      <c:pt idx="600">
                        <c:v>1.1000000000000001</c:v>
                      </c:pt>
                      <c:pt idx="601">
                        <c:v>1.2</c:v>
                      </c:pt>
                      <c:pt idx="602">
                        <c:v>1.1599999999999999</c:v>
                      </c:pt>
                      <c:pt idx="603">
                        <c:v>1.44</c:v>
                      </c:pt>
                      <c:pt idx="604">
                        <c:v>1.32</c:v>
                      </c:pt>
                      <c:pt idx="605">
                        <c:v>1.68</c:v>
                      </c:pt>
                      <c:pt idx="606">
                        <c:v>2.14</c:v>
                      </c:pt>
                      <c:pt idx="607">
                        <c:v>2.1</c:v>
                      </c:pt>
                      <c:pt idx="608">
                        <c:v>1.72</c:v>
                      </c:pt>
                      <c:pt idx="609">
                        <c:v>1.87</c:v>
                      </c:pt>
                      <c:pt idx="610">
                        <c:v>1.08</c:v>
                      </c:pt>
                      <c:pt idx="611">
                        <c:v>2.12</c:v>
                      </c:pt>
                      <c:pt idx="612">
                        <c:v>1.86</c:v>
                      </c:pt>
                      <c:pt idx="613">
                        <c:v>1.84</c:v>
                      </c:pt>
                      <c:pt idx="614">
                        <c:v>1.58</c:v>
                      </c:pt>
                      <c:pt idx="615">
                        <c:v>1.75</c:v>
                      </c:pt>
                      <c:pt idx="616">
                        <c:v>1.68</c:v>
                      </c:pt>
                      <c:pt idx="617">
                        <c:v>1.86</c:v>
                      </c:pt>
                      <c:pt idx="618">
                        <c:v>2.14</c:v>
                      </c:pt>
                      <c:pt idx="619">
                        <c:v>2.2599999999999998</c:v>
                      </c:pt>
                      <c:pt idx="620">
                        <c:v>2.16</c:v>
                      </c:pt>
                      <c:pt idx="621">
                        <c:v>2.92</c:v>
                      </c:pt>
                      <c:pt idx="622">
                        <c:v>1.64</c:v>
                      </c:pt>
                      <c:pt idx="623">
                        <c:v>3.26</c:v>
                      </c:pt>
                      <c:pt idx="624">
                        <c:v>3.4</c:v>
                      </c:pt>
                      <c:pt idx="625">
                        <c:v>3.92</c:v>
                      </c:pt>
                      <c:pt idx="626">
                        <c:v>3.26</c:v>
                      </c:pt>
                      <c:pt idx="627">
                        <c:v>2.76</c:v>
                      </c:pt>
                      <c:pt idx="628">
                        <c:v>2.48</c:v>
                      </c:pt>
                      <c:pt idx="629">
                        <c:v>2.3199999999999998</c:v>
                      </c:pt>
                      <c:pt idx="630">
                        <c:v>2.34</c:v>
                      </c:pt>
                      <c:pt idx="631">
                        <c:v>2.2000000000000002</c:v>
                      </c:pt>
                      <c:pt idx="632">
                        <c:v>2.48</c:v>
                      </c:pt>
                      <c:pt idx="633">
                        <c:v>2.78</c:v>
                      </c:pt>
                      <c:pt idx="634">
                        <c:v>2.6</c:v>
                      </c:pt>
                      <c:pt idx="635">
                        <c:v>2.56</c:v>
                      </c:pt>
                      <c:pt idx="636">
                        <c:v>2.64</c:v>
                      </c:pt>
                      <c:pt idx="637">
                        <c:v>2.74</c:v>
                      </c:pt>
                      <c:pt idx="638">
                        <c:v>2.48</c:v>
                      </c:pt>
                      <c:pt idx="639">
                        <c:v>2.2000000000000002</c:v>
                      </c:pt>
                      <c:pt idx="640">
                        <c:v>1.78</c:v>
                      </c:pt>
                      <c:pt idx="641">
                        <c:v>1.94</c:v>
                      </c:pt>
                      <c:pt idx="642">
                        <c:v>1.74</c:v>
                      </c:pt>
                      <c:pt idx="643">
                        <c:v>2.2000000000000002</c:v>
                      </c:pt>
                      <c:pt idx="644">
                        <c:v>2.06</c:v>
                      </c:pt>
                      <c:pt idx="645">
                        <c:v>2.3199999999999998</c:v>
                      </c:pt>
                      <c:pt idx="646">
                        <c:v>2.1800000000000002</c:v>
                      </c:pt>
                      <c:pt idx="647">
                        <c:v>2.52</c:v>
                      </c:pt>
                      <c:pt idx="648">
                        <c:v>2.9</c:v>
                      </c:pt>
                      <c:pt idx="649">
                        <c:v>2.62</c:v>
                      </c:pt>
                      <c:pt idx="650">
                        <c:v>2.1</c:v>
                      </c:pt>
                      <c:pt idx="651">
                        <c:v>2.4700000000000002</c:v>
                      </c:pt>
                      <c:pt idx="652">
                        <c:v>2.2999999999999998</c:v>
                      </c:pt>
                      <c:pt idx="653">
                        <c:v>2.2999999999999998</c:v>
                      </c:pt>
                      <c:pt idx="654">
                        <c:v>2.38</c:v>
                      </c:pt>
                      <c:pt idx="655">
                        <c:v>2.2999999999999998</c:v>
                      </c:pt>
                      <c:pt idx="656">
                        <c:v>2.2999999999999998</c:v>
                      </c:pt>
                      <c:pt idx="657">
                        <c:v>2.36</c:v>
                      </c:pt>
                      <c:pt idx="658">
                        <c:v>2.2799999999999998</c:v>
                      </c:pt>
                      <c:pt idx="659">
                        <c:v>2.5299999999999998</c:v>
                      </c:pt>
                      <c:pt idx="660">
                        <c:v>2.62</c:v>
                      </c:pt>
                      <c:pt idx="661">
                        <c:v>2.44</c:v>
                      </c:pt>
                      <c:pt idx="662">
                        <c:v>2.14</c:v>
                      </c:pt>
                      <c:pt idx="663">
                        <c:v>2.2599999999999998</c:v>
                      </c:pt>
                      <c:pt idx="664">
                        <c:v>2.1800000000000002</c:v>
                      </c:pt>
                      <c:pt idx="665">
                        <c:v>2.52</c:v>
                      </c:pt>
                      <c:pt idx="666">
                        <c:v>2.56</c:v>
                      </c:pt>
                      <c:pt idx="667">
                        <c:v>2.44</c:v>
                      </c:pt>
                      <c:pt idx="668">
                        <c:v>2.1</c:v>
                      </c:pt>
                      <c:pt idx="669">
                        <c:v>2</c:v>
                      </c:pt>
                      <c:pt idx="670">
                        <c:v>1.8</c:v>
                      </c:pt>
                      <c:pt idx="671">
                        <c:v>1.8</c:v>
                      </c:pt>
                      <c:pt idx="672">
                        <c:v>1.76</c:v>
                      </c:pt>
                      <c:pt idx="673">
                        <c:v>1.98</c:v>
                      </c:pt>
                      <c:pt idx="674">
                        <c:v>1.82</c:v>
                      </c:pt>
                      <c:pt idx="675">
                        <c:v>1.76</c:v>
                      </c:pt>
                      <c:pt idx="676">
                        <c:v>1.62</c:v>
                      </c:pt>
                      <c:pt idx="677">
                        <c:v>1.81</c:v>
                      </c:pt>
                      <c:pt idx="678">
                        <c:v>2.04</c:v>
                      </c:pt>
                      <c:pt idx="679">
                        <c:v>2.57</c:v>
                      </c:pt>
                      <c:pt idx="680">
                        <c:v>2.86</c:v>
                      </c:pt>
                      <c:pt idx="681">
                        <c:v>3.88</c:v>
                      </c:pt>
                      <c:pt idx="682">
                        <c:v>4</c:v>
                      </c:pt>
                      <c:pt idx="683">
                        <c:v>3.64</c:v>
                      </c:pt>
                      <c:pt idx="684">
                        <c:v>3.22</c:v>
                      </c:pt>
                      <c:pt idx="685">
                        <c:v>3.4</c:v>
                      </c:pt>
                      <c:pt idx="686">
                        <c:v>3.66</c:v>
                      </c:pt>
                      <c:pt idx="687">
                        <c:v>3.84</c:v>
                      </c:pt>
                      <c:pt idx="688">
                        <c:v>3.28</c:v>
                      </c:pt>
                      <c:pt idx="689">
                        <c:v>2.95</c:v>
                      </c:pt>
                      <c:pt idx="690">
                        <c:v>2.84</c:v>
                      </c:pt>
                      <c:pt idx="691">
                        <c:v>3.6</c:v>
                      </c:pt>
                      <c:pt idx="692">
                        <c:v>3.72</c:v>
                      </c:pt>
                      <c:pt idx="693">
                        <c:v>3.41</c:v>
                      </c:pt>
                      <c:pt idx="694">
                        <c:v>2.4300000000000002</c:v>
                      </c:pt>
                      <c:pt idx="695">
                        <c:v>3.44</c:v>
                      </c:pt>
                      <c:pt idx="696">
                        <c:v>3.24</c:v>
                      </c:pt>
                      <c:pt idx="697">
                        <c:v>3.28</c:v>
                      </c:pt>
                      <c:pt idx="698">
                        <c:v>3</c:v>
                      </c:pt>
                      <c:pt idx="699">
                        <c:v>3.16</c:v>
                      </c:pt>
                      <c:pt idx="700">
                        <c:v>2.82</c:v>
                      </c:pt>
                      <c:pt idx="701">
                        <c:v>3.1</c:v>
                      </c:pt>
                      <c:pt idx="702">
                        <c:v>2.68</c:v>
                      </c:pt>
                      <c:pt idx="703">
                        <c:v>2.76</c:v>
                      </c:pt>
                      <c:pt idx="704">
                        <c:v>2.67</c:v>
                      </c:pt>
                      <c:pt idx="705">
                        <c:v>3.33</c:v>
                      </c:pt>
                      <c:pt idx="706">
                        <c:v>3.38</c:v>
                      </c:pt>
                      <c:pt idx="707">
                        <c:v>3.62</c:v>
                      </c:pt>
                      <c:pt idx="708">
                        <c:v>4.22</c:v>
                      </c:pt>
                      <c:pt idx="709">
                        <c:v>4.8</c:v>
                      </c:pt>
                      <c:pt idx="710">
                        <c:v>4.47</c:v>
                      </c:pt>
                      <c:pt idx="711">
                        <c:v>4.18</c:v>
                      </c:pt>
                      <c:pt idx="712">
                        <c:v>3.9</c:v>
                      </c:pt>
                      <c:pt idx="713">
                        <c:v>3.93</c:v>
                      </c:pt>
                      <c:pt idx="714">
                        <c:v>3.68</c:v>
                      </c:pt>
                      <c:pt idx="715">
                        <c:v>3.72</c:v>
                      </c:pt>
                      <c:pt idx="716">
                        <c:v>3.72</c:v>
                      </c:pt>
                      <c:pt idx="717">
                        <c:v>3.76</c:v>
                      </c:pt>
                      <c:pt idx="718">
                        <c:v>3.68</c:v>
                      </c:pt>
                      <c:pt idx="719">
                        <c:v>4.3499999999999996</c:v>
                      </c:pt>
                      <c:pt idx="720">
                        <c:v>4.42</c:v>
                      </c:pt>
                      <c:pt idx="721">
                        <c:v>4.7</c:v>
                      </c:pt>
                      <c:pt idx="722">
                        <c:v>4.5599999999999996</c:v>
                      </c:pt>
                      <c:pt idx="723">
                        <c:v>4.46</c:v>
                      </c:pt>
                      <c:pt idx="724">
                        <c:v>4.28</c:v>
                      </c:pt>
                      <c:pt idx="725">
                        <c:v>4.3</c:v>
                      </c:pt>
                      <c:pt idx="726">
                        <c:v>3.74</c:v>
                      </c:pt>
                      <c:pt idx="727">
                        <c:v>3.94</c:v>
                      </c:pt>
                      <c:pt idx="728">
                        <c:v>3.4</c:v>
                      </c:pt>
                      <c:pt idx="729">
                        <c:v>3.49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B46-4293-9932-2E26EA179D89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3.3</c:v>
                      </c:pt>
                      <c:pt idx="1">
                        <c:v>3.62</c:v>
                      </c:pt>
                      <c:pt idx="2">
                        <c:v>3.2</c:v>
                      </c:pt>
                      <c:pt idx="3">
                        <c:v>3.58</c:v>
                      </c:pt>
                      <c:pt idx="4">
                        <c:v>3.14</c:v>
                      </c:pt>
                      <c:pt idx="5">
                        <c:v>3.52</c:v>
                      </c:pt>
                      <c:pt idx="6">
                        <c:v>2.68</c:v>
                      </c:pt>
                      <c:pt idx="7">
                        <c:v>2.72</c:v>
                      </c:pt>
                      <c:pt idx="8">
                        <c:v>2.36</c:v>
                      </c:pt>
                      <c:pt idx="9">
                        <c:v>2.52</c:v>
                      </c:pt>
                      <c:pt idx="10">
                        <c:v>2.2599999999999998</c:v>
                      </c:pt>
                      <c:pt idx="11">
                        <c:v>2.44</c:v>
                      </c:pt>
                      <c:pt idx="12">
                        <c:v>2.16</c:v>
                      </c:pt>
                      <c:pt idx="13">
                        <c:v>2.38</c:v>
                      </c:pt>
                      <c:pt idx="14">
                        <c:v>2.16</c:v>
                      </c:pt>
                      <c:pt idx="15">
                        <c:v>2.67</c:v>
                      </c:pt>
                      <c:pt idx="16">
                        <c:v>2.2599999999999998</c:v>
                      </c:pt>
                      <c:pt idx="17">
                        <c:v>2.73</c:v>
                      </c:pt>
                      <c:pt idx="18">
                        <c:v>2.82</c:v>
                      </c:pt>
                      <c:pt idx="19">
                        <c:v>2.98</c:v>
                      </c:pt>
                      <c:pt idx="20">
                        <c:v>2.94</c:v>
                      </c:pt>
                      <c:pt idx="21">
                        <c:v>2.88</c:v>
                      </c:pt>
                      <c:pt idx="22">
                        <c:v>2.66</c:v>
                      </c:pt>
                      <c:pt idx="23">
                        <c:v>2.72</c:v>
                      </c:pt>
                      <c:pt idx="24">
                        <c:v>2.56</c:v>
                      </c:pt>
                      <c:pt idx="25">
                        <c:v>2.68</c:v>
                      </c:pt>
                      <c:pt idx="26">
                        <c:v>2.62</c:v>
                      </c:pt>
                      <c:pt idx="27">
                        <c:v>2.85</c:v>
                      </c:pt>
                      <c:pt idx="28">
                        <c:v>2.7</c:v>
                      </c:pt>
                      <c:pt idx="29">
                        <c:v>2.7</c:v>
                      </c:pt>
                      <c:pt idx="30">
                        <c:v>2.52</c:v>
                      </c:pt>
                      <c:pt idx="31">
                        <c:v>2.68</c:v>
                      </c:pt>
                      <c:pt idx="32">
                        <c:v>2.54</c:v>
                      </c:pt>
                      <c:pt idx="33">
                        <c:v>2.1800000000000002</c:v>
                      </c:pt>
                      <c:pt idx="34">
                        <c:v>2.46</c:v>
                      </c:pt>
                      <c:pt idx="35">
                        <c:v>2.64</c:v>
                      </c:pt>
                      <c:pt idx="36">
                        <c:v>2.44</c:v>
                      </c:pt>
                      <c:pt idx="37">
                        <c:v>2.76</c:v>
                      </c:pt>
                      <c:pt idx="38">
                        <c:v>3</c:v>
                      </c:pt>
                      <c:pt idx="39">
                        <c:v>3.14</c:v>
                      </c:pt>
                      <c:pt idx="40">
                        <c:v>3.2</c:v>
                      </c:pt>
                      <c:pt idx="41">
                        <c:v>3.2</c:v>
                      </c:pt>
                      <c:pt idx="42">
                        <c:v>2.68</c:v>
                      </c:pt>
                      <c:pt idx="43">
                        <c:v>3.16</c:v>
                      </c:pt>
                      <c:pt idx="44">
                        <c:v>2.72</c:v>
                      </c:pt>
                      <c:pt idx="45">
                        <c:v>2.99</c:v>
                      </c:pt>
                      <c:pt idx="46">
                        <c:v>2.6</c:v>
                      </c:pt>
                      <c:pt idx="47">
                        <c:v>2.88</c:v>
                      </c:pt>
                      <c:pt idx="48">
                        <c:v>2.44</c:v>
                      </c:pt>
                      <c:pt idx="49">
                        <c:v>2.94</c:v>
                      </c:pt>
                      <c:pt idx="50">
                        <c:v>3.02</c:v>
                      </c:pt>
                      <c:pt idx="51">
                        <c:v>4.46</c:v>
                      </c:pt>
                      <c:pt idx="52">
                        <c:v>4.5</c:v>
                      </c:pt>
                      <c:pt idx="53">
                        <c:v>4.2</c:v>
                      </c:pt>
                      <c:pt idx="54">
                        <c:v>3.64</c:v>
                      </c:pt>
                      <c:pt idx="55">
                        <c:v>3.62</c:v>
                      </c:pt>
                      <c:pt idx="56">
                        <c:v>3.16</c:v>
                      </c:pt>
                      <c:pt idx="57">
                        <c:v>3.32</c:v>
                      </c:pt>
                      <c:pt idx="58">
                        <c:v>2.88</c:v>
                      </c:pt>
                      <c:pt idx="59">
                        <c:v>3.14</c:v>
                      </c:pt>
                      <c:pt idx="60">
                        <c:v>2.72</c:v>
                      </c:pt>
                      <c:pt idx="61">
                        <c:v>3.04</c:v>
                      </c:pt>
                      <c:pt idx="62">
                        <c:v>2.62</c:v>
                      </c:pt>
                      <c:pt idx="63">
                        <c:v>2.0299999999999998</c:v>
                      </c:pt>
                      <c:pt idx="64">
                        <c:v>1.52</c:v>
                      </c:pt>
                      <c:pt idx="65">
                        <c:v>2.86</c:v>
                      </c:pt>
                      <c:pt idx="66">
                        <c:v>2.94</c:v>
                      </c:pt>
                      <c:pt idx="67">
                        <c:v>3.4</c:v>
                      </c:pt>
                      <c:pt idx="68">
                        <c:v>3.24</c:v>
                      </c:pt>
                      <c:pt idx="69">
                        <c:v>2.86</c:v>
                      </c:pt>
                      <c:pt idx="70">
                        <c:v>2.48</c:v>
                      </c:pt>
                      <c:pt idx="71">
                        <c:v>2.52</c:v>
                      </c:pt>
                      <c:pt idx="72">
                        <c:v>2.34</c:v>
                      </c:pt>
                      <c:pt idx="73">
                        <c:v>2.52</c:v>
                      </c:pt>
                      <c:pt idx="74">
                        <c:v>2.46</c:v>
                      </c:pt>
                      <c:pt idx="75">
                        <c:v>2.62</c:v>
                      </c:pt>
                      <c:pt idx="76">
                        <c:v>2.8</c:v>
                      </c:pt>
                      <c:pt idx="77">
                        <c:v>2.95</c:v>
                      </c:pt>
                      <c:pt idx="78">
                        <c:v>2.82</c:v>
                      </c:pt>
                      <c:pt idx="79">
                        <c:v>2.2400000000000002</c:v>
                      </c:pt>
                      <c:pt idx="80">
                        <c:v>1.92</c:v>
                      </c:pt>
                      <c:pt idx="81">
                        <c:v>1.42</c:v>
                      </c:pt>
                      <c:pt idx="82">
                        <c:v>2.14</c:v>
                      </c:pt>
                      <c:pt idx="83">
                        <c:v>2.54</c:v>
                      </c:pt>
                      <c:pt idx="84">
                        <c:v>2.02</c:v>
                      </c:pt>
                      <c:pt idx="85">
                        <c:v>2.4300000000000002</c:v>
                      </c:pt>
                      <c:pt idx="86">
                        <c:v>1.98</c:v>
                      </c:pt>
                      <c:pt idx="87">
                        <c:v>2.44</c:v>
                      </c:pt>
                      <c:pt idx="88">
                        <c:v>2.1</c:v>
                      </c:pt>
                      <c:pt idx="89">
                        <c:v>2.5</c:v>
                      </c:pt>
                      <c:pt idx="90">
                        <c:v>1.7</c:v>
                      </c:pt>
                      <c:pt idx="91">
                        <c:v>2.2400000000000002</c:v>
                      </c:pt>
                      <c:pt idx="92">
                        <c:v>1.78</c:v>
                      </c:pt>
                      <c:pt idx="93">
                        <c:v>2.52</c:v>
                      </c:pt>
                      <c:pt idx="94">
                        <c:v>2.46</c:v>
                      </c:pt>
                      <c:pt idx="95">
                        <c:v>2.76</c:v>
                      </c:pt>
                      <c:pt idx="96">
                        <c:v>2.84</c:v>
                      </c:pt>
                      <c:pt idx="97">
                        <c:v>2.42</c:v>
                      </c:pt>
                      <c:pt idx="98">
                        <c:v>1.98</c:v>
                      </c:pt>
                      <c:pt idx="99">
                        <c:v>2.46</c:v>
                      </c:pt>
                      <c:pt idx="100">
                        <c:v>2.72</c:v>
                      </c:pt>
                      <c:pt idx="101">
                        <c:v>2.8</c:v>
                      </c:pt>
                      <c:pt idx="102">
                        <c:v>2.02</c:v>
                      </c:pt>
                      <c:pt idx="103">
                        <c:v>2.48</c:v>
                      </c:pt>
                      <c:pt idx="104">
                        <c:v>2.04</c:v>
                      </c:pt>
                      <c:pt idx="105">
                        <c:v>2.2200000000000002</c:v>
                      </c:pt>
                      <c:pt idx="106">
                        <c:v>1.78</c:v>
                      </c:pt>
                      <c:pt idx="107">
                        <c:v>2.08</c:v>
                      </c:pt>
                      <c:pt idx="108">
                        <c:v>1.66</c:v>
                      </c:pt>
                      <c:pt idx="109">
                        <c:v>2</c:v>
                      </c:pt>
                      <c:pt idx="110">
                        <c:v>1.6</c:v>
                      </c:pt>
                      <c:pt idx="111">
                        <c:v>1.94</c:v>
                      </c:pt>
                      <c:pt idx="112">
                        <c:v>1.64</c:v>
                      </c:pt>
                      <c:pt idx="113">
                        <c:v>2.2000000000000002</c:v>
                      </c:pt>
                      <c:pt idx="114">
                        <c:v>1.68</c:v>
                      </c:pt>
                      <c:pt idx="115">
                        <c:v>2.16</c:v>
                      </c:pt>
                      <c:pt idx="116">
                        <c:v>1.54</c:v>
                      </c:pt>
                      <c:pt idx="117">
                        <c:v>2.12</c:v>
                      </c:pt>
                      <c:pt idx="118">
                        <c:v>1.88</c:v>
                      </c:pt>
                      <c:pt idx="119">
                        <c:v>2.2799999999999998</c:v>
                      </c:pt>
                      <c:pt idx="120">
                        <c:v>1.52</c:v>
                      </c:pt>
                      <c:pt idx="121">
                        <c:v>2.04</c:v>
                      </c:pt>
                      <c:pt idx="122">
                        <c:v>1.46</c:v>
                      </c:pt>
                      <c:pt idx="123">
                        <c:v>2.08</c:v>
                      </c:pt>
                      <c:pt idx="124">
                        <c:v>1.44</c:v>
                      </c:pt>
                      <c:pt idx="125">
                        <c:v>2.02</c:v>
                      </c:pt>
                      <c:pt idx="126">
                        <c:v>1.48</c:v>
                      </c:pt>
                      <c:pt idx="127">
                        <c:v>1.69</c:v>
                      </c:pt>
                      <c:pt idx="128">
                        <c:v>1.46</c:v>
                      </c:pt>
                      <c:pt idx="129">
                        <c:v>2.12</c:v>
                      </c:pt>
                      <c:pt idx="130">
                        <c:v>1.46</c:v>
                      </c:pt>
                      <c:pt idx="131">
                        <c:v>2.2999999999999998</c:v>
                      </c:pt>
                      <c:pt idx="132">
                        <c:v>1.58</c:v>
                      </c:pt>
                      <c:pt idx="133">
                        <c:v>2.08</c:v>
                      </c:pt>
                      <c:pt idx="134">
                        <c:v>2.5</c:v>
                      </c:pt>
                      <c:pt idx="135">
                        <c:v>2.06</c:v>
                      </c:pt>
                      <c:pt idx="136">
                        <c:v>1.1399999999999999</c:v>
                      </c:pt>
                      <c:pt idx="137">
                        <c:v>2.04</c:v>
                      </c:pt>
                      <c:pt idx="138">
                        <c:v>1.6</c:v>
                      </c:pt>
                      <c:pt idx="139">
                        <c:v>1.94</c:v>
                      </c:pt>
                      <c:pt idx="140">
                        <c:v>1.86</c:v>
                      </c:pt>
                      <c:pt idx="141">
                        <c:v>1.94</c:v>
                      </c:pt>
                      <c:pt idx="142">
                        <c:v>1.54</c:v>
                      </c:pt>
                      <c:pt idx="143">
                        <c:v>2.14</c:v>
                      </c:pt>
                      <c:pt idx="144">
                        <c:v>1.93</c:v>
                      </c:pt>
                      <c:pt idx="145">
                        <c:v>2.2999999999999998</c:v>
                      </c:pt>
                      <c:pt idx="146">
                        <c:v>1.74</c:v>
                      </c:pt>
                      <c:pt idx="147">
                        <c:v>2</c:v>
                      </c:pt>
                      <c:pt idx="148">
                        <c:v>1.8</c:v>
                      </c:pt>
                      <c:pt idx="149">
                        <c:v>2.39</c:v>
                      </c:pt>
                      <c:pt idx="150">
                        <c:v>2.42</c:v>
                      </c:pt>
                      <c:pt idx="151">
                        <c:v>2.9</c:v>
                      </c:pt>
                      <c:pt idx="152">
                        <c:v>2.58</c:v>
                      </c:pt>
                      <c:pt idx="153">
                        <c:v>1.84</c:v>
                      </c:pt>
                      <c:pt idx="154">
                        <c:v>2.1</c:v>
                      </c:pt>
                      <c:pt idx="155">
                        <c:v>2.44</c:v>
                      </c:pt>
                      <c:pt idx="156">
                        <c:v>1.84</c:v>
                      </c:pt>
                      <c:pt idx="157">
                        <c:v>2.4</c:v>
                      </c:pt>
                      <c:pt idx="158">
                        <c:v>2.2000000000000002</c:v>
                      </c:pt>
                      <c:pt idx="159">
                        <c:v>2.66</c:v>
                      </c:pt>
                      <c:pt idx="160">
                        <c:v>2.1800000000000002</c:v>
                      </c:pt>
                      <c:pt idx="161">
                        <c:v>2.7</c:v>
                      </c:pt>
                      <c:pt idx="162">
                        <c:v>2.8</c:v>
                      </c:pt>
                      <c:pt idx="163">
                        <c:v>3.56</c:v>
                      </c:pt>
                      <c:pt idx="164">
                        <c:v>3.22</c:v>
                      </c:pt>
                      <c:pt idx="165">
                        <c:v>3.2</c:v>
                      </c:pt>
                      <c:pt idx="166">
                        <c:v>2.72</c:v>
                      </c:pt>
                      <c:pt idx="167">
                        <c:v>3.34</c:v>
                      </c:pt>
                      <c:pt idx="168">
                        <c:v>3.62</c:v>
                      </c:pt>
                      <c:pt idx="169">
                        <c:v>3.6</c:v>
                      </c:pt>
                      <c:pt idx="170">
                        <c:v>3.66</c:v>
                      </c:pt>
                      <c:pt idx="171">
                        <c:v>4.26</c:v>
                      </c:pt>
                      <c:pt idx="172">
                        <c:v>4.0199999999999996</c:v>
                      </c:pt>
                      <c:pt idx="173">
                        <c:v>3.88</c:v>
                      </c:pt>
                      <c:pt idx="174">
                        <c:v>3.24</c:v>
                      </c:pt>
                      <c:pt idx="175">
                        <c:v>3.74</c:v>
                      </c:pt>
                      <c:pt idx="176">
                        <c:v>3.34</c:v>
                      </c:pt>
                      <c:pt idx="177">
                        <c:v>3.64</c:v>
                      </c:pt>
                      <c:pt idx="178">
                        <c:v>3.54</c:v>
                      </c:pt>
                      <c:pt idx="179">
                        <c:v>3.85</c:v>
                      </c:pt>
                      <c:pt idx="180">
                        <c:v>3.8</c:v>
                      </c:pt>
                      <c:pt idx="181">
                        <c:v>3.86</c:v>
                      </c:pt>
                      <c:pt idx="182">
                        <c:v>3.46</c:v>
                      </c:pt>
                      <c:pt idx="183">
                        <c:v>3.66</c:v>
                      </c:pt>
                      <c:pt idx="184">
                        <c:v>3.24</c:v>
                      </c:pt>
                      <c:pt idx="185">
                        <c:v>3.58</c:v>
                      </c:pt>
                      <c:pt idx="186">
                        <c:v>3.56</c:v>
                      </c:pt>
                      <c:pt idx="187">
                        <c:v>3.62</c:v>
                      </c:pt>
                      <c:pt idx="188">
                        <c:v>3.64</c:v>
                      </c:pt>
                      <c:pt idx="189">
                        <c:v>4.22</c:v>
                      </c:pt>
                      <c:pt idx="190">
                        <c:v>4.0599999999999996</c:v>
                      </c:pt>
                      <c:pt idx="191">
                        <c:v>3.69</c:v>
                      </c:pt>
                      <c:pt idx="192">
                        <c:v>3.2</c:v>
                      </c:pt>
                      <c:pt idx="193">
                        <c:v>3.28</c:v>
                      </c:pt>
                      <c:pt idx="194">
                        <c:v>2.92</c:v>
                      </c:pt>
                      <c:pt idx="195">
                        <c:v>3.3</c:v>
                      </c:pt>
                      <c:pt idx="196">
                        <c:v>3.1</c:v>
                      </c:pt>
                      <c:pt idx="197">
                        <c:v>3.4</c:v>
                      </c:pt>
                      <c:pt idx="198">
                        <c:v>3.3</c:v>
                      </c:pt>
                      <c:pt idx="199">
                        <c:v>3.55</c:v>
                      </c:pt>
                      <c:pt idx="200">
                        <c:v>3.42</c:v>
                      </c:pt>
                      <c:pt idx="201">
                        <c:v>3.9</c:v>
                      </c:pt>
                      <c:pt idx="202">
                        <c:v>3.54</c:v>
                      </c:pt>
                      <c:pt idx="203">
                        <c:v>3.76</c:v>
                      </c:pt>
                      <c:pt idx="204">
                        <c:v>3.38</c:v>
                      </c:pt>
                      <c:pt idx="205">
                        <c:v>3.62</c:v>
                      </c:pt>
                      <c:pt idx="206">
                        <c:v>3.3</c:v>
                      </c:pt>
                      <c:pt idx="207">
                        <c:v>3.4</c:v>
                      </c:pt>
                      <c:pt idx="208">
                        <c:v>2.94</c:v>
                      </c:pt>
                      <c:pt idx="209">
                        <c:v>3.36</c:v>
                      </c:pt>
                      <c:pt idx="210">
                        <c:v>2.7</c:v>
                      </c:pt>
                      <c:pt idx="211">
                        <c:v>3.36</c:v>
                      </c:pt>
                      <c:pt idx="212">
                        <c:v>2.6</c:v>
                      </c:pt>
                      <c:pt idx="213">
                        <c:v>3.21</c:v>
                      </c:pt>
                      <c:pt idx="214">
                        <c:v>2.76</c:v>
                      </c:pt>
                      <c:pt idx="215">
                        <c:v>3.64</c:v>
                      </c:pt>
                      <c:pt idx="216">
                        <c:v>3.26</c:v>
                      </c:pt>
                      <c:pt idx="217">
                        <c:v>4.72</c:v>
                      </c:pt>
                      <c:pt idx="218">
                        <c:v>4.5599999999999996</c:v>
                      </c:pt>
                      <c:pt idx="219">
                        <c:v>4.8</c:v>
                      </c:pt>
                      <c:pt idx="220">
                        <c:v>4.7</c:v>
                      </c:pt>
                      <c:pt idx="221">
                        <c:v>5.3</c:v>
                      </c:pt>
                      <c:pt idx="222">
                        <c:v>5.3</c:v>
                      </c:pt>
                      <c:pt idx="223">
                        <c:v>5.46</c:v>
                      </c:pt>
                      <c:pt idx="224">
                        <c:v>4.95</c:v>
                      </c:pt>
                      <c:pt idx="225">
                        <c:v>4.74</c:v>
                      </c:pt>
                      <c:pt idx="226">
                        <c:v>4.45</c:v>
                      </c:pt>
                      <c:pt idx="227">
                        <c:v>4.3600000000000003</c:v>
                      </c:pt>
                      <c:pt idx="228">
                        <c:v>4.8600000000000003</c:v>
                      </c:pt>
                      <c:pt idx="229">
                        <c:v>1.94</c:v>
                      </c:pt>
                      <c:pt idx="230">
                        <c:v>4.9800000000000004</c:v>
                      </c:pt>
                      <c:pt idx="231">
                        <c:v>4.9800000000000004</c:v>
                      </c:pt>
                      <c:pt idx="232">
                        <c:v>4.9800000000000004</c:v>
                      </c:pt>
                      <c:pt idx="233">
                        <c:v>4.67</c:v>
                      </c:pt>
                      <c:pt idx="234">
                        <c:v>4.38</c:v>
                      </c:pt>
                      <c:pt idx="235">
                        <c:v>4.33</c:v>
                      </c:pt>
                      <c:pt idx="236">
                        <c:v>4.34</c:v>
                      </c:pt>
                      <c:pt idx="237">
                        <c:v>4.46</c:v>
                      </c:pt>
                      <c:pt idx="238">
                        <c:v>4.38</c:v>
                      </c:pt>
                      <c:pt idx="239">
                        <c:v>4.2699999999999996</c:v>
                      </c:pt>
                      <c:pt idx="240">
                        <c:v>4.26</c:v>
                      </c:pt>
                      <c:pt idx="241">
                        <c:v>4.4800000000000004</c:v>
                      </c:pt>
                      <c:pt idx="242">
                        <c:v>4.6399999999999997</c:v>
                      </c:pt>
                      <c:pt idx="243">
                        <c:v>4.88</c:v>
                      </c:pt>
                      <c:pt idx="244">
                        <c:v>4.5</c:v>
                      </c:pt>
                      <c:pt idx="245">
                        <c:v>4.6100000000000003</c:v>
                      </c:pt>
                      <c:pt idx="246">
                        <c:v>4.21</c:v>
                      </c:pt>
                      <c:pt idx="247">
                        <c:v>4.28</c:v>
                      </c:pt>
                      <c:pt idx="248">
                        <c:v>3.94</c:v>
                      </c:pt>
                      <c:pt idx="249">
                        <c:v>4.0999999999999996</c:v>
                      </c:pt>
                      <c:pt idx="250">
                        <c:v>3.78</c:v>
                      </c:pt>
                      <c:pt idx="251">
                        <c:v>4.0199999999999996</c:v>
                      </c:pt>
                      <c:pt idx="252">
                        <c:v>3.5</c:v>
                      </c:pt>
                      <c:pt idx="253">
                        <c:v>3.64</c:v>
                      </c:pt>
                      <c:pt idx="254">
                        <c:v>3.46</c:v>
                      </c:pt>
                      <c:pt idx="255">
                        <c:v>4.2</c:v>
                      </c:pt>
                      <c:pt idx="256">
                        <c:v>3.8</c:v>
                      </c:pt>
                      <c:pt idx="257">
                        <c:v>3.74</c:v>
                      </c:pt>
                      <c:pt idx="258">
                        <c:v>3.44</c:v>
                      </c:pt>
                      <c:pt idx="259">
                        <c:v>3.8</c:v>
                      </c:pt>
                      <c:pt idx="260">
                        <c:v>3.34</c:v>
                      </c:pt>
                      <c:pt idx="261">
                        <c:v>3.56</c:v>
                      </c:pt>
                      <c:pt idx="262">
                        <c:v>3.18</c:v>
                      </c:pt>
                      <c:pt idx="263">
                        <c:v>3.48</c:v>
                      </c:pt>
                      <c:pt idx="264">
                        <c:v>3.16</c:v>
                      </c:pt>
                      <c:pt idx="265">
                        <c:v>3.52</c:v>
                      </c:pt>
                      <c:pt idx="266">
                        <c:v>3.16</c:v>
                      </c:pt>
                      <c:pt idx="267">
                        <c:v>3.61</c:v>
                      </c:pt>
                      <c:pt idx="268">
                        <c:v>2.9</c:v>
                      </c:pt>
                      <c:pt idx="269">
                        <c:v>2.99</c:v>
                      </c:pt>
                      <c:pt idx="270">
                        <c:v>2.34</c:v>
                      </c:pt>
                      <c:pt idx="271">
                        <c:v>2.84</c:v>
                      </c:pt>
                      <c:pt idx="272">
                        <c:v>2.58</c:v>
                      </c:pt>
                      <c:pt idx="273">
                        <c:v>3</c:v>
                      </c:pt>
                      <c:pt idx="274">
                        <c:v>2.56</c:v>
                      </c:pt>
                      <c:pt idx="275">
                        <c:v>4.0599999999999996</c:v>
                      </c:pt>
                      <c:pt idx="276">
                        <c:v>4.03</c:v>
                      </c:pt>
                      <c:pt idx="277">
                        <c:v>3.68</c:v>
                      </c:pt>
                      <c:pt idx="278">
                        <c:v>3.1</c:v>
                      </c:pt>
                      <c:pt idx="279">
                        <c:v>3.2</c:v>
                      </c:pt>
                      <c:pt idx="280">
                        <c:v>2.88</c:v>
                      </c:pt>
                      <c:pt idx="281">
                        <c:v>3.24</c:v>
                      </c:pt>
                      <c:pt idx="282">
                        <c:v>3.74</c:v>
                      </c:pt>
                      <c:pt idx="283">
                        <c:v>4.5999999999999996</c:v>
                      </c:pt>
                      <c:pt idx="284">
                        <c:v>4.1399999999999997</c:v>
                      </c:pt>
                      <c:pt idx="285">
                        <c:v>3.84</c:v>
                      </c:pt>
                      <c:pt idx="286">
                        <c:v>3.6</c:v>
                      </c:pt>
                      <c:pt idx="287">
                        <c:v>3.68</c:v>
                      </c:pt>
                      <c:pt idx="288">
                        <c:v>3.32</c:v>
                      </c:pt>
                      <c:pt idx="289">
                        <c:v>3.3</c:v>
                      </c:pt>
                      <c:pt idx="290">
                        <c:v>5.12</c:v>
                      </c:pt>
                      <c:pt idx="291">
                        <c:v>4.78</c:v>
                      </c:pt>
                      <c:pt idx="292">
                        <c:v>4.28</c:v>
                      </c:pt>
                      <c:pt idx="293">
                        <c:v>4.0999999999999996</c:v>
                      </c:pt>
                      <c:pt idx="294">
                        <c:v>3.86</c:v>
                      </c:pt>
                      <c:pt idx="295">
                        <c:v>4.4000000000000004</c:v>
                      </c:pt>
                      <c:pt idx="296">
                        <c:v>4.4000000000000004</c:v>
                      </c:pt>
                      <c:pt idx="297">
                        <c:v>4.5199999999999996</c:v>
                      </c:pt>
                      <c:pt idx="298">
                        <c:v>4.03</c:v>
                      </c:pt>
                      <c:pt idx="299">
                        <c:v>4</c:v>
                      </c:pt>
                      <c:pt idx="300">
                        <c:v>4.0199999999999996</c:v>
                      </c:pt>
                      <c:pt idx="301">
                        <c:v>4.5999999999999996</c:v>
                      </c:pt>
                      <c:pt idx="302">
                        <c:v>4.8600000000000003</c:v>
                      </c:pt>
                      <c:pt idx="303">
                        <c:v>5.0999999999999996</c:v>
                      </c:pt>
                      <c:pt idx="304">
                        <c:v>4.66</c:v>
                      </c:pt>
                      <c:pt idx="305">
                        <c:v>5.41</c:v>
                      </c:pt>
                      <c:pt idx="306">
                        <c:v>5.2</c:v>
                      </c:pt>
                      <c:pt idx="307">
                        <c:v>5.08</c:v>
                      </c:pt>
                      <c:pt idx="308">
                        <c:v>4.5</c:v>
                      </c:pt>
                      <c:pt idx="309">
                        <c:v>4.4000000000000004</c:v>
                      </c:pt>
                      <c:pt idx="310">
                        <c:v>4.0199999999999996</c:v>
                      </c:pt>
                      <c:pt idx="311">
                        <c:v>4.3</c:v>
                      </c:pt>
                      <c:pt idx="312">
                        <c:v>4.0999999999999996</c:v>
                      </c:pt>
                      <c:pt idx="313">
                        <c:v>4.22</c:v>
                      </c:pt>
                      <c:pt idx="314">
                        <c:v>3.94</c:v>
                      </c:pt>
                      <c:pt idx="315">
                        <c:v>4.1399999999999997</c:v>
                      </c:pt>
                      <c:pt idx="316">
                        <c:v>3.6</c:v>
                      </c:pt>
                      <c:pt idx="317">
                        <c:v>4.1399999999999997</c:v>
                      </c:pt>
                      <c:pt idx="318">
                        <c:v>3.6</c:v>
                      </c:pt>
                      <c:pt idx="319">
                        <c:v>3.92</c:v>
                      </c:pt>
                      <c:pt idx="320">
                        <c:v>3.52</c:v>
                      </c:pt>
                      <c:pt idx="321">
                        <c:v>3.5</c:v>
                      </c:pt>
                      <c:pt idx="322">
                        <c:v>3.04</c:v>
                      </c:pt>
                      <c:pt idx="323">
                        <c:v>3.12</c:v>
                      </c:pt>
                      <c:pt idx="324">
                        <c:v>2.76</c:v>
                      </c:pt>
                      <c:pt idx="325">
                        <c:v>2.98</c:v>
                      </c:pt>
                      <c:pt idx="326">
                        <c:v>2.76</c:v>
                      </c:pt>
                      <c:pt idx="327">
                        <c:v>3.06</c:v>
                      </c:pt>
                      <c:pt idx="328">
                        <c:v>2.72</c:v>
                      </c:pt>
                      <c:pt idx="329">
                        <c:v>3</c:v>
                      </c:pt>
                      <c:pt idx="330">
                        <c:v>2.74</c:v>
                      </c:pt>
                      <c:pt idx="331">
                        <c:v>3</c:v>
                      </c:pt>
                      <c:pt idx="332">
                        <c:v>2.64</c:v>
                      </c:pt>
                      <c:pt idx="333">
                        <c:v>2.86</c:v>
                      </c:pt>
                      <c:pt idx="334">
                        <c:v>2.96</c:v>
                      </c:pt>
                      <c:pt idx="335">
                        <c:v>3.24</c:v>
                      </c:pt>
                      <c:pt idx="336">
                        <c:v>3.04</c:v>
                      </c:pt>
                      <c:pt idx="337">
                        <c:v>3.28</c:v>
                      </c:pt>
                      <c:pt idx="338">
                        <c:v>3.16</c:v>
                      </c:pt>
                      <c:pt idx="339">
                        <c:v>3.34</c:v>
                      </c:pt>
                      <c:pt idx="340">
                        <c:v>3.2</c:v>
                      </c:pt>
                      <c:pt idx="341">
                        <c:v>3.4</c:v>
                      </c:pt>
                      <c:pt idx="342">
                        <c:v>2.68</c:v>
                      </c:pt>
                      <c:pt idx="343">
                        <c:v>2.64</c:v>
                      </c:pt>
                      <c:pt idx="344">
                        <c:v>2.6</c:v>
                      </c:pt>
                      <c:pt idx="345">
                        <c:v>2.56</c:v>
                      </c:pt>
                      <c:pt idx="346">
                        <c:v>2.68</c:v>
                      </c:pt>
                      <c:pt idx="347">
                        <c:v>3.26</c:v>
                      </c:pt>
                      <c:pt idx="348">
                        <c:v>3.16</c:v>
                      </c:pt>
                      <c:pt idx="349">
                        <c:v>3</c:v>
                      </c:pt>
                      <c:pt idx="350">
                        <c:v>2.5</c:v>
                      </c:pt>
                      <c:pt idx="351">
                        <c:v>2.78</c:v>
                      </c:pt>
                      <c:pt idx="352">
                        <c:v>2.52</c:v>
                      </c:pt>
                      <c:pt idx="353">
                        <c:v>2.8</c:v>
                      </c:pt>
                      <c:pt idx="354">
                        <c:v>2.6</c:v>
                      </c:pt>
                      <c:pt idx="355">
                        <c:v>3.07</c:v>
                      </c:pt>
                      <c:pt idx="356">
                        <c:v>2.66</c:v>
                      </c:pt>
                      <c:pt idx="357">
                        <c:v>2.78</c:v>
                      </c:pt>
                      <c:pt idx="358">
                        <c:v>2.4</c:v>
                      </c:pt>
                      <c:pt idx="359">
                        <c:v>2.84</c:v>
                      </c:pt>
                      <c:pt idx="360">
                        <c:v>2.56</c:v>
                      </c:pt>
                      <c:pt idx="361">
                        <c:v>2.96</c:v>
                      </c:pt>
                      <c:pt idx="362">
                        <c:v>2.4</c:v>
                      </c:pt>
                      <c:pt idx="363">
                        <c:v>2.66</c:v>
                      </c:pt>
                      <c:pt idx="364">
                        <c:v>2</c:v>
                      </c:pt>
                      <c:pt idx="365">
                        <c:v>2.4</c:v>
                      </c:pt>
                      <c:pt idx="366">
                        <c:v>1.86</c:v>
                      </c:pt>
                      <c:pt idx="367">
                        <c:v>2.2200000000000002</c:v>
                      </c:pt>
                      <c:pt idx="368">
                        <c:v>2.2200000000000002</c:v>
                      </c:pt>
                      <c:pt idx="369">
                        <c:v>2.46</c:v>
                      </c:pt>
                      <c:pt idx="370">
                        <c:v>2.1</c:v>
                      </c:pt>
                      <c:pt idx="371">
                        <c:v>2.4</c:v>
                      </c:pt>
                      <c:pt idx="372">
                        <c:v>2.1</c:v>
                      </c:pt>
                      <c:pt idx="373">
                        <c:v>2.4</c:v>
                      </c:pt>
                      <c:pt idx="374">
                        <c:v>2.02</c:v>
                      </c:pt>
                      <c:pt idx="375">
                        <c:v>2.36</c:v>
                      </c:pt>
                      <c:pt idx="376">
                        <c:v>2.1</c:v>
                      </c:pt>
                      <c:pt idx="377">
                        <c:v>2.44</c:v>
                      </c:pt>
                      <c:pt idx="378">
                        <c:v>1.66</c:v>
                      </c:pt>
                      <c:pt idx="379">
                        <c:v>2.1800000000000002</c:v>
                      </c:pt>
                      <c:pt idx="380">
                        <c:v>1.52</c:v>
                      </c:pt>
                      <c:pt idx="381">
                        <c:v>2.16</c:v>
                      </c:pt>
                      <c:pt idx="382">
                        <c:v>1.64</c:v>
                      </c:pt>
                      <c:pt idx="383">
                        <c:v>2.06</c:v>
                      </c:pt>
                      <c:pt idx="384">
                        <c:v>1.56</c:v>
                      </c:pt>
                      <c:pt idx="385">
                        <c:v>1.82</c:v>
                      </c:pt>
                      <c:pt idx="386">
                        <c:v>1.34</c:v>
                      </c:pt>
                      <c:pt idx="387">
                        <c:v>1.78</c:v>
                      </c:pt>
                      <c:pt idx="388">
                        <c:v>1.2</c:v>
                      </c:pt>
                      <c:pt idx="389">
                        <c:v>1.6</c:v>
                      </c:pt>
                      <c:pt idx="390">
                        <c:v>1.22</c:v>
                      </c:pt>
                      <c:pt idx="391">
                        <c:v>1.44</c:v>
                      </c:pt>
                      <c:pt idx="392">
                        <c:v>1.26</c:v>
                      </c:pt>
                      <c:pt idx="393">
                        <c:v>1.54</c:v>
                      </c:pt>
                      <c:pt idx="394">
                        <c:v>1.44</c:v>
                      </c:pt>
                      <c:pt idx="395">
                        <c:v>1.72</c:v>
                      </c:pt>
                      <c:pt idx="396">
                        <c:v>1.88</c:v>
                      </c:pt>
                      <c:pt idx="397">
                        <c:v>1.8</c:v>
                      </c:pt>
                      <c:pt idx="398">
                        <c:v>1.44</c:v>
                      </c:pt>
                      <c:pt idx="399">
                        <c:v>1.54</c:v>
                      </c:pt>
                      <c:pt idx="400">
                        <c:v>1.52</c:v>
                      </c:pt>
                      <c:pt idx="401">
                        <c:v>2.16</c:v>
                      </c:pt>
                      <c:pt idx="402">
                        <c:v>1.9</c:v>
                      </c:pt>
                      <c:pt idx="403">
                        <c:v>2.5</c:v>
                      </c:pt>
                      <c:pt idx="404">
                        <c:v>1.72</c:v>
                      </c:pt>
                      <c:pt idx="405">
                        <c:v>2.1800000000000002</c:v>
                      </c:pt>
                      <c:pt idx="406">
                        <c:v>2.2999999999999998</c:v>
                      </c:pt>
                      <c:pt idx="407">
                        <c:v>2.98</c:v>
                      </c:pt>
                      <c:pt idx="408">
                        <c:v>3</c:v>
                      </c:pt>
                      <c:pt idx="409">
                        <c:v>3.12</c:v>
                      </c:pt>
                      <c:pt idx="410">
                        <c:v>2.66</c:v>
                      </c:pt>
                      <c:pt idx="411">
                        <c:v>2.9</c:v>
                      </c:pt>
                      <c:pt idx="412">
                        <c:v>2.56</c:v>
                      </c:pt>
                      <c:pt idx="413">
                        <c:v>2.88</c:v>
                      </c:pt>
                      <c:pt idx="414">
                        <c:v>2.1</c:v>
                      </c:pt>
                      <c:pt idx="415">
                        <c:v>2.52</c:v>
                      </c:pt>
                      <c:pt idx="416">
                        <c:v>2.04</c:v>
                      </c:pt>
                      <c:pt idx="417">
                        <c:v>2.56</c:v>
                      </c:pt>
                      <c:pt idx="418">
                        <c:v>1.92</c:v>
                      </c:pt>
                      <c:pt idx="419">
                        <c:v>2.36</c:v>
                      </c:pt>
                      <c:pt idx="420">
                        <c:v>1.74</c:v>
                      </c:pt>
                      <c:pt idx="421">
                        <c:v>2.29</c:v>
                      </c:pt>
                      <c:pt idx="422">
                        <c:v>1.72</c:v>
                      </c:pt>
                      <c:pt idx="423">
                        <c:v>2.1</c:v>
                      </c:pt>
                      <c:pt idx="424">
                        <c:v>1.56</c:v>
                      </c:pt>
                      <c:pt idx="425">
                        <c:v>1.86</c:v>
                      </c:pt>
                      <c:pt idx="426">
                        <c:v>1.82</c:v>
                      </c:pt>
                      <c:pt idx="427">
                        <c:v>2.29</c:v>
                      </c:pt>
                      <c:pt idx="428">
                        <c:v>1.94</c:v>
                      </c:pt>
                      <c:pt idx="429">
                        <c:v>2.36</c:v>
                      </c:pt>
                      <c:pt idx="430">
                        <c:v>1.96</c:v>
                      </c:pt>
                      <c:pt idx="431">
                        <c:v>2.2200000000000002</c:v>
                      </c:pt>
                      <c:pt idx="432">
                        <c:v>1.54</c:v>
                      </c:pt>
                      <c:pt idx="433">
                        <c:v>1.84</c:v>
                      </c:pt>
                      <c:pt idx="434">
                        <c:v>1.38</c:v>
                      </c:pt>
                      <c:pt idx="435">
                        <c:v>1.8</c:v>
                      </c:pt>
                      <c:pt idx="436">
                        <c:v>1.28</c:v>
                      </c:pt>
                      <c:pt idx="437">
                        <c:v>1.74</c:v>
                      </c:pt>
                      <c:pt idx="438">
                        <c:v>1.32</c:v>
                      </c:pt>
                      <c:pt idx="439">
                        <c:v>1.8</c:v>
                      </c:pt>
                      <c:pt idx="440">
                        <c:v>1.48</c:v>
                      </c:pt>
                      <c:pt idx="441">
                        <c:v>1.8</c:v>
                      </c:pt>
                      <c:pt idx="442">
                        <c:v>1.42</c:v>
                      </c:pt>
                      <c:pt idx="443">
                        <c:v>1.8</c:v>
                      </c:pt>
                      <c:pt idx="444">
                        <c:v>1.36</c:v>
                      </c:pt>
                      <c:pt idx="445">
                        <c:v>1.74</c:v>
                      </c:pt>
                      <c:pt idx="446">
                        <c:v>1.3</c:v>
                      </c:pt>
                      <c:pt idx="447">
                        <c:v>1.74</c:v>
                      </c:pt>
                      <c:pt idx="448">
                        <c:v>1.3</c:v>
                      </c:pt>
                      <c:pt idx="449">
                        <c:v>1.52</c:v>
                      </c:pt>
                      <c:pt idx="450">
                        <c:v>1.3</c:v>
                      </c:pt>
                      <c:pt idx="451">
                        <c:v>1.78</c:v>
                      </c:pt>
                      <c:pt idx="452">
                        <c:v>1.32</c:v>
                      </c:pt>
                      <c:pt idx="453">
                        <c:v>1.92</c:v>
                      </c:pt>
                      <c:pt idx="454">
                        <c:v>1.6</c:v>
                      </c:pt>
                      <c:pt idx="455">
                        <c:v>1.94</c:v>
                      </c:pt>
                      <c:pt idx="456">
                        <c:v>1.5</c:v>
                      </c:pt>
                      <c:pt idx="457">
                        <c:v>1.9</c:v>
                      </c:pt>
                      <c:pt idx="458">
                        <c:v>1.52</c:v>
                      </c:pt>
                      <c:pt idx="459">
                        <c:v>2</c:v>
                      </c:pt>
                      <c:pt idx="460">
                        <c:v>1.54</c:v>
                      </c:pt>
                      <c:pt idx="461">
                        <c:v>1.84</c:v>
                      </c:pt>
                      <c:pt idx="462">
                        <c:v>1.36</c:v>
                      </c:pt>
                      <c:pt idx="463">
                        <c:v>1.74</c:v>
                      </c:pt>
                      <c:pt idx="464">
                        <c:v>1.32</c:v>
                      </c:pt>
                      <c:pt idx="465">
                        <c:v>1.8</c:v>
                      </c:pt>
                      <c:pt idx="466">
                        <c:v>1.36</c:v>
                      </c:pt>
                      <c:pt idx="467">
                        <c:v>1.84</c:v>
                      </c:pt>
                      <c:pt idx="468">
                        <c:v>1.42</c:v>
                      </c:pt>
                      <c:pt idx="469">
                        <c:v>1.8</c:v>
                      </c:pt>
                      <c:pt idx="470">
                        <c:v>1.58</c:v>
                      </c:pt>
                      <c:pt idx="471">
                        <c:v>2.04</c:v>
                      </c:pt>
                      <c:pt idx="472">
                        <c:v>1.8</c:v>
                      </c:pt>
                      <c:pt idx="473">
                        <c:v>2.2200000000000002</c:v>
                      </c:pt>
                      <c:pt idx="474">
                        <c:v>2.16</c:v>
                      </c:pt>
                      <c:pt idx="475">
                        <c:v>2.2000000000000002</c:v>
                      </c:pt>
                      <c:pt idx="476">
                        <c:v>1.86</c:v>
                      </c:pt>
                      <c:pt idx="477">
                        <c:v>2.08</c:v>
                      </c:pt>
                      <c:pt idx="478">
                        <c:v>1.68</c:v>
                      </c:pt>
                      <c:pt idx="479">
                        <c:v>1.9</c:v>
                      </c:pt>
                      <c:pt idx="480">
                        <c:v>1.5</c:v>
                      </c:pt>
                      <c:pt idx="481">
                        <c:v>1.88</c:v>
                      </c:pt>
                      <c:pt idx="482">
                        <c:v>1.9</c:v>
                      </c:pt>
                      <c:pt idx="483">
                        <c:v>2.62</c:v>
                      </c:pt>
                      <c:pt idx="484">
                        <c:v>2.44</c:v>
                      </c:pt>
                      <c:pt idx="485">
                        <c:v>2.8</c:v>
                      </c:pt>
                      <c:pt idx="486">
                        <c:v>1.92</c:v>
                      </c:pt>
                      <c:pt idx="487">
                        <c:v>2.2200000000000002</c:v>
                      </c:pt>
                      <c:pt idx="488">
                        <c:v>1.6</c:v>
                      </c:pt>
                      <c:pt idx="489">
                        <c:v>1.86</c:v>
                      </c:pt>
                      <c:pt idx="490">
                        <c:v>1.4</c:v>
                      </c:pt>
                      <c:pt idx="491">
                        <c:v>1.8</c:v>
                      </c:pt>
                      <c:pt idx="492">
                        <c:v>1.76</c:v>
                      </c:pt>
                      <c:pt idx="493">
                        <c:v>2.5</c:v>
                      </c:pt>
                      <c:pt idx="494">
                        <c:v>1.92</c:v>
                      </c:pt>
                      <c:pt idx="495">
                        <c:v>2.6</c:v>
                      </c:pt>
                      <c:pt idx="496">
                        <c:v>1.92</c:v>
                      </c:pt>
                      <c:pt idx="497">
                        <c:v>2.2999999999999998</c:v>
                      </c:pt>
                      <c:pt idx="498">
                        <c:v>2.06</c:v>
                      </c:pt>
                      <c:pt idx="499">
                        <c:v>1.46</c:v>
                      </c:pt>
                      <c:pt idx="500">
                        <c:v>1.72</c:v>
                      </c:pt>
                      <c:pt idx="501">
                        <c:v>1.88</c:v>
                      </c:pt>
                      <c:pt idx="502">
                        <c:v>1.4</c:v>
                      </c:pt>
                      <c:pt idx="503">
                        <c:v>1.74</c:v>
                      </c:pt>
                      <c:pt idx="504">
                        <c:v>1.3</c:v>
                      </c:pt>
                      <c:pt idx="505">
                        <c:v>1.7</c:v>
                      </c:pt>
                      <c:pt idx="506">
                        <c:v>1.23</c:v>
                      </c:pt>
                      <c:pt idx="507">
                        <c:v>1.35</c:v>
                      </c:pt>
                      <c:pt idx="508">
                        <c:v>1.1200000000000001</c:v>
                      </c:pt>
                      <c:pt idx="509">
                        <c:v>1.34</c:v>
                      </c:pt>
                      <c:pt idx="510">
                        <c:v>1.1000000000000001</c:v>
                      </c:pt>
                      <c:pt idx="511">
                        <c:v>1.33</c:v>
                      </c:pt>
                      <c:pt idx="512">
                        <c:v>1.1000000000000001</c:v>
                      </c:pt>
                      <c:pt idx="513">
                        <c:v>1.36</c:v>
                      </c:pt>
                      <c:pt idx="514">
                        <c:v>1.18</c:v>
                      </c:pt>
                      <c:pt idx="515">
                        <c:v>1.74</c:v>
                      </c:pt>
                      <c:pt idx="516">
                        <c:v>1.46</c:v>
                      </c:pt>
                      <c:pt idx="517">
                        <c:v>1.74</c:v>
                      </c:pt>
                      <c:pt idx="518">
                        <c:v>1.42</c:v>
                      </c:pt>
                      <c:pt idx="519">
                        <c:v>1.52</c:v>
                      </c:pt>
                      <c:pt idx="520">
                        <c:v>1.2</c:v>
                      </c:pt>
                      <c:pt idx="521">
                        <c:v>1.42</c:v>
                      </c:pt>
                      <c:pt idx="522">
                        <c:v>1.36</c:v>
                      </c:pt>
                      <c:pt idx="523">
                        <c:v>1.92</c:v>
                      </c:pt>
                      <c:pt idx="524">
                        <c:v>1.32</c:v>
                      </c:pt>
                      <c:pt idx="525">
                        <c:v>1.68</c:v>
                      </c:pt>
                      <c:pt idx="526">
                        <c:v>1.26</c:v>
                      </c:pt>
                      <c:pt idx="527">
                        <c:v>1.7</c:v>
                      </c:pt>
                      <c:pt idx="528">
                        <c:v>1.3</c:v>
                      </c:pt>
                      <c:pt idx="529">
                        <c:v>1.8</c:v>
                      </c:pt>
                      <c:pt idx="530">
                        <c:v>1.38</c:v>
                      </c:pt>
                      <c:pt idx="531">
                        <c:v>1.46</c:v>
                      </c:pt>
                      <c:pt idx="532">
                        <c:v>1.2</c:v>
                      </c:pt>
                      <c:pt idx="533">
                        <c:v>1.82</c:v>
                      </c:pt>
                      <c:pt idx="534">
                        <c:v>1.4</c:v>
                      </c:pt>
                      <c:pt idx="535">
                        <c:v>1.78</c:v>
                      </c:pt>
                      <c:pt idx="536">
                        <c:v>1.58</c:v>
                      </c:pt>
                      <c:pt idx="537">
                        <c:v>1.94</c:v>
                      </c:pt>
                      <c:pt idx="538">
                        <c:v>1.58</c:v>
                      </c:pt>
                      <c:pt idx="539">
                        <c:v>1.8</c:v>
                      </c:pt>
                      <c:pt idx="540">
                        <c:v>1.52</c:v>
                      </c:pt>
                      <c:pt idx="541">
                        <c:v>1.6</c:v>
                      </c:pt>
                      <c:pt idx="542">
                        <c:v>1.34</c:v>
                      </c:pt>
                      <c:pt idx="543">
                        <c:v>1.5</c:v>
                      </c:pt>
                      <c:pt idx="544">
                        <c:v>1.28</c:v>
                      </c:pt>
                      <c:pt idx="545">
                        <c:v>1.46</c:v>
                      </c:pt>
                      <c:pt idx="546">
                        <c:v>1.22</c:v>
                      </c:pt>
                      <c:pt idx="547">
                        <c:v>1.54</c:v>
                      </c:pt>
                      <c:pt idx="548">
                        <c:v>1.24</c:v>
                      </c:pt>
                      <c:pt idx="549">
                        <c:v>1.52</c:v>
                      </c:pt>
                      <c:pt idx="550">
                        <c:v>1.24</c:v>
                      </c:pt>
                      <c:pt idx="551">
                        <c:v>1.44</c:v>
                      </c:pt>
                      <c:pt idx="552">
                        <c:v>1.2</c:v>
                      </c:pt>
                      <c:pt idx="553">
                        <c:v>1.62</c:v>
                      </c:pt>
                      <c:pt idx="554">
                        <c:v>1.38</c:v>
                      </c:pt>
                      <c:pt idx="555">
                        <c:v>1.8</c:v>
                      </c:pt>
                      <c:pt idx="556">
                        <c:v>1.38</c:v>
                      </c:pt>
                      <c:pt idx="557">
                        <c:v>2</c:v>
                      </c:pt>
                      <c:pt idx="558">
                        <c:v>2.2200000000000002</c:v>
                      </c:pt>
                      <c:pt idx="559">
                        <c:v>2.54</c:v>
                      </c:pt>
                      <c:pt idx="560">
                        <c:v>2.58</c:v>
                      </c:pt>
                      <c:pt idx="561">
                        <c:v>2.62</c:v>
                      </c:pt>
                      <c:pt idx="562">
                        <c:v>1.84</c:v>
                      </c:pt>
                      <c:pt idx="563">
                        <c:v>3.1</c:v>
                      </c:pt>
                      <c:pt idx="564">
                        <c:v>3.62</c:v>
                      </c:pt>
                      <c:pt idx="565">
                        <c:v>3.16</c:v>
                      </c:pt>
                      <c:pt idx="566">
                        <c:v>2.2000000000000002</c:v>
                      </c:pt>
                      <c:pt idx="567">
                        <c:v>2.34</c:v>
                      </c:pt>
                      <c:pt idx="568">
                        <c:v>2.2400000000000002</c:v>
                      </c:pt>
                      <c:pt idx="569">
                        <c:v>2.98</c:v>
                      </c:pt>
                      <c:pt idx="570">
                        <c:v>2.3199999999999998</c:v>
                      </c:pt>
                      <c:pt idx="571">
                        <c:v>2.62</c:v>
                      </c:pt>
                      <c:pt idx="572">
                        <c:v>2.14</c:v>
                      </c:pt>
                      <c:pt idx="573">
                        <c:v>1.92</c:v>
                      </c:pt>
                      <c:pt idx="574">
                        <c:v>2.04</c:v>
                      </c:pt>
                      <c:pt idx="575">
                        <c:v>2.91</c:v>
                      </c:pt>
                      <c:pt idx="576">
                        <c:v>2.78</c:v>
                      </c:pt>
                      <c:pt idx="577">
                        <c:v>3.77</c:v>
                      </c:pt>
                      <c:pt idx="578">
                        <c:v>3.5</c:v>
                      </c:pt>
                      <c:pt idx="579">
                        <c:v>3.2</c:v>
                      </c:pt>
                      <c:pt idx="580">
                        <c:v>2.54</c:v>
                      </c:pt>
                      <c:pt idx="581">
                        <c:v>2.87</c:v>
                      </c:pt>
                      <c:pt idx="582">
                        <c:v>3.34</c:v>
                      </c:pt>
                      <c:pt idx="583">
                        <c:v>3.87</c:v>
                      </c:pt>
                      <c:pt idx="584">
                        <c:v>3.24</c:v>
                      </c:pt>
                      <c:pt idx="585">
                        <c:v>4.6399999999999997</c:v>
                      </c:pt>
                      <c:pt idx="586">
                        <c:v>4.78</c:v>
                      </c:pt>
                      <c:pt idx="587">
                        <c:v>4.7</c:v>
                      </c:pt>
                      <c:pt idx="588">
                        <c:v>4.46</c:v>
                      </c:pt>
                      <c:pt idx="589">
                        <c:v>4.8</c:v>
                      </c:pt>
                      <c:pt idx="590">
                        <c:v>4.0999999999999996</c:v>
                      </c:pt>
                      <c:pt idx="591">
                        <c:v>4</c:v>
                      </c:pt>
                      <c:pt idx="592">
                        <c:v>3.48</c:v>
                      </c:pt>
                      <c:pt idx="593">
                        <c:v>3.68</c:v>
                      </c:pt>
                      <c:pt idx="594">
                        <c:v>3.56</c:v>
                      </c:pt>
                      <c:pt idx="595">
                        <c:v>3.6</c:v>
                      </c:pt>
                      <c:pt idx="596">
                        <c:v>3.46</c:v>
                      </c:pt>
                      <c:pt idx="597">
                        <c:v>3.54</c:v>
                      </c:pt>
                      <c:pt idx="598">
                        <c:v>2.8</c:v>
                      </c:pt>
                      <c:pt idx="599">
                        <c:v>4.09</c:v>
                      </c:pt>
                      <c:pt idx="600">
                        <c:v>3.68</c:v>
                      </c:pt>
                      <c:pt idx="601">
                        <c:v>4.8</c:v>
                      </c:pt>
                      <c:pt idx="602">
                        <c:v>4.8600000000000003</c:v>
                      </c:pt>
                      <c:pt idx="603">
                        <c:v>4.5999999999999996</c:v>
                      </c:pt>
                      <c:pt idx="604">
                        <c:v>3.9</c:v>
                      </c:pt>
                      <c:pt idx="605">
                        <c:v>4.12</c:v>
                      </c:pt>
                      <c:pt idx="606">
                        <c:v>4</c:v>
                      </c:pt>
                      <c:pt idx="607">
                        <c:v>4.18</c:v>
                      </c:pt>
                      <c:pt idx="608">
                        <c:v>3.92</c:v>
                      </c:pt>
                      <c:pt idx="609">
                        <c:v>5.44</c:v>
                      </c:pt>
                      <c:pt idx="610">
                        <c:v>5.68</c:v>
                      </c:pt>
                      <c:pt idx="611">
                        <c:v>5.72</c:v>
                      </c:pt>
                      <c:pt idx="612">
                        <c:v>4.9400000000000004</c:v>
                      </c:pt>
                      <c:pt idx="613">
                        <c:v>4.82</c:v>
                      </c:pt>
                      <c:pt idx="614">
                        <c:v>4.7</c:v>
                      </c:pt>
                      <c:pt idx="615">
                        <c:v>4.7</c:v>
                      </c:pt>
                      <c:pt idx="616">
                        <c:v>4.2</c:v>
                      </c:pt>
                      <c:pt idx="617">
                        <c:v>4.3600000000000003</c:v>
                      </c:pt>
                      <c:pt idx="618">
                        <c:v>4.0599999999999996</c:v>
                      </c:pt>
                      <c:pt idx="619">
                        <c:v>4.12</c:v>
                      </c:pt>
                      <c:pt idx="620">
                        <c:v>3.86</c:v>
                      </c:pt>
                      <c:pt idx="621">
                        <c:v>4</c:v>
                      </c:pt>
                      <c:pt idx="622">
                        <c:v>3.84</c:v>
                      </c:pt>
                      <c:pt idx="623">
                        <c:v>4.2</c:v>
                      </c:pt>
                      <c:pt idx="624">
                        <c:v>4.12</c:v>
                      </c:pt>
                      <c:pt idx="625">
                        <c:v>5.0599999999999996</c:v>
                      </c:pt>
                      <c:pt idx="626">
                        <c:v>4.96</c:v>
                      </c:pt>
                      <c:pt idx="627">
                        <c:v>5.34</c:v>
                      </c:pt>
                      <c:pt idx="628">
                        <c:v>5</c:v>
                      </c:pt>
                      <c:pt idx="629">
                        <c:v>5.0599999999999996</c:v>
                      </c:pt>
                      <c:pt idx="630">
                        <c:v>4.7</c:v>
                      </c:pt>
                      <c:pt idx="631">
                        <c:v>4.5599999999999996</c:v>
                      </c:pt>
                      <c:pt idx="632">
                        <c:v>4.3</c:v>
                      </c:pt>
                      <c:pt idx="633">
                        <c:v>4.4000000000000004</c:v>
                      </c:pt>
                      <c:pt idx="634">
                        <c:v>4.3499999999999996</c:v>
                      </c:pt>
                      <c:pt idx="635">
                        <c:v>4.66</c:v>
                      </c:pt>
                      <c:pt idx="636">
                        <c:v>4.5</c:v>
                      </c:pt>
                      <c:pt idx="637">
                        <c:v>4.5199999999999996</c:v>
                      </c:pt>
                      <c:pt idx="638">
                        <c:v>4.32</c:v>
                      </c:pt>
                      <c:pt idx="639">
                        <c:v>4.4000000000000004</c:v>
                      </c:pt>
                      <c:pt idx="640">
                        <c:v>4.24</c:v>
                      </c:pt>
                      <c:pt idx="641">
                        <c:v>4.34</c:v>
                      </c:pt>
                      <c:pt idx="642">
                        <c:v>4.0199999999999996</c:v>
                      </c:pt>
                      <c:pt idx="643">
                        <c:v>4.0199999999999996</c:v>
                      </c:pt>
                      <c:pt idx="644">
                        <c:v>3.56</c:v>
                      </c:pt>
                      <c:pt idx="645">
                        <c:v>3.66</c:v>
                      </c:pt>
                      <c:pt idx="646">
                        <c:v>3.38</c:v>
                      </c:pt>
                      <c:pt idx="647">
                        <c:v>3.46</c:v>
                      </c:pt>
                      <c:pt idx="648">
                        <c:v>3.18</c:v>
                      </c:pt>
                      <c:pt idx="649">
                        <c:v>3.18</c:v>
                      </c:pt>
                      <c:pt idx="650">
                        <c:v>2.62</c:v>
                      </c:pt>
                      <c:pt idx="651">
                        <c:v>3</c:v>
                      </c:pt>
                      <c:pt idx="652">
                        <c:v>2.78</c:v>
                      </c:pt>
                      <c:pt idx="653">
                        <c:v>3.42</c:v>
                      </c:pt>
                      <c:pt idx="654">
                        <c:v>3.6</c:v>
                      </c:pt>
                      <c:pt idx="655">
                        <c:v>3.7</c:v>
                      </c:pt>
                      <c:pt idx="656">
                        <c:v>3.08</c:v>
                      </c:pt>
                      <c:pt idx="657">
                        <c:v>3.24</c:v>
                      </c:pt>
                      <c:pt idx="658">
                        <c:v>2.76</c:v>
                      </c:pt>
                      <c:pt idx="659">
                        <c:v>3</c:v>
                      </c:pt>
                      <c:pt idx="660">
                        <c:v>2.6</c:v>
                      </c:pt>
                      <c:pt idx="661">
                        <c:v>2.82</c:v>
                      </c:pt>
                      <c:pt idx="662">
                        <c:v>2.8</c:v>
                      </c:pt>
                      <c:pt idx="663">
                        <c:v>3.2</c:v>
                      </c:pt>
                      <c:pt idx="664">
                        <c:v>3.24</c:v>
                      </c:pt>
                      <c:pt idx="665">
                        <c:v>3.74</c:v>
                      </c:pt>
                      <c:pt idx="666">
                        <c:v>3.5</c:v>
                      </c:pt>
                      <c:pt idx="667">
                        <c:v>3.76</c:v>
                      </c:pt>
                      <c:pt idx="668">
                        <c:v>4.28</c:v>
                      </c:pt>
                      <c:pt idx="669">
                        <c:v>5.33</c:v>
                      </c:pt>
                      <c:pt idx="670">
                        <c:v>5.24</c:v>
                      </c:pt>
                      <c:pt idx="671">
                        <c:v>4.72</c:v>
                      </c:pt>
                      <c:pt idx="672">
                        <c:v>4.66</c:v>
                      </c:pt>
                      <c:pt idx="673">
                        <c:v>5.24</c:v>
                      </c:pt>
                      <c:pt idx="674">
                        <c:v>5.0999999999999996</c:v>
                      </c:pt>
                      <c:pt idx="675">
                        <c:v>5.14</c:v>
                      </c:pt>
                      <c:pt idx="676">
                        <c:v>4.72</c:v>
                      </c:pt>
                      <c:pt idx="677">
                        <c:v>4.5999999999999996</c:v>
                      </c:pt>
                      <c:pt idx="678">
                        <c:v>4.38</c:v>
                      </c:pt>
                      <c:pt idx="679">
                        <c:v>4.4000000000000004</c:v>
                      </c:pt>
                      <c:pt idx="680">
                        <c:v>4.26</c:v>
                      </c:pt>
                      <c:pt idx="681">
                        <c:v>4.4400000000000004</c:v>
                      </c:pt>
                      <c:pt idx="682">
                        <c:v>4.3</c:v>
                      </c:pt>
                      <c:pt idx="683">
                        <c:v>4.38</c:v>
                      </c:pt>
                      <c:pt idx="684">
                        <c:v>4.0199999999999996</c:v>
                      </c:pt>
                      <c:pt idx="685">
                        <c:v>3.92</c:v>
                      </c:pt>
                      <c:pt idx="686">
                        <c:v>3.7</c:v>
                      </c:pt>
                      <c:pt idx="687">
                        <c:v>2.86</c:v>
                      </c:pt>
                      <c:pt idx="688">
                        <c:v>4.0999999999999996</c:v>
                      </c:pt>
                      <c:pt idx="689">
                        <c:v>4.26</c:v>
                      </c:pt>
                      <c:pt idx="690">
                        <c:v>3.8</c:v>
                      </c:pt>
                      <c:pt idx="691">
                        <c:v>3.8</c:v>
                      </c:pt>
                      <c:pt idx="692">
                        <c:v>3.44</c:v>
                      </c:pt>
                      <c:pt idx="693">
                        <c:v>3.56</c:v>
                      </c:pt>
                      <c:pt idx="694">
                        <c:v>3.28</c:v>
                      </c:pt>
                      <c:pt idx="695">
                        <c:v>3.94</c:v>
                      </c:pt>
                      <c:pt idx="696">
                        <c:v>4.32</c:v>
                      </c:pt>
                      <c:pt idx="697">
                        <c:v>4.84</c:v>
                      </c:pt>
                      <c:pt idx="698">
                        <c:v>4.76</c:v>
                      </c:pt>
                      <c:pt idx="699">
                        <c:v>5.72</c:v>
                      </c:pt>
                      <c:pt idx="700">
                        <c:v>6.24</c:v>
                      </c:pt>
                      <c:pt idx="701">
                        <c:v>6.94</c:v>
                      </c:pt>
                      <c:pt idx="702">
                        <c:v>7.14</c:v>
                      </c:pt>
                      <c:pt idx="703">
                        <c:v>7.06</c:v>
                      </c:pt>
                      <c:pt idx="704">
                        <c:v>6.46</c:v>
                      </c:pt>
                      <c:pt idx="705">
                        <c:v>5.96</c:v>
                      </c:pt>
                      <c:pt idx="706">
                        <c:v>5.84</c:v>
                      </c:pt>
                      <c:pt idx="707">
                        <c:v>6.16</c:v>
                      </c:pt>
                      <c:pt idx="708">
                        <c:v>6.37</c:v>
                      </c:pt>
                      <c:pt idx="709">
                        <c:v>6.38</c:v>
                      </c:pt>
                      <c:pt idx="710">
                        <c:v>6.2</c:v>
                      </c:pt>
                      <c:pt idx="711">
                        <c:v>5.94</c:v>
                      </c:pt>
                      <c:pt idx="712">
                        <c:v>5.84</c:v>
                      </c:pt>
                      <c:pt idx="713">
                        <c:v>5.82</c:v>
                      </c:pt>
                      <c:pt idx="714">
                        <c:v>5.83</c:v>
                      </c:pt>
                      <c:pt idx="715">
                        <c:v>5.92</c:v>
                      </c:pt>
                      <c:pt idx="716">
                        <c:v>6.08</c:v>
                      </c:pt>
                      <c:pt idx="717">
                        <c:v>6.14</c:v>
                      </c:pt>
                      <c:pt idx="718">
                        <c:v>6.14</c:v>
                      </c:pt>
                      <c:pt idx="719">
                        <c:v>6.12</c:v>
                      </c:pt>
                      <c:pt idx="720">
                        <c:v>6.42</c:v>
                      </c:pt>
                      <c:pt idx="721">
                        <c:v>6.58</c:v>
                      </c:pt>
                      <c:pt idx="722">
                        <c:v>6.68</c:v>
                      </c:pt>
                      <c:pt idx="723">
                        <c:v>6.52</c:v>
                      </c:pt>
                      <c:pt idx="724">
                        <c:v>6.16</c:v>
                      </c:pt>
                      <c:pt idx="725">
                        <c:v>5.74</c:v>
                      </c:pt>
                      <c:pt idx="726">
                        <c:v>5.38</c:v>
                      </c:pt>
                      <c:pt idx="727">
                        <c:v>5.12</c:v>
                      </c:pt>
                      <c:pt idx="728">
                        <c:v>4.9400000000000004</c:v>
                      </c:pt>
                      <c:pt idx="729">
                        <c:v>4.9000000000000004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3B46-4293-9932-2E26EA179D89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4.76</c:v>
                      </c:pt>
                      <c:pt idx="1">
                        <c:v>4.66</c:v>
                      </c:pt>
                      <c:pt idx="2">
                        <c:v>4.6399999999999997</c:v>
                      </c:pt>
                      <c:pt idx="3">
                        <c:v>4.74</c:v>
                      </c:pt>
                      <c:pt idx="4">
                        <c:v>4.96</c:v>
                      </c:pt>
                      <c:pt idx="5">
                        <c:v>5.26</c:v>
                      </c:pt>
                      <c:pt idx="6">
                        <c:v>5.04</c:v>
                      </c:pt>
                      <c:pt idx="7">
                        <c:v>4.84</c:v>
                      </c:pt>
                      <c:pt idx="8">
                        <c:v>4.72</c:v>
                      </c:pt>
                      <c:pt idx="9">
                        <c:v>4.62</c:v>
                      </c:pt>
                      <c:pt idx="10">
                        <c:v>4.54</c:v>
                      </c:pt>
                      <c:pt idx="11">
                        <c:v>4.32</c:v>
                      </c:pt>
                      <c:pt idx="12">
                        <c:v>3.52</c:v>
                      </c:pt>
                      <c:pt idx="13">
                        <c:v>3.8</c:v>
                      </c:pt>
                      <c:pt idx="14">
                        <c:v>3.28</c:v>
                      </c:pt>
                      <c:pt idx="15">
                        <c:v>3.72</c:v>
                      </c:pt>
                      <c:pt idx="16">
                        <c:v>4.18</c:v>
                      </c:pt>
                      <c:pt idx="17">
                        <c:v>5.26</c:v>
                      </c:pt>
                      <c:pt idx="18">
                        <c:v>5.34</c:v>
                      </c:pt>
                      <c:pt idx="19">
                        <c:v>5.56</c:v>
                      </c:pt>
                      <c:pt idx="20">
                        <c:v>5.12</c:v>
                      </c:pt>
                      <c:pt idx="21">
                        <c:v>4.84</c:v>
                      </c:pt>
                      <c:pt idx="22">
                        <c:v>4.75</c:v>
                      </c:pt>
                      <c:pt idx="23">
                        <c:v>4.3</c:v>
                      </c:pt>
                      <c:pt idx="24">
                        <c:v>3.94</c:v>
                      </c:pt>
                      <c:pt idx="25">
                        <c:v>3.87</c:v>
                      </c:pt>
                      <c:pt idx="26">
                        <c:v>3.68</c:v>
                      </c:pt>
                      <c:pt idx="27">
                        <c:v>3.9</c:v>
                      </c:pt>
                      <c:pt idx="28">
                        <c:v>3.9</c:v>
                      </c:pt>
                      <c:pt idx="29">
                        <c:v>4.08</c:v>
                      </c:pt>
                      <c:pt idx="30">
                        <c:v>4.08</c:v>
                      </c:pt>
                      <c:pt idx="31">
                        <c:v>4.5</c:v>
                      </c:pt>
                      <c:pt idx="32">
                        <c:v>4.0999999999999996</c:v>
                      </c:pt>
                      <c:pt idx="33">
                        <c:v>4.4400000000000004</c:v>
                      </c:pt>
                      <c:pt idx="34">
                        <c:v>4.08</c:v>
                      </c:pt>
                      <c:pt idx="35">
                        <c:v>4.32</c:v>
                      </c:pt>
                      <c:pt idx="36">
                        <c:v>4.28</c:v>
                      </c:pt>
                      <c:pt idx="37">
                        <c:v>4.22</c:v>
                      </c:pt>
                      <c:pt idx="38">
                        <c:v>4.0999999999999996</c:v>
                      </c:pt>
                      <c:pt idx="39">
                        <c:v>4.0599999999999996</c:v>
                      </c:pt>
                      <c:pt idx="40">
                        <c:v>4</c:v>
                      </c:pt>
                      <c:pt idx="41">
                        <c:v>4.22</c:v>
                      </c:pt>
                      <c:pt idx="42">
                        <c:v>3.64</c:v>
                      </c:pt>
                      <c:pt idx="43">
                        <c:v>3.71</c:v>
                      </c:pt>
                      <c:pt idx="44">
                        <c:v>3.38</c:v>
                      </c:pt>
                      <c:pt idx="45">
                        <c:v>3.6</c:v>
                      </c:pt>
                      <c:pt idx="46">
                        <c:v>3.3</c:v>
                      </c:pt>
                      <c:pt idx="47">
                        <c:v>3.64</c:v>
                      </c:pt>
                      <c:pt idx="48">
                        <c:v>3.34</c:v>
                      </c:pt>
                      <c:pt idx="49">
                        <c:v>3.82</c:v>
                      </c:pt>
                      <c:pt idx="50">
                        <c:v>3.86</c:v>
                      </c:pt>
                      <c:pt idx="51">
                        <c:v>4.62</c:v>
                      </c:pt>
                      <c:pt idx="52">
                        <c:v>4.32</c:v>
                      </c:pt>
                      <c:pt idx="53">
                        <c:v>4.24</c:v>
                      </c:pt>
                      <c:pt idx="54">
                        <c:v>3.54</c:v>
                      </c:pt>
                      <c:pt idx="55">
                        <c:v>3.74</c:v>
                      </c:pt>
                      <c:pt idx="56">
                        <c:v>4.16</c:v>
                      </c:pt>
                      <c:pt idx="57">
                        <c:v>4.5199999999999996</c:v>
                      </c:pt>
                      <c:pt idx="58">
                        <c:v>4.84</c:v>
                      </c:pt>
                      <c:pt idx="59">
                        <c:v>4.54</c:v>
                      </c:pt>
                      <c:pt idx="60">
                        <c:v>4.22</c:v>
                      </c:pt>
                      <c:pt idx="61">
                        <c:v>4.22</c:v>
                      </c:pt>
                      <c:pt idx="62">
                        <c:v>4.18</c:v>
                      </c:pt>
                      <c:pt idx="63">
                        <c:v>4.2</c:v>
                      </c:pt>
                      <c:pt idx="64">
                        <c:v>4.58</c:v>
                      </c:pt>
                      <c:pt idx="65">
                        <c:v>4.51</c:v>
                      </c:pt>
                      <c:pt idx="66">
                        <c:v>4.2</c:v>
                      </c:pt>
                      <c:pt idx="67">
                        <c:v>4.3600000000000003</c:v>
                      </c:pt>
                      <c:pt idx="68">
                        <c:v>4.5599999999999996</c:v>
                      </c:pt>
                      <c:pt idx="69">
                        <c:v>4.5999999999999996</c:v>
                      </c:pt>
                      <c:pt idx="70">
                        <c:v>4.5599999999999996</c:v>
                      </c:pt>
                      <c:pt idx="71">
                        <c:v>4.5199999999999996</c:v>
                      </c:pt>
                      <c:pt idx="72">
                        <c:v>4.5</c:v>
                      </c:pt>
                      <c:pt idx="73">
                        <c:v>4.4400000000000004</c:v>
                      </c:pt>
                      <c:pt idx="74">
                        <c:v>4.4000000000000004</c:v>
                      </c:pt>
                      <c:pt idx="75">
                        <c:v>4.38</c:v>
                      </c:pt>
                      <c:pt idx="76">
                        <c:v>4.34</c:v>
                      </c:pt>
                      <c:pt idx="77">
                        <c:v>4.0999999999999996</c:v>
                      </c:pt>
                      <c:pt idx="78">
                        <c:v>3.92</c:v>
                      </c:pt>
                      <c:pt idx="79">
                        <c:v>3.78</c:v>
                      </c:pt>
                      <c:pt idx="80">
                        <c:v>3.76</c:v>
                      </c:pt>
                      <c:pt idx="81">
                        <c:v>4</c:v>
                      </c:pt>
                      <c:pt idx="82">
                        <c:v>4.0199999999999996</c:v>
                      </c:pt>
                      <c:pt idx="83">
                        <c:v>4.4400000000000004</c:v>
                      </c:pt>
                      <c:pt idx="84">
                        <c:v>4.38</c:v>
                      </c:pt>
                      <c:pt idx="85">
                        <c:v>4.24</c:v>
                      </c:pt>
                      <c:pt idx="86">
                        <c:v>4.2</c:v>
                      </c:pt>
                      <c:pt idx="87">
                        <c:v>4.26</c:v>
                      </c:pt>
                      <c:pt idx="88">
                        <c:v>4.22</c:v>
                      </c:pt>
                      <c:pt idx="89">
                        <c:v>4.22</c:v>
                      </c:pt>
                      <c:pt idx="90">
                        <c:v>4.04</c:v>
                      </c:pt>
                      <c:pt idx="91">
                        <c:v>3.98</c:v>
                      </c:pt>
                      <c:pt idx="92">
                        <c:v>3.9</c:v>
                      </c:pt>
                      <c:pt idx="93">
                        <c:v>4.32</c:v>
                      </c:pt>
                      <c:pt idx="94">
                        <c:v>4.76</c:v>
                      </c:pt>
                      <c:pt idx="95">
                        <c:v>5.5</c:v>
                      </c:pt>
                      <c:pt idx="96">
                        <c:v>5.16</c:v>
                      </c:pt>
                      <c:pt idx="97">
                        <c:v>5.26</c:v>
                      </c:pt>
                      <c:pt idx="98">
                        <c:v>5.26</c:v>
                      </c:pt>
                      <c:pt idx="99">
                        <c:v>5.92</c:v>
                      </c:pt>
                      <c:pt idx="100">
                        <c:v>6.1</c:v>
                      </c:pt>
                      <c:pt idx="101">
                        <c:v>6.5</c:v>
                      </c:pt>
                      <c:pt idx="102">
                        <c:v>7.06</c:v>
                      </c:pt>
                      <c:pt idx="103">
                        <c:v>7.12</c:v>
                      </c:pt>
                      <c:pt idx="104">
                        <c:v>6.9</c:v>
                      </c:pt>
                      <c:pt idx="105">
                        <c:v>6.72</c:v>
                      </c:pt>
                      <c:pt idx="106">
                        <c:v>6.48</c:v>
                      </c:pt>
                      <c:pt idx="107">
                        <c:v>6.3</c:v>
                      </c:pt>
                      <c:pt idx="108">
                        <c:v>5.66</c:v>
                      </c:pt>
                      <c:pt idx="109">
                        <c:v>5.26</c:v>
                      </c:pt>
                      <c:pt idx="110">
                        <c:v>4.8600000000000003</c:v>
                      </c:pt>
                      <c:pt idx="111">
                        <c:v>4.88</c:v>
                      </c:pt>
                      <c:pt idx="112">
                        <c:v>4.9800000000000004</c:v>
                      </c:pt>
                      <c:pt idx="113">
                        <c:v>4.92</c:v>
                      </c:pt>
                      <c:pt idx="114">
                        <c:v>4.68</c:v>
                      </c:pt>
                      <c:pt idx="115">
                        <c:v>4.7</c:v>
                      </c:pt>
                      <c:pt idx="116">
                        <c:v>4.38</c:v>
                      </c:pt>
                      <c:pt idx="117">
                        <c:v>4.68</c:v>
                      </c:pt>
                      <c:pt idx="118">
                        <c:v>4.88</c:v>
                      </c:pt>
                      <c:pt idx="119">
                        <c:v>4.84</c:v>
                      </c:pt>
                      <c:pt idx="120">
                        <c:v>4.58</c:v>
                      </c:pt>
                      <c:pt idx="121">
                        <c:v>4.4800000000000004</c:v>
                      </c:pt>
                      <c:pt idx="122">
                        <c:v>4.24</c:v>
                      </c:pt>
                      <c:pt idx="123">
                        <c:v>4.26</c:v>
                      </c:pt>
                      <c:pt idx="124">
                        <c:v>4.18</c:v>
                      </c:pt>
                      <c:pt idx="125">
                        <c:v>4.34</c:v>
                      </c:pt>
                      <c:pt idx="126">
                        <c:v>4.1399999999999997</c:v>
                      </c:pt>
                      <c:pt idx="127">
                        <c:v>4.7</c:v>
                      </c:pt>
                      <c:pt idx="128">
                        <c:v>4.72</c:v>
                      </c:pt>
                      <c:pt idx="129">
                        <c:v>4.92</c:v>
                      </c:pt>
                      <c:pt idx="130">
                        <c:v>4.8600000000000003</c:v>
                      </c:pt>
                      <c:pt idx="131">
                        <c:v>5.86</c:v>
                      </c:pt>
                      <c:pt idx="132">
                        <c:v>6.38</c:v>
                      </c:pt>
                      <c:pt idx="133">
                        <c:v>6.64</c:v>
                      </c:pt>
                      <c:pt idx="134">
                        <c:v>6.14</c:v>
                      </c:pt>
                      <c:pt idx="135">
                        <c:v>5.78</c:v>
                      </c:pt>
                      <c:pt idx="136">
                        <c:v>5.56</c:v>
                      </c:pt>
                      <c:pt idx="137">
                        <c:v>5.42</c:v>
                      </c:pt>
                      <c:pt idx="138">
                        <c:v>5.2</c:v>
                      </c:pt>
                      <c:pt idx="139">
                        <c:v>5.34</c:v>
                      </c:pt>
                      <c:pt idx="140">
                        <c:v>5.66</c:v>
                      </c:pt>
                      <c:pt idx="141">
                        <c:v>6.3</c:v>
                      </c:pt>
                      <c:pt idx="142">
                        <c:v>6.08</c:v>
                      </c:pt>
                      <c:pt idx="143">
                        <c:v>5.76</c:v>
                      </c:pt>
                      <c:pt idx="144">
                        <c:v>5.54</c:v>
                      </c:pt>
                      <c:pt idx="145">
                        <c:v>6.22</c:v>
                      </c:pt>
                      <c:pt idx="146">
                        <c:v>6.18</c:v>
                      </c:pt>
                      <c:pt idx="147">
                        <c:v>6.1</c:v>
                      </c:pt>
                      <c:pt idx="148">
                        <c:v>6.72</c:v>
                      </c:pt>
                      <c:pt idx="149">
                        <c:v>5.66</c:v>
                      </c:pt>
                      <c:pt idx="150">
                        <c:v>5.46</c:v>
                      </c:pt>
                      <c:pt idx="151">
                        <c:v>5.34</c:v>
                      </c:pt>
                      <c:pt idx="152">
                        <c:v>5.26</c:v>
                      </c:pt>
                      <c:pt idx="153">
                        <c:v>5.16</c:v>
                      </c:pt>
                      <c:pt idx="154">
                        <c:v>4.9800000000000004</c:v>
                      </c:pt>
                      <c:pt idx="155">
                        <c:v>4.92</c:v>
                      </c:pt>
                      <c:pt idx="156">
                        <c:v>4.76</c:v>
                      </c:pt>
                      <c:pt idx="157">
                        <c:v>4.5999999999999996</c:v>
                      </c:pt>
                      <c:pt idx="158">
                        <c:v>4.5</c:v>
                      </c:pt>
                      <c:pt idx="159">
                        <c:v>4.5599999999999996</c:v>
                      </c:pt>
                      <c:pt idx="160">
                        <c:v>4.0999999999999996</c:v>
                      </c:pt>
                      <c:pt idx="161">
                        <c:v>4.1399999999999997</c:v>
                      </c:pt>
                      <c:pt idx="162">
                        <c:v>3.94</c:v>
                      </c:pt>
                      <c:pt idx="163">
                        <c:v>4.04</c:v>
                      </c:pt>
                      <c:pt idx="164">
                        <c:v>3.71</c:v>
                      </c:pt>
                      <c:pt idx="165">
                        <c:v>3.92</c:v>
                      </c:pt>
                      <c:pt idx="166">
                        <c:v>3.76</c:v>
                      </c:pt>
                      <c:pt idx="167">
                        <c:v>4</c:v>
                      </c:pt>
                      <c:pt idx="168">
                        <c:v>3.64</c:v>
                      </c:pt>
                      <c:pt idx="169">
                        <c:v>3.68</c:v>
                      </c:pt>
                      <c:pt idx="170">
                        <c:v>3.96</c:v>
                      </c:pt>
                      <c:pt idx="171">
                        <c:v>4.22</c:v>
                      </c:pt>
                      <c:pt idx="172">
                        <c:v>3.94</c:v>
                      </c:pt>
                      <c:pt idx="173">
                        <c:v>3.88</c:v>
                      </c:pt>
                      <c:pt idx="174">
                        <c:v>4.0999999999999996</c:v>
                      </c:pt>
                      <c:pt idx="175">
                        <c:v>4.3600000000000003</c:v>
                      </c:pt>
                      <c:pt idx="176">
                        <c:v>3.98</c:v>
                      </c:pt>
                      <c:pt idx="177">
                        <c:v>4.0599999999999996</c:v>
                      </c:pt>
                      <c:pt idx="178">
                        <c:v>3.8</c:v>
                      </c:pt>
                      <c:pt idx="179">
                        <c:v>4.22</c:v>
                      </c:pt>
                      <c:pt idx="180">
                        <c:v>4.4000000000000004</c:v>
                      </c:pt>
                      <c:pt idx="181">
                        <c:v>4.84</c:v>
                      </c:pt>
                      <c:pt idx="182">
                        <c:v>5.0199999999999996</c:v>
                      </c:pt>
                      <c:pt idx="183">
                        <c:v>5.24</c:v>
                      </c:pt>
                      <c:pt idx="184">
                        <c:v>4.82</c:v>
                      </c:pt>
                      <c:pt idx="185">
                        <c:v>4.5599999999999996</c:v>
                      </c:pt>
                      <c:pt idx="186">
                        <c:v>4.22</c:v>
                      </c:pt>
                      <c:pt idx="187">
                        <c:v>4.16</c:v>
                      </c:pt>
                      <c:pt idx="188">
                        <c:v>4</c:v>
                      </c:pt>
                      <c:pt idx="189">
                        <c:v>4.04</c:v>
                      </c:pt>
                      <c:pt idx="190">
                        <c:v>3.8</c:v>
                      </c:pt>
                      <c:pt idx="191">
                        <c:v>3.84</c:v>
                      </c:pt>
                      <c:pt idx="192">
                        <c:v>3.46</c:v>
                      </c:pt>
                      <c:pt idx="193">
                        <c:v>3.4</c:v>
                      </c:pt>
                      <c:pt idx="194">
                        <c:v>3.36</c:v>
                      </c:pt>
                      <c:pt idx="195">
                        <c:v>3.82</c:v>
                      </c:pt>
                      <c:pt idx="196">
                        <c:v>3.82</c:v>
                      </c:pt>
                      <c:pt idx="197">
                        <c:v>4.28</c:v>
                      </c:pt>
                      <c:pt idx="198">
                        <c:v>3.88</c:v>
                      </c:pt>
                      <c:pt idx="199">
                        <c:v>4</c:v>
                      </c:pt>
                      <c:pt idx="200">
                        <c:v>3.82</c:v>
                      </c:pt>
                      <c:pt idx="201">
                        <c:v>3.74</c:v>
                      </c:pt>
                      <c:pt idx="202">
                        <c:v>4.16</c:v>
                      </c:pt>
                      <c:pt idx="203">
                        <c:v>4.38</c:v>
                      </c:pt>
                      <c:pt idx="204">
                        <c:v>3.96</c:v>
                      </c:pt>
                      <c:pt idx="205">
                        <c:v>4.42</c:v>
                      </c:pt>
                      <c:pt idx="206">
                        <c:v>4.3</c:v>
                      </c:pt>
                      <c:pt idx="207">
                        <c:v>5.28</c:v>
                      </c:pt>
                      <c:pt idx="208">
                        <c:v>5.3</c:v>
                      </c:pt>
                      <c:pt idx="209">
                        <c:v>4.96</c:v>
                      </c:pt>
                      <c:pt idx="210">
                        <c:v>4.8600000000000003</c:v>
                      </c:pt>
                      <c:pt idx="211">
                        <c:v>5.42</c:v>
                      </c:pt>
                      <c:pt idx="212">
                        <c:v>4.96</c:v>
                      </c:pt>
                      <c:pt idx="213">
                        <c:v>4.74</c:v>
                      </c:pt>
                      <c:pt idx="214">
                        <c:v>4.3</c:v>
                      </c:pt>
                      <c:pt idx="215">
                        <c:v>4.38</c:v>
                      </c:pt>
                      <c:pt idx="216">
                        <c:v>3.92</c:v>
                      </c:pt>
                      <c:pt idx="217">
                        <c:v>4.03</c:v>
                      </c:pt>
                      <c:pt idx="218">
                        <c:v>3.82</c:v>
                      </c:pt>
                      <c:pt idx="219">
                        <c:v>3.96</c:v>
                      </c:pt>
                      <c:pt idx="220">
                        <c:v>3.82</c:v>
                      </c:pt>
                      <c:pt idx="221">
                        <c:v>4.16</c:v>
                      </c:pt>
                      <c:pt idx="222">
                        <c:v>3.96</c:v>
                      </c:pt>
                      <c:pt idx="223">
                        <c:v>4.5999999999999996</c:v>
                      </c:pt>
                      <c:pt idx="224">
                        <c:v>4.54</c:v>
                      </c:pt>
                      <c:pt idx="225">
                        <c:v>4.38</c:v>
                      </c:pt>
                      <c:pt idx="226">
                        <c:v>3.98</c:v>
                      </c:pt>
                      <c:pt idx="227">
                        <c:v>4.62</c:v>
                      </c:pt>
                      <c:pt idx="228">
                        <c:v>5.22</c:v>
                      </c:pt>
                      <c:pt idx="229">
                        <c:v>5.72</c:v>
                      </c:pt>
                      <c:pt idx="230">
                        <c:v>5.2</c:v>
                      </c:pt>
                      <c:pt idx="231">
                        <c:v>5.86</c:v>
                      </c:pt>
                      <c:pt idx="232">
                        <c:v>5.87</c:v>
                      </c:pt>
                      <c:pt idx="233">
                        <c:v>5.6</c:v>
                      </c:pt>
                      <c:pt idx="234">
                        <c:v>5</c:v>
                      </c:pt>
                      <c:pt idx="235">
                        <c:v>5.04</c:v>
                      </c:pt>
                      <c:pt idx="236">
                        <c:v>4.84</c:v>
                      </c:pt>
                      <c:pt idx="237">
                        <c:v>5.24</c:v>
                      </c:pt>
                      <c:pt idx="238">
                        <c:v>4.72</c:v>
                      </c:pt>
                      <c:pt idx="239">
                        <c:v>4.5599999999999996</c:v>
                      </c:pt>
                      <c:pt idx="240">
                        <c:v>4.1399999999999997</c:v>
                      </c:pt>
                      <c:pt idx="241">
                        <c:v>4.24</c:v>
                      </c:pt>
                      <c:pt idx="242">
                        <c:v>4.5199999999999996</c:v>
                      </c:pt>
                      <c:pt idx="243">
                        <c:v>4.76</c:v>
                      </c:pt>
                      <c:pt idx="244">
                        <c:v>4.8</c:v>
                      </c:pt>
                      <c:pt idx="245">
                        <c:v>4.8</c:v>
                      </c:pt>
                      <c:pt idx="246">
                        <c:v>4.88</c:v>
                      </c:pt>
                      <c:pt idx="247">
                        <c:v>5.56</c:v>
                      </c:pt>
                      <c:pt idx="248">
                        <c:v>5.34</c:v>
                      </c:pt>
                      <c:pt idx="249">
                        <c:v>5.46</c:v>
                      </c:pt>
                      <c:pt idx="250">
                        <c:v>5.04</c:v>
                      </c:pt>
                      <c:pt idx="251">
                        <c:v>5.38</c:v>
                      </c:pt>
                      <c:pt idx="252">
                        <c:v>5.0199999999999996</c:v>
                      </c:pt>
                      <c:pt idx="253">
                        <c:v>5.2</c:v>
                      </c:pt>
                      <c:pt idx="254">
                        <c:v>5.0599999999999996</c:v>
                      </c:pt>
                      <c:pt idx="255">
                        <c:v>4.92</c:v>
                      </c:pt>
                      <c:pt idx="256">
                        <c:v>4.62</c:v>
                      </c:pt>
                      <c:pt idx="257">
                        <c:v>4.5199999999999996</c:v>
                      </c:pt>
                      <c:pt idx="258">
                        <c:v>4.32</c:v>
                      </c:pt>
                      <c:pt idx="259">
                        <c:v>4.58</c:v>
                      </c:pt>
                      <c:pt idx="260">
                        <c:v>4.0999999999999996</c:v>
                      </c:pt>
                      <c:pt idx="261">
                        <c:v>4.5</c:v>
                      </c:pt>
                      <c:pt idx="262">
                        <c:v>3.7</c:v>
                      </c:pt>
                      <c:pt idx="263">
                        <c:v>3.8</c:v>
                      </c:pt>
                      <c:pt idx="264">
                        <c:v>3.6</c:v>
                      </c:pt>
                      <c:pt idx="265">
                        <c:v>4.04</c:v>
                      </c:pt>
                      <c:pt idx="266">
                        <c:v>3.6</c:v>
                      </c:pt>
                      <c:pt idx="267">
                        <c:v>3.62</c:v>
                      </c:pt>
                      <c:pt idx="268">
                        <c:v>3.46</c:v>
                      </c:pt>
                      <c:pt idx="269">
                        <c:v>3.64</c:v>
                      </c:pt>
                      <c:pt idx="270">
                        <c:v>3.64</c:v>
                      </c:pt>
                      <c:pt idx="271">
                        <c:v>3.9</c:v>
                      </c:pt>
                      <c:pt idx="272">
                        <c:v>3.48</c:v>
                      </c:pt>
                      <c:pt idx="273">
                        <c:v>3.72</c:v>
                      </c:pt>
                      <c:pt idx="274">
                        <c:v>3.52</c:v>
                      </c:pt>
                      <c:pt idx="275">
                        <c:v>4.54</c:v>
                      </c:pt>
                      <c:pt idx="276">
                        <c:v>4.0599999999999996</c:v>
                      </c:pt>
                      <c:pt idx="277">
                        <c:v>4.22</c:v>
                      </c:pt>
                      <c:pt idx="278">
                        <c:v>3.82</c:v>
                      </c:pt>
                      <c:pt idx="279">
                        <c:v>4.04</c:v>
                      </c:pt>
                      <c:pt idx="280">
                        <c:v>3.84</c:v>
                      </c:pt>
                      <c:pt idx="281">
                        <c:v>4.3600000000000003</c:v>
                      </c:pt>
                      <c:pt idx="282">
                        <c:v>4.54</c:v>
                      </c:pt>
                      <c:pt idx="283">
                        <c:v>4.76</c:v>
                      </c:pt>
                      <c:pt idx="284">
                        <c:v>4.12</c:v>
                      </c:pt>
                      <c:pt idx="285">
                        <c:v>4.16</c:v>
                      </c:pt>
                      <c:pt idx="286">
                        <c:v>4.6500000000000004</c:v>
                      </c:pt>
                      <c:pt idx="287">
                        <c:v>5.8</c:v>
                      </c:pt>
                      <c:pt idx="288">
                        <c:v>5.94</c:v>
                      </c:pt>
                      <c:pt idx="289">
                        <c:v>5.76</c:v>
                      </c:pt>
                      <c:pt idx="290">
                        <c:v>5.64</c:v>
                      </c:pt>
                      <c:pt idx="291">
                        <c:v>5.8</c:v>
                      </c:pt>
                      <c:pt idx="292">
                        <c:v>5</c:v>
                      </c:pt>
                      <c:pt idx="293">
                        <c:v>4.8</c:v>
                      </c:pt>
                      <c:pt idx="294">
                        <c:v>4.5199999999999996</c:v>
                      </c:pt>
                      <c:pt idx="295">
                        <c:v>4.96</c:v>
                      </c:pt>
                      <c:pt idx="296">
                        <c:v>5.48</c:v>
                      </c:pt>
                      <c:pt idx="297">
                        <c:v>5.74</c:v>
                      </c:pt>
                      <c:pt idx="298">
                        <c:v>5.54</c:v>
                      </c:pt>
                      <c:pt idx="299">
                        <c:v>5.82</c:v>
                      </c:pt>
                      <c:pt idx="300">
                        <c:v>6.1</c:v>
                      </c:pt>
                      <c:pt idx="301">
                        <c:v>5.7</c:v>
                      </c:pt>
                      <c:pt idx="302">
                        <c:v>5.38</c:v>
                      </c:pt>
                      <c:pt idx="303">
                        <c:v>5.12</c:v>
                      </c:pt>
                      <c:pt idx="304">
                        <c:v>4.76</c:v>
                      </c:pt>
                      <c:pt idx="305">
                        <c:v>4.5</c:v>
                      </c:pt>
                      <c:pt idx="306">
                        <c:v>4.34</c:v>
                      </c:pt>
                      <c:pt idx="307">
                        <c:v>4.4000000000000004</c:v>
                      </c:pt>
                      <c:pt idx="308">
                        <c:v>4.84</c:v>
                      </c:pt>
                      <c:pt idx="309">
                        <c:v>4.8600000000000003</c:v>
                      </c:pt>
                      <c:pt idx="310">
                        <c:v>4.46</c:v>
                      </c:pt>
                      <c:pt idx="311">
                        <c:v>4.3</c:v>
                      </c:pt>
                      <c:pt idx="312">
                        <c:v>4.16</c:v>
                      </c:pt>
                      <c:pt idx="313">
                        <c:v>4.16</c:v>
                      </c:pt>
                      <c:pt idx="314">
                        <c:v>4</c:v>
                      </c:pt>
                      <c:pt idx="315">
                        <c:v>3.9</c:v>
                      </c:pt>
                      <c:pt idx="316">
                        <c:v>3.88</c:v>
                      </c:pt>
                      <c:pt idx="317">
                        <c:v>3.92</c:v>
                      </c:pt>
                      <c:pt idx="318">
                        <c:v>4.24</c:v>
                      </c:pt>
                      <c:pt idx="319">
                        <c:v>3.98</c:v>
                      </c:pt>
                      <c:pt idx="320">
                        <c:v>3.82</c:v>
                      </c:pt>
                      <c:pt idx="321">
                        <c:v>4</c:v>
                      </c:pt>
                      <c:pt idx="322">
                        <c:v>3.86</c:v>
                      </c:pt>
                      <c:pt idx="323">
                        <c:v>3.92</c:v>
                      </c:pt>
                      <c:pt idx="324">
                        <c:v>3.76</c:v>
                      </c:pt>
                      <c:pt idx="325">
                        <c:v>4.12</c:v>
                      </c:pt>
                      <c:pt idx="326">
                        <c:v>4.34</c:v>
                      </c:pt>
                      <c:pt idx="327">
                        <c:v>4.0199999999999996</c:v>
                      </c:pt>
                      <c:pt idx="328">
                        <c:v>3.8</c:v>
                      </c:pt>
                      <c:pt idx="329">
                        <c:v>3.88</c:v>
                      </c:pt>
                      <c:pt idx="330">
                        <c:v>3.62</c:v>
                      </c:pt>
                      <c:pt idx="331">
                        <c:v>3.58</c:v>
                      </c:pt>
                      <c:pt idx="332">
                        <c:v>3.46</c:v>
                      </c:pt>
                      <c:pt idx="333">
                        <c:v>3.84</c:v>
                      </c:pt>
                      <c:pt idx="334">
                        <c:v>3.36</c:v>
                      </c:pt>
                      <c:pt idx="335">
                        <c:v>3.4</c:v>
                      </c:pt>
                      <c:pt idx="336">
                        <c:v>3.14</c:v>
                      </c:pt>
                      <c:pt idx="337">
                        <c:v>3.38</c:v>
                      </c:pt>
                      <c:pt idx="338">
                        <c:v>3.16</c:v>
                      </c:pt>
                      <c:pt idx="339">
                        <c:v>3.42</c:v>
                      </c:pt>
                      <c:pt idx="340">
                        <c:v>3</c:v>
                      </c:pt>
                      <c:pt idx="341">
                        <c:v>3.64</c:v>
                      </c:pt>
                      <c:pt idx="342">
                        <c:v>3.74</c:v>
                      </c:pt>
                      <c:pt idx="343">
                        <c:v>3.86</c:v>
                      </c:pt>
                      <c:pt idx="344">
                        <c:v>3.5</c:v>
                      </c:pt>
                      <c:pt idx="345">
                        <c:v>3.62</c:v>
                      </c:pt>
                      <c:pt idx="346">
                        <c:v>3.3</c:v>
                      </c:pt>
                      <c:pt idx="347">
                        <c:v>3.73</c:v>
                      </c:pt>
                      <c:pt idx="348">
                        <c:v>3.48</c:v>
                      </c:pt>
                      <c:pt idx="349">
                        <c:v>3.94</c:v>
                      </c:pt>
                      <c:pt idx="350">
                        <c:v>3.54</c:v>
                      </c:pt>
                      <c:pt idx="351">
                        <c:v>3.83</c:v>
                      </c:pt>
                      <c:pt idx="352">
                        <c:v>3.62</c:v>
                      </c:pt>
                      <c:pt idx="353">
                        <c:v>4.2</c:v>
                      </c:pt>
                      <c:pt idx="354">
                        <c:v>3.56</c:v>
                      </c:pt>
                      <c:pt idx="355">
                        <c:v>3.34</c:v>
                      </c:pt>
                      <c:pt idx="356">
                        <c:v>3</c:v>
                      </c:pt>
                      <c:pt idx="357">
                        <c:v>3.06</c:v>
                      </c:pt>
                      <c:pt idx="358">
                        <c:v>2.68</c:v>
                      </c:pt>
                      <c:pt idx="359">
                        <c:v>2.5</c:v>
                      </c:pt>
                      <c:pt idx="360">
                        <c:v>2.42</c:v>
                      </c:pt>
                      <c:pt idx="361">
                        <c:v>2.42</c:v>
                      </c:pt>
                      <c:pt idx="362">
                        <c:v>2.42</c:v>
                      </c:pt>
                      <c:pt idx="363">
                        <c:v>2.44</c:v>
                      </c:pt>
                      <c:pt idx="364">
                        <c:v>2.2999999999999998</c:v>
                      </c:pt>
                      <c:pt idx="365">
                        <c:v>2.2999999999999998</c:v>
                      </c:pt>
                      <c:pt idx="366">
                        <c:v>2.2400000000000002</c:v>
                      </c:pt>
                      <c:pt idx="367">
                        <c:v>3.2</c:v>
                      </c:pt>
                      <c:pt idx="368">
                        <c:v>3.54</c:v>
                      </c:pt>
                      <c:pt idx="369">
                        <c:v>4.08</c:v>
                      </c:pt>
                      <c:pt idx="370">
                        <c:v>3.83</c:v>
                      </c:pt>
                      <c:pt idx="371">
                        <c:v>3.84</c:v>
                      </c:pt>
                      <c:pt idx="372">
                        <c:v>3.64</c:v>
                      </c:pt>
                      <c:pt idx="373">
                        <c:v>3.7</c:v>
                      </c:pt>
                      <c:pt idx="374">
                        <c:v>3.28</c:v>
                      </c:pt>
                      <c:pt idx="375">
                        <c:v>3.4</c:v>
                      </c:pt>
                      <c:pt idx="376">
                        <c:v>2.82</c:v>
                      </c:pt>
                      <c:pt idx="377">
                        <c:v>3.26</c:v>
                      </c:pt>
                      <c:pt idx="378">
                        <c:v>2.84</c:v>
                      </c:pt>
                      <c:pt idx="379">
                        <c:v>3.42</c:v>
                      </c:pt>
                      <c:pt idx="380">
                        <c:v>3.44</c:v>
                      </c:pt>
                      <c:pt idx="381">
                        <c:v>3.74</c:v>
                      </c:pt>
                      <c:pt idx="382">
                        <c:v>3.62</c:v>
                      </c:pt>
                      <c:pt idx="383">
                        <c:v>3.64</c:v>
                      </c:pt>
                      <c:pt idx="384">
                        <c:v>3</c:v>
                      </c:pt>
                      <c:pt idx="385">
                        <c:v>3.46</c:v>
                      </c:pt>
                      <c:pt idx="386">
                        <c:v>2.9</c:v>
                      </c:pt>
                      <c:pt idx="387">
                        <c:v>3.48</c:v>
                      </c:pt>
                      <c:pt idx="388">
                        <c:v>3.74</c:v>
                      </c:pt>
                      <c:pt idx="389">
                        <c:v>3.8</c:v>
                      </c:pt>
                      <c:pt idx="390">
                        <c:v>3.34</c:v>
                      </c:pt>
                      <c:pt idx="391">
                        <c:v>3.6</c:v>
                      </c:pt>
                      <c:pt idx="392">
                        <c:v>3.68</c:v>
                      </c:pt>
                      <c:pt idx="393">
                        <c:v>3.78</c:v>
                      </c:pt>
                      <c:pt idx="394">
                        <c:v>3.42</c:v>
                      </c:pt>
                      <c:pt idx="395">
                        <c:v>3.52</c:v>
                      </c:pt>
                      <c:pt idx="396">
                        <c:v>3.54</c:v>
                      </c:pt>
                      <c:pt idx="397">
                        <c:v>3.62</c:v>
                      </c:pt>
                      <c:pt idx="398">
                        <c:v>3.22</c:v>
                      </c:pt>
                      <c:pt idx="399">
                        <c:v>3.42</c:v>
                      </c:pt>
                      <c:pt idx="400">
                        <c:v>3.46</c:v>
                      </c:pt>
                      <c:pt idx="401">
                        <c:v>3.52</c:v>
                      </c:pt>
                      <c:pt idx="402">
                        <c:v>3.15</c:v>
                      </c:pt>
                      <c:pt idx="403">
                        <c:v>3.3</c:v>
                      </c:pt>
                      <c:pt idx="404">
                        <c:v>3.06</c:v>
                      </c:pt>
                      <c:pt idx="405">
                        <c:v>3.28</c:v>
                      </c:pt>
                      <c:pt idx="406">
                        <c:v>3</c:v>
                      </c:pt>
                      <c:pt idx="407">
                        <c:v>3.28</c:v>
                      </c:pt>
                      <c:pt idx="408">
                        <c:v>2.98</c:v>
                      </c:pt>
                      <c:pt idx="409">
                        <c:v>3.4</c:v>
                      </c:pt>
                      <c:pt idx="410">
                        <c:v>3.48</c:v>
                      </c:pt>
                      <c:pt idx="411">
                        <c:v>3.22</c:v>
                      </c:pt>
                      <c:pt idx="412">
                        <c:v>2.64</c:v>
                      </c:pt>
                      <c:pt idx="413">
                        <c:v>2.96</c:v>
                      </c:pt>
                      <c:pt idx="414">
                        <c:v>2.36</c:v>
                      </c:pt>
                      <c:pt idx="415">
                        <c:v>2.7</c:v>
                      </c:pt>
                      <c:pt idx="416">
                        <c:v>2.34</c:v>
                      </c:pt>
                      <c:pt idx="417">
                        <c:v>2.66</c:v>
                      </c:pt>
                      <c:pt idx="418">
                        <c:v>2.1</c:v>
                      </c:pt>
                      <c:pt idx="419">
                        <c:v>2.2999999999999998</c:v>
                      </c:pt>
                      <c:pt idx="420">
                        <c:v>2.16</c:v>
                      </c:pt>
                      <c:pt idx="421">
                        <c:v>2.6</c:v>
                      </c:pt>
                      <c:pt idx="422">
                        <c:v>2.2000000000000002</c:v>
                      </c:pt>
                      <c:pt idx="423">
                        <c:v>2.78</c:v>
                      </c:pt>
                      <c:pt idx="424">
                        <c:v>2.84</c:v>
                      </c:pt>
                      <c:pt idx="425">
                        <c:v>3</c:v>
                      </c:pt>
                      <c:pt idx="426">
                        <c:v>2.4</c:v>
                      </c:pt>
                      <c:pt idx="427">
                        <c:v>2.72</c:v>
                      </c:pt>
                      <c:pt idx="428">
                        <c:v>2.2799999999999998</c:v>
                      </c:pt>
                      <c:pt idx="429">
                        <c:v>2.62</c:v>
                      </c:pt>
                      <c:pt idx="430">
                        <c:v>2.16</c:v>
                      </c:pt>
                      <c:pt idx="431">
                        <c:v>2.5</c:v>
                      </c:pt>
                      <c:pt idx="432">
                        <c:v>2.04</c:v>
                      </c:pt>
                      <c:pt idx="433">
                        <c:v>2.46</c:v>
                      </c:pt>
                      <c:pt idx="434">
                        <c:v>2.06</c:v>
                      </c:pt>
                      <c:pt idx="435">
                        <c:v>2.46</c:v>
                      </c:pt>
                      <c:pt idx="436">
                        <c:v>2.62</c:v>
                      </c:pt>
                      <c:pt idx="437">
                        <c:v>2.9</c:v>
                      </c:pt>
                      <c:pt idx="438">
                        <c:v>2.1</c:v>
                      </c:pt>
                      <c:pt idx="439">
                        <c:v>2.44</c:v>
                      </c:pt>
                      <c:pt idx="440">
                        <c:v>1.76</c:v>
                      </c:pt>
                      <c:pt idx="441">
                        <c:v>2.02</c:v>
                      </c:pt>
                      <c:pt idx="442">
                        <c:v>1.76</c:v>
                      </c:pt>
                      <c:pt idx="443">
                        <c:v>2.16</c:v>
                      </c:pt>
                      <c:pt idx="444">
                        <c:v>1.66</c:v>
                      </c:pt>
                      <c:pt idx="445">
                        <c:v>1.94</c:v>
                      </c:pt>
                      <c:pt idx="446">
                        <c:v>1.62</c:v>
                      </c:pt>
                      <c:pt idx="447">
                        <c:v>1.88</c:v>
                      </c:pt>
                      <c:pt idx="448">
                        <c:v>1.9</c:v>
                      </c:pt>
                      <c:pt idx="449">
                        <c:v>1.88</c:v>
                      </c:pt>
                      <c:pt idx="450">
                        <c:v>2.2200000000000002</c:v>
                      </c:pt>
                      <c:pt idx="451">
                        <c:v>2.42</c:v>
                      </c:pt>
                      <c:pt idx="452">
                        <c:v>2.6</c:v>
                      </c:pt>
                      <c:pt idx="453">
                        <c:v>2.44</c:v>
                      </c:pt>
                      <c:pt idx="454">
                        <c:v>2.08</c:v>
                      </c:pt>
                      <c:pt idx="455">
                        <c:v>2.3199999999999998</c:v>
                      </c:pt>
                      <c:pt idx="456">
                        <c:v>1.88</c:v>
                      </c:pt>
                      <c:pt idx="457">
                        <c:v>2.14</c:v>
                      </c:pt>
                      <c:pt idx="458">
                        <c:v>1.72</c:v>
                      </c:pt>
                      <c:pt idx="459">
                        <c:v>1.94</c:v>
                      </c:pt>
                      <c:pt idx="460">
                        <c:v>1.62</c:v>
                      </c:pt>
                      <c:pt idx="461">
                        <c:v>2</c:v>
                      </c:pt>
                      <c:pt idx="462">
                        <c:v>1.68</c:v>
                      </c:pt>
                      <c:pt idx="463">
                        <c:v>2.3199999999999998</c:v>
                      </c:pt>
                      <c:pt idx="464">
                        <c:v>1.96</c:v>
                      </c:pt>
                      <c:pt idx="465">
                        <c:v>2.2000000000000002</c:v>
                      </c:pt>
                      <c:pt idx="466">
                        <c:v>2.08</c:v>
                      </c:pt>
                      <c:pt idx="467">
                        <c:v>2.44</c:v>
                      </c:pt>
                      <c:pt idx="468">
                        <c:v>2.68</c:v>
                      </c:pt>
                      <c:pt idx="469">
                        <c:v>2.96</c:v>
                      </c:pt>
                      <c:pt idx="470">
                        <c:v>2.6</c:v>
                      </c:pt>
                      <c:pt idx="471">
                        <c:v>3.26</c:v>
                      </c:pt>
                      <c:pt idx="472">
                        <c:v>2.98</c:v>
                      </c:pt>
                      <c:pt idx="473">
                        <c:v>3.32</c:v>
                      </c:pt>
                      <c:pt idx="474">
                        <c:v>2.66</c:v>
                      </c:pt>
                      <c:pt idx="475">
                        <c:v>3.02</c:v>
                      </c:pt>
                      <c:pt idx="476">
                        <c:v>3.5</c:v>
                      </c:pt>
                      <c:pt idx="477">
                        <c:v>3.64</c:v>
                      </c:pt>
                      <c:pt idx="478">
                        <c:v>3.2</c:v>
                      </c:pt>
                      <c:pt idx="479">
                        <c:v>3.4</c:v>
                      </c:pt>
                      <c:pt idx="480">
                        <c:v>3.06</c:v>
                      </c:pt>
                      <c:pt idx="481">
                        <c:v>3.3</c:v>
                      </c:pt>
                      <c:pt idx="482">
                        <c:v>3.38</c:v>
                      </c:pt>
                      <c:pt idx="483">
                        <c:v>4</c:v>
                      </c:pt>
                      <c:pt idx="484">
                        <c:v>4.04</c:v>
                      </c:pt>
                      <c:pt idx="485">
                        <c:v>4.0199999999999996</c:v>
                      </c:pt>
                      <c:pt idx="486">
                        <c:v>3.34</c:v>
                      </c:pt>
                      <c:pt idx="487">
                        <c:v>3.32</c:v>
                      </c:pt>
                      <c:pt idx="488">
                        <c:v>2.92</c:v>
                      </c:pt>
                      <c:pt idx="489">
                        <c:v>3.52</c:v>
                      </c:pt>
                      <c:pt idx="490">
                        <c:v>3.42</c:v>
                      </c:pt>
                      <c:pt idx="491">
                        <c:v>3.38</c:v>
                      </c:pt>
                      <c:pt idx="492">
                        <c:v>3.63</c:v>
                      </c:pt>
                      <c:pt idx="493">
                        <c:v>4.12</c:v>
                      </c:pt>
                      <c:pt idx="494">
                        <c:v>4.4000000000000004</c:v>
                      </c:pt>
                      <c:pt idx="495">
                        <c:v>4.42</c:v>
                      </c:pt>
                      <c:pt idx="496">
                        <c:v>4</c:v>
                      </c:pt>
                      <c:pt idx="497">
                        <c:v>3.84</c:v>
                      </c:pt>
                      <c:pt idx="498">
                        <c:v>3.64</c:v>
                      </c:pt>
                      <c:pt idx="499">
                        <c:v>3.62</c:v>
                      </c:pt>
                      <c:pt idx="500">
                        <c:v>3.08</c:v>
                      </c:pt>
                      <c:pt idx="501">
                        <c:v>3.16</c:v>
                      </c:pt>
                      <c:pt idx="502">
                        <c:v>2.82</c:v>
                      </c:pt>
                      <c:pt idx="503">
                        <c:v>3.18</c:v>
                      </c:pt>
                      <c:pt idx="504">
                        <c:v>2.74</c:v>
                      </c:pt>
                      <c:pt idx="505">
                        <c:v>2.96</c:v>
                      </c:pt>
                      <c:pt idx="506">
                        <c:v>2.6</c:v>
                      </c:pt>
                      <c:pt idx="507">
                        <c:v>2.88</c:v>
                      </c:pt>
                      <c:pt idx="508">
                        <c:v>2.52</c:v>
                      </c:pt>
                      <c:pt idx="509">
                        <c:v>2.76</c:v>
                      </c:pt>
                      <c:pt idx="510">
                        <c:v>2.76</c:v>
                      </c:pt>
                      <c:pt idx="511">
                        <c:v>3.12</c:v>
                      </c:pt>
                      <c:pt idx="512">
                        <c:v>2.8</c:v>
                      </c:pt>
                      <c:pt idx="513">
                        <c:v>3.08</c:v>
                      </c:pt>
                      <c:pt idx="514">
                        <c:v>2.78</c:v>
                      </c:pt>
                      <c:pt idx="515">
                        <c:v>3.1</c:v>
                      </c:pt>
                      <c:pt idx="516">
                        <c:v>2.2799999999999998</c:v>
                      </c:pt>
                      <c:pt idx="517">
                        <c:v>2.66</c:v>
                      </c:pt>
                      <c:pt idx="518">
                        <c:v>2.2000000000000002</c:v>
                      </c:pt>
                      <c:pt idx="519">
                        <c:v>2.9</c:v>
                      </c:pt>
                      <c:pt idx="520">
                        <c:v>2.46</c:v>
                      </c:pt>
                      <c:pt idx="521">
                        <c:v>3.1</c:v>
                      </c:pt>
                      <c:pt idx="522">
                        <c:v>3.52</c:v>
                      </c:pt>
                      <c:pt idx="523">
                        <c:v>2.92</c:v>
                      </c:pt>
                      <c:pt idx="524">
                        <c:v>2.4</c:v>
                      </c:pt>
                      <c:pt idx="525">
                        <c:v>2.86</c:v>
                      </c:pt>
                      <c:pt idx="526">
                        <c:v>2.88</c:v>
                      </c:pt>
                      <c:pt idx="527">
                        <c:v>2.84</c:v>
                      </c:pt>
                      <c:pt idx="528">
                        <c:v>2.16</c:v>
                      </c:pt>
                      <c:pt idx="529">
                        <c:v>2.5</c:v>
                      </c:pt>
                      <c:pt idx="530">
                        <c:v>2.04</c:v>
                      </c:pt>
                      <c:pt idx="531">
                        <c:v>2.58</c:v>
                      </c:pt>
                      <c:pt idx="532">
                        <c:v>2.92</c:v>
                      </c:pt>
                      <c:pt idx="533">
                        <c:v>3</c:v>
                      </c:pt>
                      <c:pt idx="534">
                        <c:v>2.2799999999999998</c:v>
                      </c:pt>
                      <c:pt idx="535">
                        <c:v>2.36</c:v>
                      </c:pt>
                      <c:pt idx="536">
                        <c:v>2</c:v>
                      </c:pt>
                      <c:pt idx="537">
                        <c:v>2.74</c:v>
                      </c:pt>
                      <c:pt idx="538">
                        <c:v>2.5</c:v>
                      </c:pt>
                      <c:pt idx="539">
                        <c:v>2.54</c:v>
                      </c:pt>
                      <c:pt idx="540">
                        <c:v>2.06</c:v>
                      </c:pt>
                      <c:pt idx="541">
                        <c:v>2.48</c:v>
                      </c:pt>
                      <c:pt idx="542">
                        <c:v>1.94</c:v>
                      </c:pt>
                      <c:pt idx="543">
                        <c:v>2.1</c:v>
                      </c:pt>
                      <c:pt idx="544">
                        <c:v>1.9</c:v>
                      </c:pt>
                      <c:pt idx="545">
                        <c:v>2.06</c:v>
                      </c:pt>
                      <c:pt idx="546">
                        <c:v>1.82</c:v>
                      </c:pt>
                      <c:pt idx="547">
                        <c:v>2.2599999999999998</c:v>
                      </c:pt>
                      <c:pt idx="548">
                        <c:v>1.94</c:v>
                      </c:pt>
                      <c:pt idx="549">
                        <c:v>1.9</c:v>
                      </c:pt>
                      <c:pt idx="550">
                        <c:v>1.85</c:v>
                      </c:pt>
                      <c:pt idx="551">
                        <c:v>2.36</c:v>
                      </c:pt>
                      <c:pt idx="552">
                        <c:v>1.98</c:v>
                      </c:pt>
                      <c:pt idx="553">
                        <c:v>2.7</c:v>
                      </c:pt>
                      <c:pt idx="554">
                        <c:v>2.3199999999999998</c:v>
                      </c:pt>
                      <c:pt idx="555">
                        <c:v>2.92</c:v>
                      </c:pt>
                      <c:pt idx="556">
                        <c:v>2.08</c:v>
                      </c:pt>
                      <c:pt idx="557">
                        <c:v>2.2599999999999998</c:v>
                      </c:pt>
                      <c:pt idx="558">
                        <c:v>1.96</c:v>
                      </c:pt>
                      <c:pt idx="559">
                        <c:v>2.44</c:v>
                      </c:pt>
                      <c:pt idx="560">
                        <c:v>2.2000000000000002</c:v>
                      </c:pt>
                      <c:pt idx="561">
                        <c:v>2.6</c:v>
                      </c:pt>
                      <c:pt idx="562">
                        <c:v>2.14</c:v>
                      </c:pt>
                      <c:pt idx="563">
                        <c:v>2.4</c:v>
                      </c:pt>
                      <c:pt idx="564">
                        <c:v>2.7</c:v>
                      </c:pt>
                      <c:pt idx="565">
                        <c:v>3.22</c:v>
                      </c:pt>
                      <c:pt idx="566">
                        <c:v>3</c:v>
                      </c:pt>
                      <c:pt idx="567">
                        <c:v>3.53</c:v>
                      </c:pt>
                      <c:pt idx="568">
                        <c:v>3.46</c:v>
                      </c:pt>
                      <c:pt idx="569">
                        <c:v>3.76</c:v>
                      </c:pt>
                      <c:pt idx="570">
                        <c:v>3</c:v>
                      </c:pt>
                      <c:pt idx="571">
                        <c:v>3.4</c:v>
                      </c:pt>
                      <c:pt idx="572">
                        <c:v>3.14</c:v>
                      </c:pt>
                      <c:pt idx="573">
                        <c:v>3.2</c:v>
                      </c:pt>
                      <c:pt idx="574">
                        <c:v>2.72</c:v>
                      </c:pt>
                      <c:pt idx="575">
                        <c:v>3.04</c:v>
                      </c:pt>
                      <c:pt idx="576">
                        <c:v>3.3</c:v>
                      </c:pt>
                      <c:pt idx="577">
                        <c:v>3.56</c:v>
                      </c:pt>
                      <c:pt idx="578">
                        <c:v>3.48</c:v>
                      </c:pt>
                      <c:pt idx="579">
                        <c:v>4.04</c:v>
                      </c:pt>
                      <c:pt idx="580">
                        <c:v>4.0999999999999996</c:v>
                      </c:pt>
                      <c:pt idx="581">
                        <c:v>4.0599999999999996</c:v>
                      </c:pt>
                      <c:pt idx="582">
                        <c:v>3.66</c:v>
                      </c:pt>
                      <c:pt idx="583">
                        <c:v>3.9</c:v>
                      </c:pt>
                      <c:pt idx="584">
                        <c:v>3.3</c:v>
                      </c:pt>
                      <c:pt idx="585">
                        <c:v>3.5</c:v>
                      </c:pt>
                      <c:pt idx="586">
                        <c:v>3.14</c:v>
                      </c:pt>
                      <c:pt idx="587">
                        <c:v>3.26</c:v>
                      </c:pt>
                      <c:pt idx="588">
                        <c:v>3.44</c:v>
                      </c:pt>
                      <c:pt idx="589">
                        <c:v>3.98</c:v>
                      </c:pt>
                      <c:pt idx="590">
                        <c:v>3.64</c:v>
                      </c:pt>
                      <c:pt idx="591">
                        <c:v>3.82</c:v>
                      </c:pt>
                      <c:pt idx="592">
                        <c:v>3.5</c:v>
                      </c:pt>
                      <c:pt idx="593">
                        <c:v>3.76</c:v>
                      </c:pt>
                      <c:pt idx="594">
                        <c:v>3.26</c:v>
                      </c:pt>
                      <c:pt idx="595">
                        <c:v>3.46</c:v>
                      </c:pt>
                      <c:pt idx="596">
                        <c:v>3.08</c:v>
                      </c:pt>
                      <c:pt idx="597">
                        <c:v>3.12</c:v>
                      </c:pt>
                      <c:pt idx="598">
                        <c:v>2.54</c:v>
                      </c:pt>
                      <c:pt idx="599">
                        <c:v>2.94</c:v>
                      </c:pt>
                      <c:pt idx="600">
                        <c:v>2.2799999999999998</c:v>
                      </c:pt>
                      <c:pt idx="601">
                        <c:v>2.48</c:v>
                      </c:pt>
                      <c:pt idx="602">
                        <c:v>2.7</c:v>
                      </c:pt>
                      <c:pt idx="603">
                        <c:v>3.58</c:v>
                      </c:pt>
                      <c:pt idx="604">
                        <c:v>3.08</c:v>
                      </c:pt>
                      <c:pt idx="605">
                        <c:v>3.06</c:v>
                      </c:pt>
                      <c:pt idx="606">
                        <c:v>2.96</c:v>
                      </c:pt>
                      <c:pt idx="607">
                        <c:v>2.98</c:v>
                      </c:pt>
                      <c:pt idx="608">
                        <c:v>2.78</c:v>
                      </c:pt>
                      <c:pt idx="609">
                        <c:v>3.44</c:v>
                      </c:pt>
                      <c:pt idx="610">
                        <c:v>3.22</c:v>
                      </c:pt>
                      <c:pt idx="611">
                        <c:v>4.3600000000000003</c:v>
                      </c:pt>
                      <c:pt idx="612">
                        <c:v>4.5599999999999996</c:v>
                      </c:pt>
                      <c:pt idx="613">
                        <c:v>4.4400000000000004</c:v>
                      </c:pt>
                      <c:pt idx="614">
                        <c:v>3.8</c:v>
                      </c:pt>
                      <c:pt idx="615">
                        <c:v>3.9</c:v>
                      </c:pt>
                      <c:pt idx="616">
                        <c:v>3.48</c:v>
                      </c:pt>
                      <c:pt idx="617">
                        <c:v>3.55</c:v>
                      </c:pt>
                      <c:pt idx="618">
                        <c:v>3.58</c:v>
                      </c:pt>
                      <c:pt idx="619">
                        <c:v>3.84</c:v>
                      </c:pt>
                      <c:pt idx="620">
                        <c:v>3.44</c:v>
                      </c:pt>
                      <c:pt idx="621">
                        <c:v>3.62</c:v>
                      </c:pt>
                      <c:pt idx="622">
                        <c:v>2.92</c:v>
                      </c:pt>
                      <c:pt idx="623">
                        <c:v>3.24</c:v>
                      </c:pt>
                      <c:pt idx="624">
                        <c:v>2.86</c:v>
                      </c:pt>
                      <c:pt idx="625">
                        <c:v>3.32</c:v>
                      </c:pt>
                      <c:pt idx="626">
                        <c:v>2.68</c:v>
                      </c:pt>
                      <c:pt idx="627">
                        <c:v>2.72</c:v>
                      </c:pt>
                      <c:pt idx="628">
                        <c:v>2.3199999999999998</c:v>
                      </c:pt>
                      <c:pt idx="629">
                        <c:v>2.58</c:v>
                      </c:pt>
                      <c:pt idx="630">
                        <c:v>2.48</c:v>
                      </c:pt>
                      <c:pt idx="631">
                        <c:v>2.98</c:v>
                      </c:pt>
                      <c:pt idx="632">
                        <c:v>2.64</c:v>
                      </c:pt>
                      <c:pt idx="633">
                        <c:v>3.12</c:v>
                      </c:pt>
                      <c:pt idx="634">
                        <c:v>2.62</c:v>
                      </c:pt>
                      <c:pt idx="635">
                        <c:v>3.7</c:v>
                      </c:pt>
                      <c:pt idx="636">
                        <c:v>3.98</c:v>
                      </c:pt>
                      <c:pt idx="637">
                        <c:v>4</c:v>
                      </c:pt>
                      <c:pt idx="638">
                        <c:v>3.88</c:v>
                      </c:pt>
                      <c:pt idx="639">
                        <c:v>4.8</c:v>
                      </c:pt>
                      <c:pt idx="640">
                        <c:v>4.2</c:v>
                      </c:pt>
                      <c:pt idx="641">
                        <c:v>4.38</c:v>
                      </c:pt>
                      <c:pt idx="642">
                        <c:v>3.74</c:v>
                      </c:pt>
                      <c:pt idx="643">
                        <c:v>4.04</c:v>
                      </c:pt>
                      <c:pt idx="644">
                        <c:v>3.78</c:v>
                      </c:pt>
                      <c:pt idx="645">
                        <c:v>4.04</c:v>
                      </c:pt>
                      <c:pt idx="646">
                        <c:v>4</c:v>
                      </c:pt>
                      <c:pt idx="647">
                        <c:v>4.16</c:v>
                      </c:pt>
                      <c:pt idx="648">
                        <c:v>4.24</c:v>
                      </c:pt>
                      <c:pt idx="649">
                        <c:v>5.0199999999999996</c:v>
                      </c:pt>
                      <c:pt idx="650">
                        <c:v>4.96</c:v>
                      </c:pt>
                      <c:pt idx="651">
                        <c:v>5.28</c:v>
                      </c:pt>
                      <c:pt idx="652">
                        <c:v>5</c:v>
                      </c:pt>
                      <c:pt idx="653">
                        <c:v>4.9000000000000004</c:v>
                      </c:pt>
                      <c:pt idx="654">
                        <c:v>4.58</c:v>
                      </c:pt>
                      <c:pt idx="655">
                        <c:v>5.24</c:v>
                      </c:pt>
                      <c:pt idx="656">
                        <c:v>5.54</c:v>
                      </c:pt>
                      <c:pt idx="657">
                        <c:v>5.68</c:v>
                      </c:pt>
                      <c:pt idx="658">
                        <c:v>5.54</c:v>
                      </c:pt>
                      <c:pt idx="659">
                        <c:v>6.2</c:v>
                      </c:pt>
                      <c:pt idx="660">
                        <c:v>6.9</c:v>
                      </c:pt>
                      <c:pt idx="661">
                        <c:v>7.42</c:v>
                      </c:pt>
                      <c:pt idx="662">
                        <c:v>7.56</c:v>
                      </c:pt>
                      <c:pt idx="663">
                        <c:v>7.5</c:v>
                      </c:pt>
                      <c:pt idx="664">
                        <c:v>7.3</c:v>
                      </c:pt>
                      <c:pt idx="665">
                        <c:v>7</c:v>
                      </c:pt>
                      <c:pt idx="666">
                        <c:v>6.34</c:v>
                      </c:pt>
                      <c:pt idx="667">
                        <c:v>5.86</c:v>
                      </c:pt>
                      <c:pt idx="668">
                        <c:v>5.52</c:v>
                      </c:pt>
                      <c:pt idx="669">
                        <c:v>5.22</c:v>
                      </c:pt>
                      <c:pt idx="670">
                        <c:v>5.25</c:v>
                      </c:pt>
                      <c:pt idx="671">
                        <c:v>5.36</c:v>
                      </c:pt>
                      <c:pt idx="672">
                        <c:v>5.56</c:v>
                      </c:pt>
                      <c:pt idx="673">
                        <c:v>5.86</c:v>
                      </c:pt>
                      <c:pt idx="674">
                        <c:v>6.14</c:v>
                      </c:pt>
                      <c:pt idx="675">
                        <c:v>6.1</c:v>
                      </c:pt>
                      <c:pt idx="676">
                        <c:v>6.12</c:v>
                      </c:pt>
                      <c:pt idx="677">
                        <c:v>6.4</c:v>
                      </c:pt>
                      <c:pt idx="678">
                        <c:v>6.48</c:v>
                      </c:pt>
                      <c:pt idx="679">
                        <c:v>6.16</c:v>
                      </c:pt>
                      <c:pt idx="680">
                        <c:v>5.82</c:v>
                      </c:pt>
                      <c:pt idx="681">
                        <c:v>5.56</c:v>
                      </c:pt>
                      <c:pt idx="682">
                        <c:v>5.3</c:v>
                      </c:pt>
                      <c:pt idx="683">
                        <c:v>5.16</c:v>
                      </c:pt>
                      <c:pt idx="684">
                        <c:v>5</c:v>
                      </c:pt>
                      <c:pt idx="685">
                        <c:v>4.9400000000000004</c:v>
                      </c:pt>
                      <c:pt idx="686">
                        <c:v>4.8600000000000003</c:v>
                      </c:pt>
                      <c:pt idx="687">
                        <c:v>4.78</c:v>
                      </c:pt>
                      <c:pt idx="688">
                        <c:v>4.7</c:v>
                      </c:pt>
                      <c:pt idx="689">
                        <c:v>4.62</c:v>
                      </c:pt>
                      <c:pt idx="690">
                        <c:v>4.5599999999999996</c:v>
                      </c:pt>
                      <c:pt idx="691">
                        <c:v>4.54</c:v>
                      </c:pt>
                      <c:pt idx="692">
                        <c:v>4.62</c:v>
                      </c:pt>
                      <c:pt idx="693">
                        <c:v>4.7</c:v>
                      </c:pt>
                      <c:pt idx="694">
                        <c:v>4.5999999999999996</c:v>
                      </c:pt>
                      <c:pt idx="695">
                        <c:v>4.5999999999999996</c:v>
                      </c:pt>
                      <c:pt idx="696">
                        <c:v>4.7</c:v>
                      </c:pt>
                      <c:pt idx="697">
                        <c:v>4.8600000000000003</c:v>
                      </c:pt>
                      <c:pt idx="698">
                        <c:v>4.9400000000000004</c:v>
                      </c:pt>
                      <c:pt idx="699">
                        <c:v>4.9000000000000004</c:v>
                      </c:pt>
                      <c:pt idx="700">
                        <c:v>4.9000000000000004</c:v>
                      </c:pt>
                      <c:pt idx="701">
                        <c:v>5.2</c:v>
                      </c:pt>
                      <c:pt idx="702">
                        <c:v>5.12</c:v>
                      </c:pt>
                      <c:pt idx="703">
                        <c:v>5.04</c:v>
                      </c:pt>
                      <c:pt idx="704">
                        <c:v>4.74</c:v>
                      </c:pt>
                      <c:pt idx="705">
                        <c:v>4.62</c:v>
                      </c:pt>
                      <c:pt idx="706">
                        <c:v>4.6399999999999997</c:v>
                      </c:pt>
                      <c:pt idx="707">
                        <c:v>4.92</c:v>
                      </c:pt>
                      <c:pt idx="708">
                        <c:v>4.84</c:v>
                      </c:pt>
                      <c:pt idx="709">
                        <c:v>5.6</c:v>
                      </c:pt>
                      <c:pt idx="710">
                        <c:v>5.24</c:v>
                      </c:pt>
                      <c:pt idx="711">
                        <c:v>5.68</c:v>
                      </c:pt>
                      <c:pt idx="712">
                        <c:v>5.58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3B46-4293-9932-2E26EA179D89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46" formatCode="0.00">
                        <c:v>4.92</c:v>
                      </c:pt>
                      <c:pt idx="47" formatCode="0.00">
                        <c:v>4.92</c:v>
                      </c:pt>
                      <c:pt idx="48" formatCode="0.00">
                        <c:v>4.8600000000000003</c:v>
                      </c:pt>
                      <c:pt idx="49" formatCode="0.00">
                        <c:v>4.76</c:v>
                      </c:pt>
                      <c:pt idx="50" formatCode="0.00">
                        <c:v>4.5999999999999996</c:v>
                      </c:pt>
                      <c:pt idx="51" formatCode="0.00">
                        <c:v>4.6399999999999997</c:v>
                      </c:pt>
                      <c:pt idx="52" formatCode="0.00">
                        <c:v>4.54</c:v>
                      </c:pt>
                      <c:pt idx="53" formatCode="0.00">
                        <c:v>4.66</c:v>
                      </c:pt>
                      <c:pt idx="54" formatCode="0.00">
                        <c:v>4.6399999999999997</c:v>
                      </c:pt>
                      <c:pt idx="55" formatCode="0.00">
                        <c:v>4.5999999999999996</c:v>
                      </c:pt>
                      <c:pt idx="56" formatCode="0.00">
                        <c:v>4.5999999999999996</c:v>
                      </c:pt>
                      <c:pt idx="57" formatCode="0.00">
                        <c:v>4.9000000000000004</c:v>
                      </c:pt>
                      <c:pt idx="58" formatCode="0.00">
                        <c:v>5.16</c:v>
                      </c:pt>
                      <c:pt idx="59" formatCode="0.00">
                        <c:v>5.29</c:v>
                      </c:pt>
                      <c:pt idx="60" formatCode="0.00">
                        <c:v>5.43</c:v>
                      </c:pt>
                      <c:pt idx="61" formatCode="0.00">
                        <c:v>5.67</c:v>
                      </c:pt>
                      <c:pt idx="62" formatCode="0.00">
                        <c:v>5.84</c:v>
                      </c:pt>
                      <c:pt idx="63" formatCode="0.00">
                        <c:v>4.8600000000000003</c:v>
                      </c:pt>
                      <c:pt idx="64" formatCode="0.00">
                        <c:v>4.68</c:v>
                      </c:pt>
                      <c:pt idx="65" formatCode="0.00">
                        <c:v>4.74</c:v>
                      </c:pt>
                      <c:pt idx="66" formatCode="0.00">
                        <c:v>4.5</c:v>
                      </c:pt>
                      <c:pt idx="67" formatCode="0.00">
                        <c:v>4.42</c:v>
                      </c:pt>
                      <c:pt idx="68" formatCode="0.00">
                        <c:v>4.24</c:v>
                      </c:pt>
                      <c:pt idx="69" formatCode="0.00">
                        <c:v>4.2</c:v>
                      </c:pt>
                      <c:pt idx="70" formatCode="0.00">
                        <c:v>4.0599999999999996</c:v>
                      </c:pt>
                      <c:pt idx="71" formatCode="0.00">
                        <c:v>4.04</c:v>
                      </c:pt>
                      <c:pt idx="72" formatCode="0.00">
                        <c:v>3.86</c:v>
                      </c:pt>
                      <c:pt idx="73" formatCode="0.00">
                        <c:v>3.83</c:v>
                      </c:pt>
                      <c:pt idx="74" formatCode="0.00">
                        <c:v>3.88</c:v>
                      </c:pt>
                      <c:pt idx="75" formatCode="0.00">
                        <c:v>4.08</c:v>
                      </c:pt>
                      <c:pt idx="76" formatCode="0.00">
                        <c:v>4.12</c:v>
                      </c:pt>
                      <c:pt idx="77" formatCode="0.00">
                        <c:v>4.32</c:v>
                      </c:pt>
                      <c:pt idx="78" formatCode="0.00">
                        <c:v>4.2</c:v>
                      </c:pt>
                      <c:pt idx="79" formatCode="0.00">
                        <c:v>4.12</c:v>
                      </c:pt>
                      <c:pt idx="80" formatCode="0.00">
                        <c:v>3.84</c:v>
                      </c:pt>
                      <c:pt idx="81" formatCode="0.00">
                        <c:v>3.87</c:v>
                      </c:pt>
                      <c:pt idx="82" formatCode="0.00">
                        <c:v>3.46</c:v>
                      </c:pt>
                      <c:pt idx="83" formatCode="0.00">
                        <c:v>3.58</c:v>
                      </c:pt>
                      <c:pt idx="84" formatCode="0.00">
                        <c:v>3.54</c:v>
                      </c:pt>
                      <c:pt idx="85" formatCode="0.00">
                        <c:v>4.28</c:v>
                      </c:pt>
                      <c:pt idx="86" formatCode="0.00">
                        <c:v>4.28</c:v>
                      </c:pt>
                      <c:pt idx="87" formatCode="0.00">
                        <c:v>4.0999999999999996</c:v>
                      </c:pt>
                      <c:pt idx="88" formatCode="0.00">
                        <c:v>3.74</c:v>
                      </c:pt>
                      <c:pt idx="89" formatCode="0.00">
                        <c:v>5.14</c:v>
                      </c:pt>
                      <c:pt idx="90" formatCode="0.00">
                        <c:v>5.94</c:v>
                      </c:pt>
                      <c:pt idx="91" formatCode="0.00">
                        <c:v>5.64</c:v>
                      </c:pt>
                      <c:pt idx="92" formatCode="0.00">
                        <c:v>4.7</c:v>
                      </c:pt>
                      <c:pt idx="93" formatCode="0.00">
                        <c:v>5.24</c:v>
                      </c:pt>
                      <c:pt idx="94" formatCode="0.00">
                        <c:v>5.46</c:v>
                      </c:pt>
                      <c:pt idx="95" formatCode="0.00">
                        <c:v>5.28</c:v>
                      </c:pt>
                      <c:pt idx="96" formatCode="0.00">
                        <c:v>4.8</c:v>
                      </c:pt>
                      <c:pt idx="97" formatCode="0.00">
                        <c:v>4.74</c:v>
                      </c:pt>
                      <c:pt idx="98" formatCode="0.00">
                        <c:v>4.92</c:v>
                      </c:pt>
                      <c:pt idx="99" formatCode="0.00">
                        <c:v>5.0199999999999996</c:v>
                      </c:pt>
                      <c:pt idx="100" formatCode="0.00">
                        <c:v>5.04</c:v>
                      </c:pt>
                      <c:pt idx="101" formatCode="0.00">
                        <c:v>4.9400000000000004</c:v>
                      </c:pt>
                      <c:pt idx="102" formatCode="0.00">
                        <c:v>4.96</c:v>
                      </c:pt>
                      <c:pt idx="103" formatCode="0.00">
                        <c:v>4.62</c:v>
                      </c:pt>
                      <c:pt idx="104" formatCode="0.00">
                        <c:v>3.74</c:v>
                      </c:pt>
                      <c:pt idx="105" formatCode="0.00">
                        <c:v>3.62</c:v>
                      </c:pt>
                      <c:pt idx="106" formatCode="0.00">
                        <c:v>3.94</c:v>
                      </c:pt>
                      <c:pt idx="107" formatCode="0.00">
                        <c:v>4.0599999999999996</c:v>
                      </c:pt>
                      <c:pt idx="108" formatCode="0.00">
                        <c:v>4.12</c:v>
                      </c:pt>
                      <c:pt idx="109" formatCode="0.00">
                        <c:v>4.6399999999999997</c:v>
                      </c:pt>
                      <c:pt idx="110" formatCode="0.00">
                        <c:v>4.42</c:v>
                      </c:pt>
                      <c:pt idx="111" formatCode="0.00">
                        <c:v>4.24</c:v>
                      </c:pt>
                      <c:pt idx="112" formatCode="0.00">
                        <c:v>4.0999999999999996</c:v>
                      </c:pt>
                      <c:pt idx="113" formatCode="0.00">
                        <c:v>4.26</c:v>
                      </c:pt>
                      <c:pt idx="114" formatCode="0.00">
                        <c:v>4.3</c:v>
                      </c:pt>
                      <c:pt idx="115" formatCode="0.00">
                        <c:v>4.76</c:v>
                      </c:pt>
                      <c:pt idx="116" formatCode="0.00">
                        <c:v>4.66</c:v>
                      </c:pt>
                      <c:pt idx="117" formatCode="0.00">
                        <c:v>4.54</c:v>
                      </c:pt>
                      <c:pt idx="118" formatCode="0.00">
                        <c:v>4.22</c:v>
                      </c:pt>
                      <c:pt idx="119" formatCode="0.00">
                        <c:v>4.28</c:v>
                      </c:pt>
                      <c:pt idx="120" formatCode="0.00">
                        <c:v>4.0599999999999996</c:v>
                      </c:pt>
                      <c:pt idx="121" formatCode="0.00">
                        <c:v>4.12</c:v>
                      </c:pt>
                      <c:pt idx="122" formatCode="0.00">
                        <c:v>3.5</c:v>
                      </c:pt>
                      <c:pt idx="123" formatCode="0.00">
                        <c:v>3.68</c:v>
                      </c:pt>
                      <c:pt idx="124" formatCode="0.00">
                        <c:v>3.28</c:v>
                      </c:pt>
                      <c:pt idx="125" formatCode="0.00">
                        <c:v>3.64</c:v>
                      </c:pt>
                      <c:pt idx="126" formatCode="0.00">
                        <c:v>3.2</c:v>
                      </c:pt>
                      <c:pt idx="127" formatCode="0.00">
                        <c:v>3.58</c:v>
                      </c:pt>
                      <c:pt idx="128" formatCode="0.00">
                        <c:v>3.18</c:v>
                      </c:pt>
                      <c:pt idx="129" formatCode="0.00">
                        <c:v>3.3</c:v>
                      </c:pt>
                      <c:pt idx="130" formatCode="0.00">
                        <c:v>3.42</c:v>
                      </c:pt>
                      <c:pt idx="131" formatCode="0.00">
                        <c:v>3.9</c:v>
                      </c:pt>
                      <c:pt idx="132" formatCode="0.00">
                        <c:v>3.42</c:v>
                      </c:pt>
                      <c:pt idx="133" formatCode="0.00">
                        <c:v>3.58</c:v>
                      </c:pt>
                      <c:pt idx="134" formatCode="0.00">
                        <c:v>2.44</c:v>
                      </c:pt>
                      <c:pt idx="135" formatCode="0.00">
                        <c:v>3.84</c:v>
                      </c:pt>
                      <c:pt idx="136" formatCode="0.00">
                        <c:v>3.58</c:v>
                      </c:pt>
                      <c:pt idx="137" formatCode="0.00">
                        <c:v>3.68</c:v>
                      </c:pt>
                      <c:pt idx="138" formatCode="0.00">
                        <c:v>3.08</c:v>
                      </c:pt>
                      <c:pt idx="139" formatCode="0.00">
                        <c:v>3.34</c:v>
                      </c:pt>
                      <c:pt idx="140" formatCode="0.00">
                        <c:v>3.2</c:v>
                      </c:pt>
                      <c:pt idx="141" formatCode="0.00">
                        <c:v>2.56</c:v>
                      </c:pt>
                      <c:pt idx="142" formatCode="0.00">
                        <c:v>3.16</c:v>
                      </c:pt>
                      <c:pt idx="143" formatCode="0.00">
                        <c:v>3.56</c:v>
                      </c:pt>
                      <c:pt idx="144" formatCode="0.00">
                        <c:v>3.26</c:v>
                      </c:pt>
                      <c:pt idx="145" formatCode="0.00">
                        <c:v>3.6</c:v>
                      </c:pt>
                      <c:pt idx="146" formatCode="0.00">
                        <c:v>3.26</c:v>
                      </c:pt>
                      <c:pt idx="147" formatCode="0.00">
                        <c:v>3.52</c:v>
                      </c:pt>
                      <c:pt idx="148" formatCode="0.00">
                        <c:v>3.16</c:v>
                      </c:pt>
                      <c:pt idx="149" formatCode="0.00">
                        <c:v>3.5</c:v>
                      </c:pt>
                      <c:pt idx="150" formatCode="0.00">
                        <c:v>3.4</c:v>
                      </c:pt>
                      <c:pt idx="151" formatCode="0.00">
                        <c:v>3.8</c:v>
                      </c:pt>
                      <c:pt idx="152" formatCode="0.00">
                        <c:v>3.72</c:v>
                      </c:pt>
                      <c:pt idx="153" formatCode="0.00">
                        <c:v>4.0599999999999996</c:v>
                      </c:pt>
                      <c:pt idx="154" formatCode="0.00">
                        <c:v>3.9</c:v>
                      </c:pt>
                      <c:pt idx="155" formatCode="0.00">
                        <c:v>4.76</c:v>
                      </c:pt>
                      <c:pt idx="156" formatCode="0.00">
                        <c:v>4.5</c:v>
                      </c:pt>
                      <c:pt idx="157" formatCode="0.00">
                        <c:v>4.62</c:v>
                      </c:pt>
                      <c:pt idx="158" formatCode="0.00">
                        <c:v>4.28</c:v>
                      </c:pt>
                      <c:pt idx="159" formatCode="0.00">
                        <c:v>4.22</c:v>
                      </c:pt>
                      <c:pt idx="160" formatCode="0.00">
                        <c:v>3.92</c:v>
                      </c:pt>
                      <c:pt idx="161" formatCode="0.00">
                        <c:v>4.3</c:v>
                      </c:pt>
                      <c:pt idx="162" formatCode="0.00">
                        <c:v>4.1399999999999997</c:v>
                      </c:pt>
                      <c:pt idx="163" formatCode="0.00">
                        <c:v>5.64</c:v>
                      </c:pt>
                      <c:pt idx="164" formatCode="0.00">
                        <c:v>5.22</c:v>
                      </c:pt>
                      <c:pt idx="165" formatCode="0.00">
                        <c:v>5.12</c:v>
                      </c:pt>
                      <c:pt idx="166" formatCode="0.00">
                        <c:v>4.5999999999999996</c:v>
                      </c:pt>
                      <c:pt idx="167" formatCode="0.00">
                        <c:v>5.4</c:v>
                      </c:pt>
                      <c:pt idx="168" formatCode="0.00">
                        <c:v>5.58</c:v>
                      </c:pt>
                      <c:pt idx="169" formatCode="0.00">
                        <c:v>6.16</c:v>
                      </c:pt>
                      <c:pt idx="170" formatCode="0.00">
                        <c:v>5.94</c:v>
                      </c:pt>
                      <c:pt idx="171" formatCode="0.00">
                        <c:v>5.72</c:v>
                      </c:pt>
                      <c:pt idx="172" formatCode="0.00">
                        <c:v>5.62</c:v>
                      </c:pt>
                      <c:pt idx="173" formatCode="0.00">
                        <c:v>5.48</c:v>
                      </c:pt>
                      <c:pt idx="174" formatCode="0.00">
                        <c:v>4.6399999999999997</c:v>
                      </c:pt>
                      <c:pt idx="175" formatCode="0.00">
                        <c:v>5.86</c:v>
                      </c:pt>
                      <c:pt idx="176" formatCode="0.00">
                        <c:v>5.82</c:v>
                      </c:pt>
                      <c:pt idx="177" formatCode="0.00">
                        <c:v>5</c:v>
                      </c:pt>
                      <c:pt idx="178" formatCode="0.00">
                        <c:v>4.76</c:v>
                      </c:pt>
                      <c:pt idx="179" formatCode="0.00">
                        <c:v>5.56</c:v>
                      </c:pt>
                      <c:pt idx="180" formatCode="0.00">
                        <c:v>5.4</c:v>
                      </c:pt>
                      <c:pt idx="181" formatCode="0.00">
                        <c:v>5.34</c:v>
                      </c:pt>
                      <c:pt idx="182" formatCode="0.00">
                        <c:v>5.76</c:v>
                      </c:pt>
                      <c:pt idx="183" formatCode="0.00">
                        <c:v>5.7</c:v>
                      </c:pt>
                      <c:pt idx="184" formatCode="0.00">
                        <c:v>5.26</c:v>
                      </c:pt>
                      <c:pt idx="185" formatCode="0.00">
                        <c:v>4.7</c:v>
                      </c:pt>
                      <c:pt idx="186" formatCode="0.00">
                        <c:v>4.54</c:v>
                      </c:pt>
                      <c:pt idx="187" formatCode="0.00">
                        <c:v>4.4400000000000004</c:v>
                      </c:pt>
                      <c:pt idx="188" formatCode="0.00">
                        <c:v>4.4000000000000004</c:v>
                      </c:pt>
                      <c:pt idx="189" formatCode="0.00">
                        <c:v>4.24</c:v>
                      </c:pt>
                      <c:pt idx="190" formatCode="0.00">
                        <c:v>4.0999999999999996</c:v>
                      </c:pt>
                      <c:pt idx="191" formatCode="0.00">
                        <c:v>4.0199999999999996</c:v>
                      </c:pt>
                      <c:pt idx="192" formatCode="0.00">
                        <c:v>3.94</c:v>
                      </c:pt>
                      <c:pt idx="193" formatCode="0.00">
                        <c:v>3.88</c:v>
                      </c:pt>
                      <c:pt idx="194" formatCode="0.00">
                        <c:v>3.98</c:v>
                      </c:pt>
                      <c:pt idx="195" formatCode="0.00">
                        <c:v>5.14</c:v>
                      </c:pt>
                      <c:pt idx="196" formatCode="0.00">
                        <c:v>5.2</c:v>
                      </c:pt>
                      <c:pt idx="197" formatCode="0.00">
                        <c:v>4.8600000000000003</c:v>
                      </c:pt>
                      <c:pt idx="198" formatCode="0.00">
                        <c:v>4.8</c:v>
                      </c:pt>
                      <c:pt idx="199" formatCode="0.00">
                        <c:v>4.7</c:v>
                      </c:pt>
                      <c:pt idx="200" formatCode="0.00">
                        <c:v>4.5999999999999996</c:v>
                      </c:pt>
                      <c:pt idx="201" formatCode="0.00">
                        <c:v>5.0999999999999996</c:v>
                      </c:pt>
                      <c:pt idx="202" formatCode="0.00">
                        <c:v>5.04</c:v>
                      </c:pt>
                      <c:pt idx="203" formatCode="0.00">
                        <c:v>5.22</c:v>
                      </c:pt>
                      <c:pt idx="204" formatCode="0.00">
                        <c:v>5.26</c:v>
                      </c:pt>
                      <c:pt idx="205" formatCode="0.00">
                        <c:v>4.9000000000000004</c:v>
                      </c:pt>
                      <c:pt idx="206" formatCode="0.00">
                        <c:v>4.8600000000000003</c:v>
                      </c:pt>
                      <c:pt idx="207" formatCode="0.00">
                        <c:v>4.76</c:v>
                      </c:pt>
                      <c:pt idx="208" formatCode="0.00">
                        <c:v>4.66</c:v>
                      </c:pt>
                      <c:pt idx="209" formatCode="0.00">
                        <c:v>4.9400000000000004</c:v>
                      </c:pt>
                      <c:pt idx="210" formatCode="0.00">
                        <c:v>4.76</c:v>
                      </c:pt>
                      <c:pt idx="211" formatCode="0.00">
                        <c:v>4.4800000000000004</c:v>
                      </c:pt>
                      <c:pt idx="212" formatCode="0.00">
                        <c:v>4.32</c:v>
                      </c:pt>
                      <c:pt idx="213" formatCode="0.00">
                        <c:v>4.26</c:v>
                      </c:pt>
                      <c:pt idx="214" formatCode="0.00">
                        <c:v>4.0599999999999996</c:v>
                      </c:pt>
                      <c:pt idx="215" formatCode="0.00">
                        <c:v>4.0199999999999996</c:v>
                      </c:pt>
                      <c:pt idx="216" formatCode="0.00">
                        <c:v>3.88</c:v>
                      </c:pt>
                      <c:pt idx="217" formatCode="0.00">
                        <c:v>3.82</c:v>
                      </c:pt>
                      <c:pt idx="218" formatCode="0.00">
                        <c:v>4.0599999999999996</c:v>
                      </c:pt>
                      <c:pt idx="219" formatCode="0.00">
                        <c:v>4.32</c:v>
                      </c:pt>
                      <c:pt idx="220" formatCode="0.00">
                        <c:v>4.4000000000000004</c:v>
                      </c:pt>
                      <c:pt idx="221" formatCode="0.00">
                        <c:v>4.42</c:v>
                      </c:pt>
                      <c:pt idx="222" formatCode="0.00">
                        <c:v>4.54</c:v>
                      </c:pt>
                      <c:pt idx="223" formatCode="0.00">
                        <c:v>4.34</c:v>
                      </c:pt>
                      <c:pt idx="224" formatCode="0.00">
                        <c:v>3.92</c:v>
                      </c:pt>
                      <c:pt idx="225" formatCode="0.00">
                        <c:v>3.88</c:v>
                      </c:pt>
                      <c:pt idx="226" formatCode="0.00">
                        <c:v>3.72</c:v>
                      </c:pt>
                      <c:pt idx="227" formatCode="0.00">
                        <c:v>3.82</c:v>
                      </c:pt>
                      <c:pt idx="228" formatCode="0.00">
                        <c:v>3.64</c:v>
                      </c:pt>
                      <c:pt idx="229" formatCode="0.00">
                        <c:v>3.92</c:v>
                      </c:pt>
                      <c:pt idx="230" formatCode="0.00">
                        <c:v>4.34</c:v>
                      </c:pt>
                      <c:pt idx="231" formatCode="0.00">
                        <c:v>3.76</c:v>
                      </c:pt>
                      <c:pt idx="232" formatCode="0.00">
                        <c:v>3.16</c:v>
                      </c:pt>
                      <c:pt idx="233" formatCode="0.00">
                        <c:v>2.96</c:v>
                      </c:pt>
                      <c:pt idx="234" formatCode="0.00">
                        <c:v>2.8</c:v>
                      </c:pt>
                      <c:pt idx="235" formatCode="0.00">
                        <c:v>2.88</c:v>
                      </c:pt>
                      <c:pt idx="236" formatCode="0.00">
                        <c:v>2.84</c:v>
                      </c:pt>
                      <c:pt idx="237" formatCode="0.00">
                        <c:v>3.58</c:v>
                      </c:pt>
                      <c:pt idx="238" formatCode="0.00">
                        <c:v>3.38</c:v>
                      </c:pt>
                      <c:pt idx="239" formatCode="0.00">
                        <c:v>3.66</c:v>
                      </c:pt>
                      <c:pt idx="240" formatCode="0.00">
                        <c:v>3.42</c:v>
                      </c:pt>
                      <c:pt idx="241" formatCode="0.00">
                        <c:v>3.44</c:v>
                      </c:pt>
                      <c:pt idx="242" formatCode="0.00">
                        <c:v>3.14</c:v>
                      </c:pt>
                      <c:pt idx="243" formatCode="0.00">
                        <c:v>3.7</c:v>
                      </c:pt>
                      <c:pt idx="244" formatCode="0.00">
                        <c:v>3.46</c:v>
                      </c:pt>
                      <c:pt idx="245" formatCode="0.00">
                        <c:v>4.4000000000000004</c:v>
                      </c:pt>
                      <c:pt idx="246" formatCode="0.00">
                        <c:v>4.12</c:v>
                      </c:pt>
                      <c:pt idx="247" formatCode="0.00">
                        <c:v>4.96</c:v>
                      </c:pt>
                      <c:pt idx="248" formatCode="0.00">
                        <c:v>5.04</c:v>
                      </c:pt>
                      <c:pt idx="249" formatCode="0.00">
                        <c:v>4.4400000000000004</c:v>
                      </c:pt>
                      <c:pt idx="250" formatCode="0.00">
                        <c:v>4.84</c:v>
                      </c:pt>
                      <c:pt idx="251" formatCode="0.00">
                        <c:v>4.24</c:v>
                      </c:pt>
                      <c:pt idx="252" formatCode="0.00">
                        <c:v>4.18</c:v>
                      </c:pt>
                      <c:pt idx="253" formatCode="0.00">
                        <c:v>3.86</c:v>
                      </c:pt>
                      <c:pt idx="254" formatCode="0.00">
                        <c:v>3.5</c:v>
                      </c:pt>
                      <c:pt idx="255" formatCode="0.00">
                        <c:v>3.78</c:v>
                      </c:pt>
                      <c:pt idx="256" formatCode="0.00">
                        <c:v>3.74</c:v>
                      </c:pt>
                      <c:pt idx="257" formatCode="0.00">
                        <c:v>3.64</c:v>
                      </c:pt>
                      <c:pt idx="258" formatCode="0.00">
                        <c:v>3.48</c:v>
                      </c:pt>
                      <c:pt idx="259" formatCode="0.00">
                        <c:v>3.5</c:v>
                      </c:pt>
                      <c:pt idx="260" formatCode="0.00">
                        <c:v>3</c:v>
                      </c:pt>
                      <c:pt idx="261" formatCode="0.00">
                        <c:v>3.68</c:v>
                      </c:pt>
                      <c:pt idx="262" formatCode="0.00">
                        <c:v>3.22</c:v>
                      </c:pt>
                      <c:pt idx="263" formatCode="0.00">
                        <c:v>3.36</c:v>
                      </c:pt>
                      <c:pt idx="264" formatCode="0.00">
                        <c:v>3.14</c:v>
                      </c:pt>
                      <c:pt idx="265" formatCode="0.00">
                        <c:v>4.0199999999999996</c:v>
                      </c:pt>
                      <c:pt idx="266" formatCode="0.00">
                        <c:v>4.8</c:v>
                      </c:pt>
                      <c:pt idx="267" formatCode="0.00">
                        <c:v>3.66</c:v>
                      </c:pt>
                      <c:pt idx="268" formatCode="0.00">
                        <c:v>3.2</c:v>
                      </c:pt>
                      <c:pt idx="269" formatCode="0.00">
                        <c:v>3.42</c:v>
                      </c:pt>
                      <c:pt idx="270" formatCode="0.00">
                        <c:v>3.04</c:v>
                      </c:pt>
                      <c:pt idx="271" formatCode="0.00">
                        <c:v>3.26</c:v>
                      </c:pt>
                      <c:pt idx="272" formatCode="0.00">
                        <c:v>2.8</c:v>
                      </c:pt>
                      <c:pt idx="273" formatCode="0.00">
                        <c:v>3.2</c:v>
                      </c:pt>
                      <c:pt idx="274" formatCode="0.00">
                        <c:v>2.6</c:v>
                      </c:pt>
                      <c:pt idx="275" formatCode="0.00">
                        <c:v>2.64</c:v>
                      </c:pt>
                      <c:pt idx="276" formatCode="0.00">
                        <c:v>2.34</c:v>
                      </c:pt>
                      <c:pt idx="277" formatCode="0.00">
                        <c:v>2.9</c:v>
                      </c:pt>
                      <c:pt idx="278" formatCode="0.00">
                        <c:v>2.42</c:v>
                      </c:pt>
                      <c:pt idx="279" formatCode="0.00">
                        <c:v>2.76</c:v>
                      </c:pt>
                      <c:pt idx="280" formatCode="0.00">
                        <c:v>2.2000000000000002</c:v>
                      </c:pt>
                      <c:pt idx="281" formatCode="0.00">
                        <c:v>2.4</c:v>
                      </c:pt>
                      <c:pt idx="282" formatCode="0.00">
                        <c:v>2.04</c:v>
                      </c:pt>
                      <c:pt idx="283" formatCode="0.00">
                        <c:v>2.2999999999999998</c:v>
                      </c:pt>
                      <c:pt idx="284" formatCode="0.00">
                        <c:v>2.34</c:v>
                      </c:pt>
                      <c:pt idx="285" formatCode="0.00">
                        <c:v>2.2999999999999998</c:v>
                      </c:pt>
                      <c:pt idx="286" formatCode="0.00">
                        <c:v>1.92</c:v>
                      </c:pt>
                      <c:pt idx="287" formatCode="0.00">
                        <c:v>2.2999999999999998</c:v>
                      </c:pt>
                      <c:pt idx="288" formatCode="0.00">
                        <c:v>1.98</c:v>
                      </c:pt>
                      <c:pt idx="289" formatCode="0.00">
                        <c:v>2.54</c:v>
                      </c:pt>
                      <c:pt idx="290" formatCode="0.00">
                        <c:v>2.16</c:v>
                      </c:pt>
                      <c:pt idx="291" formatCode="0.00">
                        <c:v>2.2599999999999998</c:v>
                      </c:pt>
                      <c:pt idx="292" formatCode="0.00">
                        <c:v>1.92</c:v>
                      </c:pt>
                      <c:pt idx="293" formatCode="0.00">
                        <c:v>2.14</c:v>
                      </c:pt>
                      <c:pt idx="294" formatCode="0.00">
                        <c:v>2.02</c:v>
                      </c:pt>
                      <c:pt idx="295" formatCode="0.00">
                        <c:v>2.46</c:v>
                      </c:pt>
                      <c:pt idx="296" formatCode="0.00">
                        <c:v>2.34</c:v>
                      </c:pt>
                      <c:pt idx="297" formatCode="0.00">
                        <c:v>3.66</c:v>
                      </c:pt>
                      <c:pt idx="298" formatCode="0.00">
                        <c:v>3.3</c:v>
                      </c:pt>
                      <c:pt idx="299" formatCode="0.00">
                        <c:v>2.96</c:v>
                      </c:pt>
                      <c:pt idx="300" formatCode="0.00">
                        <c:v>2.3199999999999998</c:v>
                      </c:pt>
                      <c:pt idx="301" formatCode="0.00">
                        <c:v>2.76</c:v>
                      </c:pt>
                      <c:pt idx="302" formatCode="0.00">
                        <c:v>2.34</c:v>
                      </c:pt>
                      <c:pt idx="303" formatCode="0.00">
                        <c:v>2.2400000000000002</c:v>
                      </c:pt>
                      <c:pt idx="304" formatCode="0.00">
                        <c:v>1.96</c:v>
                      </c:pt>
                      <c:pt idx="305" formatCode="0.00">
                        <c:v>2.2999999999999998</c:v>
                      </c:pt>
                      <c:pt idx="306" formatCode="0.00">
                        <c:v>1.86</c:v>
                      </c:pt>
                      <c:pt idx="307" formatCode="0.00">
                        <c:v>2.2000000000000002</c:v>
                      </c:pt>
                      <c:pt idx="308" formatCode="0.00">
                        <c:v>1.8</c:v>
                      </c:pt>
                      <c:pt idx="309" formatCode="0.00">
                        <c:v>2.14</c:v>
                      </c:pt>
                      <c:pt idx="310" formatCode="0.00">
                        <c:v>1.78</c:v>
                      </c:pt>
                      <c:pt idx="311" formatCode="0.00">
                        <c:v>2.2599999999999998</c:v>
                      </c:pt>
                      <c:pt idx="312" formatCode="0.00">
                        <c:v>2.2599999999999998</c:v>
                      </c:pt>
                      <c:pt idx="313" formatCode="0.00">
                        <c:v>2.5</c:v>
                      </c:pt>
                      <c:pt idx="314" formatCode="0.00">
                        <c:v>2.12</c:v>
                      </c:pt>
                      <c:pt idx="315" formatCode="0.00">
                        <c:v>2.42</c:v>
                      </c:pt>
                      <c:pt idx="316" formatCode="0.00">
                        <c:v>1.88</c:v>
                      </c:pt>
                      <c:pt idx="317" formatCode="0.00">
                        <c:v>2.38</c:v>
                      </c:pt>
                      <c:pt idx="318" formatCode="0.00">
                        <c:v>2.06</c:v>
                      </c:pt>
                      <c:pt idx="319" formatCode="0.00">
                        <c:v>2.2999999999999998</c:v>
                      </c:pt>
                      <c:pt idx="320" formatCode="0.00">
                        <c:v>2.02</c:v>
                      </c:pt>
                      <c:pt idx="321" formatCode="0.00">
                        <c:v>2.94</c:v>
                      </c:pt>
                      <c:pt idx="322" formatCode="0.00">
                        <c:v>3.58</c:v>
                      </c:pt>
                      <c:pt idx="323" formatCode="0.00">
                        <c:v>3.14</c:v>
                      </c:pt>
                      <c:pt idx="324" formatCode="0.00">
                        <c:v>2.5</c:v>
                      </c:pt>
                      <c:pt idx="325" formatCode="0.00">
                        <c:v>2.58</c:v>
                      </c:pt>
                      <c:pt idx="326" formatCode="0.00">
                        <c:v>2.12</c:v>
                      </c:pt>
                      <c:pt idx="327" formatCode="0.00">
                        <c:v>2.4</c:v>
                      </c:pt>
                      <c:pt idx="328" formatCode="0.00">
                        <c:v>2.02</c:v>
                      </c:pt>
                      <c:pt idx="329" formatCode="0.00">
                        <c:v>2.52</c:v>
                      </c:pt>
                      <c:pt idx="330" formatCode="0.00">
                        <c:v>2.08</c:v>
                      </c:pt>
                      <c:pt idx="331" formatCode="0.00">
                        <c:v>2.46</c:v>
                      </c:pt>
                      <c:pt idx="332" formatCode="0.00">
                        <c:v>1.96</c:v>
                      </c:pt>
                      <c:pt idx="333" formatCode="0.00">
                        <c:v>2.04</c:v>
                      </c:pt>
                      <c:pt idx="334" formatCode="0.00">
                        <c:v>1.78</c:v>
                      </c:pt>
                      <c:pt idx="335" formatCode="0.00">
                        <c:v>1.96</c:v>
                      </c:pt>
                      <c:pt idx="336" formatCode="0.00">
                        <c:v>1.76</c:v>
                      </c:pt>
                      <c:pt idx="337" formatCode="0.00">
                        <c:v>2</c:v>
                      </c:pt>
                      <c:pt idx="338" formatCode="0.00">
                        <c:v>1.66</c:v>
                      </c:pt>
                      <c:pt idx="339" formatCode="0.00">
                        <c:v>1.84</c:v>
                      </c:pt>
                      <c:pt idx="340" formatCode="0.00">
                        <c:v>1.66</c:v>
                      </c:pt>
                      <c:pt idx="341" formatCode="0.00">
                        <c:v>1.8</c:v>
                      </c:pt>
                      <c:pt idx="342" formatCode="0.00">
                        <c:v>1.54</c:v>
                      </c:pt>
                      <c:pt idx="343" formatCode="0.00">
                        <c:v>1.72</c:v>
                      </c:pt>
                      <c:pt idx="344" formatCode="0.00">
                        <c:v>1.7</c:v>
                      </c:pt>
                      <c:pt idx="345" formatCode="0.00">
                        <c:v>2.66</c:v>
                      </c:pt>
                      <c:pt idx="346" formatCode="0.00">
                        <c:v>3.34</c:v>
                      </c:pt>
                      <c:pt idx="347" formatCode="0.00">
                        <c:v>3</c:v>
                      </c:pt>
                      <c:pt idx="348" formatCode="0.00">
                        <c:v>2.38</c:v>
                      </c:pt>
                      <c:pt idx="349" formatCode="0.00">
                        <c:v>2.2400000000000002</c:v>
                      </c:pt>
                      <c:pt idx="350" formatCode="0.00">
                        <c:v>2.14</c:v>
                      </c:pt>
                      <c:pt idx="351" formatCode="0.00">
                        <c:v>2.34</c:v>
                      </c:pt>
                      <c:pt idx="352" formatCode="0.00">
                        <c:v>1.9</c:v>
                      </c:pt>
                      <c:pt idx="353" formatCode="0.00">
                        <c:v>1.96</c:v>
                      </c:pt>
                      <c:pt idx="354" formatCode="0.00">
                        <c:v>1.7</c:v>
                      </c:pt>
                      <c:pt idx="355" formatCode="0.00">
                        <c:v>1.82</c:v>
                      </c:pt>
                      <c:pt idx="356" formatCode="0.00">
                        <c:v>1.64</c:v>
                      </c:pt>
                      <c:pt idx="357" formatCode="0.00">
                        <c:v>1.8</c:v>
                      </c:pt>
                      <c:pt idx="358" formatCode="0.00">
                        <c:v>1.55</c:v>
                      </c:pt>
                      <c:pt idx="359" formatCode="0.00">
                        <c:v>1.72</c:v>
                      </c:pt>
                      <c:pt idx="360" formatCode="0.00">
                        <c:v>1.54</c:v>
                      </c:pt>
                      <c:pt idx="361" formatCode="0.00">
                        <c:v>2.12</c:v>
                      </c:pt>
                      <c:pt idx="362" formatCode="0.00">
                        <c:v>1.6</c:v>
                      </c:pt>
                      <c:pt idx="363" formatCode="0.00">
                        <c:v>1.8</c:v>
                      </c:pt>
                      <c:pt idx="364" formatCode="0.00">
                        <c:v>1.62</c:v>
                      </c:pt>
                      <c:pt idx="365" formatCode="0.00">
                        <c:v>1.9</c:v>
                      </c:pt>
                      <c:pt idx="366" formatCode="0.00">
                        <c:v>1.64</c:v>
                      </c:pt>
                      <c:pt idx="367" formatCode="0.00">
                        <c:v>1.84</c:v>
                      </c:pt>
                      <c:pt idx="368" formatCode="0.00">
                        <c:v>1.8</c:v>
                      </c:pt>
                      <c:pt idx="369" formatCode="0.00">
                        <c:v>2.12</c:v>
                      </c:pt>
                      <c:pt idx="370" formatCode="0.00">
                        <c:v>1.86</c:v>
                      </c:pt>
                      <c:pt idx="371" formatCode="0.00">
                        <c:v>2.1</c:v>
                      </c:pt>
                      <c:pt idx="372" formatCode="0.00">
                        <c:v>1.78</c:v>
                      </c:pt>
                      <c:pt idx="373" formatCode="0.00">
                        <c:v>2.04</c:v>
                      </c:pt>
                      <c:pt idx="374" formatCode="0.00">
                        <c:v>1.64</c:v>
                      </c:pt>
                      <c:pt idx="375" formatCode="0.00">
                        <c:v>1.76</c:v>
                      </c:pt>
                      <c:pt idx="376" formatCode="0.00">
                        <c:v>1.46</c:v>
                      </c:pt>
                      <c:pt idx="377" formatCode="0.00">
                        <c:v>1.94</c:v>
                      </c:pt>
                      <c:pt idx="378" formatCode="0.00">
                        <c:v>1.52</c:v>
                      </c:pt>
                      <c:pt idx="379" formatCode="0.00">
                        <c:v>1.74</c:v>
                      </c:pt>
                      <c:pt idx="380" formatCode="0.00">
                        <c:v>1.44</c:v>
                      </c:pt>
                      <c:pt idx="381" formatCode="0.00">
                        <c:v>1.7</c:v>
                      </c:pt>
                      <c:pt idx="382" formatCode="0.00">
                        <c:v>1.36</c:v>
                      </c:pt>
                      <c:pt idx="383" formatCode="0.00">
                        <c:v>1.9</c:v>
                      </c:pt>
                      <c:pt idx="384" formatCode="0.00">
                        <c:v>1.38</c:v>
                      </c:pt>
                      <c:pt idx="385" formatCode="0.00">
                        <c:v>1.68</c:v>
                      </c:pt>
                      <c:pt idx="386" formatCode="0.00">
                        <c:v>1.28</c:v>
                      </c:pt>
                      <c:pt idx="387" formatCode="0.00">
                        <c:v>1.6</c:v>
                      </c:pt>
                      <c:pt idx="388" formatCode="0.00">
                        <c:v>1.22</c:v>
                      </c:pt>
                      <c:pt idx="389" formatCode="0.00">
                        <c:v>1.56</c:v>
                      </c:pt>
                      <c:pt idx="390" formatCode="0.00">
                        <c:v>1.1599999999999999</c:v>
                      </c:pt>
                      <c:pt idx="391" formatCode="0.00">
                        <c:v>1.456</c:v>
                      </c:pt>
                      <c:pt idx="392" formatCode="0.00">
                        <c:v>1.1599999999999999</c:v>
                      </c:pt>
                      <c:pt idx="393" formatCode="0.00">
                        <c:v>1.46</c:v>
                      </c:pt>
                      <c:pt idx="394" formatCode="0.00">
                        <c:v>1.1200000000000001</c:v>
                      </c:pt>
                      <c:pt idx="395" formatCode="0.00">
                        <c:v>1.74</c:v>
                      </c:pt>
                      <c:pt idx="396" formatCode="0.00">
                        <c:v>1.2</c:v>
                      </c:pt>
                      <c:pt idx="397" formatCode="0.00">
                        <c:v>1.68</c:v>
                      </c:pt>
                      <c:pt idx="398" formatCode="0.00">
                        <c:v>1.1200000000000001</c:v>
                      </c:pt>
                      <c:pt idx="399" formatCode="0.00">
                        <c:v>1.68</c:v>
                      </c:pt>
                      <c:pt idx="400" formatCode="0.00">
                        <c:v>1.32</c:v>
                      </c:pt>
                      <c:pt idx="401" formatCode="0.00">
                        <c:v>1.88</c:v>
                      </c:pt>
                      <c:pt idx="402" formatCode="0.00">
                        <c:v>1.34</c:v>
                      </c:pt>
                      <c:pt idx="403" formatCode="0.00">
                        <c:v>1.84</c:v>
                      </c:pt>
                      <c:pt idx="404" formatCode="0.00">
                        <c:v>1.32</c:v>
                      </c:pt>
                      <c:pt idx="405" formatCode="0.00">
                        <c:v>1.78</c:v>
                      </c:pt>
                      <c:pt idx="406" formatCode="0.00">
                        <c:v>1.6</c:v>
                      </c:pt>
                      <c:pt idx="407" formatCode="0.00">
                        <c:v>1.9</c:v>
                      </c:pt>
                      <c:pt idx="408" formatCode="0.00">
                        <c:v>1.36</c:v>
                      </c:pt>
                      <c:pt idx="409" formatCode="0.00">
                        <c:v>1.78</c:v>
                      </c:pt>
                      <c:pt idx="410" formatCode="0.00">
                        <c:v>1.26</c:v>
                      </c:pt>
                      <c:pt idx="411" formatCode="0.00">
                        <c:v>1.9</c:v>
                      </c:pt>
                      <c:pt idx="412" formatCode="0.00">
                        <c:v>1.26</c:v>
                      </c:pt>
                      <c:pt idx="413" formatCode="0.00">
                        <c:v>1.98</c:v>
                      </c:pt>
                      <c:pt idx="414" formatCode="0.00">
                        <c:v>1.26</c:v>
                      </c:pt>
                      <c:pt idx="415" formatCode="0.00">
                        <c:v>1.86</c:v>
                      </c:pt>
                      <c:pt idx="416" formatCode="0.00">
                        <c:v>1.2</c:v>
                      </c:pt>
                      <c:pt idx="417" formatCode="0.00">
                        <c:v>1.82</c:v>
                      </c:pt>
                      <c:pt idx="418" formatCode="0.00">
                        <c:v>1.2</c:v>
                      </c:pt>
                      <c:pt idx="419" formatCode="0.00">
                        <c:v>1.64</c:v>
                      </c:pt>
                      <c:pt idx="420" formatCode="0.00">
                        <c:v>1.1200000000000001</c:v>
                      </c:pt>
                      <c:pt idx="421" formatCode="0.00">
                        <c:v>1.64</c:v>
                      </c:pt>
                      <c:pt idx="422" formatCode="0.00">
                        <c:v>1.1000000000000001</c:v>
                      </c:pt>
                      <c:pt idx="423" formatCode="0.00">
                        <c:v>1.62</c:v>
                      </c:pt>
                      <c:pt idx="424" formatCode="0.00">
                        <c:v>1.1200000000000001</c:v>
                      </c:pt>
                      <c:pt idx="425" formatCode="0.00">
                        <c:v>1.64</c:v>
                      </c:pt>
                      <c:pt idx="426" formatCode="0.00">
                        <c:v>1.1000000000000001</c:v>
                      </c:pt>
                      <c:pt idx="427" formatCode="0.00">
                        <c:v>1.28</c:v>
                      </c:pt>
                      <c:pt idx="428" formatCode="0.00">
                        <c:v>1</c:v>
                      </c:pt>
                      <c:pt idx="429" formatCode="0.00">
                        <c:v>1.58</c:v>
                      </c:pt>
                      <c:pt idx="430" formatCode="0.00">
                        <c:v>0.78</c:v>
                      </c:pt>
                      <c:pt idx="431" formatCode="0.00">
                        <c:v>1.4</c:v>
                      </c:pt>
                      <c:pt idx="432" formatCode="0.00">
                        <c:v>1.02</c:v>
                      </c:pt>
                      <c:pt idx="433" formatCode="0.00">
                        <c:v>1.18</c:v>
                      </c:pt>
                      <c:pt idx="434" formatCode="0.00">
                        <c:v>0.96</c:v>
                      </c:pt>
                      <c:pt idx="435" formatCode="0.00">
                        <c:v>1.34</c:v>
                      </c:pt>
                      <c:pt idx="436" formatCode="0.00">
                        <c:v>1.26</c:v>
                      </c:pt>
                      <c:pt idx="437" formatCode="0.00">
                        <c:v>1.72</c:v>
                      </c:pt>
                      <c:pt idx="438" formatCode="0.00">
                        <c:v>1.32</c:v>
                      </c:pt>
                      <c:pt idx="439" formatCode="0.00">
                        <c:v>1.66</c:v>
                      </c:pt>
                      <c:pt idx="440" formatCode="0.00">
                        <c:v>1.3</c:v>
                      </c:pt>
                      <c:pt idx="441" formatCode="0.00">
                        <c:v>1.94</c:v>
                      </c:pt>
                      <c:pt idx="442" formatCode="0.00">
                        <c:v>1.42</c:v>
                      </c:pt>
                      <c:pt idx="443" formatCode="0.00">
                        <c:v>1.7</c:v>
                      </c:pt>
                      <c:pt idx="444" formatCode="0.00">
                        <c:v>1.34</c:v>
                      </c:pt>
                      <c:pt idx="445" formatCode="0.00">
                        <c:v>1.84</c:v>
                      </c:pt>
                      <c:pt idx="446" formatCode="0.00">
                        <c:v>1.42</c:v>
                      </c:pt>
                      <c:pt idx="447" formatCode="0.00">
                        <c:v>1.88</c:v>
                      </c:pt>
                      <c:pt idx="448" formatCode="0.00">
                        <c:v>1.42</c:v>
                      </c:pt>
                      <c:pt idx="449" formatCode="0.00">
                        <c:v>1.28</c:v>
                      </c:pt>
                      <c:pt idx="450" formatCode="0.00">
                        <c:v>1.1399999999999999</c:v>
                      </c:pt>
                      <c:pt idx="451" formatCode="0.00">
                        <c:v>1.26</c:v>
                      </c:pt>
                      <c:pt idx="452" formatCode="0.00">
                        <c:v>1.1000000000000001</c:v>
                      </c:pt>
                      <c:pt idx="453" formatCode="0.00">
                        <c:v>1.26</c:v>
                      </c:pt>
                      <c:pt idx="454" formatCode="0.00">
                        <c:v>1.24</c:v>
                      </c:pt>
                      <c:pt idx="455" formatCode="0.00">
                        <c:v>1.94</c:v>
                      </c:pt>
                      <c:pt idx="456" formatCode="0.00">
                        <c:v>1.68</c:v>
                      </c:pt>
                      <c:pt idx="457" formatCode="0.00">
                        <c:v>2.48</c:v>
                      </c:pt>
                      <c:pt idx="458" formatCode="0.00">
                        <c:v>1.88</c:v>
                      </c:pt>
                      <c:pt idx="459" formatCode="0.00">
                        <c:v>2.2599999999999998</c:v>
                      </c:pt>
                      <c:pt idx="460" formatCode="0.00">
                        <c:v>1.4</c:v>
                      </c:pt>
                      <c:pt idx="461" formatCode="0.00">
                        <c:v>1.68</c:v>
                      </c:pt>
                      <c:pt idx="462" formatCode="0.00">
                        <c:v>1.26</c:v>
                      </c:pt>
                      <c:pt idx="463" formatCode="0.00">
                        <c:v>1.68</c:v>
                      </c:pt>
                      <c:pt idx="464" formatCode="0.00">
                        <c:v>1.26</c:v>
                      </c:pt>
                      <c:pt idx="465" formatCode="0.00">
                        <c:v>1.68</c:v>
                      </c:pt>
                      <c:pt idx="466" formatCode="0.00">
                        <c:v>1.36</c:v>
                      </c:pt>
                      <c:pt idx="467" formatCode="0.00">
                        <c:v>1.44</c:v>
                      </c:pt>
                      <c:pt idx="468" formatCode="0.00">
                        <c:v>1.22</c:v>
                      </c:pt>
                      <c:pt idx="469" formatCode="0.00">
                        <c:v>1.34</c:v>
                      </c:pt>
                      <c:pt idx="470" formatCode="0.00">
                        <c:v>1.2</c:v>
                      </c:pt>
                      <c:pt idx="471" formatCode="0.00">
                        <c:v>1.5</c:v>
                      </c:pt>
                      <c:pt idx="472" formatCode="0.00">
                        <c:v>1.3</c:v>
                      </c:pt>
                      <c:pt idx="473" formatCode="0.00">
                        <c:v>1.82</c:v>
                      </c:pt>
                      <c:pt idx="474" formatCode="0.00">
                        <c:v>1.46</c:v>
                      </c:pt>
                      <c:pt idx="475" formatCode="0.00">
                        <c:v>2.2000000000000002</c:v>
                      </c:pt>
                      <c:pt idx="476" formatCode="0.00">
                        <c:v>1.9</c:v>
                      </c:pt>
                      <c:pt idx="477" formatCode="0.00">
                        <c:v>1.9</c:v>
                      </c:pt>
                      <c:pt idx="478" formatCode="0.00">
                        <c:v>1.74</c:v>
                      </c:pt>
                      <c:pt idx="479" formatCode="0.00">
                        <c:v>2.42</c:v>
                      </c:pt>
                      <c:pt idx="480" formatCode="0.00">
                        <c:v>1.38</c:v>
                      </c:pt>
                      <c:pt idx="481" formatCode="0.00">
                        <c:v>1.24</c:v>
                      </c:pt>
                      <c:pt idx="482" formatCode="0.00">
                        <c:v>1.1000000000000001</c:v>
                      </c:pt>
                      <c:pt idx="483" formatCode="0.00">
                        <c:v>1.2</c:v>
                      </c:pt>
                      <c:pt idx="484" formatCode="0.00">
                        <c:v>1.08</c:v>
                      </c:pt>
                      <c:pt idx="485" formatCode="0.00">
                        <c:v>1.08</c:v>
                      </c:pt>
                      <c:pt idx="486" formatCode="0.00">
                        <c:v>1.04</c:v>
                      </c:pt>
                      <c:pt idx="487" formatCode="0.00">
                        <c:v>1.1399999999999999</c:v>
                      </c:pt>
                      <c:pt idx="488" formatCode="0.00">
                        <c:v>1</c:v>
                      </c:pt>
                      <c:pt idx="489" formatCode="0.00">
                        <c:v>1.42</c:v>
                      </c:pt>
                      <c:pt idx="490" formatCode="0.00">
                        <c:v>1.08</c:v>
                      </c:pt>
                      <c:pt idx="491" formatCode="0.00">
                        <c:v>1.68</c:v>
                      </c:pt>
                      <c:pt idx="492" formatCode="0.00">
                        <c:v>1.2</c:v>
                      </c:pt>
                      <c:pt idx="493" formatCode="0.00">
                        <c:v>1.82</c:v>
                      </c:pt>
                      <c:pt idx="494" formatCode="0.00">
                        <c:v>1.46</c:v>
                      </c:pt>
                      <c:pt idx="495" formatCode="0.00">
                        <c:v>1.66</c:v>
                      </c:pt>
                      <c:pt idx="496" formatCode="0.00">
                        <c:v>1.1399999999999999</c:v>
                      </c:pt>
                      <c:pt idx="497" formatCode="0.00">
                        <c:v>1.58</c:v>
                      </c:pt>
                      <c:pt idx="498" formatCode="0.00">
                        <c:v>1.1399999999999999</c:v>
                      </c:pt>
                      <c:pt idx="499" formatCode="0.00">
                        <c:v>1.46</c:v>
                      </c:pt>
                      <c:pt idx="500" formatCode="0.00">
                        <c:v>1.08</c:v>
                      </c:pt>
                      <c:pt idx="501" formatCode="0.00">
                        <c:v>1.48</c:v>
                      </c:pt>
                      <c:pt idx="502" formatCode="0.00">
                        <c:v>1.06</c:v>
                      </c:pt>
                      <c:pt idx="503" formatCode="0.00">
                        <c:v>1.48</c:v>
                      </c:pt>
                      <c:pt idx="504" formatCode="0.00">
                        <c:v>1.1000000000000001</c:v>
                      </c:pt>
                      <c:pt idx="505" formatCode="0.00">
                        <c:v>1.52</c:v>
                      </c:pt>
                      <c:pt idx="506" formatCode="0.00">
                        <c:v>1.08</c:v>
                      </c:pt>
                      <c:pt idx="507" formatCode="0.00">
                        <c:v>1.46</c:v>
                      </c:pt>
                      <c:pt idx="508" formatCode="0.00">
                        <c:v>1</c:v>
                      </c:pt>
                      <c:pt idx="509" formatCode="0.00">
                        <c:v>1.4</c:v>
                      </c:pt>
                      <c:pt idx="510" formatCode="0.00">
                        <c:v>1</c:v>
                      </c:pt>
                      <c:pt idx="511" formatCode="0.00">
                        <c:v>1.06</c:v>
                      </c:pt>
                      <c:pt idx="512" formatCode="0.00">
                        <c:v>0.88</c:v>
                      </c:pt>
                      <c:pt idx="513" formatCode="0.00">
                        <c:v>1.06</c:v>
                      </c:pt>
                      <c:pt idx="514" formatCode="0.00">
                        <c:v>0.96</c:v>
                      </c:pt>
                      <c:pt idx="515" formatCode="0.00">
                        <c:v>1.1000000000000001</c:v>
                      </c:pt>
                      <c:pt idx="516" formatCode="0.00">
                        <c:v>1.38</c:v>
                      </c:pt>
                      <c:pt idx="517" formatCode="0.00">
                        <c:v>1.43</c:v>
                      </c:pt>
                      <c:pt idx="518" formatCode="0.00">
                        <c:v>1.22</c:v>
                      </c:pt>
                      <c:pt idx="519" formatCode="0.00">
                        <c:v>1.52</c:v>
                      </c:pt>
                      <c:pt idx="520" formatCode="0.00">
                        <c:v>1.24</c:v>
                      </c:pt>
                      <c:pt idx="521" formatCode="0.00">
                        <c:v>1.34</c:v>
                      </c:pt>
                      <c:pt idx="522" formatCode="0.00">
                        <c:v>1.24</c:v>
                      </c:pt>
                      <c:pt idx="523" formatCode="0.00">
                        <c:v>1.34</c:v>
                      </c:pt>
                      <c:pt idx="524" formatCode="0.00">
                        <c:v>1.04</c:v>
                      </c:pt>
                      <c:pt idx="525" formatCode="0.00">
                        <c:v>1.18</c:v>
                      </c:pt>
                      <c:pt idx="526" formatCode="0.00">
                        <c:v>0.98</c:v>
                      </c:pt>
                      <c:pt idx="527" formatCode="0.00">
                        <c:v>1.1599999999999999</c:v>
                      </c:pt>
                      <c:pt idx="528" formatCode="0.00">
                        <c:v>1.06</c:v>
                      </c:pt>
                      <c:pt idx="529" formatCode="0.00">
                        <c:v>1.34</c:v>
                      </c:pt>
                      <c:pt idx="530" formatCode="0.00">
                        <c:v>1.24</c:v>
                      </c:pt>
                      <c:pt idx="531" formatCode="0.00">
                        <c:v>1.24</c:v>
                      </c:pt>
                      <c:pt idx="532" formatCode="0.00">
                        <c:v>0.98</c:v>
                      </c:pt>
                      <c:pt idx="533" formatCode="0.00">
                        <c:v>1.1599999999999999</c:v>
                      </c:pt>
                      <c:pt idx="534" formatCode="0.00">
                        <c:v>0.92</c:v>
                      </c:pt>
                      <c:pt idx="535" formatCode="0.00">
                        <c:v>1.22</c:v>
                      </c:pt>
                      <c:pt idx="536" formatCode="0.00">
                        <c:v>0.9</c:v>
                      </c:pt>
                      <c:pt idx="537" formatCode="0.00">
                        <c:v>1.28</c:v>
                      </c:pt>
                      <c:pt idx="538" formatCode="0.00">
                        <c:v>0.84</c:v>
                      </c:pt>
                      <c:pt idx="539" formatCode="0.00">
                        <c:v>1.08</c:v>
                      </c:pt>
                      <c:pt idx="540" formatCode="0.00">
                        <c:v>0.8</c:v>
                      </c:pt>
                      <c:pt idx="541" formatCode="0.00">
                        <c:v>1.06</c:v>
                      </c:pt>
                      <c:pt idx="542" formatCode="0.00">
                        <c:v>0.8</c:v>
                      </c:pt>
                      <c:pt idx="543" formatCode="0.00">
                        <c:v>1.06</c:v>
                      </c:pt>
                      <c:pt idx="544" formatCode="0.00">
                        <c:v>0.76</c:v>
                      </c:pt>
                      <c:pt idx="545" formatCode="0.00">
                        <c:v>1.1200000000000001</c:v>
                      </c:pt>
                      <c:pt idx="546" formatCode="0.00">
                        <c:v>0.74</c:v>
                      </c:pt>
                      <c:pt idx="547" formatCode="0.00">
                        <c:v>0.98</c:v>
                      </c:pt>
                      <c:pt idx="548" formatCode="0.00">
                        <c:v>0.72</c:v>
                      </c:pt>
                      <c:pt idx="549" formatCode="0.00">
                        <c:v>0.9</c:v>
                      </c:pt>
                      <c:pt idx="550" formatCode="0.00">
                        <c:v>0.7</c:v>
                      </c:pt>
                      <c:pt idx="551" formatCode="0.00">
                        <c:v>0.96</c:v>
                      </c:pt>
                      <c:pt idx="552" formatCode="0.00">
                        <c:v>0.82</c:v>
                      </c:pt>
                      <c:pt idx="553" formatCode="0.00">
                        <c:v>1.02</c:v>
                      </c:pt>
                      <c:pt idx="554" formatCode="0.00">
                        <c:v>1.84</c:v>
                      </c:pt>
                      <c:pt idx="555" formatCode="0.00">
                        <c:v>0.86</c:v>
                      </c:pt>
                      <c:pt idx="556" formatCode="0.00">
                        <c:v>0.72</c:v>
                      </c:pt>
                      <c:pt idx="557" formatCode="0.00">
                        <c:v>0.84</c:v>
                      </c:pt>
                      <c:pt idx="558" formatCode="0.00">
                        <c:v>0.7</c:v>
                      </c:pt>
                      <c:pt idx="559" formatCode="0.00">
                        <c:v>0.82</c:v>
                      </c:pt>
                      <c:pt idx="560" formatCode="0.00">
                        <c:v>0.7</c:v>
                      </c:pt>
                      <c:pt idx="561" formatCode="0.00">
                        <c:v>0.82</c:v>
                      </c:pt>
                      <c:pt idx="562" formatCode="0.00">
                        <c:v>0.57999999999999996</c:v>
                      </c:pt>
                      <c:pt idx="563" formatCode="0.00">
                        <c:v>0.8</c:v>
                      </c:pt>
                      <c:pt idx="564" formatCode="0.00">
                        <c:v>0.5</c:v>
                      </c:pt>
                      <c:pt idx="565" formatCode="0.00">
                        <c:v>0.76</c:v>
                      </c:pt>
                      <c:pt idx="566" formatCode="0.00">
                        <c:v>0.5</c:v>
                      </c:pt>
                      <c:pt idx="567" formatCode="0.00">
                        <c:v>0.76</c:v>
                      </c:pt>
                      <c:pt idx="568" formatCode="0.00">
                        <c:v>0.5</c:v>
                      </c:pt>
                      <c:pt idx="569" formatCode="0.00">
                        <c:v>1.06</c:v>
                      </c:pt>
                      <c:pt idx="570" formatCode="0.00">
                        <c:v>1.02</c:v>
                      </c:pt>
                      <c:pt idx="571" formatCode="0.00">
                        <c:v>1.42</c:v>
                      </c:pt>
                      <c:pt idx="572" formatCode="0.00">
                        <c:v>1.1399999999999999</c:v>
                      </c:pt>
                      <c:pt idx="573" formatCode="0.00">
                        <c:v>1.38</c:v>
                      </c:pt>
                      <c:pt idx="574" formatCode="0.00">
                        <c:v>1.1200000000000001</c:v>
                      </c:pt>
                      <c:pt idx="575" formatCode="0.00">
                        <c:v>1.46</c:v>
                      </c:pt>
                      <c:pt idx="576" formatCode="0.00">
                        <c:v>1.3</c:v>
                      </c:pt>
                      <c:pt idx="577" formatCode="0.00">
                        <c:v>1.24</c:v>
                      </c:pt>
                      <c:pt idx="578" formatCode="0.00">
                        <c:v>0.94</c:v>
                      </c:pt>
                      <c:pt idx="579" formatCode="0.00">
                        <c:v>1.06</c:v>
                      </c:pt>
                      <c:pt idx="580" formatCode="0.00">
                        <c:v>0.84</c:v>
                      </c:pt>
                      <c:pt idx="581" formatCode="0.00">
                        <c:v>1.24</c:v>
                      </c:pt>
                      <c:pt idx="582" formatCode="0.00">
                        <c:v>1.4</c:v>
                      </c:pt>
                      <c:pt idx="583" formatCode="0.00">
                        <c:v>1.74</c:v>
                      </c:pt>
                      <c:pt idx="584" formatCode="0.00">
                        <c:v>1.7</c:v>
                      </c:pt>
                      <c:pt idx="585" formatCode="0.00">
                        <c:v>1.98</c:v>
                      </c:pt>
                      <c:pt idx="586" formatCode="0.00">
                        <c:v>2.08</c:v>
                      </c:pt>
                      <c:pt idx="587" formatCode="0.00">
                        <c:v>1.8</c:v>
                      </c:pt>
                      <c:pt idx="588" formatCode="0.00">
                        <c:v>1.2</c:v>
                      </c:pt>
                      <c:pt idx="589" formatCode="0.00">
                        <c:v>1.22</c:v>
                      </c:pt>
                      <c:pt idx="590" formatCode="0.00">
                        <c:v>1.04</c:v>
                      </c:pt>
                      <c:pt idx="591" formatCode="0.00">
                        <c:v>1.76</c:v>
                      </c:pt>
                      <c:pt idx="592" formatCode="0.00">
                        <c:v>0.94</c:v>
                      </c:pt>
                      <c:pt idx="593" formatCode="0.00">
                        <c:v>1.1000000000000001</c:v>
                      </c:pt>
                      <c:pt idx="594" formatCode="0.00">
                        <c:v>0.92</c:v>
                      </c:pt>
                      <c:pt idx="595" formatCode="0.00">
                        <c:v>1.1000000000000001</c:v>
                      </c:pt>
                      <c:pt idx="596" formatCode="0.00">
                        <c:v>0.84</c:v>
                      </c:pt>
                      <c:pt idx="597" formatCode="0.00">
                        <c:v>1</c:v>
                      </c:pt>
                      <c:pt idx="598" formatCode="0.00">
                        <c:v>0.8</c:v>
                      </c:pt>
                      <c:pt idx="666" formatCode="0.00">
                        <c:v>2.14</c:v>
                      </c:pt>
                      <c:pt idx="667" formatCode="0.00">
                        <c:v>2.52</c:v>
                      </c:pt>
                      <c:pt idx="668" formatCode="0.00">
                        <c:v>2.2400000000000002</c:v>
                      </c:pt>
                      <c:pt idx="669" formatCode="0.00">
                        <c:v>2.92</c:v>
                      </c:pt>
                      <c:pt idx="670" formatCode="0.00">
                        <c:v>2.04</c:v>
                      </c:pt>
                      <c:pt idx="671" formatCode="0.00">
                        <c:v>2</c:v>
                      </c:pt>
                      <c:pt idx="672" formatCode="0.00">
                        <c:v>1.76</c:v>
                      </c:pt>
                      <c:pt idx="673" formatCode="0.00">
                        <c:v>1.78</c:v>
                      </c:pt>
                      <c:pt idx="674" formatCode="0.00">
                        <c:v>1.66</c:v>
                      </c:pt>
                      <c:pt idx="675" formatCode="0.00">
                        <c:v>1.86</c:v>
                      </c:pt>
                      <c:pt idx="676" formatCode="0.00">
                        <c:v>1.46</c:v>
                      </c:pt>
                      <c:pt idx="677" formatCode="0.00">
                        <c:v>1.64</c:v>
                      </c:pt>
                      <c:pt idx="678" formatCode="0.00">
                        <c:v>1.3</c:v>
                      </c:pt>
                      <c:pt idx="679" formatCode="0.00">
                        <c:v>1.42</c:v>
                      </c:pt>
                      <c:pt idx="680" formatCode="0.00">
                        <c:v>1.2</c:v>
                      </c:pt>
                      <c:pt idx="681" formatCode="0.00">
                        <c:v>1.42</c:v>
                      </c:pt>
                      <c:pt idx="682" formatCode="0.00">
                        <c:v>1.3</c:v>
                      </c:pt>
                      <c:pt idx="683" formatCode="0.00">
                        <c:v>2.02</c:v>
                      </c:pt>
                      <c:pt idx="684" formatCode="0.00">
                        <c:v>1.74</c:v>
                      </c:pt>
                      <c:pt idx="685" formatCode="0.00">
                        <c:v>1.78</c:v>
                      </c:pt>
                      <c:pt idx="686" formatCode="0.00">
                        <c:v>1.42</c:v>
                      </c:pt>
                      <c:pt idx="687" formatCode="0.00">
                        <c:v>2.4</c:v>
                      </c:pt>
                      <c:pt idx="688" formatCode="0.00">
                        <c:v>1.66</c:v>
                      </c:pt>
                      <c:pt idx="689" formatCode="0.00">
                        <c:v>1.72</c:v>
                      </c:pt>
                      <c:pt idx="690" formatCode="0.00">
                        <c:v>1.36</c:v>
                      </c:pt>
                      <c:pt idx="691" formatCode="0.00">
                        <c:v>1.86</c:v>
                      </c:pt>
                      <c:pt idx="692" formatCode="0.00">
                        <c:v>1.64</c:v>
                      </c:pt>
                      <c:pt idx="693" formatCode="0.00">
                        <c:v>1.76</c:v>
                      </c:pt>
                      <c:pt idx="694" formatCode="0.00">
                        <c:v>1.23</c:v>
                      </c:pt>
                      <c:pt idx="695" formatCode="0.00">
                        <c:v>1.48</c:v>
                      </c:pt>
                      <c:pt idx="696" formatCode="0.00">
                        <c:v>1.2</c:v>
                      </c:pt>
                      <c:pt idx="697" formatCode="0.00">
                        <c:v>1.5</c:v>
                      </c:pt>
                      <c:pt idx="698" formatCode="0.00">
                        <c:v>1.18</c:v>
                      </c:pt>
                      <c:pt idx="699" formatCode="0.00">
                        <c:v>1.62</c:v>
                      </c:pt>
                      <c:pt idx="700" formatCode="0.00">
                        <c:v>1.1599999999999999</c:v>
                      </c:pt>
                      <c:pt idx="701" formatCode="0.00">
                        <c:v>1.6</c:v>
                      </c:pt>
                      <c:pt idx="702" formatCode="0.00">
                        <c:v>1.1000000000000001</c:v>
                      </c:pt>
                      <c:pt idx="703" formatCode="0.00">
                        <c:v>1.94</c:v>
                      </c:pt>
                      <c:pt idx="704" formatCode="0.00">
                        <c:v>2.38</c:v>
                      </c:pt>
                      <c:pt idx="705" formatCode="0.00">
                        <c:v>2.2200000000000002</c:v>
                      </c:pt>
                      <c:pt idx="706" formatCode="0.00">
                        <c:v>1.64</c:v>
                      </c:pt>
                      <c:pt idx="707" formatCode="0.00">
                        <c:v>2.16</c:v>
                      </c:pt>
                      <c:pt idx="708" formatCode="0.00">
                        <c:v>1.96</c:v>
                      </c:pt>
                      <c:pt idx="709" formatCode="0.00">
                        <c:v>2.2400000000000002</c:v>
                      </c:pt>
                      <c:pt idx="710" formatCode="0.00">
                        <c:v>1.86</c:v>
                      </c:pt>
                      <c:pt idx="711" formatCode="0.00">
                        <c:v>2.06</c:v>
                      </c:pt>
                      <c:pt idx="712" formatCode="0.00">
                        <c:v>1.68</c:v>
                      </c:pt>
                      <c:pt idx="713" formatCode="0.00">
                        <c:v>2.08</c:v>
                      </c:pt>
                      <c:pt idx="714" formatCode="0.00">
                        <c:v>1.6</c:v>
                      </c:pt>
                      <c:pt idx="715" formatCode="0.00">
                        <c:v>2</c:v>
                      </c:pt>
                      <c:pt idx="716" formatCode="0.00">
                        <c:v>1.38</c:v>
                      </c:pt>
                      <c:pt idx="717" formatCode="0.00">
                        <c:v>1.86</c:v>
                      </c:pt>
                      <c:pt idx="718" formatCode="0.00">
                        <c:v>1.82</c:v>
                      </c:pt>
                      <c:pt idx="719" formatCode="0.00">
                        <c:v>2.1800000000000002</c:v>
                      </c:pt>
                      <c:pt idx="720" formatCode="0.00">
                        <c:v>2.6</c:v>
                      </c:pt>
                      <c:pt idx="721" formatCode="0.00">
                        <c:v>2.6</c:v>
                      </c:pt>
                      <c:pt idx="722" formatCode="0.00">
                        <c:v>3.1</c:v>
                      </c:pt>
                      <c:pt idx="723" formatCode="0.00">
                        <c:v>3</c:v>
                      </c:pt>
                      <c:pt idx="724" formatCode="0.00">
                        <c:v>2.42</c:v>
                      </c:pt>
                      <c:pt idx="725" formatCode="0.00">
                        <c:v>2.68</c:v>
                      </c:pt>
                      <c:pt idx="726" formatCode="0.00">
                        <c:v>2.42</c:v>
                      </c:pt>
                      <c:pt idx="727" formatCode="0.00">
                        <c:v>2.74</c:v>
                      </c:pt>
                      <c:pt idx="728" formatCode="0.00">
                        <c:v>2.2400000000000002</c:v>
                      </c:pt>
                      <c:pt idx="729" formatCode="0.00">
                        <c:v>2.62</c:v>
                      </c:pt>
                      <c:pt idx="730" formatCode="0.00">
                        <c:v>4.8600000000000003</c:v>
                      </c:pt>
                      <c:pt idx="731" formatCode="0.00">
                        <c:v>4.82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3B46-4293-9932-2E26EA179D89}"/>
                  </c:ext>
                </c:extLst>
              </c15:ser>
            </c15:filteredLineSeries>
          </c:ext>
        </c:extLst>
      </c:lineChart>
      <c:dateAx>
        <c:axId val="834263504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834263896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834263896"/>
        <c:scaling>
          <c:orientation val="minMax"/>
          <c:max val="8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834263504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7458371308899485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LA VIRGINIA - RIO CAUCA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LA VIRGINIA -- Risaralda) 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1.65</c:v>
                </c:pt>
                <c:pt idx="1">
                  <c:v>1.56</c:v>
                </c:pt>
                <c:pt idx="2">
                  <c:v>1.54</c:v>
                </c:pt>
                <c:pt idx="3">
                  <c:v>1.5</c:v>
                </c:pt>
                <c:pt idx="4">
                  <c:v>1.44</c:v>
                </c:pt>
                <c:pt idx="5">
                  <c:v>1.4</c:v>
                </c:pt>
                <c:pt idx="6">
                  <c:v>1.35</c:v>
                </c:pt>
                <c:pt idx="7">
                  <c:v>1.33</c:v>
                </c:pt>
                <c:pt idx="8">
                  <c:v>1.3</c:v>
                </c:pt>
                <c:pt idx="9">
                  <c:v>1.29</c:v>
                </c:pt>
                <c:pt idx="10">
                  <c:v>1.27</c:v>
                </c:pt>
                <c:pt idx="11">
                  <c:v>1.25</c:v>
                </c:pt>
                <c:pt idx="12">
                  <c:v>1.22</c:v>
                </c:pt>
                <c:pt idx="13">
                  <c:v>1.2</c:v>
                </c:pt>
                <c:pt idx="14">
                  <c:v>1.18</c:v>
                </c:pt>
                <c:pt idx="15">
                  <c:v>1.1499999999999999</c:v>
                </c:pt>
                <c:pt idx="16">
                  <c:v>1.1200000000000001</c:v>
                </c:pt>
                <c:pt idx="17">
                  <c:v>1.08</c:v>
                </c:pt>
                <c:pt idx="18">
                  <c:v>1.03</c:v>
                </c:pt>
                <c:pt idx="19">
                  <c:v>1</c:v>
                </c:pt>
                <c:pt idx="20">
                  <c:v>0.98</c:v>
                </c:pt>
                <c:pt idx="21">
                  <c:v>0.96</c:v>
                </c:pt>
                <c:pt idx="22">
                  <c:v>0.94</c:v>
                </c:pt>
                <c:pt idx="23">
                  <c:v>0.96</c:v>
                </c:pt>
                <c:pt idx="24">
                  <c:v>0.94</c:v>
                </c:pt>
                <c:pt idx="25">
                  <c:v>0.84</c:v>
                </c:pt>
                <c:pt idx="26">
                  <c:v>0.82</c:v>
                </c:pt>
                <c:pt idx="27">
                  <c:v>0.79</c:v>
                </c:pt>
                <c:pt idx="28">
                  <c:v>0.75</c:v>
                </c:pt>
                <c:pt idx="29">
                  <c:v>0.72</c:v>
                </c:pt>
                <c:pt idx="30">
                  <c:v>0.7</c:v>
                </c:pt>
                <c:pt idx="31">
                  <c:v>0.65</c:v>
                </c:pt>
                <c:pt idx="32">
                  <c:v>0.6</c:v>
                </c:pt>
                <c:pt idx="33">
                  <c:v>0.55000000000000004</c:v>
                </c:pt>
                <c:pt idx="34">
                  <c:v>0.53</c:v>
                </c:pt>
                <c:pt idx="35">
                  <c:v>0.53</c:v>
                </c:pt>
                <c:pt idx="36">
                  <c:v>0.5</c:v>
                </c:pt>
                <c:pt idx="37">
                  <c:v>0.5</c:v>
                </c:pt>
                <c:pt idx="38">
                  <c:v>0.48</c:v>
                </c:pt>
                <c:pt idx="39">
                  <c:v>0.48</c:v>
                </c:pt>
                <c:pt idx="40">
                  <c:v>0.47</c:v>
                </c:pt>
                <c:pt idx="41">
                  <c:v>0.46</c:v>
                </c:pt>
                <c:pt idx="42">
                  <c:v>0.45</c:v>
                </c:pt>
                <c:pt idx="43">
                  <c:v>0.44</c:v>
                </c:pt>
                <c:pt idx="44">
                  <c:v>0.42</c:v>
                </c:pt>
                <c:pt idx="45">
                  <c:v>0.52</c:v>
                </c:pt>
                <c:pt idx="46">
                  <c:v>0.5</c:v>
                </c:pt>
                <c:pt idx="47">
                  <c:v>0.49</c:v>
                </c:pt>
                <c:pt idx="48">
                  <c:v>0.47</c:v>
                </c:pt>
                <c:pt idx="49">
                  <c:v>0.47</c:v>
                </c:pt>
                <c:pt idx="50">
                  <c:v>0.46</c:v>
                </c:pt>
                <c:pt idx="51">
                  <c:v>0.46</c:v>
                </c:pt>
                <c:pt idx="52">
                  <c:v>0.47</c:v>
                </c:pt>
                <c:pt idx="53">
                  <c:v>0.45</c:v>
                </c:pt>
                <c:pt idx="54">
                  <c:v>0.42</c:v>
                </c:pt>
                <c:pt idx="55">
                  <c:v>0.41</c:v>
                </c:pt>
                <c:pt idx="56">
                  <c:v>0.4</c:v>
                </c:pt>
                <c:pt idx="57">
                  <c:v>0.39</c:v>
                </c:pt>
                <c:pt idx="58">
                  <c:v>0.38</c:v>
                </c:pt>
                <c:pt idx="59">
                  <c:v>0.4</c:v>
                </c:pt>
                <c:pt idx="60">
                  <c:v>0.45</c:v>
                </c:pt>
                <c:pt idx="61">
                  <c:v>0.45</c:v>
                </c:pt>
                <c:pt idx="62">
                  <c:v>0.44</c:v>
                </c:pt>
                <c:pt idx="63">
                  <c:v>0.43</c:v>
                </c:pt>
                <c:pt idx="64">
                  <c:v>0.41</c:v>
                </c:pt>
                <c:pt idx="65">
                  <c:v>0.4</c:v>
                </c:pt>
                <c:pt idx="66">
                  <c:v>0.38</c:v>
                </c:pt>
                <c:pt idx="67">
                  <c:v>0.38</c:v>
                </c:pt>
                <c:pt idx="68">
                  <c:v>0.37</c:v>
                </c:pt>
                <c:pt idx="69">
                  <c:v>0.37</c:v>
                </c:pt>
                <c:pt idx="70">
                  <c:v>0.36</c:v>
                </c:pt>
                <c:pt idx="71">
                  <c:v>0.38</c:v>
                </c:pt>
                <c:pt idx="72">
                  <c:v>0.42</c:v>
                </c:pt>
                <c:pt idx="73">
                  <c:v>0.5</c:v>
                </c:pt>
                <c:pt idx="74">
                  <c:v>0.62</c:v>
                </c:pt>
                <c:pt idx="75">
                  <c:v>0.57999999999999996</c:v>
                </c:pt>
                <c:pt idx="76">
                  <c:v>0.56000000000000005</c:v>
                </c:pt>
                <c:pt idx="77">
                  <c:v>0.56000000000000005</c:v>
                </c:pt>
                <c:pt idx="78">
                  <c:v>0.54</c:v>
                </c:pt>
                <c:pt idx="79">
                  <c:v>0.98</c:v>
                </c:pt>
                <c:pt idx="80">
                  <c:v>1.2</c:v>
                </c:pt>
                <c:pt idx="81">
                  <c:v>1.1399999999999999</c:v>
                </c:pt>
                <c:pt idx="82">
                  <c:v>0.88</c:v>
                </c:pt>
                <c:pt idx="83">
                  <c:v>0.88</c:v>
                </c:pt>
                <c:pt idx="84">
                  <c:v>0.8</c:v>
                </c:pt>
                <c:pt idx="85">
                  <c:v>0.78</c:v>
                </c:pt>
                <c:pt idx="86">
                  <c:v>0.75</c:v>
                </c:pt>
                <c:pt idx="87">
                  <c:v>0.7</c:v>
                </c:pt>
                <c:pt idx="88">
                  <c:v>0.75</c:v>
                </c:pt>
                <c:pt idx="89">
                  <c:v>0.62</c:v>
                </c:pt>
                <c:pt idx="90">
                  <c:v>0.6</c:v>
                </c:pt>
                <c:pt idx="91">
                  <c:v>0.63</c:v>
                </c:pt>
                <c:pt idx="92">
                  <c:v>0.66</c:v>
                </c:pt>
                <c:pt idx="93">
                  <c:v>0.64</c:v>
                </c:pt>
                <c:pt idx="94">
                  <c:v>0.6</c:v>
                </c:pt>
                <c:pt idx="95">
                  <c:v>0.6</c:v>
                </c:pt>
                <c:pt idx="96">
                  <c:v>0.57999999999999996</c:v>
                </c:pt>
                <c:pt idx="97">
                  <c:v>0.57999999999999996</c:v>
                </c:pt>
                <c:pt idx="98">
                  <c:v>0.56999999999999995</c:v>
                </c:pt>
                <c:pt idx="99">
                  <c:v>0.55000000000000004</c:v>
                </c:pt>
                <c:pt idx="100">
                  <c:v>0.54</c:v>
                </c:pt>
                <c:pt idx="101">
                  <c:v>0.6</c:v>
                </c:pt>
                <c:pt idx="102">
                  <c:v>0.64</c:v>
                </c:pt>
                <c:pt idx="103">
                  <c:v>0.66</c:v>
                </c:pt>
                <c:pt idx="104">
                  <c:v>0.68</c:v>
                </c:pt>
                <c:pt idx="105">
                  <c:v>0.68</c:v>
                </c:pt>
                <c:pt idx="106">
                  <c:v>0.7</c:v>
                </c:pt>
                <c:pt idx="107">
                  <c:v>0.84</c:v>
                </c:pt>
                <c:pt idx="108">
                  <c:v>0.75</c:v>
                </c:pt>
                <c:pt idx="109">
                  <c:v>0.6</c:v>
                </c:pt>
                <c:pt idx="110">
                  <c:v>0.55000000000000004</c:v>
                </c:pt>
                <c:pt idx="111">
                  <c:v>0.76</c:v>
                </c:pt>
                <c:pt idx="112">
                  <c:v>0.74</c:v>
                </c:pt>
                <c:pt idx="113">
                  <c:v>0.76</c:v>
                </c:pt>
                <c:pt idx="114">
                  <c:v>0.74</c:v>
                </c:pt>
                <c:pt idx="115">
                  <c:v>0.7</c:v>
                </c:pt>
                <c:pt idx="116">
                  <c:v>0.68</c:v>
                </c:pt>
                <c:pt idx="117">
                  <c:v>0.66</c:v>
                </c:pt>
                <c:pt idx="118">
                  <c:v>0.66</c:v>
                </c:pt>
                <c:pt idx="119">
                  <c:v>0.65</c:v>
                </c:pt>
                <c:pt idx="120">
                  <c:v>0.64</c:v>
                </c:pt>
                <c:pt idx="121">
                  <c:v>0.62</c:v>
                </c:pt>
                <c:pt idx="122">
                  <c:v>0.6</c:v>
                </c:pt>
                <c:pt idx="123">
                  <c:v>0.64</c:v>
                </c:pt>
                <c:pt idx="124">
                  <c:v>0.62</c:v>
                </c:pt>
                <c:pt idx="125">
                  <c:v>0.6</c:v>
                </c:pt>
                <c:pt idx="126">
                  <c:v>0.57999999999999996</c:v>
                </c:pt>
                <c:pt idx="127">
                  <c:v>0.57999999999999996</c:v>
                </c:pt>
                <c:pt idx="128">
                  <c:v>0.56999999999999995</c:v>
                </c:pt>
                <c:pt idx="129">
                  <c:v>0.55000000000000004</c:v>
                </c:pt>
                <c:pt idx="130">
                  <c:v>0.54</c:v>
                </c:pt>
                <c:pt idx="131">
                  <c:v>0.53</c:v>
                </c:pt>
                <c:pt idx="132">
                  <c:v>0.5</c:v>
                </c:pt>
                <c:pt idx="133">
                  <c:v>0.6</c:v>
                </c:pt>
                <c:pt idx="134">
                  <c:v>0.56999999999999995</c:v>
                </c:pt>
                <c:pt idx="135">
                  <c:v>0.59</c:v>
                </c:pt>
                <c:pt idx="136">
                  <c:v>0.54</c:v>
                </c:pt>
                <c:pt idx="137">
                  <c:v>0.49</c:v>
                </c:pt>
                <c:pt idx="138">
                  <c:v>0.48</c:v>
                </c:pt>
                <c:pt idx="139">
                  <c:v>0.45</c:v>
                </c:pt>
                <c:pt idx="140">
                  <c:v>0.56000000000000005</c:v>
                </c:pt>
                <c:pt idx="141">
                  <c:v>0.52</c:v>
                </c:pt>
                <c:pt idx="142">
                  <c:v>0.47</c:v>
                </c:pt>
                <c:pt idx="143">
                  <c:v>0.5</c:v>
                </c:pt>
                <c:pt idx="144">
                  <c:v>0.53</c:v>
                </c:pt>
                <c:pt idx="145">
                  <c:v>0.6</c:v>
                </c:pt>
                <c:pt idx="146">
                  <c:v>0.5</c:v>
                </c:pt>
                <c:pt idx="147">
                  <c:v>0.54</c:v>
                </c:pt>
                <c:pt idx="148">
                  <c:v>0.6</c:v>
                </c:pt>
                <c:pt idx="149">
                  <c:v>0.6</c:v>
                </c:pt>
                <c:pt idx="150">
                  <c:v>0.5</c:v>
                </c:pt>
                <c:pt idx="151">
                  <c:v>0.5</c:v>
                </c:pt>
                <c:pt idx="152">
                  <c:v>0.49</c:v>
                </c:pt>
                <c:pt idx="153">
                  <c:v>0.8</c:v>
                </c:pt>
                <c:pt idx="154">
                  <c:v>1.2</c:v>
                </c:pt>
                <c:pt idx="155">
                  <c:v>0.92</c:v>
                </c:pt>
                <c:pt idx="156">
                  <c:v>0.75</c:v>
                </c:pt>
                <c:pt idx="157">
                  <c:v>0.7</c:v>
                </c:pt>
                <c:pt idx="158">
                  <c:v>0.62</c:v>
                </c:pt>
                <c:pt idx="159">
                  <c:v>0.52</c:v>
                </c:pt>
                <c:pt idx="160">
                  <c:v>0.5</c:v>
                </c:pt>
                <c:pt idx="161">
                  <c:v>0.49</c:v>
                </c:pt>
                <c:pt idx="162">
                  <c:v>0.48</c:v>
                </c:pt>
                <c:pt idx="163">
                  <c:v>0.48</c:v>
                </c:pt>
                <c:pt idx="164">
                  <c:v>0.46</c:v>
                </c:pt>
                <c:pt idx="165">
                  <c:v>0.45</c:v>
                </c:pt>
                <c:pt idx="166">
                  <c:v>0.4</c:v>
                </c:pt>
                <c:pt idx="167">
                  <c:v>0.36</c:v>
                </c:pt>
                <c:pt idx="168">
                  <c:v>0.34</c:v>
                </c:pt>
                <c:pt idx="169">
                  <c:v>0.35</c:v>
                </c:pt>
                <c:pt idx="170">
                  <c:v>0.32</c:v>
                </c:pt>
                <c:pt idx="171">
                  <c:v>0.28000000000000003</c:v>
                </c:pt>
                <c:pt idx="172">
                  <c:v>0.26</c:v>
                </c:pt>
                <c:pt idx="173">
                  <c:v>0.3</c:v>
                </c:pt>
                <c:pt idx="174">
                  <c:v>0.28000000000000003</c:v>
                </c:pt>
                <c:pt idx="175">
                  <c:v>0.26</c:v>
                </c:pt>
                <c:pt idx="176">
                  <c:v>0.25</c:v>
                </c:pt>
                <c:pt idx="177">
                  <c:v>0.25</c:v>
                </c:pt>
                <c:pt idx="178">
                  <c:v>0.25</c:v>
                </c:pt>
                <c:pt idx="179">
                  <c:v>0.23</c:v>
                </c:pt>
                <c:pt idx="180">
                  <c:v>0.22</c:v>
                </c:pt>
                <c:pt idx="181">
                  <c:v>0.24</c:v>
                </c:pt>
                <c:pt idx="182">
                  <c:v>0.26</c:v>
                </c:pt>
                <c:pt idx="183">
                  <c:v>0.28000000000000003</c:v>
                </c:pt>
                <c:pt idx="184">
                  <c:v>0.34</c:v>
                </c:pt>
                <c:pt idx="185">
                  <c:v>0.28000000000000003</c:v>
                </c:pt>
                <c:pt idx="186">
                  <c:v>0.36</c:v>
                </c:pt>
                <c:pt idx="187">
                  <c:v>0.63</c:v>
                </c:pt>
                <c:pt idx="188">
                  <c:v>0.54</c:v>
                </c:pt>
                <c:pt idx="189">
                  <c:v>0.74</c:v>
                </c:pt>
                <c:pt idx="190">
                  <c:v>0.72</c:v>
                </c:pt>
                <c:pt idx="191">
                  <c:v>0.7</c:v>
                </c:pt>
                <c:pt idx="192">
                  <c:v>0.69</c:v>
                </c:pt>
                <c:pt idx="193">
                  <c:v>1.1100000000000001</c:v>
                </c:pt>
                <c:pt idx="194">
                  <c:v>1.33</c:v>
                </c:pt>
                <c:pt idx="195">
                  <c:v>1.39</c:v>
                </c:pt>
                <c:pt idx="196">
                  <c:v>1.33</c:v>
                </c:pt>
                <c:pt idx="197">
                  <c:v>1.64</c:v>
                </c:pt>
                <c:pt idx="198">
                  <c:v>1.52</c:v>
                </c:pt>
                <c:pt idx="199">
                  <c:v>1.7</c:v>
                </c:pt>
                <c:pt idx="200">
                  <c:v>1.79</c:v>
                </c:pt>
                <c:pt idx="201">
                  <c:v>1.84</c:v>
                </c:pt>
                <c:pt idx="202">
                  <c:v>2.0099999999999998</c:v>
                </c:pt>
                <c:pt idx="203">
                  <c:v>2.38</c:v>
                </c:pt>
                <c:pt idx="204">
                  <c:v>2.44</c:v>
                </c:pt>
                <c:pt idx="205">
                  <c:v>2.44</c:v>
                </c:pt>
                <c:pt idx="206">
                  <c:v>2.33</c:v>
                </c:pt>
                <c:pt idx="207">
                  <c:v>2.34</c:v>
                </c:pt>
                <c:pt idx="208">
                  <c:v>2.2999999999999998</c:v>
                </c:pt>
                <c:pt idx="209">
                  <c:v>2.5</c:v>
                </c:pt>
                <c:pt idx="210">
                  <c:v>2.5499999999999998</c:v>
                </c:pt>
                <c:pt idx="211">
                  <c:v>2.72</c:v>
                </c:pt>
                <c:pt idx="212">
                  <c:v>2.82</c:v>
                </c:pt>
                <c:pt idx="213">
                  <c:v>2.58</c:v>
                </c:pt>
                <c:pt idx="214">
                  <c:v>2.4</c:v>
                </c:pt>
                <c:pt idx="215">
                  <c:v>2.38</c:v>
                </c:pt>
                <c:pt idx="216">
                  <c:v>2.2999999999999998</c:v>
                </c:pt>
                <c:pt idx="217">
                  <c:v>2.19</c:v>
                </c:pt>
                <c:pt idx="218">
                  <c:v>2.06</c:v>
                </c:pt>
                <c:pt idx="219">
                  <c:v>2.1</c:v>
                </c:pt>
                <c:pt idx="220">
                  <c:v>2.06</c:v>
                </c:pt>
                <c:pt idx="221">
                  <c:v>2.02</c:v>
                </c:pt>
                <c:pt idx="222">
                  <c:v>1.92</c:v>
                </c:pt>
                <c:pt idx="223">
                  <c:v>1.86</c:v>
                </c:pt>
                <c:pt idx="224">
                  <c:v>1.7</c:v>
                </c:pt>
                <c:pt idx="225">
                  <c:v>1.7</c:v>
                </c:pt>
                <c:pt idx="226">
                  <c:v>1.68</c:v>
                </c:pt>
                <c:pt idx="227">
                  <c:v>1.6</c:v>
                </c:pt>
                <c:pt idx="228">
                  <c:v>1.6</c:v>
                </c:pt>
                <c:pt idx="229">
                  <c:v>1.58</c:v>
                </c:pt>
                <c:pt idx="230">
                  <c:v>1.52</c:v>
                </c:pt>
                <c:pt idx="231">
                  <c:v>1.51</c:v>
                </c:pt>
                <c:pt idx="232">
                  <c:v>1.67</c:v>
                </c:pt>
                <c:pt idx="233">
                  <c:v>2.1</c:v>
                </c:pt>
                <c:pt idx="234">
                  <c:v>2.19</c:v>
                </c:pt>
                <c:pt idx="235">
                  <c:v>2</c:v>
                </c:pt>
                <c:pt idx="236">
                  <c:v>2.02</c:v>
                </c:pt>
                <c:pt idx="237">
                  <c:v>1.97</c:v>
                </c:pt>
                <c:pt idx="238">
                  <c:v>2.6</c:v>
                </c:pt>
                <c:pt idx="239">
                  <c:v>3.33</c:v>
                </c:pt>
                <c:pt idx="240">
                  <c:v>3.03</c:v>
                </c:pt>
                <c:pt idx="241">
                  <c:v>2.91</c:v>
                </c:pt>
                <c:pt idx="242">
                  <c:v>2.63</c:v>
                </c:pt>
                <c:pt idx="243">
                  <c:v>2.68</c:v>
                </c:pt>
                <c:pt idx="244">
                  <c:v>2.9</c:v>
                </c:pt>
                <c:pt idx="245">
                  <c:v>2.99</c:v>
                </c:pt>
                <c:pt idx="246">
                  <c:v>3.02</c:v>
                </c:pt>
                <c:pt idx="247">
                  <c:v>3.2</c:v>
                </c:pt>
                <c:pt idx="248">
                  <c:v>3.65</c:v>
                </c:pt>
                <c:pt idx="249">
                  <c:v>4.55</c:v>
                </c:pt>
                <c:pt idx="250">
                  <c:v>4.2</c:v>
                </c:pt>
                <c:pt idx="251">
                  <c:v>3.92</c:v>
                </c:pt>
                <c:pt idx="252">
                  <c:v>3.82</c:v>
                </c:pt>
                <c:pt idx="253">
                  <c:v>3.87</c:v>
                </c:pt>
                <c:pt idx="254">
                  <c:v>3.79</c:v>
                </c:pt>
                <c:pt idx="255">
                  <c:v>3.6</c:v>
                </c:pt>
                <c:pt idx="256">
                  <c:v>3.52</c:v>
                </c:pt>
                <c:pt idx="257">
                  <c:v>3.42</c:v>
                </c:pt>
                <c:pt idx="258">
                  <c:v>3.3</c:v>
                </c:pt>
                <c:pt idx="259">
                  <c:v>3.32</c:v>
                </c:pt>
                <c:pt idx="260">
                  <c:v>3.18</c:v>
                </c:pt>
                <c:pt idx="261">
                  <c:v>3.09</c:v>
                </c:pt>
                <c:pt idx="262">
                  <c:v>3.16</c:v>
                </c:pt>
                <c:pt idx="263">
                  <c:v>2.92</c:v>
                </c:pt>
                <c:pt idx="264">
                  <c:v>3.09</c:v>
                </c:pt>
                <c:pt idx="265">
                  <c:v>2.93</c:v>
                </c:pt>
                <c:pt idx="266">
                  <c:v>2.96</c:v>
                </c:pt>
                <c:pt idx="267">
                  <c:v>2.78</c:v>
                </c:pt>
                <c:pt idx="268">
                  <c:v>2.5099999999999998</c:v>
                </c:pt>
                <c:pt idx="269">
                  <c:v>2.38</c:v>
                </c:pt>
                <c:pt idx="270">
                  <c:v>2.27</c:v>
                </c:pt>
                <c:pt idx="271">
                  <c:v>2.3199999999999998</c:v>
                </c:pt>
                <c:pt idx="272">
                  <c:v>2.1800000000000002</c:v>
                </c:pt>
                <c:pt idx="273">
                  <c:v>2.08</c:v>
                </c:pt>
                <c:pt idx="274">
                  <c:v>2.02</c:v>
                </c:pt>
                <c:pt idx="275">
                  <c:v>1.98</c:v>
                </c:pt>
                <c:pt idx="276">
                  <c:v>1.89</c:v>
                </c:pt>
                <c:pt idx="277">
                  <c:v>1.82</c:v>
                </c:pt>
                <c:pt idx="278">
                  <c:v>1.86</c:v>
                </c:pt>
                <c:pt idx="279">
                  <c:v>1.78</c:v>
                </c:pt>
                <c:pt idx="280">
                  <c:v>1.84</c:v>
                </c:pt>
                <c:pt idx="281">
                  <c:v>1.79</c:v>
                </c:pt>
                <c:pt idx="282">
                  <c:v>1.94</c:v>
                </c:pt>
                <c:pt idx="283">
                  <c:v>2.23</c:v>
                </c:pt>
                <c:pt idx="284">
                  <c:v>2.06</c:v>
                </c:pt>
                <c:pt idx="285">
                  <c:v>2.06</c:v>
                </c:pt>
                <c:pt idx="286">
                  <c:v>2.0499999999999998</c:v>
                </c:pt>
                <c:pt idx="287">
                  <c:v>2.2999999999999998</c:v>
                </c:pt>
                <c:pt idx="288">
                  <c:v>2.3199999999999998</c:v>
                </c:pt>
                <c:pt idx="289">
                  <c:v>2.33</c:v>
                </c:pt>
                <c:pt idx="290">
                  <c:v>2.25</c:v>
                </c:pt>
                <c:pt idx="291">
                  <c:v>2.11</c:v>
                </c:pt>
                <c:pt idx="292">
                  <c:v>2.4300000000000002</c:v>
                </c:pt>
                <c:pt idx="293">
                  <c:v>2.73</c:v>
                </c:pt>
                <c:pt idx="294">
                  <c:v>2.66</c:v>
                </c:pt>
                <c:pt idx="295">
                  <c:v>2.56</c:v>
                </c:pt>
                <c:pt idx="296">
                  <c:v>2.4700000000000002</c:v>
                </c:pt>
                <c:pt idx="297">
                  <c:v>2.39</c:v>
                </c:pt>
                <c:pt idx="298">
                  <c:v>2.29</c:v>
                </c:pt>
                <c:pt idx="299">
                  <c:v>2.19</c:v>
                </c:pt>
                <c:pt idx="300">
                  <c:v>2.0299999999999998</c:v>
                </c:pt>
                <c:pt idx="301">
                  <c:v>1.98</c:v>
                </c:pt>
                <c:pt idx="302">
                  <c:v>2.02</c:v>
                </c:pt>
                <c:pt idx="303">
                  <c:v>2.2799999999999998</c:v>
                </c:pt>
                <c:pt idx="304">
                  <c:v>2.4900000000000002</c:v>
                </c:pt>
                <c:pt idx="305">
                  <c:v>2.2000000000000002</c:v>
                </c:pt>
                <c:pt idx="306">
                  <c:v>2.2400000000000002</c:v>
                </c:pt>
                <c:pt idx="307">
                  <c:v>2.14</c:v>
                </c:pt>
                <c:pt idx="308">
                  <c:v>2.44</c:v>
                </c:pt>
                <c:pt idx="309">
                  <c:v>2.58</c:v>
                </c:pt>
                <c:pt idx="310">
                  <c:v>2.48</c:v>
                </c:pt>
                <c:pt idx="311">
                  <c:v>2.5</c:v>
                </c:pt>
                <c:pt idx="312">
                  <c:v>2.5499999999999998</c:v>
                </c:pt>
                <c:pt idx="313">
                  <c:v>2.5</c:v>
                </c:pt>
                <c:pt idx="314">
                  <c:v>2.54</c:v>
                </c:pt>
                <c:pt idx="315">
                  <c:v>2.38</c:v>
                </c:pt>
                <c:pt idx="316">
                  <c:v>2.2200000000000002</c:v>
                </c:pt>
                <c:pt idx="317">
                  <c:v>2.1</c:v>
                </c:pt>
                <c:pt idx="318">
                  <c:v>2.0099999999999998</c:v>
                </c:pt>
                <c:pt idx="319">
                  <c:v>1.92</c:v>
                </c:pt>
                <c:pt idx="320">
                  <c:v>1.95</c:v>
                </c:pt>
                <c:pt idx="321">
                  <c:v>1.87</c:v>
                </c:pt>
                <c:pt idx="322">
                  <c:v>1.85</c:v>
                </c:pt>
                <c:pt idx="323">
                  <c:v>1.8</c:v>
                </c:pt>
                <c:pt idx="324">
                  <c:v>1.75</c:v>
                </c:pt>
                <c:pt idx="325">
                  <c:v>1.62</c:v>
                </c:pt>
                <c:pt idx="326">
                  <c:v>1.6</c:v>
                </c:pt>
                <c:pt idx="327">
                  <c:v>1.75</c:v>
                </c:pt>
                <c:pt idx="328">
                  <c:v>1.67</c:v>
                </c:pt>
                <c:pt idx="329">
                  <c:v>1.66</c:v>
                </c:pt>
                <c:pt idx="330">
                  <c:v>1.74</c:v>
                </c:pt>
                <c:pt idx="331">
                  <c:v>1.77</c:v>
                </c:pt>
                <c:pt idx="332">
                  <c:v>1.82</c:v>
                </c:pt>
                <c:pt idx="333">
                  <c:v>2.06</c:v>
                </c:pt>
                <c:pt idx="334">
                  <c:v>1.9</c:v>
                </c:pt>
                <c:pt idx="335">
                  <c:v>2.1</c:v>
                </c:pt>
                <c:pt idx="336">
                  <c:v>1.95</c:v>
                </c:pt>
                <c:pt idx="337">
                  <c:v>1.82</c:v>
                </c:pt>
                <c:pt idx="338">
                  <c:v>1.73</c:v>
                </c:pt>
                <c:pt idx="339">
                  <c:v>1.76</c:v>
                </c:pt>
                <c:pt idx="340">
                  <c:v>1.88</c:v>
                </c:pt>
                <c:pt idx="341">
                  <c:v>1.8</c:v>
                </c:pt>
                <c:pt idx="342">
                  <c:v>2.54</c:v>
                </c:pt>
                <c:pt idx="343">
                  <c:v>3.37</c:v>
                </c:pt>
                <c:pt idx="344">
                  <c:v>3.1</c:v>
                </c:pt>
                <c:pt idx="345">
                  <c:v>2.8</c:v>
                </c:pt>
                <c:pt idx="346">
                  <c:v>2.8</c:v>
                </c:pt>
                <c:pt idx="347">
                  <c:v>3.2</c:v>
                </c:pt>
                <c:pt idx="348">
                  <c:v>3.19</c:v>
                </c:pt>
                <c:pt idx="349">
                  <c:v>3</c:v>
                </c:pt>
                <c:pt idx="350">
                  <c:v>2.85</c:v>
                </c:pt>
                <c:pt idx="351">
                  <c:v>2.73</c:v>
                </c:pt>
                <c:pt idx="352">
                  <c:v>2.56</c:v>
                </c:pt>
                <c:pt idx="353">
                  <c:v>2.5</c:v>
                </c:pt>
                <c:pt idx="354">
                  <c:v>2.44</c:v>
                </c:pt>
                <c:pt idx="355">
                  <c:v>2.36</c:v>
                </c:pt>
                <c:pt idx="356">
                  <c:v>2.54</c:v>
                </c:pt>
                <c:pt idx="357">
                  <c:v>2.38</c:v>
                </c:pt>
                <c:pt idx="358">
                  <c:v>2.35</c:v>
                </c:pt>
                <c:pt idx="359">
                  <c:v>2.2000000000000002</c:v>
                </c:pt>
                <c:pt idx="360">
                  <c:v>2.19</c:v>
                </c:pt>
                <c:pt idx="361">
                  <c:v>2.1800000000000002</c:v>
                </c:pt>
                <c:pt idx="362">
                  <c:v>2.34</c:v>
                </c:pt>
                <c:pt idx="363">
                  <c:v>2.2000000000000002</c:v>
                </c:pt>
                <c:pt idx="364">
                  <c:v>2.13</c:v>
                </c:pt>
                <c:pt idx="365">
                  <c:v>2.2000000000000002</c:v>
                </c:pt>
                <c:pt idx="366">
                  <c:v>2.13</c:v>
                </c:pt>
                <c:pt idx="367">
                  <c:v>2.35</c:v>
                </c:pt>
                <c:pt idx="368">
                  <c:v>2.37</c:v>
                </c:pt>
                <c:pt idx="369">
                  <c:v>2.44</c:v>
                </c:pt>
                <c:pt idx="370">
                  <c:v>2.56</c:v>
                </c:pt>
                <c:pt idx="371">
                  <c:v>2.63</c:v>
                </c:pt>
                <c:pt idx="372">
                  <c:v>2.87</c:v>
                </c:pt>
                <c:pt idx="373">
                  <c:v>2.8</c:v>
                </c:pt>
                <c:pt idx="374">
                  <c:v>2.98</c:v>
                </c:pt>
                <c:pt idx="375">
                  <c:v>3.24</c:v>
                </c:pt>
                <c:pt idx="376">
                  <c:v>3.22</c:v>
                </c:pt>
                <c:pt idx="377">
                  <c:v>3.16</c:v>
                </c:pt>
                <c:pt idx="378">
                  <c:v>3.09</c:v>
                </c:pt>
                <c:pt idx="379">
                  <c:v>3.1</c:v>
                </c:pt>
                <c:pt idx="380">
                  <c:v>3.08</c:v>
                </c:pt>
                <c:pt idx="381">
                  <c:v>3.1</c:v>
                </c:pt>
                <c:pt idx="382">
                  <c:v>3.28</c:v>
                </c:pt>
                <c:pt idx="383">
                  <c:v>3.35</c:v>
                </c:pt>
                <c:pt idx="384">
                  <c:v>3.44</c:v>
                </c:pt>
                <c:pt idx="385">
                  <c:v>3.35</c:v>
                </c:pt>
                <c:pt idx="386">
                  <c:v>3.54</c:v>
                </c:pt>
                <c:pt idx="387">
                  <c:v>3.65</c:v>
                </c:pt>
                <c:pt idx="388">
                  <c:v>3.75</c:v>
                </c:pt>
                <c:pt idx="389">
                  <c:v>3.77</c:v>
                </c:pt>
                <c:pt idx="390">
                  <c:v>3.56</c:v>
                </c:pt>
                <c:pt idx="391">
                  <c:v>3.6</c:v>
                </c:pt>
                <c:pt idx="392">
                  <c:v>3.6</c:v>
                </c:pt>
                <c:pt idx="393">
                  <c:v>4.4800000000000004</c:v>
                </c:pt>
                <c:pt idx="394">
                  <c:v>4.8</c:v>
                </c:pt>
                <c:pt idx="395">
                  <c:v>4.5</c:v>
                </c:pt>
                <c:pt idx="396">
                  <c:v>4.4000000000000004</c:v>
                </c:pt>
                <c:pt idx="397">
                  <c:v>4.22</c:v>
                </c:pt>
                <c:pt idx="398">
                  <c:v>4.45</c:v>
                </c:pt>
                <c:pt idx="399">
                  <c:v>4.0999999999999996</c:v>
                </c:pt>
                <c:pt idx="400">
                  <c:v>3.9</c:v>
                </c:pt>
                <c:pt idx="401">
                  <c:v>3.7</c:v>
                </c:pt>
                <c:pt idx="402">
                  <c:v>3.63</c:v>
                </c:pt>
                <c:pt idx="403">
                  <c:v>3.53</c:v>
                </c:pt>
                <c:pt idx="404">
                  <c:v>3.53</c:v>
                </c:pt>
                <c:pt idx="405">
                  <c:v>3.45</c:v>
                </c:pt>
                <c:pt idx="406">
                  <c:v>3.34</c:v>
                </c:pt>
                <c:pt idx="407">
                  <c:v>3.2</c:v>
                </c:pt>
                <c:pt idx="408">
                  <c:v>3.18</c:v>
                </c:pt>
                <c:pt idx="409">
                  <c:v>3.04</c:v>
                </c:pt>
                <c:pt idx="410">
                  <c:v>3</c:v>
                </c:pt>
                <c:pt idx="411">
                  <c:v>2.85</c:v>
                </c:pt>
                <c:pt idx="412">
                  <c:v>2.8</c:v>
                </c:pt>
                <c:pt idx="413">
                  <c:v>2.7</c:v>
                </c:pt>
                <c:pt idx="414">
                  <c:v>2.75</c:v>
                </c:pt>
                <c:pt idx="415">
                  <c:v>2.77</c:v>
                </c:pt>
                <c:pt idx="416">
                  <c:v>2.57</c:v>
                </c:pt>
                <c:pt idx="417">
                  <c:v>2.58</c:v>
                </c:pt>
                <c:pt idx="418">
                  <c:v>2.77</c:v>
                </c:pt>
                <c:pt idx="419">
                  <c:v>2.56</c:v>
                </c:pt>
                <c:pt idx="420">
                  <c:v>2.57</c:v>
                </c:pt>
                <c:pt idx="421">
                  <c:v>2.4900000000000002</c:v>
                </c:pt>
                <c:pt idx="422">
                  <c:v>2.64</c:v>
                </c:pt>
                <c:pt idx="423">
                  <c:v>2.65</c:v>
                </c:pt>
                <c:pt idx="424">
                  <c:v>2.94</c:v>
                </c:pt>
                <c:pt idx="425">
                  <c:v>3.5</c:v>
                </c:pt>
                <c:pt idx="426">
                  <c:v>3.38</c:v>
                </c:pt>
                <c:pt idx="427">
                  <c:v>3.5</c:v>
                </c:pt>
                <c:pt idx="428">
                  <c:v>3</c:v>
                </c:pt>
                <c:pt idx="429">
                  <c:v>2.94</c:v>
                </c:pt>
                <c:pt idx="430">
                  <c:v>2.85</c:v>
                </c:pt>
                <c:pt idx="431">
                  <c:v>2.98</c:v>
                </c:pt>
                <c:pt idx="432">
                  <c:v>3.08</c:v>
                </c:pt>
                <c:pt idx="433">
                  <c:v>2.85</c:v>
                </c:pt>
                <c:pt idx="434">
                  <c:v>2.73</c:v>
                </c:pt>
                <c:pt idx="435">
                  <c:v>2.7</c:v>
                </c:pt>
                <c:pt idx="436">
                  <c:v>2.65</c:v>
                </c:pt>
                <c:pt idx="437">
                  <c:v>2.7</c:v>
                </c:pt>
                <c:pt idx="438">
                  <c:v>2.8</c:v>
                </c:pt>
                <c:pt idx="439">
                  <c:v>2.84</c:v>
                </c:pt>
                <c:pt idx="440">
                  <c:v>3.13</c:v>
                </c:pt>
                <c:pt idx="441">
                  <c:v>2.9</c:v>
                </c:pt>
                <c:pt idx="442">
                  <c:v>2.89</c:v>
                </c:pt>
                <c:pt idx="443">
                  <c:v>2.7</c:v>
                </c:pt>
                <c:pt idx="444">
                  <c:v>2.48</c:v>
                </c:pt>
                <c:pt idx="445">
                  <c:v>2.4</c:v>
                </c:pt>
                <c:pt idx="446">
                  <c:v>2.2999999999999998</c:v>
                </c:pt>
                <c:pt idx="447">
                  <c:v>2.27</c:v>
                </c:pt>
                <c:pt idx="448">
                  <c:v>2.2200000000000002</c:v>
                </c:pt>
                <c:pt idx="449">
                  <c:v>2.2799999999999998</c:v>
                </c:pt>
                <c:pt idx="450">
                  <c:v>2.8</c:v>
                </c:pt>
                <c:pt idx="451">
                  <c:v>2.68</c:v>
                </c:pt>
                <c:pt idx="452">
                  <c:v>2.6</c:v>
                </c:pt>
                <c:pt idx="453">
                  <c:v>2.5</c:v>
                </c:pt>
                <c:pt idx="454">
                  <c:v>2.33</c:v>
                </c:pt>
                <c:pt idx="455">
                  <c:v>2.2000000000000002</c:v>
                </c:pt>
                <c:pt idx="456">
                  <c:v>2.78</c:v>
                </c:pt>
                <c:pt idx="457">
                  <c:v>2.4</c:v>
                </c:pt>
                <c:pt idx="458">
                  <c:v>2.2599999999999998</c:v>
                </c:pt>
                <c:pt idx="459">
                  <c:v>2.1</c:v>
                </c:pt>
                <c:pt idx="460">
                  <c:v>2.02</c:v>
                </c:pt>
                <c:pt idx="461">
                  <c:v>2.16</c:v>
                </c:pt>
                <c:pt idx="462">
                  <c:v>2.04</c:v>
                </c:pt>
                <c:pt idx="463">
                  <c:v>2.15</c:v>
                </c:pt>
                <c:pt idx="464">
                  <c:v>2.2000000000000002</c:v>
                </c:pt>
                <c:pt idx="465">
                  <c:v>2.1800000000000002</c:v>
                </c:pt>
                <c:pt idx="466">
                  <c:v>2.14</c:v>
                </c:pt>
                <c:pt idx="467">
                  <c:v>2.0299999999999998</c:v>
                </c:pt>
                <c:pt idx="468">
                  <c:v>2</c:v>
                </c:pt>
                <c:pt idx="469">
                  <c:v>2</c:v>
                </c:pt>
                <c:pt idx="470">
                  <c:v>1.95</c:v>
                </c:pt>
                <c:pt idx="471">
                  <c:v>1.85</c:v>
                </c:pt>
                <c:pt idx="472">
                  <c:v>1.76</c:v>
                </c:pt>
                <c:pt idx="473">
                  <c:v>1.68</c:v>
                </c:pt>
                <c:pt idx="474">
                  <c:v>1.71</c:v>
                </c:pt>
                <c:pt idx="475">
                  <c:v>1.61</c:v>
                </c:pt>
                <c:pt idx="476">
                  <c:v>1.65</c:v>
                </c:pt>
                <c:pt idx="477">
                  <c:v>1.6</c:v>
                </c:pt>
                <c:pt idx="478">
                  <c:v>1.91</c:v>
                </c:pt>
                <c:pt idx="479">
                  <c:v>2</c:v>
                </c:pt>
                <c:pt idx="480">
                  <c:v>2</c:v>
                </c:pt>
                <c:pt idx="481">
                  <c:v>1.9</c:v>
                </c:pt>
                <c:pt idx="482">
                  <c:v>1.86</c:v>
                </c:pt>
                <c:pt idx="483">
                  <c:v>2.0099999999999998</c:v>
                </c:pt>
                <c:pt idx="484">
                  <c:v>2.11</c:v>
                </c:pt>
                <c:pt idx="485">
                  <c:v>2.12</c:v>
                </c:pt>
                <c:pt idx="486">
                  <c:v>2.06</c:v>
                </c:pt>
                <c:pt idx="487">
                  <c:v>2.06</c:v>
                </c:pt>
                <c:pt idx="488">
                  <c:v>2.23</c:v>
                </c:pt>
                <c:pt idx="489">
                  <c:v>2.5299999999999998</c:v>
                </c:pt>
                <c:pt idx="490">
                  <c:v>2.64</c:v>
                </c:pt>
                <c:pt idx="491">
                  <c:v>2.38</c:v>
                </c:pt>
                <c:pt idx="492">
                  <c:v>2.4</c:v>
                </c:pt>
                <c:pt idx="493">
                  <c:v>2.5499999999999998</c:v>
                </c:pt>
                <c:pt idx="494">
                  <c:v>2.5499999999999998</c:v>
                </c:pt>
                <c:pt idx="495">
                  <c:v>2.5299999999999998</c:v>
                </c:pt>
                <c:pt idx="496">
                  <c:v>2.7</c:v>
                </c:pt>
                <c:pt idx="497">
                  <c:v>2.58</c:v>
                </c:pt>
                <c:pt idx="498">
                  <c:v>2.46</c:v>
                </c:pt>
                <c:pt idx="499">
                  <c:v>2.46</c:v>
                </c:pt>
                <c:pt idx="500">
                  <c:v>2.46</c:v>
                </c:pt>
                <c:pt idx="501">
                  <c:v>2.5499999999999998</c:v>
                </c:pt>
                <c:pt idx="502">
                  <c:v>2.44</c:v>
                </c:pt>
                <c:pt idx="503">
                  <c:v>2.73</c:v>
                </c:pt>
                <c:pt idx="504">
                  <c:v>2.72</c:v>
                </c:pt>
                <c:pt idx="505">
                  <c:v>2.64</c:v>
                </c:pt>
                <c:pt idx="506">
                  <c:v>2.68</c:v>
                </c:pt>
                <c:pt idx="507">
                  <c:v>2.68</c:v>
                </c:pt>
                <c:pt idx="508">
                  <c:v>2.59</c:v>
                </c:pt>
                <c:pt idx="509">
                  <c:v>2.46</c:v>
                </c:pt>
                <c:pt idx="510">
                  <c:v>2.34</c:v>
                </c:pt>
                <c:pt idx="511">
                  <c:v>2.41</c:v>
                </c:pt>
                <c:pt idx="512">
                  <c:v>2.3199999999999998</c:v>
                </c:pt>
                <c:pt idx="513">
                  <c:v>2.4700000000000002</c:v>
                </c:pt>
                <c:pt idx="514">
                  <c:v>2.34</c:v>
                </c:pt>
                <c:pt idx="515">
                  <c:v>2.2000000000000002</c:v>
                </c:pt>
                <c:pt idx="516">
                  <c:v>2.12</c:v>
                </c:pt>
                <c:pt idx="517">
                  <c:v>2.14</c:v>
                </c:pt>
                <c:pt idx="518">
                  <c:v>2.13</c:v>
                </c:pt>
                <c:pt idx="519">
                  <c:v>2.1</c:v>
                </c:pt>
                <c:pt idx="520">
                  <c:v>2.12</c:v>
                </c:pt>
                <c:pt idx="521">
                  <c:v>2.1</c:v>
                </c:pt>
                <c:pt idx="522">
                  <c:v>2.1</c:v>
                </c:pt>
                <c:pt idx="523">
                  <c:v>2.1800000000000002</c:v>
                </c:pt>
                <c:pt idx="524">
                  <c:v>2.2599999999999998</c:v>
                </c:pt>
                <c:pt idx="525">
                  <c:v>2.17</c:v>
                </c:pt>
                <c:pt idx="526">
                  <c:v>2.2000000000000002</c:v>
                </c:pt>
                <c:pt idx="527">
                  <c:v>2.2200000000000002</c:v>
                </c:pt>
                <c:pt idx="528">
                  <c:v>2.38</c:v>
                </c:pt>
                <c:pt idx="529">
                  <c:v>2.23</c:v>
                </c:pt>
                <c:pt idx="530">
                  <c:v>2.02</c:v>
                </c:pt>
                <c:pt idx="531">
                  <c:v>1.98</c:v>
                </c:pt>
                <c:pt idx="532">
                  <c:v>1.9</c:v>
                </c:pt>
                <c:pt idx="533">
                  <c:v>1.98</c:v>
                </c:pt>
                <c:pt idx="534">
                  <c:v>2.6</c:v>
                </c:pt>
                <c:pt idx="535">
                  <c:v>2.4500000000000002</c:v>
                </c:pt>
                <c:pt idx="536">
                  <c:v>2.2999999999999998</c:v>
                </c:pt>
                <c:pt idx="537">
                  <c:v>2.2999999999999998</c:v>
                </c:pt>
                <c:pt idx="538">
                  <c:v>2.5</c:v>
                </c:pt>
                <c:pt idx="539">
                  <c:v>2.44</c:v>
                </c:pt>
                <c:pt idx="540">
                  <c:v>2.3199999999999998</c:v>
                </c:pt>
                <c:pt idx="541">
                  <c:v>2.44</c:v>
                </c:pt>
                <c:pt idx="542">
                  <c:v>2.42</c:v>
                </c:pt>
                <c:pt idx="543">
                  <c:v>2.2999999999999998</c:v>
                </c:pt>
                <c:pt idx="544">
                  <c:v>2.23</c:v>
                </c:pt>
                <c:pt idx="545">
                  <c:v>2.68</c:v>
                </c:pt>
                <c:pt idx="546">
                  <c:v>2.37</c:v>
                </c:pt>
                <c:pt idx="547">
                  <c:v>2.37</c:v>
                </c:pt>
                <c:pt idx="548">
                  <c:v>2.93</c:v>
                </c:pt>
                <c:pt idx="549">
                  <c:v>2.6</c:v>
                </c:pt>
                <c:pt idx="550">
                  <c:v>2.67</c:v>
                </c:pt>
                <c:pt idx="551">
                  <c:v>2.5</c:v>
                </c:pt>
                <c:pt idx="552">
                  <c:v>2.42</c:v>
                </c:pt>
                <c:pt idx="553">
                  <c:v>2.46</c:v>
                </c:pt>
                <c:pt idx="554">
                  <c:v>2.56</c:v>
                </c:pt>
                <c:pt idx="555">
                  <c:v>2.82</c:v>
                </c:pt>
                <c:pt idx="556">
                  <c:v>2.88</c:v>
                </c:pt>
                <c:pt idx="557">
                  <c:v>2.9</c:v>
                </c:pt>
                <c:pt idx="558">
                  <c:v>2.86</c:v>
                </c:pt>
                <c:pt idx="559">
                  <c:v>3.42</c:v>
                </c:pt>
                <c:pt idx="560">
                  <c:v>3.62</c:v>
                </c:pt>
                <c:pt idx="561">
                  <c:v>3.34</c:v>
                </c:pt>
                <c:pt idx="562">
                  <c:v>3.14</c:v>
                </c:pt>
                <c:pt idx="563">
                  <c:v>3.24</c:v>
                </c:pt>
                <c:pt idx="564">
                  <c:v>3.15</c:v>
                </c:pt>
                <c:pt idx="565">
                  <c:v>2.95</c:v>
                </c:pt>
                <c:pt idx="566">
                  <c:v>2.66</c:v>
                </c:pt>
                <c:pt idx="567">
                  <c:v>2.5</c:v>
                </c:pt>
                <c:pt idx="568">
                  <c:v>2.38</c:v>
                </c:pt>
                <c:pt idx="569">
                  <c:v>2.2799999999999998</c:v>
                </c:pt>
                <c:pt idx="570">
                  <c:v>2.2000000000000002</c:v>
                </c:pt>
                <c:pt idx="571">
                  <c:v>2.12</c:v>
                </c:pt>
                <c:pt idx="572">
                  <c:v>2.0499999999999998</c:v>
                </c:pt>
                <c:pt idx="573">
                  <c:v>1.98</c:v>
                </c:pt>
                <c:pt idx="574">
                  <c:v>1.93</c:v>
                </c:pt>
                <c:pt idx="575">
                  <c:v>2</c:v>
                </c:pt>
                <c:pt idx="576">
                  <c:v>2</c:v>
                </c:pt>
                <c:pt idx="577">
                  <c:v>2.08</c:v>
                </c:pt>
                <c:pt idx="578">
                  <c:v>2.0499999999999998</c:v>
                </c:pt>
                <c:pt idx="579">
                  <c:v>1.9</c:v>
                </c:pt>
                <c:pt idx="580">
                  <c:v>1.94</c:v>
                </c:pt>
                <c:pt idx="581">
                  <c:v>1.94</c:v>
                </c:pt>
                <c:pt idx="582">
                  <c:v>1.94</c:v>
                </c:pt>
                <c:pt idx="583">
                  <c:v>2</c:v>
                </c:pt>
                <c:pt idx="584">
                  <c:v>1.95</c:v>
                </c:pt>
                <c:pt idx="585">
                  <c:v>2</c:v>
                </c:pt>
                <c:pt idx="586">
                  <c:v>2.1800000000000002</c:v>
                </c:pt>
                <c:pt idx="587">
                  <c:v>2.46</c:v>
                </c:pt>
                <c:pt idx="588">
                  <c:v>2.2999999999999998</c:v>
                </c:pt>
                <c:pt idx="589">
                  <c:v>2.25</c:v>
                </c:pt>
                <c:pt idx="590">
                  <c:v>2.34</c:v>
                </c:pt>
                <c:pt idx="591">
                  <c:v>2.88</c:v>
                </c:pt>
                <c:pt idx="592">
                  <c:v>2.67</c:v>
                </c:pt>
                <c:pt idx="593">
                  <c:v>3.02</c:v>
                </c:pt>
                <c:pt idx="594">
                  <c:v>2.95</c:v>
                </c:pt>
                <c:pt idx="595">
                  <c:v>2.96</c:v>
                </c:pt>
                <c:pt idx="596">
                  <c:v>2.97</c:v>
                </c:pt>
                <c:pt idx="597">
                  <c:v>3.13</c:v>
                </c:pt>
                <c:pt idx="598">
                  <c:v>3.48</c:v>
                </c:pt>
                <c:pt idx="599">
                  <c:v>3.49</c:v>
                </c:pt>
                <c:pt idx="600">
                  <c:v>3.3</c:v>
                </c:pt>
                <c:pt idx="601">
                  <c:v>3.16</c:v>
                </c:pt>
                <c:pt idx="602">
                  <c:v>3.43</c:v>
                </c:pt>
                <c:pt idx="603">
                  <c:v>3.8</c:v>
                </c:pt>
                <c:pt idx="604">
                  <c:v>3.64</c:v>
                </c:pt>
                <c:pt idx="605">
                  <c:v>3.74</c:v>
                </c:pt>
                <c:pt idx="606">
                  <c:v>3.8</c:v>
                </c:pt>
                <c:pt idx="607">
                  <c:v>4.3</c:v>
                </c:pt>
                <c:pt idx="608">
                  <c:v>4.3</c:v>
                </c:pt>
                <c:pt idx="609">
                  <c:v>4.18</c:v>
                </c:pt>
                <c:pt idx="610">
                  <c:v>4.2</c:v>
                </c:pt>
                <c:pt idx="611">
                  <c:v>4.5199999999999996</c:v>
                </c:pt>
                <c:pt idx="612">
                  <c:v>4.5999999999999996</c:v>
                </c:pt>
                <c:pt idx="613">
                  <c:v>4.46</c:v>
                </c:pt>
                <c:pt idx="614">
                  <c:v>4.5999999999999996</c:v>
                </c:pt>
                <c:pt idx="615">
                  <c:v>5.26</c:v>
                </c:pt>
                <c:pt idx="616">
                  <c:v>5.0199999999999996</c:v>
                </c:pt>
                <c:pt idx="617">
                  <c:v>4.9000000000000004</c:v>
                </c:pt>
                <c:pt idx="618">
                  <c:v>4.8</c:v>
                </c:pt>
                <c:pt idx="619">
                  <c:v>4.7</c:v>
                </c:pt>
                <c:pt idx="620">
                  <c:v>4.6500000000000004</c:v>
                </c:pt>
                <c:pt idx="621">
                  <c:v>4.9400000000000004</c:v>
                </c:pt>
                <c:pt idx="622">
                  <c:v>4.9800000000000004</c:v>
                </c:pt>
                <c:pt idx="623">
                  <c:v>5.0199999999999996</c:v>
                </c:pt>
                <c:pt idx="624">
                  <c:v>5.2</c:v>
                </c:pt>
                <c:pt idx="625">
                  <c:v>5.44</c:v>
                </c:pt>
                <c:pt idx="626">
                  <c:v>5.34</c:v>
                </c:pt>
                <c:pt idx="627">
                  <c:v>5.18</c:v>
                </c:pt>
                <c:pt idx="628">
                  <c:v>5.38</c:v>
                </c:pt>
                <c:pt idx="629">
                  <c:v>5.54</c:v>
                </c:pt>
                <c:pt idx="630">
                  <c:v>5.39</c:v>
                </c:pt>
                <c:pt idx="631">
                  <c:v>5.7</c:v>
                </c:pt>
                <c:pt idx="632">
                  <c:v>5.56</c:v>
                </c:pt>
                <c:pt idx="633">
                  <c:v>5.7</c:v>
                </c:pt>
                <c:pt idx="634">
                  <c:v>5.9</c:v>
                </c:pt>
                <c:pt idx="635">
                  <c:v>6.18</c:v>
                </c:pt>
                <c:pt idx="636">
                  <c:v>6.3</c:v>
                </c:pt>
                <c:pt idx="637">
                  <c:v>6.32</c:v>
                </c:pt>
                <c:pt idx="638">
                  <c:v>6.19</c:v>
                </c:pt>
                <c:pt idx="639">
                  <c:v>6</c:v>
                </c:pt>
                <c:pt idx="640">
                  <c:v>6.02</c:v>
                </c:pt>
                <c:pt idx="641">
                  <c:v>6</c:v>
                </c:pt>
                <c:pt idx="642">
                  <c:v>6.26</c:v>
                </c:pt>
                <c:pt idx="643">
                  <c:v>6.48</c:v>
                </c:pt>
                <c:pt idx="644">
                  <c:v>6.44</c:v>
                </c:pt>
                <c:pt idx="645">
                  <c:v>6.4</c:v>
                </c:pt>
                <c:pt idx="646">
                  <c:v>6.26</c:v>
                </c:pt>
                <c:pt idx="647">
                  <c:v>6.27</c:v>
                </c:pt>
                <c:pt idx="648">
                  <c:v>6.4</c:v>
                </c:pt>
                <c:pt idx="649">
                  <c:v>6.6</c:v>
                </c:pt>
                <c:pt idx="650">
                  <c:v>6.29</c:v>
                </c:pt>
                <c:pt idx="651">
                  <c:v>6.18</c:v>
                </c:pt>
                <c:pt idx="652">
                  <c:v>6.27</c:v>
                </c:pt>
                <c:pt idx="653">
                  <c:v>6.5</c:v>
                </c:pt>
                <c:pt idx="654">
                  <c:v>6.28</c:v>
                </c:pt>
                <c:pt idx="655">
                  <c:v>6.24</c:v>
                </c:pt>
                <c:pt idx="656">
                  <c:v>6.28</c:v>
                </c:pt>
                <c:pt idx="657">
                  <c:v>6.3</c:v>
                </c:pt>
                <c:pt idx="658">
                  <c:v>6.32</c:v>
                </c:pt>
                <c:pt idx="659">
                  <c:v>6.2</c:v>
                </c:pt>
                <c:pt idx="660">
                  <c:v>6.28</c:v>
                </c:pt>
                <c:pt idx="661">
                  <c:v>6.09</c:v>
                </c:pt>
                <c:pt idx="662">
                  <c:v>6</c:v>
                </c:pt>
                <c:pt idx="663">
                  <c:v>5.96</c:v>
                </c:pt>
                <c:pt idx="664">
                  <c:v>6.02</c:v>
                </c:pt>
                <c:pt idx="665">
                  <c:v>6.26</c:v>
                </c:pt>
                <c:pt idx="666">
                  <c:v>6.16</c:v>
                </c:pt>
                <c:pt idx="667">
                  <c:v>6</c:v>
                </c:pt>
                <c:pt idx="668">
                  <c:v>5.94</c:v>
                </c:pt>
                <c:pt idx="669">
                  <c:v>5.9</c:v>
                </c:pt>
                <c:pt idx="670">
                  <c:v>6.1</c:v>
                </c:pt>
                <c:pt idx="671">
                  <c:v>6.18</c:v>
                </c:pt>
                <c:pt idx="672">
                  <c:v>6</c:v>
                </c:pt>
                <c:pt idx="673">
                  <c:v>6.1</c:v>
                </c:pt>
                <c:pt idx="674">
                  <c:v>6.5</c:v>
                </c:pt>
                <c:pt idx="675">
                  <c:v>6.5</c:v>
                </c:pt>
                <c:pt idx="676">
                  <c:v>6.68</c:v>
                </c:pt>
                <c:pt idx="677">
                  <c:v>6.98</c:v>
                </c:pt>
                <c:pt idx="678">
                  <c:v>7.02</c:v>
                </c:pt>
                <c:pt idx="679">
                  <c:v>6.74</c:v>
                </c:pt>
                <c:pt idx="680">
                  <c:v>6.34</c:v>
                </c:pt>
                <c:pt idx="681">
                  <c:v>6.18</c:v>
                </c:pt>
                <c:pt idx="682">
                  <c:v>6</c:v>
                </c:pt>
                <c:pt idx="683">
                  <c:v>5.94</c:v>
                </c:pt>
                <c:pt idx="684">
                  <c:v>6</c:v>
                </c:pt>
                <c:pt idx="685">
                  <c:v>5.84</c:v>
                </c:pt>
                <c:pt idx="686">
                  <c:v>5.8</c:v>
                </c:pt>
                <c:pt idx="687">
                  <c:v>5.8</c:v>
                </c:pt>
                <c:pt idx="688">
                  <c:v>5.8</c:v>
                </c:pt>
                <c:pt idx="689">
                  <c:v>5.88</c:v>
                </c:pt>
                <c:pt idx="690">
                  <c:v>5.7</c:v>
                </c:pt>
                <c:pt idx="691">
                  <c:v>5.58</c:v>
                </c:pt>
                <c:pt idx="692">
                  <c:v>5.56</c:v>
                </c:pt>
                <c:pt idx="693">
                  <c:v>5.52</c:v>
                </c:pt>
                <c:pt idx="694">
                  <c:v>5.68</c:v>
                </c:pt>
                <c:pt idx="695">
                  <c:v>6.06</c:v>
                </c:pt>
                <c:pt idx="696">
                  <c:v>6.02</c:v>
                </c:pt>
                <c:pt idx="697">
                  <c:v>5.76</c:v>
                </c:pt>
                <c:pt idx="698">
                  <c:v>5.64</c:v>
                </c:pt>
                <c:pt idx="699">
                  <c:v>5.84</c:v>
                </c:pt>
                <c:pt idx="700">
                  <c:v>6.34</c:v>
                </c:pt>
                <c:pt idx="701">
                  <c:v>6.36</c:v>
                </c:pt>
                <c:pt idx="702">
                  <c:v>6.04</c:v>
                </c:pt>
                <c:pt idx="703">
                  <c:v>6</c:v>
                </c:pt>
                <c:pt idx="704">
                  <c:v>5.96</c:v>
                </c:pt>
                <c:pt idx="705">
                  <c:v>6.06</c:v>
                </c:pt>
                <c:pt idx="706">
                  <c:v>5.9</c:v>
                </c:pt>
                <c:pt idx="707">
                  <c:v>5.84</c:v>
                </c:pt>
                <c:pt idx="708">
                  <c:v>5.9</c:v>
                </c:pt>
                <c:pt idx="709">
                  <c:v>5.88</c:v>
                </c:pt>
                <c:pt idx="710">
                  <c:v>5.77</c:v>
                </c:pt>
                <c:pt idx="711">
                  <c:v>5.6</c:v>
                </c:pt>
                <c:pt idx="712">
                  <c:v>5.58</c:v>
                </c:pt>
                <c:pt idx="713">
                  <c:v>5.54</c:v>
                </c:pt>
                <c:pt idx="714">
                  <c:v>5.45</c:v>
                </c:pt>
                <c:pt idx="715">
                  <c:v>5.42</c:v>
                </c:pt>
                <c:pt idx="716">
                  <c:v>5.38</c:v>
                </c:pt>
                <c:pt idx="717">
                  <c:v>5.36</c:v>
                </c:pt>
                <c:pt idx="718">
                  <c:v>5.3</c:v>
                </c:pt>
                <c:pt idx="719">
                  <c:v>5.24</c:v>
                </c:pt>
                <c:pt idx="720">
                  <c:v>5.64</c:v>
                </c:pt>
                <c:pt idx="721">
                  <c:v>5.34</c:v>
                </c:pt>
                <c:pt idx="722">
                  <c:v>5.29</c:v>
                </c:pt>
                <c:pt idx="723">
                  <c:v>5.22</c:v>
                </c:pt>
                <c:pt idx="724">
                  <c:v>5.2</c:v>
                </c:pt>
                <c:pt idx="725">
                  <c:v>5.18</c:v>
                </c:pt>
                <c:pt idx="726">
                  <c:v>5.44</c:v>
                </c:pt>
                <c:pt idx="727">
                  <c:v>5.08</c:v>
                </c:pt>
                <c:pt idx="728">
                  <c:v>5</c:v>
                </c:pt>
                <c:pt idx="729">
                  <c:v>4.9000000000000004</c:v>
                </c:pt>
                <c:pt idx="730">
                  <c:v>4.9000000000000004</c:v>
                </c:pt>
                <c:pt idx="731">
                  <c:v>4.8600000000000003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92B-43DC-ABEC-13A7A059DAAA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4.7</c:v>
                </c:pt>
                <c:pt idx="1">
                  <c:v>4.66</c:v>
                </c:pt>
                <c:pt idx="2">
                  <c:v>4.5999999999999996</c:v>
                </c:pt>
                <c:pt idx="3">
                  <c:v>4.54</c:v>
                </c:pt>
                <c:pt idx="4">
                  <c:v>4.5</c:v>
                </c:pt>
                <c:pt idx="5">
                  <c:v>4.38</c:v>
                </c:pt>
                <c:pt idx="6">
                  <c:v>4.5199999999999996</c:v>
                </c:pt>
                <c:pt idx="7">
                  <c:v>4.9000000000000004</c:v>
                </c:pt>
                <c:pt idx="8">
                  <c:v>4.6900000000000004</c:v>
                </c:pt>
                <c:pt idx="9">
                  <c:v>4.6500000000000004</c:v>
                </c:pt>
                <c:pt idx="10">
                  <c:v>4.5</c:v>
                </c:pt>
                <c:pt idx="11">
                  <c:v>4.37</c:v>
                </c:pt>
                <c:pt idx="12">
                  <c:v>4.3600000000000003</c:v>
                </c:pt>
                <c:pt idx="13">
                  <c:v>4.3899999999999997</c:v>
                </c:pt>
                <c:pt idx="14">
                  <c:v>4.42</c:v>
                </c:pt>
                <c:pt idx="15">
                  <c:v>4.3499999999999996</c:v>
                </c:pt>
                <c:pt idx="16">
                  <c:v>4.22</c:v>
                </c:pt>
                <c:pt idx="17">
                  <c:v>4.2</c:v>
                </c:pt>
                <c:pt idx="18">
                  <c:v>4.16</c:v>
                </c:pt>
                <c:pt idx="19">
                  <c:v>4.1399999999999997</c:v>
                </c:pt>
                <c:pt idx="20">
                  <c:v>4.0199999999999996</c:v>
                </c:pt>
                <c:pt idx="21">
                  <c:v>4</c:v>
                </c:pt>
                <c:pt idx="22">
                  <c:v>3.95</c:v>
                </c:pt>
                <c:pt idx="23">
                  <c:v>3.85</c:v>
                </c:pt>
                <c:pt idx="24">
                  <c:v>3.89</c:v>
                </c:pt>
                <c:pt idx="25">
                  <c:v>3.74</c:v>
                </c:pt>
                <c:pt idx="26">
                  <c:v>3.65</c:v>
                </c:pt>
                <c:pt idx="27">
                  <c:v>3.49</c:v>
                </c:pt>
                <c:pt idx="28">
                  <c:v>3.4</c:v>
                </c:pt>
                <c:pt idx="29">
                  <c:v>3.45</c:v>
                </c:pt>
                <c:pt idx="30">
                  <c:v>3.36</c:v>
                </c:pt>
                <c:pt idx="31">
                  <c:v>3.34</c:v>
                </c:pt>
                <c:pt idx="32">
                  <c:v>3.24</c:v>
                </c:pt>
                <c:pt idx="33">
                  <c:v>3.19</c:v>
                </c:pt>
                <c:pt idx="34">
                  <c:v>3.2</c:v>
                </c:pt>
                <c:pt idx="35">
                  <c:v>3.23</c:v>
                </c:pt>
                <c:pt idx="36">
                  <c:v>3.1</c:v>
                </c:pt>
                <c:pt idx="37">
                  <c:v>3</c:v>
                </c:pt>
                <c:pt idx="38">
                  <c:v>2.98</c:v>
                </c:pt>
                <c:pt idx="39">
                  <c:v>3</c:v>
                </c:pt>
                <c:pt idx="40">
                  <c:v>2.96</c:v>
                </c:pt>
                <c:pt idx="41">
                  <c:v>2.94</c:v>
                </c:pt>
                <c:pt idx="42">
                  <c:v>2.9</c:v>
                </c:pt>
                <c:pt idx="43">
                  <c:v>2.93</c:v>
                </c:pt>
                <c:pt idx="44">
                  <c:v>2.88</c:v>
                </c:pt>
                <c:pt idx="45">
                  <c:v>2.85</c:v>
                </c:pt>
                <c:pt idx="46">
                  <c:v>2.78</c:v>
                </c:pt>
                <c:pt idx="47">
                  <c:v>2.75</c:v>
                </c:pt>
                <c:pt idx="48">
                  <c:v>2.7</c:v>
                </c:pt>
                <c:pt idx="49">
                  <c:v>2.69</c:v>
                </c:pt>
                <c:pt idx="50">
                  <c:v>2.69</c:v>
                </c:pt>
                <c:pt idx="51">
                  <c:v>2.6</c:v>
                </c:pt>
                <c:pt idx="52">
                  <c:v>2.57</c:v>
                </c:pt>
                <c:pt idx="53">
                  <c:v>2.58</c:v>
                </c:pt>
                <c:pt idx="54">
                  <c:v>2.59</c:v>
                </c:pt>
                <c:pt idx="55">
                  <c:v>2.54</c:v>
                </c:pt>
                <c:pt idx="56">
                  <c:v>2.5299999999999998</c:v>
                </c:pt>
                <c:pt idx="57">
                  <c:v>2.57</c:v>
                </c:pt>
                <c:pt idx="58">
                  <c:v>2.4700000000000002</c:v>
                </c:pt>
                <c:pt idx="59">
                  <c:v>2.4500000000000002</c:v>
                </c:pt>
                <c:pt idx="60">
                  <c:v>2.5</c:v>
                </c:pt>
                <c:pt idx="61">
                  <c:v>2.5299999999999998</c:v>
                </c:pt>
                <c:pt idx="62">
                  <c:v>2.4500000000000002</c:v>
                </c:pt>
                <c:pt idx="63">
                  <c:v>2.4300000000000002</c:v>
                </c:pt>
                <c:pt idx="64">
                  <c:v>2.36</c:v>
                </c:pt>
                <c:pt idx="65">
                  <c:v>2.2999999999999998</c:v>
                </c:pt>
                <c:pt idx="66">
                  <c:v>2.25</c:v>
                </c:pt>
                <c:pt idx="67">
                  <c:v>2.2000000000000002</c:v>
                </c:pt>
                <c:pt idx="68">
                  <c:v>2.1800000000000002</c:v>
                </c:pt>
                <c:pt idx="69">
                  <c:v>2.17</c:v>
                </c:pt>
                <c:pt idx="70">
                  <c:v>2.16</c:v>
                </c:pt>
                <c:pt idx="71">
                  <c:v>2.23</c:v>
                </c:pt>
                <c:pt idx="72">
                  <c:v>2.23</c:v>
                </c:pt>
                <c:pt idx="73">
                  <c:v>2.29</c:v>
                </c:pt>
                <c:pt idx="74">
                  <c:v>2.4</c:v>
                </c:pt>
                <c:pt idx="75">
                  <c:v>2.95</c:v>
                </c:pt>
                <c:pt idx="76">
                  <c:v>2.9</c:v>
                </c:pt>
                <c:pt idx="77">
                  <c:v>2.88</c:v>
                </c:pt>
                <c:pt idx="78">
                  <c:v>3.01</c:v>
                </c:pt>
                <c:pt idx="79">
                  <c:v>3.44</c:v>
                </c:pt>
                <c:pt idx="80">
                  <c:v>3.38</c:v>
                </c:pt>
                <c:pt idx="81">
                  <c:v>3.24</c:v>
                </c:pt>
                <c:pt idx="82">
                  <c:v>3.23</c:v>
                </c:pt>
                <c:pt idx="83">
                  <c:v>3.23</c:v>
                </c:pt>
                <c:pt idx="84">
                  <c:v>3.21</c:v>
                </c:pt>
                <c:pt idx="85">
                  <c:v>3.23</c:v>
                </c:pt>
                <c:pt idx="86">
                  <c:v>3.18</c:v>
                </c:pt>
                <c:pt idx="87">
                  <c:v>3.2</c:v>
                </c:pt>
                <c:pt idx="88">
                  <c:v>3.26</c:v>
                </c:pt>
                <c:pt idx="89">
                  <c:v>3.55</c:v>
                </c:pt>
                <c:pt idx="90">
                  <c:v>3.49</c:v>
                </c:pt>
                <c:pt idx="91">
                  <c:v>3.4</c:v>
                </c:pt>
                <c:pt idx="92">
                  <c:v>3.39</c:v>
                </c:pt>
                <c:pt idx="93">
                  <c:v>3.53</c:v>
                </c:pt>
                <c:pt idx="94">
                  <c:v>3.63</c:v>
                </c:pt>
                <c:pt idx="95">
                  <c:v>3.76</c:v>
                </c:pt>
                <c:pt idx="96">
                  <c:v>3.68</c:v>
                </c:pt>
                <c:pt idx="97">
                  <c:v>3.66</c:v>
                </c:pt>
                <c:pt idx="98">
                  <c:v>3.78</c:v>
                </c:pt>
                <c:pt idx="99">
                  <c:v>3.84</c:v>
                </c:pt>
                <c:pt idx="100">
                  <c:v>3.82</c:v>
                </c:pt>
                <c:pt idx="101">
                  <c:v>3.73</c:v>
                </c:pt>
                <c:pt idx="102">
                  <c:v>3.7</c:v>
                </c:pt>
                <c:pt idx="103">
                  <c:v>3.5</c:v>
                </c:pt>
                <c:pt idx="104">
                  <c:v>3.42</c:v>
                </c:pt>
                <c:pt idx="105">
                  <c:v>3.38</c:v>
                </c:pt>
                <c:pt idx="106">
                  <c:v>3.3</c:v>
                </c:pt>
                <c:pt idx="107">
                  <c:v>3.39</c:v>
                </c:pt>
                <c:pt idx="108">
                  <c:v>3.5</c:v>
                </c:pt>
                <c:pt idx="109">
                  <c:v>4.0999999999999996</c:v>
                </c:pt>
                <c:pt idx="110">
                  <c:v>4.21</c:v>
                </c:pt>
                <c:pt idx="111">
                  <c:v>4.1900000000000004</c:v>
                </c:pt>
                <c:pt idx="112">
                  <c:v>4.0999999999999996</c:v>
                </c:pt>
                <c:pt idx="113">
                  <c:v>4</c:v>
                </c:pt>
                <c:pt idx="114">
                  <c:v>4.0599999999999996</c:v>
                </c:pt>
                <c:pt idx="115">
                  <c:v>4.05</c:v>
                </c:pt>
                <c:pt idx="116">
                  <c:v>4.05</c:v>
                </c:pt>
                <c:pt idx="117">
                  <c:v>4.0599999999999996</c:v>
                </c:pt>
                <c:pt idx="118">
                  <c:v>4.29</c:v>
                </c:pt>
                <c:pt idx="119">
                  <c:v>4.55</c:v>
                </c:pt>
                <c:pt idx="120">
                  <c:v>4.3</c:v>
                </c:pt>
                <c:pt idx="121">
                  <c:v>4.8</c:v>
                </c:pt>
                <c:pt idx="122">
                  <c:v>4.76</c:v>
                </c:pt>
                <c:pt idx="123">
                  <c:v>4.92</c:v>
                </c:pt>
                <c:pt idx="124">
                  <c:v>4.8600000000000003</c:v>
                </c:pt>
                <c:pt idx="125">
                  <c:v>4.76</c:v>
                </c:pt>
                <c:pt idx="126">
                  <c:v>4.5599999999999996</c:v>
                </c:pt>
                <c:pt idx="127">
                  <c:v>4.7</c:v>
                </c:pt>
                <c:pt idx="128">
                  <c:v>4.54</c:v>
                </c:pt>
                <c:pt idx="129">
                  <c:v>4.6399999999999997</c:v>
                </c:pt>
                <c:pt idx="130">
                  <c:v>4.62</c:v>
                </c:pt>
                <c:pt idx="131">
                  <c:v>4.6900000000000004</c:v>
                </c:pt>
                <c:pt idx="132">
                  <c:v>4.63</c:v>
                </c:pt>
                <c:pt idx="133">
                  <c:v>4.57</c:v>
                </c:pt>
                <c:pt idx="134">
                  <c:v>4.47</c:v>
                </c:pt>
                <c:pt idx="135">
                  <c:v>4.5599999999999996</c:v>
                </c:pt>
                <c:pt idx="136">
                  <c:v>4.46</c:v>
                </c:pt>
                <c:pt idx="137">
                  <c:v>4.8600000000000003</c:v>
                </c:pt>
                <c:pt idx="138">
                  <c:v>4.9800000000000004</c:v>
                </c:pt>
                <c:pt idx="139">
                  <c:v>4.96</c:v>
                </c:pt>
                <c:pt idx="140">
                  <c:v>4.49</c:v>
                </c:pt>
                <c:pt idx="141">
                  <c:v>4.4000000000000004</c:v>
                </c:pt>
                <c:pt idx="142">
                  <c:v>4.3</c:v>
                </c:pt>
                <c:pt idx="143">
                  <c:v>4.29</c:v>
                </c:pt>
                <c:pt idx="144">
                  <c:v>4.28</c:v>
                </c:pt>
                <c:pt idx="145">
                  <c:v>4.26</c:v>
                </c:pt>
                <c:pt idx="146">
                  <c:v>4.22</c:v>
                </c:pt>
                <c:pt idx="147">
                  <c:v>4.2</c:v>
                </c:pt>
                <c:pt idx="148">
                  <c:v>4.0599999999999996</c:v>
                </c:pt>
                <c:pt idx="149">
                  <c:v>3.9</c:v>
                </c:pt>
                <c:pt idx="150">
                  <c:v>3.88</c:v>
                </c:pt>
                <c:pt idx="151">
                  <c:v>3.82</c:v>
                </c:pt>
                <c:pt idx="152">
                  <c:v>3.72</c:v>
                </c:pt>
                <c:pt idx="153">
                  <c:v>3.68</c:v>
                </c:pt>
                <c:pt idx="154">
                  <c:v>3.6</c:v>
                </c:pt>
                <c:pt idx="155">
                  <c:v>3.52</c:v>
                </c:pt>
                <c:pt idx="156">
                  <c:v>3.57</c:v>
                </c:pt>
                <c:pt idx="157">
                  <c:v>3.5</c:v>
                </c:pt>
                <c:pt idx="158">
                  <c:v>3.6</c:v>
                </c:pt>
                <c:pt idx="159">
                  <c:v>4.03</c:v>
                </c:pt>
                <c:pt idx="160">
                  <c:v>3.78</c:v>
                </c:pt>
                <c:pt idx="161">
                  <c:v>3.62</c:v>
                </c:pt>
                <c:pt idx="162">
                  <c:v>3.8</c:v>
                </c:pt>
                <c:pt idx="163">
                  <c:v>3.8</c:v>
                </c:pt>
                <c:pt idx="164">
                  <c:v>3.86</c:v>
                </c:pt>
                <c:pt idx="165">
                  <c:v>3.9</c:v>
                </c:pt>
                <c:pt idx="166">
                  <c:v>4.1900000000000004</c:v>
                </c:pt>
                <c:pt idx="167">
                  <c:v>4.05</c:v>
                </c:pt>
                <c:pt idx="168">
                  <c:v>4.08</c:v>
                </c:pt>
                <c:pt idx="169">
                  <c:v>4.1399999999999997</c:v>
                </c:pt>
                <c:pt idx="170">
                  <c:v>3.92</c:v>
                </c:pt>
                <c:pt idx="171">
                  <c:v>3.85</c:v>
                </c:pt>
                <c:pt idx="172">
                  <c:v>3.84</c:v>
                </c:pt>
                <c:pt idx="173">
                  <c:v>3.7</c:v>
                </c:pt>
                <c:pt idx="174">
                  <c:v>3.62</c:v>
                </c:pt>
                <c:pt idx="175">
                  <c:v>3.63</c:v>
                </c:pt>
                <c:pt idx="176">
                  <c:v>3.7</c:v>
                </c:pt>
                <c:pt idx="177">
                  <c:v>3.58</c:v>
                </c:pt>
                <c:pt idx="178">
                  <c:v>3.44</c:v>
                </c:pt>
                <c:pt idx="179">
                  <c:v>3.38</c:v>
                </c:pt>
                <c:pt idx="180">
                  <c:v>3.3</c:v>
                </c:pt>
                <c:pt idx="181">
                  <c:v>3.3</c:v>
                </c:pt>
                <c:pt idx="182">
                  <c:v>3.55</c:v>
                </c:pt>
                <c:pt idx="183">
                  <c:v>3.1</c:v>
                </c:pt>
                <c:pt idx="184">
                  <c:v>3.45</c:v>
                </c:pt>
                <c:pt idx="185">
                  <c:v>3.24</c:v>
                </c:pt>
                <c:pt idx="186">
                  <c:v>3.17</c:v>
                </c:pt>
                <c:pt idx="187">
                  <c:v>3.1</c:v>
                </c:pt>
                <c:pt idx="188">
                  <c:v>3.2</c:v>
                </c:pt>
                <c:pt idx="189">
                  <c:v>3.4</c:v>
                </c:pt>
                <c:pt idx="190">
                  <c:v>3.46</c:v>
                </c:pt>
                <c:pt idx="191">
                  <c:v>3.72</c:v>
                </c:pt>
                <c:pt idx="192">
                  <c:v>3.7</c:v>
                </c:pt>
                <c:pt idx="193">
                  <c:v>3.67</c:v>
                </c:pt>
                <c:pt idx="194">
                  <c:v>3.87</c:v>
                </c:pt>
                <c:pt idx="195">
                  <c:v>4.3600000000000003</c:v>
                </c:pt>
                <c:pt idx="196">
                  <c:v>4.16</c:v>
                </c:pt>
                <c:pt idx="197">
                  <c:v>4.46</c:v>
                </c:pt>
                <c:pt idx="198">
                  <c:v>4.5599999999999996</c:v>
                </c:pt>
                <c:pt idx="199">
                  <c:v>4.4000000000000004</c:v>
                </c:pt>
                <c:pt idx="200">
                  <c:v>4.8</c:v>
                </c:pt>
                <c:pt idx="201">
                  <c:v>5.72</c:v>
                </c:pt>
                <c:pt idx="202">
                  <c:v>5.56</c:v>
                </c:pt>
                <c:pt idx="203">
                  <c:v>5.37</c:v>
                </c:pt>
                <c:pt idx="204">
                  <c:v>5.24</c:v>
                </c:pt>
                <c:pt idx="205">
                  <c:v>5.38</c:v>
                </c:pt>
                <c:pt idx="206">
                  <c:v>5.54</c:v>
                </c:pt>
                <c:pt idx="207">
                  <c:v>5.7</c:v>
                </c:pt>
                <c:pt idx="208">
                  <c:v>5.46</c:v>
                </c:pt>
                <c:pt idx="209">
                  <c:v>5.45</c:v>
                </c:pt>
                <c:pt idx="210">
                  <c:v>5.4</c:v>
                </c:pt>
                <c:pt idx="211">
                  <c:v>5.48</c:v>
                </c:pt>
                <c:pt idx="212">
                  <c:v>5.88</c:v>
                </c:pt>
                <c:pt idx="213">
                  <c:v>5.89</c:v>
                </c:pt>
                <c:pt idx="214">
                  <c:v>5.87</c:v>
                </c:pt>
                <c:pt idx="215">
                  <c:v>5.7</c:v>
                </c:pt>
                <c:pt idx="216">
                  <c:v>5.36</c:v>
                </c:pt>
                <c:pt idx="217">
                  <c:v>5.72</c:v>
                </c:pt>
                <c:pt idx="218">
                  <c:v>5.92</c:v>
                </c:pt>
                <c:pt idx="219">
                  <c:v>5.9</c:v>
                </c:pt>
                <c:pt idx="220">
                  <c:v>6.16</c:v>
                </c:pt>
                <c:pt idx="221">
                  <c:v>6.56</c:v>
                </c:pt>
                <c:pt idx="222">
                  <c:v>6.48</c:v>
                </c:pt>
                <c:pt idx="223">
                  <c:v>6.48</c:v>
                </c:pt>
                <c:pt idx="224">
                  <c:v>6.32</c:v>
                </c:pt>
                <c:pt idx="225">
                  <c:v>6.58</c:v>
                </c:pt>
                <c:pt idx="226">
                  <c:v>6.6</c:v>
                </c:pt>
                <c:pt idx="227">
                  <c:v>6.36</c:v>
                </c:pt>
                <c:pt idx="228">
                  <c:v>6.28</c:v>
                </c:pt>
                <c:pt idx="229">
                  <c:v>6.19</c:v>
                </c:pt>
                <c:pt idx="230">
                  <c:v>6.18</c:v>
                </c:pt>
                <c:pt idx="231">
                  <c:v>6.27</c:v>
                </c:pt>
                <c:pt idx="232">
                  <c:v>6.02</c:v>
                </c:pt>
                <c:pt idx="233">
                  <c:v>5.94</c:v>
                </c:pt>
                <c:pt idx="234">
                  <c:v>6.04</c:v>
                </c:pt>
                <c:pt idx="235">
                  <c:v>5.92</c:v>
                </c:pt>
                <c:pt idx="236">
                  <c:v>6.04</c:v>
                </c:pt>
                <c:pt idx="237">
                  <c:v>6.24</c:v>
                </c:pt>
                <c:pt idx="238">
                  <c:v>6.08</c:v>
                </c:pt>
                <c:pt idx="239">
                  <c:v>5.98</c:v>
                </c:pt>
                <c:pt idx="240">
                  <c:v>5.84</c:v>
                </c:pt>
                <c:pt idx="241">
                  <c:v>5.7</c:v>
                </c:pt>
                <c:pt idx="242">
                  <c:v>5.52</c:v>
                </c:pt>
                <c:pt idx="243">
                  <c:v>5.52</c:v>
                </c:pt>
                <c:pt idx="244">
                  <c:v>5.48</c:v>
                </c:pt>
                <c:pt idx="245">
                  <c:v>5.3</c:v>
                </c:pt>
                <c:pt idx="246">
                  <c:v>5.2</c:v>
                </c:pt>
                <c:pt idx="247">
                  <c:v>5.0999999999999996</c:v>
                </c:pt>
                <c:pt idx="248">
                  <c:v>5.0599999999999996</c:v>
                </c:pt>
                <c:pt idx="249">
                  <c:v>4.9800000000000004</c:v>
                </c:pt>
                <c:pt idx="250">
                  <c:v>4.9000000000000004</c:v>
                </c:pt>
                <c:pt idx="251">
                  <c:v>4.8</c:v>
                </c:pt>
                <c:pt idx="252">
                  <c:v>4.72</c:v>
                </c:pt>
                <c:pt idx="253">
                  <c:v>4.5999999999999996</c:v>
                </c:pt>
                <c:pt idx="254">
                  <c:v>4.4800000000000004</c:v>
                </c:pt>
                <c:pt idx="255">
                  <c:v>4.4800000000000004</c:v>
                </c:pt>
                <c:pt idx="256">
                  <c:v>4.28</c:v>
                </c:pt>
                <c:pt idx="257">
                  <c:v>4.1500000000000004</c:v>
                </c:pt>
                <c:pt idx="258">
                  <c:v>4.1900000000000004</c:v>
                </c:pt>
                <c:pt idx="259">
                  <c:v>4.0999999999999996</c:v>
                </c:pt>
                <c:pt idx="260">
                  <c:v>4.25</c:v>
                </c:pt>
                <c:pt idx="261">
                  <c:v>4.12</c:v>
                </c:pt>
                <c:pt idx="262">
                  <c:v>4</c:v>
                </c:pt>
                <c:pt idx="263">
                  <c:v>3.95</c:v>
                </c:pt>
                <c:pt idx="264">
                  <c:v>3.99</c:v>
                </c:pt>
                <c:pt idx="265">
                  <c:v>3.84</c:v>
                </c:pt>
                <c:pt idx="266">
                  <c:v>4.04</c:v>
                </c:pt>
                <c:pt idx="267">
                  <c:v>4.2</c:v>
                </c:pt>
                <c:pt idx="268">
                  <c:v>4.66</c:v>
                </c:pt>
                <c:pt idx="269">
                  <c:v>5.4</c:v>
                </c:pt>
                <c:pt idx="270">
                  <c:v>5.14</c:v>
                </c:pt>
                <c:pt idx="271">
                  <c:v>4.74</c:v>
                </c:pt>
                <c:pt idx="272">
                  <c:v>4.57</c:v>
                </c:pt>
                <c:pt idx="273">
                  <c:v>4.49</c:v>
                </c:pt>
                <c:pt idx="274">
                  <c:v>4.3499999999999996</c:v>
                </c:pt>
                <c:pt idx="275">
                  <c:v>4.4000000000000004</c:v>
                </c:pt>
                <c:pt idx="276">
                  <c:v>4.2</c:v>
                </c:pt>
                <c:pt idx="277">
                  <c:v>4.17</c:v>
                </c:pt>
                <c:pt idx="278">
                  <c:v>4.07</c:v>
                </c:pt>
                <c:pt idx="279">
                  <c:v>4.0599999999999996</c:v>
                </c:pt>
                <c:pt idx="280">
                  <c:v>4</c:v>
                </c:pt>
                <c:pt idx="281">
                  <c:v>3.96</c:v>
                </c:pt>
                <c:pt idx="282">
                  <c:v>3.95</c:v>
                </c:pt>
                <c:pt idx="283">
                  <c:v>3.96</c:v>
                </c:pt>
                <c:pt idx="284">
                  <c:v>4.2</c:v>
                </c:pt>
                <c:pt idx="285">
                  <c:v>4.04</c:v>
                </c:pt>
                <c:pt idx="286">
                  <c:v>4.08</c:v>
                </c:pt>
                <c:pt idx="287">
                  <c:v>3.9</c:v>
                </c:pt>
                <c:pt idx="288">
                  <c:v>3.8</c:v>
                </c:pt>
                <c:pt idx="289">
                  <c:v>3.9</c:v>
                </c:pt>
                <c:pt idx="290">
                  <c:v>4.16</c:v>
                </c:pt>
                <c:pt idx="291">
                  <c:v>4.26</c:v>
                </c:pt>
                <c:pt idx="292">
                  <c:v>4.2</c:v>
                </c:pt>
                <c:pt idx="293">
                  <c:v>4.04</c:v>
                </c:pt>
                <c:pt idx="294">
                  <c:v>3.97</c:v>
                </c:pt>
                <c:pt idx="295">
                  <c:v>3.78</c:v>
                </c:pt>
                <c:pt idx="296">
                  <c:v>3.71</c:v>
                </c:pt>
                <c:pt idx="297">
                  <c:v>3.6</c:v>
                </c:pt>
                <c:pt idx="298">
                  <c:v>3.59</c:v>
                </c:pt>
                <c:pt idx="299">
                  <c:v>3.54</c:v>
                </c:pt>
                <c:pt idx="300">
                  <c:v>3.52</c:v>
                </c:pt>
                <c:pt idx="301">
                  <c:v>3.52</c:v>
                </c:pt>
                <c:pt idx="302">
                  <c:v>3.45</c:v>
                </c:pt>
                <c:pt idx="303">
                  <c:v>3.44</c:v>
                </c:pt>
                <c:pt idx="304">
                  <c:v>3.44</c:v>
                </c:pt>
                <c:pt idx="305">
                  <c:v>3.48</c:v>
                </c:pt>
                <c:pt idx="306">
                  <c:v>3.6</c:v>
                </c:pt>
                <c:pt idx="307">
                  <c:v>4.5999999999999996</c:v>
                </c:pt>
                <c:pt idx="308">
                  <c:v>4.3600000000000003</c:v>
                </c:pt>
                <c:pt idx="309">
                  <c:v>3.85</c:v>
                </c:pt>
                <c:pt idx="310">
                  <c:v>3.85</c:v>
                </c:pt>
                <c:pt idx="311">
                  <c:v>4.3499999999999996</c:v>
                </c:pt>
                <c:pt idx="312">
                  <c:v>4.08</c:v>
                </c:pt>
                <c:pt idx="313">
                  <c:v>3.86</c:v>
                </c:pt>
                <c:pt idx="314">
                  <c:v>3.74</c:v>
                </c:pt>
                <c:pt idx="315">
                  <c:v>3.67</c:v>
                </c:pt>
                <c:pt idx="316">
                  <c:v>3.6</c:v>
                </c:pt>
                <c:pt idx="317">
                  <c:v>3.52</c:v>
                </c:pt>
                <c:pt idx="318">
                  <c:v>3.42</c:v>
                </c:pt>
                <c:pt idx="319">
                  <c:v>3.3</c:v>
                </c:pt>
                <c:pt idx="320">
                  <c:v>3.2</c:v>
                </c:pt>
                <c:pt idx="321">
                  <c:v>3.08</c:v>
                </c:pt>
                <c:pt idx="322">
                  <c:v>3</c:v>
                </c:pt>
                <c:pt idx="323">
                  <c:v>3</c:v>
                </c:pt>
                <c:pt idx="324">
                  <c:v>3.05</c:v>
                </c:pt>
                <c:pt idx="325">
                  <c:v>3.04</c:v>
                </c:pt>
                <c:pt idx="326">
                  <c:v>2.94</c:v>
                </c:pt>
                <c:pt idx="327">
                  <c:v>2.89</c:v>
                </c:pt>
                <c:pt idx="328">
                  <c:v>2.75</c:v>
                </c:pt>
                <c:pt idx="329">
                  <c:v>2.7</c:v>
                </c:pt>
                <c:pt idx="330">
                  <c:v>2.62</c:v>
                </c:pt>
                <c:pt idx="331">
                  <c:v>2.6</c:v>
                </c:pt>
                <c:pt idx="332">
                  <c:v>2.5</c:v>
                </c:pt>
                <c:pt idx="333">
                  <c:v>2.46</c:v>
                </c:pt>
                <c:pt idx="334">
                  <c:v>2.4500000000000002</c:v>
                </c:pt>
                <c:pt idx="335">
                  <c:v>2.48</c:v>
                </c:pt>
                <c:pt idx="336">
                  <c:v>2.5</c:v>
                </c:pt>
                <c:pt idx="337">
                  <c:v>2.42</c:v>
                </c:pt>
                <c:pt idx="338">
                  <c:v>2.4</c:v>
                </c:pt>
                <c:pt idx="339">
                  <c:v>2.4</c:v>
                </c:pt>
                <c:pt idx="340">
                  <c:v>2.5</c:v>
                </c:pt>
                <c:pt idx="341">
                  <c:v>2.4500000000000002</c:v>
                </c:pt>
                <c:pt idx="342">
                  <c:v>2.5</c:v>
                </c:pt>
                <c:pt idx="343">
                  <c:v>2.4500000000000002</c:v>
                </c:pt>
                <c:pt idx="344">
                  <c:v>2.4500000000000002</c:v>
                </c:pt>
                <c:pt idx="345">
                  <c:v>2.38</c:v>
                </c:pt>
                <c:pt idx="346">
                  <c:v>2.33</c:v>
                </c:pt>
                <c:pt idx="347">
                  <c:v>2.2999999999999998</c:v>
                </c:pt>
                <c:pt idx="348">
                  <c:v>2.2999999999999998</c:v>
                </c:pt>
                <c:pt idx="349">
                  <c:v>2.42</c:v>
                </c:pt>
                <c:pt idx="350">
                  <c:v>2.34</c:v>
                </c:pt>
                <c:pt idx="351">
                  <c:v>2.2999999999999998</c:v>
                </c:pt>
                <c:pt idx="352">
                  <c:v>2.2999999999999998</c:v>
                </c:pt>
                <c:pt idx="353">
                  <c:v>2.86</c:v>
                </c:pt>
                <c:pt idx="354">
                  <c:v>2.64</c:v>
                </c:pt>
                <c:pt idx="355">
                  <c:v>2.5299999999999998</c:v>
                </c:pt>
                <c:pt idx="356">
                  <c:v>2.69</c:v>
                </c:pt>
                <c:pt idx="357">
                  <c:v>2.65</c:v>
                </c:pt>
                <c:pt idx="358">
                  <c:v>2.4700000000000002</c:v>
                </c:pt>
                <c:pt idx="359">
                  <c:v>2.4</c:v>
                </c:pt>
                <c:pt idx="360">
                  <c:v>2.27</c:v>
                </c:pt>
                <c:pt idx="361">
                  <c:v>2.27</c:v>
                </c:pt>
                <c:pt idx="362">
                  <c:v>2.33</c:v>
                </c:pt>
                <c:pt idx="363">
                  <c:v>2.2799999999999998</c:v>
                </c:pt>
                <c:pt idx="364">
                  <c:v>2.5099999999999998</c:v>
                </c:pt>
                <c:pt idx="365">
                  <c:v>2.4700000000000002</c:v>
                </c:pt>
                <c:pt idx="366">
                  <c:v>2.2999999999999998</c:v>
                </c:pt>
                <c:pt idx="367">
                  <c:v>2.31</c:v>
                </c:pt>
                <c:pt idx="368">
                  <c:v>2.37</c:v>
                </c:pt>
                <c:pt idx="369">
                  <c:v>2.4300000000000002</c:v>
                </c:pt>
                <c:pt idx="370">
                  <c:v>2.4</c:v>
                </c:pt>
                <c:pt idx="371">
                  <c:v>2.2999999999999998</c:v>
                </c:pt>
                <c:pt idx="372">
                  <c:v>2.2000000000000002</c:v>
                </c:pt>
                <c:pt idx="373">
                  <c:v>2.2000000000000002</c:v>
                </c:pt>
                <c:pt idx="374">
                  <c:v>2.1800000000000002</c:v>
                </c:pt>
                <c:pt idx="375">
                  <c:v>2.14</c:v>
                </c:pt>
                <c:pt idx="376">
                  <c:v>2.2000000000000002</c:v>
                </c:pt>
                <c:pt idx="377">
                  <c:v>2.21</c:v>
                </c:pt>
                <c:pt idx="378">
                  <c:v>2.2200000000000002</c:v>
                </c:pt>
                <c:pt idx="379">
                  <c:v>2.2999999999999998</c:v>
                </c:pt>
                <c:pt idx="380">
                  <c:v>2.25</c:v>
                </c:pt>
                <c:pt idx="381">
                  <c:v>2.14</c:v>
                </c:pt>
                <c:pt idx="382">
                  <c:v>2.12</c:v>
                </c:pt>
                <c:pt idx="383">
                  <c:v>2.1</c:v>
                </c:pt>
                <c:pt idx="384">
                  <c:v>2.02</c:v>
                </c:pt>
                <c:pt idx="385">
                  <c:v>2</c:v>
                </c:pt>
                <c:pt idx="386">
                  <c:v>2.0299999999999998</c:v>
                </c:pt>
                <c:pt idx="387">
                  <c:v>1.9</c:v>
                </c:pt>
                <c:pt idx="388">
                  <c:v>2.1</c:v>
                </c:pt>
                <c:pt idx="389">
                  <c:v>2.1800000000000002</c:v>
                </c:pt>
                <c:pt idx="390">
                  <c:v>2.19</c:v>
                </c:pt>
                <c:pt idx="391">
                  <c:v>2.1800000000000002</c:v>
                </c:pt>
                <c:pt idx="392">
                  <c:v>2.5499999999999998</c:v>
                </c:pt>
                <c:pt idx="393">
                  <c:v>2.98</c:v>
                </c:pt>
                <c:pt idx="394">
                  <c:v>2.92</c:v>
                </c:pt>
                <c:pt idx="395">
                  <c:v>2.85</c:v>
                </c:pt>
                <c:pt idx="396">
                  <c:v>2.86</c:v>
                </c:pt>
                <c:pt idx="397">
                  <c:v>2.82</c:v>
                </c:pt>
                <c:pt idx="398">
                  <c:v>2.78</c:v>
                </c:pt>
                <c:pt idx="399">
                  <c:v>2.84</c:v>
                </c:pt>
                <c:pt idx="400">
                  <c:v>2.95</c:v>
                </c:pt>
                <c:pt idx="401">
                  <c:v>2.6</c:v>
                </c:pt>
                <c:pt idx="402">
                  <c:v>2.46</c:v>
                </c:pt>
                <c:pt idx="403">
                  <c:v>2.41</c:v>
                </c:pt>
                <c:pt idx="404">
                  <c:v>2.38</c:v>
                </c:pt>
                <c:pt idx="405">
                  <c:v>2.35</c:v>
                </c:pt>
                <c:pt idx="406">
                  <c:v>2.29</c:v>
                </c:pt>
                <c:pt idx="407">
                  <c:v>2.25</c:v>
                </c:pt>
                <c:pt idx="408">
                  <c:v>2.2000000000000002</c:v>
                </c:pt>
                <c:pt idx="409">
                  <c:v>2.2000000000000002</c:v>
                </c:pt>
                <c:pt idx="410">
                  <c:v>2.15</c:v>
                </c:pt>
                <c:pt idx="411">
                  <c:v>2.15</c:v>
                </c:pt>
                <c:pt idx="412">
                  <c:v>2.1</c:v>
                </c:pt>
                <c:pt idx="413">
                  <c:v>2.1</c:v>
                </c:pt>
                <c:pt idx="414">
                  <c:v>2.09</c:v>
                </c:pt>
                <c:pt idx="415">
                  <c:v>2.14</c:v>
                </c:pt>
                <c:pt idx="416">
                  <c:v>2.2000000000000002</c:v>
                </c:pt>
                <c:pt idx="417">
                  <c:v>2.08</c:v>
                </c:pt>
                <c:pt idx="418">
                  <c:v>2.06</c:v>
                </c:pt>
                <c:pt idx="419">
                  <c:v>2.08</c:v>
                </c:pt>
                <c:pt idx="420">
                  <c:v>2.67</c:v>
                </c:pt>
                <c:pt idx="421">
                  <c:v>2.8</c:v>
                </c:pt>
                <c:pt idx="422">
                  <c:v>2.9</c:v>
                </c:pt>
                <c:pt idx="423">
                  <c:v>2.9</c:v>
                </c:pt>
                <c:pt idx="424">
                  <c:v>2.84</c:v>
                </c:pt>
                <c:pt idx="425">
                  <c:v>2.92</c:v>
                </c:pt>
                <c:pt idx="426">
                  <c:v>2.92</c:v>
                </c:pt>
                <c:pt idx="427">
                  <c:v>2.87</c:v>
                </c:pt>
                <c:pt idx="428">
                  <c:v>2.75</c:v>
                </c:pt>
                <c:pt idx="429">
                  <c:v>2.7</c:v>
                </c:pt>
                <c:pt idx="430">
                  <c:v>2.62</c:v>
                </c:pt>
                <c:pt idx="431">
                  <c:v>2.54</c:v>
                </c:pt>
                <c:pt idx="432">
                  <c:v>2.63</c:v>
                </c:pt>
                <c:pt idx="433">
                  <c:v>2.5</c:v>
                </c:pt>
                <c:pt idx="434">
                  <c:v>2.4</c:v>
                </c:pt>
                <c:pt idx="435">
                  <c:v>2.2200000000000002</c:v>
                </c:pt>
                <c:pt idx="436">
                  <c:v>2.1800000000000002</c:v>
                </c:pt>
                <c:pt idx="437">
                  <c:v>2.1</c:v>
                </c:pt>
                <c:pt idx="438">
                  <c:v>2.08</c:v>
                </c:pt>
                <c:pt idx="439">
                  <c:v>1.95</c:v>
                </c:pt>
                <c:pt idx="440">
                  <c:v>1.9</c:v>
                </c:pt>
                <c:pt idx="441">
                  <c:v>1.92</c:v>
                </c:pt>
                <c:pt idx="442">
                  <c:v>1.9</c:v>
                </c:pt>
                <c:pt idx="443">
                  <c:v>1.9</c:v>
                </c:pt>
                <c:pt idx="444">
                  <c:v>1.88</c:v>
                </c:pt>
                <c:pt idx="445">
                  <c:v>1.86</c:v>
                </c:pt>
                <c:pt idx="446">
                  <c:v>1.73</c:v>
                </c:pt>
                <c:pt idx="447">
                  <c:v>1.87</c:v>
                </c:pt>
                <c:pt idx="448">
                  <c:v>1.87</c:v>
                </c:pt>
                <c:pt idx="449">
                  <c:v>1.86</c:v>
                </c:pt>
                <c:pt idx="450">
                  <c:v>1.67</c:v>
                </c:pt>
                <c:pt idx="451">
                  <c:v>1.75</c:v>
                </c:pt>
                <c:pt idx="452">
                  <c:v>1.73</c:v>
                </c:pt>
                <c:pt idx="453">
                  <c:v>1.75</c:v>
                </c:pt>
                <c:pt idx="454">
                  <c:v>1.76</c:v>
                </c:pt>
                <c:pt idx="455">
                  <c:v>1.84</c:v>
                </c:pt>
                <c:pt idx="456">
                  <c:v>1.88</c:v>
                </c:pt>
                <c:pt idx="457">
                  <c:v>1.9</c:v>
                </c:pt>
                <c:pt idx="458">
                  <c:v>1.85</c:v>
                </c:pt>
                <c:pt idx="459">
                  <c:v>1.66</c:v>
                </c:pt>
                <c:pt idx="460">
                  <c:v>1.7</c:v>
                </c:pt>
                <c:pt idx="461">
                  <c:v>1.55</c:v>
                </c:pt>
                <c:pt idx="462">
                  <c:v>1.4</c:v>
                </c:pt>
                <c:pt idx="463">
                  <c:v>1.55</c:v>
                </c:pt>
                <c:pt idx="464">
                  <c:v>1.5</c:v>
                </c:pt>
                <c:pt idx="465">
                  <c:v>1.6</c:v>
                </c:pt>
                <c:pt idx="466">
                  <c:v>1.7</c:v>
                </c:pt>
                <c:pt idx="467">
                  <c:v>1.64</c:v>
                </c:pt>
                <c:pt idx="468">
                  <c:v>1.59</c:v>
                </c:pt>
                <c:pt idx="469">
                  <c:v>1.67</c:v>
                </c:pt>
                <c:pt idx="470">
                  <c:v>1.77</c:v>
                </c:pt>
                <c:pt idx="471">
                  <c:v>1.76</c:v>
                </c:pt>
                <c:pt idx="472">
                  <c:v>1.8</c:v>
                </c:pt>
                <c:pt idx="473">
                  <c:v>1.84</c:v>
                </c:pt>
                <c:pt idx="474">
                  <c:v>1.75</c:v>
                </c:pt>
                <c:pt idx="475">
                  <c:v>1.67</c:v>
                </c:pt>
                <c:pt idx="476">
                  <c:v>1.75</c:v>
                </c:pt>
                <c:pt idx="477">
                  <c:v>1.92</c:v>
                </c:pt>
                <c:pt idx="478">
                  <c:v>2</c:v>
                </c:pt>
                <c:pt idx="479">
                  <c:v>1.95</c:v>
                </c:pt>
                <c:pt idx="480">
                  <c:v>1.85</c:v>
                </c:pt>
                <c:pt idx="481">
                  <c:v>2.04</c:v>
                </c:pt>
                <c:pt idx="482">
                  <c:v>1.8</c:v>
                </c:pt>
                <c:pt idx="483">
                  <c:v>1.84</c:v>
                </c:pt>
                <c:pt idx="484">
                  <c:v>1.72</c:v>
                </c:pt>
                <c:pt idx="485">
                  <c:v>1.5</c:v>
                </c:pt>
                <c:pt idx="486">
                  <c:v>1.45</c:v>
                </c:pt>
                <c:pt idx="487">
                  <c:v>1.43</c:v>
                </c:pt>
                <c:pt idx="488">
                  <c:v>1.4</c:v>
                </c:pt>
                <c:pt idx="489">
                  <c:v>1.38</c:v>
                </c:pt>
                <c:pt idx="490">
                  <c:v>1.36</c:v>
                </c:pt>
                <c:pt idx="491">
                  <c:v>1.45</c:v>
                </c:pt>
                <c:pt idx="492">
                  <c:v>1.42</c:v>
                </c:pt>
                <c:pt idx="493">
                  <c:v>1.41</c:v>
                </c:pt>
                <c:pt idx="494">
                  <c:v>1.4</c:v>
                </c:pt>
                <c:pt idx="495">
                  <c:v>1.38</c:v>
                </c:pt>
                <c:pt idx="496">
                  <c:v>1.35</c:v>
                </c:pt>
                <c:pt idx="497">
                  <c:v>1.4</c:v>
                </c:pt>
                <c:pt idx="498">
                  <c:v>1.39</c:v>
                </c:pt>
                <c:pt idx="499">
                  <c:v>1.35</c:v>
                </c:pt>
                <c:pt idx="500">
                  <c:v>1.3</c:v>
                </c:pt>
                <c:pt idx="501">
                  <c:v>1.3</c:v>
                </c:pt>
                <c:pt idx="502">
                  <c:v>1.28</c:v>
                </c:pt>
                <c:pt idx="503">
                  <c:v>1.2</c:v>
                </c:pt>
                <c:pt idx="504">
                  <c:v>1.3</c:v>
                </c:pt>
                <c:pt idx="505">
                  <c:v>1.6</c:v>
                </c:pt>
                <c:pt idx="506">
                  <c:v>1.7</c:v>
                </c:pt>
                <c:pt idx="507">
                  <c:v>2.04</c:v>
                </c:pt>
                <c:pt idx="508">
                  <c:v>2.09</c:v>
                </c:pt>
                <c:pt idx="509">
                  <c:v>2.19</c:v>
                </c:pt>
                <c:pt idx="510">
                  <c:v>1.9</c:v>
                </c:pt>
                <c:pt idx="511">
                  <c:v>1.82</c:v>
                </c:pt>
                <c:pt idx="512">
                  <c:v>1.65</c:v>
                </c:pt>
                <c:pt idx="513">
                  <c:v>1.58</c:v>
                </c:pt>
                <c:pt idx="514">
                  <c:v>1.5</c:v>
                </c:pt>
                <c:pt idx="515">
                  <c:v>1.4</c:v>
                </c:pt>
                <c:pt idx="516">
                  <c:v>1.34</c:v>
                </c:pt>
                <c:pt idx="517">
                  <c:v>1.39</c:v>
                </c:pt>
                <c:pt idx="518">
                  <c:v>1.4</c:v>
                </c:pt>
                <c:pt idx="519">
                  <c:v>1.4</c:v>
                </c:pt>
                <c:pt idx="520">
                  <c:v>1.4</c:v>
                </c:pt>
                <c:pt idx="521">
                  <c:v>1.46</c:v>
                </c:pt>
                <c:pt idx="522">
                  <c:v>1.6</c:v>
                </c:pt>
                <c:pt idx="523">
                  <c:v>1.8</c:v>
                </c:pt>
                <c:pt idx="524">
                  <c:v>1.9</c:v>
                </c:pt>
                <c:pt idx="525">
                  <c:v>1.9</c:v>
                </c:pt>
                <c:pt idx="526">
                  <c:v>2</c:v>
                </c:pt>
                <c:pt idx="527">
                  <c:v>1.94</c:v>
                </c:pt>
                <c:pt idx="528">
                  <c:v>1.9</c:v>
                </c:pt>
                <c:pt idx="529">
                  <c:v>1.74</c:v>
                </c:pt>
                <c:pt idx="530">
                  <c:v>1.74</c:v>
                </c:pt>
                <c:pt idx="531">
                  <c:v>1.73</c:v>
                </c:pt>
                <c:pt idx="532">
                  <c:v>1.75</c:v>
                </c:pt>
                <c:pt idx="533">
                  <c:v>1.7</c:v>
                </c:pt>
                <c:pt idx="534">
                  <c:v>1.71</c:v>
                </c:pt>
                <c:pt idx="535">
                  <c:v>1.84</c:v>
                </c:pt>
                <c:pt idx="536">
                  <c:v>1.9</c:v>
                </c:pt>
                <c:pt idx="537">
                  <c:v>1.7</c:v>
                </c:pt>
                <c:pt idx="538">
                  <c:v>1.73</c:v>
                </c:pt>
                <c:pt idx="539">
                  <c:v>1.6</c:v>
                </c:pt>
                <c:pt idx="540">
                  <c:v>1.56</c:v>
                </c:pt>
                <c:pt idx="541">
                  <c:v>1.54</c:v>
                </c:pt>
                <c:pt idx="542">
                  <c:v>1.4</c:v>
                </c:pt>
                <c:pt idx="543">
                  <c:v>1.34</c:v>
                </c:pt>
                <c:pt idx="544">
                  <c:v>1.3</c:v>
                </c:pt>
                <c:pt idx="545">
                  <c:v>1.3</c:v>
                </c:pt>
                <c:pt idx="546">
                  <c:v>1.6</c:v>
                </c:pt>
                <c:pt idx="547">
                  <c:v>1.58</c:v>
                </c:pt>
                <c:pt idx="548">
                  <c:v>1.4</c:v>
                </c:pt>
                <c:pt idx="549">
                  <c:v>1.58</c:v>
                </c:pt>
                <c:pt idx="550">
                  <c:v>1.78</c:v>
                </c:pt>
                <c:pt idx="551">
                  <c:v>1.68</c:v>
                </c:pt>
                <c:pt idx="552">
                  <c:v>1.86</c:v>
                </c:pt>
                <c:pt idx="553">
                  <c:v>1.98</c:v>
                </c:pt>
                <c:pt idx="554">
                  <c:v>2</c:v>
                </c:pt>
                <c:pt idx="555">
                  <c:v>3.04</c:v>
                </c:pt>
                <c:pt idx="556">
                  <c:v>2.75</c:v>
                </c:pt>
                <c:pt idx="557">
                  <c:v>2.4500000000000002</c:v>
                </c:pt>
                <c:pt idx="558">
                  <c:v>2.42</c:v>
                </c:pt>
                <c:pt idx="559">
                  <c:v>3</c:v>
                </c:pt>
                <c:pt idx="560">
                  <c:v>2.78</c:v>
                </c:pt>
                <c:pt idx="561">
                  <c:v>2.78</c:v>
                </c:pt>
                <c:pt idx="562">
                  <c:v>2.69</c:v>
                </c:pt>
                <c:pt idx="563">
                  <c:v>2.85</c:v>
                </c:pt>
                <c:pt idx="564">
                  <c:v>2.76</c:v>
                </c:pt>
                <c:pt idx="565">
                  <c:v>2.75</c:v>
                </c:pt>
                <c:pt idx="566">
                  <c:v>2.9</c:v>
                </c:pt>
                <c:pt idx="567">
                  <c:v>3</c:v>
                </c:pt>
                <c:pt idx="568">
                  <c:v>3.04</c:v>
                </c:pt>
                <c:pt idx="569">
                  <c:v>3.12</c:v>
                </c:pt>
                <c:pt idx="570">
                  <c:v>2.98</c:v>
                </c:pt>
                <c:pt idx="571">
                  <c:v>3.9</c:v>
                </c:pt>
                <c:pt idx="572">
                  <c:v>3.7</c:v>
                </c:pt>
                <c:pt idx="573">
                  <c:v>3.6</c:v>
                </c:pt>
                <c:pt idx="574">
                  <c:v>3.43</c:v>
                </c:pt>
                <c:pt idx="575">
                  <c:v>3.72</c:v>
                </c:pt>
                <c:pt idx="576">
                  <c:v>4.3499999999999996</c:v>
                </c:pt>
                <c:pt idx="577">
                  <c:v>3.92</c:v>
                </c:pt>
                <c:pt idx="578">
                  <c:v>4.08</c:v>
                </c:pt>
                <c:pt idx="579">
                  <c:v>4.4000000000000004</c:v>
                </c:pt>
                <c:pt idx="580">
                  <c:v>5.09</c:v>
                </c:pt>
                <c:pt idx="581">
                  <c:v>5.04</c:v>
                </c:pt>
                <c:pt idx="582">
                  <c:v>5.18</c:v>
                </c:pt>
                <c:pt idx="583">
                  <c:v>5.78</c:v>
                </c:pt>
                <c:pt idx="584">
                  <c:v>5.5</c:v>
                </c:pt>
                <c:pt idx="585">
                  <c:v>5.22</c:v>
                </c:pt>
                <c:pt idx="586">
                  <c:v>5</c:v>
                </c:pt>
                <c:pt idx="587">
                  <c:v>4.84</c:v>
                </c:pt>
                <c:pt idx="588">
                  <c:v>4.7699999999999996</c:v>
                </c:pt>
                <c:pt idx="589">
                  <c:v>4.5199999999999996</c:v>
                </c:pt>
                <c:pt idx="590">
                  <c:v>4.24</c:v>
                </c:pt>
                <c:pt idx="591">
                  <c:v>4.04</c:v>
                </c:pt>
                <c:pt idx="592">
                  <c:v>3.77</c:v>
                </c:pt>
                <c:pt idx="593">
                  <c:v>3.72</c:v>
                </c:pt>
                <c:pt idx="594">
                  <c:v>3.42</c:v>
                </c:pt>
                <c:pt idx="595">
                  <c:v>3.26</c:v>
                </c:pt>
                <c:pt idx="596">
                  <c:v>3.25</c:v>
                </c:pt>
                <c:pt idx="597">
                  <c:v>3.2</c:v>
                </c:pt>
                <c:pt idx="598">
                  <c:v>3.06</c:v>
                </c:pt>
                <c:pt idx="599">
                  <c:v>3.06</c:v>
                </c:pt>
                <c:pt idx="600">
                  <c:v>2.9</c:v>
                </c:pt>
                <c:pt idx="601">
                  <c:v>2.65</c:v>
                </c:pt>
                <c:pt idx="602">
                  <c:v>2.68</c:v>
                </c:pt>
                <c:pt idx="603">
                  <c:v>3.04</c:v>
                </c:pt>
                <c:pt idx="604">
                  <c:v>3.52</c:v>
                </c:pt>
                <c:pt idx="605">
                  <c:v>3.19</c:v>
                </c:pt>
                <c:pt idx="606">
                  <c:v>3.18</c:v>
                </c:pt>
                <c:pt idx="607">
                  <c:v>3.38</c:v>
                </c:pt>
                <c:pt idx="608">
                  <c:v>3.52</c:v>
                </c:pt>
                <c:pt idx="609">
                  <c:v>3.4</c:v>
                </c:pt>
                <c:pt idx="610">
                  <c:v>3.2</c:v>
                </c:pt>
                <c:pt idx="611">
                  <c:v>3.1</c:v>
                </c:pt>
                <c:pt idx="612">
                  <c:v>3.05</c:v>
                </c:pt>
                <c:pt idx="613">
                  <c:v>3</c:v>
                </c:pt>
                <c:pt idx="614">
                  <c:v>2.9</c:v>
                </c:pt>
                <c:pt idx="615">
                  <c:v>2.88</c:v>
                </c:pt>
                <c:pt idx="616">
                  <c:v>2.7</c:v>
                </c:pt>
                <c:pt idx="617">
                  <c:v>2.6</c:v>
                </c:pt>
                <c:pt idx="618">
                  <c:v>2.62</c:v>
                </c:pt>
                <c:pt idx="619">
                  <c:v>2.5</c:v>
                </c:pt>
                <c:pt idx="620">
                  <c:v>2.4500000000000002</c:v>
                </c:pt>
                <c:pt idx="621">
                  <c:v>2.68</c:v>
                </c:pt>
                <c:pt idx="622">
                  <c:v>2.4700000000000002</c:v>
                </c:pt>
                <c:pt idx="623">
                  <c:v>2.4700000000000002</c:v>
                </c:pt>
                <c:pt idx="624">
                  <c:v>2.95</c:v>
                </c:pt>
                <c:pt idx="625">
                  <c:v>3.66</c:v>
                </c:pt>
                <c:pt idx="626">
                  <c:v>3.88</c:v>
                </c:pt>
                <c:pt idx="627">
                  <c:v>3.58</c:v>
                </c:pt>
                <c:pt idx="628">
                  <c:v>3.58</c:v>
                </c:pt>
                <c:pt idx="629">
                  <c:v>4.2</c:v>
                </c:pt>
                <c:pt idx="630">
                  <c:v>4.82</c:v>
                </c:pt>
                <c:pt idx="631">
                  <c:v>4.5199999999999996</c:v>
                </c:pt>
                <c:pt idx="632">
                  <c:v>5.0199999999999996</c:v>
                </c:pt>
                <c:pt idx="633">
                  <c:v>5.55</c:v>
                </c:pt>
                <c:pt idx="634">
                  <c:v>6.18</c:v>
                </c:pt>
                <c:pt idx="635">
                  <c:v>6.02</c:v>
                </c:pt>
                <c:pt idx="636">
                  <c:v>5.7</c:v>
                </c:pt>
                <c:pt idx="637">
                  <c:v>5.52</c:v>
                </c:pt>
                <c:pt idx="638">
                  <c:v>5.36</c:v>
                </c:pt>
                <c:pt idx="639">
                  <c:v>5.37</c:v>
                </c:pt>
                <c:pt idx="640">
                  <c:v>5.5</c:v>
                </c:pt>
                <c:pt idx="641">
                  <c:v>5.34</c:v>
                </c:pt>
                <c:pt idx="642">
                  <c:v>5.62</c:v>
                </c:pt>
                <c:pt idx="643">
                  <c:v>5.25</c:v>
                </c:pt>
                <c:pt idx="644">
                  <c:v>5.08</c:v>
                </c:pt>
                <c:pt idx="645">
                  <c:v>5.66</c:v>
                </c:pt>
                <c:pt idx="646">
                  <c:v>5.7</c:v>
                </c:pt>
                <c:pt idx="647">
                  <c:v>5.64</c:v>
                </c:pt>
                <c:pt idx="648">
                  <c:v>5.37</c:v>
                </c:pt>
                <c:pt idx="649">
                  <c:v>5.48</c:v>
                </c:pt>
                <c:pt idx="650">
                  <c:v>5.54</c:v>
                </c:pt>
                <c:pt idx="651">
                  <c:v>5.44</c:v>
                </c:pt>
                <c:pt idx="652">
                  <c:v>5.32</c:v>
                </c:pt>
                <c:pt idx="653">
                  <c:v>5.66</c:v>
                </c:pt>
                <c:pt idx="654">
                  <c:v>5.42</c:v>
                </c:pt>
                <c:pt idx="655">
                  <c:v>5.34</c:v>
                </c:pt>
                <c:pt idx="656">
                  <c:v>5.3</c:v>
                </c:pt>
                <c:pt idx="657">
                  <c:v>5.9</c:v>
                </c:pt>
                <c:pt idx="658">
                  <c:v>5.58</c:v>
                </c:pt>
                <c:pt idx="659">
                  <c:v>5.24</c:v>
                </c:pt>
                <c:pt idx="660">
                  <c:v>5.05</c:v>
                </c:pt>
                <c:pt idx="661">
                  <c:v>4.8899999999999997</c:v>
                </c:pt>
                <c:pt idx="662">
                  <c:v>4.72</c:v>
                </c:pt>
                <c:pt idx="663">
                  <c:v>4.66</c:v>
                </c:pt>
                <c:pt idx="664">
                  <c:v>4.9400000000000004</c:v>
                </c:pt>
                <c:pt idx="665">
                  <c:v>4.7300000000000004</c:v>
                </c:pt>
                <c:pt idx="666">
                  <c:v>4.66</c:v>
                </c:pt>
                <c:pt idx="667">
                  <c:v>4.58</c:v>
                </c:pt>
                <c:pt idx="668">
                  <c:v>4.9800000000000004</c:v>
                </c:pt>
                <c:pt idx="669">
                  <c:v>4.8</c:v>
                </c:pt>
                <c:pt idx="670">
                  <c:v>4.9800000000000004</c:v>
                </c:pt>
                <c:pt idx="671">
                  <c:v>5.22</c:v>
                </c:pt>
                <c:pt idx="672">
                  <c:v>5</c:v>
                </c:pt>
                <c:pt idx="673">
                  <c:v>4.92</c:v>
                </c:pt>
                <c:pt idx="674">
                  <c:v>5.08</c:v>
                </c:pt>
                <c:pt idx="675">
                  <c:v>5.83</c:v>
                </c:pt>
                <c:pt idx="676">
                  <c:v>5.26</c:v>
                </c:pt>
                <c:pt idx="677">
                  <c:v>5.12</c:v>
                </c:pt>
                <c:pt idx="678">
                  <c:v>5.52</c:v>
                </c:pt>
                <c:pt idx="679">
                  <c:v>5.59</c:v>
                </c:pt>
                <c:pt idx="680">
                  <c:v>5.8</c:v>
                </c:pt>
                <c:pt idx="681">
                  <c:v>6</c:v>
                </c:pt>
                <c:pt idx="682">
                  <c:v>6.12</c:v>
                </c:pt>
                <c:pt idx="683">
                  <c:v>6.12</c:v>
                </c:pt>
                <c:pt idx="684">
                  <c:v>6.65</c:v>
                </c:pt>
                <c:pt idx="685">
                  <c:v>6.6</c:v>
                </c:pt>
                <c:pt idx="686">
                  <c:v>6.3</c:v>
                </c:pt>
                <c:pt idx="687">
                  <c:v>6.22</c:v>
                </c:pt>
                <c:pt idx="688">
                  <c:v>6.02</c:v>
                </c:pt>
                <c:pt idx="689">
                  <c:v>5.96</c:v>
                </c:pt>
                <c:pt idx="690">
                  <c:v>5.92</c:v>
                </c:pt>
                <c:pt idx="691">
                  <c:v>5.98</c:v>
                </c:pt>
                <c:pt idx="692">
                  <c:v>6.02</c:v>
                </c:pt>
                <c:pt idx="693">
                  <c:v>6.3</c:v>
                </c:pt>
                <c:pt idx="694">
                  <c:v>6.28</c:v>
                </c:pt>
                <c:pt idx="695">
                  <c:v>6.18</c:v>
                </c:pt>
                <c:pt idx="696">
                  <c:v>6.3</c:v>
                </c:pt>
                <c:pt idx="697">
                  <c:v>6.76</c:v>
                </c:pt>
                <c:pt idx="698">
                  <c:v>6.84</c:v>
                </c:pt>
                <c:pt idx="699">
                  <c:v>7.08</c:v>
                </c:pt>
                <c:pt idx="700">
                  <c:v>7.1</c:v>
                </c:pt>
                <c:pt idx="701">
                  <c:v>7.28</c:v>
                </c:pt>
                <c:pt idx="702">
                  <c:v>7.26</c:v>
                </c:pt>
                <c:pt idx="703">
                  <c:v>7</c:v>
                </c:pt>
                <c:pt idx="704">
                  <c:v>6.72</c:v>
                </c:pt>
                <c:pt idx="705">
                  <c:v>6.58</c:v>
                </c:pt>
                <c:pt idx="706">
                  <c:v>6.68</c:v>
                </c:pt>
                <c:pt idx="707">
                  <c:v>7</c:v>
                </c:pt>
                <c:pt idx="708">
                  <c:v>7.1</c:v>
                </c:pt>
                <c:pt idx="709">
                  <c:v>6.93</c:v>
                </c:pt>
                <c:pt idx="710">
                  <c:v>6.6</c:v>
                </c:pt>
                <c:pt idx="711">
                  <c:v>6.38</c:v>
                </c:pt>
                <c:pt idx="712">
                  <c:v>6.3</c:v>
                </c:pt>
                <c:pt idx="713">
                  <c:v>6.1</c:v>
                </c:pt>
                <c:pt idx="714">
                  <c:v>6.02</c:v>
                </c:pt>
                <c:pt idx="715">
                  <c:v>5.9</c:v>
                </c:pt>
                <c:pt idx="716">
                  <c:v>5.82</c:v>
                </c:pt>
                <c:pt idx="717">
                  <c:v>5.9</c:v>
                </c:pt>
                <c:pt idx="718">
                  <c:v>5.7</c:v>
                </c:pt>
                <c:pt idx="719">
                  <c:v>5.64</c:v>
                </c:pt>
                <c:pt idx="720">
                  <c:v>5.48</c:v>
                </c:pt>
                <c:pt idx="721">
                  <c:v>5.46</c:v>
                </c:pt>
                <c:pt idx="722">
                  <c:v>5.33</c:v>
                </c:pt>
                <c:pt idx="723">
                  <c:v>5.28</c:v>
                </c:pt>
                <c:pt idx="724">
                  <c:v>5.2</c:v>
                </c:pt>
                <c:pt idx="725">
                  <c:v>5.14</c:v>
                </c:pt>
                <c:pt idx="726">
                  <c:v>5.04</c:v>
                </c:pt>
                <c:pt idx="727">
                  <c:v>4.9800000000000004</c:v>
                </c:pt>
                <c:pt idx="728">
                  <c:v>5.0599999999999996</c:v>
                </c:pt>
                <c:pt idx="729">
                  <c:v>4.9000000000000004</c:v>
                </c:pt>
                <c:pt idx="730">
                  <c:v>4.74</c:v>
                </c:pt>
                <c:pt idx="731">
                  <c:v>4.7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92B-43DC-ABEC-13A7A059DAAA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4.5</c:v>
                </c:pt>
                <c:pt idx="1">
                  <c:v>4.43</c:v>
                </c:pt>
                <c:pt idx="2">
                  <c:v>4.3</c:v>
                </c:pt>
                <c:pt idx="3">
                  <c:v>4.2699999999999996</c:v>
                </c:pt>
                <c:pt idx="4">
                  <c:v>4.26</c:v>
                </c:pt>
                <c:pt idx="5">
                  <c:v>4.18</c:v>
                </c:pt>
                <c:pt idx="6">
                  <c:v>4.24</c:v>
                </c:pt>
                <c:pt idx="7">
                  <c:v>4.1900000000000004</c:v>
                </c:pt>
                <c:pt idx="8">
                  <c:v>4.25</c:v>
                </c:pt>
                <c:pt idx="9">
                  <c:v>4.5999999999999996</c:v>
                </c:pt>
                <c:pt idx="10">
                  <c:v>4.34</c:v>
                </c:pt>
                <c:pt idx="11">
                  <c:v>4.78</c:v>
                </c:pt>
                <c:pt idx="12">
                  <c:v>4.43</c:v>
                </c:pt>
                <c:pt idx="13">
                  <c:v>4.3499999999999996</c:v>
                </c:pt>
                <c:pt idx="14">
                  <c:v>4.24</c:v>
                </c:pt>
                <c:pt idx="15">
                  <c:v>4.24</c:v>
                </c:pt>
                <c:pt idx="16">
                  <c:v>4.18</c:v>
                </c:pt>
                <c:pt idx="17">
                  <c:v>4.1900000000000004</c:v>
                </c:pt>
                <c:pt idx="18">
                  <c:v>4.0999999999999996</c:v>
                </c:pt>
                <c:pt idx="19">
                  <c:v>4.07</c:v>
                </c:pt>
                <c:pt idx="20">
                  <c:v>4</c:v>
                </c:pt>
                <c:pt idx="21">
                  <c:v>4.0999999999999996</c:v>
                </c:pt>
                <c:pt idx="22">
                  <c:v>3.98</c:v>
                </c:pt>
                <c:pt idx="23">
                  <c:v>3.92</c:v>
                </c:pt>
                <c:pt idx="24">
                  <c:v>3.84</c:v>
                </c:pt>
                <c:pt idx="25">
                  <c:v>3.8</c:v>
                </c:pt>
                <c:pt idx="26">
                  <c:v>3.76</c:v>
                </c:pt>
                <c:pt idx="27">
                  <c:v>3.84</c:v>
                </c:pt>
                <c:pt idx="28">
                  <c:v>3.7</c:v>
                </c:pt>
                <c:pt idx="29">
                  <c:v>3.69</c:v>
                </c:pt>
                <c:pt idx="30">
                  <c:v>3.56</c:v>
                </c:pt>
                <c:pt idx="31">
                  <c:v>3.51</c:v>
                </c:pt>
                <c:pt idx="32">
                  <c:v>3.46</c:v>
                </c:pt>
                <c:pt idx="33">
                  <c:v>3.49</c:v>
                </c:pt>
                <c:pt idx="34">
                  <c:v>3.65</c:v>
                </c:pt>
                <c:pt idx="35">
                  <c:v>3.83</c:v>
                </c:pt>
                <c:pt idx="36">
                  <c:v>3.7</c:v>
                </c:pt>
                <c:pt idx="37">
                  <c:v>3.85</c:v>
                </c:pt>
                <c:pt idx="38">
                  <c:v>3.84</c:v>
                </c:pt>
                <c:pt idx="39">
                  <c:v>3.85</c:v>
                </c:pt>
                <c:pt idx="40">
                  <c:v>3.85</c:v>
                </c:pt>
                <c:pt idx="41">
                  <c:v>4.07</c:v>
                </c:pt>
                <c:pt idx="42">
                  <c:v>4.08</c:v>
                </c:pt>
                <c:pt idx="43">
                  <c:v>4.34</c:v>
                </c:pt>
                <c:pt idx="44">
                  <c:v>4.5</c:v>
                </c:pt>
                <c:pt idx="45">
                  <c:v>4.78</c:v>
                </c:pt>
                <c:pt idx="46">
                  <c:v>4.57</c:v>
                </c:pt>
                <c:pt idx="47">
                  <c:v>5.04</c:v>
                </c:pt>
                <c:pt idx="48">
                  <c:v>5.55</c:v>
                </c:pt>
                <c:pt idx="49">
                  <c:v>5.34</c:v>
                </c:pt>
                <c:pt idx="50">
                  <c:v>5</c:v>
                </c:pt>
                <c:pt idx="51">
                  <c:v>4.96</c:v>
                </c:pt>
                <c:pt idx="52">
                  <c:v>4.9000000000000004</c:v>
                </c:pt>
                <c:pt idx="53">
                  <c:v>4.87</c:v>
                </c:pt>
                <c:pt idx="54">
                  <c:v>4.8600000000000003</c:v>
                </c:pt>
                <c:pt idx="55">
                  <c:v>4.8600000000000003</c:v>
                </c:pt>
                <c:pt idx="56">
                  <c:v>4.9400000000000004</c:v>
                </c:pt>
                <c:pt idx="57">
                  <c:v>4.84</c:v>
                </c:pt>
                <c:pt idx="58">
                  <c:v>4.95</c:v>
                </c:pt>
                <c:pt idx="59">
                  <c:v>4.93</c:v>
                </c:pt>
                <c:pt idx="60">
                  <c:v>4.97</c:v>
                </c:pt>
                <c:pt idx="61">
                  <c:v>5</c:v>
                </c:pt>
                <c:pt idx="62">
                  <c:v>4.88</c:v>
                </c:pt>
                <c:pt idx="63">
                  <c:v>5.07</c:v>
                </c:pt>
                <c:pt idx="64">
                  <c:v>4.8</c:v>
                </c:pt>
                <c:pt idx="65">
                  <c:v>4.71</c:v>
                </c:pt>
                <c:pt idx="66">
                  <c:v>4.63</c:v>
                </c:pt>
                <c:pt idx="67">
                  <c:v>4.6100000000000003</c:v>
                </c:pt>
                <c:pt idx="68">
                  <c:v>4.43</c:v>
                </c:pt>
                <c:pt idx="69">
                  <c:v>4.3600000000000003</c:v>
                </c:pt>
                <c:pt idx="70">
                  <c:v>4.28</c:v>
                </c:pt>
                <c:pt idx="71">
                  <c:v>4.2300000000000004</c:v>
                </c:pt>
                <c:pt idx="72">
                  <c:v>4.2</c:v>
                </c:pt>
                <c:pt idx="73">
                  <c:v>4.2</c:v>
                </c:pt>
                <c:pt idx="74">
                  <c:v>4.24</c:v>
                </c:pt>
                <c:pt idx="75">
                  <c:v>4.18</c:v>
                </c:pt>
                <c:pt idx="76">
                  <c:v>4.0599999999999996</c:v>
                </c:pt>
                <c:pt idx="77">
                  <c:v>4.12</c:v>
                </c:pt>
                <c:pt idx="78">
                  <c:v>4.1100000000000003</c:v>
                </c:pt>
                <c:pt idx="79">
                  <c:v>4.0999999999999996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</c:v>
                </c:pt>
                <c:pt idx="83">
                  <c:v>4.0199999999999996</c:v>
                </c:pt>
                <c:pt idx="84">
                  <c:v>4.0199999999999996</c:v>
                </c:pt>
                <c:pt idx="85">
                  <c:v>4.07</c:v>
                </c:pt>
                <c:pt idx="86">
                  <c:v>4.0999999999999996</c:v>
                </c:pt>
                <c:pt idx="87">
                  <c:v>4.08</c:v>
                </c:pt>
                <c:pt idx="88">
                  <c:v>3.98</c:v>
                </c:pt>
                <c:pt idx="89">
                  <c:v>3.96</c:v>
                </c:pt>
                <c:pt idx="90">
                  <c:v>3.95</c:v>
                </c:pt>
                <c:pt idx="91">
                  <c:v>3.84</c:v>
                </c:pt>
                <c:pt idx="92">
                  <c:v>3.8</c:v>
                </c:pt>
                <c:pt idx="93">
                  <c:v>3.84</c:v>
                </c:pt>
                <c:pt idx="94">
                  <c:v>3.74</c:v>
                </c:pt>
                <c:pt idx="95">
                  <c:v>3.75</c:v>
                </c:pt>
                <c:pt idx="96">
                  <c:v>3.7</c:v>
                </c:pt>
                <c:pt idx="97">
                  <c:v>3.7</c:v>
                </c:pt>
                <c:pt idx="98">
                  <c:v>3.69</c:v>
                </c:pt>
                <c:pt idx="99">
                  <c:v>3.68</c:v>
                </c:pt>
                <c:pt idx="100">
                  <c:v>3.68</c:v>
                </c:pt>
                <c:pt idx="101">
                  <c:v>3.6</c:v>
                </c:pt>
                <c:pt idx="102">
                  <c:v>3.57</c:v>
                </c:pt>
                <c:pt idx="103">
                  <c:v>3.52</c:v>
                </c:pt>
                <c:pt idx="104">
                  <c:v>3.43</c:v>
                </c:pt>
                <c:pt idx="105">
                  <c:v>3.4</c:v>
                </c:pt>
                <c:pt idx="106">
                  <c:v>3.33</c:v>
                </c:pt>
                <c:pt idx="107">
                  <c:v>3.3</c:v>
                </c:pt>
                <c:pt idx="108">
                  <c:v>3.2</c:v>
                </c:pt>
                <c:pt idx="109">
                  <c:v>3.19</c:v>
                </c:pt>
                <c:pt idx="110">
                  <c:v>3.17</c:v>
                </c:pt>
                <c:pt idx="111">
                  <c:v>3.15</c:v>
                </c:pt>
                <c:pt idx="112">
                  <c:v>3.16</c:v>
                </c:pt>
                <c:pt idx="113">
                  <c:v>3.25</c:v>
                </c:pt>
                <c:pt idx="114">
                  <c:v>3.28</c:v>
                </c:pt>
                <c:pt idx="115">
                  <c:v>3.23</c:v>
                </c:pt>
                <c:pt idx="116">
                  <c:v>3.1</c:v>
                </c:pt>
                <c:pt idx="117">
                  <c:v>3.2</c:v>
                </c:pt>
                <c:pt idx="118">
                  <c:v>3.2</c:v>
                </c:pt>
                <c:pt idx="119">
                  <c:v>3.35</c:v>
                </c:pt>
                <c:pt idx="120">
                  <c:v>3.3</c:v>
                </c:pt>
                <c:pt idx="121">
                  <c:v>3.3</c:v>
                </c:pt>
                <c:pt idx="122">
                  <c:v>3.28</c:v>
                </c:pt>
                <c:pt idx="123">
                  <c:v>3.27</c:v>
                </c:pt>
                <c:pt idx="124">
                  <c:v>3.27</c:v>
                </c:pt>
                <c:pt idx="125">
                  <c:v>3.28</c:v>
                </c:pt>
                <c:pt idx="126">
                  <c:v>3.35</c:v>
                </c:pt>
                <c:pt idx="127">
                  <c:v>3.14</c:v>
                </c:pt>
                <c:pt idx="128">
                  <c:v>3.28</c:v>
                </c:pt>
                <c:pt idx="129">
                  <c:v>3.17</c:v>
                </c:pt>
                <c:pt idx="130">
                  <c:v>2.98</c:v>
                </c:pt>
                <c:pt idx="131">
                  <c:v>3.02</c:v>
                </c:pt>
                <c:pt idx="132">
                  <c:v>3</c:v>
                </c:pt>
                <c:pt idx="133">
                  <c:v>2.88</c:v>
                </c:pt>
                <c:pt idx="134">
                  <c:v>2.84</c:v>
                </c:pt>
                <c:pt idx="135">
                  <c:v>2.84</c:v>
                </c:pt>
                <c:pt idx="136">
                  <c:v>2.85</c:v>
                </c:pt>
                <c:pt idx="137">
                  <c:v>2.85</c:v>
                </c:pt>
                <c:pt idx="138">
                  <c:v>2.98</c:v>
                </c:pt>
                <c:pt idx="139">
                  <c:v>2.93</c:v>
                </c:pt>
                <c:pt idx="140">
                  <c:v>2.86</c:v>
                </c:pt>
                <c:pt idx="141">
                  <c:v>2.8</c:v>
                </c:pt>
                <c:pt idx="142">
                  <c:v>2.8</c:v>
                </c:pt>
                <c:pt idx="143">
                  <c:v>2.77</c:v>
                </c:pt>
                <c:pt idx="144">
                  <c:v>2.93</c:v>
                </c:pt>
                <c:pt idx="145">
                  <c:v>3.32</c:v>
                </c:pt>
                <c:pt idx="146">
                  <c:v>2.65</c:v>
                </c:pt>
                <c:pt idx="147">
                  <c:v>2.62</c:v>
                </c:pt>
                <c:pt idx="148">
                  <c:v>2.5</c:v>
                </c:pt>
                <c:pt idx="149">
                  <c:v>2.52</c:v>
                </c:pt>
                <c:pt idx="150">
                  <c:v>2.52</c:v>
                </c:pt>
                <c:pt idx="151">
                  <c:v>2.54</c:v>
                </c:pt>
                <c:pt idx="152">
                  <c:v>2.5499999999999998</c:v>
                </c:pt>
                <c:pt idx="153">
                  <c:v>2.5</c:v>
                </c:pt>
                <c:pt idx="154">
                  <c:v>2.4700000000000002</c:v>
                </c:pt>
                <c:pt idx="155">
                  <c:v>2.4700000000000002</c:v>
                </c:pt>
                <c:pt idx="156">
                  <c:v>2.56</c:v>
                </c:pt>
                <c:pt idx="157">
                  <c:v>3.3</c:v>
                </c:pt>
                <c:pt idx="158">
                  <c:v>2.96</c:v>
                </c:pt>
                <c:pt idx="159">
                  <c:v>2.75</c:v>
                </c:pt>
                <c:pt idx="160">
                  <c:v>2.66</c:v>
                </c:pt>
                <c:pt idx="161">
                  <c:v>2.8</c:v>
                </c:pt>
                <c:pt idx="162">
                  <c:v>2.98</c:v>
                </c:pt>
                <c:pt idx="163">
                  <c:v>3.98</c:v>
                </c:pt>
                <c:pt idx="164">
                  <c:v>3.46</c:v>
                </c:pt>
                <c:pt idx="165">
                  <c:v>3.08</c:v>
                </c:pt>
                <c:pt idx="166">
                  <c:v>2.92</c:v>
                </c:pt>
                <c:pt idx="167">
                  <c:v>3.7</c:v>
                </c:pt>
                <c:pt idx="168">
                  <c:v>3.63</c:v>
                </c:pt>
                <c:pt idx="169">
                  <c:v>3.43</c:v>
                </c:pt>
                <c:pt idx="170">
                  <c:v>3.36</c:v>
                </c:pt>
                <c:pt idx="171">
                  <c:v>3.82</c:v>
                </c:pt>
                <c:pt idx="172">
                  <c:v>3.8</c:v>
                </c:pt>
                <c:pt idx="173">
                  <c:v>3.7</c:v>
                </c:pt>
                <c:pt idx="174">
                  <c:v>3.56</c:v>
                </c:pt>
                <c:pt idx="175">
                  <c:v>3.46</c:v>
                </c:pt>
                <c:pt idx="176">
                  <c:v>3.35</c:v>
                </c:pt>
                <c:pt idx="177">
                  <c:v>3.3</c:v>
                </c:pt>
                <c:pt idx="178">
                  <c:v>3.17</c:v>
                </c:pt>
                <c:pt idx="179">
                  <c:v>3.28</c:v>
                </c:pt>
                <c:pt idx="180">
                  <c:v>3.1</c:v>
                </c:pt>
                <c:pt idx="181">
                  <c:v>3.05</c:v>
                </c:pt>
                <c:pt idx="182">
                  <c:v>3</c:v>
                </c:pt>
                <c:pt idx="183">
                  <c:v>2.95</c:v>
                </c:pt>
                <c:pt idx="184">
                  <c:v>2.97</c:v>
                </c:pt>
                <c:pt idx="185">
                  <c:v>2.86</c:v>
                </c:pt>
                <c:pt idx="186">
                  <c:v>2.75</c:v>
                </c:pt>
                <c:pt idx="187">
                  <c:v>2.65</c:v>
                </c:pt>
                <c:pt idx="188">
                  <c:v>2.58</c:v>
                </c:pt>
                <c:pt idx="189">
                  <c:v>2.48</c:v>
                </c:pt>
                <c:pt idx="190">
                  <c:v>2.36</c:v>
                </c:pt>
                <c:pt idx="191">
                  <c:v>2.6</c:v>
                </c:pt>
                <c:pt idx="192">
                  <c:v>2.85</c:v>
                </c:pt>
                <c:pt idx="193">
                  <c:v>2.76</c:v>
                </c:pt>
                <c:pt idx="194">
                  <c:v>3.37</c:v>
                </c:pt>
                <c:pt idx="195">
                  <c:v>3.74</c:v>
                </c:pt>
                <c:pt idx="196">
                  <c:v>3.24</c:v>
                </c:pt>
                <c:pt idx="197">
                  <c:v>3.1</c:v>
                </c:pt>
                <c:pt idx="198">
                  <c:v>3.54</c:v>
                </c:pt>
                <c:pt idx="199">
                  <c:v>3.94</c:v>
                </c:pt>
                <c:pt idx="200">
                  <c:v>3.48</c:v>
                </c:pt>
                <c:pt idx="201">
                  <c:v>3.46</c:v>
                </c:pt>
                <c:pt idx="202">
                  <c:v>3.84</c:v>
                </c:pt>
                <c:pt idx="203">
                  <c:v>3.56</c:v>
                </c:pt>
                <c:pt idx="204">
                  <c:v>3.82</c:v>
                </c:pt>
                <c:pt idx="205">
                  <c:v>4.25</c:v>
                </c:pt>
                <c:pt idx="206">
                  <c:v>4</c:v>
                </c:pt>
                <c:pt idx="207">
                  <c:v>3.8</c:v>
                </c:pt>
                <c:pt idx="208">
                  <c:v>3.78</c:v>
                </c:pt>
                <c:pt idx="209">
                  <c:v>3.76</c:v>
                </c:pt>
                <c:pt idx="210">
                  <c:v>3.89</c:v>
                </c:pt>
                <c:pt idx="211">
                  <c:v>3.89</c:v>
                </c:pt>
                <c:pt idx="212">
                  <c:v>3.98</c:v>
                </c:pt>
                <c:pt idx="213">
                  <c:v>3.59</c:v>
                </c:pt>
                <c:pt idx="214">
                  <c:v>3.7</c:v>
                </c:pt>
                <c:pt idx="215">
                  <c:v>3.76</c:v>
                </c:pt>
                <c:pt idx="216">
                  <c:v>3.7</c:v>
                </c:pt>
                <c:pt idx="217">
                  <c:v>3.68</c:v>
                </c:pt>
                <c:pt idx="218">
                  <c:v>3.64</c:v>
                </c:pt>
                <c:pt idx="219">
                  <c:v>4.58</c:v>
                </c:pt>
                <c:pt idx="220">
                  <c:v>4.17</c:v>
                </c:pt>
                <c:pt idx="221">
                  <c:v>4.0199999999999996</c:v>
                </c:pt>
                <c:pt idx="222">
                  <c:v>4.01</c:v>
                </c:pt>
                <c:pt idx="223">
                  <c:v>4.38</c:v>
                </c:pt>
                <c:pt idx="224">
                  <c:v>4.12</c:v>
                </c:pt>
                <c:pt idx="225">
                  <c:v>4.32</c:v>
                </c:pt>
                <c:pt idx="226">
                  <c:v>4.1399999999999997</c:v>
                </c:pt>
                <c:pt idx="227">
                  <c:v>4.0199999999999996</c:v>
                </c:pt>
                <c:pt idx="228">
                  <c:v>4.0999999999999996</c:v>
                </c:pt>
                <c:pt idx="229">
                  <c:v>3.95</c:v>
                </c:pt>
                <c:pt idx="230">
                  <c:v>3.93</c:v>
                </c:pt>
                <c:pt idx="231">
                  <c:v>3.8</c:v>
                </c:pt>
                <c:pt idx="232">
                  <c:v>3.69</c:v>
                </c:pt>
                <c:pt idx="233">
                  <c:v>3.57</c:v>
                </c:pt>
                <c:pt idx="234">
                  <c:v>3.58</c:v>
                </c:pt>
                <c:pt idx="235">
                  <c:v>3.5</c:v>
                </c:pt>
                <c:pt idx="236">
                  <c:v>3.66</c:v>
                </c:pt>
                <c:pt idx="237">
                  <c:v>4.13</c:v>
                </c:pt>
                <c:pt idx="238">
                  <c:v>3.94</c:v>
                </c:pt>
                <c:pt idx="239">
                  <c:v>3.8</c:v>
                </c:pt>
                <c:pt idx="240">
                  <c:v>3.74</c:v>
                </c:pt>
                <c:pt idx="241">
                  <c:v>3.8</c:v>
                </c:pt>
                <c:pt idx="242">
                  <c:v>3.86</c:v>
                </c:pt>
                <c:pt idx="243">
                  <c:v>4.3</c:v>
                </c:pt>
                <c:pt idx="244">
                  <c:v>4.0999999999999996</c:v>
                </c:pt>
                <c:pt idx="245">
                  <c:v>4.12</c:v>
                </c:pt>
                <c:pt idx="246">
                  <c:v>4.16</c:v>
                </c:pt>
                <c:pt idx="247">
                  <c:v>4.03</c:v>
                </c:pt>
                <c:pt idx="248">
                  <c:v>4</c:v>
                </c:pt>
                <c:pt idx="249">
                  <c:v>4.03</c:v>
                </c:pt>
                <c:pt idx="250">
                  <c:v>4.32</c:v>
                </c:pt>
                <c:pt idx="251">
                  <c:v>4.16</c:v>
                </c:pt>
                <c:pt idx="252">
                  <c:v>4.26</c:v>
                </c:pt>
                <c:pt idx="253">
                  <c:v>4.09</c:v>
                </c:pt>
                <c:pt idx="254">
                  <c:v>4.12</c:v>
                </c:pt>
                <c:pt idx="255">
                  <c:v>4.5</c:v>
                </c:pt>
                <c:pt idx="256">
                  <c:v>4.5199999999999996</c:v>
                </c:pt>
                <c:pt idx="257">
                  <c:v>4.5199999999999996</c:v>
                </c:pt>
                <c:pt idx="258">
                  <c:v>4.12</c:v>
                </c:pt>
                <c:pt idx="259">
                  <c:v>3.97</c:v>
                </c:pt>
                <c:pt idx="260">
                  <c:v>3.85</c:v>
                </c:pt>
                <c:pt idx="261">
                  <c:v>3.68</c:v>
                </c:pt>
                <c:pt idx="262">
                  <c:v>3.67</c:v>
                </c:pt>
                <c:pt idx="263">
                  <c:v>3.65</c:v>
                </c:pt>
                <c:pt idx="264">
                  <c:v>3.64</c:v>
                </c:pt>
                <c:pt idx="265">
                  <c:v>3.78</c:v>
                </c:pt>
                <c:pt idx="266">
                  <c:v>3.48</c:v>
                </c:pt>
                <c:pt idx="267">
                  <c:v>3.5</c:v>
                </c:pt>
                <c:pt idx="268">
                  <c:v>3.2</c:v>
                </c:pt>
                <c:pt idx="269">
                  <c:v>3.21</c:v>
                </c:pt>
                <c:pt idx="270">
                  <c:v>3.14</c:v>
                </c:pt>
                <c:pt idx="271">
                  <c:v>3</c:v>
                </c:pt>
                <c:pt idx="272">
                  <c:v>2.9</c:v>
                </c:pt>
                <c:pt idx="273">
                  <c:v>2.87</c:v>
                </c:pt>
                <c:pt idx="274">
                  <c:v>2.86</c:v>
                </c:pt>
                <c:pt idx="275">
                  <c:v>2.82</c:v>
                </c:pt>
                <c:pt idx="276">
                  <c:v>2.78</c:v>
                </c:pt>
                <c:pt idx="277">
                  <c:v>2.8</c:v>
                </c:pt>
                <c:pt idx="278">
                  <c:v>2.68</c:v>
                </c:pt>
                <c:pt idx="279">
                  <c:v>3.2</c:v>
                </c:pt>
                <c:pt idx="280">
                  <c:v>3.45</c:v>
                </c:pt>
                <c:pt idx="281">
                  <c:v>3.18</c:v>
                </c:pt>
                <c:pt idx="282">
                  <c:v>3.05</c:v>
                </c:pt>
                <c:pt idx="283">
                  <c:v>3.05</c:v>
                </c:pt>
                <c:pt idx="284">
                  <c:v>3.18</c:v>
                </c:pt>
                <c:pt idx="285">
                  <c:v>3.1</c:v>
                </c:pt>
                <c:pt idx="286">
                  <c:v>3.1</c:v>
                </c:pt>
                <c:pt idx="287">
                  <c:v>3.09</c:v>
                </c:pt>
                <c:pt idx="288">
                  <c:v>2.83</c:v>
                </c:pt>
                <c:pt idx="289">
                  <c:v>2.87</c:v>
                </c:pt>
                <c:pt idx="290">
                  <c:v>2.66</c:v>
                </c:pt>
                <c:pt idx="291">
                  <c:v>2.57</c:v>
                </c:pt>
                <c:pt idx="292">
                  <c:v>2.5</c:v>
                </c:pt>
                <c:pt idx="293">
                  <c:v>2.4700000000000002</c:v>
                </c:pt>
                <c:pt idx="294">
                  <c:v>2.46</c:v>
                </c:pt>
                <c:pt idx="295">
                  <c:v>2.35</c:v>
                </c:pt>
                <c:pt idx="296">
                  <c:v>2.27</c:v>
                </c:pt>
                <c:pt idx="297">
                  <c:v>2.27</c:v>
                </c:pt>
                <c:pt idx="298">
                  <c:v>2.19</c:v>
                </c:pt>
                <c:pt idx="299">
                  <c:v>2.14</c:v>
                </c:pt>
                <c:pt idx="300">
                  <c:v>2.0699999999999998</c:v>
                </c:pt>
                <c:pt idx="301">
                  <c:v>2.06</c:v>
                </c:pt>
                <c:pt idx="302">
                  <c:v>2.1</c:v>
                </c:pt>
                <c:pt idx="303">
                  <c:v>2.0299999999999998</c:v>
                </c:pt>
                <c:pt idx="304">
                  <c:v>1.98</c:v>
                </c:pt>
                <c:pt idx="305">
                  <c:v>1.92</c:v>
                </c:pt>
                <c:pt idx="306">
                  <c:v>1.9</c:v>
                </c:pt>
                <c:pt idx="307">
                  <c:v>1.97</c:v>
                </c:pt>
                <c:pt idx="308">
                  <c:v>1.96</c:v>
                </c:pt>
                <c:pt idx="309">
                  <c:v>1.95</c:v>
                </c:pt>
                <c:pt idx="310">
                  <c:v>1.87</c:v>
                </c:pt>
                <c:pt idx="311">
                  <c:v>1.82</c:v>
                </c:pt>
                <c:pt idx="312">
                  <c:v>1.78</c:v>
                </c:pt>
                <c:pt idx="313">
                  <c:v>1.79</c:v>
                </c:pt>
                <c:pt idx="314">
                  <c:v>1.75</c:v>
                </c:pt>
                <c:pt idx="315">
                  <c:v>1.73</c:v>
                </c:pt>
                <c:pt idx="316">
                  <c:v>1.77</c:v>
                </c:pt>
                <c:pt idx="317">
                  <c:v>1.75</c:v>
                </c:pt>
                <c:pt idx="318">
                  <c:v>1.79</c:v>
                </c:pt>
                <c:pt idx="319">
                  <c:v>1.7</c:v>
                </c:pt>
                <c:pt idx="320">
                  <c:v>1.57</c:v>
                </c:pt>
                <c:pt idx="321">
                  <c:v>1.56</c:v>
                </c:pt>
                <c:pt idx="322">
                  <c:v>1.52</c:v>
                </c:pt>
                <c:pt idx="323">
                  <c:v>1.5</c:v>
                </c:pt>
                <c:pt idx="324">
                  <c:v>1.46</c:v>
                </c:pt>
                <c:pt idx="325">
                  <c:v>1.52</c:v>
                </c:pt>
                <c:pt idx="326">
                  <c:v>1.5</c:v>
                </c:pt>
                <c:pt idx="327">
                  <c:v>1.54</c:v>
                </c:pt>
                <c:pt idx="328">
                  <c:v>1.61</c:v>
                </c:pt>
                <c:pt idx="329">
                  <c:v>1.65</c:v>
                </c:pt>
                <c:pt idx="330">
                  <c:v>1.72</c:v>
                </c:pt>
                <c:pt idx="331">
                  <c:v>1.75</c:v>
                </c:pt>
                <c:pt idx="332">
                  <c:v>1.77</c:v>
                </c:pt>
                <c:pt idx="333">
                  <c:v>1.64</c:v>
                </c:pt>
                <c:pt idx="334">
                  <c:v>1.57</c:v>
                </c:pt>
                <c:pt idx="335">
                  <c:v>1.75</c:v>
                </c:pt>
                <c:pt idx="336">
                  <c:v>1.65</c:v>
                </c:pt>
                <c:pt idx="337">
                  <c:v>1.66</c:v>
                </c:pt>
                <c:pt idx="338">
                  <c:v>1.64</c:v>
                </c:pt>
                <c:pt idx="339">
                  <c:v>1.62</c:v>
                </c:pt>
                <c:pt idx="340">
                  <c:v>1.64</c:v>
                </c:pt>
                <c:pt idx="341">
                  <c:v>1.65</c:v>
                </c:pt>
                <c:pt idx="342">
                  <c:v>1.62</c:v>
                </c:pt>
                <c:pt idx="343">
                  <c:v>1.62</c:v>
                </c:pt>
                <c:pt idx="344">
                  <c:v>1.55</c:v>
                </c:pt>
                <c:pt idx="345">
                  <c:v>1.54</c:v>
                </c:pt>
                <c:pt idx="346">
                  <c:v>1.45</c:v>
                </c:pt>
                <c:pt idx="347">
                  <c:v>1.43</c:v>
                </c:pt>
                <c:pt idx="348">
                  <c:v>1.4</c:v>
                </c:pt>
                <c:pt idx="349">
                  <c:v>1.35</c:v>
                </c:pt>
                <c:pt idx="350">
                  <c:v>1.34</c:v>
                </c:pt>
                <c:pt idx="351">
                  <c:v>1.33</c:v>
                </c:pt>
                <c:pt idx="352">
                  <c:v>1.31</c:v>
                </c:pt>
                <c:pt idx="353">
                  <c:v>1.27</c:v>
                </c:pt>
                <c:pt idx="354">
                  <c:v>1.24</c:v>
                </c:pt>
                <c:pt idx="355">
                  <c:v>1.22</c:v>
                </c:pt>
                <c:pt idx="356">
                  <c:v>1.19</c:v>
                </c:pt>
                <c:pt idx="357">
                  <c:v>1.19</c:v>
                </c:pt>
                <c:pt idx="358">
                  <c:v>1.19</c:v>
                </c:pt>
                <c:pt idx="359">
                  <c:v>1.1499999999999999</c:v>
                </c:pt>
                <c:pt idx="360">
                  <c:v>1.1200000000000001</c:v>
                </c:pt>
                <c:pt idx="361">
                  <c:v>1.1200000000000001</c:v>
                </c:pt>
                <c:pt idx="362">
                  <c:v>1.1200000000000001</c:v>
                </c:pt>
                <c:pt idx="363">
                  <c:v>1.1200000000000001</c:v>
                </c:pt>
                <c:pt idx="364">
                  <c:v>1.1399999999999999</c:v>
                </c:pt>
                <c:pt idx="365">
                  <c:v>1.17</c:v>
                </c:pt>
                <c:pt idx="366">
                  <c:v>1.1599999999999999</c:v>
                </c:pt>
                <c:pt idx="367">
                  <c:v>1.22</c:v>
                </c:pt>
                <c:pt idx="368">
                  <c:v>1.2</c:v>
                </c:pt>
                <c:pt idx="369">
                  <c:v>1.25</c:v>
                </c:pt>
                <c:pt idx="370">
                  <c:v>1.24</c:v>
                </c:pt>
                <c:pt idx="371">
                  <c:v>1.24</c:v>
                </c:pt>
                <c:pt idx="372">
                  <c:v>1.1499999999999999</c:v>
                </c:pt>
                <c:pt idx="373">
                  <c:v>1.2</c:v>
                </c:pt>
                <c:pt idx="374">
                  <c:v>1.1399999999999999</c:v>
                </c:pt>
                <c:pt idx="375">
                  <c:v>1.1299999999999999</c:v>
                </c:pt>
                <c:pt idx="376">
                  <c:v>1.1000000000000001</c:v>
                </c:pt>
                <c:pt idx="377">
                  <c:v>1.05</c:v>
                </c:pt>
                <c:pt idx="378">
                  <c:v>1.03</c:v>
                </c:pt>
                <c:pt idx="379">
                  <c:v>1.03</c:v>
                </c:pt>
                <c:pt idx="380">
                  <c:v>1.02</c:v>
                </c:pt>
                <c:pt idx="381">
                  <c:v>1</c:v>
                </c:pt>
                <c:pt idx="382">
                  <c:v>0.98</c:v>
                </c:pt>
                <c:pt idx="383">
                  <c:v>0.95</c:v>
                </c:pt>
                <c:pt idx="384">
                  <c:v>0.95</c:v>
                </c:pt>
                <c:pt idx="385">
                  <c:v>1.05</c:v>
                </c:pt>
                <c:pt idx="386">
                  <c:v>1.03</c:v>
                </c:pt>
                <c:pt idx="387">
                  <c:v>1.0900000000000001</c:v>
                </c:pt>
                <c:pt idx="388">
                  <c:v>1.26</c:v>
                </c:pt>
                <c:pt idx="389">
                  <c:v>1.19</c:v>
                </c:pt>
                <c:pt idx="390">
                  <c:v>1.1100000000000001</c:v>
                </c:pt>
                <c:pt idx="391">
                  <c:v>1.1200000000000001</c:v>
                </c:pt>
                <c:pt idx="392">
                  <c:v>1.25</c:v>
                </c:pt>
                <c:pt idx="393">
                  <c:v>1.17</c:v>
                </c:pt>
                <c:pt idx="394">
                  <c:v>1.08</c:v>
                </c:pt>
                <c:pt idx="395">
                  <c:v>1.1000000000000001</c:v>
                </c:pt>
                <c:pt idx="396">
                  <c:v>1.05</c:v>
                </c:pt>
                <c:pt idx="397">
                  <c:v>0.98</c:v>
                </c:pt>
                <c:pt idx="398">
                  <c:v>0.98</c:v>
                </c:pt>
                <c:pt idx="399">
                  <c:v>0.95</c:v>
                </c:pt>
                <c:pt idx="400">
                  <c:v>0.9</c:v>
                </c:pt>
                <c:pt idx="401">
                  <c:v>1</c:v>
                </c:pt>
                <c:pt idx="402">
                  <c:v>0.95</c:v>
                </c:pt>
                <c:pt idx="403">
                  <c:v>0.94</c:v>
                </c:pt>
                <c:pt idx="404">
                  <c:v>0.9</c:v>
                </c:pt>
                <c:pt idx="405">
                  <c:v>0.88</c:v>
                </c:pt>
                <c:pt idx="406">
                  <c:v>0.87</c:v>
                </c:pt>
                <c:pt idx="407">
                  <c:v>0.86</c:v>
                </c:pt>
                <c:pt idx="408">
                  <c:v>0.85</c:v>
                </c:pt>
                <c:pt idx="409">
                  <c:v>0.82</c:v>
                </c:pt>
                <c:pt idx="410">
                  <c:v>0.8</c:v>
                </c:pt>
                <c:pt idx="411">
                  <c:v>0.8</c:v>
                </c:pt>
                <c:pt idx="412">
                  <c:v>0.79</c:v>
                </c:pt>
                <c:pt idx="413">
                  <c:v>0.75</c:v>
                </c:pt>
                <c:pt idx="414">
                  <c:v>0.74</c:v>
                </c:pt>
                <c:pt idx="415">
                  <c:v>0.82</c:v>
                </c:pt>
                <c:pt idx="416">
                  <c:v>0.8</c:v>
                </c:pt>
                <c:pt idx="417">
                  <c:v>0.78</c:v>
                </c:pt>
                <c:pt idx="418">
                  <c:v>0.78</c:v>
                </c:pt>
                <c:pt idx="419">
                  <c:v>0.78</c:v>
                </c:pt>
                <c:pt idx="420">
                  <c:v>0.77</c:v>
                </c:pt>
                <c:pt idx="421">
                  <c:v>0.74</c:v>
                </c:pt>
                <c:pt idx="422">
                  <c:v>0.74</c:v>
                </c:pt>
                <c:pt idx="423">
                  <c:v>0.97</c:v>
                </c:pt>
                <c:pt idx="424">
                  <c:v>0.98</c:v>
                </c:pt>
                <c:pt idx="425">
                  <c:v>0.92</c:v>
                </c:pt>
                <c:pt idx="426">
                  <c:v>0.98</c:v>
                </c:pt>
                <c:pt idx="427">
                  <c:v>0.98</c:v>
                </c:pt>
                <c:pt idx="428">
                  <c:v>0.98</c:v>
                </c:pt>
                <c:pt idx="429">
                  <c:v>0.96</c:v>
                </c:pt>
                <c:pt idx="430">
                  <c:v>0.98</c:v>
                </c:pt>
                <c:pt idx="431">
                  <c:v>0.96</c:v>
                </c:pt>
                <c:pt idx="432">
                  <c:v>0.94</c:v>
                </c:pt>
                <c:pt idx="433">
                  <c:v>0.96</c:v>
                </c:pt>
                <c:pt idx="434">
                  <c:v>0.98</c:v>
                </c:pt>
                <c:pt idx="435">
                  <c:v>1</c:v>
                </c:pt>
                <c:pt idx="436">
                  <c:v>1.05</c:v>
                </c:pt>
                <c:pt idx="437">
                  <c:v>0.94</c:v>
                </c:pt>
                <c:pt idx="438">
                  <c:v>0.94</c:v>
                </c:pt>
                <c:pt idx="439">
                  <c:v>0.9</c:v>
                </c:pt>
                <c:pt idx="440">
                  <c:v>0.88</c:v>
                </c:pt>
                <c:pt idx="441">
                  <c:v>0.86</c:v>
                </c:pt>
                <c:pt idx="442">
                  <c:v>0.85</c:v>
                </c:pt>
                <c:pt idx="443">
                  <c:v>0.92</c:v>
                </c:pt>
                <c:pt idx="444">
                  <c:v>0.91</c:v>
                </c:pt>
                <c:pt idx="445">
                  <c:v>0.94</c:v>
                </c:pt>
                <c:pt idx="446">
                  <c:v>0.92</c:v>
                </c:pt>
                <c:pt idx="447">
                  <c:v>0.92</c:v>
                </c:pt>
                <c:pt idx="448">
                  <c:v>0.9</c:v>
                </c:pt>
                <c:pt idx="449">
                  <c:v>0.9</c:v>
                </c:pt>
                <c:pt idx="450">
                  <c:v>0.88</c:v>
                </c:pt>
                <c:pt idx="451">
                  <c:v>1</c:v>
                </c:pt>
                <c:pt idx="452">
                  <c:v>1.02</c:v>
                </c:pt>
                <c:pt idx="453">
                  <c:v>0.93</c:v>
                </c:pt>
                <c:pt idx="454">
                  <c:v>0.86</c:v>
                </c:pt>
                <c:pt idx="455">
                  <c:v>0.82</c:v>
                </c:pt>
                <c:pt idx="456">
                  <c:v>0.8</c:v>
                </c:pt>
                <c:pt idx="457">
                  <c:v>0.88</c:v>
                </c:pt>
                <c:pt idx="458">
                  <c:v>0.91</c:v>
                </c:pt>
                <c:pt idx="459">
                  <c:v>0.92</c:v>
                </c:pt>
                <c:pt idx="460">
                  <c:v>1</c:v>
                </c:pt>
                <c:pt idx="461">
                  <c:v>0.96</c:v>
                </c:pt>
                <c:pt idx="462">
                  <c:v>0.9</c:v>
                </c:pt>
                <c:pt idx="463">
                  <c:v>0.88</c:v>
                </c:pt>
                <c:pt idx="464">
                  <c:v>0.86</c:v>
                </c:pt>
                <c:pt idx="465">
                  <c:v>0.9</c:v>
                </c:pt>
                <c:pt idx="466">
                  <c:v>0.92</c:v>
                </c:pt>
                <c:pt idx="467">
                  <c:v>0.98</c:v>
                </c:pt>
                <c:pt idx="468">
                  <c:v>0.97</c:v>
                </c:pt>
                <c:pt idx="469">
                  <c:v>0.94</c:v>
                </c:pt>
                <c:pt idx="470">
                  <c:v>0.98</c:v>
                </c:pt>
                <c:pt idx="471">
                  <c:v>0.96</c:v>
                </c:pt>
                <c:pt idx="472">
                  <c:v>0.94</c:v>
                </c:pt>
                <c:pt idx="473">
                  <c:v>0.97</c:v>
                </c:pt>
                <c:pt idx="474">
                  <c:v>0.95</c:v>
                </c:pt>
                <c:pt idx="475">
                  <c:v>0.95</c:v>
                </c:pt>
                <c:pt idx="476">
                  <c:v>0.93</c:v>
                </c:pt>
                <c:pt idx="477">
                  <c:v>0.94</c:v>
                </c:pt>
                <c:pt idx="478">
                  <c:v>0.96</c:v>
                </c:pt>
                <c:pt idx="479">
                  <c:v>0.92</c:v>
                </c:pt>
                <c:pt idx="480">
                  <c:v>0.88</c:v>
                </c:pt>
                <c:pt idx="481">
                  <c:v>0.88</c:v>
                </c:pt>
                <c:pt idx="482">
                  <c:v>0.86</c:v>
                </c:pt>
                <c:pt idx="483">
                  <c:v>0.86</c:v>
                </c:pt>
                <c:pt idx="484">
                  <c:v>0.85</c:v>
                </c:pt>
                <c:pt idx="485">
                  <c:v>0.83</c:v>
                </c:pt>
                <c:pt idx="486">
                  <c:v>0.94</c:v>
                </c:pt>
                <c:pt idx="487">
                  <c:v>0.92</c:v>
                </c:pt>
                <c:pt idx="488">
                  <c:v>0.9</c:v>
                </c:pt>
                <c:pt idx="489">
                  <c:v>0.95</c:v>
                </c:pt>
                <c:pt idx="490">
                  <c:v>1</c:v>
                </c:pt>
                <c:pt idx="491">
                  <c:v>1.05</c:v>
                </c:pt>
                <c:pt idx="492">
                  <c:v>1.03</c:v>
                </c:pt>
                <c:pt idx="493">
                  <c:v>1.1399999999999999</c:v>
                </c:pt>
                <c:pt idx="494">
                  <c:v>1.1200000000000001</c:v>
                </c:pt>
                <c:pt idx="495">
                  <c:v>1.08</c:v>
                </c:pt>
                <c:pt idx="496">
                  <c:v>1.05</c:v>
                </c:pt>
                <c:pt idx="497">
                  <c:v>0.98</c:v>
                </c:pt>
                <c:pt idx="498">
                  <c:v>0.97</c:v>
                </c:pt>
                <c:pt idx="499">
                  <c:v>0.94</c:v>
                </c:pt>
                <c:pt idx="500">
                  <c:v>0.92</c:v>
                </c:pt>
                <c:pt idx="501">
                  <c:v>0.9</c:v>
                </c:pt>
                <c:pt idx="502">
                  <c:v>0.87</c:v>
                </c:pt>
                <c:pt idx="503">
                  <c:v>0.84</c:v>
                </c:pt>
                <c:pt idx="504">
                  <c:v>0.8</c:v>
                </c:pt>
                <c:pt idx="505">
                  <c:v>0.8</c:v>
                </c:pt>
                <c:pt idx="506">
                  <c:v>0.78</c:v>
                </c:pt>
                <c:pt idx="507">
                  <c:v>0.72</c:v>
                </c:pt>
                <c:pt idx="508">
                  <c:v>0.7</c:v>
                </c:pt>
                <c:pt idx="509">
                  <c:v>0.7</c:v>
                </c:pt>
                <c:pt idx="510">
                  <c:v>0.68</c:v>
                </c:pt>
                <c:pt idx="511">
                  <c:v>0.67</c:v>
                </c:pt>
                <c:pt idx="512">
                  <c:v>0.66</c:v>
                </c:pt>
                <c:pt idx="513">
                  <c:v>0.64</c:v>
                </c:pt>
                <c:pt idx="514">
                  <c:v>0.63</c:v>
                </c:pt>
                <c:pt idx="515">
                  <c:v>0.66</c:v>
                </c:pt>
                <c:pt idx="516">
                  <c:v>0.67</c:v>
                </c:pt>
                <c:pt idx="517">
                  <c:v>0.64</c:v>
                </c:pt>
                <c:pt idx="518">
                  <c:v>0.64</c:v>
                </c:pt>
                <c:pt idx="519">
                  <c:v>0.6</c:v>
                </c:pt>
                <c:pt idx="520">
                  <c:v>0.6</c:v>
                </c:pt>
                <c:pt idx="521">
                  <c:v>0.64</c:v>
                </c:pt>
                <c:pt idx="522">
                  <c:v>0.72</c:v>
                </c:pt>
                <c:pt idx="523">
                  <c:v>0.7</c:v>
                </c:pt>
                <c:pt idx="524">
                  <c:v>0.71</c:v>
                </c:pt>
                <c:pt idx="525">
                  <c:v>0.7</c:v>
                </c:pt>
                <c:pt idx="526">
                  <c:v>0.64</c:v>
                </c:pt>
                <c:pt idx="527">
                  <c:v>0.63</c:v>
                </c:pt>
                <c:pt idx="528">
                  <c:v>0.63</c:v>
                </c:pt>
                <c:pt idx="529">
                  <c:v>0.68</c:v>
                </c:pt>
                <c:pt idx="530">
                  <c:v>0.65</c:v>
                </c:pt>
                <c:pt idx="531">
                  <c:v>0.66</c:v>
                </c:pt>
                <c:pt idx="532">
                  <c:v>0.7</c:v>
                </c:pt>
                <c:pt idx="533">
                  <c:v>0.72</c:v>
                </c:pt>
                <c:pt idx="534">
                  <c:v>0.68</c:v>
                </c:pt>
                <c:pt idx="535">
                  <c:v>0.69</c:v>
                </c:pt>
                <c:pt idx="536">
                  <c:v>0.7</c:v>
                </c:pt>
                <c:pt idx="537">
                  <c:v>0.81</c:v>
                </c:pt>
                <c:pt idx="538">
                  <c:v>0.86</c:v>
                </c:pt>
                <c:pt idx="539">
                  <c:v>0.84</c:v>
                </c:pt>
                <c:pt idx="540">
                  <c:v>0.82</c:v>
                </c:pt>
                <c:pt idx="541">
                  <c:v>0.85</c:v>
                </c:pt>
                <c:pt idx="542">
                  <c:v>0.8</c:v>
                </c:pt>
                <c:pt idx="543">
                  <c:v>0.92</c:v>
                </c:pt>
                <c:pt idx="544">
                  <c:v>0.87</c:v>
                </c:pt>
                <c:pt idx="545">
                  <c:v>0.79</c:v>
                </c:pt>
                <c:pt idx="546">
                  <c:v>0.74</c:v>
                </c:pt>
                <c:pt idx="547">
                  <c:v>0.8</c:v>
                </c:pt>
                <c:pt idx="548">
                  <c:v>0.78</c:v>
                </c:pt>
                <c:pt idx="549">
                  <c:v>0.75</c:v>
                </c:pt>
                <c:pt idx="550">
                  <c:v>0.74</c:v>
                </c:pt>
                <c:pt idx="551">
                  <c:v>0.74</c:v>
                </c:pt>
                <c:pt idx="552">
                  <c:v>0.73</c:v>
                </c:pt>
                <c:pt idx="553">
                  <c:v>0.7</c:v>
                </c:pt>
                <c:pt idx="554">
                  <c:v>0.7</c:v>
                </c:pt>
                <c:pt idx="555">
                  <c:v>0.72</c:v>
                </c:pt>
                <c:pt idx="556">
                  <c:v>0.68</c:v>
                </c:pt>
                <c:pt idx="557">
                  <c:v>0.65</c:v>
                </c:pt>
                <c:pt idx="558">
                  <c:v>0.95</c:v>
                </c:pt>
                <c:pt idx="559">
                  <c:v>0.98</c:v>
                </c:pt>
                <c:pt idx="560">
                  <c:v>1</c:v>
                </c:pt>
                <c:pt idx="561">
                  <c:v>1.1399999999999999</c:v>
                </c:pt>
                <c:pt idx="562">
                  <c:v>1.24</c:v>
                </c:pt>
                <c:pt idx="563">
                  <c:v>1.1000000000000001</c:v>
                </c:pt>
                <c:pt idx="564">
                  <c:v>1.1000000000000001</c:v>
                </c:pt>
                <c:pt idx="565">
                  <c:v>1.0900000000000001</c:v>
                </c:pt>
                <c:pt idx="566">
                  <c:v>1</c:v>
                </c:pt>
                <c:pt idx="567">
                  <c:v>1</c:v>
                </c:pt>
                <c:pt idx="568">
                  <c:v>0.98</c:v>
                </c:pt>
                <c:pt idx="569">
                  <c:v>0.98</c:v>
                </c:pt>
                <c:pt idx="570">
                  <c:v>0.98</c:v>
                </c:pt>
                <c:pt idx="571">
                  <c:v>1</c:v>
                </c:pt>
                <c:pt idx="572">
                  <c:v>0.99</c:v>
                </c:pt>
                <c:pt idx="573">
                  <c:v>0.89</c:v>
                </c:pt>
                <c:pt idx="574">
                  <c:v>0.88</c:v>
                </c:pt>
                <c:pt idx="575">
                  <c:v>0.94</c:v>
                </c:pt>
                <c:pt idx="576">
                  <c:v>0.98</c:v>
                </c:pt>
                <c:pt idx="577">
                  <c:v>0.99</c:v>
                </c:pt>
                <c:pt idx="578">
                  <c:v>0.98</c:v>
                </c:pt>
                <c:pt idx="579">
                  <c:v>1.25</c:v>
                </c:pt>
                <c:pt idx="580">
                  <c:v>1.57</c:v>
                </c:pt>
                <c:pt idx="581">
                  <c:v>1.98</c:v>
                </c:pt>
                <c:pt idx="582">
                  <c:v>1.63</c:v>
                </c:pt>
                <c:pt idx="583">
                  <c:v>1.73</c:v>
                </c:pt>
                <c:pt idx="584">
                  <c:v>2.11</c:v>
                </c:pt>
                <c:pt idx="585">
                  <c:v>2.1800000000000002</c:v>
                </c:pt>
                <c:pt idx="586">
                  <c:v>2.2000000000000002</c:v>
                </c:pt>
                <c:pt idx="587">
                  <c:v>2.02</c:v>
                </c:pt>
                <c:pt idx="588">
                  <c:v>1.86</c:v>
                </c:pt>
                <c:pt idx="589">
                  <c:v>1.87</c:v>
                </c:pt>
                <c:pt idx="590">
                  <c:v>1.85</c:v>
                </c:pt>
                <c:pt idx="591">
                  <c:v>1.73</c:v>
                </c:pt>
                <c:pt idx="592">
                  <c:v>1.95</c:v>
                </c:pt>
                <c:pt idx="593">
                  <c:v>1.95</c:v>
                </c:pt>
                <c:pt idx="594">
                  <c:v>1.9</c:v>
                </c:pt>
                <c:pt idx="595">
                  <c:v>1.89</c:v>
                </c:pt>
                <c:pt idx="596">
                  <c:v>2.02</c:v>
                </c:pt>
                <c:pt idx="597">
                  <c:v>2.2000000000000002</c:v>
                </c:pt>
                <c:pt idx="598">
                  <c:v>2.08</c:v>
                </c:pt>
                <c:pt idx="599">
                  <c:v>1.88</c:v>
                </c:pt>
                <c:pt idx="600">
                  <c:v>1.79</c:v>
                </c:pt>
                <c:pt idx="601">
                  <c:v>1.68</c:v>
                </c:pt>
                <c:pt idx="602">
                  <c:v>1.62</c:v>
                </c:pt>
                <c:pt idx="603">
                  <c:v>1.5</c:v>
                </c:pt>
                <c:pt idx="604">
                  <c:v>1.38</c:v>
                </c:pt>
                <c:pt idx="605">
                  <c:v>1.28</c:v>
                </c:pt>
                <c:pt idx="606">
                  <c:v>1.28</c:v>
                </c:pt>
                <c:pt idx="607">
                  <c:v>1.25</c:v>
                </c:pt>
                <c:pt idx="608">
                  <c:v>1.26</c:v>
                </c:pt>
                <c:pt idx="609">
                  <c:v>1.35</c:v>
                </c:pt>
                <c:pt idx="610">
                  <c:v>1.1000000000000001</c:v>
                </c:pt>
                <c:pt idx="611">
                  <c:v>1</c:v>
                </c:pt>
                <c:pt idx="612">
                  <c:v>0.95</c:v>
                </c:pt>
                <c:pt idx="613">
                  <c:v>1</c:v>
                </c:pt>
                <c:pt idx="614">
                  <c:v>1.56</c:v>
                </c:pt>
                <c:pt idx="615">
                  <c:v>1.67</c:v>
                </c:pt>
                <c:pt idx="616">
                  <c:v>1.48</c:v>
                </c:pt>
                <c:pt idx="617">
                  <c:v>1.4</c:v>
                </c:pt>
                <c:pt idx="618">
                  <c:v>1.42</c:v>
                </c:pt>
                <c:pt idx="619">
                  <c:v>1.42</c:v>
                </c:pt>
                <c:pt idx="620">
                  <c:v>1.46</c:v>
                </c:pt>
                <c:pt idx="621">
                  <c:v>1.38</c:v>
                </c:pt>
                <c:pt idx="622">
                  <c:v>1.26</c:v>
                </c:pt>
                <c:pt idx="623">
                  <c:v>1.18</c:v>
                </c:pt>
                <c:pt idx="624">
                  <c:v>1.17</c:v>
                </c:pt>
                <c:pt idx="625">
                  <c:v>1.18</c:v>
                </c:pt>
                <c:pt idx="626">
                  <c:v>1.28</c:v>
                </c:pt>
                <c:pt idx="627">
                  <c:v>1.18</c:v>
                </c:pt>
                <c:pt idx="628">
                  <c:v>1.1000000000000001</c:v>
                </c:pt>
                <c:pt idx="629">
                  <c:v>1.1000000000000001</c:v>
                </c:pt>
                <c:pt idx="630">
                  <c:v>1.08</c:v>
                </c:pt>
                <c:pt idx="631">
                  <c:v>1.3</c:v>
                </c:pt>
                <c:pt idx="632">
                  <c:v>1.2</c:v>
                </c:pt>
                <c:pt idx="633">
                  <c:v>1.1000000000000001</c:v>
                </c:pt>
                <c:pt idx="634">
                  <c:v>1.05</c:v>
                </c:pt>
                <c:pt idx="635">
                  <c:v>1</c:v>
                </c:pt>
                <c:pt idx="636">
                  <c:v>0.98</c:v>
                </c:pt>
                <c:pt idx="637">
                  <c:v>1.08</c:v>
                </c:pt>
                <c:pt idx="638">
                  <c:v>1.32</c:v>
                </c:pt>
                <c:pt idx="639">
                  <c:v>2.62</c:v>
                </c:pt>
                <c:pt idx="640">
                  <c:v>2.42</c:v>
                </c:pt>
                <c:pt idx="641">
                  <c:v>2.2400000000000002</c:v>
                </c:pt>
                <c:pt idx="642">
                  <c:v>2</c:v>
                </c:pt>
                <c:pt idx="643">
                  <c:v>2</c:v>
                </c:pt>
                <c:pt idx="644">
                  <c:v>1.98</c:v>
                </c:pt>
                <c:pt idx="645">
                  <c:v>2.02</c:v>
                </c:pt>
                <c:pt idx="646">
                  <c:v>2.1800000000000002</c:v>
                </c:pt>
                <c:pt idx="647">
                  <c:v>1.93</c:v>
                </c:pt>
                <c:pt idx="648">
                  <c:v>1.8</c:v>
                </c:pt>
                <c:pt idx="649">
                  <c:v>1.78</c:v>
                </c:pt>
                <c:pt idx="650">
                  <c:v>1.72</c:v>
                </c:pt>
                <c:pt idx="651">
                  <c:v>1.74</c:v>
                </c:pt>
                <c:pt idx="652">
                  <c:v>1.6</c:v>
                </c:pt>
                <c:pt idx="653">
                  <c:v>1.6</c:v>
                </c:pt>
                <c:pt idx="654">
                  <c:v>1.7</c:v>
                </c:pt>
                <c:pt idx="655">
                  <c:v>1.54</c:v>
                </c:pt>
                <c:pt idx="656">
                  <c:v>1.49</c:v>
                </c:pt>
                <c:pt idx="657">
                  <c:v>1.49</c:v>
                </c:pt>
                <c:pt idx="658">
                  <c:v>1.4</c:v>
                </c:pt>
                <c:pt idx="659">
                  <c:v>1.4</c:v>
                </c:pt>
                <c:pt idx="660">
                  <c:v>1.35</c:v>
                </c:pt>
                <c:pt idx="661">
                  <c:v>1.36</c:v>
                </c:pt>
                <c:pt idx="662">
                  <c:v>1.3</c:v>
                </c:pt>
                <c:pt idx="663">
                  <c:v>1.25</c:v>
                </c:pt>
                <c:pt idx="664">
                  <c:v>1.3</c:v>
                </c:pt>
                <c:pt idx="665">
                  <c:v>1.3</c:v>
                </c:pt>
                <c:pt idx="666">
                  <c:v>1.55</c:v>
                </c:pt>
                <c:pt idx="667">
                  <c:v>1.59</c:v>
                </c:pt>
                <c:pt idx="668">
                  <c:v>1.6</c:v>
                </c:pt>
                <c:pt idx="669">
                  <c:v>1.62</c:v>
                </c:pt>
                <c:pt idx="670">
                  <c:v>1.85</c:v>
                </c:pt>
                <c:pt idx="671">
                  <c:v>1.92</c:v>
                </c:pt>
                <c:pt idx="672">
                  <c:v>1.94</c:v>
                </c:pt>
                <c:pt idx="673">
                  <c:v>1.92</c:v>
                </c:pt>
                <c:pt idx="674">
                  <c:v>1.9</c:v>
                </c:pt>
                <c:pt idx="675">
                  <c:v>1.9</c:v>
                </c:pt>
                <c:pt idx="676">
                  <c:v>2.1</c:v>
                </c:pt>
                <c:pt idx="677">
                  <c:v>2.04</c:v>
                </c:pt>
                <c:pt idx="678">
                  <c:v>1.94</c:v>
                </c:pt>
                <c:pt idx="679">
                  <c:v>2</c:v>
                </c:pt>
                <c:pt idx="680">
                  <c:v>2.0499999999999998</c:v>
                </c:pt>
                <c:pt idx="681">
                  <c:v>2.27</c:v>
                </c:pt>
                <c:pt idx="682">
                  <c:v>2.14</c:v>
                </c:pt>
                <c:pt idx="683">
                  <c:v>2.16</c:v>
                </c:pt>
                <c:pt idx="684">
                  <c:v>2.06</c:v>
                </c:pt>
                <c:pt idx="685">
                  <c:v>2.06</c:v>
                </c:pt>
                <c:pt idx="686">
                  <c:v>2.0499999999999998</c:v>
                </c:pt>
                <c:pt idx="687">
                  <c:v>2</c:v>
                </c:pt>
                <c:pt idx="688">
                  <c:v>1.82</c:v>
                </c:pt>
                <c:pt idx="689">
                  <c:v>1.7</c:v>
                </c:pt>
                <c:pt idx="690">
                  <c:v>1.6</c:v>
                </c:pt>
                <c:pt idx="691">
                  <c:v>1.54</c:v>
                </c:pt>
                <c:pt idx="692">
                  <c:v>1.5</c:v>
                </c:pt>
                <c:pt idx="693">
                  <c:v>1.52</c:v>
                </c:pt>
                <c:pt idx="694">
                  <c:v>1.4</c:v>
                </c:pt>
                <c:pt idx="695">
                  <c:v>1.89</c:v>
                </c:pt>
                <c:pt idx="696">
                  <c:v>2</c:v>
                </c:pt>
                <c:pt idx="697">
                  <c:v>1.96</c:v>
                </c:pt>
                <c:pt idx="698">
                  <c:v>1.96</c:v>
                </c:pt>
                <c:pt idx="699">
                  <c:v>2.4</c:v>
                </c:pt>
                <c:pt idx="700">
                  <c:v>2.14</c:v>
                </c:pt>
                <c:pt idx="701">
                  <c:v>2.3199999999999998</c:v>
                </c:pt>
                <c:pt idx="702">
                  <c:v>2.2799999999999998</c:v>
                </c:pt>
                <c:pt idx="703">
                  <c:v>2.44</c:v>
                </c:pt>
                <c:pt idx="704">
                  <c:v>2.59</c:v>
                </c:pt>
                <c:pt idx="705">
                  <c:v>2.78</c:v>
                </c:pt>
                <c:pt idx="706">
                  <c:v>2.64</c:v>
                </c:pt>
                <c:pt idx="707">
                  <c:v>2.4900000000000002</c:v>
                </c:pt>
                <c:pt idx="708">
                  <c:v>2.46</c:v>
                </c:pt>
                <c:pt idx="709">
                  <c:v>2.4900000000000002</c:v>
                </c:pt>
                <c:pt idx="710">
                  <c:v>2.4700000000000002</c:v>
                </c:pt>
                <c:pt idx="711">
                  <c:v>2.46</c:v>
                </c:pt>
                <c:pt idx="712">
                  <c:v>2.35</c:v>
                </c:pt>
                <c:pt idx="713">
                  <c:v>2.25</c:v>
                </c:pt>
                <c:pt idx="714">
                  <c:v>2.04</c:v>
                </c:pt>
                <c:pt idx="715">
                  <c:v>2</c:v>
                </c:pt>
                <c:pt idx="716">
                  <c:v>1.9</c:v>
                </c:pt>
                <c:pt idx="717">
                  <c:v>1.84</c:v>
                </c:pt>
                <c:pt idx="718">
                  <c:v>1.8</c:v>
                </c:pt>
                <c:pt idx="719">
                  <c:v>1.75</c:v>
                </c:pt>
                <c:pt idx="720">
                  <c:v>1.79</c:v>
                </c:pt>
                <c:pt idx="721">
                  <c:v>1.75</c:v>
                </c:pt>
                <c:pt idx="722">
                  <c:v>1.64</c:v>
                </c:pt>
                <c:pt idx="723">
                  <c:v>1.6</c:v>
                </c:pt>
                <c:pt idx="724">
                  <c:v>1.56</c:v>
                </c:pt>
                <c:pt idx="725">
                  <c:v>1.57</c:v>
                </c:pt>
                <c:pt idx="726">
                  <c:v>1.55</c:v>
                </c:pt>
                <c:pt idx="727">
                  <c:v>1.6</c:v>
                </c:pt>
                <c:pt idx="728">
                  <c:v>1.5</c:v>
                </c:pt>
                <c:pt idx="729">
                  <c:v>1.4</c:v>
                </c:pt>
                <c:pt idx="730">
                  <c:v>1.3</c:v>
                </c:pt>
                <c:pt idx="731">
                  <c:v>1.3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92B-43DC-ABEC-13A7A059DAAA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1.28</c:v>
                </c:pt>
                <c:pt idx="1">
                  <c:v>1.26</c:v>
                </c:pt>
                <c:pt idx="2">
                  <c:v>1.24</c:v>
                </c:pt>
                <c:pt idx="3">
                  <c:v>1.1599999999999999</c:v>
                </c:pt>
                <c:pt idx="4">
                  <c:v>1.1499999999999999</c:v>
                </c:pt>
                <c:pt idx="5">
                  <c:v>1.1399999999999999</c:v>
                </c:pt>
                <c:pt idx="6">
                  <c:v>1.1499999999999999</c:v>
                </c:pt>
                <c:pt idx="7">
                  <c:v>1.1200000000000001</c:v>
                </c:pt>
                <c:pt idx="8">
                  <c:v>1.1000000000000001</c:v>
                </c:pt>
                <c:pt idx="9">
                  <c:v>1.05</c:v>
                </c:pt>
                <c:pt idx="10">
                  <c:v>1</c:v>
                </c:pt>
                <c:pt idx="11">
                  <c:v>0.98</c:v>
                </c:pt>
                <c:pt idx="12">
                  <c:v>0.98</c:v>
                </c:pt>
                <c:pt idx="13">
                  <c:v>0.97</c:v>
                </c:pt>
                <c:pt idx="14">
                  <c:v>0.95</c:v>
                </c:pt>
                <c:pt idx="15">
                  <c:v>0.94</c:v>
                </c:pt>
                <c:pt idx="16">
                  <c:v>0.92</c:v>
                </c:pt>
                <c:pt idx="17">
                  <c:v>0.92</c:v>
                </c:pt>
                <c:pt idx="18">
                  <c:v>0.92</c:v>
                </c:pt>
                <c:pt idx="19">
                  <c:v>0.91</c:v>
                </c:pt>
                <c:pt idx="20">
                  <c:v>0.9</c:v>
                </c:pt>
                <c:pt idx="21">
                  <c:v>0.9</c:v>
                </c:pt>
                <c:pt idx="22">
                  <c:v>0.89</c:v>
                </c:pt>
                <c:pt idx="23">
                  <c:v>0.88</c:v>
                </c:pt>
                <c:pt idx="24">
                  <c:v>0.87</c:v>
                </c:pt>
                <c:pt idx="25">
                  <c:v>0.85</c:v>
                </c:pt>
                <c:pt idx="26">
                  <c:v>0.83</c:v>
                </c:pt>
                <c:pt idx="27">
                  <c:v>0.8</c:v>
                </c:pt>
                <c:pt idx="28">
                  <c:v>0.79</c:v>
                </c:pt>
                <c:pt idx="29">
                  <c:v>0.79</c:v>
                </c:pt>
                <c:pt idx="30">
                  <c:v>0.78</c:v>
                </c:pt>
                <c:pt idx="31">
                  <c:v>0.76</c:v>
                </c:pt>
                <c:pt idx="32">
                  <c:v>0.75</c:v>
                </c:pt>
                <c:pt idx="33">
                  <c:v>0.85</c:v>
                </c:pt>
                <c:pt idx="34">
                  <c:v>1</c:v>
                </c:pt>
                <c:pt idx="35">
                  <c:v>0.99</c:v>
                </c:pt>
                <c:pt idx="36">
                  <c:v>0.98</c:v>
                </c:pt>
                <c:pt idx="37">
                  <c:v>0.98</c:v>
                </c:pt>
                <c:pt idx="38">
                  <c:v>0.97</c:v>
                </c:pt>
                <c:pt idx="39">
                  <c:v>0.96</c:v>
                </c:pt>
                <c:pt idx="40">
                  <c:v>0.94</c:v>
                </c:pt>
                <c:pt idx="41">
                  <c:v>0.94</c:v>
                </c:pt>
                <c:pt idx="42">
                  <c:v>0.93</c:v>
                </c:pt>
                <c:pt idx="43">
                  <c:v>0.94</c:v>
                </c:pt>
                <c:pt idx="44">
                  <c:v>0.94</c:v>
                </c:pt>
                <c:pt idx="45">
                  <c:v>0.94</c:v>
                </c:pt>
                <c:pt idx="46">
                  <c:v>0.94</c:v>
                </c:pt>
                <c:pt idx="47">
                  <c:v>0.93</c:v>
                </c:pt>
                <c:pt idx="48">
                  <c:v>0.9</c:v>
                </c:pt>
                <c:pt idx="49">
                  <c:v>0.9</c:v>
                </c:pt>
                <c:pt idx="50">
                  <c:v>0.95</c:v>
                </c:pt>
                <c:pt idx="51">
                  <c:v>0.94</c:v>
                </c:pt>
                <c:pt idx="52">
                  <c:v>0.94</c:v>
                </c:pt>
                <c:pt idx="53">
                  <c:v>0.93</c:v>
                </c:pt>
                <c:pt idx="54">
                  <c:v>0.9</c:v>
                </c:pt>
                <c:pt idx="55">
                  <c:v>0.94</c:v>
                </c:pt>
                <c:pt idx="56">
                  <c:v>0.96</c:v>
                </c:pt>
                <c:pt idx="57">
                  <c:v>0.94</c:v>
                </c:pt>
                <c:pt idx="58">
                  <c:v>0.92</c:v>
                </c:pt>
                <c:pt idx="59">
                  <c:v>0.92</c:v>
                </c:pt>
                <c:pt idx="60">
                  <c:v>0.9</c:v>
                </c:pt>
                <c:pt idx="61">
                  <c:v>0.9</c:v>
                </c:pt>
                <c:pt idx="62">
                  <c:v>0.89</c:v>
                </c:pt>
                <c:pt idx="63">
                  <c:v>0.9</c:v>
                </c:pt>
                <c:pt idx="64">
                  <c:v>0.92</c:v>
                </c:pt>
                <c:pt idx="65">
                  <c:v>1.04</c:v>
                </c:pt>
                <c:pt idx="66">
                  <c:v>1.01</c:v>
                </c:pt>
                <c:pt idx="67">
                  <c:v>1.04</c:v>
                </c:pt>
                <c:pt idx="68">
                  <c:v>1.06</c:v>
                </c:pt>
                <c:pt idx="69">
                  <c:v>1.39</c:v>
                </c:pt>
                <c:pt idx="70">
                  <c:v>1.4</c:v>
                </c:pt>
                <c:pt idx="71">
                  <c:v>1.7</c:v>
                </c:pt>
                <c:pt idx="72">
                  <c:v>1.65</c:v>
                </c:pt>
                <c:pt idx="73">
                  <c:v>1.54</c:v>
                </c:pt>
                <c:pt idx="74">
                  <c:v>1.54</c:v>
                </c:pt>
                <c:pt idx="75">
                  <c:v>1.6</c:v>
                </c:pt>
                <c:pt idx="76">
                  <c:v>1.63</c:v>
                </c:pt>
                <c:pt idx="77">
                  <c:v>1.73</c:v>
                </c:pt>
                <c:pt idx="78">
                  <c:v>2</c:v>
                </c:pt>
                <c:pt idx="79">
                  <c:v>2.0499999999999998</c:v>
                </c:pt>
                <c:pt idx="80">
                  <c:v>2.08</c:v>
                </c:pt>
                <c:pt idx="81">
                  <c:v>2.2000000000000002</c:v>
                </c:pt>
                <c:pt idx="82">
                  <c:v>2.21</c:v>
                </c:pt>
                <c:pt idx="83">
                  <c:v>2.1</c:v>
                </c:pt>
                <c:pt idx="84">
                  <c:v>2.25</c:v>
                </c:pt>
                <c:pt idx="85">
                  <c:v>2.36</c:v>
                </c:pt>
                <c:pt idx="86">
                  <c:v>2.84</c:v>
                </c:pt>
                <c:pt idx="87">
                  <c:v>2.66</c:v>
                </c:pt>
                <c:pt idx="88">
                  <c:v>2.54</c:v>
                </c:pt>
                <c:pt idx="89">
                  <c:v>2.74</c:v>
                </c:pt>
                <c:pt idx="90">
                  <c:v>2.67</c:v>
                </c:pt>
                <c:pt idx="91">
                  <c:v>2.48</c:v>
                </c:pt>
                <c:pt idx="92">
                  <c:v>2.4</c:v>
                </c:pt>
                <c:pt idx="93">
                  <c:v>2.35</c:v>
                </c:pt>
                <c:pt idx="94">
                  <c:v>2.34</c:v>
                </c:pt>
                <c:pt idx="95">
                  <c:v>2.34</c:v>
                </c:pt>
                <c:pt idx="96">
                  <c:v>2.29</c:v>
                </c:pt>
                <c:pt idx="97">
                  <c:v>2.2799999999999998</c:v>
                </c:pt>
                <c:pt idx="98">
                  <c:v>2.29</c:v>
                </c:pt>
                <c:pt idx="99">
                  <c:v>2.2599999999999998</c:v>
                </c:pt>
                <c:pt idx="100">
                  <c:v>2.34</c:v>
                </c:pt>
                <c:pt idx="101">
                  <c:v>2.2599999999999998</c:v>
                </c:pt>
                <c:pt idx="102">
                  <c:v>2.25</c:v>
                </c:pt>
                <c:pt idx="103">
                  <c:v>2.27</c:v>
                </c:pt>
                <c:pt idx="104">
                  <c:v>2.2999999999999998</c:v>
                </c:pt>
                <c:pt idx="105">
                  <c:v>2.2000000000000002</c:v>
                </c:pt>
                <c:pt idx="106">
                  <c:v>2.09</c:v>
                </c:pt>
                <c:pt idx="107">
                  <c:v>2.0499999999999998</c:v>
                </c:pt>
                <c:pt idx="108">
                  <c:v>2.04</c:v>
                </c:pt>
                <c:pt idx="109">
                  <c:v>2.06</c:v>
                </c:pt>
                <c:pt idx="110">
                  <c:v>2.0499999999999998</c:v>
                </c:pt>
                <c:pt idx="111">
                  <c:v>2.02</c:v>
                </c:pt>
                <c:pt idx="112">
                  <c:v>1.95</c:v>
                </c:pt>
                <c:pt idx="113">
                  <c:v>1.87</c:v>
                </c:pt>
                <c:pt idx="114">
                  <c:v>1.76</c:v>
                </c:pt>
                <c:pt idx="115">
                  <c:v>1.74</c:v>
                </c:pt>
                <c:pt idx="116">
                  <c:v>1.74</c:v>
                </c:pt>
                <c:pt idx="117">
                  <c:v>1.87</c:v>
                </c:pt>
                <c:pt idx="118">
                  <c:v>1.87</c:v>
                </c:pt>
                <c:pt idx="119">
                  <c:v>1.95</c:v>
                </c:pt>
                <c:pt idx="120">
                  <c:v>1.87</c:v>
                </c:pt>
                <c:pt idx="121">
                  <c:v>1.95</c:v>
                </c:pt>
                <c:pt idx="122">
                  <c:v>1.9</c:v>
                </c:pt>
                <c:pt idx="123">
                  <c:v>1.93</c:v>
                </c:pt>
                <c:pt idx="124">
                  <c:v>1.8</c:v>
                </c:pt>
                <c:pt idx="125">
                  <c:v>1.74</c:v>
                </c:pt>
                <c:pt idx="126">
                  <c:v>1.73</c:v>
                </c:pt>
                <c:pt idx="127">
                  <c:v>1.6</c:v>
                </c:pt>
                <c:pt idx="128">
                  <c:v>1.6</c:v>
                </c:pt>
                <c:pt idx="129">
                  <c:v>1.72</c:v>
                </c:pt>
                <c:pt idx="130">
                  <c:v>1.72</c:v>
                </c:pt>
                <c:pt idx="131">
                  <c:v>1.76</c:v>
                </c:pt>
                <c:pt idx="132">
                  <c:v>1.78</c:v>
                </c:pt>
                <c:pt idx="133">
                  <c:v>1.95</c:v>
                </c:pt>
                <c:pt idx="134">
                  <c:v>1.8</c:v>
                </c:pt>
                <c:pt idx="135">
                  <c:v>1.8</c:v>
                </c:pt>
                <c:pt idx="136">
                  <c:v>1.77</c:v>
                </c:pt>
                <c:pt idx="137">
                  <c:v>1.7</c:v>
                </c:pt>
                <c:pt idx="138">
                  <c:v>1.7</c:v>
                </c:pt>
                <c:pt idx="139">
                  <c:v>1.7</c:v>
                </c:pt>
                <c:pt idx="140">
                  <c:v>1.6</c:v>
                </c:pt>
                <c:pt idx="141">
                  <c:v>1.5</c:v>
                </c:pt>
                <c:pt idx="142">
                  <c:v>1.47</c:v>
                </c:pt>
                <c:pt idx="143">
                  <c:v>1.45</c:v>
                </c:pt>
                <c:pt idx="144">
                  <c:v>1.43</c:v>
                </c:pt>
                <c:pt idx="145">
                  <c:v>1.28</c:v>
                </c:pt>
                <c:pt idx="146">
                  <c:v>1.3</c:v>
                </c:pt>
                <c:pt idx="147">
                  <c:v>1.32</c:v>
                </c:pt>
                <c:pt idx="148">
                  <c:v>1.59</c:v>
                </c:pt>
                <c:pt idx="149">
                  <c:v>2.44</c:v>
                </c:pt>
                <c:pt idx="150">
                  <c:v>2.5099999999999998</c:v>
                </c:pt>
                <c:pt idx="151">
                  <c:v>2.56</c:v>
                </c:pt>
                <c:pt idx="152">
                  <c:v>2.4900000000000002</c:v>
                </c:pt>
                <c:pt idx="153">
                  <c:v>2.61</c:v>
                </c:pt>
                <c:pt idx="154">
                  <c:v>3.1</c:v>
                </c:pt>
                <c:pt idx="155">
                  <c:v>3.22</c:v>
                </c:pt>
                <c:pt idx="156">
                  <c:v>3.08</c:v>
                </c:pt>
                <c:pt idx="157">
                  <c:v>2.92</c:v>
                </c:pt>
                <c:pt idx="158">
                  <c:v>2.62</c:v>
                </c:pt>
                <c:pt idx="159">
                  <c:v>2.48</c:v>
                </c:pt>
                <c:pt idx="160">
                  <c:v>2.4500000000000002</c:v>
                </c:pt>
                <c:pt idx="161">
                  <c:v>2.9</c:v>
                </c:pt>
                <c:pt idx="162">
                  <c:v>3.35</c:v>
                </c:pt>
                <c:pt idx="163">
                  <c:v>3.05</c:v>
                </c:pt>
                <c:pt idx="164">
                  <c:v>3</c:v>
                </c:pt>
                <c:pt idx="165">
                  <c:v>3.08</c:v>
                </c:pt>
                <c:pt idx="166">
                  <c:v>3.08</c:v>
                </c:pt>
                <c:pt idx="167">
                  <c:v>3.2</c:v>
                </c:pt>
                <c:pt idx="168">
                  <c:v>3.14</c:v>
                </c:pt>
                <c:pt idx="169">
                  <c:v>3.06</c:v>
                </c:pt>
                <c:pt idx="170">
                  <c:v>2.84</c:v>
                </c:pt>
                <c:pt idx="171">
                  <c:v>2.68</c:v>
                </c:pt>
                <c:pt idx="172">
                  <c:v>2.79</c:v>
                </c:pt>
                <c:pt idx="173">
                  <c:v>2.62</c:v>
                </c:pt>
                <c:pt idx="174">
                  <c:v>2.62</c:v>
                </c:pt>
                <c:pt idx="175">
                  <c:v>2.7</c:v>
                </c:pt>
                <c:pt idx="176">
                  <c:v>2.62</c:v>
                </c:pt>
                <c:pt idx="177">
                  <c:v>2.48</c:v>
                </c:pt>
                <c:pt idx="178">
                  <c:v>2.37</c:v>
                </c:pt>
                <c:pt idx="179">
                  <c:v>2.29</c:v>
                </c:pt>
                <c:pt idx="180">
                  <c:v>2.1800000000000002</c:v>
                </c:pt>
                <c:pt idx="181">
                  <c:v>2.09</c:v>
                </c:pt>
                <c:pt idx="182">
                  <c:v>2</c:v>
                </c:pt>
                <c:pt idx="183">
                  <c:v>1.95</c:v>
                </c:pt>
                <c:pt idx="184">
                  <c:v>1.9</c:v>
                </c:pt>
                <c:pt idx="185">
                  <c:v>1.88</c:v>
                </c:pt>
                <c:pt idx="186">
                  <c:v>2.14</c:v>
                </c:pt>
                <c:pt idx="187">
                  <c:v>2.0499999999999998</c:v>
                </c:pt>
                <c:pt idx="188">
                  <c:v>1.89</c:v>
                </c:pt>
                <c:pt idx="189">
                  <c:v>1.89</c:v>
                </c:pt>
                <c:pt idx="190">
                  <c:v>1.85</c:v>
                </c:pt>
                <c:pt idx="191">
                  <c:v>1.9</c:v>
                </c:pt>
                <c:pt idx="192">
                  <c:v>1.9</c:v>
                </c:pt>
                <c:pt idx="193">
                  <c:v>1.88</c:v>
                </c:pt>
                <c:pt idx="194">
                  <c:v>1.84</c:v>
                </c:pt>
                <c:pt idx="195">
                  <c:v>1.84</c:v>
                </c:pt>
                <c:pt idx="196">
                  <c:v>1.8</c:v>
                </c:pt>
                <c:pt idx="197">
                  <c:v>1.83</c:v>
                </c:pt>
                <c:pt idx="198">
                  <c:v>1.78</c:v>
                </c:pt>
                <c:pt idx="199">
                  <c:v>1.75</c:v>
                </c:pt>
                <c:pt idx="200">
                  <c:v>1.7</c:v>
                </c:pt>
                <c:pt idx="201">
                  <c:v>1.7</c:v>
                </c:pt>
                <c:pt idx="202">
                  <c:v>1.68</c:v>
                </c:pt>
                <c:pt idx="203">
                  <c:v>1.83</c:v>
                </c:pt>
                <c:pt idx="204">
                  <c:v>1.8</c:v>
                </c:pt>
                <c:pt idx="205">
                  <c:v>1.75</c:v>
                </c:pt>
                <c:pt idx="206">
                  <c:v>1.65</c:v>
                </c:pt>
                <c:pt idx="207">
                  <c:v>1.6</c:v>
                </c:pt>
                <c:pt idx="208">
                  <c:v>1.59</c:v>
                </c:pt>
                <c:pt idx="209">
                  <c:v>1.54</c:v>
                </c:pt>
                <c:pt idx="210">
                  <c:v>1.52</c:v>
                </c:pt>
                <c:pt idx="211">
                  <c:v>1.62</c:v>
                </c:pt>
                <c:pt idx="212">
                  <c:v>1.45</c:v>
                </c:pt>
                <c:pt idx="213">
                  <c:v>1.43</c:v>
                </c:pt>
                <c:pt idx="214">
                  <c:v>1.35</c:v>
                </c:pt>
                <c:pt idx="215">
                  <c:v>1.47</c:v>
                </c:pt>
                <c:pt idx="216">
                  <c:v>1.93</c:v>
                </c:pt>
                <c:pt idx="217">
                  <c:v>1.6</c:v>
                </c:pt>
                <c:pt idx="218">
                  <c:v>1.55</c:v>
                </c:pt>
                <c:pt idx="219">
                  <c:v>1.8</c:v>
                </c:pt>
                <c:pt idx="220">
                  <c:v>1.94</c:v>
                </c:pt>
                <c:pt idx="221">
                  <c:v>2.15</c:v>
                </c:pt>
                <c:pt idx="222">
                  <c:v>2.57</c:v>
                </c:pt>
                <c:pt idx="223">
                  <c:v>2.65</c:v>
                </c:pt>
                <c:pt idx="224">
                  <c:v>2.72</c:v>
                </c:pt>
                <c:pt idx="225">
                  <c:v>2.87</c:v>
                </c:pt>
                <c:pt idx="226">
                  <c:v>2.93</c:v>
                </c:pt>
                <c:pt idx="227">
                  <c:v>2.9</c:v>
                </c:pt>
                <c:pt idx="228">
                  <c:v>2.8</c:v>
                </c:pt>
                <c:pt idx="229">
                  <c:v>2.8</c:v>
                </c:pt>
                <c:pt idx="230">
                  <c:v>2.82</c:v>
                </c:pt>
                <c:pt idx="231">
                  <c:v>2.94</c:v>
                </c:pt>
                <c:pt idx="232">
                  <c:v>2.86</c:v>
                </c:pt>
                <c:pt idx="233">
                  <c:v>2.77</c:v>
                </c:pt>
                <c:pt idx="234">
                  <c:v>2.75</c:v>
                </c:pt>
                <c:pt idx="235">
                  <c:v>2.62</c:v>
                </c:pt>
                <c:pt idx="236">
                  <c:v>2.5</c:v>
                </c:pt>
                <c:pt idx="237">
                  <c:v>2.6</c:v>
                </c:pt>
                <c:pt idx="238">
                  <c:v>2.58</c:v>
                </c:pt>
                <c:pt idx="239">
                  <c:v>2.5</c:v>
                </c:pt>
                <c:pt idx="240">
                  <c:v>2.87</c:v>
                </c:pt>
                <c:pt idx="241">
                  <c:v>2.92</c:v>
                </c:pt>
                <c:pt idx="242">
                  <c:v>2.98</c:v>
                </c:pt>
                <c:pt idx="243">
                  <c:v>2.71</c:v>
                </c:pt>
                <c:pt idx="244">
                  <c:v>2.9</c:v>
                </c:pt>
                <c:pt idx="245">
                  <c:v>2.72</c:v>
                </c:pt>
                <c:pt idx="246">
                  <c:v>3.2</c:v>
                </c:pt>
                <c:pt idx="247">
                  <c:v>2.9</c:v>
                </c:pt>
                <c:pt idx="248">
                  <c:v>2.82</c:v>
                </c:pt>
                <c:pt idx="249">
                  <c:v>2.76</c:v>
                </c:pt>
                <c:pt idx="250">
                  <c:v>3.1</c:v>
                </c:pt>
                <c:pt idx="251">
                  <c:v>3.72</c:v>
                </c:pt>
                <c:pt idx="252">
                  <c:v>3.23</c:v>
                </c:pt>
                <c:pt idx="253">
                  <c:v>3.26</c:v>
                </c:pt>
                <c:pt idx="254">
                  <c:v>2.85</c:v>
                </c:pt>
                <c:pt idx="255">
                  <c:v>2.84</c:v>
                </c:pt>
                <c:pt idx="256">
                  <c:v>2.87</c:v>
                </c:pt>
                <c:pt idx="257">
                  <c:v>2.88</c:v>
                </c:pt>
                <c:pt idx="258">
                  <c:v>2.79</c:v>
                </c:pt>
                <c:pt idx="259">
                  <c:v>2.76</c:v>
                </c:pt>
                <c:pt idx="260">
                  <c:v>2.95</c:v>
                </c:pt>
                <c:pt idx="261">
                  <c:v>2.79</c:v>
                </c:pt>
                <c:pt idx="262">
                  <c:v>2.7</c:v>
                </c:pt>
                <c:pt idx="263">
                  <c:v>2.72</c:v>
                </c:pt>
                <c:pt idx="264">
                  <c:v>2.8</c:v>
                </c:pt>
                <c:pt idx="265">
                  <c:v>2.74</c:v>
                </c:pt>
                <c:pt idx="266">
                  <c:v>2.66</c:v>
                </c:pt>
                <c:pt idx="267">
                  <c:v>3.6</c:v>
                </c:pt>
                <c:pt idx="268">
                  <c:v>2.8</c:v>
                </c:pt>
                <c:pt idx="269">
                  <c:v>2.68</c:v>
                </c:pt>
                <c:pt idx="270">
                  <c:v>2.5499999999999998</c:v>
                </c:pt>
                <c:pt idx="271">
                  <c:v>2.56</c:v>
                </c:pt>
                <c:pt idx="272">
                  <c:v>3.38</c:v>
                </c:pt>
                <c:pt idx="273">
                  <c:v>2.9</c:v>
                </c:pt>
                <c:pt idx="274">
                  <c:v>3.38</c:v>
                </c:pt>
                <c:pt idx="275">
                  <c:v>3.5</c:v>
                </c:pt>
                <c:pt idx="276">
                  <c:v>3.35</c:v>
                </c:pt>
                <c:pt idx="277">
                  <c:v>3.32</c:v>
                </c:pt>
                <c:pt idx="278">
                  <c:v>3.2</c:v>
                </c:pt>
                <c:pt idx="279">
                  <c:v>3</c:v>
                </c:pt>
                <c:pt idx="280">
                  <c:v>2.88</c:v>
                </c:pt>
                <c:pt idx="281">
                  <c:v>2.92</c:v>
                </c:pt>
                <c:pt idx="282">
                  <c:v>3.06</c:v>
                </c:pt>
                <c:pt idx="283">
                  <c:v>3.25</c:v>
                </c:pt>
                <c:pt idx="284">
                  <c:v>3.62</c:v>
                </c:pt>
                <c:pt idx="285">
                  <c:v>3.98</c:v>
                </c:pt>
                <c:pt idx="286">
                  <c:v>4.3499999999999996</c:v>
                </c:pt>
                <c:pt idx="287">
                  <c:v>3.98</c:v>
                </c:pt>
                <c:pt idx="288">
                  <c:v>4.3499999999999996</c:v>
                </c:pt>
                <c:pt idx="289">
                  <c:v>4.32</c:v>
                </c:pt>
                <c:pt idx="290">
                  <c:v>4.3</c:v>
                </c:pt>
                <c:pt idx="291">
                  <c:v>3.92</c:v>
                </c:pt>
                <c:pt idx="292">
                  <c:v>3.67</c:v>
                </c:pt>
                <c:pt idx="293">
                  <c:v>3.61</c:v>
                </c:pt>
                <c:pt idx="294">
                  <c:v>3.56</c:v>
                </c:pt>
                <c:pt idx="295">
                  <c:v>3.52</c:v>
                </c:pt>
                <c:pt idx="296">
                  <c:v>3.4</c:v>
                </c:pt>
                <c:pt idx="297">
                  <c:v>3.46</c:v>
                </c:pt>
                <c:pt idx="298">
                  <c:v>3.44</c:v>
                </c:pt>
                <c:pt idx="299">
                  <c:v>3.35</c:v>
                </c:pt>
                <c:pt idx="300">
                  <c:v>3.4</c:v>
                </c:pt>
                <c:pt idx="301">
                  <c:v>3.11</c:v>
                </c:pt>
                <c:pt idx="302">
                  <c:v>3.67</c:v>
                </c:pt>
                <c:pt idx="303">
                  <c:v>3.52</c:v>
                </c:pt>
                <c:pt idx="304">
                  <c:v>3.87</c:v>
                </c:pt>
                <c:pt idx="305">
                  <c:v>3.6</c:v>
                </c:pt>
                <c:pt idx="306">
                  <c:v>4.05</c:v>
                </c:pt>
                <c:pt idx="307">
                  <c:v>3.6</c:v>
                </c:pt>
                <c:pt idx="308">
                  <c:v>3.46</c:v>
                </c:pt>
                <c:pt idx="309">
                  <c:v>3.36</c:v>
                </c:pt>
                <c:pt idx="310">
                  <c:v>3.2</c:v>
                </c:pt>
                <c:pt idx="311">
                  <c:v>3</c:v>
                </c:pt>
                <c:pt idx="312">
                  <c:v>2.78</c:v>
                </c:pt>
                <c:pt idx="313">
                  <c:v>2.76</c:v>
                </c:pt>
                <c:pt idx="314">
                  <c:v>2.64</c:v>
                </c:pt>
                <c:pt idx="315">
                  <c:v>2.5499999999999998</c:v>
                </c:pt>
                <c:pt idx="316">
                  <c:v>2.57</c:v>
                </c:pt>
                <c:pt idx="317">
                  <c:v>2.58</c:v>
                </c:pt>
                <c:pt idx="318">
                  <c:v>2.54</c:v>
                </c:pt>
                <c:pt idx="319">
                  <c:v>2.48</c:v>
                </c:pt>
                <c:pt idx="320">
                  <c:v>2.44</c:v>
                </c:pt>
                <c:pt idx="321">
                  <c:v>2.35</c:v>
                </c:pt>
                <c:pt idx="322">
                  <c:v>2.2599999999999998</c:v>
                </c:pt>
                <c:pt idx="323">
                  <c:v>2.23</c:v>
                </c:pt>
                <c:pt idx="324">
                  <c:v>2.2000000000000002</c:v>
                </c:pt>
                <c:pt idx="325">
                  <c:v>2.14</c:v>
                </c:pt>
                <c:pt idx="326">
                  <c:v>2.16</c:v>
                </c:pt>
                <c:pt idx="327">
                  <c:v>2.2599999999999998</c:v>
                </c:pt>
                <c:pt idx="328">
                  <c:v>2.08</c:v>
                </c:pt>
                <c:pt idx="329">
                  <c:v>2.02</c:v>
                </c:pt>
                <c:pt idx="330">
                  <c:v>2.08</c:v>
                </c:pt>
                <c:pt idx="331">
                  <c:v>1.89</c:v>
                </c:pt>
                <c:pt idx="332">
                  <c:v>2.14</c:v>
                </c:pt>
                <c:pt idx="333">
                  <c:v>2.02</c:v>
                </c:pt>
                <c:pt idx="334">
                  <c:v>1.98</c:v>
                </c:pt>
                <c:pt idx="335">
                  <c:v>1.88</c:v>
                </c:pt>
                <c:pt idx="336">
                  <c:v>1.8</c:v>
                </c:pt>
                <c:pt idx="337">
                  <c:v>1.85</c:v>
                </c:pt>
                <c:pt idx="338">
                  <c:v>1.86</c:v>
                </c:pt>
                <c:pt idx="339">
                  <c:v>1.85</c:v>
                </c:pt>
                <c:pt idx="340">
                  <c:v>1.8</c:v>
                </c:pt>
                <c:pt idx="341">
                  <c:v>1.7</c:v>
                </c:pt>
                <c:pt idx="342">
                  <c:v>1.6</c:v>
                </c:pt>
                <c:pt idx="343">
                  <c:v>1.6</c:v>
                </c:pt>
                <c:pt idx="344">
                  <c:v>1.58</c:v>
                </c:pt>
                <c:pt idx="345">
                  <c:v>1.57</c:v>
                </c:pt>
                <c:pt idx="346">
                  <c:v>1.55</c:v>
                </c:pt>
                <c:pt idx="347">
                  <c:v>1.55</c:v>
                </c:pt>
                <c:pt idx="348">
                  <c:v>1.53</c:v>
                </c:pt>
                <c:pt idx="349">
                  <c:v>1.5</c:v>
                </c:pt>
                <c:pt idx="350">
                  <c:v>1.53</c:v>
                </c:pt>
                <c:pt idx="351">
                  <c:v>1.7</c:v>
                </c:pt>
                <c:pt idx="352">
                  <c:v>1.64</c:v>
                </c:pt>
                <c:pt idx="353">
                  <c:v>1.6</c:v>
                </c:pt>
                <c:pt idx="354">
                  <c:v>1.45</c:v>
                </c:pt>
                <c:pt idx="355">
                  <c:v>1.45</c:v>
                </c:pt>
                <c:pt idx="356">
                  <c:v>1.29</c:v>
                </c:pt>
                <c:pt idx="357">
                  <c:v>1.26</c:v>
                </c:pt>
                <c:pt idx="358">
                  <c:v>1.2</c:v>
                </c:pt>
                <c:pt idx="359">
                  <c:v>1.54</c:v>
                </c:pt>
                <c:pt idx="360">
                  <c:v>1.3</c:v>
                </c:pt>
                <c:pt idx="361">
                  <c:v>1.27</c:v>
                </c:pt>
                <c:pt idx="362">
                  <c:v>1.1499999999999999</c:v>
                </c:pt>
                <c:pt idx="363">
                  <c:v>1.26</c:v>
                </c:pt>
                <c:pt idx="364">
                  <c:v>1.26</c:v>
                </c:pt>
                <c:pt idx="365">
                  <c:v>1.67</c:v>
                </c:pt>
                <c:pt idx="366">
                  <c:v>1.72</c:v>
                </c:pt>
                <c:pt idx="367">
                  <c:v>1.5</c:v>
                </c:pt>
                <c:pt idx="368">
                  <c:v>1.4</c:v>
                </c:pt>
                <c:pt idx="369">
                  <c:v>1.36</c:v>
                </c:pt>
                <c:pt idx="370">
                  <c:v>1.3</c:v>
                </c:pt>
                <c:pt idx="371">
                  <c:v>1.28</c:v>
                </c:pt>
                <c:pt idx="372">
                  <c:v>1.27</c:v>
                </c:pt>
                <c:pt idx="373">
                  <c:v>1.51</c:v>
                </c:pt>
                <c:pt idx="374">
                  <c:v>1.53</c:v>
                </c:pt>
                <c:pt idx="375">
                  <c:v>1.25</c:v>
                </c:pt>
                <c:pt idx="376">
                  <c:v>1.2</c:v>
                </c:pt>
                <c:pt idx="377">
                  <c:v>1.18</c:v>
                </c:pt>
                <c:pt idx="378">
                  <c:v>1.1499999999999999</c:v>
                </c:pt>
                <c:pt idx="379">
                  <c:v>1.1499999999999999</c:v>
                </c:pt>
                <c:pt idx="380">
                  <c:v>1.1299999999999999</c:v>
                </c:pt>
                <c:pt idx="381">
                  <c:v>1.1200000000000001</c:v>
                </c:pt>
                <c:pt idx="382">
                  <c:v>1.1299999999999999</c:v>
                </c:pt>
                <c:pt idx="383">
                  <c:v>1.1100000000000001</c:v>
                </c:pt>
                <c:pt idx="384">
                  <c:v>1.1000000000000001</c:v>
                </c:pt>
                <c:pt idx="385">
                  <c:v>1.1000000000000001</c:v>
                </c:pt>
                <c:pt idx="386">
                  <c:v>1.3</c:v>
                </c:pt>
                <c:pt idx="387">
                  <c:v>1.18</c:v>
                </c:pt>
                <c:pt idx="388">
                  <c:v>1.1399999999999999</c:v>
                </c:pt>
                <c:pt idx="389">
                  <c:v>1.1200000000000001</c:v>
                </c:pt>
                <c:pt idx="390">
                  <c:v>1.1000000000000001</c:v>
                </c:pt>
                <c:pt idx="391">
                  <c:v>1.1000000000000001</c:v>
                </c:pt>
                <c:pt idx="392">
                  <c:v>1.0900000000000001</c:v>
                </c:pt>
                <c:pt idx="393">
                  <c:v>1.08</c:v>
                </c:pt>
                <c:pt idx="394">
                  <c:v>1.07</c:v>
                </c:pt>
                <c:pt idx="395">
                  <c:v>1.0900000000000001</c:v>
                </c:pt>
                <c:pt idx="396">
                  <c:v>1.1100000000000001</c:v>
                </c:pt>
                <c:pt idx="397">
                  <c:v>1.1299999999999999</c:v>
                </c:pt>
                <c:pt idx="398">
                  <c:v>1.1000000000000001</c:v>
                </c:pt>
                <c:pt idx="399">
                  <c:v>1.1000000000000001</c:v>
                </c:pt>
                <c:pt idx="400">
                  <c:v>1.0900000000000001</c:v>
                </c:pt>
                <c:pt idx="401">
                  <c:v>1.1200000000000001</c:v>
                </c:pt>
                <c:pt idx="402">
                  <c:v>1.1499999999999999</c:v>
                </c:pt>
                <c:pt idx="403">
                  <c:v>1.25</c:v>
                </c:pt>
                <c:pt idx="404">
                  <c:v>1.25</c:v>
                </c:pt>
                <c:pt idx="405">
                  <c:v>1.4</c:v>
                </c:pt>
                <c:pt idx="406">
                  <c:v>1.46</c:v>
                </c:pt>
                <c:pt idx="407">
                  <c:v>1.4</c:v>
                </c:pt>
                <c:pt idx="408">
                  <c:v>1.44</c:v>
                </c:pt>
                <c:pt idx="409">
                  <c:v>1.35</c:v>
                </c:pt>
                <c:pt idx="410">
                  <c:v>1.3</c:v>
                </c:pt>
                <c:pt idx="411">
                  <c:v>1.28</c:v>
                </c:pt>
                <c:pt idx="412">
                  <c:v>1.2</c:v>
                </c:pt>
                <c:pt idx="413">
                  <c:v>1.2</c:v>
                </c:pt>
                <c:pt idx="414">
                  <c:v>1.3</c:v>
                </c:pt>
                <c:pt idx="415">
                  <c:v>1.38</c:v>
                </c:pt>
                <c:pt idx="416">
                  <c:v>1.37</c:v>
                </c:pt>
                <c:pt idx="417">
                  <c:v>1.3</c:v>
                </c:pt>
                <c:pt idx="418">
                  <c:v>1.2</c:v>
                </c:pt>
                <c:pt idx="419">
                  <c:v>1.2</c:v>
                </c:pt>
                <c:pt idx="420">
                  <c:v>1.1499999999999999</c:v>
                </c:pt>
                <c:pt idx="421">
                  <c:v>1.1399999999999999</c:v>
                </c:pt>
                <c:pt idx="422">
                  <c:v>1.1299999999999999</c:v>
                </c:pt>
                <c:pt idx="423">
                  <c:v>1.06</c:v>
                </c:pt>
                <c:pt idx="424">
                  <c:v>1.1100000000000001</c:v>
                </c:pt>
                <c:pt idx="425">
                  <c:v>1.06</c:v>
                </c:pt>
                <c:pt idx="426">
                  <c:v>1</c:v>
                </c:pt>
                <c:pt idx="427">
                  <c:v>0.98</c:v>
                </c:pt>
                <c:pt idx="428">
                  <c:v>0.96</c:v>
                </c:pt>
                <c:pt idx="429">
                  <c:v>0.96</c:v>
                </c:pt>
                <c:pt idx="430">
                  <c:v>0.95</c:v>
                </c:pt>
                <c:pt idx="431">
                  <c:v>0.94</c:v>
                </c:pt>
                <c:pt idx="432">
                  <c:v>0.92</c:v>
                </c:pt>
                <c:pt idx="433">
                  <c:v>0.9</c:v>
                </c:pt>
                <c:pt idx="434">
                  <c:v>0.88</c:v>
                </c:pt>
                <c:pt idx="435">
                  <c:v>0.85</c:v>
                </c:pt>
                <c:pt idx="436">
                  <c:v>0.83</c:v>
                </c:pt>
                <c:pt idx="437">
                  <c:v>0.8</c:v>
                </c:pt>
                <c:pt idx="438">
                  <c:v>0.78</c:v>
                </c:pt>
                <c:pt idx="439">
                  <c:v>0.78</c:v>
                </c:pt>
                <c:pt idx="440">
                  <c:v>0.76</c:v>
                </c:pt>
                <c:pt idx="441">
                  <c:v>0.9</c:v>
                </c:pt>
                <c:pt idx="442">
                  <c:v>0.98</c:v>
                </c:pt>
                <c:pt idx="443">
                  <c:v>1</c:v>
                </c:pt>
                <c:pt idx="444">
                  <c:v>1.01</c:v>
                </c:pt>
                <c:pt idx="445">
                  <c:v>1.02</c:v>
                </c:pt>
                <c:pt idx="446">
                  <c:v>1.1000000000000001</c:v>
                </c:pt>
                <c:pt idx="447">
                  <c:v>1.66</c:v>
                </c:pt>
                <c:pt idx="448">
                  <c:v>1.34</c:v>
                </c:pt>
                <c:pt idx="449">
                  <c:v>1.4</c:v>
                </c:pt>
                <c:pt idx="450">
                  <c:v>1.46</c:v>
                </c:pt>
                <c:pt idx="451">
                  <c:v>1.85</c:v>
                </c:pt>
                <c:pt idx="452">
                  <c:v>1.65</c:v>
                </c:pt>
                <c:pt idx="453">
                  <c:v>1.46</c:v>
                </c:pt>
                <c:pt idx="454">
                  <c:v>1.28</c:v>
                </c:pt>
                <c:pt idx="455">
                  <c:v>1.25</c:v>
                </c:pt>
                <c:pt idx="456">
                  <c:v>1.22</c:v>
                </c:pt>
                <c:pt idx="457">
                  <c:v>1.21</c:v>
                </c:pt>
                <c:pt idx="458">
                  <c:v>1.2</c:v>
                </c:pt>
                <c:pt idx="459">
                  <c:v>1.17</c:v>
                </c:pt>
                <c:pt idx="460">
                  <c:v>1.32</c:v>
                </c:pt>
                <c:pt idx="461">
                  <c:v>1.48</c:v>
                </c:pt>
                <c:pt idx="462">
                  <c:v>1.62</c:v>
                </c:pt>
                <c:pt idx="463">
                  <c:v>1.56</c:v>
                </c:pt>
                <c:pt idx="464">
                  <c:v>1.46</c:v>
                </c:pt>
                <c:pt idx="465">
                  <c:v>1.38</c:v>
                </c:pt>
                <c:pt idx="466">
                  <c:v>1.35</c:v>
                </c:pt>
                <c:pt idx="467">
                  <c:v>1.46</c:v>
                </c:pt>
                <c:pt idx="468">
                  <c:v>1.32</c:v>
                </c:pt>
                <c:pt idx="469">
                  <c:v>1.33</c:v>
                </c:pt>
                <c:pt idx="470">
                  <c:v>1</c:v>
                </c:pt>
                <c:pt idx="471">
                  <c:v>1</c:v>
                </c:pt>
                <c:pt idx="472">
                  <c:v>0.98</c:v>
                </c:pt>
                <c:pt idx="473">
                  <c:v>1.37</c:v>
                </c:pt>
                <c:pt idx="474">
                  <c:v>1.29</c:v>
                </c:pt>
                <c:pt idx="475">
                  <c:v>1.2</c:v>
                </c:pt>
                <c:pt idx="476">
                  <c:v>1.42</c:v>
                </c:pt>
                <c:pt idx="477">
                  <c:v>1.5</c:v>
                </c:pt>
                <c:pt idx="478">
                  <c:v>1.48</c:v>
                </c:pt>
                <c:pt idx="479">
                  <c:v>1.4</c:v>
                </c:pt>
                <c:pt idx="480">
                  <c:v>1.32</c:v>
                </c:pt>
                <c:pt idx="481">
                  <c:v>1.25</c:v>
                </c:pt>
                <c:pt idx="482">
                  <c:v>1.2</c:v>
                </c:pt>
                <c:pt idx="483">
                  <c:v>1.2</c:v>
                </c:pt>
                <c:pt idx="484">
                  <c:v>1.18</c:v>
                </c:pt>
                <c:pt idx="485">
                  <c:v>1.18</c:v>
                </c:pt>
                <c:pt idx="486">
                  <c:v>1.1599999999999999</c:v>
                </c:pt>
                <c:pt idx="487">
                  <c:v>1.17</c:v>
                </c:pt>
                <c:pt idx="488">
                  <c:v>1.1599999999999999</c:v>
                </c:pt>
                <c:pt idx="489">
                  <c:v>1.1399999999999999</c:v>
                </c:pt>
                <c:pt idx="490">
                  <c:v>1.1000000000000001</c:v>
                </c:pt>
                <c:pt idx="491">
                  <c:v>1.1000000000000001</c:v>
                </c:pt>
                <c:pt idx="492">
                  <c:v>1.1499999999999999</c:v>
                </c:pt>
                <c:pt idx="493">
                  <c:v>1.24</c:v>
                </c:pt>
                <c:pt idx="494">
                  <c:v>1.1000000000000001</c:v>
                </c:pt>
                <c:pt idx="495">
                  <c:v>0.98</c:v>
                </c:pt>
                <c:pt idx="496">
                  <c:v>0.98</c:v>
                </c:pt>
                <c:pt idx="497">
                  <c:v>1</c:v>
                </c:pt>
                <c:pt idx="498">
                  <c:v>1.02</c:v>
                </c:pt>
                <c:pt idx="499">
                  <c:v>1.2</c:v>
                </c:pt>
                <c:pt idx="500">
                  <c:v>1.1299999999999999</c:v>
                </c:pt>
                <c:pt idx="501">
                  <c:v>1.1499999999999999</c:v>
                </c:pt>
                <c:pt idx="502">
                  <c:v>1.18</c:v>
                </c:pt>
                <c:pt idx="503">
                  <c:v>1.18</c:v>
                </c:pt>
                <c:pt idx="504">
                  <c:v>1.1499999999999999</c:v>
                </c:pt>
                <c:pt idx="505">
                  <c:v>1.2</c:v>
                </c:pt>
                <c:pt idx="506">
                  <c:v>1.34</c:v>
                </c:pt>
                <c:pt idx="507">
                  <c:v>1.68</c:v>
                </c:pt>
                <c:pt idx="508">
                  <c:v>1.4</c:v>
                </c:pt>
                <c:pt idx="509">
                  <c:v>1.39</c:v>
                </c:pt>
                <c:pt idx="510">
                  <c:v>1.47</c:v>
                </c:pt>
                <c:pt idx="511">
                  <c:v>1.64</c:v>
                </c:pt>
                <c:pt idx="512">
                  <c:v>1.72</c:v>
                </c:pt>
                <c:pt idx="513">
                  <c:v>1.66</c:v>
                </c:pt>
                <c:pt idx="514">
                  <c:v>1.56</c:v>
                </c:pt>
                <c:pt idx="515">
                  <c:v>1.46</c:v>
                </c:pt>
                <c:pt idx="516">
                  <c:v>1.45</c:v>
                </c:pt>
                <c:pt idx="517">
                  <c:v>1.4</c:v>
                </c:pt>
                <c:pt idx="518">
                  <c:v>1.4</c:v>
                </c:pt>
                <c:pt idx="519">
                  <c:v>1.39</c:v>
                </c:pt>
                <c:pt idx="520">
                  <c:v>1.38</c:v>
                </c:pt>
                <c:pt idx="521">
                  <c:v>1.3</c:v>
                </c:pt>
                <c:pt idx="522">
                  <c:v>1.4</c:v>
                </c:pt>
                <c:pt idx="523">
                  <c:v>1.2</c:v>
                </c:pt>
                <c:pt idx="524">
                  <c:v>1.19</c:v>
                </c:pt>
                <c:pt idx="525">
                  <c:v>1.24</c:v>
                </c:pt>
                <c:pt idx="526">
                  <c:v>1.25</c:v>
                </c:pt>
                <c:pt idx="527">
                  <c:v>1.2</c:v>
                </c:pt>
                <c:pt idx="528">
                  <c:v>1.3</c:v>
                </c:pt>
                <c:pt idx="529">
                  <c:v>1.28</c:v>
                </c:pt>
                <c:pt idx="530">
                  <c:v>1.27</c:v>
                </c:pt>
                <c:pt idx="531">
                  <c:v>1.2</c:v>
                </c:pt>
                <c:pt idx="532">
                  <c:v>1.28</c:v>
                </c:pt>
                <c:pt idx="533">
                  <c:v>1.24</c:v>
                </c:pt>
                <c:pt idx="534">
                  <c:v>1.2</c:v>
                </c:pt>
                <c:pt idx="535">
                  <c:v>1.1200000000000001</c:v>
                </c:pt>
                <c:pt idx="536">
                  <c:v>1.1000000000000001</c:v>
                </c:pt>
                <c:pt idx="537">
                  <c:v>1.1000000000000001</c:v>
                </c:pt>
                <c:pt idx="538">
                  <c:v>1.08</c:v>
                </c:pt>
                <c:pt idx="539">
                  <c:v>1.05</c:v>
                </c:pt>
                <c:pt idx="540">
                  <c:v>1.02</c:v>
                </c:pt>
                <c:pt idx="541">
                  <c:v>1.02</c:v>
                </c:pt>
                <c:pt idx="542">
                  <c:v>1</c:v>
                </c:pt>
                <c:pt idx="543">
                  <c:v>1.2</c:v>
                </c:pt>
                <c:pt idx="544">
                  <c:v>1.25</c:v>
                </c:pt>
                <c:pt idx="545">
                  <c:v>1.2</c:v>
                </c:pt>
                <c:pt idx="546">
                  <c:v>1.27</c:v>
                </c:pt>
                <c:pt idx="547">
                  <c:v>1.24</c:v>
                </c:pt>
                <c:pt idx="548">
                  <c:v>1.28</c:v>
                </c:pt>
                <c:pt idx="549">
                  <c:v>1.3</c:v>
                </c:pt>
                <c:pt idx="550">
                  <c:v>1.35</c:v>
                </c:pt>
                <c:pt idx="551">
                  <c:v>1.34</c:v>
                </c:pt>
                <c:pt idx="552">
                  <c:v>1.28</c:v>
                </c:pt>
                <c:pt idx="553">
                  <c:v>1.29</c:v>
                </c:pt>
                <c:pt idx="554">
                  <c:v>1.24</c:v>
                </c:pt>
                <c:pt idx="555">
                  <c:v>1.34</c:v>
                </c:pt>
                <c:pt idx="556">
                  <c:v>1.28</c:v>
                </c:pt>
                <c:pt idx="557">
                  <c:v>1.34</c:v>
                </c:pt>
                <c:pt idx="558">
                  <c:v>1.38</c:v>
                </c:pt>
                <c:pt idx="559">
                  <c:v>1.3</c:v>
                </c:pt>
                <c:pt idx="560">
                  <c:v>1.35</c:v>
                </c:pt>
                <c:pt idx="561">
                  <c:v>1.3</c:v>
                </c:pt>
                <c:pt idx="562">
                  <c:v>1.25</c:v>
                </c:pt>
                <c:pt idx="563">
                  <c:v>1.1399999999999999</c:v>
                </c:pt>
                <c:pt idx="564">
                  <c:v>1.1000000000000001</c:v>
                </c:pt>
                <c:pt idx="565">
                  <c:v>1.08</c:v>
                </c:pt>
                <c:pt idx="566">
                  <c:v>1.08</c:v>
                </c:pt>
                <c:pt idx="567">
                  <c:v>1.08</c:v>
                </c:pt>
                <c:pt idx="568">
                  <c:v>1.07</c:v>
                </c:pt>
                <c:pt idx="569">
                  <c:v>1.07</c:v>
                </c:pt>
                <c:pt idx="570">
                  <c:v>1.06</c:v>
                </c:pt>
                <c:pt idx="571">
                  <c:v>1.02</c:v>
                </c:pt>
                <c:pt idx="572">
                  <c:v>1</c:v>
                </c:pt>
                <c:pt idx="573">
                  <c:v>1</c:v>
                </c:pt>
                <c:pt idx="574">
                  <c:v>1.1299999999999999</c:v>
                </c:pt>
                <c:pt idx="575">
                  <c:v>1.49</c:v>
                </c:pt>
                <c:pt idx="576">
                  <c:v>1.64</c:v>
                </c:pt>
                <c:pt idx="577">
                  <c:v>1.62</c:v>
                </c:pt>
                <c:pt idx="578">
                  <c:v>1.64</c:v>
                </c:pt>
                <c:pt idx="579">
                  <c:v>1.89</c:v>
                </c:pt>
                <c:pt idx="580">
                  <c:v>1.9</c:v>
                </c:pt>
                <c:pt idx="581">
                  <c:v>1.83</c:v>
                </c:pt>
                <c:pt idx="582">
                  <c:v>1.6</c:v>
                </c:pt>
                <c:pt idx="583">
                  <c:v>1.46</c:v>
                </c:pt>
                <c:pt idx="584">
                  <c:v>1.3</c:v>
                </c:pt>
                <c:pt idx="585">
                  <c:v>1.29</c:v>
                </c:pt>
                <c:pt idx="586">
                  <c:v>1.28</c:v>
                </c:pt>
                <c:pt idx="587">
                  <c:v>1.1599999999999999</c:v>
                </c:pt>
                <c:pt idx="588">
                  <c:v>1.3</c:v>
                </c:pt>
                <c:pt idx="589">
                  <c:v>1.6</c:v>
                </c:pt>
                <c:pt idx="590">
                  <c:v>1.78</c:v>
                </c:pt>
                <c:pt idx="591">
                  <c:v>1.9</c:v>
                </c:pt>
                <c:pt idx="592">
                  <c:v>1.85</c:v>
                </c:pt>
                <c:pt idx="593">
                  <c:v>1.8</c:v>
                </c:pt>
                <c:pt idx="594">
                  <c:v>1.8</c:v>
                </c:pt>
                <c:pt idx="595">
                  <c:v>1.82</c:v>
                </c:pt>
                <c:pt idx="596">
                  <c:v>2.15</c:v>
                </c:pt>
                <c:pt idx="597">
                  <c:v>2.0299999999999998</c:v>
                </c:pt>
                <c:pt idx="598">
                  <c:v>1.95</c:v>
                </c:pt>
                <c:pt idx="599">
                  <c:v>1.77</c:v>
                </c:pt>
                <c:pt idx="600">
                  <c:v>1.6</c:v>
                </c:pt>
                <c:pt idx="601">
                  <c:v>1.51</c:v>
                </c:pt>
                <c:pt idx="602">
                  <c:v>1.48</c:v>
                </c:pt>
                <c:pt idx="603">
                  <c:v>1.1200000000000001</c:v>
                </c:pt>
                <c:pt idx="604">
                  <c:v>1.41</c:v>
                </c:pt>
                <c:pt idx="605">
                  <c:v>1.4</c:v>
                </c:pt>
                <c:pt idx="606">
                  <c:v>1.41</c:v>
                </c:pt>
                <c:pt idx="607">
                  <c:v>1.35</c:v>
                </c:pt>
                <c:pt idx="608">
                  <c:v>1.6</c:v>
                </c:pt>
                <c:pt idx="609">
                  <c:v>2.2799999999999998</c:v>
                </c:pt>
                <c:pt idx="610">
                  <c:v>2.27</c:v>
                </c:pt>
                <c:pt idx="611">
                  <c:v>2.15</c:v>
                </c:pt>
                <c:pt idx="612">
                  <c:v>2.17</c:v>
                </c:pt>
                <c:pt idx="613">
                  <c:v>2.2000000000000002</c:v>
                </c:pt>
                <c:pt idx="614">
                  <c:v>2.23</c:v>
                </c:pt>
                <c:pt idx="615">
                  <c:v>2.41</c:v>
                </c:pt>
                <c:pt idx="616">
                  <c:v>2.2999999999999998</c:v>
                </c:pt>
                <c:pt idx="617">
                  <c:v>2.35</c:v>
                </c:pt>
                <c:pt idx="618">
                  <c:v>2.2999999999999998</c:v>
                </c:pt>
                <c:pt idx="619">
                  <c:v>2.4500000000000002</c:v>
                </c:pt>
                <c:pt idx="620">
                  <c:v>2.4500000000000002</c:v>
                </c:pt>
                <c:pt idx="621">
                  <c:v>2.46</c:v>
                </c:pt>
                <c:pt idx="622">
                  <c:v>2.85</c:v>
                </c:pt>
                <c:pt idx="623">
                  <c:v>2.48</c:v>
                </c:pt>
                <c:pt idx="624">
                  <c:v>2.25</c:v>
                </c:pt>
                <c:pt idx="625">
                  <c:v>2.19</c:v>
                </c:pt>
                <c:pt idx="626">
                  <c:v>2</c:v>
                </c:pt>
                <c:pt idx="627">
                  <c:v>1.86</c:v>
                </c:pt>
                <c:pt idx="628">
                  <c:v>1.85</c:v>
                </c:pt>
                <c:pt idx="629">
                  <c:v>1.97</c:v>
                </c:pt>
                <c:pt idx="630">
                  <c:v>1.94</c:v>
                </c:pt>
                <c:pt idx="631">
                  <c:v>1.77</c:v>
                </c:pt>
                <c:pt idx="632">
                  <c:v>1.72</c:v>
                </c:pt>
                <c:pt idx="633">
                  <c:v>1.7</c:v>
                </c:pt>
                <c:pt idx="634">
                  <c:v>1.74</c:v>
                </c:pt>
                <c:pt idx="635">
                  <c:v>1.7</c:v>
                </c:pt>
                <c:pt idx="636">
                  <c:v>1.65</c:v>
                </c:pt>
                <c:pt idx="637">
                  <c:v>1.56</c:v>
                </c:pt>
                <c:pt idx="638">
                  <c:v>1.76</c:v>
                </c:pt>
                <c:pt idx="639">
                  <c:v>1.7</c:v>
                </c:pt>
                <c:pt idx="640">
                  <c:v>1.42</c:v>
                </c:pt>
                <c:pt idx="641">
                  <c:v>1.38</c:v>
                </c:pt>
                <c:pt idx="642">
                  <c:v>1.47</c:v>
                </c:pt>
                <c:pt idx="643">
                  <c:v>1.48</c:v>
                </c:pt>
                <c:pt idx="644">
                  <c:v>1.4</c:v>
                </c:pt>
                <c:pt idx="645">
                  <c:v>1.54</c:v>
                </c:pt>
                <c:pt idx="646">
                  <c:v>1.5</c:v>
                </c:pt>
                <c:pt idx="647">
                  <c:v>2.5</c:v>
                </c:pt>
                <c:pt idx="648">
                  <c:v>2.2000000000000002</c:v>
                </c:pt>
                <c:pt idx="649">
                  <c:v>1.9</c:v>
                </c:pt>
                <c:pt idx="650">
                  <c:v>1.87</c:v>
                </c:pt>
                <c:pt idx="651">
                  <c:v>1.9</c:v>
                </c:pt>
                <c:pt idx="652">
                  <c:v>2.2000000000000002</c:v>
                </c:pt>
                <c:pt idx="653">
                  <c:v>2.4700000000000002</c:v>
                </c:pt>
                <c:pt idx="654">
                  <c:v>2.46</c:v>
                </c:pt>
                <c:pt idx="655">
                  <c:v>2.3199999999999998</c:v>
                </c:pt>
                <c:pt idx="656">
                  <c:v>2.46</c:v>
                </c:pt>
                <c:pt idx="657">
                  <c:v>2.5</c:v>
                </c:pt>
                <c:pt idx="658">
                  <c:v>2.71</c:v>
                </c:pt>
                <c:pt idx="659">
                  <c:v>2.7</c:v>
                </c:pt>
                <c:pt idx="660">
                  <c:v>2.71</c:v>
                </c:pt>
                <c:pt idx="661">
                  <c:v>2.62</c:v>
                </c:pt>
                <c:pt idx="662">
                  <c:v>2.85</c:v>
                </c:pt>
                <c:pt idx="663">
                  <c:v>3.14</c:v>
                </c:pt>
                <c:pt idx="664">
                  <c:v>2.96</c:v>
                </c:pt>
                <c:pt idx="665">
                  <c:v>3.04</c:v>
                </c:pt>
                <c:pt idx="666">
                  <c:v>3.23</c:v>
                </c:pt>
                <c:pt idx="667">
                  <c:v>3.76</c:v>
                </c:pt>
                <c:pt idx="668">
                  <c:v>3.6</c:v>
                </c:pt>
                <c:pt idx="669">
                  <c:v>3.86</c:v>
                </c:pt>
                <c:pt idx="670">
                  <c:v>4.0999999999999996</c:v>
                </c:pt>
                <c:pt idx="671">
                  <c:v>4.05</c:v>
                </c:pt>
                <c:pt idx="672">
                  <c:v>3.65</c:v>
                </c:pt>
                <c:pt idx="673">
                  <c:v>3.76</c:v>
                </c:pt>
                <c:pt idx="674">
                  <c:v>4.4000000000000004</c:v>
                </c:pt>
                <c:pt idx="675">
                  <c:v>4.5599999999999996</c:v>
                </c:pt>
                <c:pt idx="676">
                  <c:v>4.0999999999999996</c:v>
                </c:pt>
                <c:pt idx="677">
                  <c:v>3.86</c:v>
                </c:pt>
                <c:pt idx="678">
                  <c:v>3.78</c:v>
                </c:pt>
                <c:pt idx="679">
                  <c:v>3.66</c:v>
                </c:pt>
                <c:pt idx="680">
                  <c:v>3.64</c:v>
                </c:pt>
                <c:pt idx="681">
                  <c:v>3.5</c:v>
                </c:pt>
                <c:pt idx="682">
                  <c:v>3.4</c:v>
                </c:pt>
                <c:pt idx="683">
                  <c:v>3.47</c:v>
                </c:pt>
                <c:pt idx="684">
                  <c:v>3.37</c:v>
                </c:pt>
                <c:pt idx="685">
                  <c:v>3.47</c:v>
                </c:pt>
                <c:pt idx="686">
                  <c:v>3.46</c:v>
                </c:pt>
                <c:pt idx="687">
                  <c:v>3.5</c:v>
                </c:pt>
                <c:pt idx="688">
                  <c:v>3.6</c:v>
                </c:pt>
                <c:pt idx="689">
                  <c:v>3.56</c:v>
                </c:pt>
                <c:pt idx="690">
                  <c:v>3.49</c:v>
                </c:pt>
                <c:pt idx="691">
                  <c:v>3.39</c:v>
                </c:pt>
                <c:pt idx="692">
                  <c:v>3.25</c:v>
                </c:pt>
                <c:pt idx="693">
                  <c:v>3.15</c:v>
                </c:pt>
                <c:pt idx="694">
                  <c:v>3.05</c:v>
                </c:pt>
                <c:pt idx="695">
                  <c:v>3</c:v>
                </c:pt>
                <c:pt idx="696">
                  <c:v>2.95</c:v>
                </c:pt>
                <c:pt idx="697">
                  <c:v>2.9</c:v>
                </c:pt>
                <c:pt idx="698">
                  <c:v>2.85</c:v>
                </c:pt>
                <c:pt idx="699">
                  <c:v>2.75</c:v>
                </c:pt>
                <c:pt idx="700">
                  <c:v>2.86</c:v>
                </c:pt>
                <c:pt idx="701">
                  <c:v>2.88</c:v>
                </c:pt>
                <c:pt idx="702">
                  <c:v>2.75</c:v>
                </c:pt>
                <c:pt idx="703">
                  <c:v>2.68</c:v>
                </c:pt>
                <c:pt idx="704">
                  <c:v>2.65</c:v>
                </c:pt>
                <c:pt idx="705">
                  <c:v>2.87</c:v>
                </c:pt>
                <c:pt idx="706">
                  <c:v>2.93</c:v>
                </c:pt>
                <c:pt idx="707">
                  <c:v>2.92</c:v>
                </c:pt>
                <c:pt idx="708">
                  <c:v>2.86</c:v>
                </c:pt>
                <c:pt idx="709">
                  <c:v>2.96</c:v>
                </c:pt>
                <c:pt idx="710">
                  <c:v>3.1</c:v>
                </c:pt>
                <c:pt idx="711">
                  <c:v>3.08</c:v>
                </c:pt>
                <c:pt idx="712">
                  <c:v>3.2</c:v>
                </c:pt>
                <c:pt idx="713">
                  <c:v>3.49</c:v>
                </c:pt>
                <c:pt idx="714">
                  <c:v>3.56</c:v>
                </c:pt>
                <c:pt idx="715">
                  <c:v>4.5599999999999996</c:v>
                </c:pt>
                <c:pt idx="716">
                  <c:v>5.0999999999999996</c:v>
                </c:pt>
                <c:pt idx="717">
                  <c:v>4.92</c:v>
                </c:pt>
                <c:pt idx="718">
                  <c:v>4.7300000000000004</c:v>
                </c:pt>
                <c:pt idx="719">
                  <c:v>4.55</c:v>
                </c:pt>
                <c:pt idx="720">
                  <c:v>4.5</c:v>
                </c:pt>
                <c:pt idx="721">
                  <c:v>4.28</c:v>
                </c:pt>
                <c:pt idx="722">
                  <c:v>4.1399999999999997</c:v>
                </c:pt>
                <c:pt idx="723">
                  <c:v>4</c:v>
                </c:pt>
                <c:pt idx="724">
                  <c:v>3.75</c:v>
                </c:pt>
                <c:pt idx="725">
                  <c:v>4.46</c:v>
                </c:pt>
                <c:pt idx="726">
                  <c:v>4.38</c:v>
                </c:pt>
                <c:pt idx="727">
                  <c:v>3.25</c:v>
                </c:pt>
                <c:pt idx="728">
                  <c:v>3.14</c:v>
                </c:pt>
                <c:pt idx="729">
                  <c:v>3.1</c:v>
                </c:pt>
                <c:pt idx="730">
                  <c:v>3</c:v>
                </c:pt>
                <c:pt idx="73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92B-43DC-ABEC-13A7A059DAAA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DATOS!$AN$3:$AN$734</c:f>
              <c:numCache>
                <c:formatCode>0.00</c:formatCode>
                <c:ptCount val="732"/>
                <c:pt idx="0">
                  <c:v>2.99</c:v>
                </c:pt>
                <c:pt idx="1">
                  <c:v>2.9</c:v>
                </c:pt>
                <c:pt idx="2">
                  <c:v>2.86</c:v>
                </c:pt>
                <c:pt idx="3">
                  <c:v>2.86</c:v>
                </c:pt>
                <c:pt idx="4">
                  <c:v>2.8</c:v>
                </c:pt>
                <c:pt idx="5">
                  <c:v>2.7</c:v>
                </c:pt>
                <c:pt idx="6">
                  <c:v>2.74</c:v>
                </c:pt>
                <c:pt idx="7">
                  <c:v>2.4300000000000002</c:v>
                </c:pt>
                <c:pt idx="8">
                  <c:v>2.38</c:v>
                </c:pt>
                <c:pt idx="9">
                  <c:v>2.33</c:v>
                </c:pt>
                <c:pt idx="10">
                  <c:v>2.4500000000000002</c:v>
                </c:pt>
                <c:pt idx="11">
                  <c:v>2.97</c:v>
                </c:pt>
                <c:pt idx="12">
                  <c:v>2.5499999999999998</c:v>
                </c:pt>
                <c:pt idx="13">
                  <c:v>2.98</c:v>
                </c:pt>
                <c:pt idx="14">
                  <c:v>2.98</c:v>
                </c:pt>
                <c:pt idx="15">
                  <c:v>2.83</c:v>
                </c:pt>
                <c:pt idx="16">
                  <c:v>2.97</c:v>
                </c:pt>
                <c:pt idx="17">
                  <c:v>3.02</c:v>
                </c:pt>
                <c:pt idx="18">
                  <c:v>3.14</c:v>
                </c:pt>
                <c:pt idx="19">
                  <c:v>3.2</c:v>
                </c:pt>
                <c:pt idx="20">
                  <c:v>3.25</c:v>
                </c:pt>
                <c:pt idx="21">
                  <c:v>3.29</c:v>
                </c:pt>
                <c:pt idx="22">
                  <c:v>3.3</c:v>
                </c:pt>
                <c:pt idx="23">
                  <c:v>3.43</c:v>
                </c:pt>
                <c:pt idx="24">
                  <c:v>3.4</c:v>
                </c:pt>
                <c:pt idx="25">
                  <c:v>3.36</c:v>
                </c:pt>
                <c:pt idx="26">
                  <c:v>3.27</c:v>
                </c:pt>
                <c:pt idx="27">
                  <c:v>3.1</c:v>
                </c:pt>
                <c:pt idx="28">
                  <c:v>3.1</c:v>
                </c:pt>
                <c:pt idx="29">
                  <c:v>3</c:v>
                </c:pt>
                <c:pt idx="30">
                  <c:v>2.97</c:v>
                </c:pt>
                <c:pt idx="31">
                  <c:v>2.9</c:v>
                </c:pt>
                <c:pt idx="32">
                  <c:v>2.88</c:v>
                </c:pt>
                <c:pt idx="33">
                  <c:v>2.76</c:v>
                </c:pt>
                <c:pt idx="34">
                  <c:v>2.7</c:v>
                </c:pt>
                <c:pt idx="35">
                  <c:v>2.7</c:v>
                </c:pt>
                <c:pt idx="36">
                  <c:v>2.72</c:v>
                </c:pt>
                <c:pt idx="37">
                  <c:v>2.66</c:v>
                </c:pt>
                <c:pt idx="38">
                  <c:v>2.64</c:v>
                </c:pt>
                <c:pt idx="39">
                  <c:v>2.5</c:v>
                </c:pt>
                <c:pt idx="40">
                  <c:v>2.48</c:v>
                </c:pt>
                <c:pt idx="41">
                  <c:v>2.37</c:v>
                </c:pt>
                <c:pt idx="42">
                  <c:v>2.25</c:v>
                </c:pt>
                <c:pt idx="43">
                  <c:v>2.1800000000000002</c:v>
                </c:pt>
                <c:pt idx="44">
                  <c:v>2.36</c:v>
                </c:pt>
                <c:pt idx="45">
                  <c:v>2.4300000000000002</c:v>
                </c:pt>
                <c:pt idx="46">
                  <c:v>2.4500000000000002</c:v>
                </c:pt>
                <c:pt idx="47">
                  <c:v>2.5</c:v>
                </c:pt>
                <c:pt idx="48">
                  <c:v>2.4700000000000002</c:v>
                </c:pt>
                <c:pt idx="49">
                  <c:v>2.4700000000000002</c:v>
                </c:pt>
                <c:pt idx="50">
                  <c:v>2.44</c:v>
                </c:pt>
                <c:pt idx="51">
                  <c:v>2.58</c:v>
                </c:pt>
                <c:pt idx="52">
                  <c:v>2.5</c:v>
                </c:pt>
                <c:pt idx="53">
                  <c:v>2.5</c:v>
                </c:pt>
                <c:pt idx="54">
                  <c:v>2.44</c:v>
                </c:pt>
                <c:pt idx="55">
                  <c:v>2.4</c:v>
                </c:pt>
                <c:pt idx="56">
                  <c:v>2.34</c:v>
                </c:pt>
                <c:pt idx="57">
                  <c:v>2.33</c:v>
                </c:pt>
                <c:pt idx="58">
                  <c:v>2.25</c:v>
                </c:pt>
                <c:pt idx="59">
                  <c:v>2.33</c:v>
                </c:pt>
                <c:pt idx="60">
                  <c:v>2.2999999999999998</c:v>
                </c:pt>
                <c:pt idx="61">
                  <c:v>2.38</c:v>
                </c:pt>
                <c:pt idx="62">
                  <c:v>2.36</c:v>
                </c:pt>
                <c:pt idx="63">
                  <c:v>2.4</c:v>
                </c:pt>
                <c:pt idx="64">
                  <c:v>2.41</c:v>
                </c:pt>
                <c:pt idx="65">
                  <c:v>2.4</c:v>
                </c:pt>
                <c:pt idx="66">
                  <c:v>2.39</c:v>
                </c:pt>
                <c:pt idx="67">
                  <c:v>2.38</c:v>
                </c:pt>
                <c:pt idx="68">
                  <c:v>2.25</c:v>
                </c:pt>
                <c:pt idx="69">
                  <c:v>2.19</c:v>
                </c:pt>
                <c:pt idx="70">
                  <c:v>2</c:v>
                </c:pt>
                <c:pt idx="71">
                  <c:v>2.2599999999999998</c:v>
                </c:pt>
                <c:pt idx="72">
                  <c:v>2.25</c:v>
                </c:pt>
                <c:pt idx="73">
                  <c:v>2.38</c:v>
                </c:pt>
                <c:pt idx="74">
                  <c:v>2.36</c:v>
                </c:pt>
                <c:pt idx="75">
                  <c:v>2.56</c:v>
                </c:pt>
                <c:pt idx="76">
                  <c:v>2.6</c:v>
                </c:pt>
                <c:pt idx="77">
                  <c:v>2.56</c:v>
                </c:pt>
                <c:pt idx="78">
                  <c:v>2.6</c:v>
                </c:pt>
                <c:pt idx="79">
                  <c:v>2.5</c:v>
                </c:pt>
                <c:pt idx="80">
                  <c:v>2.4500000000000002</c:v>
                </c:pt>
                <c:pt idx="81">
                  <c:v>2.38</c:v>
                </c:pt>
                <c:pt idx="82">
                  <c:v>2.2799999999999998</c:v>
                </c:pt>
                <c:pt idx="83">
                  <c:v>2.2599999999999998</c:v>
                </c:pt>
                <c:pt idx="84">
                  <c:v>2.2000000000000002</c:v>
                </c:pt>
                <c:pt idx="85">
                  <c:v>2.06</c:v>
                </c:pt>
                <c:pt idx="86">
                  <c:v>2.02</c:v>
                </c:pt>
                <c:pt idx="87">
                  <c:v>2.2000000000000002</c:v>
                </c:pt>
                <c:pt idx="88">
                  <c:v>2.2000000000000002</c:v>
                </c:pt>
                <c:pt idx="89">
                  <c:v>2.3199999999999998</c:v>
                </c:pt>
                <c:pt idx="90">
                  <c:v>2.38</c:v>
                </c:pt>
                <c:pt idx="91">
                  <c:v>2.38</c:v>
                </c:pt>
                <c:pt idx="92">
                  <c:v>2.25</c:v>
                </c:pt>
                <c:pt idx="93">
                  <c:v>2.2999999999999998</c:v>
                </c:pt>
                <c:pt idx="94">
                  <c:v>2.3199999999999998</c:v>
                </c:pt>
                <c:pt idx="95">
                  <c:v>2.2000000000000002</c:v>
                </c:pt>
                <c:pt idx="96">
                  <c:v>2.2000000000000002</c:v>
                </c:pt>
                <c:pt idx="97">
                  <c:v>2.1800000000000002</c:v>
                </c:pt>
                <c:pt idx="98">
                  <c:v>2.1800000000000002</c:v>
                </c:pt>
                <c:pt idx="99">
                  <c:v>2.2000000000000002</c:v>
                </c:pt>
                <c:pt idx="100">
                  <c:v>2.1</c:v>
                </c:pt>
                <c:pt idx="101">
                  <c:v>2.04</c:v>
                </c:pt>
                <c:pt idx="102">
                  <c:v>2.13</c:v>
                </c:pt>
                <c:pt idx="103">
                  <c:v>2.4</c:v>
                </c:pt>
                <c:pt idx="104">
                  <c:v>2.2599999999999998</c:v>
                </c:pt>
                <c:pt idx="105">
                  <c:v>2.2999999999999998</c:v>
                </c:pt>
                <c:pt idx="106">
                  <c:v>2.3199999999999998</c:v>
                </c:pt>
                <c:pt idx="107">
                  <c:v>2.2999999999999998</c:v>
                </c:pt>
                <c:pt idx="108">
                  <c:v>2.4</c:v>
                </c:pt>
                <c:pt idx="109">
                  <c:v>2.5</c:v>
                </c:pt>
                <c:pt idx="110">
                  <c:v>2.54</c:v>
                </c:pt>
                <c:pt idx="111">
                  <c:v>2.58</c:v>
                </c:pt>
                <c:pt idx="112">
                  <c:v>2.54</c:v>
                </c:pt>
                <c:pt idx="113">
                  <c:v>2.6</c:v>
                </c:pt>
                <c:pt idx="114">
                  <c:v>2.4500000000000002</c:v>
                </c:pt>
                <c:pt idx="115">
                  <c:v>3</c:v>
                </c:pt>
                <c:pt idx="116">
                  <c:v>2.85</c:v>
                </c:pt>
                <c:pt idx="117">
                  <c:v>2.6</c:v>
                </c:pt>
                <c:pt idx="118">
                  <c:v>2.65</c:v>
                </c:pt>
                <c:pt idx="119">
                  <c:v>3.13</c:v>
                </c:pt>
                <c:pt idx="120">
                  <c:v>3.5</c:v>
                </c:pt>
                <c:pt idx="121">
                  <c:v>3.75</c:v>
                </c:pt>
                <c:pt idx="122">
                  <c:v>3.64</c:v>
                </c:pt>
                <c:pt idx="123">
                  <c:v>3.84</c:v>
                </c:pt>
                <c:pt idx="124">
                  <c:v>4.08</c:v>
                </c:pt>
                <c:pt idx="125">
                  <c:v>4.04</c:v>
                </c:pt>
                <c:pt idx="126">
                  <c:v>4</c:v>
                </c:pt>
                <c:pt idx="127">
                  <c:v>3.88</c:v>
                </c:pt>
                <c:pt idx="128">
                  <c:v>3.9</c:v>
                </c:pt>
                <c:pt idx="129">
                  <c:v>3.85</c:v>
                </c:pt>
                <c:pt idx="130">
                  <c:v>3.76</c:v>
                </c:pt>
                <c:pt idx="131">
                  <c:v>3.77</c:v>
                </c:pt>
                <c:pt idx="132">
                  <c:v>3.88</c:v>
                </c:pt>
                <c:pt idx="133">
                  <c:v>4.03</c:v>
                </c:pt>
                <c:pt idx="134">
                  <c:v>3.77</c:v>
                </c:pt>
                <c:pt idx="135">
                  <c:v>3.76</c:v>
                </c:pt>
                <c:pt idx="136">
                  <c:v>4.0999999999999996</c:v>
                </c:pt>
                <c:pt idx="137">
                  <c:v>4.24</c:v>
                </c:pt>
                <c:pt idx="138">
                  <c:v>4</c:v>
                </c:pt>
                <c:pt idx="139">
                  <c:v>3.93</c:v>
                </c:pt>
                <c:pt idx="140">
                  <c:v>3.87</c:v>
                </c:pt>
                <c:pt idx="141">
                  <c:v>3.8</c:v>
                </c:pt>
                <c:pt idx="142">
                  <c:v>3.9</c:v>
                </c:pt>
                <c:pt idx="143">
                  <c:v>3.76</c:v>
                </c:pt>
                <c:pt idx="144">
                  <c:v>3.7</c:v>
                </c:pt>
                <c:pt idx="145">
                  <c:v>3.65</c:v>
                </c:pt>
                <c:pt idx="146">
                  <c:v>3.58</c:v>
                </c:pt>
                <c:pt idx="147">
                  <c:v>3.5</c:v>
                </c:pt>
                <c:pt idx="148">
                  <c:v>3.64</c:v>
                </c:pt>
                <c:pt idx="149">
                  <c:v>3.63</c:v>
                </c:pt>
                <c:pt idx="150">
                  <c:v>3.61</c:v>
                </c:pt>
                <c:pt idx="151">
                  <c:v>3.4</c:v>
                </c:pt>
                <c:pt idx="152">
                  <c:v>3.4</c:v>
                </c:pt>
                <c:pt idx="153">
                  <c:v>3.38</c:v>
                </c:pt>
                <c:pt idx="154">
                  <c:v>3.14</c:v>
                </c:pt>
                <c:pt idx="155">
                  <c:v>3.16</c:v>
                </c:pt>
                <c:pt idx="156">
                  <c:v>3.1</c:v>
                </c:pt>
                <c:pt idx="157">
                  <c:v>3.06</c:v>
                </c:pt>
                <c:pt idx="158">
                  <c:v>3.05</c:v>
                </c:pt>
                <c:pt idx="159">
                  <c:v>3</c:v>
                </c:pt>
                <c:pt idx="160">
                  <c:v>2.98</c:v>
                </c:pt>
                <c:pt idx="161">
                  <c:v>2.84</c:v>
                </c:pt>
                <c:pt idx="162">
                  <c:v>2.72</c:v>
                </c:pt>
                <c:pt idx="163">
                  <c:v>2.73</c:v>
                </c:pt>
                <c:pt idx="164">
                  <c:v>2.73</c:v>
                </c:pt>
                <c:pt idx="165">
                  <c:v>2.72</c:v>
                </c:pt>
                <c:pt idx="166">
                  <c:v>2.9</c:v>
                </c:pt>
                <c:pt idx="167">
                  <c:v>2.87</c:v>
                </c:pt>
                <c:pt idx="168">
                  <c:v>2.84</c:v>
                </c:pt>
                <c:pt idx="169">
                  <c:v>3</c:v>
                </c:pt>
                <c:pt idx="170">
                  <c:v>3.24</c:v>
                </c:pt>
                <c:pt idx="171">
                  <c:v>2.94</c:v>
                </c:pt>
                <c:pt idx="172">
                  <c:v>2.89</c:v>
                </c:pt>
                <c:pt idx="173">
                  <c:v>2.87</c:v>
                </c:pt>
                <c:pt idx="174">
                  <c:v>2.86</c:v>
                </c:pt>
                <c:pt idx="175">
                  <c:v>2.79</c:v>
                </c:pt>
                <c:pt idx="176">
                  <c:v>2.71</c:v>
                </c:pt>
                <c:pt idx="177">
                  <c:v>2.63</c:v>
                </c:pt>
                <c:pt idx="178">
                  <c:v>2.54</c:v>
                </c:pt>
                <c:pt idx="179">
                  <c:v>2.5</c:v>
                </c:pt>
                <c:pt idx="180">
                  <c:v>2.4500000000000002</c:v>
                </c:pt>
                <c:pt idx="181">
                  <c:v>2.4</c:v>
                </c:pt>
                <c:pt idx="182">
                  <c:v>2.37</c:v>
                </c:pt>
                <c:pt idx="183">
                  <c:v>2.36</c:v>
                </c:pt>
                <c:pt idx="184">
                  <c:v>2.2999999999999998</c:v>
                </c:pt>
                <c:pt idx="185">
                  <c:v>2.2799999999999998</c:v>
                </c:pt>
                <c:pt idx="186">
                  <c:v>2.37</c:v>
                </c:pt>
                <c:pt idx="187">
                  <c:v>2.36</c:v>
                </c:pt>
                <c:pt idx="188">
                  <c:v>2.2000000000000002</c:v>
                </c:pt>
                <c:pt idx="189">
                  <c:v>2.2799999999999998</c:v>
                </c:pt>
                <c:pt idx="190">
                  <c:v>2.2799999999999998</c:v>
                </c:pt>
                <c:pt idx="191">
                  <c:v>2.38</c:v>
                </c:pt>
                <c:pt idx="192">
                  <c:v>2.2999999999999998</c:v>
                </c:pt>
                <c:pt idx="193">
                  <c:v>2.2999999999999998</c:v>
                </c:pt>
                <c:pt idx="194">
                  <c:v>2.2200000000000002</c:v>
                </c:pt>
                <c:pt idx="195">
                  <c:v>2.14</c:v>
                </c:pt>
                <c:pt idx="196">
                  <c:v>1.95</c:v>
                </c:pt>
                <c:pt idx="197">
                  <c:v>2.12</c:v>
                </c:pt>
                <c:pt idx="198">
                  <c:v>2.2400000000000002</c:v>
                </c:pt>
                <c:pt idx="199">
                  <c:v>2.1</c:v>
                </c:pt>
                <c:pt idx="200">
                  <c:v>2.08</c:v>
                </c:pt>
                <c:pt idx="201">
                  <c:v>2.0699999999999998</c:v>
                </c:pt>
                <c:pt idx="202">
                  <c:v>2</c:v>
                </c:pt>
                <c:pt idx="203">
                  <c:v>2.04</c:v>
                </c:pt>
                <c:pt idx="204">
                  <c:v>2.04</c:v>
                </c:pt>
                <c:pt idx="205">
                  <c:v>2.09</c:v>
                </c:pt>
                <c:pt idx="206">
                  <c:v>1.9</c:v>
                </c:pt>
                <c:pt idx="207">
                  <c:v>1.89</c:v>
                </c:pt>
                <c:pt idx="208">
                  <c:v>1.85</c:v>
                </c:pt>
                <c:pt idx="209">
                  <c:v>2</c:v>
                </c:pt>
                <c:pt idx="210">
                  <c:v>2.2999999999999998</c:v>
                </c:pt>
                <c:pt idx="211">
                  <c:v>2.2000000000000002</c:v>
                </c:pt>
                <c:pt idx="212">
                  <c:v>2.08</c:v>
                </c:pt>
                <c:pt idx="213">
                  <c:v>2.1800000000000002</c:v>
                </c:pt>
                <c:pt idx="214">
                  <c:v>2.2000000000000002</c:v>
                </c:pt>
                <c:pt idx="215">
                  <c:v>2.2000000000000002</c:v>
                </c:pt>
                <c:pt idx="216">
                  <c:v>2.19</c:v>
                </c:pt>
                <c:pt idx="217">
                  <c:v>2.16</c:v>
                </c:pt>
                <c:pt idx="218">
                  <c:v>2.25</c:v>
                </c:pt>
                <c:pt idx="219">
                  <c:v>2.59</c:v>
                </c:pt>
                <c:pt idx="220">
                  <c:v>2.2999999999999998</c:v>
                </c:pt>
                <c:pt idx="221">
                  <c:v>2.2999999999999998</c:v>
                </c:pt>
                <c:pt idx="222">
                  <c:v>2</c:v>
                </c:pt>
                <c:pt idx="223">
                  <c:v>2.1800000000000002</c:v>
                </c:pt>
                <c:pt idx="224">
                  <c:v>2</c:v>
                </c:pt>
                <c:pt idx="225">
                  <c:v>1.92</c:v>
                </c:pt>
                <c:pt idx="226">
                  <c:v>2.1</c:v>
                </c:pt>
                <c:pt idx="227">
                  <c:v>2.1</c:v>
                </c:pt>
                <c:pt idx="228">
                  <c:v>2.25</c:v>
                </c:pt>
                <c:pt idx="229">
                  <c:v>2.2000000000000002</c:v>
                </c:pt>
                <c:pt idx="230">
                  <c:v>2.66</c:v>
                </c:pt>
                <c:pt idx="231">
                  <c:v>2.88</c:v>
                </c:pt>
                <c:pt idx="232">
                  <c:v>2.66</c:v>
                </c:pt>
                <c:pt idx="233">
                  <c:v>2.73</c:v>
                </c:pt>
                <c:pt idx="234">
                  <c:v>2.72</c:v>
                </c:pt>
                <c:pt idx="235">
                  <c:v>2.8</c:v>
                </c:pt>
                <c:pt idx="236">
                  <c:v>2.94</c:v>
                </c:pt>
                <c:pt idx="237">
                  <c:v>3</c:v>
                </c:pt>
                <c:pt idx="238">
                  <c:v>2.77</c:v>
                </c:pt>
                <c:pt idx="239">
                  <c:v>2.7</c:v>
                </c:pt>
                <c:pt idx="240">
                  <c:v>3.04</c:v>
                </c:pt>
                <c:pt idx="241">
                  <c:v>3.24</c:v>
                </c:pt>
                <c:pt idx="242">
                  <c:v>3.15</c:v>
                </c:pt>
                <c:pt idx="243">
                  <c:v>3.14</c:v>
                </c:pt>
                <c:pt idx="244">
                  <c:v>2.94</c:v>
                </c:pt>
                <c:pt idx="245">
                  <c:v>2.98</c:v>
                </c:pt>
                <c:pt idx="246">
                  <c:v>2.8</c:v>
                </c:pt>
                <c:pt idx="247">
                  <c:v>2.76</c:v>
                </c:pt>
                <c:pt idx="248">
                  <c:v>2.76</c:v>
                </c:pt>
                <c:pt idx="249">
                  <c:v>2.74</c:v>
                </c:pt>
                <c:pt idx="250">
                  <c:v>2.76</c:v>
                </c:pt>
                <c:pt idx="251">
                  <c:v>2.94</c:v>
                </c:pt>
                <c:pt idx="252">
                  <c:v>2.87</c:v>
                </c:pt>
                <c:pt idx="253">
                  <c:v>3.12</c:v>
                </c:pt>
                <c:pt idx="254">
                  <c:v>2.94</c:v>
                </c:pt>
                <c:pt idx="255">
                  <c:v>2.8</c:v>
                </c:pt>
                <c:pt idx="256">
                  <c:v>3.2</c:v>
                </c:pt>
                <c:pt idx="257">
                  <c:v>3.85</c:v>
                </c:pt>
                <c:pt idx="258">
                  <c:v>4</c:v>
                </c:pt>
                <c:pt idx="259">
                  <c:v>3.98</c:v>
                </c:pt>
                <c:pt idx="260">
                  <c:v>4</c:v>
                </c:pt>
                <c:pt idx="261">
                  <c:v>4.12</c:v>
                </c:pt>
                <c:pt idx="262">
                  <c:v>4.26</c:v>
                </c:pt>
                <c:pt idx="263">
                  <c:v>4.28</c:v>
                </c:pt>
                <c:pt idx="264">
                  <c:v>4.16</c:v>
                </c:pt>
                <c:pt idx="265">
                  <c:v>4.07</c:v>
                </c:pt>
                <c:pt idx="266">
                  <c:v>4</c:v>
                </c:pt>
                <c:pt idx="267">
                  <c:v>3.92</c:v>
                </c:pt>
                <c:pt idx="268">
                  <c:v>3.78</c:v>
                </c:pt>
                <c:pt idx="269">
                  <c:v>3.66</c:v>
                </c:pt>
                <c:pt idx="270">
                  <c:v>3.65</c:v>
                </c:pt>
                <c:pt idx="271">
                  <c:v>3.6</c:v>
                </c:pt>
                <c:pt idx="272">
                  <c:v>3.6</c:v>
                </c:pt>
                <c:pt idx="273">
                  <c:v>3.6</c:v>
                </c:pt>
                <c:pt idx="274">
                  <c:v>3.46</c:v>
                </c:pt>
                <c:pt idx="275">
                  <c:v>3.48</c:v>
                </c:pt>
                <c:pt idx="276">
                  <c:v>3.35</c:v>
                </c:pt>
                <c:pt idx="277">
                  <c:v>3.24</c:v>
                </c:pt>
                <c:pt idx="278">
                  <c:v>3.4</c:v>
                </c:pt>
                <c:pt idx="279">
                  <c:v>3.28</c:v>
                </c:pt>
                <c:pt idx="280">
                  <c:v>3.57</c:v>
                </c:pt>
                <c:pt idx="281">
                  <c:v>3.38</c:v>
                </c:pt>
                <c:pt idx="282">
                  <c:v>3.2</c:v>
                </c:pt>
                <c:pt idx="283">
                  <c:v>3.07</c:v>
                </c:pt>
                <c:pt idx="284">
                  <c:v>3.07</c:v>
                </c:pt>
                <c:pt idx="285">
                  <c:v>3.1</c:v>
                </c:pt>
                <c:pt idx="286">
                  <c:v>2.89</c:v>
                </c:pt>
                <c:pt idx="287">
                  <c:v>2.65</c:v>
                </c:pt>
                <c:pt idx="288">
                  <c:v>2.64</c:v>
                </c:pt>
                <c:pt idx="289">
                  <c:v>2.6</c:v>
                </c:pt>
                <c:pt idx="290">
                  <c:v>2.5</c:v>
                </c:pt>
                <c:pt idx="291">
                  <c:v>2.48</c:v>
                </c:pt>
                <c:pt idx="292">
                  <c:v>2.4300000000000002</c:v>
                </c:pt>
                <c:pt idx="293">
                  <c:v>2.38</c:v>
                </c:pt>
                <c:pt idx="294">
                  <c:v>2.2999999999999998</c:v>
                </c:pt>
                <c:pt idx="295">
                  <c:v>2.2000000000000002</c:v>
                </c:pt>
                <c:pt idx="296">
                  <c:v>2.4</c:v>
                </c:pt>
                <c:pt idx="297">
                  <c:v>2.7</c:v>
                </c:pt>
                <c:pt idx="298">
                  <c:v>2.98</c:v>
                </c:pt>
                <c:pt idx="299">
                  <c:v>2.8</c:v>
                </c:pt>
                <c:pt idx="300">
                  <c:v>2.65</c:v>
                </c:pt>
                <c:pt idx="301">
                  <c:v>2.5499999999999998</c:v>
                </c:pt>
                <c:pt idx="302">
                  <c:v>2.57</c:v>
                </c:pt>
                <c:pt idx="303">
                  <c:v>2.7</c:v>
                </c:pt>
                <c:pt idx="304">
                  <c:v>2.88</c:v>
                </c:pt>
                <c:pt idx="305">
                  <c:v>2.78</c:v>
                </c:pt>
                <c:pt idx="306">
                  <c:v>2.6</c:v>
                </c:pt>
                <c:pt idx="307">
                  <c:v>2.48</c:v>
                </c:pt>
                <c:pt idx="308">
                  <c:v>2.8</c:v>
                </c:pt>
                <c:pt idx="309">
                  <c:v>2.74</c:v>
                </c:pt>
                <c:pt idx="310">
                  <c:v>2.78</c:v>
                </c:pt>
                <c:pt idx="311">
                  <c:v>2.56</c:v>
                </c:pt>
                <c:pt idx="312">
                  <c:v>2.48</c:v>
                </c:pt>
                <c:pt idx="313">
                  <c:v>2.4500000000000002</c:v>
                </c:pt>
                <c:pt idx="314">
                  <c:v>2.63</c:v>
                </c:pt>
                <c:pt idx="315">
                  <c:v>2.4500000000000002</c:v>
                </c:pt>
                <c:pt idx="316">
                  <c:v>2.95</c:v>
                </c:pt>
                <c:pt idx="317">
                  <c:v>2.58</c:v>
                </c:pt>
                <c:pt idx="318">
                  <c:v>2.48</c:v>
                </c:pt>
                <c:pt idx="319">
                  <c:v>2.48</c:v>
                </c:pt>
                <c:pt idx="320">
                  <c:v>2.4</c:v>
                </c:pt>
                <c:pt idx="321">
                  <c:v>2.4500000000000002</c:v>
                </c:pt>
                <c:pt idx="322">
                  <c:v>2.44</c:v>
                </c:pt>
                <c:pt idx="323">
                  <c:v>2.4</c:v>
                </c:pt>
                <c:pt idx="324">
                  <c:v>2.39</c:v>
                </c:pt>
                <c:pt idx="325">
                  <c:v>2.4</c:v>
                </c:pt>
                <c:pt idx="326">
                  <c:v>2.38</c:v>
                </c:pt>
                <c:pt idx="327">
                  <c:v>2.2999999999999998</c:v>
                </c:pt>
                <c:pt idx="328">
                  <c:v>2.2000000000000002</c:v>
                </c:pt>
                <c:pt idx="329">
                  <c:v>2.0499999999999998</c:v>
                </c:pt>
                <c:pt idx="330">
                  <c:v>2.09</c:v>
                </c:pt>
                <c:pt idx="331">
                  <c:v>1.98</c:v>
                </c:pt>
                <c:pt idx="332">
                  <c:v>1.97</c:v>
                </c:pt>
                <c:pt idx="333">
                  <c:v>1.85</c:v>
                </c:pt>
                <c:pt idx="334">
                  <c:v>1.82</c:v>
                </c:pt>
                <c:pt idx="335">
                  <c:v>1.82</c:v>
                </c:pt>
                <c:pt idx="336">
                  <c:v>1.8</c:v>
                </c:pt>
                <c:pt idx="337">
                  <c:v>1.8</c:v>
                </c:pt>
                <c:pt idx="338">
                  <c:v>1.75</c:v>
                </c:pt>
                <c:pt idx="339">
                  <c:v>1.79</c:v>
                </c:pt>
                <c:pt idx="340">
                  <c:v>1.87</c:v>
                </c:pt>
                <c:pt idx="341">
                  <c:v>1.9</c:v>
                </c:pt>
                <c:pt idx="342">
                  <c:v>1.93</c:v>
                </c:pt>
                <c:pt idx="343">
                  <c:v>2.0499999999999998</c:v>
                </c:pt>
                <c:pt idx="344">
                  <c:v>2.2000000000000002</c:v>
                </c:pt>
                <c:pt idx="345">
                  <c:v>2.23</c:v>
                </c:pt>
                <c:pt idx="346">
                  <c:v>2.2000000000000002</c:v>
                </c:pt>
                <c:pt idx="347">
                  <c:v>2.2000000000000002</c:v>
                </c:pt>
                <c:pt idx="348">
                  <c:v>2.15</c:v>
                </c:pt>
                <c:pt idx="349">
                  <c:v>2.06</c:v>
                </c:pt>
                <c:pt idx="350">
                  <c:v>2.48</c:v>
                </c:pt>
                <c:pt idx="351">
                  <c:v>2.48</c:v>
                </c:pt>
                <c:pt idx="352">
                  <c:v>2.4500000000000002</c:v>
                </c:pt>
                <c:pt idx="353">
                  <c:v>2.3400000000000003</c:v>
                </c:pt>
                <c:pt idx="354">
                  <c:v>2.2300000000000004</c:v>
                </c:pt>
                <c:pt idx="355">
                  <c:v>2.1200000000000006</c:v>
                </c:pt>
                <c:pt idx="356">
                  <c:v>2.0100000000000007</c:v>
                </c:pt>
                <c:pt idx="357">
                  <c:v>1.92</c:v>
                </c:pt>
                <c:pt idx="358">
                  <c:v>1.9</c:v>
                </c:pt>
                <c:pt idx="359">
                  <c:v>1.83</c:v>
                </c:pt>
                <c:pt idx="360">
                  <c:v>1.8</c:v>
                </c:pt>
                <c:pt idx="361">
                  <c:v>1.77</c:v>
                </c:pt>
                <c:pt idx="362">
                  <c:v>1.7</c:v>
                </c:pt>
                <c:pt idx="363">
                  <c:v>1.68</c:v>
                </c:pt>
                <c:pt idx="364">
                  <c:v>1.95</c:v>
                </c:pt>
                <c:pt idx="365">
                  <c:v>1.64</c:v>
                </c:pt>
                <c:pt idx="366">
                  <c:v>1.64</c:v>
                </c:pt>
                <c:pt idx="367">
                  <c:v>1.62</c:v>
                </c:pt>
                <c:pt idx="368">
                  <c:v>1.55</c:v>
                </c:pt>
                <c:pt idx="369">
                  <c:v>1.54</c:v>
                </c:pt>
                <c:pt idx="370">
                  <c:v>1.95</c:v>
                </c:pt>
                <c:pt idx="371">
                  <c:v>1.75</c:v>
                </c:pt>
                <c:pt idx="372">
                  <c:v>1.6</c:v>
                </c:pt>
                <c:pt idx="373">
                  <c:v>1.55</c:v>
                </c:pt>
                <c:pt idx="374">
                  <c:v>1.54</c:v>
                </c:pt>
                <c:pt idx="375">
                  <c:v>1.5</c:v>
                </c:pt>
                <c:pt idx="376">
                  <c:v>1.48</c:v>
                </c:pt>
                <c:pt idx="377">
                  <c:v>1.48</c:v>
                </c:pt>
                <c:pt idx="378">
                  <c:v>1.45</c:v>
                </c:pt>
                <c:pt idx="379">
                  <c:v>1.44</c:v>
                </c:pt>
                <c:pt idx="380">
                  <c:v>1.29</c:v>
                </c:pt>
                <c:pt idx="381">
                  <c:v>1.39</c:v>
                </c:pt>
                <c:pt idx="382">
                  <c:v>1.5</c:v>
                </c:pt>
                <c:pt idx="383">
                  <c:v>1.45</c:v>
                </c:pt>
                <c:pt idx="384">
                  <c:v>1.4</c:v>
                </c:pt>
                <c:pt idx="385">
                  <c:v>1.4</c:v>
                </c:pt>
                <c:pt idx="386">
                  <c:v>1.33</c:v>
                </c:pt>
                <c:pt idx="387">
                  <c:v>1.45</c:v>
                </c:pt>
                <c:pt idx="388">
                  <c:v>1.6</c:v>
                </c:pt>
                <c:pt idx="389">
                  <c:v>1.84</c:v>
                </c:pt>
                <c:pt idx="390">
                  <c:v>1.86</c:v>
                </c:pt>
                <c:pt idx="391">
                  <c:v>1.81</c:v>
                </c:pt>
                <c:pt idx="392">
                  <c:v>1.8</c:v>
                </c:pt>
                <c:pt idx="393">
                  <c:v>2.02</c:v>
                </c:pt>
                <c:pt idx="394">
                  <c:v>2.1</c:v>
                </c:pt>
                <c:pt idx="395">
                  <c:v>2.09</c:v>
                </c:pt>
                <c:pt idx="396">
                  <c:v>2.1</c:v>
                </c:pt>
                <c:pt idx="397">
                  <c:v>2.09</c:v>
                </c:pt>
                <c:pt idx="398">
                  <c:v>1.99</c:v>
                </c:pt>
                <c:pt idx="399">
                  <c:v>1.95</c:v>
                </c:pt>
                <c:pt idx="400">
                  <c:v>1.94</c:v>
                </c:pt>
                <c:pt idx="401">
                  <c:v>1.92</c:v>
                </c:pt>
                <c:pt idx="402">
                  <c:v>1.83</c:v>
                </c:pt>
                <c:pt idx="403">
                  <c:v>1.77</c:v>
                </c:pt>
                <c:pt idx="404">
                  <c:v>1.62</c:v>
                </c:pt>
                <c:pt idx="405">
                  <c:v>1.44</c:v>
                </c:pt>
                <c:pt idx="406">
                  <c:v>1.4</c:v>
                </c:pt>
                <c:pt idx="407">
                  <c:v>1.38</c:v>
                </c:pt>
                <c:pt idx="408">
                  <c:v>1.35</c:v>
                </c:pt>
                <c:pt idx="409">
                  <c:v>1.35</c:v>
                </c:pt>
                <c:pt idx="410">
                  <c:v>1.3</c:v>
                </c:pt>
                <c:pt idx="411">
                  <c:v>1.29</c:v>
                </c:pt>
                <c:pt idx="412">
                  <c:v>1.27</c:v>
                </c:pt>
                <c:pt idx="413">
                  <c:v>1.28</c:v>
                </c:pt>
                <c:pt idx="414">
                  <c:v>1.25</c:v>
                </c:pt>
                <c:pt idx="415">
                  <c:v>1.19</c:v>
                </c:pt>
                <c:pt idx="416">
                  <c:v>1.1499999999999999</c:v>
                </c:pt>
                <c:pt idx="417">
                  <c:v>1.1000000000000001</c:v>
                </c:pt>
                <c:pt idx="418">
                  <c:v>1.08</c:v>
                </c:pt>
                <c:pt idx="419">
                  <c:v>1.05</c:v>
                </c:pt>
                <c:pt idx="420">
                  <c:v>1.03</c:v>
                </c:pt>
                <c:pt idx="421">
                  <c:v>1.02</c:v>
                </c:pt>
                <c:pt idx="422">
                  <c:v>1.01</c:v>
                </c:pt>
                <c:pt idx="423">
                  <c:v>1</c:v>
                </c:pt>
                <c:pt idx="424">
                  <c:v>0.99</c:v>
                </c:pt>
                <c:pt idx="425">
                  <c:v>0.95</c:v>
                </c:pt>
                <c:pt idx="426">
                  <c:v>0.93</c:v>
                </c:pt>
                <c:pt idx="427">
                  <c:v>0.9</c:v>
                </c:pt>
                <c:pt idx="428">
                  <c:v>0.9</c:v>
                </c:pt>
                <c:pt idx="429">
                  <c:v>0.89</c:v>
                </c:pt>
                <c:pt idx="430">
                  <c:v>0.87</c:v>
                </c:pt>
                <c:pt idx="431">
                  <c:v>0.81</c:v>
                </c:pt>
                <c:pt idx="432">
                  <c:v>0.8</c:v>
                </c:pt>
                <c:pt idx="433">
                  <c:v>0.78</c:v>
                </c:pt>
                <c:pt idx="434">
                  <c:v>0.77</c:v>
                </c:pt>
                <c:pt idx="435">
                  <c:v>0.9</c:v>
                </c:pt>
                <c:pt idx="436">
                  <c:v>0.9</c:v>
                </c:pt>
                <c:pt idx="437">
                  <c:v>0.74</c:v>
                </c:pt>
                <c:pt idx="438">
                  <c:v>0.73</c:v>
                </c:pt>
                <c:pt idx="439">
                  <c:v>0.71</c:v>
                </c:pt>
                <c:pt idx="440">
                  <c:v>0.71</c:v>
                </c:pt>
                <c:pt idx="441">
                  <c:v>0.74</c:v>
                </c:pt>
                <c:pt idx="442">
                  <c:v>0.8</c:v>
                </c:pt>
                <c:pt idx="443">
                  <c:v>0.8</c:v>
                </c:pt>
                <c:pt idx="444">
                  <c:v>0.84</c:v>
                </c:pt>
                <c:pt idx="445">
                  <c:v>0.83</c:v>
                </c:pt>
                <c:pt idx="446">
                  <c:v>0.81</c:v>
                </c:pt>
                <c:pt idx="447">
                  <c:v>0.81</c:v>
                </c:pt>
                <c:pt idx="448">
                  <c:v>0.85</c:v>
                </c:pt>
                <c:pt idx="449">
                  <c:v>0.95</c:v>
                </c:pt>
                <c:pt idx="450">
                  <c:v>0.92</c:v>
                </c:pt>
                <c:pt idx="451">
                  <c:v>0.9</c:v>
                </c:pt>
                <c:pt idx="452">
                  <c:v>0.9</c:v>
                </c:pt>
                <c:pt idx="453">
                  <c:v>0.88</c:v>
                </c:pt>
                <c:pt idx="454">
                  <c:v>0.87</c:v>
                </c:pt>
                <c:pt idx="455">
                  <c:v>0.87</c:v>
                </c:pt>
                <c:pt idx="456">
                  <c:v>0.85</c:v>
                </c:pt>
                <c:pt idx="457">
                  <c:v>0.75</c:v>
                </c:pt>
                <c:pt idx="458">
                  <c:v>0.74</c:v>
                </c:pt>
                <c:pt idx="459">
                  <c:v>0.85</c:v>
                </c:pt>
                <c:pt idx="460">
                  <c:v>0.9</c:v>
                </c:pt>
                <c:pt idx="461">
                  <c:v>0.91</c:v>
                </c:pt>
                <c:pt idx="462">
                  <c:v>0.91</c:v>
                </c:pt>
                <c:pt idx="463">
                  <c:v>0.92</c:v>
                </c:pt>
                <c:pt idx="464">
                  <c:v>0.95</c:v>
                </c:pt>
                <c:pt idx="465">
                  <c:v>0.95</c:v>
                </c:pt>
                <c:pt idx="466">
                  <c:v>0.97</c:v>
                </c:pt>
                <c:pt idx="467">
                  <c:v>0.97</c:v>
                </c:pt>
                <c:pt idx="468">
                  <c:v>1.04</c:v>
                </c:pt>
                <c:pt idx="469">
                  <c:v>1.04</c:v>
                </c:pt>
                <c:pt idx="470">
                  <c:v>1.05</c:v>
                </c:pt>
                <c:pt idx="471">
                  <c:v>1.07</c:v>
                </c:pt>
                <c:pt idx="472">
                  <c:v>1.07</c:v>
                </c:pt>
                <c:pt idx="473">
                  <c:v>1.06</c:v>
                </c:pt>
                <c:pt idx="474">
                  <c:v>1.05</c:v>
                </c:pt>
                <c:pt idx="475">
                  <c:v>1.1000000000000001</c:v>
                </c:pt>
                <c:pt idx="476">
                  <c:v>1.1499999999999999</c:v>
                </c:pt>
                <c:pt idx="477">
                  <c:v>1</c:v>
                </c:pt>
                <c:pt idx="478">
                  <c:v>0.98</c:v>
                </c:pt>
                <c:pt idx="479">
                  <c:v>0.98</c:v>
                </c:pt>
                <c:pt idx="480">
                  <c:v>0.96</c:v>
                </c:pt>
                <c:pt idx="481">
                  <c:v>0.96</c:v>
                </c:pt>
                <c:pt idx="482">
                  <c:v>0.95</c:v>
                </c:pt>
                <c:pt idx="483">
                  <c:v>0.95</c:v>
                </c:pt>
                <c:pt idx="484">
                  <c:v>0.93</c:v>
                </c:pt>
                <c:pt idx="485">
                  <c:v>0.9</c:v>
                </c:pt>
                <c:pt idx="486">
                  <c:v>0.88</c:v>
                </c:pt>
                <c:pt idx="487">
                  <c:v>0.88</c:v>
                </c:pt>
                <c:pt idx="488">
                  <c:v>0.87</c:v>
                </c:pt>
                <c:pt idx="489">
                  <c:v>0.87</c:v>
                </c:pt>
                <c:pt idx="490">
                  <c:v>0.86</c:v>
                </c:pt>
                <c:pt idx="491">
                  <c:v>0.82</c:v>
                </c:pt>
                <c:pt idx="492">
                  <c:v>0.8</c:v>
                </c:pt>
                <c:pt idx="493">
                  <c:v>0.77</c:v>
                </c:pt>
                <c:pt idx="494">
                  <c:v>0.77</c:v>
                </c:pt>
                <c:pt idx="495">
                  <c:v>0.76</c:v>
                </c:pt>
                <c:pt idx="496">
                  <c:v>0.75</c:v>
                </c:pt>
                <c:pt idx="497">
                  <c:v>0.75</c:v>
                </c:pt>
                <c:pt idx="498">
                  <c:v>0.74</c:v>
                </c:pt>
                <c:pt idx="499">
                  <c:v>0.8</c:v>
                </c:pt>
                <c:pt idx="500">
                  <c:v>0.8</c:v>
                </c:pt>
                <c:pt idx="501">
                  <c:v>0.8</c:v>
                </c:pt>
                <c:pt idx="502">
                  <c:v>0.79</c:v>
                </c:pt>
                <c:pt idx="503">
                  <c:v>0.8</c:v>
                </c:pt>
                <c:pt idx="504">
                  <c:v>0.82</c:v>
                </c:pt>
                <c:pt idx="505">
                  <c:v>0.78</c:v>
                </c:pt>
                <c:pt idx="506">
                  <c:v>0.76</c:v>
                </c:pt>
                <c:pt idx="507">
                  <c:v>0.79</c:v>
                </c:pt>
                <c:pt idx="508">
                  <c:v>0.8</c:v>
                </c:pt>
                <c:pt idx="509">
                  <c:v>0.8</c:v>
                </c:pt>
                <c:pt idx="510">
                  <c:v>0.78</c:v>
                </c:pt>
                <c:pt idx="511">
                  <c:v>0.88</c:v>
                </c:pt>
                <c:pt idx="512">
                  <c:v>0.93</c:v>
                </c:pt>
                <c:pt idx="513">
                  <c:v>1</c:v>
                </c:pt>
                <c:pt idx="514">
                  <c:v>1.05</c:v>
                </c:pt>
                <c:pt idx="515">
                  <c:v>1.05</c:v>
                </c:pt>
                <c:pt idx="516">
                  <c:v>1.08</c:v>
                </c:pt>
                <c:pt idx="517">
                  <c:v>1.08</c:v>
                </c:pt>
                <c:pt idx="518">
                  <c:v>1.1000000000000001</c:v>
                </c:pt>
                <c:pt idx="519">
                  <c:v>1.1000000000000001</c:v>
                </c:pt>
                <c:pt idx="520">
                  <c:v>1.1299999999999999</c:v>
                </c:pt>
                <c:pt idx="521">
                  <c:v>1.18</c:v>
                </c:pt>
                <c:pt idx="522">
                  <c:v>1.28</c:v>
                </c:pt>
                <c:pt idx="523">
                  <c:v>1.29</c:v>
                </c:pt>
                <c:pt idx="524">
                  <c:v>1.35</c:v>
                </c:pt>
                <c:pt idx="525">
                  <c:v>1.39</c:v>
                </c:pt>
                <c:pt idx="526">
                  <c:v>1.4</c:v>
                </c:pt>
                <c:pt idx="527">
                  <c:v>1.6</c:v>
                </c:pt>
                <c:pt idx="528">
                  <c:v>1.57</c:v>
                </c:pt>
                <c:pt idx="529">
                  <c:v>1.5</c:v>
                </c:pt>
                <c:pt idx="530">
                  <c:v>1.44</c:v>
                </c:pt>
                <c:pt idx="531">
                  <c:v>1.29</c:v>
                </c:pt>
                <c:pt idx="532">
                  <c:v>1.24</c:v>
                </c:pt>
                <c:pt idx="533">
                  <c:v>1.25</c:v>
                </c:pt>
                <c:pt idx="534">
                  <c:v>1.07</c:v>
                </c:pt>
                <c:pt idx="535">
                  <c:v>1.2</c:v>
                </c:pt>
                <c:pt idx="536">
                  <c:v>1.22</c:v>
                </c:pt>
                <c:pt idx="537">
                  <c:v>1.24</c:v>
                </c:pt>
                <c:pt idx="538">
                  <c:v>1.2</c:v>
                </c:pt>
                <c:pt idx="539">
                  <c:v>1.1499999999999999</c:v>
                </c:pt>
                <c:pt idx="540">
                  <c:v>1.08</c:v>
                </c:pt>
                <c:pt idx="541">
                  <c:v>1.07</c:v>
                </c:pt>
                <c:pt idx="542">
                  <c:v>1.05</c:v>
                </c:pt>
                <c:pt idx="543">
                  <c:v>1.03</c:v>
                </c:pt>
                <c:pt idx="544">
                  <c:v>1.01</c:v>
                </c:pt>
                <c:pt idx="545">
                  <c:v>1</c:v>
                </c:pt>
                <c:pt idx="546">
                  <c:v>0.97</c:v>
                </c:pt>
                <c:pt idx="547">
                  <c:v>0.97</c:v>
                </c:pt>
                <c:pt idx="548">
                  <c:v>0.96</c:v>
                </c:pt>
                <c:pt idx="549">
                  <c:v>0.94</c:v>
                </c:pt>
                <c:pt idx="550">
                  <c:v>0.92</c:v>
                </c:pt>
                <c:pt idx="551">
                  <c:v>0.9</c:v>
                </c:pt>
                <c:pt idx="552">
                  <c:v>0.89</c:v>
                </c:pt>
                <c:pt idx="553">
                  <c:v>0.89</c:v>
                </c:pt>
                <c:pt idx="554">
                  <c:v>0.87</c:v>
                </c:pt>
                <c:pt idx="555">
                  <c:v>0.87</c:v>
                </c:pt>
                <c:pt idx="556">
                  <c:v>0.86</c:v>
                </c:pt>
                <c:pt idx="557">
                  <c:v>0.87</c:v>
                </c:pt>
                <c:pt idx="558">
                  <c:v>0.87</c:v>
                </c:pt>
                <c:pt idx="559">
                  <c:v>0.83</c:v>
                </c:pt>
                <c:pt idx="560">
                  <c:v>0.8</c:v>
                </c:pt>
                <c:pt idx="561">
                  <c:v>1.05</c:v>
                </c:pt>
                <c:pt idx="562">
                  <c:v>1.8</c:v>
                </c:pt>
                <c:pt idx="563">
                  <c:v>1.95</c:v>
                </c:pt>
                <c:pt idx="564">
                  <c:v>1.92</c:v>
                </c:pt>
                <c:pt idx="565">
                  <c:v>1.95</c:v>
                </c:pt>
                <c:pt idx="566">
                  <c:v>2.16</c:v>
                </c:pt>
                <c:pt idx="567">
                  <c:v>2.0499999999999998</c:v>
                </c:pt>
                <c:pt idx="568">
                  <c:v>2.37</c:v>
                </c:pt>
                <c:pt idx="569">
                  <c:v>2.3199999999999998</c:v>
                </c:pt>
                <c:pt idx="570">
                  <c:v>2.2000000000000002</c:v>
                </c:pt>
                <c:pt idx="571">
                  <c:v>2.12</c:v>
                </c:pt>
                <c:pt idx="572">
                  <c:v>2.0499999999999998</c:v>
                </c:pt>
                <c:pt idx="573">
                  <c:v>1.95</c:v>
                </c:pt>
                <c:pt idx="574">
                  <c:v>1.8</c:v>
                </c:pt>
                <c:pt idx="575">
                  <c:v>1.7</c:v>
                </c:pt>
                <c:pt idx="576">
                  <c:v>1.46</c:v>
                </c:pt>
                <c:pt idx="577">
                  <c:v>1.38</c:v>
                </c:pt>
                <c:pt idx="578">
                  <c:v>1.29</c:v>
                </c:pt>
                <c:pt idx="579">
                  <c:v>1.2</c:v>
                </c:pt>
                <c:pt idx="580">
                  <c:v>1.24</c:v>
                </c:pt>
                <c:pt idx="581">
                  <c:v>1.98</c:v>
                </c:pt>
                <c:pt idx="582">
                  <c:v>1.75</c:v>
                </c:pt>
                <c:pt idx="583">
                  <c:v>1.89</c:v>
                </c:pt>
                <c:pt idx="584">
                  <c:v>1.85</c:v>
                </c:pt>
                <c:pt idx="585">
                  <c:v>2</c:v>
                </c:pt>
                <c:pt idx="586">
                  <c:v>1.95</c:v>
                </c:pt>
                <c:pt idx="587">
                  <c:v>2.04</c:v>
                </c:pt>
                <c:pt idx="588">
                  <c:v>2.06</c:v>
                </c:pt>
                <c:pt idx="589">
                  <c:v>2.1</c:v>
                </c:pt>
                <c:pt idx="590">
                  <c:v>2.14</c:v>
                </c:pt>
                <c:pt idx="591">
                  <c:v>2.21</c:v>
                </c:pt>
                <c:pt idx="592">
                  <c:v>2.21</c:v>
                </c:pt>
                <c:pt idx="593">
                  <c:v>2.15</c:v>
                </c:pt>
                <c:pt idx="594">
                  <c:v>2.1</c:v>
                </c:pt>
                <c:pt idx="595">
                  <c:v>2.4900000000000002</c:v>
                </c:pt>
                <c:pt idx="596">
                  <c:v>2.7</c:v>
                </c:pt>
                <c:pt idx="597">
                  <c:v>2.95</c:v>
                </c:pt>
                <c:pt idx="598">
                  <c:v>2.9</c:v>
                </c:pt>
                <c:pt idx="599">
                  <c:v>2.9</c:v>
                </c:pt>
                <c:pt idx="600">
                  <c:v>2.79</c:v>
                </c:pt>
                <c:pt idx="601">
                  <c:v>2.7</c:v>
                </c:pt>
                <c:pt idx="602">
                  <c:v>2.64</c:v>
                </c:pt>
                <c:pt idx="603">
                  <c:v>2.57</c:v>
                </c:pt>
                <c:pt idx="604">
                  <c:v>2.34</c:v>
                </c:pt>
                <c:pt idx="605">
                  <c:v>2.5</c:v>
                </c:pt>
                <c:pt idx="606">
                  <c:v>2.4700000000000002</c:v>
                </c:pt>
                <c:pt idx="607">
                  <c:v>2.64</c:v>
                </c:pt>
                <c:pt idx="608">
                  <c:v>2.72</c:v>
                </c:pt>
                <c:pt idx="609">
                  <c:v>2.66</c:v>
                </c:pt>
                <c:pt idx="610">
                  <c:v>2.62</c:v>
                </c:pt>
                <c:pt idx="611">
                  <c:v>2.6</c:v>
                </c:pt>
                <c:pt idx="612">
                  <c:v>2.64</c:v>
                </c:pt>
                <c:pt idx="613">
                  <c:v>2.6</c:v>
                </c:pt>
                <c:pt idx="614">
                  <c:v>2.35</c:v>
                </c:pt>
                <c:pt idx="615">
                  <c:v>2.38</c:v>
                </c:pt>
                <c:pt idx="616">
                  <c:v>1.96</c:v>
                </c:pt>
                <c:pt idx="617">
                  <c:v>2.2999999999999998</c:v>
                </c:pt>
                <c:pt idx="618">
                  <c:v>2.23</c:v>
                </c:pt>
                <c:pt idx="619">
                  <c:v>2.2999999999999998</c:v>
                </c:pt>
                <c:pt idx="620">
                  <c:v>2.62</c:v>
                </c:pt>
                <c:pt idx="621">
                  <c:v>2.61</c:v>
                </c:pt>
                <c:pt idx="622">
                  <c:v>2.6</c:v>
                </c:pt>
                <c:pt idx="623">
                  <c:v>2.58</c:v>
                </c:pt>
                <c:pt idx="624">
                  <c:v>2.57</c:v>
                </c:pt>
                <c:pt idx="625">
                  <c:v>2.5499999999999998</c:v>
                </c:pt>
                <c:pt idx="626">
                  <c:v>2.4</c:v>
                </c:pt>
                <c:pt idx="627">
                  <c:v>2.34</c:v>
                </c:pt>
                <c:pt idx="628">
                  <c:v>2.88</c:v>
                </c:pt>
                <c:pt idx="629">
                  <c:v>3.06</c:v>
                </c:pt>
                <c:pt idx="630">
                  <c:v>3.38</c:v>
                </c:pt>
                <c:pt idx="631">
                  <c:v>3.79</c:v>
                </c:pt>
                <c:pt idx="632">
                  <c:v>4</c:v>
                </c:pt>
                <c:pt idx="633">
                  <c:v>4.0999999999999996</c:v>
                </c:pt>
                <c:pt idx="634">
                  <c:v>3.94</c:v>
                </c:pt>
                <c:pt idx="635">
                  <c:v>3.89</c:v>
                </c:pt>
                <c:pt idx="636">
                  <c:v>3.74</c:v>
                </c:pt>
                <c:pt idx="637">
                  <c:v>3.75</c:v>
                </c:pt>
                <c:pt idx="638">
                  <c:v>3.4</c:v>
                </c:pt>
                <c:pt idx="639">
                  <c:v>3.37</c:v>
                </c:pt>
                <c:pt idx="640">
                  <c:v>3.1</c:v>
                </c:pt>
                <c:pt idx="641">
                  <c:v>3.1</c:v>
                </c:pt>
                <c:pt idx="642">
                  <c:v>3.08</c:v>
                </c:pt>
                <c:pt idx="643">
                  <c:v>2.98</c:v>
                </c:pt>
                <c:pt idx="644">
                  <c:v>2.98</c:v>
                </c:pt>
                <c:pt idx="645">
                  <c:v>2.97</c:v>
                </c:pt>
                <c:pt idx="646">
                  <c:v>2.97</c:v>
                </c:pt>
                <c:pt idx="647">
                  <c:v>3.1</c:v>
                </c:pt>
                <c:pt idx="648">
                  <c:v>3.05</c:v>
                </c:pt>
                <c:pt idx="649">
                  <c:v>3.1</c:v>
                </c:pt>
                <c:pt idx="650">
                  <c:v>3.2</c:v>
                </c:pt>
                <c:pt idx="651">
                  <c:v>3.22</c:v>
                </c:pt>
                <c:pt idx="652">
                  <c:v>3.24</c:v>
                </c:pt>
                <c:pt idx="653">
                  <c:v>3.16</c:v>
                </c:pt>
                <c:pt idx="654">
                  <c:v>3.15</c:v>
                </c:pt>
                <c:pt idx="655">
                  <c:v>2.8</c:v>
                </c:pt>
                <c:pt idx="656">
                  <c:v>2.79</c:v>
                </c:pt>
                <c:pt idx="657">
                  <c:v>2.74</c:v>
                </c:pt>
                <c:pt idx="658">
                  <c:v>2.79</c:v>
                </c:pt>
                <c:pt idx="659">
                  <c:v>2.8</c:v>
                </c:pt>
                <c:pt idx="660">
                  <c:v>3.05</c:v>
                </c:pt>
                <c:pt idx="661">
                  <c:v>3.05</c:v>
                </c:pt>
                <c:pt idx="662">
                  <c:v>3.04</c:v>
                </c:pt>
                <c:pt idx="663">
                  <c:v>3</c:v>
                </c:pt>
                <c:pt idx="664">
                  <c:v>3</c:v>
                </c:pt>
                <c:pt idx="665">
                  <c:v>3</c:v>
                </c:pt>
                <c:pt idx="666">
                  <c:v>2.99</c:v>
                </c:pt>
                <c:pt idx="667">
                  <c:v>2.79</c:v>
                </c:pt>
                <c:pt idx="668">
                  <c:v>2.79</c:v>
                </c:pt>
                <c:pt idx="669">
                  <c:v>2.68</c:v>
                </c:pt>
                <c:pt idx="670">
                  <c:v>2.59</c:v>
                </c:pt>
                <c:pt idx="671">
                  <c:v>2.5</c:v>
                </c:pt>
                <c:pt idx="672">
                  <c:v>2.3199999999999998</c:v>
                </c:pt>
                <c:pt idx="673">
                  <c:v>2.2000000000000002</c:v>
                </c:pt>
                <c:pt idx="674">
                  <c:v>2</c:v>
                </c:pt>
                <c:pt idx="675">
                  <c:v>2</c:v>
                </c:pt>
                <c:pt idx="676">
                  <c:v>1.98</c:v>
                </c:pt>
                <c:pt idx="677">
                  <c:v>2.0499999999999998</c:v>
                </c:pt>
                <c:pt idx="678">
                  <c:v>2.1</c:v>
                </c:pt>
                <c:pt idx="679">
                  <c:v>2.1</c:v>
                </c:pt>
                <c:pt idx="680">
                  <c:v>2.14</c:v>
                </c:pt>
                <c:pt idx="681">
                  <c:v>2.35</c:v>
                </c:pt>
                <c:pt idx="682">
                  <c:v>2.44</c:v>
                </c:pt>
                <c:pt idx="683">
                  <c:v>2.5</c:v>
                </c:pt>
                <c:pt idx="684">
                  <c:v>2.33</c:v>
                </c:pt>
                <c:pt idx="685">
                  <c:v>2.6</c:v>
                </c:pt>
                <c:pt idx="686">
                  <c:v>2.8</c:v>
                </c:pt>
                <c:pt idx="687">
                  <c:v>2.65</c:v>
                </c:pt>
                <c:pt idx="688">
                  <c:v>2.69</c:v>
                </c:pt>
                <c:pt idx="689">
                  <c:v>3.5</c:v>
                </c:pt>
                <c:pt idx="690">
                  <c:v>3.4</c:v>
                </c:pt>
                <c:pt idx="691">
                  <c:v>3.56</c:v>
                </c:pt>
                <c:pt idx="692">
                  <c:v>3.33</c:v>
                </c:pt>
                <c:pt idx="693">
                  <c:v>4.09</c:v>
                </c:pt>
                <c:pt idx="694">
                  <c:v>3.72</c:v>
                </c:pt>
                <c:pt idx="695">
                  <c:v>3.6</c:v>
                </c:pt>
                <c:pt idx="696">
                  <c:v>3.57</c:v>
                </c:pt>
                <c:pt idx="697">
                  <c:v>3.57</c:v>
                </c:pt>
                <c:pt idx="698">
                  <c:v>3.62</c:v>
                </c:pt>
                <c:pt idx="699">
                  <c:v>3.62</c:v>
                </c:pt>
                <c:pt idx="700">
                  <c:v>3.53</c:v>
                </c:pt>
                <c:pt idx="701">
                  <c:v>3.53</c:v>
                </c:pt>
                <c:pt idx="702">
                  <c:v>3.3</c:v>
                </c:pt>
                <c:pt idx="703">
                  <c:v>3.17</c:v>
                </c:pt>
                <c:pt idx="704">
                  <c:v>3.23</c:v>
                </c:pt>
                <c:pt idx="705">
                  <c:v>3.2</c:v>
                </c:pt>
                <c:pt idx="706">
                  <c:v>3.1</c:v>
                </c:pt>
                <c:pt idx="707">
                  <c:v>3.1</c:v>
                </c:pt>
                <c:pt idx="708">
                  <c:v>3.05</c:v>
                </c:pt>
                <c:pt idx="709">
                  <c:v>3.02</c:v>
                </c:pt>
                <c:pt idx="710">
                  <c:v>2.98</c:v>
                </c:pt>
                <c:pt idx="711">
                  <c:v>2.9</c:v>
                </c:pt>
                <c:pt idx="712">
                  <c:v>2.82</c:v>
                </c:pt>
                <c:pt idx="713">
                  <c:v>2.7</c:v>
                </c:pt>
                <c:pt idx="714">
                  <c:v>2.6</c:v>
                </c:pt>
                <c:pt idx="715">
                  <c:v>2.58</c:v>
                </c:pt>
                <c:pt idx="716">
                  <c:v>2.5</c:v>
                </c:pt>
                <c:pt idx="717">
                  <c:v>2.5</c:v>
                </c:pt>
                <c:pt idx="718">
                  <c:v>2.39</c:v>
                </c:pt>
                <c:pt idx="719">
                  <c:v>2.33</c:v>
                </c:pt>
                <c:pt idx="720">
                  <c:v>2.25</c:v>
                </c:pt>
                <c:pt idx="721">
                  <c:v>2.25</c:v>
                </c:pt>
                <c:pt idx="722">
                  <c:v>2.16</c:v>
                </c:pt>
                <c:pt idx="723">
                  <c:v>2</c:v>
                </c:pt>
                <c:pt idx="724">
                  <c:v>1.95</c:v>
                </c:pt>
                <c:pt idx="725">
                  <c:v>1.9</c:v>
                </c:pt>
                <c:pt idx="726">
                  <c:v>1.88</c:v>
                </c:pt>
                <c:pt idx="727">
                  <c:v>1.78</c:v>
                </c:pt>
                <c:pt idx="728">
                  <c:v>1.78</c:v>
                </c:pt>
                <c:pt idx="729">
                  <c:v>1.76</c:v>
                </c:pt>
                <c:pt idx="730">
                  <c:v>1.75</c:v>
                </c:pt>
                <c:pt idx="731">
                  <c:v>1.75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2B-43DC-ABEC-13A7A059DAAA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DATOS!$AO$3:$AO$734</c:f>
              <c:numCache>
                <c:formatCode>0.00</c:formatCode>
                <c:ptCount val="732"/>
                <c:pt idx="0">
                  <c:v>1.7</c:v>
                </c:pt>
                <c:pt idx="1">
                  <c:v>1.68</c:v>
                </c:pt>
                <c:pt idx="2">
                  <c:v>1.65</c:v>
                </c:pt>
                <c:pt idx="3">
                  <c:v>1.63</c:v>
                </c:pt>
                <c:pt idx="4">
                  <c:v>1.6</c:v>
                </c:pt>
                <c:pt idx="5">
                  <c:v>1.57</c:v>
                </c:pt>
                <c:pt idx="6">
                  <c:v>1.54</c:v>
                </c:pt>
                <c:pt idx="7">
                  <c:v>1.52</c:v>
                </c:pt>
                <c:pt idx="8">
                  <c:v>1.5</c:v>
                </c:pt>
                <c:pt idx="9">
                  <c:v>1.48</c:v>
                </c:pt>
                <c:pt idx="10">
                  <c:v>1.48</c:v>
                </c:pt>
                <c:pt idx="11">
                  <c:v>1.47</c:v>
                </c:pt>
                <c:pt idx="12">
                  <c:v>1.46</c:v>
                </c:pt>
                <c:pt idx="13">
                  <c:v>1.35</c:v>
                </c:pt>
                <c:pt idx="14">
                  <c:v>1.33</c:v>
                </c:pt>
                <c:pt idx="15">
                  <c:v>1.29</c:v>
                </c:pt>
                <c:pt idx="16">
                  <c:v>1.28</c:v>
                </c:pt>
                <c:pt idx="17">
                  <c:v>1.25</c:v>
                </c:pt>
                <c:pt idx="18">
                  <c:v>1.23</c:v>
                </c:pt>
                <c:pt idx="19">
                  <c:v>1.23</c:v>
                </c:pt>
                <c:pt idx="20">
                  <c:v>1.2</c:v>
                </c:pt>
                <c:pt idx="21">
                  <c:v>1.19</c:v>
                </c:pt>
                <c:pt idx="22">
                  <c:v>1.2</c:v>
                </c:pt>
                <c:pt idx="23">
                  <c:v>1.18</c:v>
                </c:pt>
                <c:pt idx="24">
                  <c:v>1.17</c:v>
                </c:pt>
                <c:pt idx="25">
                  <c:v>1.17</c:v>
                </c:pt>
                <c:pt idx="26">
                  <c:v>1.1499999999999999</c:v>
                </c:pt>
                <c:pt idx="27">
                  <c:v>1.1599999999999999</c:v>
                </c:pt>
                <c:pt idx="28">
                  <c:v>1.1499999999999999</c:v>
                </c:pt>
                <c:pt idx="29">
                  <c:v>1.1499999999999999</c:v>
                </c:pt>
                <c:pt idx="30">
                  <c:v>1.1399999999999999</c:v>
                </c:pt>
                <c:pt idx="31">
                  <c:v>1.1299999999999999</c:v>
                </c:pt>
                <c:pt idx="32">
                  <c:v>1.1100000000000001</c:v>
                </c:pt>
                <c:pt idx="33">
                  <c:v>1.39</c:v>
                </c:pt>
                <c:pt idx="34">
                  <c:v>1.58</c:v>
                </c:pt>
                <c:pt idx="35">
                  <c:v>1.65</c:v>
                </c:pt>
                <c:pt idx="36">
                  <c:v>1.64</c:v>
                </c:pt>
                <c:pt idx="37">
                  <c:v>1.6</c:v>
                </c:pt>
                <c:pt idx="38">
                  <c:v>1.7</c:v>
                </c:pt>
                <c:pt idx="39">
                  <c:v>1.65</c:v>
                </c:pt>
                <c:pt idx="40">
                  <c:v>1.68</c:v>
                </c:pt>
                <c:pt idx="41">
                  <c:v>1.6</c:v>
                </c:pt>
                <c:pt idx="42">
                  <c:v>1.76</c:v>
                </c:pt>
                <c:pt idx="43">
                  <c:v>1.8</c:v>
                </c:pt>
                <c:pt idx="44">
                  <c:v>1.9</c:v>
                </c:pt>
                <c:pt idx="45">
                  <c:v>1.85</c:v>
                </c:pt>
                <c:pt idx="46">
                  <c:v>1.98</c:v>
                </c:pt>
                <c:pt idx="47">
                  <c:v>2.14</c:v>
                </c:pt>
                <c:pt idx="48">
                  <c:v>2.2999999999999998</c:v>
                </c:pt>
                <c:pt idx="49">
                  <c:v>2.37</c:v>
                </c:pt>
                <c:pt idx="50">
                  <c:v>2.25</c:v>
                </c:pt>
                <c:pt idx="51">
                  <c:v>2.15</c:v>
                </c:pt>
                <c:pt idx="52">
                  <c:v>2</c:v>
                </c:pt>
                <c:pt idx="53">
                  <c:v>2</c:v>
                </c:pt>
                <c:pt idx="54">
                  <c:v>1.89</c:v>
                </c:pt>
                <c:pt idx="55">
                  <c:v>1.89</c:v>
                </c:pt>
                <c:pt idx="56">
                  <c:v>1.92</c:v>
                </c:pt>
                <c:pt idx="57">
                  <c:v>1.74</c:v>
                </c:pt>
                <c:pt idx="58">
                  <c:v>1.73</c:v>
                </c:pt>
                <c:pt idx="59">
                  <c:v>1.58</c:v>
                </c:pt>
                <c:pt idx="60">
                  <c:v>1.55</c:v>
                </c:pt>
                <c:pt idx="61">
                  <c:v>1.53</c:v>
                </c:pt>
                <c:pt idx="62">
                  <c:v>1.53</c:v>
                </c:pt>
                <c:pt idx="63">
                  <c:v>1.5</c:v>
                </c:pt>
                <c:pt idx="64">
                  <c:v>1.48</c:v>
                </c:pt>
                <c:pt idx="65">
                  <c:v>1.45</c:v>
                </c:pt>
                <c:pt idx="66">
                  <c:v>1.43</c:v>
                </c:pt>
                <c:pt idx="67">
                  <c:v>1.4</c:v>
                </c:pt>
                <c:pt idx="68">
                  <c:v>1.35</c:v>
                </c:pt>
                <c:pt idx="69">
                  <c:v>1.33</c:v>
                </c:pt>
                <c:pt idx="70">
                  <c:v>1.29</c:v>
                </c:pt>
                <c:pt idx="71">
                  <c:v>1.28</c:v>
                </c:pt>
                <c:pt idx="72">
                  <c:v>1.25</c:v>
                </c:pt>
                <c:pt idx="73">
                  <c:v>1.26</c:v>
                </c:pt>
                <c:pt idx="74">
                  <c:v>1.29</c:v>
                </c:pt>
                <c:pt idx="75">
                  <c:v>1.3</c:v>
                </c:pt>
                <c:pt idx="76">
                  <c:v>1.35</c:v>
                </c:pt>
                <c:pt idx="77">
                  <c:v>1.5</c:v>
                </c:pt>
                <c:pt idx="78">
                  <c:v>1.79</c:v>
                </c:pt>
                <c:pt idx="79">
                  <c:v>2.0499999999999998</c:v>
                </c:pt>
                <c:pt idx="80">
                  <c:v>2.06</c:v>
                </c:pt>
                <c:pt idx="81">
                  <c:v>2.1</c:v>
                </c:pt>
                <c:pt idx="82">
                  <c:v>2.2000000000000002</c:v>
                </c:pt>
                <c:pt idx="83">
                  <c:v>2.34</c:v>
                </c:pt>
                <c:pt idx="84">
                  <c:v>2.42</c:v>
                </c:pt>
                <c:pt idx="85">
                  <c:v>2.4</c:v>
                </c:pt>
                <c:pt idx="86">
                  <c:v>2.35</c:v>
                </c:pt>
                <c:pt idx="87">
                  <c:v>2.4</c:v>
                </c:pt>
                <c:pt idx="88">
                  <c:v>2.15</c:v>
                </c:pt>
                <c:pt idx="89">
                  <c:v>2.08</c:v>
                </c:pt>
                <c:pt idx="90">
                  <c:v>1.98</c:v>
                </c:pt>
                <c:pt idx="91">
                  <c:v>1.98</c:v>
                </c:pt>
                <c:pt idx="92">
                  <c:v>1.88</c:v>
                </c:pt>
                <c:pt idx="93">
                  <c:v>1.78</c:v>
                </c:pt>
                <c:pt idx="94">
                  <c:v>1.75</c:v>
                </c:pt>
                <c:pt idx="95">
                  <c:v>1.68</c:v>
                </c:pt>
                <c:pt idx="96">
                  <c:v>1.6</c:v>
                </c:pt>
                <c:pt idx="97">
                  <c:v>1.6</c:v>
                </c:pt>
                <c:pt idx="98">
                  <c:v>1.52</c:v>
                </c:pt>
                <c:pt idx="99">
                  <c:v>1.56</c:v>
                </c:pt>
                <c:pt idx="100">
                  <c:v>1.58</c:v>
                </c:pt>
                <c:pt idx="101">
                  <c:v>1.68</c:v>
                </c:pt>
                <c:pt idx="102">
                  <c:v>1.68</c:v>
                </c:pt>
                <c:pt idx="103">
                  <c:v>1.68</c:v>
                </c:pt>
                <c:pt idx="104">
                  <c:v>1.66</c:v>
                </c:pt>
                <c:pt idx="105">
                  <c:v>1.63</c:v>
                </c:pt>
                <c:pt idx="106">
                  <c:v>1.6</c:v>
                </c:pt>
                <c:pt idx="107">
                  <c:v>1.58</c:v>
                </c:pt>
                <c:pt idx="108">
                  <c:v>1.58</c:v>
                </c:pt>
                <c:pt idx="109">
                  <c:v>1.57</c:v>
                </c:pt>
                <c:pt idx="110">
                  <c:v>1.55</c:v>
                </c:pt>
                <c:pt idx="111">
                  <c:v>1.54</c:v>
                </c:pt>
                <c:pt idx="112">
                  <c:v>1.52</c:v>
                </c:pt>
                <c:pt idx="113">
                  <c:v>1.5</c:v>
                </c:pt>
                <c:pt idx="114">
                  <c:v>1.47</c:v>
                </c:pt>
                <c:pt idx="115">
                  <c:v>1.44</c:v>
                </c:pt>
                <c:pt idx="116">
                  <c:v>1.44</c:v>
                </c:pt>
                <c:pt idx="117">
                  <c:v>1.45</c:v>
                </c:pt>
                <c:pt idx="118">
                  <c:v>1.44</c:v>
                </c:pt>
                <c:pt idx="119">
                  <c:v>1.48</c:v>
                </c:pt>
                <c:pt idx="120">
                  <c:v>1.44</c:v>
                </c:pt>
                <c:pt idx="121">
                  <c:v>1.48</c:v>
                </c:pt>
                <c:pt idx="122">
                  <c:v>1.46</c:v>
                </c:pt>
                <c:pt idx="123">
                  <c:v>1.62</c:v>
                </c:pt>
                <c:pt idx="124">
                  <c:v>1.58</c:v>
                </c:pt>
                <c:pt idx="125">
                  <c:v>1.5</c:v>
                </c:pt>
                <c:pt idx="126">
                  <c:v>1.48</c:v>
                </c:pt>
                <c:pt idx="127">
                  <c:v>1.46</c:v>
                </c:pt>
                <c:pt idx="128">
                  <c:v>1.4</c:v>
                </c:pt>
                <c:pt idx="129">
                  <c:v>1.56</c:v>
                </c:pt>
                <c:pt idx="130">
                  <c:v>1.63</c:v>
                </c:pt>
                <c:pt idx="131">
                  <c:v>2</c:v>
                </c:pt>
                <c:pt idx="132">
                  <c:v>2.12</c:v>
                </c:pt>
                <c:pt idx="133">
                  <c:v>2.0499999999999998</c:v>
                </c:pt>
                <c:pt idx="134">
                  <c:v>2.15</c:v>
                </c:pt>
                <c:pt idx="135">
                  <c:v>1.96</c:v>
                </c:pt>
                <c:pt idx="136">
                  <c:v>1.8</c:v>
                </c:pt>
                <c:pt idx="137">
                  <c:v>1.99</c:v>
                </c:pt>
                <c:pt idx="138">
                  <c:v>1.78</c:v>
                </c:pt>
                <c:pt idx="139">
                  <c:v>1.65</c:v>
                </c:pt>
                <c:pt idx="140">
                  <c:v>1.6</c:v>
                </c:pt>
                <c:pt idx="141">
                  <c:v>1.58</c:v>
                </c:pt>
                <c:pt idx="142">
                  <c:v>1.56</c:v>
                </c:pt>
                <c:pt idx="143">
                  <c:v>1.56</c:v>
                </c:pt>
                <c:pt idx="144">
                  <c:v>1.53</c:v>
                </c:pt>
                <c:pt idx="145">
                  <c:v>1.45</c:v>
                </c:pt>
                <c:pt idx="146">
                  <c:v>1.42</c:v>
                </c:pt>
                <c:pt idx="147">
                  <c:v>1.42</c:v>
                </c:pt>
                <c:pt idx="148">
                  <c:v>1.35</c:v>
                </c:pt>
                <c:pt idx="149">
                  <c:v>1.3</c:v>
                </c:pt>
                <c:pt idx="150">
                  <c:v>1.3</c:v>
                </c:pt>
                <c:pt idx="151">
                  <c:v>1.58</c:v>
                </c:pt>
                <c:pt idx="152">
                  <c:v>1.56</c:v>
                </c:pt>
                <c:pt idx="153">
                  <c:v>1.8</c:v>
                </c:pt>
                <c:pt idx="154">
                  <c:v>1.74</c:v>
                </c:pt>
                <c:pt idx="155">
                  <c:v>2</c:v>
                </c:pt>
                <c:pt idx="156">
                  <c:v>2.2599999999999998</c:v>
                </c:pt>
                <c:pt idx="157">
                  <c:v>2.34</c:v>
                </c:pt>
                <c:pt idx="158">
                  <c:v>2.34</c:v>
                </c:pt>
                <c:pt idx="159">
                  <c:v>2.62</c:v>
                </c:pt>
                <c:pt idx="160">
                  <c:v>2.7</c:v>
                </c:pt>
                <c:pt idx="161">
                  <c:v>2.8</c:v>
                </c:pt>
                <c:pt idx="162">
                  <c:v>2.95</c:v>
                </c:pt>
                <c:pt idx="163">
                  <c:v>2.82</c:v>
                </c:pt>
                <c:pt idx="164">
                  <c:v>2.78</c:v>
                </c:pt>
                <c:pt idx="165">
                  <c:v>2.77</c:v>
                </c:pt>
                <c:pt idx="166">
                  <c:v>2.77</c:v>
                </c:pt>
                <c:pt idx="167">
                  <c:v>2.64</c:v>
                </c:pt>
                <c:pt idx="168">
                  <c:v>2.44</c:v>
                </c:pt>
                <c:pt idx="169">
                  <c:v>2.44</c:v>
                </c:pt>
                <c:pt idx="170">
                  <c:v>2.35</c:v>
                </c:pt>
                <c:pt idx="171">
                  <c:v>2.2999999999999998</c:v>
                </c:pt>
                <c:pt idx="172">
                  <c:v>2.2000000000000002</c:v>
                </c:pt>
                <c:pt idx="173">
                  <c:v>2.14</c:v>
                </c:pt>
                <c:pt idx="174">
                  <c:v>2.12</c:v>
                </c:pt>
                <c:pt idx="175">
                  <c:v>2.17</c:v>
                </c:pt>
                <c:pt idx="176">
                  <c:v>2.2599999999999998</c:v>
                </c:pt>
                <c:pt idx="177">
                  <c:v>2.64</c:v>
                </c:pt>
                <c:pt idx="178">
                  <c:v>2.88</c:v>
                </c:pt>
                <c:pt idx="179">
                  <c:v>2.86</c:v>
                </c:pt>
                <c:pt idx="180">
                  <c:v>2.79</c:v>
                </c:pt>
                <c:pt idx="181">
                  <c:v>3.04</c:v>
                </c:pt>
                <c:pt idx="182">
                  <c:v>2.89</c:v>
                </c:pt>
                <c:pt idx="183">
                  <c:v>2.78</c:v>
                </c:pt>
                <c:pt idx="184">
                  <c:v>2.58</c:v>
                </c:pt>
                <c:pt idx="185">
                  <c:v>2.4700000000000002</c:v>
                </c:pt>
                <c:pt idx="186">
                  <c:v>2.48</c:v>
                </c:pt>
                <c:pt idx="187">
                  <c:v>2.35</c:v>
                </c:pt>
                <c:pt idx="188">
                  <c:v>2.4900000000000002</c:v>
                </c:pt>
                <c:pt idx="189">
                  <c:v>2.64</c:v>
                </c:pt>
                <c:pt idx="190">
                  <c:v>2.88</c:v>
                </c:pt>
                <c:pt idx="191">
                  <c:v>2.86</c:v>
                </c:pt>
                <c:pt idx="192">
                  <c:v>2.64</c:v>
                </c:pt>
                <c:pt idx="193">
                  <c:v>2.38</c:v>
                </c:pt>
                <c:pt idx="194">
                  <c:v>2.36</c:v>
                </c:pt>
                <c:pt idx="195">
                  <c:v>2.2400000000000002</c:v>
                </c:pt>
                <c:pt idx="196">
                  <c:v>2.2000000000000002</c:v>
                </c:pt>
                <c:pt idx="197">
                  <c:v>2.2799999999999998</c:v>
                </c:pt>
                <c:pt idx="198">
                  <c:v>2.1</c:v>
                </c:pt>
                <c:pt idx="199">
                  <c:v>2.1</c:v>
                </c:pt>
                <c:pt idx="200">
                  <c:v>2.08</c:v>
                </c:pt>
                <c:pt idx="201">
                  <c:v>2.16</c:v>
                </c:pt>
                <c:pt idx="202">
                  <c:v>2.0499999999999998</c:v>
                </c:pt>
                <c:pt idx="203">
                  <c:v>2.2000000000000002</c:v>
                </c:pt>
                <c:pt idx="204">
                  <c:v>2.06</c:v>
                </c:pt>
                <c:pt idx="205">
                  <c:v>2.06</c:v>
                </c:pt>
                <c:pt idx="206">
                  <c:v>2.0499999999999998</c:v>
                </c:pt>
                <c:pt idx="207">
                  <c:v>2.04</c:v>
                </c:pt>
                <c:pt idx="208">
                  <c:v>2</c:v>
                </c:pt>
                <c:pt idx="209">
                  <c:v>2.1</c:v>
                </c:pt>
                <c:pt idx="210">
                  <c:v>2.2000000000000002</c:v>
                </c:pt>
                <c:pt idx="211">
                  <c:v>2.48</c:v>
                </c:pt>
                <c:pt idx="212">
                  <c:v>2.4500000000000002</c:v>
                </c:pt>
                <c:pt idx="213">
                  <c:v>2.6</c:v>
                </c:pt>
                <c:pt idx="214">
                  <c:v>3.13</c:v>
                </c:pt>
                <c:pt idx="215">
                  <c:v>3.56</c:v>
                </c:pt>
                <c:pt idx="216">
                  <c:v>3.55</c:v>
                </c:pt>
                <c:pt idx="217">
                  <c:v>3.4</c:v>
                </c:pt>
                <c:pt idx="218">
                  <c:v>3.47</c:v>
                </c:pt>
                <c:pt idx="219">
                  <c:v>3.7</c:v>
                </c:pt>
                <c:pt idx="220">
                  <c:v>3.68</c:v>
                </c:pt>
                <c:pt idx="221">
                  <c:v>3.6</c:v>
                </c:pt>
                <c:pt idx="222">
                  <c:v>3.61</c:v>
                </c:pt>
                <c:pt idx="223">
                  <c:v>3.63</c:v>
                </c:pt>
                <c:pt idx="224">
                  <c:v>3.58</c:v>
                </c:pt>
                <c:pt idx="225">
                  <c:v>3.38</c:v>
                </c:pt>
                <c:pt idx="226">
                  <c:v>3.36</c:v>
                </c:pt>
                <c:pt idx="227">
                  <c:v>3.14</c:v>
                </c:pt>
                <c:pt idx="228">
                  <c:v>3.1</c:v>
                </c:pt>
                <c:pt idx="229">
                  <c:v>2.97</c:v>
                </c:pt>
                <c:pt idx="230">
                  <c:v>2.8</c:v>
                </c:pt>
                <c:pt idx="231">
                  <c:v>2.65</c:v>
                </c:pt>
                <c:pt idx="232">
                  <c:v>2.58</c:v>
                </c:pt>
                <c:pt idx="233">
                  <c:v>2.5499999999999998</c:v>
                </c:pt>
                <c:pt idx="234">
                  <c:v>2.5499999999999998</c:v>
                </c:pt>
                <c:pt idx="235">
                  <c:v>2.54</c:v>
                </c:pt>
                <c:pt idx="236">
                  <c:v>2.5</c:v>
                </c:pt>
                <c:pt idx="237">
                  <c:v>2.34</c:v>
                </c:pt>
                <c:pt idx="238">
                  <c:v>2.3199999999999998</c:v>
                </c:pt>
                <c:pt idx="239">
                  <c:v>2.2999999999999998</c:v>
                </c:pt>
                <c:pt idx="240">
                  <c:v>2.2799999999999998</c:v>
                </c:pt>
                <c:pt idx="241">
                  <c:v>2.2599999999999998</c:v>
                </c:pt>
                <c:pt idx="242">
                  <c:v>2.2599999999999998</c:v>
                </c:pt>
                <c:pt idx="243">
                  <c:v>2.25</c:v>
                </c:pt>
                <c:pt idx="244">
                  <c:v>2.25</c:v>
                </c:pt>
                <c:pt idx="245">
                  <c:v>2.2000000000000002</c:v>
                </c:pt>
                <c:pt idx="246">
                  <c:v>2.2000000000000002</c:v>
                </c:pt>
                <c:pt idx="247">
                  <c:v>2.1800000000000002</c:v>
                </c:pt>
                <c:pt idx="248">
                  <c:v>2.3199999999999998</c:v>
                </c:pt>
                <c:pt idx="249">
                  <c:v>2.1</c:v>
                </c:pt>
                <c:pt idx="250">
                  <c:v>1.95</c:v>
                </c:pt>
                <c:pt idx="251">
                  <c:v>1.93</c:v>
                </c:pt>
                <c:pt idx="252">
                  <c:v>1.89</c:v>
                </c:pt>
                <c:pt idx="253">
                  <c:v>1.85</c:v>
                </c:pt>
                <c:pt idx="254">
                  <c:v>1.8</c:v>
                </c:pt>
                <c:pt idx="255">
                  <c:v>1.75</c:v>
                </c:pt>
                <c:pt idx="256">
                  <c:v>1.74</c:v>
                </c:pt>
                <c:pt idx="257">
                  <c:v>1.7</c:v>
                </c:pt>
                <c:pt idx="258">
                  <c:v>1.68</c:v>
                </c:pt>
                <c:pt idx="259">
                  <c:v>1.65</c:v>
                </c:pt>
                <c:pt idx="260">
                  <c:v>1.63</c:v>
                </c:pt>
                <c:pt idx="261">
                  <c:v>1.6</c:v>
                </c:pt>
                <c:pt idx="262">
                  <c:v>1.58</c:v>
                </c:pt>
                <c:pt idx="263">
                  <c:v>1.5</c:v>
                </c:pt>
                <c:pt idx="264">
                  <c:v>1.45</c:v>
                </c:pt>
                <c:pt idx="265">
                  <c:v>1.48</c:v>
                </c:pt>
                <c:pt idx="266">
                  <c:v>1.45</c:v>
                </c:pt>
                <c:pt idx="267">
                  <c:v>1.43</c:v>
                </c:pt>
                <c:pt idx="268">
                  <c:v>1.4</c:v>
                </c:pt>
                <c:pt idx="269">
                  <c:v>1.2</c:v>
                </c:pt>
                <c:pt idx="270">
                  <c:v>1.29</c:v>
                </c:pt>
                <c:pt idx="271">
                  <c:v>1.56</c:v>
                </c:pt>
                <c:pt idx="272">
                  <c:v>1.58</c:v>
                </c:pt>
                <c:pt idx="273">
                  <c:v>1.48</c:v>
                </c:pt>
                <c:pt idx="274">
                  <c:v>1.35</c:v>
                </c:pt>
                <c:pt idx="275">
                  <c:v>1.33</c:v>
                </c:pt>
                <c:pt idx="276">
                  <c:v>1.24</c:v>
                </c:pt>
                <c:pt idx="277">
                  <c:v>1.22</c:v>
                </c:pt>
                <c:pt idx="278">
                  <c:v>1.22</c:v>
                </c:pt>
                <c:pt idx="279">
                  <c:v>1.21</c:v>
                </c:pt>
                <c:pt idx="280">
                  <c:v>1.21</c:v>
                </c:pt>
                <c:pt idx="281">
                  <c:v>1.2</c:v>
                </c:pt>
                <c:pt idx="282">
                  <c:v>1.26</c:v>
                </c:pt>
                <c:pt idx="283">
                  <c:v>1.1599999999999999</c:v>
                </c:pt>
                <c:pt idx="284">
                  <c:v>1.1499999999999999</c:v>
                </c:pt>
                <c:pt idx="285">
                  <c:v>1.1499999999999999</c:v>
                </c:pt>
                <c:pt idx="286">
                  <c:v>1.17</c:v>
                </c:pt>
                <c:pt idx="287">
                  <c:v>1.1499999999999999</c:v>
                </c:pt>
                <c:pt idx="288">
                  <c:v>1.1299999999999999</c:v>
                </c:pt>
                <c:pt idx="289">
                  <c:v>1.1000000000000001</c:v>
                </c:pt>
                <c:pt idx="290">
                  <c:v>1.08</c:v>
                </c:pt>
                <c:pt idx="291">
                  <c:v>1.04</c:v>
                </c:pt>
                <c:pt idx="292">
                  <c:v>1.1000000000000001</c:v>
                </c:pt>
                <c:pt idx="293">
                  <c:v>1.05</c:v>
                </c:pt>
                <c:pt idx="294">
                  <c:v>1</c:v>
                </c:pt>
                <c:pt idx="295">
                  <c:v>1.05</c:v>
                </c:pt>
                <c:pt idx="296">
                  <c:v>1.1499999999999999</c:v>
                </c:pt>
                <c:pt idx="297">
                  <c:v>1.02</c:v>
                </c:pt>
                <c:pt idx="298">
                  <c:v>1</c:v>
                </c:pt>
                <c:pt idx="299">
                  <c:v>1.2</c:v>
                </c:pt>
                <c:pt idx="300">
                  <c:v>1.4</c:v>
                </c:pt>
                <c:pt idx="301">
                  <c:v>1.45</c:v>
                </c:pt>
                <c:pt idx="302">
                  <c:v>1.58</c:v>
                </c:pt>
                <c:pt idx="303">
                  <c:v>1.5</c:v>
                </c:pt>
                <c:pt idx="304">
                  <c:v>1.56</c:v>
                </c:pt>
                <c:pt idx="305">
                  <c:v>1.45</c:v>
                </c:pt>
                <c:pt idx="306">
                  <c:v>1.43</c:v>
                </c:pt>
                <c:pt idx="307">
                  <c:v>1.3</c:v>
                </c:pt>
                <c:pt idx="308">
                  <c:v>1.24</c:v>
                </c:pt>
                <c:pt idx="309">
                  <c:v>1.2</c:v>
                </c:pt>
                <c:pt idx="310">
                  <c:v>1.1200000000000001</c:v>
                </c:pt>
                <c:pt idx="311">
                  <c:v>1.1200000000000001</c:v>
                </c:pt>
                <c:pt idx="312">
                  <c:v>1.1200000000000001</c:v>
                </c:pt>
                <c:pt idx="313">
                  <c:v>1.1000000000000001</c:v>
                </c:pt>
                <c:pt idx="314">
                  <c:v>1.08</c:v>
                </c:pt>
                <c:pt idx="315">
                  <c:v>1.1399999999999999</c:v>
                </c:pt>
                <c:pt idx="316">
                  <c:v>1.23</c:v>
                </c:pt>
                <c:pt idx="317">
                  <c:v>1.27</c:v>
                </c:pt>
                <c:pt idx="318">
                  <c:v>1.3</c:v>
                </c:pt>
                <c:pt idx="319">
                  <c:v>1.1399999999999999</c:v>
                </c:pt>
                <c:pt idx="320">
                  <c:v>1.1399999999999999</c:v>
                </c:pt>
                <c:pt idx="321">
                  <c:v>1.1200000000000001</c:v>
                </c:pt>
                <c:pt idx="322">
                  <c:v>1.1399999999999999</c:v>
                </c:pt>
                <c:pt idx="323">
                  <c:v>1.38</c:v>
                </c:pt>
                <c:pt idx="324">
                  <c:v>1.22</c:v>
                </c:pt>
                <c:pt idx="325">
                  <c:v>1.18</c:v>
                </c:pt>
                <c:pt idx="326">
                  <c:v>1.1200000000000001</c:v>
                </c:pt>
                <c:pt idx="327">
                  <c:v>1.06</c:v>
                </c:pt>
                <c:pt idx="328">
                  <c:v>1.04</c:v>
                </c:pt>
                <c:pt idx="329">
                  <c:v>1.03</c:v>
                </c:pt>
                <c:pt idx="330">
                  <c:v>1.03</c:v>
                </c:pt>
                <c:pt idx="331">
                  <c:v>1.03</c:v>
                </c:pt>
                <c:pt idx="332">
                  <c:v>1.02</c:v>
                </c:pt>
                <c:pt idx="333">
                  <c:v>1.02</c:v>
                </c:pt>
                <c:pt idx="334">
                  <c:v>1</c:v>
                </c:pt>
                <c:pt idx="335">
                  <c:v>0.98</c:v>
                </c:pt>
                <c:pt idx="336">
                  <c:v>0.97</c:v>
                </c:pt>
                <c:pt idx="337">
                  <c:v>0.97</c:v>
                </c:pt>
                <c:pt idx="338">
                  <c:v>0.96</c:v>
                </c:pt>
                <c:pt idx="339">
                  <c:v>0.95</c:v>
                </c:pt>
                <c:pt idx="340">
                  <c:v>0.93</c:v>
                </c:pt>
                <c:pt idx="341">
                  <c:v>0.92</c:v>
                </c:pt>
                <c:pt idx="342">
                  <c:v>0.91</c:v>
                </c:pt>
                <c:pt idx="343">
                  <c:v>0.9</c:v>
                </c:pt>
                <c:pt idx="344">
                  <c:v>0.87</c:v>
                </c:pt>
                <c:pt idx="345">
                  <c:v>0.87</c:v>
                </c:pt>
                <c:pt idx="346">
                  <c:v>0.85</c:v>
                </c:pt>
                <c:pt idx="347">
                  <c:v>0.9</c:v>
                </c:pt>
                <c:pt idx="348">
                  <c:v>1</c:v>
                </c:pt>
                <c:pt idx="349">
                  <c:v>1</c:v>
                </c:pt>
                <c:pt idx="350">
                  <c:v>1.02</c:v>
                </c:pt>
                <c:pt idx="351">
                  <c:v>1.02</c:v>
                </c:pt>
                <c:pt idx="352">
                  <c:v>1</c:v>
                </c:pt>
                <c:pt idx="353">
                  <c:v>1</c:v>
                </c:pt>
                <c:pt idx="354">
                  <c:v>0.95</c:v>
                </c:pt>
                <c:pt idx="355">
                  <c:v>0.94</c:v>
                </c:pt>
                <c:pt idx="356">
                  <c:v>0.96</c:v>
                </c:pt>
                <c:pt idx="357">
                  <c:v>0.95</c:v>
                </c:pt>
                <c:pt idx="358">
                  <c:v>0.94</c:v>
                </c:pt>
                <c:pt idx="359">
                  <c:v>0.92</c:v>
                </c:pt>
                <c:pt idx="360">
                  <c:v>0.9</c:v>
                </c:pt>
                <c:pt idx="361">
                  <c:v>0.9</c:v>
                </c:pt>
                <c:pt idx="362">
                  <c:v>0.89</c:v>
                </c:pt>
                <c:pt idx="363">
                  <c:v>0.88</c:v>
                </c:pt>
                <c:pt idx="364">
                  <c:v>0.86</c:v>
                </c:pt>
                <c:pt idx="365">
                  <c:v>0.85</c:v>
                </c:pt>
                <c:pt idx="366">
                  <c:v>0.83</c:v>
                </c:pt>
                <c:pt idx="367">
                  <c:v>0.83</c:v>
                </c:pt>
                <c:pt idx="368">
                  <c:v>0.81</c:v>
                </c:pt>
                <c:pt idx="369">
                  <c:v>0.82</c:v>
                </c:pt>
                <c:pt idx="370">
                  <c:v>0.86</c:v>
                </c:pt>
                <c:pt idx="371">
                  <c:v>0.83</c:v>
                </c:pt>
                <c:pt idx="372">
                  <c:v>0.8</c:v>
                </c:pt>
                <c:pt idx="373">
                  <c:v>0.8</c:v>
                </c:pt>
                <c:pt idx="374">
                  <c:v>0.8</c:v>
                </c:pt>
                <c:pt idx="375">
                  <c:v>0.78</c:v>
                </c:pt>
                <c:pt idx="376">
                  <c:v>0.76</c:v>
                </c:pt>
                <c:pt idx="377">
                  <c:v>0.77</c:v>
                </c:pt>
                <c:pt idx="378">
                  <c:v>0.82</c:v>
                </c:pt>
                <c:pt idx="379">
                  <c:v>0.79</c:v>
                </c:pt>
                <c:pt idx="380">
                  <c:v>0.77</c:v>
                </c:pt>
                <c:pt idx="381">
                  <c:v>0.76</c:v>
                </c:pt>
                <c:pt idx="382">
                  <c:v>0.76</c:v>
                </c:pt>
                <c:pt idx="383">
                  <c:v>0.74</c:v>
                </c:pt>
                <c:pt idx="384">
                  <c:v>0.72</c:v>
                </c:pt>
                <c:pt idx="385">
                  <c:v>0.72</c:v>
                </c:pt>
                <c:pt idx="386">
                  <c:v>0.7</c:v>
                </c:pt>
                <c:pt idx="387">
                  <c:v>0.8</c:v>
                </c:pt>
                <c:pt idx="388">
                  <c:v>0.89</c:v>
                </c:pt>
                <c:pt idx="389">
                  <c:v>0.92</c:v>
                </c:pt>
                <c:pt idx="390">
                  <c:v>0.95</c:v>
                </c:pt>
                <c:pt idx="391">
                  <c:v>0.95</c:v>
                </c:pt>
                <c:pt idx="392">
                  <c:v>1</c:v>
                </c:pt>
                <c:pt idx="393">
                  <c:v>0.95</c:v>
                </c:pt>
                <c:pt idx="394">
                  <c:v>0.9</c:v>
                </c:pt>
                <c:pt idx="395">
                  <c:v>0.88</c:v>
                </c:pt>
                <c:pt idx="396">
                  <c:v>0.85</c:v>
                </c:pt>
                <c:pt idx="397">
                  <c:v>0.83</c:v>
                </c:pt>
                <c:pt idx="398">
                  <c:v>0.82</c:v>
                </c:pt>
                <c:pt idx="399">
                  <c:v>0.82</c:v>
                </c:pt>
                <c:pt idx="400">
                  <c:v>0.8</c:v>
                </c:pt>
                <c:pt idx="401">
                  <c:v>0.85</c:v>
                </c:pt>
                <c:pt idx="402">
                  <c:v>0.88</c:v>
                </c:pt>
                <c:pt idx="403">
                  <c:v>1.03</c:v>
                </c:pt>
                <c:pt idx="404">
                  <c:v>1</c:v>
                </c:pt>
                <c:pt idx="405">
                  <c:v>1</c:v>
                </c:pt>
                <c:pt idx="406">
                  <c:v>1.02</c:v>
                </c:pt>
                <c:pt idx="407">
                  <c:v>1.0900000000000001</c:v>
                </c:pt>
                <c:pt idx="408">
                  <c:v>1.03</c:v>
                </c:pt>
                <c:pt idx="409">
                  <c:v>1</c:v>
                </c:pt>
                <c:pt idx="410">
                  <c:v>0.98</c:v>
                </c:pt>
                <c:pt idx="411">
                  <c:v>0.98</c:v>
                </c:pt>
                <c:pt idx="412">
                  <c:v>0.96</c:v>
                </c:pt>
                <c:pt idx="413">
                  <c:v>0.93</c:v>
                </c:pt>
                <c:pt idx="414">
                  <c:v>0.9</c:v>
                </c:pt>
                <c:pt idx="415">
                  <c:v>0.9</c:v>
                </c:pt>
                <c:pt idx="416">
                  <c:v>0.89</c:v>
                </c:pt>
                <c:pt idx="417">
                  <c:v>0.89</c:v>
                </c:pt>
                <c:pt idx="418">
                  <c:v>0.87</c:v>
                </c:pt>
                <c:pt idx="419">
                  <c:v>0.85</c:v>
                </c:pt>
                <c:pt idx="420">
                  <c:v>0.84</c:v>
                </c:pt>
                <c:pt idx="421">
                  <c:v>0.87</c:v>
                </c:pt>
                <c:pt idx="422">
                  <c:v>0.89</c:v>
                </c:pt>
                <c:pt idx="423">
                  <c:v>0.9</c:v>
                </c:pt>
                <c:pt idx="424">
                  <c:v>0.9</c:v>
                </c:pt>
                <c:pt idx="425">
                  <c:v>0.89</c:v>
                </c:pt>
                <c:pt idx="426">
                  <c:v>0.87</c:v>
                </c:pt>
                <c:pt idx="427">
                  <c:v>0.87</c:v>
                </c:pt>
                <c:pt idx="428">
                  <c:v>0.86</c:v>
                </c:pt>
                <c:pt idx="429">
                  <c:v>0.86</c:v>
                </c:pt>
                <c:pt idx="430">
                  <c:v>0.85</c:v>
                </c:pt>
                <c:pt idx="431">
                  <c:v>0.9</c:v>
                </c:pt>
                <c:pt idx="432">
                  <c:v>0.93</c:v>
                </c:pt>
                <c:pt idx="433">
                  <c:v>0.88</c:v>
                </c:pt>
                <c:pt idx="434">
                  <c:v>0.85</c:v>
                </c:pt>
                <c:pt idx="435">
                  <c:v>0.85</c:v>
                </c:pt>
                <c:pt idx="436">
                  <c:v>0.84</c:v>
                </c:pt>
                <c:pt idx="437">
                  <c:v>0.84</c:v>
                </c:pt>
                <c:pt idx="438">
                  <c:v>0.82</c:v>
                </c:pt>
                <c:pt idx="439">
                  <c:v>0.81</c:v>
                </c:pt>
                <c:pt idx="440">
                  <c:v>0.79</c:v>
                </c:pt>
                <c:pt idx="441">
                  <c:v>0.75</c:v>
                </c:pt>
                <c:pt idx="442">
                  <c:v>0.73</c:v>
                </c:pt>
                <c:pt idx="443">
                  <c:v>0.72</c:v>
                </c:pt>
                <c:pt idx="444">
                  <c:v>0.7</c:v>
                </c:pt>
                <c:pt idx="445">
                  <c:v>0.69</c:v>
                </c:pt>
                <c:pt idx="446">
                  <c:v>0.67</c:v>
                </c:pt>
                <c:pt idx="447">
                  <c:v>0.65</c:v>
                </c:pt>
                <c:pt idx="448">
                  <c:v>0.64</c:v>
                </c:pt>
                <c:pt idx="449">
                  <c:v>0.63</c:v>
                </c:pt>
                <c:pt idx="450">
                  <c:v>0.61</c:v>
                </c:pt>
                <c:pt idx="451">
                  <c:v>0.6</c:v>
                </c:pt>
                <c:pt idx="452">
                  <c:v>0.6</c:v>
                </c:pt>
                <c:pt idx="453">
                  <c:v>0.59</c:v>
                </c:pt>
                <c:pt idx="454">
                  <c:v>0.59</c:v>
                </c:pt>
                <c:pt idx="455">
                  <c:v>0.68</c:v>
                </c:pt>
                <c:pt idx="456">
                  <c:v>0.66</c:v>
                </c:pt>
                <c:pt idx="457">
                  <c:v>0.56000000000000005</c:v>
                </c:pt>
                <c:pt idx="458">
                  <c:v>0.55000000000000004</c:v>
                </c:pt>
                <c:pt idx="459">
                  <c:v>0.55000000000000004</c:v>
                </c:pt>
                <c:pt idx="460">
                  <c:v>0.55000000000000004</c:v>
                </c:pt>
                <c:pt idx="461">
                  <c:v>0.76</c:v>
                </c:pt>
                <c:pt idx="462">
                  <c:v>0.71</c:v>
                </c:pt>
                <c:pt idx="463">
                  <c:v>0.76</c:v>
                </c:pt>
                <c:pt idx="464">
                  <c:v>0.71</c:v>
                </c:pt>
                <c:pt idx="465">
                  <c:v>0.77</c:v>
                </c:pt>
                <c:pt idx="466">
                  <c:v>0.74</c:v>
                </c:pt>
                <c:pt idx="467">
                  <c:v>0.7</c:v>
                </c:pt>
                <c:pt idx="468">
                  <c:v>0.69</c:v>
                </c:pt>
                <c:pt idx="469">
                  <c:v>0.69</c:v>
                </c:pt>
                <c:pt idx="470">
                  <c:v>0.67</c:v>
                </c:pt>
                <c:pt idx="471">
                  <c:v>0.65</c:v>
                </c:pt>
                <c:pt idx="472">
                  <c:v>0.65</c:v>
                </c:pt>
                <c:pt idx="473">
                  <c:v>0.65</c:v>
                </c:pt>
                <c:pt idx="474">
                  <c:v>0.64</c:v>
                </c:pt>
                <c:pt idx="475">
                  <c:v>0.63</c:v>
                </c:pt>
                <c:pt idx="476">
                  <c:v>0.6</c:v>
                </c:pt>
                <c:pt idx="477">
                  <c:v>0.6</c:v>
                </c:pt>
                <c:pt idx="478">
                  <c:v>0.59</c:v>
                </c:pt>
                <c:pt idx="479">
                  <c:v>0.57999999999999996</c:v>
                </c:pt>
                <c:pt idx="480">
                  <c:v>0.57999999999999996</c:v>
                </c:pt>
                <c:pt idx="481">
                  <c:v>0.6</c:v>
                </c:pt>
                <c:pt idx="482">
                  <c:v>0.63</c:v>
                </c:pt>
                <c:pt idx="483">
                  <c:v>0.61</c:v>
                </c:pt>
                <c:pt idx="484">
                  <c:v>0.69</c:v>
                </c:pt>
                <c:pt idx="485">
                  <c:v>0.56999999999999995</c:v>
                </c:pt>
                <c:pt idx="486">
                  <c:v>0.55000000000000004</c:v>
                </c:pt>
                <c:pt idx="487">
                  <c:v>0.73</c:v>
                </c:pt>
                <c:pt idx="488">
                  <c:v>0.63</c:v>
                </c:pt>
                <c:pt idx="489">
                  <c:v>0.6</c:v>
                </c:pt>
                <c:pt idx="490">
                  <c:v>0.56999999999999995</c:v>
                </c:pt>
                <c:pt idx="491">
                  <c:v>0.56999999999999995</c:v>
                </c:pt>
                <c:pt idx="492">
                  <c:v>0.55000000000000004</c:v>
                </c:pt>
                <c:pt idx="493">
                  <c:v>0.5</c:v>
                </c:pt>
                <c:pt idx="494">
                  <c:v>0.48</c:v>
                </c:pt>
                <c:pt idx="495">
                  <c:v>0.45</c:v>
                </c:pt>
                <c:pt idx="496">
                  <c:v>0.45</c:v>
                </c:pt>
                <c:pt idx="497">
                  <c:v>0.45</c:v>
                </c:pt>
                <c:pt idx="498">
                  <c:v>0.45</c:v>
                </c:pt>
                <c:pt idx="499">
                  <c:v>0.93</c:v>
                </c:pt>
                <c:pt idx="500">
                  <c:v>0.9</c:v>
                </c:pt>
                <c:pt idx="501">
                  <c:v>0.65</c:v>
                </c:pt>
                <c:pt idx="502">
                  <c:v>0.55000000000000004</c:v>
                </c:pt>
                <c:pt idx="503">
                  <c:v>0.53</c:v>
                </c:pt>
                <c:pt idx="504">
                  <c:v>0.51</c:v>
                </c:pt>
                <c:pt idx="505">
                  <c:v>0.5</c:v>
                </c:pt>
                <c:pt idx="506">
                  <c:v>0.42</c:v>
                </c:pt>
                <c:pt idx="507">
                  <c:v>0.42</c:v>
                </c:pt>
                <c:pt idx="508">
                  <c:v>0.38</c:v>
                </c:pt>
                <c:pt idx="509">
                  <c:v>0.57999999999999996</c:v>
                </c:pt>
                <c:pt idx="510">
                  <c:v>0.54</c:v>
                </c:pt>
                <c:pt idx="511">
                  <c:v>0.53</c:v>
                </c:pt>
                <c:pt idx="512">
                  <c:v>0.48</c:v>
                </c:pt>
                <c:pt idx="513">
                  <c:v>0.48</c:v>
                </c:pt>
                <c:pt idx="514">
                  <c:v>0.46</c:v>
                </c:pt>
                <c:pt idx="515">
                  <c:v>0.45</c:v>
                </c:pt>
                <c:pt idx="516">
                  <c:v>0.45</c:v>
                </c:pt>
                <c:pt idx="517">
                  <c:v>0.43</c:v>
                </c:pt>
                <c:pt idx="518">
                  <c:v>0.4</c:v>
                </c:pt>
                <c:pt idx="519">
                  <c:v>0.4</c:v>
                </c:pt>
                <c:pt idx="520">
                  <c:v>0.38</c:v>
                </c:pt>
                <c:pt idx="521">
                  <c:v>0.37</c:v>
                </c:pt>
                <c:pt idx="522">
                  <c:v>0.37</c:v>
                </c:pt>
                <c:pt idx="523">
                  <c:v>0.43</c:v>
                </c:pt>
                <c:pt idx="524">
                  <c:v>0.5</c:v>
                </c:pt>
                <c:pt idx="525">
                  <c:v>0.49</c:v>
                </c:pt>
                <c:pt idx="526">
                  <c:v>0.48</c:v>
                </c:pt>
                <c:pt idx="527">
                  <c:v>0.52</c:v>
                </c:pt>
                <c:pt idx="528">
                  <c:v>0.53</c:v>
                </c:pt>
                <c:pt idx="529">
                  <c:v>0.5</c:v>
                </c:pt>
                <c:pt idx="530">
                  <c:v>0.47</c:v>
                </c:pt>
                <c:pt idx="531">
                  <c:v>0.48</c:v>
                </c:pt>
                <c:pt idx="532">
                  <c:v>0.46</c:v>
                </c:pt>
                <c:pt idx="533">
                  <c:v>0.46</c:v>
                </c:pt>
                <c:pt idx="534">
                  <c:v>0.44</c:v>
                </c:pt>
                <c:pt idx="535">
                  <c:v>0.44</c:v>
                </c:pt>
                <c:pt idx="536">
                  <c:v>0.42</c:v>
                </c:pt>
                <c:pt idx="537">
                  <c:v>0.4</c:v>
                </c:pt>
                <c:pt idx="538">
                  <c:v>0.36</c:v>
                </c:pt>
                <c:pt idx="539">
                  <c:v>0.32</c:v>
                </c:pt>
                <c:pt idx="540">
                  <c:v>0.19</c:v>
                </c:pt>
                <c:pt idx="541">
                  <c:v>0.26</c:v>
                </c:pt>
                <c:pt idx="542">
                  <c:v>0.26</c:v>
                </c:pt>
                <c:pt idx="543">
                  <c:v>0.25</c:v>
                </c:pt>
                <c:pt idx="544">
                  <c:v>0.23</c:v>
                </c:pt>
                <c:pt idx="545">
                  <c:v>0.23</c:v>
                </c:pt>
                <c:pt idx="546">
                  <c:v>0.22</c:v>
                </c:pt>
                <c:pt idx="547">
                  <c:v>0.28999999999999998</c:v>
                </c:pt>
                <c:pt idx="548">
                  <c:v>0.3</c:v>
                </c:pt>
                <c:pt idx="549">
                  <c:v>0.3</c:v>
                </c:pt>
                <c:pt idx="550">
                  <c:v>0.3</c:v>
                </c:pt>
                <c:pt idx="551">
                  <c:v>0.38</c:v>
                </c:pt>
                <c:pt idx="552">
                  <c:v>0.38</c:v>
                </c:pt>
                <c:pt idx="553">
                  <c:v>0.49</c:v>
                </c:pt>
                <c:pt idx="554">
                  <c:v>0.43</c:v>
                </c:pt>
                <c:pt idx="555">
                  <c:v>0.4</c:v>
                </c:pt>
                <c:pt idx="556">
                  <c:v>0.4</c:v>
                </c:pt>
                <c:pt idx="557">
                  <c:v>0.35</c:v>
                </c:pt>
                <c:pt idx="558">
                  <c:v>0.32</c:v>
                </c:pt>
                <c:pt idx="559">
                  <c:v>0.32</c:v>
                </c:pt>
                <c:pt idx="560">
                  <c:v>0.3</c:v>
                </c:pt>
                <c:pt idx="561">
                  <c:v>0.28000000000000003</c:v>
                </c:pt>
                <c:pt idx="562">
                  <c:v>0.28000000000000003</c:v>
                </c:pt>
                <c:pt idx="563">
                  <c:v>0.27</c:v>
                </c:pt>
                <c:pt idx="564">
                  <c:v>0.25</c:v>
                </c:pt>
                <c:pt idx="565">
                  <c:v>0.22</c:v>
                </c:pt>
                <c:pt idx="566">
                  <c:v>0.2</c:v>
                </c:pt>
                <c:pt idx="567">
                  <c:v>0.18</c:v>
                </c:pt>
                <c:pt idx="568">
                  <c:v>0.18</c:v>
                </c:pt>
                <c:pt idx="569">
                  <c:v>0.2</c:v>
                </c:pt>
                <c:pt idx="570">
                  <c:v>0.26</c:v>
                </c:pt>
                <c:pt idx="571">
                  <c:v>0.2</c:v>
                </c:pt>
                <c:pt idx="572">
                  <c:v>0.2</c:v>
                </c:pt>
                <c:pt idx="573">
                  <c:v>0.27</c:v>
                </c:pt>
                <c:pt idx="574">
                  <c:v>0.66</c:v>
                </c:pt>
                <c:pt idx="575">
                  <c:v>0.9</c:v>
                </c:pt>
                <c:pt idx="576">
                  <c:v>1</c:v>
                </c:pt>
                <c:pt idx="577">
                  <c:v>0.9</c:v>
                </c:pt>
                <c:pt idx="578">
                  <c:v>0.92</c:v>
                </c:pt>
                <c:pt idx="579">
                  <c:v>0.9</c:v>
                </c:pt>
                <c:pt idx="580">
                  <c:v>0.83</c:v>
                </c:pt>
                <c:pt idx="581">
                  <c:v>0.83</c:v>
                </c:pt>
                <c:pt idx="582">
                  <c:v>0.95</c:v>
                </c:pt>
                <c:pt idx="583">
                  <c:v>1</c:v>
                </c:pt>
                <c:pt idx="584">
                  <c:v>1.06</c:v>
                </c:pt>
                <c:pt idx="585">
                  <c:v>1</c:v>
                </c:pt>
                <c:pt idx="586">
                  <c:v>0.94</c:v>
                </c:pt>
                <c:pt idx="587">
                  <c:v>0.94</c:v>
                </c:pt>
                <c:pt idx="588">
                  <c:v>0.89</c:v>
                </c:pt>
                <c:pt idx="589">
                  <c:v>0.76</c:v>
                </c:pt>
                <c:pt idx="590">
                  <c:v>0.7</c:v>
                </c:pt>
                <c:pt idx="591">
                  <c:v>0.69</c:v>
                </c:pt>
                <c:pt idx="592">
                  <c:v>0.67</c:v>
                </c:pt>
                <c:pt idx="593">
                  <c:v>0.67</c:v>
                </c:pt>
                <c:pt idx="594">
                  <c:v>0.66</c:v>
                </c:pt>
                <c:pt idx="595">
                  <c:v>0.69</c:v>
                </c:pt>
                <c:pt idx="596">
                  <c:v>0.76</c:v>
                </c:pt>
                <c:pt idx="597">
                  <c:v>0.89</c:v>
                </c:pt>
                <c:pt idx="598">
                  <c:v>0.95</c:v>
                </c:pt>
                <c:pt idx="599">
                  <c:v>0.75</c:v>
                </c:pt>
                <c:pt idx="600">
                  <c:v>0.79</c:v>
                </c:pt>
                <c:pt idx="601">
                  <c:v>0.8</c:v>
                </c:pt>
                <c:pt idx="602">
                  <c:v>0.92</c:v>
                </c:pt>
                <c:pt idx="603">
                  <c:v>0.82</c:v>
                </c:pt>
                <c:pt idx="604">
                  <c:v>0.8</c:v>
                </c:pt>
                <c:pt idx="605">
                  <c:v>0.72</c:v>
                </c:pt>
                <c:pt idx="606">
                  <c:v>0.76</c:v>
                </c:pt>
                <c:pt idx="607">
                  <c:v>0.74</c:v>
                </c:pt>
                <c:pt idx="608">
                  <c:v>0.7</c:v>
                </c:pt>
                <c:pt idx="609">
                  <c:v>0.68</c:v>
                </c:pt>
                <c:pt idx="610">
                  <c:v>0.66</c:v>
                </c:pt>
                <c:pt idx="611">
                  <c:v>0.8</c:v>
                </c:pt>
                <c:pt idx="612">
                  <c:v>0.92</c:v>
                </c:pt>
                <c:pt idx="613">
                  <c:v>0.94</c:v>
                </c:pt>
                <c:pt idx="614">
                  <c:v>1</c:v>
                </c:pt>
                <c:pt idx="615">
                  <c:v>1.02</c:v>
                </c:pt>
                <c:pt idx="616">
                  <c:v>1.02</c:v>
                </c:pt>
                <c:pt idx="617">
                  <c:v>1.04</c:v>
                </c:pt>
                <c:pt idx="618">
                  <c:v>1.24</c:v>
                </c:pt>
                <c:pt idx="619">
                  <c:v>1.36</c:v>
                </c:pt>
                <c:pt idx="620">
                  <c:v>1.46</c:v>
                </c:pt>
                <c:pt idx="621">
                  <c:v>1.55</c:v>
                </c:pt>
                <c:pt idx="622">
                  <c:v>1.49</c:v>
                </c:pt>
                <c:pt idx="623">
                  <c:v>1.41</c:v>
                </c:pt>
                <c:pt idx="624">
                  <c:v>1.54</c:v>
                </c:pt>
                <c:pt idx="625">
                  <c:v>1.46</c:v>
                </c:pt>
                <c:pt idx="626">
                  <c:v>1.59</c:v>
                </c:pt>
                <c:pt idx="627">
                  <c:v>1.5</c:v>
                </c:pt>
                <c:pt idx="628">
                  <c:v>1.59</c:v>
                </c:pt>
                <c:pt idx="629">
                  <c:v>1.74</c:v>
                </c:pt>
                <c:pt idx="630">
                  <c:v>1.74</c:v>
                </c:pt>
                <c:pt idx="631">
                  <c:v>1.56</c:v>
                </c:pt>
                <c:pt idx="632">
                  <c:v>1.44</c:v>
                </c:pt>
                <c:pt idx="633">
                  <c:v>1.3</c:v>
                </c:pt>
                <c:pt idx="634">
                  <c:v>1.2</c:v>
                </c:pt>
                <c:pt idx="635">
                  <c:v>1.2</c:v>
                </c:pt>
                <c:pt idx="636">
                  <c:v>1.19</c:v>
                </c:pt>
                <c:pt idx="637">
                  <c:v>1.1499999999999999</c:v>
                </c:pt>
                <c:pt idx="638">
                  <c:v>1.1000000000000001</c:v>
                </c:pt>
                <c:pt idx="639">
                  <c:v>1.08</c:v>
                </c:pt>
                <c:pt idx="640">
                  <c:v>1.08</c:v>
                </c:pt>
                <c:pt idx="641">
                  <c:v>1.3</c:v>
                </c:pt>
                <c:pt idx="642">
                  <c:v>1.25</c:v>
                </c:pt>
                <c:pt idx="643">
                  <c:v>1.03</c:v>
                </c:pt>
                <c:pt idx="644">
                  <c:v>1.01</c:v>
                </c:pt>
                <c:pt idx="645">
                  <c:v>1.03</c:v>
                </c:pt>
                <c:pt idx="646">
                  <c:v>1.0900000000000001</c:v>
                </c:pt>
                <c:pt idx="647">
                  <c:v>1.1200000000000001</c:v>
                </c:pt>
                <c:pt idx="648">
                  <c:v>1.1599999999999999</c:v>
                </c:pt>
                <c:pt idx="649">
                  <c:v>1.35</c:v>
                </c:pt>
                <c:pt idx="650">
                  <c:v>1.29</c:v>
                </c:pt>
                <c:pt idx="651">
                  <c:v>1.4</c:v>
                </c:pt>
                <c:pt idx="652">
                  <c:v>1.46</c:v>
                </c:pt>
                <c:pt idx="653">
                  <c:v>1.59</c:v>
                </c:pt>
                <c:pt idx="654">
                  <c:v>1.54</c:v>
                </c:pt>
                <c:pt idx="655">
                  <c:v>1.46</c:v>
                </c:pt>
                <c:pt idx="656">
                  <c:v>1.6</c:v>
                </c:pt>
                <c:pt idx="657">
                  <c:v>1.79</c:v>
                </c:pt>
                <c:pt idx="658">
                  <c:v>1.72</c:v>
                </c:pt>
                <c:pt idx="659">
                  <c:v>1.89</c:v>
                </c:pt>
                <c:pt idx="660">
                  <c:v>1.83</c:v>
                </c:pt>
                <c:pt idx="661">
                  <c:v>1.5</c:v>
                </c:pt>
                <c:pt idx="662">
                  <c:v>1.46</c:v>
                </c:pt>
                <c:pt idx="663">
                  <c:v>1.47</c:v>
                </c:pt>
                <c:pt idx="664">
                  <c:v>1.38</c:v>
                </c:pt>
                <c:pt idx="665">
                  <c:v>1.38</c:v>
                </c:pt>
                <c:pt idx="666">
                  <c:v>1.3</c:v>
                </c:pt>
                <c:pt idx="667">
                  <c:v>1.32</c:v>
                </c:pt>
                <c:pt idx="668">
                  <c:v>1.28</c:v>
                </c:pt>
                <c:pt idx="669">
                  <c:v>1.2</c:v>
                </c:pt>
                <c:pt idx="670">
                  <c:v>1.18</c:v>
                </c:pt>
                <c:pt idx="671">
                  <c:v>1.1599999999999999</c:v>
                </c:pt>
                <c:pt idx="672">
                  <c:v>1.1299999999999999</c:v>
                </c:pt>
                <c:pt idx="673">
                  <c:v>1.1299999999999999</c:v>
                </c:pt>
                <c:pt idx="674">
                  <c:v>1.1200000000000001</c:v>
                </c:pt>
                <c:pt idx="675">
                  <c:v>1.1000000000000001</c:v>
                </c:pt>
                <c:pt idx="676">
                  <c:v>1.08</c:v>
                </c:pt>
                <c:pt idx="677">
                  <c:v>1.04</c:v>
                </c:pt>
                <c:pt idx="678">
                  <c:v>0.98</c:v>
                </c:pt>
                <c:pt idx="679">
                  <c:v>0.95</c:v>
                </c:pt>
                <c:pt idx="680">
                  <c:v>0.9</c:v>
                </c:pt>
                <c:pt idx="681">
                  <c:v>0.89</c:v>
                </c:pt>
                <c:pt idx="682">
                  <c:v>0.88</c:v>
                </c:pt>
                <c:pt idx="683">
                  <c:v>0.86</c:v>
                </c:pt>
                <c:pt idx="684">
                  <c:v>0.85</c:v>
                </c:pt>
                <c:pt idx="685">
                  <c:v>0.8</c:v>
                </c:pt>
                <c:pt idx="686">
                  <c:v>0.72</c:v>
                </c:pt>
                <c:pt idx="687">
                  <c:v>0.7</c:v>
                </c:pt>
                <c:pt idx="688">
                  <c:v>0.68</c:v>
                </c:pt>
                <c:pt idx="689">
                  <c:v>0.66</c:v>
                </c:pt>
                <c:pt idx="690">
                  <c:v>0.63</c:v>
                </c:pt>
                <c:pt idx="691">
                  <c:v>0.6</c:v>
                </c:pt>
                <c:pt idx="692">
                  <c:v>0.56000000000000005</c:v>
                </c:pt>
                <c:pt idx="693">
                  <c:v>0.5</c:v>
                </c:pt>
                <c:pt idx="694">
                  <c:v>0.48</c:v>
                </c:pt>
                <c:pt idx="695">
                  <c:v>0.44</c:v>
                </c:pt>
                <c:pt idx="696">
                  <c:v>0.41</c:v>
                </c:pt>
                <c:pt idx="697">
                  <c:v>0.5</c:v>
                </c:pt>
                <c:pt idx="698">
                  <c:v>0.56000000000000005</c:v>
                </c:pt>
                <c:pt idx="699">
                  <c:v>0.49</c:v>
                </c:pt>
                <c:pt idx="700">
                  <c:v>0.45</c:v>
                </c:pt>
                <c:pt idx="701">
                  <c:v>0.43</c:v>
                </c:pt>
                <c:pt idx="702">
                  <c:v>0.43</c:v>
                </c:pt>
                <c:pt idx="703">
                  <c:v>0.39</c:v>
                </c:pt>
                <c:pt idx="704">
                  <c:v>0.37</c:v>
                </c:pt>
                <c:pt idx="705">
                  <c:v>0.48</c:v>
                </c:pt>
                <c:pt idx="706">
                  <c:v>0.54</c:v>
                </c:pt>
                <c:pt idx="707">
                  <c:v>0.5</c:v>
                </c:pt>
                <c:pt idx="708">
                  <c:v>0.45</c:v>
                </c:pt>
                <c:pt idx="709">
                  <c:v>0.4</c:v>
                </c:pt>
                <c:pt idx="710">
                  <c:v>0.37</c:v>
                </c:pt>
                <c:pt idx="711">
                  <c:v>0.37</c:v>
                </c:pt>
                <c:pt idx="712">
                  <c:v>0.35</c:v>
                </c:pt>
                <c:pt idx="713">
                  <c:v>0.35</c:v>
                </c:pt>
                <c:pt idx="714">
                  <c:v>0.36</c:v>
                </c:pt>
                <c:pt idx="715">
                  <c:v>0.32</c:v>
                </c:pt>
                <c:pt idx="716">
                  <c:v>0.3</c:v>
                </c:pt>
                <c:pt idx="717">
                  <c:v>0.28999999999999998</c:v>
                </c:pt>
                <c:pt idx="718">
                  <c:v>0.28999999999999998</c:v>
                </c:pt>
                <c:pt idx="719">
                  <c:v>0.3</c:v>
                </c:pt>
                <c:pt idx="720">
                  <c:v>0.32</c:v>
                </c:pt>
                <c:pt idx="721">
                  <c:v>0.3</c:v>
                </c:pt>
                <c:pt idx="722">
                  <c:v>0.28999999999999998</c:v>
                </c:pt>
                <c:pt idx="723">
                  <c:v>0.28000000000000003</c:v>
                </c:pt>
                <c:pt idx="724">
                  <c:v>0.25</c:v>
                </c:pt>
                <c:pt idx="725">
                  <c:v>0.23</c:v>
                </c:pt>
                <c:pt idx="726">
                  <c:v>0.23</c:v>
                </c:pt>
                <c:pt idx="727">
                  <c:v>0.21</c:v>
                </c:pt>
                <c:pt idx="728">
                  <c:v>0.19</c:v>
                </c:pt>
                <c:pt idx="729">
                  <c:v>0.19</c:v>
                </c:pt>
                <c:pt idx="730">
                  <c:v>0.18</c:v>
                </c:pt>
                <c:pt idx="731">
                  <c:v>0.18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C92B-43DC-ABEC-13A7A059DAAA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DATOS!$AP$3:$AP$734</c:f>
              <c:numCache>
                <c:formatCode>0.00</c:formatCode>
                <c:ptCount val="732"/>
                <c:pt idx="0">
                  <c:v>0.17</c:v>
                </c:pt>
                <c:pt idx="1">
                  <c:v>0.16</c:v>
                </c:pt>
                <c:pt idx="2">
                  <c:v>0.14000000000000001</c:v>
                </c:pt>
                <c:pt idx="3">
                  <c:v>0.17</c:v>
                </c:pt>
                <c:pt idx="4">
                  <c:v>0.21</c:v>
                </c:pt>
                <c:pt idx="5">
                  <c:v>0.2</c:v>
                </c:pt>
                <c:pt idx="6">
                  <c:v>0.18</c:v>
                </c:pt>
                <c:pt idx="7">
                  <c:v>0.27</c:v>
                </c:pt>
                <c:pt idx="8">
                  <c:v>0.3</c:v>
                </c:pt>
                <c:pt idx="9">
                  <c:v>0.38</c:v>
                </c:pt>
                <c:pt idx="10">
                  <c:v>0.4</c:v>
                </c:pt>
                <c:pt idx="11">
                  <c:v>0.5</c:v>
                </c:pt>
                <c:pt idx="12">
                  <c:v>0.4</c:v>
                </c:pt>
                <c:pt idx="13">
                  <c:v>0.28000000000000003</c:v>
                </c:pt>
                <c:pt idx="14">
                  <c:v>0.25</c:v>
                </c:pt>
                <c:pt idx="15">
                  <c:v>0.25</c:v>
                </c:pt>
                <c:pt idx="16">
                  <c:v>0.23</c:v>
                </c:pt>
                <c:pt idx="17">
                  <c:v>0.28000000000000003</c:v>
                </c:pt>
                <c:pt idx="18">
                  <c:v>0.32</c:v>
                </c:pt>
                <c:pt idx="19">
                  <c:v>0.3</c:v>
                </c:pt>
                <c:pt idx="20">
                  <c:v>0.43</c:v>
                </c:pt>
                <c:pt idx="21">
                  <c:v>0.5</c:v>
                </c:pt>
                <c:pt idx="22">
                  <c:v>0.62</c:v>
                </c:pt>
                <c:pt idx="23">
                  <c:v>0.64</c:v>
                </c:pt>
                <c:pt idx="24">
                  <c:v>0.52</c:v>
                </c:pt>
                <c:pt idx="25">
                  <c:v>0.46</c:v>
                </c:pt>
                <c:pt idx="26">
                  <c:v>0.44</c:v>
                </c:pt>
                <c:pt idx="27">
                  <c:v>0.46</c:v>
                </c:pt>
                <c:pt idx="28">
                  <c:v>0.5</c:v>
                </c:pt>
                <c:pt idx="29">
                  <c:v>0.48</c:v>
                </c:pt>
                <c:pt idx="30">
                  <c:v>0.47</c:v>
                </c:pt>
                <c:pt idx="31">
                  <c:v>0.44</c:v>
                </c:pt>
                <c:pt idx="32">
                  <c:v>0.43</c:v>
                </c:pt>
                <c:pt idx="33">
                  <c:v>0.35</c:v>
                </c:pt>
                <c:pt idx="34">
                  <c:v>0.33</c:v>
                </c:pt>
                <c:pt idx="35">
                  <c:v>0.3</c:v>
                </c:pt>
                <c:pt idx="36">
                  <c:v>0.28999999999999998</c:v>
                </c:pt>
                <c:pt idx="37">
                  <c:v>0.28000000000000003</c:v>
                </c:pt>
                <c:pt idx="38">
                  <c:v>0.26</c:v>
                </c:pt>
                <c:pt idx="39">
                  <c:v>0.26</c:v>
                </c:pt>
                <c:pt idx="40">
                  <c:v>0.24</c:v>
                </c:pt>
                <c:pt idx="41">
                  <c:v>0.24</c:v>
                </c:pt>
                <c:pt idx="42">
                  <c:v>0.22</c:v>
                </c:pt>
                <c:pt idx="43">
                  <c:v>0.22</c:v>
                </c:pt>
                <c:pt idx="44">
                  <c:v>0.2</c:v>
                </c:pt>
                <c:pt idx="45">
                  <c:v>0.2</c:v>
                </c:pt>
                <c:pt idx="46">
                  <c:v>0.28999999999999998</c:v>
                </c:pt>
                <c:pt idx="47">
                  <c:v>0.19</c:v>
                </c:pt>
                <c:pt idx="48">
                  <c:v>0.18</c:v>
                </c:pt>
                <c:pt idx="49">
                  <c:v>0.18</c:v>
                </c:pt>
                <c:pt idx="50">
                  <c:v>0.17</c:v>
                </c:pt>
                <c:pt idx="51">
                  <c:v>0.22</c:v>
                </c:pt>
                <c:pt idx="52">
                  <c:v>0.24</c:v>
                </c:pt>
                <c:pt idx="53">
                  <c:v>0.18</c:v>
                </c:pt>
                <c:pt idx="54">
                  <c:v>0.16</c:v>
                </c:pt>
                <c:pt idx="55">
                  <c:v>0.16</c:v>
                </c:pt>
                <c:pt idx="56">
                  <c:v>0.15</c:v>
                </c:pt>
                <c:pt idx="57">
                  <c:v>0.15</c:v>
                </c:pt>
                <c:pt idx="58">
                  <c:v>0.14000000000000001</c:v>
                </c:pt>
                <c:pt idx="59">
                  <c:v>0.2</c:v>
                </c:pt>
                <c:pt idx="60">
                  <c:v>0.24</c:v>
                </c:pt>
                <c:pt idx="61">
                  <c:v>0.22</c:v>
                </c:pt>
                <c:pt idx="62">
                  <c:v>0.2</c:v>
                </c:pt>
                <c:pt idx="63">
                  <c:v>0.18</c:v>
                </c:pt>
                <c:pt idx="64">
                  <c:v>0.16</c:v>
                </c:pt>
                <c:pt idx="65">
                  <c:v>0.16</c:v>
                </c:pt>
                <c:pt idx="66">
                  <c:v>0.16</c:v>
                </c:pt>
                <c:pt idx="67">
                  <c:v>0.15</c:v>
                </c:pt>
                <c:pt idx="68">
                  <c:v>0.15</c:v>
                </c:pt>
                <c:pt idx="69">
                  <c:v>0.15</c:v>
                </c:pt>
                <c:pt idx="70">
                  <c:v>0.15</c:v>
                </c:pt>
                <c:pt idx="71">
                  <c:v>0.14000000000000001</c:v>
                </c:pt>
                <c:pt idx="72">
                  <c:v>0.12</c:v>
                </c:pt>
                <c:pt idx="73">
                  <c:v>0.12</c:v>
                </c:pt>
                <c:pt idx="74">
                  <c:v>0.11</c:v>
                </c:pt>
                <c:pt idx="75">
                  <c:v>0.1</c:v>
                </c:pt>
                <c:pt idx="76">
                  <c:v>0.09</c:v>
                </c:pt>
                <c:pt idx="77">
                  <c:v>0.09</c:v>
                </c:pt>
                <c:pt idx="78">
                  <c:v>0.09</c:v>
                </c:pt>
                <c:pt idx="79">
                  <c:v>0.11</c:v>
                </c:pt>
                <c:pt idx="80">
                  <c:v>0.13</c:v>
                </c:pt>
                <c:pt idx="81">
                  <c:v>0.13</c:v>
                </c:pt>
                <c:pt idx="82">
                  <c:v>0.13</c:v>
                </c:pt>
                <c:pt idx="83">
                  <c:v>0.11</c:v>
                </c:pt>
                <c:pt idx="84">
                  <c:v>0.1</c:v>
                </c:pt>
                <c:pt idx="85">
                  <c:v>0.09</c:v>
                </c:pt>
                <c:pt idx="86">
                  <c:v>0.08</c:v>
                </c:pt>
                <c:pt idx="87">
                  <c:v>0.08</c:v>
                </c:pt>
                <c:pt idx="88">
                  <c:v>7.0000000000000007E-2</c:v>
                </c:pt>
                <c:pt idx="89">
                  <c:v>0.08</c:v>
                </c:pt>
                <c:pt idx="90">
                  <c:v>0.08</c:v>
                </c:pt>
                <c:pt idx="91">
                  <c:v>7.0000000000000007E-2</c:v>
                </c:pt>
                <c:pt idx="92">
                  <c:v>7.0000000000000007E-2</c:v>
                </c:pt>
                <c:pt idx="93">
                  <c:v>7.0000000000000007E-2</c:v>
                </c:pt>
                <c:pt idx="94">
                  <c:v>0.06</c:v>
                </c:pt>
                <c:pt idx="95">
                  <c:v>0.06</c:v>
                </c:pt>
                <c:pt idx="96">
                  <c:v>0.06</c:v>
                </c:pt>
                <c:pt idx="97">
                  <c:v>0.06</c:v>
                </c:pt>
                <c:pt idx="98">
                  <c:v>0.05</c:v>
                </c:pt>
                <c:pt idx="99">
                  <c:v>0.05</c:v>
                </c:pt>
                <c:pt idx="100">
                  <c:v>0.05</c:v>
                </c:pt>
                <c:pt idx="101">
                  <c:v>0.05</c:v>
                </c:pt>
                <c:pt idx="102">
                  <c:v>0.05</c:v>
                </c:pt>
                <c:pt idx="103">
                  <c:v>0.38</c:v>
                </c:pt>
                <c:pt idx="104">
                  <c:v>0.4</c:v>
                </c:pt>
                <c:pt idx="105">
                  <c:v>0.4</c:v>
                </c:pt>
                <c:pt idx="106">
                  <c:v>0.55000000000000004</c:v>
                </c:pt>
                <c:pt idx="107">
                  <c:v>0.48</c:v>
                </c:pt>
                <c:pt idx="108">
                  <c:v>0.34</c:v>
                </c:pt>
                <c:pt idx="109">
                  <c:v>0.3</c:v>
                </c:pt>
                <c:pt idx="110">
                  <c:v>0.42</c:v>
                </c:pt>
                <c:pt idx="111">
                  <c:v>0.4</c:v>
                </c:pt>
                <c:pt idx="112">
                  <c:v>0.57999999999999996</c:v>
                </c:pt>
                <c:pt idx="113">
                  <c:v>0.55000000000000004</c:v>
                </c:pt>
                <c:pt idx="114">
                  <c:v>0.52</c:v>
                </c:pt>
                <c:pt idx="115">
                  <c:v>0.48</c:v>
                </c:pt>
                <c:pt idx="116">
                  <c:v>0.46</c:v>
                </c:pt>
                <c:pt idx="117">
                  <c:v>0.45</c:v>
                </c:pt>
                <c:pt idx="118">
                  <c:v>0.42</c:v>
                </c:pt>
                <c:pt idx="119">
                  <c:v>0.45</c:v>
                </c:pt>
                <c:pt idx="120">
                  <c:v>0.48</c:v>
                </c:pt>
                <c:pt idx="121">
                  <c:v>0.46</c:v>
                </c:pt>
                <c:pt idx="122">
                  <c:v>0.44</c:v>
                </c:pt>
                <c:pt idx="123">
                  <c:v>0.42</c:v>
                </c:pt>
                <c:pt idx="124">
                  <c:v>0.4</c:v>
                </c:pt>
                <c:pt idx="125">
                  <c:v>0.38</c:v>
                </c:pt>
                <c:pt idx="126">
                  <c:v>0.34</c:v>
                </c:pt>
                <c:pt idx="127">
                  <c:v>0.34</c:v>
                </c:pt>
                <c:pt idx="128">
                  <c:v>0.36</c:v>
                </c:pt>
                <c:pt idx="129">
                  <c:v>0.37</c:v>
                </c:pt>
                <c:pt idx="130">
                  <c:v>0.4</c:v>
                </c:pt>
                <c:pt idx="131">
                  <c:v>0.52</c:v>
                </c:pt>
                <c:pt idx="132">
                  <c:v>0.57999999999999996</c:v>
                </c:pt>
                <c:pt idx="133">
                  <c:v>0.78</c:v>
                </c:pt>
                <c:pt idx="134">
                  <c:v>0.82</c:v>
                </c:pt>
                <c:pt idx="135">
                  <c:v>0.8</c:v>
                </c:pt>
                <c:pt idx="136">
                  <c:v>0.82</c:v>
                </c:pt>
                <c:pt idx="137">
                  <c:v>0.78</c:v>
                </c:pt>
                <c:pt idx="138">
                  <c:v>0.9</c:v>
                </c:pt>
                <c:pt idx="139">
                  <c:v>0.96</c:v>
                </c:pt>
                <c:pt idx="140">
                  <c:v>0.98</c:v>
                </c:pt>
                <c:pt idx="141">
                  <c:v>0.97</c:v>
                </c:pt>
                <c:pt idx="142">
                  <c:v>0.97</c:v>
                </c:pt>
                <c:pt idx="143">
                  <c:v>0.9</c:v>
                </c:pt>
                <c:pt idx="144">
                  <c:v>0.86</c:v>
                </c:pt>
                <c:pt idx="145">
                  <c:v>0.98</c:v>
                </c:pt>
                <c:pt idx="146">
                  <c:v>1</c:v>
                </c:pt>
                <c:pt idx="147">
                  <c:v>1.1000000000000001</c:v>
                </c:pt>
                <c:pt idx="148">
                  <c:v>1.1200000000000001</c:v>
                </c:pt>
                <c:pt idx="149">
                  <c:v>1.02</c:v>
                </c:pt>
                <c:pt idx="150">
                  <c:v>1</c:v>
                </c:pt>
                <c:pt idx="151">
                  <c:v>1</c:v>
                </c:pt>
                <c:pt idx="152">
                  <c:v>0.98</c:v>
                </c:pt>
                <c:pt idx="153">
                  <c:v>1.02</c:v>
                </c:pt>
                <c:pt idx="154">
                  <c:v>1.05</c:v>
                </c:pt>
                <c:pt idx="155">
                  <c:v>1.05</c:v>
                </c:pt>
                <c:pt idx="156">
                  <c:v>1.03</c:v>
                </c:pt>
                <c:pt idx="157">
                  <c:v>1.02</c:v>
                </c:pt>
                <c:pt idx="158">
                  <c:v>1</c:v>
                </c:pt>
                <c:pt idx="159">
                  <c:v>1</c:v>
                </c:pt>
                <c:pt idx="160">
                  <c:v>0.98</c:v>
                </c:pt>
                <c:pt idx="161">
                  <c:v>1.1499999999999999</c:v>
                </c:pt>
                <c:pt idx="162">
                  <c:v>1.19</c:v>
                </c:pt>
                <c:pt idx="163">
                  <c:v>1.1000000000000001</c:v>
                </c:pt>
                <c:pt idx="164">
                  <c:v>1.1399999999999999</c:v>
                </c:pt>
                <c:pt idx="165">
                  <c:v>1.1000000000000001</c:v>
                </c:pt>
                <c:pt idx="166">
                  <c:v>1.06</c:v>
                </c:pt>
                <c:pt idx="167">
                  <c:v>1.03</c:v>
                </c:pt>
                <c:pt idx="168">
                  <c:v>1.01</c:v>
                </c:pt>
                <c:pt idx="169">
                  <c:v>0.98</c:v>
                </c:pt>
                <c:pt idx="170">
                  <c:v>0.95</c:v>
                </c:pt>
                <c:pt idx="171">
                  <c:v>0.96</c:v>
                </c:pt>
                <c:pt idx="172">
                  <c:v>0.96</c:v>
                </c:pt>
                <c:pt idx="173">
                  <c:v>0.9</c:v>
                </c:pt>
                <c:pt idx="174">
                  <c:v>0.9</c:v>
                </c:pt>
                <c:pt idx="175">
                  <c:v>0.94</c:v>
                </c:pt>
                <c:pt idx="176">
                  <c:v>0.97</c:v>
                </c:pt>
                <c:pt idx="177">
                  <c:v>0.97</c:v>
                </c:pt>
                <c:pt idx="178">
                  <c:v>0.96</c:v>
                </c:pt>
                <c:pt idx="179">
                  <c:v>0.93</c:v>
                </c:pt>
                <c:pt idx="180">
                  <c:v>0.88</c:v>
                </c:pt>
                <c:pt idx="181">
                  <c:v>0.85</c:v>
                </c:pt>
                <c:pt idx="182">
                  <c:v>0.83</c:v>
                </c:pt>
                <c:pt idx="183">
                  <c:v>0.8</c:v>
                </c:pt>
                <c:pt idx="184">
                  <c:v>0.78</c:v>
                </c:pt>
                <c:pt idx="185">
                  <c:v>0.98</c:v>
                </c:pt>
                <c:pt idx="186">
                  <c:v>1.03</c:v>
                </c:pt>
                <c:pt idx="187">
                  <c:v>1.1000000000000001</c:v>
                </c:pt>
                <c:pt idx="188">
                  <c:v>1.21</c:v>
                </c:pt>
                <c:pt idx="189">
                  <c:v>1.43</c:v>
                </c:pt>
                <c:pt idx="190">
                  <c:v>1.39</c:v>
                </c:pt>
                <c:pt idx="191">
                  <c:v>1.44</c:v>
                </c:pt>
                <c:pt idx="192">
                  <c:v>1.58</c:v>
                </c:pt>
                <c:pt idx="193">
                  <c:v>1.46</c:v>
                </c:pt>
                <c:pt idx="194">
                  <c:v>1.44</c:v>
                </c:pt>
                <c:pt idx="195">
                  <c:v>1.3</c:v>
                </c:pt>
                <c:pt idx="196">
                  <c:v>1.18</c:v>
                </c:pt>
                <c:pt idx="197">
                  <c:v>1.1000000000000001</c:v>
                </c:pt>
                <c:pt idx="198">
                  <c:v>1.04</c:v>
                </c:pt>
                <c:pt idx="199">
                  <c:v>1</c:v>
                </c:pt>
                <c:pt idx="200">
                  <c:v>1.05</c:v>
                </c:pt>
                <c:pt idx="201">
                  <c:v>1.08</c:v>
                </c:pt>
                <c:pt idx="202">
                  <c:v>1.19</c:v>
                </c:pt>
                <c:pt idx="203">
                  <c:v>1.3</c:v>
                </c:pt>
                <c:pt idx="204">
                  <c:v>1.4</c:v>
                </c:pt>
                <c:pt idx="205">
                  <c:v>1.79</c:v>
                </c:pt>
                <c:pt idx="206">
                  <c:v>2.52</c:v>
                </c:pt>
                <c:pt idx="207">
                  <c:v>2.38</c:v>
                </c:pt>
                <c:pt idx="208">
                  <c:v>2.44</c:v>
                </c:pt>
                <c:pt idx="209">
                  <c:v>2.54</c:v>
                </c:pt>
                <c:pt idx="210">
                  <c:v>2.5499999999999998</c:v>
                </c:pt>
                <c:pt idx="211">
                  <c:v>2.5</c:v>
                </c:pt>
                <c:pt idx="212">
                  <c:v>2.4</c:v>
                </c:pt>
                <c:pt idx="213">
                  <c:v>2.2999999999999998</c:v>
                </c:pt>
                <c:pt idx="214">
                  <c:v>2.2400000000000002</c:v>
                </c:pt>
                <c:pt idx="215">
                  <c:v>2.25</c:v>
                </c:pt>
                <c:pt idx="216">
                  <c:v>2.1800000000000002</c:v>
                </c:pt>
                <c:pt idx="217">
                  <c:v>2.1</c:v>
                </c:pt>
                <c:pt idx="218">
                  <c:v>1.95</c:v>
                </c:pt>
                <c:pt idx="219">
                  <c:v>1.8</c:v>
                </c:pt>
                <c:pt idx="220">
                  <c:v>1.66</c:v>
                </c:pt>
                <c:pt idx="221">
                  <c:v>1.6</c:v>
                </c:pt>
                <c:pt idx="222">
                  <c:v>1.46</c:v>
                </c:pt>
                <c:pt idx="223">
                  <c:v>1.5</c:v>
                </c:pt>
                <c:pt idx="224">
                  <c:v>1.4</c:v>
                </c:pt>
                <c:pt idx="225">
                  <c:v>1.35</c:v>
                </c:pt>
                <c:pt idx="226">
                  <c:v>1.33</c:v>
                </c:pt>
                <c:pt idx="227">
                  <c:v>1.33</c:v>
                </c:pt>
                <c:pt idx="228">
                  <c:v>1.3</c:v>
                </c:pt>
                <c:pt idx="229">
                  <c:v>1.4</c:v>
                </c:pt>
                <c:pt idx="230">
                  <c:v>1.48</c:v>
                </c:pt>
                <c:pt idx="231">
                  <c:v>1.6</c:v>
                </c:pt>
                <c:pt idx="232">
                  <c:v>1.55</c:v>
                </c:pt>
                <c:pt idx="233">
                  <c:v>1.48</c:v>
                </c:pt>
                <c:pt idx="234">
                  <c:v>1.48</c:v>
                </c:pt>
                <c:pt idx="235">
                  <c:v>1.64</c:v>
                </c:pt>
                <c:pt idx="236">
                  <c:v>1.64</c:v>
                </c:pt>
                <c:pt idx="237">
                  <c:v>1.85</c:v>
                </c:pt>
                <c:pt idx="238">
                  <c:v>2.04</c:v>
                </c:pt>
                <c:pt idx="239">
                  <c:v>2.1</c:v>
                </c:pt>
                <c:pt idx="240">
                  <c:v>2.17</c:v>
                </c:pt>
                <c:pt idx="241">
                  <c:v>2.4900000000000002</c:v>
                </c:pt>
                <c:pt idx="242">
                  <c:v>2.78</c:v>
                </c:pt>
                <c:pt idx="243">
                  <c:v>3</c:v>
                </c:pt>
                <c:pt idx="244">
                  <c:v>2.84</c:v>
                </c:pt>
                <c:pt idx="245">
                  <c:v>3.04</c:v>
                </c:pt>
                <c:pt idx="246">
                  <c:v>3.08</c:v>
                </c:pt>
                <c:pt idx="247">
                  <c:v>2.89</c:v>
                </c:pt>
                <c:pt idx="248">
                  <c:v>2.88</c:v>
                </c:pt>
                <c:pt idx="249">
                  <c:v>2.87</c:v>
                </c:pt>
                <c:pt idx="250">
                  <c:v>2.81</c:v>
                </c:pt>
                <c:pt idx="251">
                  <c:v>2.7</c:v>
                </c:pt>
                <c:pt idx="252">
                  <c:v>2.77</c:v>
                </c:pt>
                <c:pt idx="253">
                  <c:v>2.7</c:v>
                </c:pt>
                <c:pt idx="254">
                  <c:v>2.85</c:v>
                </c:pt>
                <c:pt idx="255">
                  <c:v>2.9</c:v>
                </c:pt>
                <c:pt idx="256">
                  <c:v>2.63</c:v>
                </c:pt>
                <c:pt idx="257">
                  <c:v>2.63</c:v>
                </c:pt>
                <c:pt idx="258">
                  <c:v>2.9</c:v>
                </c:pt>
                <c:pt idx="259">
                  <c:v>3.16</c:v>
                </c:pt>
                <c:pt idx="260">
                  <c:v>3.2</c:v>
                </c:pt>
                <c:pt idx="261">
                  <c:v>4.03</c:v>
                </c:pt>
                <c:pt idx="262">
                  <c:v>3.8</c:v>
                </c:pt>
                <c:pt idx="263">
                  <c:v>3.62</c:v>
                </c:pt>
                <c:pt idx="264">
                  <c:v>3.5</c:v>
                </c:pt>
                <c:pt idx="265">
                  <c:v>3.45</c:v>
                </c:pt>
                <c:pt idx="266">
                  <c:v>3.39</c:v>
                </c:pt>
                <c:pt idx="267">
                  <c:v>3.22</c:v>
                </c:pt>
                <c:pt idx="268">
                  <c:v>3.1</c:v>
                </c:pt>
                <c:pt idx="269">
                  <c:v>2.8</c:v>
                </c:pt>
                <c:pt idx="270">
                  <c:v>2.64</c:v>
                </c:pt>
                <c:pt idx="271">
                  <c:v>2.46</c:v>
                </c:pt>
                <c:pt idx="272">
                  <c:v>2.35</c:v>
                </c:pt>
                <c:pt idx="273">
                  <c:v>2.25</c:v>
                </c:pt>
                <c:pt idx="274">
                  <c:v>2.19</c:v>
                </c:pt>
                <c:pt idx="275">
                  <c:v>2.1</c:v>
                </c:pt>
                <c:pt idx="276">
                  <c:v>2.11</c:v>
                </c:pt>
                <c:pt idx="277">
                  <c:v>2.0699999999999998</c:v>
                </c:pt>
                <c:pt idx="278">
                  <c:v>1.99</c:v>
                </c:pt>
                <c:pt idx="279">
                  <c:v>1.9</c:v>
                </c:pt>
                <c:pt idx="280">
                  <c:v>1.88</c:v>
                </c:pt>
                <c:pt idx="281">
                  <c:v>2</c:v>
                </c:pt>
                <c:pt idx="282">
                  <c:v>2</c:v>
                </c:pt>
                <c:pt idx="283">
                  <c:v>1.9</c:v>
                </c:pt>
                <c:pt idx="284">
                  <c:v>1.8</c:v>
                </c:pt>
                <c:pt idx="285">
                  <c:v>1.69</c:v>
                </c:pt>
                <c:pt idx="286">
                  <c:v>1.64</c:v>
                </c:pt>
                <c:pt idx="287">
                  <c:v>1.54</c:v>
                </c:pt>
                <c:pt idx="288">
                  <c:v>1.48</c:v>
                </c:pt>
                <c:pt idx="289">
                  <c:v>1.4</c:v>
                </c:pt>
                <c:pt idx="290">
                  <c:v>1.4</c:v>
                </c:pt>
                <c:pt idx="291">
                  <c:v>1.4</c:v>
                </c:pt>
                <c:pt idx="292">
                  <c:v>1.39</c:v>
                </c:pt>
                <c:pt idx="293">
                  <c:v>1.38</c:v>
                </c:pt>
                <c:pt idx="294">
                  <c:v>1.36</c:v>
                </c:pt>
                <c:pt idx="295">
                  <c:v>1.5</c:v>
                </c:pt>
                <c:pt idx="296">
                  <c:v>1.5</c:v>
                </c:pt>
                <c:pt idx="297">
                  <c:v>1.42</c:v>
                </c:pt>
                <c:pt idx="298">
                  <c:v>1.5</c:v>
                </c:pt>
                <c:pt idx="299">
                  <c:v>1.42</c:v>
                </c:pt>
                <c:pt idx="300">
                  <c:v>1.73</c:v>
                </c:pt>
                <c:pt idx="301">
                  <c:v>1.8</c:v>
                </c:pt>
                <c:pt idx="302">
                  <c:v>1.85</c:v>
                </c:pt>
                <c:pt idx="303">
                  <c:v>2.08</c:v>
                </c:pt>
                <c:pt idx="304">
                  <c:v>2.14</c:v>
                </c:pt>
                <c:pt idx="305">
                  <c:v>1.95</c:v>
                </c:pt>
                <c:pt idx="306">
                  <c:v>1.8</c:v>
                </c:pt>
                <c:pt idx="307">
                  <c:v>1.97</c:v>
                </c:pt>
                <c:pt idx="308">
                  <c:v>2.1</c:v>
                </c:pt>
                <c:pt idx="309">
                  <c:v>1.95</c:v>
                </c:pt>
                <c:pt idx="310">
                  <c:v>1.98</c:v>
                </c:pt>
                <c:pt idx="311">
                  <c:v>1.9</c:v>
                </c:pt>
                <c:pt idx="312">
                  <c:v>1.72</c:v>
                </c:pt>
                <c:pt idx="313">
                  <c:v>1.64</c:v>
                </c:pt>
                <c:pt idx="314">
                  <c:v>1.6</c:v>
                </c:pt>
                <c:pt idx="315">
                  <c:v>1.54</c:v>
                </c:pt>
                <c:pt idx="316">
                  <c:v>1.7</c:v>
                </c:pt>
                <c:pt idx="317">
                  <c:v>1.68</c:v>
                </c:pt>
                <c:pt idx="318">
                  <c:v>1.84</c:v>
                </c:pt>
                <c:pt idx="319">
                  <c:v>1.7</c:v>
                </c:pt>
                <c:pt idx="320">
                  <c:v>1.75</c:v>
                </c:pt>
                <c:pt idx="321">
                  <c:v>1.77</c:v>
                </c:pt>
                <c:pt idx="322">
                  <c:v>1.83</c:v>
                </c:pt>
                <c:pt idx="323">
                  <c:v>1.77</c:v>
                </c:pt>
                <c:pt idx="324">
                  <c:v>1.7</c:v>
                </c:pt>
                <c:pt idx="325">
                  <c:v>1.75</c:v>
                </c:pt>
                <c:pt idx="326">
                  <c:v>1.67</c:v>
                </c:pt>
                <c:pt idx="327">
                  <c:v>1.5</c:v>
                </c:pt>
                <c:pt idx="328">
                  <c:v>1.47</c:v>
                </c:pt>
                <c:pt idx="329">
                  <c:v>1.47</c:v>
                </c:pt>
                <c:pt idx="330">
                  <c:v>1.46</c:v>
                </c:pt>
                <c:pt idx="331">
                  <c:v>1.45</c:v>
                </c:pt>
                <c:pt idx="332">
                  <c:v>1.45</c:v>
                </c:pt>
                <c:pt idx="333">
                  <c:v>1.43</c:v>
                </c:pt>
                <c:pt idx="334">
                  <c:v>1.4</c:v>
                </c:pt>
                <c:pt idx="335">
                  <c:v>1.4</c:v>
                </c:pt>
                <c:pt idx="336">
                  <c:v>1.38</c:v>
                </c:pt>
                <c:pt idx="337">
                  <c:v>1.33</c:v>
                </c:pt>
                <c:pt idx="338">
                  <c:v>1.29</c:v>
                </c:pt>
                <c:pt idx="339">
                  <c:v>1.35</c:v>
                </c:pt>
                <c:pt idx="340">
                  <c:v>1.39</c:v>
                </c:pt>
                <c:pt idx="341">
                  <c:v>1.36</c:v>
                </c:pt>
                <c:pt idx="342">
                  <c:v>1.34</c:v>
                </c:pt>
                <c:pt idx="343">
                  <c:v>1.37</c:v>
                </c:pt>
                <c:pt idx="344">
                  <c:v>1.4</c:v>
                </c:pt>
                <c:pt idx="345">
                  <c:v>1.82</c:v>
                </c:pt>
                <c:pt idx="346">
                  <c:v>1.7</c:v>
                </c:pt>
                <c:pt idx="347">
                  <c:v>1.72</c:v>
                </c:pt>
                <c:pt idx="348">
                  <c:v>1.54</c:v>
                </c:pt>
                <c:pt idx="349">
                  <c:v>1.47</c:v>
                </c:pt>
                <c:pt idx="350">
                  <c:v>1.54</c:v>
                </c:pt>
                <c:pt idx="351">
                  <c:v>1.44</c:v>
                </c:pt>
                <c:pt idx="352">
                  <c:v>1.72</c:v>
                </c:pt>
                <c:pt idx="353">
                  <c:v>1.42</c:v>
                </c:pt>
                <c:pt idx="354">
                  <c:v>1.42</c:v>
                </c:pt>
                <c:pt idx="355">
                  <c:v>1.38</c:v>
                </c:pt>
                <c:pt idx="356">
                  <c:v>1.35</c:v>
                </c:pt>
                <c:pt idx="357">
                  <c:v>1.36</c:v>
                </c:pt>
                <c:pt idx="358">
                  <c:v>1.34</c:v>
                </c:pt>
                <c:pt idx="359">
                  <c:v>1.4</c:v>
                </c:pt>
                <c:pt idx="360">
                  <c:v>1.44</c:v>
                </c:pt>
                <c:pt idx="361">
                  <c:v>1.38</c:v>
                </c:pt>
                <c:pt idx="362">
                  <c:v>1.36</c:v>
                </c:pt>
                <c:pt idx="363">
                  <c:v>1.35</c:v>
                </c:pt>
                <c:pt idx="364">
                  <c:v>1.33</c:v>
                </c:pt>
                <c:pt idx="365">
                  <c:v>1.33</c:v>
                </c:pt>
                <c:pt idx="366">
                  <c:v>1.3</c:v>
                </c:pt>
                <c:pt idx="367">
                  <c:v>1.27</c:v>
                </c:pt>
                <c:pt idx="368">
                  <c:v>1.25</c:v>
                </c:pt>
                <c:pt idx="369">
                  <c:v>1.56</c:v>
                </c:pt>
                <c:pt idx="370">
                  <c:v>1.64</c:v>
                </c:pt>
                <c:pt idx="371">
                  <c:v>1.56</c:v>
                </c:pt>
                <c:pt idx="372">
                  <c:v>1.6</c:v>
                </c:pt>
                <c:pt idx="373">
                  <c:v>1.49</c:v>
                </c:pt>
                <c:pt idx="374">
                  <c:v>1.47</c:v>
                </c:pt>
                <c:pt idx="375">
                  <c:v>1.59</c:v>
                </c:pt>
                <c:pt idx="376">
                  <c:v>1.58</c:v>
                </c:pt>
                <c:pt idx="377">
                  <c:v>1.6</c:v>
                </c:pt>
                <c:pt idx="378">
                  <c:v>1.59</c:v>
                </c:pt>
                <c:pt idx="379">
                  <c:v>1.72</c:v>
                </c:pt>
                <c:pt idx="380">
                  <c:v>1.83</c:v>
                </c:pt>
                <c:pt idx="381">
                  <c:v>1.35</c:v>
                </c:pt>
                <c:pt idx="382">
                  <c:v>1.33</c:v>
                </c:pt>
                <c:pt idx="383">
                  <c:v>1.25</c:v>
                </c:pt>
                <c:pt idx="384">
                  <c:v>1.23</c:v>
                </c:pt>
                <c:pt idx="385">
                  <c:v>1.22</c:v>
                </c:pt>
                <c:pt idx="386">
                  <c:v>1.2</c:v>
                </c:pt>
                <c:pt idx="387">
                  <c:v>1.2</c:v>
                </c:pt>
                <c:pt idx="388">
                  <c:v>1.18</c:v>
                </c:pt>
                <c:pt idx="389">
                  <c:v>1.17</c:v>
                </c:pt>
                <c:pt idx="390">
                  <c:v>1.1499999999999999</c:v>
                </c:pt>
                <c:pt idx="391">
                  <c:v>1.1499999999999999</c:v>
                </c:pt>
                <c:pt idx="392">
                  <c:v>1.1200000000000001</c:v>
                </c:pt>
                <c:pt idx="393">
                  <c:v>1.1200000000000001</c:v>
                </c:pt>
                <c:pt idx="394">
                  <c:v>1.1000000000000001</c:v>
                </c:pt>
                <c:pt idx="395">
                  <c:v>1.0900000000000001</c:v>
                </c:pt>
                <c:pt idx="396">
                  <c:v>1.07</c:v>
                </c:pt>
                <c:pt idx="397">
                  <c:v>1.05</c:v>
                </c:pt>
                <c:pt idx="398">
                  <c:v>1.03</c:v>
                </c:pt>
                <c:pt idx="399">
                  <c:v>1.01</c:v>
                </c:pt>
                <c:pt idx="400">
                  <c:v>1</c:v>
                </c:pt>
                <c:pt idx="401">
                  <c:v>1.1499999999999999</c:v>
                </c:pt>
                <c:pt idx="402">
                  <c:v>1.05</c:v>
                </c:pt>
                <c:pt idx="403">
                  <c:v>1.03</c:v>
                </c:pt>
                <c:pt idx="404">
                  <c:v>1</c:v>
                </c:pt>
                <c:pt idx="405">
                  <c:v>1</c:v>
                </c:pt>
                <c:pt idx="406">
                  <c:v>0.98</c:v>
                </c:pt>
                <c:pt idx="407">
                  <c:v>0.98</c:v>
                </c:pt>
                <c:pt idx="408">
                  <c:v>0.97</c:v>
                </c:pt>
                <c:pt idx="409">
                  <c:v>1</c:v>
                </c:pt>
                <c:pt idx="410">
                  <c:v>1.05</c:v>
                </c:pt>
                <c:pt idx="411">
                  <c:v>1.1000000000000001</c:v>
                </c:pt>
                <c:pt idx="412">
                  <c:v>1.23</c:v>
                </c:pt>
                <c:pt idx="413">
                  <c:v>1.1399999999999999</c:v>
                </c:pt>
                <c:pt idx="414">
                  <c:v>1.1599999999999999</c:v>
                </c:pt>
                <c:pt idx="415">
                  <c:v>1.1000000000000001</c:v>
                </c:pt>
                <c:pt idx="416">
                  <c:v>1.1000000000000001</c:v>
                </c:pt>
                <c:pt idx="417">
                  <c:v>1.08</c:v>
                </c:pt>
                <c:pt idx="418">
                  <c:v>1.05</c:v>
                </c:pt>
                <c:pt idx="419">
                  <c:v>1.03</c:v>
                </c:pt>
                <c:pt idx="420">
                  <c:v>1</c:v>
                </c:pt>
                <c:pt idx="421">
                  <c:v>1</c:v>
                </c:pt>
                <c:pt idx="422">
                  <c:v>0.98</c:v>
                </c:pt>
                <c:pt idx="423">
                  <c:v>1</c:v>
                </c:pt>
                <c:pt idx="424">
                  <c:v>1.02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0.99</c:v>
                </c:pt>
                <c:pt idx="429">
                  <c:v>0.97</c:v>
                </c:pt>
                <c:pt idx="430">
                  <c:v>0.97</c:v>
                </c:pt>
                <c:pt idx="431">
                  <c:v>0.97</c:v>
                </c:pt>
                <c:pt idx="432">
                  <c:v>0.96</c:v>
                </c:pt>
                <c:pt idx="433">
                  <c:v>0.95</c:v>
                </c:pt>
                <c:pt idx="434">
                  <c:v>0.93</c:v>
                </c:pt>
                <c:pt idx="435">
                  <c:v>0.93</c:v>
                </c:pt>
                <c:pt idx="436">
                  <c:v>0.96</c:v>
                </c:pt>
                <c:pt idx="437">
                  <c:v>0.96</c:v>
                </c:pt>
                <c:pt idx="438">
                  <c:v>0.95</c:v>
                </c:pt>
                <c:pt idx="439">
                  <c:v>0.92</c:v>
                </c:pt>
                <c:pt idx="440">
                  <c:v>0.9</c:v>
                </c:pt>
                <c:pt idx="441">
                  <c:v>0.9</c:v>
                </c:pt>
                <c:pt idx="442">
                  <c:v>0.9</c:v>
                </c:pt>
                <c:pt idx="443">
                  <c:v>0.93</c:v>
                </c:pt>
                <c:pt idx="444">
                  <c:v>0.97</c:v>
                </c:pt>
                <c:pt idx="445">
                  <c:v>0.98</c:v>
                </c:pt>
                <c:pt idx="446">
                  <c:v>0.96</c:v>
                </c:pt>
                <c:pt idx="447">
                  <c:v>0.96</c:v>
                </c:pt>
                <c:pt idx="448">
                  <c:v>0.94</c:v>
                </c:pt>
                <c:pt idx="449">
                  <c:v>0.94</c:v>
                </c:pt>
                <c:pt idx="450">
                  <c:v>0.94</c:v>
                </c:pt>
                <c:pt idx="451">
                  <c:v>0.93</c:v>
                </c:pt>
                <c:pt idx="452">
                  <c:v>0.93</c:v>
                </c:pt>
                <c:pt idx="453">
                  <c:v>0.93</c:v>
                </c:pt>
                <c:pt idx="454">
                  <c:v>0.95</c:v>
                </c:pt>
                <c:pt idx="455">
                  <c:v>0.9</c:v>
                </c:pt>
                <c:pt idx="456">
                  <c:v>0.88</c:v>
                </c:pt>
                <c:pt idx="457">
                  <c:v>0.88</c:v>
                </c:pt>
                <c:pt idx="458">
                  <c:v>0.86</c:v>
                </c:pt>
                <c:pt idx="459">
                  <c:v>0.86</c:v>
                </c:pt>
                <c:pt idx="460">
                  <c:v>0.85</c:v>
                </c:pt>
                <c:pt idx="461">
                  <c:v>0.84</c:v>
                </c:pt>
                <c:pt idx="462">
                  <c:v>0.82</c:v>
                </c:pt>
                <c:pt idx="463">
                  <c:v>0.82</c:v>
                </c:pt>
                <c:pt idx="464">
                  <c:v>0.8</c:v>
                </c:pt>
                <c:pt idx="465">
                  <c:v>0.8</c:v>
                </c:pt>
                <c:pt idx="466">
                  <c:v>0.78</c:v>
                </c:pt>
                <c:pt idx="467">
                  <c:v>0.78</c:v>
                </c:pt>
                <c:pt idx="468">
                  <c:v>0.77</c:v>
                </c:pt>
                <c:pt idx="469">
                  <c:v>0.67</c:v>
                </c:pt>
                <c:pt idx="470">
                  <c:v>0.75</c:v>
                </c:pt>
                <c:pt idx="471">
                  <c:v>0.75</c:v>
                </c:pt>
                <c:pt idx="472">
                  <c:v>0.74</c:v>
                </c:pt>
                <c:pt idx="473">
                  <c:v>0.73</c:v>
                </c:pt>
                <c:pt idx="474">
                  <c:v>0.73</c:v>
                </c:pt>
                <c:pt idx="475">
                  <c:v>0.71</c:v>
                </c:pt>
                <c:pt idx="476">
                  <c:v>0.7</c:v>
                </c:pt>
                <c:pt idx="477">
                  <c:v>0.7</c:v>
                </c:pt>
                <c:pt idx="478">
                  <c:v>0.68</c:v>
                </c:pt>
                <c:pt idx="479">
                  <c:v>1</c:v>
                </c:pt>
                <c:pt idx="480">
                  <c:v>1.28</c:v>
                </c:pt>
                <c:pt idx="481">
                  <c:v>1.3</c:v>
                </c:pt>
                <c:pt idx="482">
                  <c:v>1.25</c:v>
                </c:pt>
                <c:pt idx="483">
                  <c:v>1.06</c:v>
                </c:pt>
                <c:pt idx="484">
                  <c:v>1.03</c:v>
                </c:pt>
                <c:pt idx="485">
                  <c:v>1</c:v>
                </c:pt>
                <c:pt idx="486">
                  <c:v>1</c:v>
                </c:pt>
                <c:pt idx="487">
                  <c:v>0.77</c:v>
                </c:pt>
                <c:pt idx="488">
                  <c:v>0.77</c:v>
                </c:pt>
                <c:pt idx="489">
                  <c:v>0.81</c:v>
                </c:pt>
                <c:pt idx="490">
                  <c:v>0.8</c:v>
                </c:pt>
                <c:pt idx="491">
                  <c:v>0.79</c:v>
                </c:pt>
                <c:pt idx="492">
                  <c:v>0.77</c:v>
                </c:pt>
                <c:pt idx="493">
                  <c:v>0.8</c:v>
                </c:pt>
                <c:pt idx="494">
                  <c:v>0.88</c:v>
                </c:pt>
                <c:pt idx="495">
                  <c:v>0.78</c:v>
                </c:pt>
                <c:pt idx="496">
                  <c:v>0.78</c:v>
                </c:pt>
                <c:pt idx="497">
                  <c:v>0.77</c:v>
                </c:pt>
                <c:pt idx="498">
                  <c:v>0.75</c:v>
                </c:pt>
                <c:pt idx="499">
                  <c:v>0.75</c:v>
                </c:pt>
                <c:pt idx="500">
                  <c:v>0.73</c:v>
                </c:pt>
                <c:pt idx="501">
                  <c:v>0.75</c:v>
                </c:pt>
                <c:pt idx="502">
                  <c:v>0.72</c:v>
                </c:pt>
                <c:pt idx="503">
                  <c:v>0.71</c:v>
                </c:pt>
                <c:pt idx="504">
                  <c:v>0.7</c:v>
                </c:pt>
                <c:pt idx="505">
                  <c:v>0.8</c:v>
                </c:pt>
                <c:pt idx="506">
                  <c:v>0.88</c:v>
                </c:pt>
                <c:pt idx="507">
                  <c:v>0.9</c:v>
                </c:pt>
                <c:pt idx="508">
                  <c:v>0.94</c:v>
                </c:pt>
                <c:pt idx="509">
                  <c:v>1.05</c:v>
                </c:pt>
                <c:pt idx="510">
                  <c:v>1.08</c:v>
                </c:pt>
                <c:pt idx="511">
                  <c:v>1.03</c:v>
                </c:pt>
                <c:pt idx="512">
                  <c:v>1</c:v>
                </c:pt>
                <c:pt idx="513">
                  <c:v>1</c:v>
                </c:pt>
                <c:pt idx="514">
                  <c:v>0.98</c:v>
                </c:pt>
                <c:pt idx="515">
                  <c:v>1.03</c:v>
                </c:pt>
                <c:pt idx="516">
                  <c:v>1.84</c:v>
                </c:pt>
                <c:pt idx="517">
                  <c:v>2.0299999999999998</c:v>
                </c:pt>
                <c:pt idx="518">
                  <c:v>1.62</c:v>
                </c:pt>
                <c:pt idx="519">
                  <c:v>1.53</c:v>
                </c:pt>
                <c:pt idx="520">
                  <c:v>1.43</c:v>
                </c:pt>
                <c:pt idx="521">
                  <c:v>1.34</c:v>
                </c:pt>
                <c:pt idx="522">
                  <c:v>1.34</c:v>
                </c:pt>
                <c:pt idx="523">
                  <c:v>1.24</c:v>
                </c:pt>
                <c:pt idx="524">
                  <c:v>1.22</c:v>
                </c:pt>
                <c:pt idx="525">
                  <c:v>1.29</c:v>
                </c:pt>
                <c:pt idx="526">
                  <c:v>1.29</c:v>
                </c:pt>
                <c:pt idx="527">
                  <c:v>1.17</c:v>
                </c:pt>
                <c:pt idx="528">
                  <c:v>1.1499999999999999</c:v>
                </c:pt>
                <c:pt idx="529">
                  <c:v>1.1299999999999999</c:v>
                </c:pt>
                <c:pt idx="530">
                  <c:v>1.1200000000000001</c:v>
                </c:pt>
                <c:pt idx="531">
                  <c:v>1.1200000000000001</c:v>
                </c:pt>
                <c:pt idx="532">
                  <c:v>1.1100000000000001</c:v>
                </c:pt>
                <c:pt idx="533">
                  <c:v>1.0900000000000001</c:v>
                </c:pt>
                <c:pt idx="534">
                  <c:v>1.0900000000000001</c:v>
                </c:pt>
                <c:pt idx="535">
                  <c:v>1.0900000000000001</c:v>
                </c:pt>
                <c:pt idx="536">
                  <c:v>1.08</c:v>
                </c:pt>
                <c:pt idx="537">
                  <c:v>1.06</c:v>
                </c:pt>
                <c:pt idx="538">
                  <c:v>1.06</c:v>
                </c:pt>
                <c:pt idx="539">
                  <c:v>1</c:v>
                </c:pt>
                <c:pt idx="540">
                  <c:v>0.98</c:v>
                </c:pt>
                <c:pt idx="541">
                  <c:v>0.97</c:v>
                </c:pt>
                <c:pt idx="542">
                  <c:v>0.97</c:v>
                </c:pt>
                <c:pt idx="543">
                  <c:v>0.96</c:v>
                </c:pt>
                <c:pt idx="544">
                  <c:v>0.94</c:v>
                </c:pt>
                <c:pt idx="545">
                  <c:v>0.95</c:v>
                </c:pt>
                <c:pt idx="546">
                  <c:v>0.93</c:v>
                </c:pt>
                <c:pt idx="547">
                  <c:v>0.95</c:v>
                </c:pt>
                <c:pt idx="548">
                  <c:v>1</c:v>
                </c:pt>
                <c:pt idx="549">
                  <c:v>1.4</c:v>
                </c:pt>
                <c:pt idx="550">
                  <c:v>1.28</c:v>
                </c:pt>
                <c:pt idx="551">
                  <c:v>1.1499999999999999</c:v>
                </c:pt>
                <c:pt idx="552">
                  <c:v>1.05</c:v>
                </c:pt>
                <c:pt idx="553">
                  <c:v>1.06</c:v>
                </c:pt>
                <c:pt idx="554">
                  <c:v>1.1000000000000001</c:v>
                </c:pt>
                <c:pt idx="555">
                  <c:v>1.08</c:v>
                </c:pt>
                <c:pt idx="556">
                  <c:v>1.08</c:v>
                </c:pt>
                <c:pt idx="557">
                  <c:v>1.05</c:v>
                </c:pt>
                <c:pt idx="558">
                  <c:v>1.03</c:v>
                </c:pt>
                <c:pt idx="559">
                  <c:v>1.06</c:v>
                </c:pt>
                <c:pt idx="560">
                  <c:v>1.08</c:v>
                </c:pt>
                <c:pt idx="561">
                  <c:v>1.44</c:v>
                </c:pt>
                <c:pt idx="562">
                  <c:v>1.36</c:v>
                </c:pt>
                <c:pt idx="563">
                  <c:v>1.25</c:v>
                </c:pt>
                <c:pt idx="564">
                  <c:v>1.28</c:v>
                </c:pt>
                <c:pt idx="565">
                  <c:v>1.28</c:v>
                </c:pt>
                <c:pt idx="566">
                  <c:v>1.73</c:v>
                </c:pt>
                <c:pt idx="567">
                  <c:v>1.52</c:v>
                </c:pt>
                <c:pt idx="568">
                  <c:v>1.44</c:v>
                </c:pt>
                <c:pt idx="569">
                  <c:v>1.4</c:v>
                </c:pt>
                <c:pt idx="570">
                  <c:v>1.42</c:v>
                </c:pt>
                <c:pt idx="571">
                  <c:v>1.68</c:v>
                </c:pt>
                <c:pt idx="572">
                  <c:v>1.7</c:v>
                </c:pt>
                <c:pt idx="573">
                  <c:v>1.54</c:v>
                </c:pt>
                <c:pt idx="574">
                  <c:v>1.5</c:v>
                </c:pt>
                <c:pt idx="575">
                  <c:v>1.64</c:v>
                </c:pt>
                <c:pt idx="576">
                  <c:v>1.57</c:v>
                </c:pt>
                <c:pt idx="577">
                  <c:v>1.53</c:v>
                </c:pt>
                <c:pt idx="578">
                  <c:v>1.48</c:v>
                </c:pt>
                <c:pt idx="579">
                  <c:v>1.68</c:v>
                </c:pt>
                <c:pt idx="580">
                  <c:v>1.68</c:v>
                </c:pt>
                <c:pt idx="581">
                  <c:v>1.7</c:v>
                </c:pt>
                <c:pt idx="582">
                  <c:v>1.65</c:v>
                </c:pt>
                <c:pt idx="583">
                  <c:v>1.75</c:v>
                </c:pt>
                <c:pt idx="584">
                  <c:v>1.81</c:v>
                </c:pt>
                <c:pt idx="585">
                  <c:v>1.6</c:v>
                </c:pt>
                <c:pt idx="586">
                  <c:v>1.54</c:v>
                </c:pt>
                <c:pt idx="587">
                  <c:v>1.5</c:v>
                </c:pt>
                <c:pt idx="588">
                  <c:v>1.44</c:v>
                </c:pt>
                <c:pt idx="589">
                  <c:v>1.4</c:v>
                </c:pt>
                <c:pt idx="590">
                  <c:v>1.38</c:v>
                </c:pt>
                <c:pt idx="591">
                  <c:v>1.38</c:v>
                </c:pt>
                <c:pt idx="592">
                  <c:v>1.36</c:v>
                </c:pt>
                <c:pt idx="593">
                  <c:v>1.35</c:v>
                </c:pt>
                <c:pt idx="594">
                  <c:v>1.34</c:v>
                </c:pt>
                <c:pt idx="595">
                  <c:v>1.34</c:v>
                </c:pt>
                <c:pt idx="596">
                  <c:v>1.32</c:v>
                </c:pt>
                <c:pt idx="597">
                  <c:v>2.2000000000000002</c:v>
                </c:pt>
                <c:pt idx="598">
                  <c:v>2.15</c:v>
                </c:pt>
                <c:pt idx="599">
                  <c:v>2.12</c:v>
                </c:pt>
                <c:pt idx="600">
                  <c:v>2.14</c:v>
                </c:pt>
                <c:pt idx="601">
                  <c:v>2.1800000000000002</c:v>
                </c:pt>
                <c:pt idx="602">
                  <c:v>2.19</c:v>
                </c:pt>
                <c:pt idx="603">
                  <c:v>2.2400000000000002</c:v>
                </c:pt>
                <c:pt idx="604">
                  <c:v>2.29</c:v>
                </c:pt>
                <c:pt idx="605">
                  <c:v>2.5099999999999998</c:v>
                </c:pt>
                <c:pt idx="606">
                  <c:v>2.52</c:v>
                </c:pt>
                <c:pt idx="607">
                  <c:v>2.34</c:v>
                </c:pt>
                <c:pt idx="608">
                  <c:v>2.23</c:v>
                </c:pt>
                <c:pt idx="609">
                  <c:v>2.25</c:v>
                </c:pt>
                <c:pt idx="610">
                  <c:v>2.34</c:v>
                </c:pt>
                <c:pt idx="611">
                  <c:v>2.5</c:v>
                </c:pt>
                <c:pt idx="612">
                  <c:v>2.4300000000000002</c:v>
                </c:pt>
                <c:pt idx="613">
                  <c:v>2.25</c:v>
                </c:pt>
                <c:pt idx="614">
                  <c:v>2.16</c:v>
                </c:pt>
                <c:pt idx="615">
                  <c:v>2.25</c:v>
                </c:pt>
                <c:pt idx="616">
                  <c:v>2.2200000000000002</c:v>
                </c:pt>
                <c:pt idx="617">
                  <c:v>2.64</c:v>
                </c:pt>
                <c:pt idx="618">
                  <c:v>2.4300000000000002</c:v>
                </c:pt>
                <c:pt idx="619">
                  <c:v>2.2000000000000002</c:v>
                </c:pt>
                <c:pt idx="620">
                  <c:v>2.1</c:v>
                </c:pt>
                <c:pt idx="621">
                  <c:v>2.09</c:v>
                </c:pt>
                <c:pt idx="622">
                  <c:v>2.08</c:v>
                </c:pt>
                <c:pt idx="623">
                  <c:v>2.08</c:v>
                </c:pt>
                <c:pt idx="624">
                  <c:v>2.06</c:v>
                </c:pt>
                <c:pt idx="625">
                  <c:v>2.15</c:v>
                </c:pt>
                <c:pt idx="626">
                  <c:v>2.0499999999999998</c:v>
                </c:pt>
                <c:pt idx="627">
                  <c:v>2.2999999999999998</c:v>
                </c:pt>
                <c:pt idx="628">
                  <c:v>2.16</c:v>
                </c:pt>
                <c:pt idx="629">
                  <c:v>2</c:v>
                </c:pt>
                <c:pt idx="630">
                  <c:v>2.78</c:v>
                </c:pt>
                <c:pt idx="631">
                  <c:v>3</c:v>
                </c:pt>
                <c:pt idx="632">
                  <c:v>2.98</c:v>
                </c:pt>
                <c:pt idx="633">
                  <c:v>2.7</c:v>
                </c:pt>
                <c:pt idx="634">
                  <c:v>2.5</c:v>
                </c:pt>
                <c:pt idx="635">
                  <c:v>2.5</c:v>
                </c:pt>
                <c:pt idx="636">
                  <c:v>2.5499999999999998</c:v>
                </c:pt>
                <c:pt idx="637">
                  <c:v>3</c:v>
                </c:pt>
                <c:pt idx="638">
                  <c:v>3.51</c:v>
                </c:pt>
                <c:pt idx="639">
                  <c:v>3.36</c:v>
                </c:pt>
                <c:pt idx="640">
                  <c:v>3.08</c:v>
                </c:pt>
                <c:pt idx="641">
                  <c:v>2.8</c:v>
                </c:pt>
                <c:pt idx="642">
                  <c:v>2.72</c:v>
                </c:pt>
                <c:pt idx="643">
                  <c:v>2.73</c:v>
                </c:pt>
                <c:pt idx="644">
                  <c:v>2.65</c:v>
                </c:pt>
                <c:pt idx="645">
                  <c:v>2.89</c:v>
                </c:pt>
                <c:pt idx="646">
                  <c:v>3.12</c:v>
                </c:pt>
                <c:pt idx="647">
                  <c:v>3.78</c:v>
                </c:pt>
                <c:pt idx="648">
                  <c:v>3.56</c:v>
                </c:pt>
                <c:pt idx="649">
                  <c:v>3.39</c:v>
                </c:pt>
                <c:pt idx="650">
                  <c:v>3.27</c:v>
                </c:pt>
                <c:pt idx="651">
                  <c:v>3.28</c:v>
                </c:pt>
                <c:pt idx="652">
                  <c:v>3.3</c:v>
                </c:pt>
                <c:pt idx="653">
                  <c:v>3.26</c:v>
                </c:pt>
                <c:pt idx="654">
                  <c:v>3.05</c:v>
                </c:pt>
                <c:pt idx="655">
                  <c:v>2.82</c:v>
                </c:pt>
                <c:pt idx="656">
                  <c:v>2.66</c:v>
                </c:pt>
                <c:pt idx="657">
                  <c:v>2.5</c:v>
                </c:pt>
                <c:pt idx="658">
                  <c:v>2.35</c:v>
                </c:pt>
                <c:pt idx="659">
                  <c:v>2.33</c:v>
                </c:pt>
                <c:pt idx="660">
                  <c:v>2.35</c:v>
                </c:pt>
                <c:pt idx="661">
                  <c:v>2.33</c:v>
                </c:pt>
                <c:pt idx="662">
                  <c:v>2.23</c:v>
                </c:pt>
                <c:pt idx="663">
                  <c:v>2.35</c:v>
                </c:pt>
                <c:pt idx="664">
                  <c:v>2.57</c:v>
                </c:pt>
                <c:pt idx="665">
                  <c:v>2.69</c:v>
                </c:pt>
                <c:pt idx="666">
                  <c:v>2.68</c:v>
                </c:pt>
                <c:pt idx="667">
                  <c:v>2.78</c:v>
                </c:pt>
                <c:pt idx="668">
                  <c:v>2.56</c:v>
                </c:pt>
                <c:pt idx="669">
                  <c:v>2.4500000000000002</c:v>
                </c:pt>
                <c:pt idx="670">
                  <c:v>2.5</c:v>
                </c:pt>
                <c:pt idx="671">
                  <c:v>2.37</c:v>
                </c:pt>
                <c:pt idx="672">
                  <c:v>2.42</c:v>
                </c:pt>
                <c:pt idx="673">
                  <c:v>2.2799999999999998</c:v>
                </c:pt>
                <c:pt idx="674">
                  <c:v>2.52</c:v>
                </c:pt>
                <c:pt idx="675">
                  <c:v>2.7</c:v>
                </c:pt>
                <c:pt idx="676">
                  <c:v>2.6</c:v>
                </c:pt>
                <c:pt idx="677">
                  <c:v>2.68</c:v>
                </c:pt>
                <c:pt idx="678">
                  <c:v>2.58</c:v>
                </c:pt>
                <c:pt idx="679">
                  <c:v>2.54</c:v>
                </c:pt>
                <c:pt idx="680">
                  <c:v>2.68</c:v>
                </c:pt>
                <c:pt idx="681">
                  <c:v>2.58</c:v>
                </c:pt>
                <c:pt idx="682">
                  <c:v>2.62</c:v>
                </c:pt>
                <c:pt idx="683">
                  <c:v>2.58</c:v>
                </c:pt>
                <c:pt idx="684">
                  <c:v>2.59</c:v>
                </c:pt>
                <c:pt idx="685">
                  <c:v>2.6</c:v>
                </c:pt>
                <c:pt idx="686">
                  <c:v>2.69</c:v>
                </c:pt>
                <c:pt idx="687">
                  <c:v>3.59</c:v>
                </c:pt>
                <c:pt idx="688">
                  <c:v>3.19</c:v>
                </c:pt>
                <c:pt idx="689">
                  <c:v>2.93</c:v>
                </c:pt>
                <c:pt idx="690">
                  <c:v>2.88</c:v>
                </c:pt>
                <c:pt idx="691">
                  <c:v>2.7</c:v>
                </c:pt>
                <c:pt idx="692">
                  <c:v>2.64</c:v>
                </c:pt>
                <c:pt idx="693">
                  <c:v>2.6</c:v>
                </c:pt>
                <c:pt idx="694">
                  <c:v>2.48</c:v>
                </c:pt>
                <c:pt idx="695">
                  <c:v>2.38</c:v>
                </c:pt>
                <c:pt idx="696">
                  <c:v>2.48</c:v>
                </c:pt>
                <c:pt idx="697">
                  <c:v>2.2999999999999998</c:v>
                </c:pt>
                <c:pt idx="698">
                  <c:v>2.15</c:v>
                </c:pt>
                <c:pt idx="699">
                  <c:v>2</c:v>
                </c:pt>
                <c:pt idx="700">
                  <c:v>1.98</c:v>
                </c:pt>
                <c:pt idx="701">
                  <c:v>2.02</c:v>
                </c:pt>
                <c:pt idx="702">
                  <c:v>1.97</c:v>
                </c:pt>
                <c:pt idx="703">
                  <c:v>2.5</c:v>
                </c:pt>
                <c:pt idx="704">
                  <c:v>2.23</c:v>
                </c:pt>
                <c:pt idx="705">
                  <c:v>2.2000000000000002</c:v>
                </c:pt>
                <c:pt idx="706">
                  <c:v>2.2000000000000002</c:v>
                </c:pt>
                <c:pt idx="707">
                  <c:v>2.19</c:v>
                </c:pt>
                <c:pt idx="708">
                  <c:v>2.19</c:v>
                </c:pt>
                <c:pt idx="709">
                  <c:v>2.1</c:v>
                </c:pt>
                <c:pt idx="710">
                  <c:v>2</c:v>
                </c:pt>
                <c:pt idx="711">
                  <c:v>2.0499999999999998</c:v>
                </c:pt>
                <c:pt idx="712">
                  <c:v>2.2200000000000002</c:v>
                </c:pt>
                <c:pt idx="713">
                  <c:v>2.1800000000000002</c:v>
                </c:pt>
                <c:pt idx="714">
                  <c:v>2.4</c:v>
                </c:pt>
                <c:pt idx="715">
                  <c:v>2.68</c:v>
                </c:pt>
                <c:pt idx="716">
                  <c:v>3.1</c:v>
                </c:pt>
                <c:pt idx="717">
                  <c:v>3.1</c:v>
                </c:pt>
                <c:pt idx="718">
                  <c:v>3.02</c:v>
                </c:pt>
                <c:pt idx="719">
                  <c:v>2.87</c:v>
                </c:pt>
                <c:pt idx="720">
                  <c:v>2.68</c:v>
                </c:pt>
                <c:pt idx="721">
                  <c:v>2.6</c:v>
                </c:pt>
                <c:pt idx="722">
                  <c:v>2.66</c:v>
                </c:pt>
                <c:pt idx="723">
                  <c:v>2.66</c:v>
                </c:pt>
                <c:pt idx="724">
                  <c:v>2.6</c:v>
                </c:pt>
                <c:pt idx="725">
                  <c:v>2.66</c:v>
                </c:pt>
                <c:pt idx="726">
                  <c:v>2.56</c:v>
                </c:pt>
                <c:pt idx="727">
                  <c:v>2.48</c:v>
                </c:pt>
                <c:pt idx="728">
                  <c:v>2.2999999999999998</c:v>
                </c:pt>
                <c:pt idx="729">
                  <c:v>2.2599999999999998</c:v>
                </c:pt>
                <c:pt idx="730">
                  <c:v>2.33</c:v>
                </c:pt>
                <c:pt idx="731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92B-43DC-ABEC-13A7A059DAAA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[1]Teléfono!$CG$5122:$CG$5851</c:f>
              <c:numCache>
                <c:formatCode>General</c:formatCode>
                <c:ptCount val="730"/>
                <c:pt idx="0">
                  <c:v>2.65</c:v>
                </c:pt>
                <c:pt idx="1">
                  <c:v>2.7</c:v>
                </c:pt>
                <c:pt idx="2">
                  <c:v>2.8</c:v>
                </c:pt>
                <c:pt idx="3">
                  <c:v>2.88</c:v>
                </c:pt>
                <c:pt idx="4">
                  <c:v>2.86</c:v>
                </c:pt>
                <c:pt idx="5">
                  <c:v>2.88</c:v>
                </c:pt>
                <c:pt idx="6">
                  <c:v>2.8</c:v>
                </c:pt>
                <c:pt idx="7">
                  <c:v>2.73</c:v>
                </c:pt>
                <c:pt idx="8">
                  <c:v>2.7</c:v>
                </c:pt>
                <c:pt idx="9">
                  <c:v>2.73</c:v>
                </c:pt>
                <c:pt idx="10">
                  <c:v>2.73</c:v>
                </c:pt>
                <c:pt idx="11">
                  <c:v>2.62</c:v>
                </c:pt>
                <c:pt idx="12">
                  <c:v>2.42</c:v>
                </c:pt>
                <c:pt idx="13">
                  <c:v>2.33</c:v>
                </c:pt>
                <c:pt idx="14">
                  <c:v>2.48</c:v>
                </c:pt>
                <c:pt idx="15">
                  <c:v>2.5299999999999998</c:v>
                </c:pt>
                <c:pt idx="16">
                  <c:v>2.48</c:v>
                </c:pt>
                <c:pt idx="17">
                  <c:v>2.44</c:v>
                </c:pt>
                <c:pt idx="18">
                  <c:v>2.2999999999999998</c:v>
                </c:pt>
                <c:pt idx="19">
                  <c:v>2.48</c:v>
                </c:pt>
                <c:pt idx="20">
                  <c:v>2.5099999999999998</c:v>
                </c:pt>
                <c:pt idx="21">
                  <c:v>2.68</c:v>
                </c:pt>
                <c:pt idx="22">
                  <c:v>2.84</c:v>
                </c:pt>
                <c:pt idx="23">
                  <c:v>2.74</c:v>
                </c:pt>
                <c:pt idx="24">
                  <c:v>2.6</c:v>
                </c:pt>
                <c:pt idx="25">
                  <c:v>2.63</c:v>
                </c:pt>
                <c:pt idx="26">
                  <c:v>2.74</c:v>
                </c:pt>
                <c:pt idx="27">
                  <c:v>2.9</c:v>
                </c:pt>
                <c:pt idx="28">
                  <c:v>2.96</c:v>
                </c:pt>
                <c:pt idx="29">
                  <c:v>3</c:v>
                </c:pt>
                <c:pt idx="30">
                  <c:v>3.05</c:v>
                </c:pt>
                <c:pt idx="31">
                  <c:v>3.25</c:v>
                </c:pt>
                <c:pt idx="32">
                  <c:v>3.36</c:v>
                </c:pt>
                <c:pt idx="33">
                  <c:v>3.31</c:v>
                </c:pt>
                <c:pt idx="34">
                  <c:v>3.35</c:v>
                </c:pt>
                <c:pt idx="35">
                  <c:v>3.7</c:v>
                </c:pt>
                <c:pt idx="36">
                  <c:v>3.93</c:v>
                </c:pt>
                <c:pt idx="37">
                  <c:v>3.84</c:v>
                </c:pt>
                <c:pt idx="38">
                  <c:v>3.73</c:v>
                </c:pt>
                <c:pt idx="39">
                  <c:v>3.89</c:v>
                </c:pt>
                <c:pt idx="40">
                  <c:v>3.98</c:v>
                </c:pt>
                <c:pt idx="41">
                  <c:v>4.82</c:v>
                </c:pt>
                <c:pt idx="42">
                  <c:v>4.9800000000000004</c:v>
                </c:pt>
                <c:pt idx="43">
                  <c:v>4.5</c:v>
                </c:pt>
                <c:pt idx="44">
                  <c:v>4.28</c:v>
                </c:pt>
                <c:pt idx="45">
                  <c:v>4.08</c:v>
                </c:pt>
                <c:pt idx="46">
                  <c:v>4.04</c:v>
                </c:pt>
                <c:pt idx="47">
                  <c:v>4</c:v>
                </c:pt>
                <c:pt idx="48">
                  <c:v>3.95</c:v>
                </c:pt>
                <c:pt idx="49">
                  <c:v>3.92</c:v>
                </c:pt>
                <c:pt idx="50">
                  <c:v>3.83</c:v>
                </c:pt>
                <c:pt idx="51">
                  <c:v>3.7</c:v>
                </c:pt>
                <c:pt idx="52">
                  <c:v>3.56</c:v>
                </c:pt>
                <c:pt idx="53">
                  <c:v>3.36</c:v>
                </c:pt>
                <c:pt idx="54">
                  <c:v>3.26</c:v>
                </c:pt>
                <c:pt idx="55">
                  <c:v>3.16</c:v>
                </c:pt>
                <c:pt idx="56">
                  <c:v>3.06</c:v>
                </c:pt>
                <c:pt idx="57">
                  <c:v>3.06</c:v>
                </c:pt>
                <c:pt idx="58">
                  <c:v>3.05</c:v>
                </c:pt>
                <c:pt idx="59">
                  <c:v>3.08</c:v>
                </c:pt>
                <c:pt idx="60">
                  <c:v>3.08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2.9</c:v>
                </c:pt>
                <c:pt idx="65">
                  <c:v>2.88</c:v>
                </c:pt>
                <c:pt idx="66">
                  <c:v>2.84</c:v>
                </c:pt>
                <c:pt idx="67">
                  <c:v>2.88</c:v>
                </c:pt>
                <c:pt idx="68">
                  <c:v>2.84</c:v>
                </c:pt>
                <c:pt idx="69">
                  <c:v>2.83</c:v>
                </c:pt>
                <c:pt idx="70">
                  <c:v>2.8</c:v>
                </c:pt>
                <c:pt idx="71">
                  <c:v>2.6</c:v>
                </c:pt>
                <c:pt idx="72">
                  <c:v>2.66</c:v>
                </c:pt>
                <c:pt idx="73">
                  <c:v>2.6</c:v>
                </c:pt>
                <c:pt idx="74">
                  <c:v>2.48</c:v>
                </c:pt>
                <c:pt idx="75">
                  <c:v>2.41</c:v>
                </c:pt>
                <c:pt idx="76">
                  <c:v>2.27</c:v>
                </c:pt>
                <c:pt idx="79">
                  <c:v>2.1</c:v>
                </c:pt>
                <c:pt idx="80">
                  <c:v>2</c:v>
                </c:pt>
                <c:pt idx="81">
                  <c:v>2.02</c:v>
                </c:pt>
                <c:pt idx="82">
                  <c:v>2.0299999999999998</c:v>
                </c:pt>
                <c:pt idx="83">
                  <c:v>2.06</c:v>
                </c:pt>
                <c:pt idx="84">
                  <c:v>2.06</c:v>
                </c:pt>
                <c:pt idx="85">
                  <c:v>2.1</c:v>
                </c:pt>
                <c:pt idx="86">
                  <c:v>2.2599999999999998</c:v>
                </c:pt>
                <c:pt idx="87">
                  <c:v>2.14</c:v>
                </c:pt>
                <c:pt idx="88">
                  <c:v>2.02</c:v>
                </c:pt>
                <c:pt idx="89">
                  <c:v>2.02</c:v>
                </c:pt>
                <c:pt idx="90">
                  <c:v>2.02</c:v>
                </c:pt>
                <c:pt idx="91">
                  <c:v>2.13</c:v>
                </c:pt>
                <c:pt idx="92">
                  <c:v>2.1</c:v>
                </c:pt>
                <c:pt idx="93">
                  <c:v>2.02</c:v>
                </c:pt>
                <c:pt idx="94">
                  <c:v>1.9</c:v>
                </c:pt>
                <c:pt idx="95">
                  <c:v>1.87</c:v>
                </c:pt>
                <c:pt idx="96">
                  <c:v>1.85</c:v>
                </c:pt>
                <c:pt idx="97">
                  <c:v>1.9</c:v>
                </c:pt>
                <c:pt idx="98">
                  <c:v>1.85</c:v>
                </c:pt>
                <c:pt idx="99">
                  <c:v>1.84</c:v>
                </c:pt>
                <c:pt idx="100">
                  <c:v>1.82</c:v>
                </c:pt>
                <c:pt idx="101">
                  <c:v>1.79</c:v>
                </c:pt>
                <c:pt idx="102">
                  <c:v>1.68</c:v>
                </c:pt>
                <c:pt idx="103">
                  <c:v>1.57</c:v>
                </c:pt>
                <c:pt idx="104">
                  <c:v>1.47</c:v>
                </c:pt>
                <c:pt idx="105">
                  <c:v>1.4</c:v>
                </c:pt>
                <c:pt idx="106">
                  <c:v>1.44</c:v>
                </c:pt>
                <c:pt idx="107">
                  <c:v>1.4</c:v>
                </c:pt>
                <c:pt idx="108">
                  <c:v>1.4</c:v>
                </c:pt>
                <c:pt idx="109">
                  <c:v>1.4</c:v>
                </c:pt>
                <c:pt idx="110">
                  <c:v>1.45</c:v>
                </c:pt>
                <c:pt idx="111">
                  <c:v>1.45</c:v>
                </c:pt>
                <c:pt idx="112">
                  <c:v>1.41</c:v>
                </c:pt>
                <c:pt idx="113">
                  <c:v>1.4</c:v>
                </c:pt>
                <c:pt idx="114">
                  <c:v>1.59</c:v>
                </c:pt>
                <c:pt idx="115">
                  <c:v>1.5</c:v>
                </c:pt>
                <c:pt idx="116">
                  <c:v>1.5</c:v>
                </c:pt>
                <c:pt idx="117">
                  <c:v>1.48</c:v>
                </c:pt>
                <c:pt idx="118">
                  <c:v>1.58</c:v>
                </c:pt>
                <c:pt idx="119">
                  <c:v>1.6</c:v>
                </c:pt>
                <c:pt idx="120">
                  <c:v>1.7</c:v>
                </c:pt>
                <c:pt idx="121">
                  <c:v>1.9</c:v>
                </c:pt>
                <c:pt idx="122">
                  <c:v>1.88</c:v>
                </c:pt>
                <c:pt idx="123">
                  <c:v>1.78</c:v>
                </c:pt>
                <c:pt idx="124">
                  <c:v>1.78</c:v>
                </c:pt>
                <c:pt idx="125">
                  <c:v>1.88</c:v>
                </c:pt>
                <c:pt idx="126">
                  <c:v>1.83</c:v>
                </c:pt>
                <c:pt idx="127">
                  <c:v>1.9</c:v>
                </c:pt>
                <c:pt idx="128">
                  <c:v>1.89</c:v>
                </c:pt>
                <c:pt idx="129">
                  <c:v>1.88</c:v>
                </c:pt>
                <c:pt idx="130">
                  <c:v>1.74</c:v>
                </c:pt>
                <c:pt idx="131">
                  <c:v>1.82</c:v>
                </c:pt>
                <c:pt idx="132">
                  <c:v>1.99</c:v>
                </c:pt>
                <c:pt idx="133">
                  <c:v>2.1</c:v>
                </c:pt>
                <c:pt idx="134">
                  <c:v>2.1800000000000002</c:v>
                </c:pt>
                <c:pt idx="135">
                  <c:v>2.12</c:v>
                </c:pt>
                <c:pt idx="136">
                  <c:v>2.2000000000000002</c:v>
                </c:pt>
                <c:pt idx="137">
                  <c:v>2.58</c:v>
                </c:pt>
                <c:pt idx="138">
                  <c:v>2.73</c:v>
                </c:pt>
                <c:pt idx="139">
                  <c:v>2.6</c:v>
                </c:pt>
                <c:pt idx="140">
                  <c:v>3.18</c:v>
                </c:pt>
                <c:pt idx="141">
                  <c:v>3.48</c:v>
                </c:pt>
                <c:pt idx="142">
                  <c:v>3.48</c:v>
                </c:pt>
                <c:pt idx="143">
                  <c:v>3.4</c:v>
                </c:pt>
                <c:pt idx="144">
                  <c:v>3.4</c:v>
                </c:pt>
                <c:pt idx="145">
                  <c:v>3.41</c:v>
                </c:pt>
                <c:pt idx="146">
                  <c:v>3.55</c:v>
                </c:pt>
                <c:pt idx="147">
                  <c:v>3.72</c:v>
                </c:pt>
                <c:pt idx="148">
                  <c:v>3.69</c:v>
                </c:pt>
                <c:pt idx="149">
                  <c:v>3.75</c:v>
                </c:pt>
                <c:pt idx="150">
                  <c:v>3.62</c:v>
                </c:pt>
                <c:pt idx="151">
                  <c:v>3.62</c:v>
                </c:pt>
                <c:pt idx="152">
                  <c:v>3.6</c:v>
                </c:pt>
                <c:pt idx="153">
                  <c:v>3.49</c:v>
                </c:pt>
                <c:pt idx="154">
                  <c:v>3.39</c:v>
                </c:pt>
                <c:pt idx="155">
                  <c:v>3.58</c:v>
                </c:pt>
                <c:pt idx="156">
                  <c:v>3.44</c:v>
                </c:pt>
                <c:pt idx="157">
                  <c:v>3.33</c:v>
                </c:pt>
                <c:pt idx="158">
                  <c:v>3.25</c:v>
                </c:pt>
                <c:pt idx="159">
                  <c:v>3.39</c:v>
                </c:pt>
                <c:pt idx="160">
                  <c:v>3.25</c:v>
                </c:pt>
                <c:pt idx="161">
                  <c:v>3.09</c:v>
                </c:pt>
                <c:pt idx="162">
                  <c:v>3.05</c:v>
                </c:pt>
                <c:pt idx="163">
                  <c:v>3.2</c:v>
                </c:pt>
                <c:pt idx="164">
                  <c:v>3.55</c:v>
                </c:pt>
                <c:pt idx="165">
                  <c:v>3.7</c:v>
                </c:pt>
                <c:pt idx="166">
                  <c:v>3.67</c:v>
                </c:pt>
                <c:pt idx="167">
                  <c:v>3.58</c:v>
                </c:pt>
                <c:pt idx="168">
                  <c:v>3.7</c:v>
                </c:pt>
                <c:pt idx="169">
                  <c:v>4.03</c:v>
                </c:pt>
                <c:pt idx="170">
                  <c:v>4.12</c:v>
                </c:pt>
                <c:pt idx="171">
                  <c:v>4.09</c:v>
                </c:pt>
                <c:pt idx="172">
                  <c:v>4</c:v>
                </c:pt>
                <c:pt idx="173">
                  <c:v>3.98</c:v>
                </c:pt>
                <c:pt idx="174">
                  <c:v>4.1399999999999997</c:v>
                </c:pt>
                <c:pt idx="175">
                  <c:v>4.08</c:v>
                </c:pt>
                <c:pt idx="176">
                  <c:v>4.13</c:v>
                </c:pt>
                <c:pt idx="177">
                  <c:v>4.7</c:v>
                </c:pt>
                <c:pt idx="178">
                  <c:v>4.75</c:v>
                </c:pt>
                <c:pt idx="179">
                  <c:v>4.9000000000000004</c:v>
                </c:pt>
                <c:pt idx="180">
                  <c:v>4.5199999999999996</c:v>
                </c:pt>
                <c:pt idx="181">
                  <c:v>4.28</c:v>
                </c:pt>
                <c:pt idx="182">
                  <c:v>4.2300000000000004</c:v>
                </c:pt>
                <c:pt idx="183">
                  <c:v>4.1900000000000004</c:v>
                </c:pt>
                <c:pt idx="184">
                  <c:v>4.13</c:v>
                </c:pt>
                <c:pt idx="185">
                  <c:v>4.16</c:v>
                </c:pt>
                <c:pt idx="186">
                  <c:v>4.09</c:v>
                </c:pt>
                <c:pt idx="187">
                  <c:v>4.05</c:v>
                </c:pt>
                <c:pt idx="188">
                  <c:v>4</c:v>
                </c:pt>
                <c:pt idx="189">
                  <c:v>3.9</c:v>
                </c:pt>
                <c:pt idx="190">
                  <c:v>3.8</c:v>
                </c:pt>
                <c:pt idx="191">
                  <c:v>3.72</c:v>
                </c:pt>
                <c:pt idx="192">
                  <c:v>3.57</c:v>
                </c:pt>
                <c:pt idx="193">
                  <c:v>3.48</c:v>
                </c:pt>
                <c:pt idx="194">
                  <c:v>3.55</c:v>
                </c:pt>
                <c:pt idx="195">
                  <c:v>3.4</c:v>
                </c:pt>
                <c:pt idx="196">
                  <c:v>3.5</c:v>
                </c:pt>
                <c:pt idx="197">
                  <c:v>3.67</c:v>
                </c:pt>
                <c:pt idx="198">
                  <c:v>3.57</c:v>
                </c:pt>
                <c:pt idx="199">
                  <c:v>3.35</c:v>
                </c:pt>
                <c:pt idx="200">
                  <c:v>3.25</c:v>
                </c:pt>
                <c:pt idx="201">
                  <c:v>3.21</c:v>
                </c:pt>
                <c:pt idx="202">
                  <c:v>3.59</c:v>
                </c:pt>
                <c:pt idx="203">
                  <c:v>3.85</c:v>
                </c:pt>
                <c:pt idx="204">
                  <c:v>3.6</c:v>
                </c:pt>
                <c:pt idx="205">
                  <c:v>3.5</c:v>
                </c:pt>
                <c:pt idx="206">
                  <c:v>3.45</c:v>
                </c:pt>
                <c:pt idx="207">
                  <c:v>3.85</c:v>
                </c:pt>
                <c:pt idx="208">
                  <c:v>3.73</c:v>
                </c:pt>
                <c:pt idx="209">
                  <c:v>3.72</c:v>
                </c:pt>
                <c:pt idx="210">
                  <c:v>3.64</c:v>
                </c:pt>
                <c:pt idx="211">
                  <c:v>3.56</c:v>
                </c:pt>
                <c:pt idx="212">
                  <c:v>3.52</c:v>
                </c:pt>
                <c:pt idx="213">
                  <c:v>3.5</c:v>
                </c:pt>
                <c:pt idx="214">
                  <c:v>3.46</c:v>
                </c:pt>
                <c:pt idx="215">
                  <c:v>3.72</c:v>
                </c:pt>
                <c:pt idx="216">
                  <c:v>3.9</c:v>
                </c:pt>
                <c:pt idx="217">
                  <c:v>4.16</c:v>
                </c:pt>
                <c:pt idx="218">
                  <c:v>4.3600000000000003</c:v>
                </c:pt>
                <c:pt idx="219">
                  <c:v>4.8</c:v>
                </c:pt>
                <c:pt idx="220">
                  <c:v>4.46</c:v>
                </c:pt>
                <c:pt idx="221">
                  <c:v>4.25</c:v>
                </c:pt>
                <c:pt idx="222">
                  <c:v>4.09</c:v>
                </c:pt>
                <c:pt idx="223">
                  <c:v>4</c:v>
                </c:pt>
                <c:pt idx="224">
                  <c:v>3.95</c:v>
                </c:pt>
                <c:pt idx="225">
                  <c:v>3.94</c:v>
                </c:pt>
                <c:pt idx="226">
                  <c:v>3.92</c:v>
                </c:pt>
                <c:pt idx="227">
                  <c:v>3.85</c:v>
                </c:pt>
                <c:pt idx="228">
                  <c:v>3.8</c:v>
                </c:pt>
                <c:pt idx="229">
                  <c:v>4.08</c:v>
                </c:pt>
                <c:pt idx="230">
                  <c:v>3.7</c:v>
                </c:pt>
                <c:pt idx="231">
                  <c:v>4.08</c:v>
                </c:pt>
                <c:pt idx="232">
                  <c:v>3.7</c:v>
                </c:pt>
                <c:pt idx="233">
                  <c:v>3.6</c:v>
                </c:pt>
                <c:pt idx="234">
                  <c:v>3.45</c:v>
                </c:pt>
                <c:pt idx="235">
                  <c:v>3.45</c:v>
                </c:pt>
                <c:pt idx="236">
                  <c:v>3.42</c:v>
                </c:pt>
                <c:pt idx="237">
                  <c:v>3.4</c:v>
                </c:pt>
                <c:pt idx="238">
                  <c:v>3.4</c:v>
                </c:pt>
                <c:pt idx="240">
                  <c:v>3.32</c:v>
                </c:pt>
                <c:pt idx="241">
                  <c:v>3.32</c:v>
                </c:pt>
                <c:pt idx="242">
                  <c:v>3.95</c:v>
                </c:pt>
                <c:pt idx="243">
                  <c:v>4.22</c:v>
                </c:pt>
                <c:pt idx="244">
                  <c:v>3.95</c:v>
                </c:pt>
                <c:pt idx="245">
                  <c:v>4.04</c:v>
                </c:pt>
                <c:pt idx="246">
                  <c:v>3.72</c:v>
                </c:pt>
                <c:pt idx="247">
                  <c:v>3.5</c:v>
                </c:pt>
                <c:pt idx="248">
                  <c:v>3.5</c:v>
                </c:pt>
                <c:pt idx="249">
                  <c:v>3.45</c:v>
                </c:pt>
                <c:pt idx="250">
                  <c:v>3.85</c:v>
                </c:pt>
                <c:pt idx="251">
                  <c:v>5.0599999999999996</c:v>
                </c:pt>
                <c:pt idx="252">
                  <c:v>4.6399999999999997</c:v>
                </c:pt>
                <c:pt idx="253">
                  <c:v>4.28</c:v>
                </c:pt>
                <c:pt idx="254">
                  <c:v>4.3499999999999996</c:v>
                </c:pt>
                <c:pt idx="255">
                  <c:v>4.5999999999999996</c:v>
                </c:pt>
                <c:pt idx="256">
                  <c:v>4.9000000000000004</c:v>
                </c:pt>
                <c:pt idx="257">
                  <c:v>5</c:v>
                </c:pt>
                <c:pt idx="258">
                  <c:v>5.32</c:v>
                </c:pt>
                <c:pt idx="259">
                  <c:v>5.9</c:v>
                </c:pt>
                <c:pt idx="260">
                  <c:v>6.04</c:v>
                </c:pt>
                <c:pt idx="261">
                  <c:v>6.2</c:v>
                </c:pt>
                <c:pt idx="262">
                  <c:v>5.95</c:v>
                </c:pt>
                <c:pt idx="263">
                  <c:v>6.1</c:v>
                </c:pt>
                <c:pt idx="264">
                  <c:v>6.08</c:v>
                </c:pt>
                <c:pt idx="265">
                  <c:v>5.82</c:v>
                </c:pt>
                <c:pt idx="266">
                  <c:v>5.86</c:v>
                </c:pt>
                <c:pt idx="267">
                  <c:v>5.9</c:v>
                </c:pt>
                <c:pt idx="268">
                  <c:v>5.68</c:v>
                </c:pt>
                <c:pt idx="269">
                  <c:v>5.6</c:v>
                </c:pt>
                <c:pt idx="270">
                  <c:v>6.4</c:v>
                </c:pt>
                <c:pt idx="271">
                  <c:v>6.75</c:v>
                </c:pt>
                <c:pt idx="272">
                  <c:v>6.4</c:v>
                </c:pt>
                <c:pt idx="273">
                  <c:v>6.12</c:v>
                </c:pt>
                <c:pt idx="274">
                  <c:v>5.9</c:v>
                </c:pt>
                <c:pt idx="275">
                  <c:v>5.7</c:v>
                </c:pt>
                <c:pt idx="276">
                  <c:v>5.53</c:v>
                </c:pt>
                <c:pt idx="277">
                  <c:v>5.42</c:v>
                </c:pt>
                <c:pt idx="278">
                  <c:v>5.28</c:v>
                </c:pt>
                <c:pt idx="279">
                  <c:v>5.2</c:v>
                </c:pt>
                <c:pt idx="280">
                  <c:v>5.28</c:v>
                </c:pt>
                <c:pt idx="281">
                  <c:v>5.2</c:v>
                </c:pt>
                <c:pt idx="282">
                  <c:v>5.12</c:v>
                </c:pt>
                <c:pt idx="283">
                  <c:v>5.18</c:v>
                </c:pt>
                <c:pt idx="284">
                  <c:v>5.0999999999999996</c:v>
                </c:pt>
                <c:pt idx="285">
                  <c:v>5</c:v>
                </c:pt>
                <c:pt idx="286">
                  <c:v>4.84</c:v>
                </c:pt>
                <c:pt idx="287">
                  <c:v>4.8</c:v>
                </c:pt>
                <c:pt idx="288">
                  <c:v>4.72</c:v>
                </c:pt>
                <c:pt idx="289">
                  <c:v>4.63</c:v>
                </c:pt>
                <c:pt idx="290">
                  <c:v>4.54</c:v>
                </c:pt>
                <c:pt idx="291">
                  <c:v>4.5</c:v>
                </c:pt>
                <c:pt idx="292">
                  <c:v>4.43</c:v>
                </c:pt>
                <c:pt idx="293">
                  <c:v>4.3</c:v>
                </c:pt>
                <c:pt idx="294">
                  <c:v>4.2</c:v>
                </c:pt>
                <c:pt idx="295">
                  <c:v>4.09</c:v>
                </c:pt>
                <c:pt idx="296">
                  <c:v>3.95</c:v>
                </c:pt>
                <c:pt idx="297">
                  <c:v>3.8</c:v>
                </c:pt>
                <c:pt idx="298">
                  <c:v>3.7</c:v>
                </c:pt>
                <c:pt idx="299">
                  <c:v>3.58</c:v>
                </c:pt>
                <c:pt idx="300">
                  <c:v>3.5</c:v>
                </c:pt>
                <c:pt idx="301">
                  <c:v>3.56</c:v>
                </c:pt>
                <c:pt idx="302">
                  <c:v>3.45</c:v>
                </c:pt>
                <c:pt idx="303">
                  <c:v>3.33</c:v>
                </c:pt>
                <c:pt idx="304">
                  <c:v>3.23</c:v>
                </c:pt>
                <c:pt idx="305">
                  <c:v>3.2</c:v>
                </c:pt>
                <c:pt idx="306">
                  <c:v>3.05</c:v>
                </c:pt>
                <c:pt idx="307">
                  <c:v>2.98</c:v>
                </c:pt>
                <c:pt idx="308">
                  <c:v>2.93</c:v>
                </c:pt>
                <c:pt idx="309">
                  <c:v>2.86</c:v>
                </c:pt>
                <c:pt idx="310">
                  <c:v>2.79</c:v>
                </c:pt>
                <c:pt idx="311">
                  <c:v>2.73</c:v>
                </c:pt>
                <c:pt idx="312">
                  <c:v>2.7</c:v>
                </c:pt>
                <c:pt idx="313">
                  <c:v>2.56</c:v>
                </c:pt>
                <c:pt idx="314">
                  <c:v>2.62</c:v>
                </c:pt>
                <c:pt idx="315">
                  <c:v>2.75</c:v>
                </c:pt>
                <c:pt idx="316">
                  <c:v>2.97</c:v>
                </c:pt>
                <c:pt idx="317">
                  <c:v>3.02</c:v>
                </c:pt>
                <c:pt idx="318">
                  <c:v>2.85</c:v>
                </c:pt>
                <c:pt idx="319">
                  <c:v>2.75</c:v>
                </c:pt>
                <c:pt idx="320">
                  <c:v>2.7</c:v>
                </c:pt>
                <c:pt idx="321">
                  <c:v>2.7</c:v>
                </c:pt>
                <c:pt idx="322">
                  <c:v>2.78</c:v>
                </c:pt>
                <c:pt idx="323">
                  <c:v>3.02</c:v>
                </c:pt>
                <c:pt idx="324">
                  <c:v>3.16</c:v>
                </c:pt>
                <c:pt idx="325">
                  <c:v>3.93</c:v>
                </c:pt>
                <c:pt idx="326">
                  <c:v>3.6</c:v>
                </c:pt>
                <c:pt idx="327">
                  <c:v>3.38</c:v>
                </c:pt>
                <c:pt idx="328">
                  <c:v>3.18</c:v>
                </c:pt>
                <c:pt idx="329">
                  <c:v>3.16</c:v>
                </c:pt>
                <c:pt idx="330">
                  <c:v>3.1</c:v>
                </c:pt>
                <c:pt idx="331">
                  <c:v>3.1</c:v>
                </c:pt>
                <c:pt idx="332">
                  <c:v>3.09</c:v>
                </c:pt>
                <c:pt idx="333">
                  <c:v>2.98</c:v>
                </c:pt>
                <c:pt idx="334">
                  <c:v>2.86</c:v>
                </c:pt>
                <c:pt idx="335">
                  <c:v>2.9</c:v>
                </c:pt>
                <c:pt idx="336">
                  <c:v>2.95</c:v>
                </c:pt>
                <c:pt idx="337">
                  <c:v>2.9</c:v>
                </c:pt>
                <c:pt idx="338">
                  <c:v>2.94</c:v>
                </c:pt>
                <c:pt idx="339">
                  <c:v>3.29</c:v>
                </c:pt>
                <c:pt idx="340">
                  <c:v>3</c:v>
                </c:pt>
                <c:pt idx="341">
                  <c:v>3</c:v>
                </c:pt>
                <c:pt idx="342">
                  <c:v>3.2</c:v>
                </c:pt>
                <c:pt idx="343">
                  <c:v>3.2</c:v>
                </c:pt>
                <c:pt idx="344">
                  <c:v>3.02</c:v>
                </c:pt>
                <c:pt idx="345">
                  <c:v>3.02</c:v>
                </c:pt>
                <c:pt idx="346">
                  <c:v>3.1</c:v>
                </c:pt>
                <c:pt idx="347">
                  <c:v>3.44</c:v>
                </c:pt>
                <c:pt idx="348">
                  <c:v>3.18</c:v>
                </c:pt>
                <c:pt idx="349">
                  <c:v>3.06</c:v>
                </c:pt>
                <c:pt idx="350">
                  <c:v>3.03</c:v>
                </c:pt>
                <c:pt idx="351">
                  <c:v>2.94</c:v>
                </c:pt>
                <c:pt idx="352">
                  <c:v>2.94</c:v>
                </c:pt>
                <c:pt idx="353">
                  <c:v>2.9</c:v>
                </c:pt>
                <c:pt idx="354">
                  <c:v>2.9</c:v>
                </c:pt>
                <c:pt idx="355">
                  <c:v>2.86</c:v>
                </c:pt>
                <c:pt idx="356">
                  <c:v>2.85</c:v>
                </c:pt>
                <c:pt idx="357">
                  <c:v>2.89</c:v>
                </c:pt>
                <c:pt idx="358">
                  <c:v>2.7</c:v>
                </c:pt>
                <c:pt idx="359">
                  <c:v>2.75</c:v>
                </c:pt>
                <c:pt idx="360">
                  <c:v>3</c:v>
                </c:pt>
                <c:pt idx="361">
                  <c:v>2.95</c:v>
                </c:pt>
                <c:pt idx="362">
                  <c:v>2.8</c:v>
                </c:pt>
                <c:pt idx="363">
                  <c:v>2.87</c:v>
                </c:pt>
                <c:pt idx="364">
                  <c:v>2.6</c:v>
                </c:pt>
                <c:pt idx="365">
                  <c:v>2.52</c:v>
                </c:pt>
                <c:pt idx="366">
                  <c:v>2.4</c:v>
                </c:pt>
                <c:pt idx="367">
                  <c:v>2.37</c:v>
                </c:pt>
                <c:pt idx="368">
                  <c:v>2.2799999999999998</c:v>
                </c:pt>
                <c:pt idx="369">
                  <c:v>2.2000000000000002</c:v>
                </c:pt>
                <c:pt idx="370">
                  <c:v>2.19</c:v>
                </c:pt>
                <c:pt idx="371">
                  <c:v>2.17</c:v>
                </c:pt>
                <c:pt idx="372">
                  <c:v>2.09</c:v>
                </c:pt>
                <c:pt idx="373">
                  <c:v>2.1</c:v>
                </c:pt>
                <c:pt idx="374">
                  <c:v>2</c:v>
                </c:pt>
                <c:pt idx="375">
                  <c:v>1.97</c:v>
                </c:pt>
                <c:pt idx="376">
                  <c:v>1.94</c:v>
                </c:pt>
                <c:pt idx="377">
                  <c:v>1.89</c:v>
                </c:pt>
                <c:pt idx="378">
                  <c:v>1.89</c:v>
                </c:pt>
                <c:pt idx="379">
                  <c:v>2</c:v>
                </c:pt>
                <c:pt idx="380">
                  <c:v>1.93</c:v>
                </c:pt>
                <c:pt idx="381">
                  <c:v>1.94</c:v>
                </c:pt>
                <c:pt idx="382">
                  <c:v>1.95</c:v>
                </c:pt>
                <c:pt idx="383">
                  <c:v>1.9</c:v>
                </c:pt>
                <c:pt idx="384">
                  <c:v>1.9</c:v>
                </c:pt>
                <c:pt idx="385">
                  <c:v>1.95</c:v>
                </c:pt>
                <c:pt idx="386">
                  <c:v>2.02</c:v>
                </c:pt>
                <c:pt idx="387">
                  <c:v>2.11</c:v>
                </c:pt>
                <c:pt idx="388">
                  <c:v>2.08</c:v>
                </c:pt>
                <c:pt idx="389">
                  <c:v>2.02</c:v>
                </c:pt>
                <c:pt idx="390">
                  <c:v>2</c:v>
                </c:pt>
                <c:pt idx="391">
                  <c:v>1.98</c:v>
                </c:pt>
                <c:pt idx="392">
                  <c:v>1.96</c:v>
                </c:pt>
                <c:pt idx="393">
                  <c:v>1.93</c:v>
                </c:pt>
                <c:pt idx="394">
                  <c:v>1.94</c:v>
                </c:pt>
                <c:pt idx="395">
                  <c:v>2.0299999999999998</c:v>
                </c:pt>
                <c:pt idx="396">
                  <c:v>1.93</c:v>
                </c:pt>
                <c:pt idx="397">
                  <c:v>1.86</c:v>
                </c:pt>
                <c:pt idx="398">
                  <c:v>1.83</c:v>
                </c:pt>
                <c:pt idx="399">
                  <c:v>1.76</c:v>
                </c:pt>
                <c:pt idx="400">
                  <c:v>1.73</c:v>
                </c:pt>
                <c:pt idx="401">
                  <c:v>1.7</c:v>
                </c:pt>
                <c:pt idx="402">
                  <c:v>1.66</c:v>
                </c:pt>
                <c:pt idx="403">
                  <c:v>1.62</c:v>
                </c:pt>
                <c:pt idx="404">
                  <c:v>1.6</c:v>
                </c:pt>
                <c:pt idx="405">
                  <c:v>1.54</c:v>
                </c:pt>
                <c:pt idx="406">
                  <c:v>1.52</c:v>
                </c:pt>
                <c:pt idx="407">
                  <c:v>1.5</c:v>
                </c:pt>
                <c:pt idx="408">
                  <c:v>1.49</c:v>
                </c:pt>
                <c:pt idx="409">
                  <c:v>1.52</c:v>
                </c:pt>
                <c:pt idx="410">
                  <c:v>1.5</c:v>
                </c:pt>
                <c:pt idx="411">
                  <c:v>1.48</c:v>
                </c:pt>
                <c:pt idx="412">
                  <c:v>1.4</c:v>
                </c:pt>
                <c:pt idx="413">
                  <c:v>1.4</c:v>
                </c:pt>
                <c:pt idx="414">
                  <c:v>1.39</c:v>
                </c:pt>
                <c:pt idx="415">
                  <c:v>1.5</c:v>
                </c:pt>
                <c:pt idx="416">
                  <c:v>1.47</c:v>
                </c:pt>
                <c:pt idx="417">
                  <c:v>1.46</c:v>
                </c:pt>
                <c:pt idx="418">
                  <c:v>1.46</c:v>
                </c:pt>
                <c:pt idx="419">
                  <c:v>1.53</c:v>
                </c:pt>
                <c:pt idx="420">
                  <c:v>1.62</c:v>
                </c:pt>
                <c:pt idx="421">
                  <c:v>1.7</c:v>
                </c:pt>
                <c:pt idx="422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92B-43DC-ABEC-13A7A059DAAA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DATOS!$AQ$3:$AQ$734</c:f>
              <c:numCache>
                <c:formatCode>0.00</c:formatCode>
                <c:ptCount val="732"/>
                <c:pt idx="0">
                  <c:v>5.68</c:v>
                </c:pt>
                <c:pt idx="1">
                  <c:v>5.68</c:v>
                </c:pt>
                <c:pt idx="2">
                  <c:v>5.68</c:v>
                </c:pt>
                <c:pt idx="3">
                  <c:v>5.68</c:v>
                </c:pt>
                <c:pt idx="4">
                  <c:v>5.68</c:v>
                </c:pt>
                <c:pt idx="5">
                  <c:v>5.68</c:v>
                </c:pt>
                <c:pt idx="6">
                  <c:v>5.68</c:v>
                </c:pt>
                <c:pt idx="7">
                  <c:v>5.68</c:v>
                </c:pt>
                <c:pt idx="8">
                  <c:v>5.68</c:v>
                </c:pt>
                <c:pt idx="9">
                  <c:v>5.68</c:v>
                </c:pt>
                <c:pt idx="10">
                  <c:v>5.68</c:v>
                </c:pt>
                <c:pt idx="11">
                  <c:v>5.68</c:v>
                </c:pt>
                <c:pt idx="12">
                  <c:v>5.68</c:v>
                </c:pt>
                <c:pt idx="13">
                  <c:v>5.68</c:v>
                </c:pt>
                <c:pt idx="14">
                  <c:v>5.68</c:v>
                </c:pt>
                <c:pt idx="15">
                  <c:v>5.68</c:v>
                </c:pt>
                <c:pt idx="16">
                  <c:v>5.68</c:v>
                </c:pt>
                <c:pt idx="17">
                  <c:v>5.68</c:v>
                </c:pt>
                <c:pt idx="18">
                  <c:v>5.68</c:v>
                </c:pt>
                <c:pt idx="19">
                  <c:v>5.68</c:v>
                </c:pt>
                <c:pt idx="20">
                  <c:v>5.68</c:v>
                </c:pt>
                <c:pt idx="21">
                  <c:v>5.68</c:v>
                </c:pt>
                <c:pt idx="22">
                  <c:v>5.68</c:v>
                </c:pt>
                <c:pt idx="23">
                  <c:v>5.68</c:v>
                </c:pt>
                <c:pt idx="24">
                  <c:v>5.68</c:v>
                </c:pt>
                <c:pt idx="25">
                  <c:v>5.68</c:v>
                </c:pt>
                <c:pt idx="26">
                  <c:v>5.68</c:v>
                </c:pt>
                <c:pt idx="27">
                  <c:v>5.68</c:v>
                </c:pt>
                <c:pt idx="28">
                  <c:v>5.68</c:v>
                </c:pt>
                <c:pt idx="29">
                  <c:v>5.68</c:v>
                </c:pt>
                <c:pt idx="30">
                  <c:v>5.68</c:v>
                </c:pt>
                <c:pt idx="31">
                  <c:v>5.68</c:v>
                </c:pt>
                <c:pt idx="32">
                  <c:v>5.68</c:v>
                </c:pt>
                <c:pt idx="33">
                  <c:v>5.68</c:v>
                </c:pt>
                <c:pt idx="34">
                  <c:v>5.68</c:v>
                </c:pt>
                <c:pt idx="35">
                  <c:v>5.68</c:v>
                </c:pt>
                <c:pt idx="36">
                  <c:v>5.68</c:v>
                </c:pt>
                <c:pt idx="37">
                  <c:v>5.68</c:v>
                </c:pt>
                <c:pt idx="38">
                  <c:v>5.68</c:v>
                </c:pt>
                <c:pt idx="39">
                  <c:v>5.68</c:v>
                </c:pt>
                <c:pt idx="40">
                  <c:v>5.68</c:v>
                </c:pt>
                <c:pt idx="41">
                  <c:v>5.68</c:v>
                </c:pt>
                <c:pt idx="42">
                  <c:v>5.68</c:v>
                </c:pt>
                <c:pt idx="43">
                  <c:v>5.68</c:v>
                </c:pt>
                <c:pt idx="44">
                  <c:v>5.68</c:v>
                </c:pt>
                <c:pt idx="45">
                  <c:v>5.68</c:v>
                </c:pt>
                <c:pt idx="46">
                  <c:v>5.68</c:v>
                </c:pt>
                <c:pt idx="47">
                  <c:v>5.68</c:v>
                </c:pt>
                <c:pt idx="48">
                  <c:v>5.68</c:v>
                </c:pt>
                <c:pt idx="49">
                  <c:v>5.68</c:v>
                </c:pt>
                <c:pt idx="50">
                  <c:v>5.68</c:v>
                </c:pt>
                <c:pt idx="51">
                  <c:v>5.68</c:v>
                </c:pt>
                <c:pt idx="52">
                  <c:v>5.68</c:v>
                </c:pt>
                <c:pt idx="53">
                  <c:v>5.68</c:v>
                </c:pt>
                <c:pt idx="54">
                  <c:v>5.68</c:v>
                </c:pt>
                <c:pt idx="55">
                  <c:v>5.68</c:v>
                </c:pt>
                <c:pt idx="56">
                  <c:v>5.68</c:v>
                </c:pt>
                <c:pt idx="57">
                  <c:v>5.68</c:v>
                </c:pt>
                <c:pt idx="58">
                  <c:v>5.68</c:v>
                </c:pt>
                <c:pt idx="59">
                  <c:v>5.68</c:v>
                </c:pt>
                <c:pt idx="60">
                  <c:v>5.68</c:v>
                </c:pt>
                <c:pt idx="61">
                  <c:v>5.68</c:v>
                </c:pt>
                <c:pt idx="62">
                  <c:v>5.68</c:v>
                </c:pt>
                <c:pt idx="63">
                  <c:v>5.68</c:v>
                </c:pt>
                <c:pt idx="64">
                  <c:v>5.68</c:v>
                </c:pt>
                <c:pt idx="65">
                  <c:v>5.68</c:v>
                </c:pt>
                <c:pt idx="66">
                  <c:v>5.68</c:v>
                </c:pt>
                <c:pt idx="67">
                  <c:v>5.68</c:v>
                </c:pt>
                <c:pt idx="68">
                  <c:v>5.68</c:v>
                </c:pt>
                <c:pt idx="69">
                  <c:v>5.68</c:v>
                </c:pt>
                <c:pt idx="70">
                  <c:v>5.68</c:v>
                </c:pt>
                <c:pt idx="71">
                  <c:v>5.68</c:v>
                </c:pt>
                <c:pt idx="72">
                  <c:v>5.68</c:v>
                </c:pt>
                <c:pt idx="73">
                  <c:v>5.68</c:v>
                </c:pt>
                <c:pt idx="74">
                  <c:v>5.68</c:v>
                </c:pt>
                <c:pt idx="75">
                  <c:v>5.68</c:v>
                </c:pt>
                <c:pt idx="76">
                  <c:v>5.68</c:v>
                </c:pt>
                <c:pt idx="77">
                  <c:v>5.68</c:v>
                </c:pt>
                <c:pt idx="78">
                  <c:v>5.68</c:v>
                </c:pt>
                <c:pt idx="79">
                  <c:v>5.68</c:v>
                </c:pt>
                <c:pt idx="80">
                  <c:v>5.68</c:v>
                </c:pt>
                <c:pt idx="81">
                  <c:v>5.68</c:v>
                </c:pt>
                <c:pt idx="82">
                  <c:v>5.68</c:v>
                </c:pt>
                <c:pt idx="83">
                  <c:v>5.68</c:v>
                </c:pt>
                <c:pt idx="84">
                  <c:v>5.68</c:v>
                </c:pt>
                <c:pt idx="85">
                  <c:v>5.68</c:v>
                </c:pt>
                <c:pt idx="86">
                  <c:v>5.68</c:v>
                </c:pt>
                <c:pt idx="87">
                  <c:v>5.68</c:v>
                </c:pt>
                <c:pt idx="88">
                  <c:v>5.68</c:v>
                </c:pt>
                <c:pt idx="89">
                  <c:v>5.68</c:v>
                </c:pt>
                <c:pt idx="90">
                  <c:v>5.68</c:v>
                </c:pt>
                <c:pt idx="91">
                  <c:v>5.68</c:v>
                </c:pt>
                <c:pt idx="92">
                  <c:v>5.68</c:v>
                </c:pt>
                <c:pt idx="93">
                  <c:v>5.68</c:v>
                </c:pt>
                <c:pt idx="94">
                  <c:v>5.68</c:v>
                </c:pt>
                <c:pt idx="95">
                  <c:v>5.68</c:v>
                </c:pt>
                <c:pt idx="96">
                  <c:v>5.68</c:v>
                </c:pt>
                <c:pt idx="97">
                  <c:v>5.68</c:v>
                </c:pt>
                <c:pt idx="98">
                  <c:v>5.68</c:v>
                </c:pt>
                <c:pt idx="99">
                  <c:v>5.68</c:v>
                </c:pt>
                <c:pt idx="100">
                  <c:v>5.68</c:v>
                </c:pt>
                <c:pt idx="101">
                  <c:v>5.68</c:v>
                </c:pt>
                <c:pt idx="102">
                  <c:v>5.68</c:v>
                </c:pt>
                <c:pt idx="103">
                  <c:v>5.68</c:v>
                </c:pt>
                <c:pt idx="104">
                  <c:v>5.68</c:v>
                </c:pt>
                <c:pt idx="105">
                  <c:v>5.68</c:v>
                </c:pt>
                <c:pt idx="106">
                  <c:v>5.68</c:v>
                </c:pt>
                <c:pt idx="107">
                  <c:v>5.68</c:v>
                </c:pt>
                <c:pt idx="108">
                  <c:v>5.68</c:v>
                </c:pt>
                <c:pt idx="109">
                  <c:v>5.68</c:v>
                </c:pt>
                <c:pt idx="110">
                  <c:v>5.68</c:v>
                </c:pt>
                <c:pt idx="111">
                  <c:v>5.68</c:v>
                </c:pt>
                <c:pt idx="112">
                  <c:v>5.68</c:v>
                </c:pt>
                <c:pt idx="113">
                  <c:v>5.68</c:v>
                </c:pt>
                <c:pt idx="114">
                  <c:v>5.68</c:v>
                </c:pt>
                <c:pt idx="115">
                  <c:v>5.68</c:v>
                </c:pt>
                <c:pt idx="116">
                  <c:v>5.68</c:v>
                </c:pt>
                <c:pt idx="117">
                  <c:v>5.68</c:v>
                </c:pt>
                <c:pt idx="118">
                  <c:v>5.68</c:v>
                </c:pt>
                <c:pt idx="119">
                  <c:v>5.68</c:v>
                </c:pt>
                <c:pt idx="120">
                  <c:v>5.68</c:v>
                </c:pt>
                <c:pt idx="121">
                  <c:v>5.68</c:v>
                </c:pt>
                <c:pt idx="122">
                  <c:v>5.68</c:v>
                </c:pt>
                <c:pt idx="123">
                  <c:v>5.68</c:v>
                </c:pt>
                <c:pt idx="124">
                  <c:v>5.68</c:v>
                </c:pt>
                <c:pt idx="125">
                  <c:v>5.68</c:v>
                </c:pt>
                <c:pt idx="126">
                  <c:v>5.68</c:v>
                </c:pt>
                <c:pt idx="127">
                  <c:v>5.68</c:v>
                </c:pt>
                <c:pt idx="128">
                  <c:v>5.68</c:v>
                </c:pt>
                <c:pt idx="129">
                  <c:v>5.68</c:v>
                </c:pt>
                <c:pt idx="130">
                  <c:v>5.68</c:v>
                </c:pt>
                <c:pt idx="131">
                  <c:v>5.68</c:v>
                </c:pt>
                <c:pt idx="132">
                  <c:v>5.68</c:v>
                </c:pt>
                <c:pt idx="133">
                  <c:v>5.68</c:v>
                </c:pt>
                <c:pt idx="134">
                  <c:v>5.68</c:v>
                </c:pt>
                <c:pt idx="135">
                  <c:v>5.68</c:v>
                </c:pt>
                <c:pt idx="136">
                  <c:v>5.68</c:v>
                </c:pt>
                <c:pt idx="137">
                  <c:v>5.68</c:v>
                </c:pt>
                <c:pt idx="138">
                  <c:v>5.68</c:v>
                </c:pt>
                <c:pt idx="139">
                  <c:v>5.68</c:v>
                </c:pt>
                <c:pt idx="140">
                  <c:v>5.68</c:v>
                </c:pt>
                <c:pt idx="141">
                  <c:v>5.68</c:v>
                </c:pt>
                <c:pt idx="142">
                  <c:v>5.68</c:v>
                </c:pt>
                <c:pt idx="143">
                  <c:v>5.68</c:v>
                </c:pt>
                <c:pt idx="144">
                  <c:v>5.68</c:v>
                </c:pt>
                <c:pt idx="145">
                  <c:v>5.68</c:v>
                </c:pt>
                <c:pt idx="146">
                  <c:v>5.68</c:v>
                </c:pt>
                <c:pt idx="147">
                  <c:v>5.68</c:v>
                </c:pt>
                <c:pt idx="148">
                  <c:v>5.68</c:v>
                </c:pt>
                <c:pt idx="149">
                  <c:v>5.68</c:v>
                </c:pt>
                <c:pt idx="150">
                  <c:v>5.68</c:v>
                </c:pt>
                <c:pt idx="151">
                  <c:v>5.68</c:v>
                </c:pt>
                <c:pt idx="152">
                  <c:v>5.68</c:v>
                </c:pt>
                <c:pt idx="153">
                  <c:v>5.68</c:v>
                </c:pt>
                <c:pt idx="154">
                  <c:v>5.68</c:v>
                </c:pt>
                <c:pt idx="155">
                  <c:v>5.68</c:v>
                </c:pt>
                <c:pt idx="156">
                  <c:v>5.68</c:v>
                </c:pt>
                <c:pt idx="157">
                  <c:v>5.68</c:v>
                </c:pt>
                <c:pt idx="158">
                  <c:v>5.68</c:v>
                </c:pt>
                <c:pt idx="159">
                  <c:v>5.68</c:v>
                </c:pt>
                <c:pt idx="160">
                  <c:v>5.68</c:v>
                </c:pt>
                <c:pt idx="161">
                  <c:v>5.68</c:v>
                </c:pt>
                <c:pt idx="162">
                  <c:v>5.68</c:v>
                </c:pt>
                <c:pt idx="163">
                  <c:v>5.68</c:v>
                </c:pt>
                <c:pt idx="164">
                  <c:v>5.68</c:v>
                </c:pt>
                <c:pt idx="165">
                  <c:v>5.68</c:v>
                </c:pt>
                <c:pt idx="166">
                  <c:v>5.68</c:v>
                </c:pt>
                <c:pt idx="167">
                  <c:v>5.68</c:v>
                </c:pt>
                <c:pt idx="168">
                  <c:v>5.68</c:v>
                </c:pt>
                <c:pt idx="169">
                  <c:v>5.68</c:v>
                </c:pt>
                <c:pt idx="170">
                  <c:v>5.68</c:v>
                </c:pt>
                <c:pt idx="171">
                  <c:v>5.68</c:v>
                </c:pt>
                <c:pt idx="172">
                  <c:v>5.68</c:v>
                </c:pt>
                <c:pt idx="173">
                  <c:v>5.68</c:v>
                </c:pt>
                <c:pt idx="174">
                  <c:v>5.68</c:v>
                </c:pt>
                <c:pt idx="175">
                  <c:v>5.68</c:v>
                </c:pt>
                <c:pt idx="176">
                  <c:v>5.68</c:v>
                </c:pt>
                <c:pt idx="177">
                  <c:v>5.68</c:v>
                </c:pt>
                <c:pt idx="178">
                  <c:v>5.68</c:v>
                </c:pt>
                <c:pt idx="179">
                  <c:v>5.68</c:v>
                </c:pt>
                <c:pt idx="180">
                  <c:v>5.68</c:v>
                </c:pt>
                <c:pt idx="181">
                  <c:v>5.68</c:v>
                </c:pt>
                <c:pt idx="182">
                  <c:v>5.68</c:v>
                </c:pt>
                <c:pt idx="183">
                  <c:v>5.68</c:v>
                </c:pt>
                <c:pt idx="184">
                  <c:v>5.68</c:v>
                </c:pt>
                <c:pt idx="185">
                  <c:v>5.68</c:v>
                </c:pt>
                <c:pt idx="186">
                  <c:v>5.68</c:v>
                </c:pt>
                <c:pt idx="187">
                  <c:v>5.68</c:v>
                </c:pt>
                <c:pt idx="188">
                  <c:v>5.68</c:v>
                </c:pt>
                <c:pt idx="189">
                  <c:v>5.68</c:v>
                </c:pt>
                <c:pt idx="190">
                  <c:v>5.68</c:v>
                </c:pt>
                <c:pt idx="191">
                  <c:v>5.68</c:v>
                </c:pt>
                <c:pt idx="192">
                  <c:v>5.68</c:v>
                </c:pt>
                <c:pt idx="193">
                  <c:v>5.68</c:v>
                </c:pt>
                <c:pt idx="194">
                  <c:v>5.68</c:v>
                </c:pt>
                <c:pt idx="195">
                  <c:v>5.68</c:v>
                </c:pt>
                <c:pt idx="196">
                  <c:v>5.68</c:v>
                </c:pt>
                <c:pt idx="197">
                  <c:v>5.68</c:v>
                </c:pt>
                <c:pt idx="198">
                  <c:v>5.68</c:v>
                </c:pt>
                <c:pt idx="199">
                  <c:v>5.68</c:v>
                </c:pt>
                <c:pt idx="200">
                  <c:v>5.68</c:v>
                </c:pt>
                <c:pt idx="201">
                  <c:v>5.68</c:v>
                </c:pt>
                <c:pt idx="202">
                  <c:v>5.68</c:v>
                </c:pt>
                <c:pt idx="203">
                  <c:v>5.68</c:v>
                </c:pt>
                <c:pt idx="204">
                  <c:v>5.68</c:v>
                </c:pt>
                <c:pt idx="205">
                  <c:v>5.68</c:v>
                </c:pt>
                <c:pt idx="206">
                  <c:v>5.68</c:v>
                </c:pt>
                <c:pt idx="207">
                  <c:v>5.68</c:v>
                </c:pt>
                <c:pt idx="208">
                  <c:v>5.68</c:v>
                </c:pt>
                <c:pt idx="209">
                  <c:v>5.68</c:v>
                </c:pt>
                <c:pt idx="210">
                  <c:v>5.68</c:v>
                </c:pt>
                <c:pt idx="211">
                  <c:v>5.68</c:v>
                </c:pt>
                <c:pt idx="212">
                  <c:v>5.68</c:v>
                </c:pt>
                <c:pt idx="213">
                  <c:v>5.68</c:v>
                </c:pt>
                <c:pt idx="214">
                  <c:v>5.68</c:v>
                </c:pt>
                <c:pt idx="215">
                  <c:v>5.68</c:v>
                </c:pt>
                <c:pt idx="216">
                  <c:v>5.68</c:v>
                </c:pt>
                <c:pt idx="217">
                  <c:v>5.68</c:v>
                </c:pt>
                <c:pt idx="218">
                  <c:v>5.68</c:v>
                </c:pt>
                <c:pt idx="219">
                  <c:v>5.68</c:v>
                </c:pt>
                <c:pt idx="220">
                  <c:v>5.68</c:v>
                </c:pt>
                <c:pt idx="221">
                  <c:v>5.68</c:v>
                </c:pt>
                <c:pt idx="222">
                  <c:v>5.68</c:v>
                </c:pt>
                <c:pt idx="223">
                  <c:v>5.68</c:v>
                </c:pt>
                <c:pt idx="224">
                  <c:v>5.68</c:v>
                </c:pt>
                <c:pt idx="225">
                  <c:v>5.68</c:v>
                </c:pt>
                <c:pt idx="226">
                  <c:v>5.68</c:v>
                </c:pt>
                <c:pt idx="227">
                  <c:v>5.68</c:v>
                </c:pt>
                <c:pt idx="228">
                  <c:v>5.68</c:v>
                </c:pt>
                <c:pt idx="229">
                  <c:v>5.68</c:v>
                </c:pt>
                <c:pt idx="230">
                  <c:v>5.68</c:v>
                </c:pt>
                <c:pt idx="231">
                  <c:v>5.68</c:v>
                </c:pt>
                <c:pt idx="232">
                  <c:v>5.68</c:v>
                </c:pt>
                <c:pt idx="233">
                  <c:v>5.68</c:v>
                </c:pt>
                <c:pt idx="234">
                  <c:v>5.68</c:v>
                </c:pt>
                <c:pt idx="235">
                  <c:v>5.68</c:v>
                </c:pt>
                <c:pt idx="236">
                  <c:v>5.68</c:v>
                </c:pt>
                <c:pt idx="237">
                  <c:v>5.68</c:v>
                </c:pt>
                <c:pt idx="238">
                  <c:v>5.68</c:v>
                </c:pt>
                <c:pt idx="239">
                  <c:v>5.68</c:v>
                </c:pt>
                <c:pt idx="240">
                  <c:v>5.68</c:v>
                </c:pt>
                <c:pt idx="241">
                  <c:v>5.68</c:v>
                </c:pt>
                <c:pt idx="242">
                  <c:v>5.68</c:v>
                </c:pt>
                <c:pt idx="243">
                  <c:v>5.68</c:v>
                </c:pt>
                <c:pt idx="244">
                  <c:v>5.68</c:v>
                </c:pt>
                <c:pt idx="245">
                  <c:v>5.68</c:v>
                </c:pt>
                <c:pt idx="246">
                  <c:v>5.68</c:v>
                </c:pt>
                <c:pt idx="247">
                  <c:v>5.68</c:v>
                </c:pt>
                <c:pt idx="248">
                  <c:v>5.68</c:v>
                </c:pt>
                <c:pt idx="249">
                  <c:v>5.68</c:v>
                </c:pt>
                <c:pt idx="250">
                  <c:v>5.68</c:v>
                </c:pt>
                <c:pt idx="251">
                  <c:v>5.68</c:v>
                </c:pt>
                <c:pt idx="252">
                  <c:v>5.68</c:v>
                </c:pt>
                <c:pt idx="253">
                  <c:v>5.68</c:v>
                </c:pt>
                <c:pt idx="254">
                  <c:v>5.68</c:v>
                </c:pt>
                <c:pt idx="255">
                  <c:v>5.68</c:v>
                </c:pt>
                <c:pt idx="256">
                  <c:v>5.68</c:v>
                </c:pt>
                <c:pt idx="257">
                  <c:v>5.68</c:v>
                </c:pt>
                <c:pt idx="258">
                  <c:v>5.68</c:v>
                </c:pt>
                <c:pt idx="259">
                  <c:v>5.68</c:v>
                </c:pt>
                <c:pt idx="260">
                  <c:v>5.68</c:v>
                </c:pt>
                <c:pt idx="261">
                  <c:v>5.68</c:v>
                </c:pt>
                <c:pt idx="262">
                  <c:v>5.68</c:v>
                </c:pt>
                <c:pt idx="263">
                  <c:v>5.68</c:v>
                </c:pt>
                <c:pt idx="264">
                  <c:v>5.68</c:v>
                </c:pt>
                <c:pt idx="265">
                  <c:v>5.68</c:v>
                </c:pt>
                <c:pt idx="266">
                  <c:v>5.68</c:v>
                </c:pt>
                <c:pt idx="267">
                  <c:v>5.68</c:v>
                </c:pt>
                <c:pt idx="268">
                  <c:v>5.68</c:v>
                </c:pt>
                <c:pt idx="269">
                  <c:v>5.68</c:v>
                </c:pt>
                <c:pt idx="270">
                  <c:v>5.68</c:v>
                </c:pt>
                <c:pt idx="271">
                  <c:v>5.68</c:v>
                </c:pt>
                <c:pt idx="272">
                  <c:v>5.68</c:v>
                </c:pt>
                <c:pt idx="273">
                  <c:v>5.68</c:v>
                </c:pt>
                <c:pt idx="274">
                  <c:v>5.68</c:v>
                </c:pt>
                <c:pt idx="275">
                  <c:v>5.68</c:v>
                </c:pt>
                <c:pt idx="276">
                  <c:v>5.68</c:v>
                </c:pt>
                <c:pt idx="277">
                  <c:v>5.68</c:v>
                </c:pt>
                <c:pt idx="278">
                  <c:v>5.68</c:v>
                </c:pt>
                <c:pt idx="279">
                  <c:v>5.68</c:v>
                </c:pt>
                <c:pt idx="280">
                  <c:v>5.68</c:v>
                </c:pt>
                <c:pt idx="281">
                  <c:v>5.68</c:v>
                </c:pt>
                <c:pt idx="282">
                  <c:v>5.68</c:v>
                </c:pt>
                <c:pt idx="283">
                  <c:v>5.68</c:v>
                </c:pt>
                <c:pt idx="284">
                  <c:v>5.68</c:v>
                </c:pt>
                <c:pt idx="285">
                  <c:v>5.68</c:v>
                </c:pt>
                <c:pt idx="286">
                  <c:v>5.68</c:v>
                </c:pt>
                <c:pt idx="287">
                  <c:v>5.68</c:v>
                </c:pt>
                <c:pt idx="288">
                  <c:v>5.68</c:v>
                </c:pt>
                <c:pt idx="289">
                  <c:v>5.68</c:v>
                </c:pt>
                <c:pt idx="290">
                  <c:v>5.68</c:v>
                </c:pt>
                <c:pt idx="291">
                  <c:v>5.68</c:v>
                </c:pt>
                <c:pt idx="292">
                  <c:v>5.68</c:v>
                </c:pt>
                <c:pt idx="293">
                  <c:v>5.68</c:v>
                </c:pt>
                <c:pt idx="294">
                  <c:v>5.68</c:v>
                </c:pt>
                <c:pt idx="295">
                  <c:v>5.68</c:v>
                </c:pt>
                <c:pt idx="296">
                  <c:v>5.68</c:v>
                </c:pt>
                <c:pt idx="297">
                  <c:v>5.68</c:v>
                </c:pt>
                <c:pt idx="298">
                  <c:v>5.68</c:v>
                </c:pt>
                <c:pt idx="299">
                  <c:v>5.68</c:v>
                </c:pt>
                <c:pt idx="300">
                  <c:v>5.68</c:v>
                </c:pt>
                <c:pt idx="301">
                  <c:v>5.68</c:v>
                </c:pt>
                <c:pt idx="302">
                  <c:v>5.68</c:v>
                </c:pt>
                <c:pt idx="303">
                  <c:v>5.68</c:v>
                </c:pt>
                <c:pt idx="304">
                  <c:v>5.68</c:v>
                </c:pt>
                <c:pt idx="305">
                  <c:v>5.68</c:v>
                </c:pt>
                <c:pt idx="306">
                  <c:v>5.68</c:v>
                </c:pt>
                <c:pt idx="307">
                  <c:v>5.68</c:v>
                </c:pt>
                <c:pt idx="308">
                  <c:v>5.68</c:v>
                </c:pt>
                <c:pt idx="309">
                  <c:v>5.68</c:v>
                </c:pt>
                <c:pt idx="310">
                  <c:v>5.68</c:v>
                </c:pt>
                <c:pt idx="311">
                  <c:v>5.68</c:v>
                </c:pt>
                <c:pt idx="312">
                  <c:v>5.68</c:v>
                </c:pt>
                <c:pt idx="313">
                  <c:v>5.68</c:v>
                </c:pt>
                <c:pt idx="314">
                  <c:v>5.68</c:v>
                </c:pt>
                <c:pt idx="315">
                  <c:v>5.68</c:v>
                </c:pt>
                <c:pt idx="316">
                  <c:v>5.68</c:v>
                </c:pt>
                <c:pt idx="317">
                  <c:v>5.68</c:v>
                </c:pt>
                <c:pt idx="318">
                  <c:v>5.68</c:v>
                </c:pt>
                <c:pt idx="319">
                  <c:v>5.68</c:v>
                </c:pt>
                <c:pt idx="320">
                  <c:v>5.68</c:v>
                </c:pt>
                <c:pt idx="321">
                  <c:v>5.68</c:v>
                </c:pt>
                <c:pt idx="322">
                  <c:v>5.68</c:v>
                </c:pt>
                <c:pt idx="323">
                  <c:v>5.68</c:v>
                </c:pt>
                <c:pt idx="324">
                  <c:v>5.68</c:v>
                </c:pt>
                <c:pt idx="325">
                  <c:v>5.68</c:v>
                </c:pt>
                <c:pt idx="326">
                  <c:v>5.68</c:v>
                </c:pt>
                <c:pt idx="327">
                  <c:v>5.68</c:v>
                </c:pt>
                <c:pt idx="328">
                  <c:v>5.68</c:v>
                </c:pt>
                <c:pt idx="329">
                  <c:v>5.68</c:v>
                </c:pt>
                <c:pt idx="330">
                  <c:v>5.68</c:v>
                </c:pt>
                <c:pt idx="331">
                  <c:v>5.68</c:v>
                </c:pt>
                <c:pt idx="332">
                  <c:v>5.68</c:v>
                </c:pt>
                <c:pt idx="333">
                  <c:v>5.68</c:v>
                </c:pt>
                <c:pt idx="334">
                  <c:v>5.68</c:v>
                </c:pt>
                <c:pt idx="335">
                  <c:v>5.68</c:v>
                </c:pt>
                <c:pt idx="336">
                  <c:v>5.68</c:v>
                </c:pt>
                <c:pt idx="337">
                  <c:v>5.68</c:v>
                </c:pt>
                <c:pt idx="338">
                  <c:v>5.68</c:v>
                </c:pt>
                <c:pt idx="339">
                  <c:v>5.68</c:v>
                </c:pt>
                <c:pt idx="340">
                  <c:v>5.68</c:v>
                </c:pt>
                <c:pt idx="341">
                  <c:v>5.68</c:v>
                </c:pt>
                <c:pt idx="342">
                  <c:v>5.68</c:v>
                </c:pt>
                <c:pt idx="343">
                  <c:v>5.68</c:v>
                </c:pt>
                <c:pt idx="344">
                  <c:v>5.68</c:v>
                </c:pt>
                <c:pt idx="345">
                  <c:v>5.68</c:v>
                </c:pt>
                <c:pt idx="346">
                  <c:v>5.68</c:v>
                </c:pt>
                <c:pt idx="347">
                  <c:v>5.68</c:v>
                </c:pt>
                <c:pt idx="348">
                  <c:v>5.68</c:v>
                </c:pt>
                <c:pt idx="349">
                  <c:v>5.68</c:v>
                </c:pt>
                <c:pt idx="350">
                  <c:v>5.68</c:v>
                </c:pt>
                <c:pt idx="351">
                  <c:v>5.68</c:v>
                </c:pt>
                <c:pt idx="352">
                  <c:v>5.68</c:v>
                </c:pt>
                <c:pt idx="353">
                  <c:v>5.68</c:v>
                </c:pt>
                <c:pt idx="354">
                  <c:v>5.68</c:v>
                </c:pt>
                <c:pt idx="355">
                  <c:v>5.68</c:v>
                </c:pt>
                <c:pt idx="356">
                  <c:v>5.68</c:v>
                </c:pt>
                <c:pt idx="357">
                  <c:v>5.68</c:v>
                </c:pt>
                <c:pt idx="358">
                  <c:v>5.68</c:v>
                </c:pt>
                <c:pt idx="359">
                  <c:v>5.68</c:v>
                </c:pt>
                <c:pt idx="360">
                  <c:v>5.68</c:v>
                </c:pt>
                <c:pt idx="361">
                  <c:v>5.68</c:v>
                </c:pt>
                <c:pt idx="362">
                  <c:v>5.68</c:v>
                </c:pt>
                <c:pt idx="363">
                  <c:v>5.68</c:v>
                </c:pt>
                <c:pt idx="364">
                  <c:v>5.68</c:v>
                </c:pt>
                <c:pt idx="365">
                  <c:v>5.68</c:v>
                </c:pt>
                <c:pt idx="366">
                  <c:v>5.68</c:v>
                </c:pt>
                <c:pt idx="367">
                  <c:v>5.68</c:v>
                </c:pt>
                <c:pt idx="368">
                  <c:v>5.68</c:v>
                </c:pt>
                <c:pt idx="369">
                  <c:v>5.68</c:v>
                </c:pt>
                <c:pt idx="370">
                  <c:v>5.68</c:v>
                </c:pt>
                <c:pt idx="371">
                  <c:v>5.68</c:v>
                </c:pt>
                <c:pt idx="372">
                  <c:v>5.68</c:v>
                </c:pt>
                <c:pt idx="373">
                  <c:v>5.68</c:v>
                </c:pt>
                <c:pt idx="374">
                  <c:v>5.68</c:v>
                </c:pt>
                <c:pt idx="375">
                  <c:v>5.68</c:v>
                </c:pt>
                <c:pt idx="376">
                  <c:v>5.68</c:v>
                </c:pt>
                <c:pt idx="377">
                  <c:v>5.68</c:v>
                </c:pt>
                <c:pt idx="378">
                  <c:v>5.68</c:v>
                </c:pt>
                <c:pt idx="379">
                  <c:v>5.68</c:v>
                </c:pt>
                <c:pt idx="380">
                  <c:v>5.68</c:v>
                </c:pt>
                <c:pt idx="381">
                  <c:v>5.68</c:v>
                </c:pt>
                <c:pt idx="382">
                  <c:v>5.68</c:v>
                </c:pt>
                <c:pt idx="383">
                  <c:v>5.68</c:v>
                </c:pt>
                <c:pt idx="384">
                  <c:v>5.68</c:v>
                </c:pt>
                <c:pt idx="385">
                  <c:v>5.68</c:v>
                </c:pt>
                <c:pt idx="386">
                  <c:v>5.68</c:v>
                </c:pt>
                <c:pt idx="387">
                  <c:v>5.68</c:v>
                </c:pt>
                <c:pt idx="388">
                  <c:v>5.68</c:v>
                </c:pt>
                <c:pt idx="389">
                  <c:v>5.68</c:v>
                </c:pt>
                <c:pt idx="390">
                  <c:v>5.68</c:v>
                </c:pt>
                <c:pt idx="391">
                  <c:v>5.68</c:v>
                </c:pt>
                <c:pt idx="392">
                  <c:v>5.68</c:v>
                </c:pt>
                <c:pt idx="393">
                  <c:v>5.68</c:v>
                </c:pt>
                <c:pt idx="394">
                  <c:v>5.68</c:v>
                </c:pt>
                <c:pt idx="395">
                  <c:v>5.68</c:v>
                </c:pt>
                <c:pt idx="396">
                  <c:v>5.68</c:v>
                </c:pt>
                <c:pt idx="397">
                  <c:v>5.68</c:v>
                </c:pt>
                <c:pt idx="398">
                  <c:v>5.68</c:v>
                </c:pt>
                <c:pt idx="399">
                  <c:v>5.68</c:v>
                </c:pt>
                <c:pt idx="400">
                  <c:v>5.68</c:v>
                </c:pt>
                <c:pt idx="401">
                  <c:v>5.68</c:v>
                </c:pt>
                <c:pt idx="402">
                  <c:v>5.68</c:v>
                </c:pt>
                <c:pt idx="403">
                  <c:v>5.68</c:v>
                </c:pt>
                <c:pt idx="404">
                  <c:v>5.68</c:v>
                </c:pt>
                <c:pt idx="405">
                  <c:v>5.68</c:v>
                </c:pt>
                <c:pt idx="406">
                  <c:v>5.68</c:v>
                </c:pt>
                <c:pt idx="407">
                  <c:v>5.68</c:v>
                </c:pt>
                <c:pt idx="408">
                  <c:v>5.68</c:v>
                </c:pt>
                <c:pt idx="409">
                  <c:v>5.68</c:v>
                </c:pt>
                <c:pt idx="410">
                  <c:v>5.68</c:v>
                </c:pt>
                <c:pt idx="411">
                  <c:v>5.68</c:v>
                </c:pt>
                <c:pt idx="412">
                  <c:v>5.68</c:v>
                </c:pt>
                <c:pt idx="413">
                  <c:v>5.68</c:v>
                </c:pt>
                <c:pt idx="414">
                  <c:v>5.68</c:v>
                </c:pt>
                <c:pt idx="415">
                  <c:v>5.68</c:v>
                </c:pt>
                <c:pt idx="416">
                  <c:v>5.68</c:v>
                </c:pt>
                <c:pt idx="417">
                  <c:v>5.68</c:v>
                </c:pt>
                <c:pt idx="418">
                  <c:v>5.68</c:v>
                </c:pt>
                <c:pt idx="419">
                  <c:v>5.68</c:v>
                </c:pt>
                <c:pt idx="420">
                  <c:v>5.68</c:v>
                </c:pt>
                <c:pt idx="421">
                  <c:v>5.68</c:v>
                </c:pt>
                <c:pt idx="422">
                  <c:v>5.68</c:v>
                </c:pt>
                <c:pt idx="423">
                  <c:v>5.68</c:v>
                </c:pt>
                <c:pt idx="424">
                  <c:v>5.68</c:v>
                </c:pt>
                <c:pt idx="425">
                  <c:v>5.68</c:v>
                </c:pt>
                <c:pt idx="426">
                  <c:v>5.68</c:v>
                </c:pt>
                <c:pt idx="427">
                  <c:v>5.68</c:v>
                </c:pt>
                <c:pt idx="428">
                  <c:v>5.68</c:v>
                </c:pt>
                <c:pt idx="429">
                  <c:v>5.68</c:v>
                </c:pt>
                <c:pt idx="430">
                  <c:v>5.68</c:v>
                </c:pt>
                <c:pt idx="431">
                  <c:v>5.68</c:v>
                </c:pt>
                <c:pt idx="432">
                  <c:v>5.68</c:v>
                </c:pt>
                <c:pt idx="433">
                  <c:v>5.68</c:v>
                </c:pt>
                <c:pt idx="434">
                  <c:v>5.68</c:v>
                </c:pt>
                <c:pt idx="435">
                  <c:v>5.68</c:v>
                </c:pt>
                <c:pt idx="436">
                  <c:v>5.68</c:v>
                </c:pt>
                <c:pt idx="437">
                  <c:v>5.68</c:v>
                </c:pt>
                <c:pt idx="438">
                  <c:v>5.68</c:v>
                </c:pt>
                <c:pt idx="439">
                  <c:v>5.68</c:v>
                </c:pt>
                <c:pt idx="440">
                  <c:v>5.68</c:v>
                </c:pt>
                <c:pt idx="441">
                  <c:v>5.68</c:v>
                </c:pt>
                <c:pt idx="442">
                  <c:v>5.68</c:v>
                </c:pt>
                <c:pt idx="443">
                  <c:v>5.68</c:v>
                </c:pt>
                <c:pt idx="444">
                  <c:v>5.68</c:v>
                </c:pt>
                <c:pt idx="445">
                  <c:v>5.68</c:v>
                </c:pt>
                <c:pt idx="446">
                  <c:v>5.68</c:v>
                </c:pt>
                <c:pt idx="447">
                  <c:v>5.68</c:v>
                </c:pt>
                <c:pt idx="448">
                  <c:v>5.68</c:v>
                </c:pt>
                <c:pt idx="449">
                  <c:v>5.68</c:v>
                </c:pt>
                <c:pt idx="450">
                  <c:v>5.68</c:v>
                </c:pt>
                <c:pt idx="451">
                  <c:v>5.68</c:v>
                </c:pt>
                <c:pt idx="452">
                  <c:v>5.68</c:v>
                </c:pt>
                <c:pt idx="453">
                  <c:v>5.68</c:v>
                </c:pt>
                <c:pt idx="454">
                  <c:v>5.68</c:v>
                </c:pt>
                <c:pt idx="455">
                  <c:v>5.68</c:v>
                </c:pt>
                <c:pt idx="456">
                  <c:v>5.68</c:v>
                </c:pt>
                <c:pt idx="457">
                  <c:v>5.68</c:v>
                </c:pt>
                <c:pt idx="458">
                  <c:v>5.68</c:v>
                </c:pt>
                <c:pt idx="459">
                  <c:v>5.68</c:v>
                </c:pt>
                <c:pt idx="460">
                  <c:v>5.68</c:v>
                </c:pt>
                <c:pt idx="461">
                  <c:v>5.68</c:v>
                </c:pt>
                <c:pt idx="462">
                  <c:v>5.68</c:v>
                </c:pt>
                <c:pt idx="463">
                  <c:v>5.68</c:v>
                </c:pt>
                <c:pt idx="464">
                  <c:v>5.68</c:v>
                </c:pt>
                <c:pt idx="465">
                  <c:v>5.68</c:v>
                </c:pt>
                <c:pt idx="466">
                  <c:v>5.68</c:v>
                </c:pt>
                <c:pt idx="467">
                  <c:v>5.68</c:v>
                </c:pt>
                <c:pt idx="468">
                  <c:v>5.68</c:v>
                </c:pt>
                <c:pt idx="469">
                  <c:v>5.68</c:v>
                </c:pt>
                <c:pt idx="470">
                  <c:v>5.68</c:v>
                </c:pt>
                <c:pt idx="471">
                  <c:v>5.68</c:v>
                </c:pt>
                <c:pt idx="472">
                  <c:v>5.68</c:v>
                </c:pt>
                <c:pt idx="473">
                  <c:v>5.68</c:v>
                </c:pt>
                <c:pt idx="474">
                  <c:v>5.68</c:v>
                </c:pt>
                <c:pt idx="475">
                  <c:v>5.68</c:v>
                </c:pt>
                <c:pt idx="476">
                  <c:v>5.68</c:v>
                </c:pt>
                <c:pt idx="477">
                  <c:v>5.68</c:v>
                </c:pt>
                <c:pt idx="478">
                  <c:v>5.68</c:v>
                </c:pt>
                <c:pt idx="479">
                  <c:v>5.68</c:v>
                </c:pt>
                <c:pt idx="480">
                  <c:v>5.68</c:v>
                </c:pt>
                <c:pt idx="481">
                  <c:v>5.68</c:v>
                </c:pt>
                <c:pt idx="482">
                  <c:v>5.68</c:v>
                </c:pt>
                <c:pt idx="483">
                  <c:v>5.68</c:v>
                </c:pt>
                <c:pt idx="484">
                  <c:v>5.68</c:v>
                </c:pt>
                <c:pt idx="485">
                  <c:v>5.68</c:v>
                </c:pt>
                <c:pt idx="486">
                  <c:v>5.68</c:v>
                </c:pt>
                <c:pt idx="487">
                  <c:v>5.68</c:v>
                </c:pt>
                <c:pt idx="488">
                  <c:v>5.68</c:v>
                </c:pt>
                <c:pt idx="489">
                  <c:v>5.68</c:v>
                </c:pt>
                <c:pt idx="490">
                  <c:v>5.68</c:v>
                </c:pt>
                <c:pt idx="491">
                  <c:v>5.68</c:v>
                </c:pt>
                <c:pt idx="492">
                  <c:v>5.68</c:v>
                </c:pt>
                <c:pt idx="493">
                  <c:v>5.68</c:v>
                </c:pt>
                <c:pt idx="494">
                  <c:v>5.68</c:v>
                </c:pt>
                <c:pt idx="495">
                  <c:v>5.68</c:v>
                </c:pt>
                <c:pt idx="496">
                  <c:v>5.68</c:v>
                </c:pt>
                <c:pt idx="497">
                  <c:v>5.68</c:v>
                </c:pt>
                <c:pt idx="498">
                  <c:v>5.68</c:v>
                </c:pt>
                <c:pt idx="499">
                  <c:v>5.68</c:v>
                </c:pt>
                <c:pt idx="500">
                  <c:v>5.68</c:v>
                </c:pt>
                <c:pt idx="501">
                  <c:v>5.68</c:v>
                </c:pt>
                <c:pt idx="502">
                  <c:v>5.68</c:v>
                </c:pt>
                <c:pt idx="503">
                  <c:v>5.68</c:v>
                </c:pt>
                <c:pt idx="504">
                  <c:v>5.68</c:v>
                </c:pt>
                <c:pt idx="505">
                  <c:v>5.68</c:v>
                </c:pt>
                <c:pt idx="506">
                  <c:v>5.68</c:v>
                </c:pt>
                <c:pt idx="507">
                  <c:v>5.68</c:v>
                </c:pt>
                <c:pt idx="508">
                  <c:v>5.68</c:v>
                </c:pt>
                <c:pt idx="509">
                  <c:v>5.68</c:v>
                </c:pt>
                <c:pt idx="510">
                  <c:v>5.68</c:v>
                </c:pt>
                <c:pt idx="511">
                  <c:v>5.68</c:v>
                </c:pt>
                <c:pt idx="512">
                  <c:v>5.68</c:v>
                </c:pt>
                <c:pt idx="513">
                  <c:v>5.68</c:v>
                </c:pt>
                <c:pt idx="514">
                  <c:v>5.68</c:v>
                </c:pt>
                <c:pt idx="515">
                  <c:v>5.68</c:v>
                </c:pt>
                <c:pt idx="516">
                  <c:v>5.68</c:v>
                </c:pt>
                <c:pt idx="517">
                  <c:v>5.68</c:v>
                </c:pt>
                <c:pt idx="518">
                  <c:v>5.68</c:v>
                </c:pt>
                <c:pt idx="519">
                  <c:v>5.68</c:v>
                </c:pt>
                <c:pt idx="520">
                  <c:v>5.68</c:v>
                </c:pt>
                <c:pt idx="521">
                  <c:v>5.68</c:v>
                </c:pt>
                <c:pt idx="522">
                  <c:v>5.68</c:v>
                </c:pt>
                <c:pt idx="523">
                  <c:v>5.68</c:v>
                </c:pt>
                <c:pt idx="524">
                  <c:v>5.68</c:v>
                </c:pt>
                <c:pt idx="525">
                  <c:v>5.68</c:v>
                </c:pt>
                <c:pt idx="526">
                  <c:v>5.68</c:v>
                </c:pt>
                <c:pt idx="527">
                  <c:v>5.68</c:v>
                </c:pt>
                <c:pt idx="528">
                  <c:v>5.68</c:v>
                </c:pt>
                <c:pt idx="529">
                  <c:v>5.68</c:v>
                </c:pt>
                <c:pt idx="530">
                  <c:v>5.68</c:v>
                </c:pt>
                <c:pt idx="531">
                  <c:v>5.68</c:v>
                </c:pt>
                <c:pt idx="532">
                  <c:v>5.68</c:v>
                </c:pt>
                <c:pt idx="533">
                  <c:v>5.68</c:v>
                </c:pt>
                <c:pt idx="534">
                  <c:v>5.68</c:v>
                </c:pt>
                <c:pt idx="535">
                  <c:v>5.68</c:v>
                </c:pt>
                <c:pt idx="536">
                  <c:v>5.68</c:v>
                </c:pt>
                <c:pt idx="537">
                  <c:v>5.68</c:v>
                </c:pt>
                <c:pt idx="538">
                  <c:v>5.68</c:v>
                </c:pt>
                <c:pt idx="539">
                  <c:v>5.68</c:v>
                </c:pt>
                <c:pt idx="540">
                  <c:v>5.68</c:v>
                </c:pt>
                <c:pt idx="541">
                  <c:v>5.68</c:v>
                </c:pt>
                <c:pt idx="542">
                  <c:v>5.68</c:v>
                </c:pt>
                <c:pt idx="543">
                  <c:v>5.68</c:v>
                </c:pt>
                <c:pt idx="544">
                  <c:v>5.68</c:v>
                </c:pt>
                <c:pt idx="545">
                  <c:v>5.68</c:v>
                </c:pt>
                <c:pt idx="546">
                  <c:v>5.68</c:v>
                </c:pt>
                <c:pt idx="547">
                  <c:v>5.68</c:v>
                </c:pt>
                <c:pt idx="548">
                  <c:v>5.68</c:v>
                </c:pt>
                <c:pt idx="549">
                  <c:v>5.68</c:v>
                </c:pt>
                <c:pt idx="550">
                  <c:v>5.68</c:v>
                </c:pt>
                <c:pt idx="551">
                  <c:v>5.68</c:v>
                </c:pt>
                <c:pt idx="552">
                  <c:v>5.68</c:v>
                </c:pt>
                <c:pt idx="553">
                  <c:v>5.68</c:v>
                </c:pt>
                <c:pt idx="554">
                  <c:v>5.68</c:v>
                </c:pt>
                <c:pt idx="555">
                  <c:v>5.68</c:v>
                </c:pt>
                <c:pt idx="556">
                  <c:v>5.68</c:v>
                </c:pt>
                <c:pt idx="557">
                  <c:v>5.68</c:v>
                </c:pt>
                <c:pt idx="558">
                  <c:v>5.68</c:v>
                </c:pt>
                <c:pt idx="559">
                  <c:v>5.68</c:v>
                </c:pt>
                <c:pt idx="560">
                  <c:v>5.68</c:v>
                </c:pt>
                <c:pt idx="561">
                  <c:v>5.68</c:v>
                </c:pt>
                <c:pt idx="562">
                  <c:v>5.68</c:v>
                </c:pt>
                <c:pt idx="563">
                  <c:v>5.68</c:v>
                </c:pt>
                <c:pt idx="564">
                  <c:v>5.68</c:v>
                </c:pt>
                <c:pt idx="565">
                  <c:v>5.68</c:v>
                </c:pt>
                <c:pt idx="566">
                  <c:v>5.68</c:v>
                </c:pt>
                <c:pt idx="567">
                  <c:v>5.68</c:v>
                </c:pt>
                <c:pt idx="568">
                  <c:v>5.68</c:v>
                </c:pt>
                <c:pt idx="569">
                  <c:v>5.68</c:v>
                </c:pt>
                <c:pt idx="570">
                  <c:v>5.68</c:v>
                </c:pt>
                <c:pt idx="571">
                  <c:v>5.68</c:v>
                </c:pt>
                <c:pt idx="572">
                  <c:v>5.68</c:v>
                </c:pt>
                <c:pt idx="573">
                  <c:v>5.68</c:v>
                </c:pt>
                <c:pt idx="574">
                  <c:v>5.68</c:v>
                </c:pt>
                <c:pt idx="575">
                  <c:v>5.68</c:v>
                </c:pt>
                <c:pt idx="576">
                  <c:v>5.68</c:v>
                </c:pt>
                <c:pt idx="577">
                  <c:v>5.68</c:v>
                </c:pt>
                <c:pt idx="578">
                  <c:v>5.68</c:v>
                </c:pt>
                <c:pt idx="579">
                  <c:v>5.68</c:v>
                </c:pt>
                <c:pt idx="580">
                  <c:v>5.68</c:v>
                </c:pt>
                <c:pt idx="581">
                  <c:v>5.68</c:v>
                </c:pt>
                <c:pt idx="582">
                  <c:v>5.68</c:v>
                </c:pt>
                <c:pt idx="583">
                  <c:v>5.68</c:v>
                </c:pt>
                <c:pt idx="584">
                  <c:v>5.68</c:v>
                </c:pt>
                <c:pt idx="585">
                  <c:v>5.68</c:v>
                </c:pt>
                <c:pt idx="586">
                  <c:v>5.68</c:v>
                </c:pt>
                <c:pt idx="587">
                  <c:v>5.68</c:v>
                </c:pt>
                <c:pt idx="588">
                  <c:v>5.68</c:v>
                </c:pt>
                <c:pt idx="589">
                  <c:v>5.68</c:v>
                </c:pt>
                <c:pt idx="590">
                  <c:v>5.68</c:v>
                </c:pt>
                <c:pt idx="591">
                  <c:v>5.68</c:v>
                </c:pt>
                <c:pt idx="592">
                  <c:v>5.68</c:v>
                </c:pt>
                <c:pt idx="593">
                  <c:v>5.68</c:v>
                </c:pt>
                <c:pt idx="594">
                  <c:v>5.68</c:v>
                </c:pt>
                <c:pt idx="595">
                  <c:v>5.68</c:v>
                </c:pt>
                <c:pt idx="596">
                  <c:v>5.68</c:v>
                </c:pt>
                <c:pt idx="597">
                  <c:v>5.68</c:v>
                </c:pt>
                <c:pt idx="598">
                  <c:v>5.68</c:v>
                </c:pt>
                <c:pt idx="599">
                  <c:v>5.68</c:v>
                </c:pt>
                <c:pt idx="600">
                  <c:v>5.68</c:v>
                </c:pt>
                <c:pt idx="601">
                  <c:v>5.68</c:v>
                </c:pt>
                <c:pt idx="602">
                  <c:v>5.68</c:v>
                </c:pt>
                <c:pt idx="603">
                  <c:v>5.68</c:v>
                </c:pt>
                <c:pt idx="604">
                  <c:v>5.68</c:v>
                </c:pt>
                <c:pt idx="605">
                  <c:v>5.68</c:v>
                </c:pt>
                <c:pt idx="606">
                  <c:v>5.68</c:v>
                </c:pt>
                <c:pt idx="607">
                  <c:v>5.68</c:v>
                </c:pt>
                <c:pt idx="608">
                  <c:v>5.68</c:v>
                </c:pt>
                <c:pt idx="609">
                  <c:v>5.68</c:v>
                </c:pt>
                <c:pt idx="610">
                  <c:v>5.68</c:v>
                </c:pt>
                <c:pt idx="611">
                  <c:v>5.68</c:v>
                </c:pt>
                <c:pt idx="612">
                  <c:v>5.68</c:v>
                </c:pt>
                <c:pt idx="613">
                  <c:v>5.68</c:v>
                </c:pt>
                <c:pt idx="614">
                  <c:v>5.68</c:v>
                </c:pt>
                <c:pt idx="615">
                  <c:v>5.68</c:v>
                </c:pt>
                <c:pt idx="616">
                  <c:v>5.68</c:v>
                </c:pt>
                <c:pt idx="617">
                  <c:v>5.68</c:v>
                </c:pt>
                <c:pt idx="618">
                  <c:v>5.68</c:v>
                </c:pt>
                <c:pt idx="619">
                  <c:v>5.68</c:v>
                </c:pt>
                <c:pt idx="620">
                  <c:v>5.68</c:v>
                </c:pt>
                <c:pt idx="621">
                  <c:v>5.68</c:v>
                </c:pt>
                <c:pt idx="622">
                  <c:v>5.68</c:v>
                </c:pt>
                <c:pt idx="623">
                  <c:v>5.68</c:v>
                </c:pt>
                <c:pt idx="624">
                  <c:v>5.68</c:v>
                </c:pt>
                <c:pt idx="625">
                  <c:v>5.68</c:v>
                </c:pt>
                <c:pt idx="626">
                  <c:v>5.68</c:v>
                </c:pt>
                <c:pt idx="627">
                  <c:v>5.68</c:v>
                </c:pt>
                <c:pt idx="628">
                  <c:v>5.68</c:v>
                </c:pt>
                <c:pt idx="629">
                  <c:v>5.68</c:v>
                </c:pt>
                <c:pt idx="630">
                  <c:v>5.68</c:v>
                </c:pt>
                <c:pt idx="631">
                  <c:v>5.68</c:v>
                </c:pt>
                <c:pt idx="632">
                  <c:v>5.68</c:v>
                </c:pt>
                <c:pt idx="633">
                  <c:v>5.68</c:v>
                </c:pt>
                <c:pt idx="634">
                  <c:v>5.68</c:v>
                </c:pt>
                <c:pt idx="635">
                  <c:v>5.68</c:v>
                </c:pt>
                <c:pt idx="636">
                  <c:v>5.68</c:v>
                </c:pt>
                <c:pt idx="637">
                  <c:v>5.68</c:v>
                </c:pt>
                <c:pt idx="638">
                  <c:v>5.68</c:v>
                </c:pt>
                <c:pt idx="639">
                  <c:v>5.68</c:v>
                </c:pt>
                <c:pt idx="640">
                  <c:v>5.68</c:v>
                </c:pt>
                <c:pt idx="641">
                  <c:v>5.68</c:v>
                </c:pt>
                <c:pt idx="642">
                  <c:v>5.68</c:v>
                </c:pt>
                <c:pt idx="643">
                  <c:v>5.68</c:v>
                </c:pt>
                <c:pt idx="644">
                  <c:v>5.68</c:v>
                </c:pt>
                <c:pt idx="645">
                  <c:v>5.68</c:v>
                </c:pt>
                <c:pt idx="646">
                  <c:v>5.68</c:v>
                </c:pt>
                <c:pt idx="647">
                  <c:v>5.68</c:v>
                </c:pt>
                <c:pt idx="648">
                  <c:v>5.68</c:v>
                </c:pt>
                <c:pt idx="649">
                  <c:v>5.68</c:v>
                </c:pt>
                <c:pt idx="650">
                  <c:v>5.68</c:v>
                </c:pt>
                <c:pt idx="651">
                  <c:v>5.68</c:v>
                </c:pt>
                <c:pt idx="652">
                  <c:v>5.68</c:v>
                </c:pt>
                <c:pt idx="653">
                  <c:v>5.68</c:v>
                </c:pt>
                <c:pt idx="654">
                  <c:v>5.68</c:v>
                </c:pt>
                <c:pt idx="655">
                  <c:v>5.68</c:v>
                </c:pt>
                <c:pt idx="656">
                  <c:v>5.68</c:v>
                </c:pt>
                <c:pt idx="657">
                  <c:v>5.68</c:v>
                </c:pt>
                <c:pt idx="658">
                  <c:v>5.68</c:v>
                </c:pt>
                <c:pt idx="659">
                  <c:v>5.68</c:v>
                </c:pt>
                <c:pt idx="660">
                  <c:v>5.68</c:v>
                </c:pt>
                <c:pt idx="661">
                  <c:v>5.68</c:v>
                </c:pt>
                <c:pt idx="662">
                  <c:v>5.68</c:v>
                </c:pt>
                <c:pt idx="663">
                  <c:v>5.68</c:v>
                </c:pt>
                <c:pt idx="664">
                  <c:v>5.68</c:v>
                </c:pt>
                <c:pt idx="665">
                  <c:v>5.68</c:v>
                </c:pt>
                <c:pt idx="666">
                  <c:v>5.68</c:v>
                </c:pt>
                <c:pt idx="667">
                  <c:v>5.68</c:v>
                </c:pt>
                <c:pt idx="668">
                  <c:v>5.68</c:v>
                </c:pt>
                <c:pt idx="669">
                  <c:v>5.68</c:v>
                </c:pt>
                <c:pt idx="670">
                  <c:v>5.68</c:v>
                </c:pt>
                <c:pt idx="671">
                  <c:v>5.68</c:v>
                </c:pt>
                <c:pt idx="672">
                  <c:v>5.68</c:v>
                </c:pt>
                <c:pt idx="673">
                  <c:v>5.68</c:v>
                </c:pt>
                <c:pt idx="674">
                  <c:v>5.68</c:v>
                </c:pt>
                <c:pt idx="675">
                  <c:v>5.68</c:v>
                </c:pt>
                <c:pt idx="676">
                  <c:v>5.68</c:v>
                </c:pt>
                <c:pt idx="677">
                  <c:v>5.68</c:v>
                </c:pt>
                <c:pt idx="678">
                  <c:v>5.68</c:v>
                </c:pt>
                <c:pt idx="679">
                  <c:v>5.68</c:v>
                </c:pt>
                <c:pt idx="680">
                  <c:v>5.68</c:v>
                </c:pt>
                <c:pt idx="681">
                  <c:v>5.68</c:v>
                </c:pt>
                <c:pt idx="682">
                  <c:v>5.68</c:v>
                </c:pt>
                <c:pt idx="683">
                  <c:v>5.68</c:v>
                </c:pt>
                <c:pt idx="684">
                  <c:v>5.68</c:v>
                </c:pt>
                <c:pt idx="685">
                  <c:v>5.68</c:v>
                </c:pt>
                <c:pt idx="686">
                  <c:v>5.68</c:v>
                </c:pt>
                <c:pt idx="687">
                  <c:v>5.68</c:v>
                </c:pt>
                <c:pt idx="688">
                  <c:v>5.68</c:v>
                </c:pt>
                <c:pt idx="689">
                  <c:v>5.68</c:v>
                </c:pt>
                <c:pt idx="690">
                  <c:v>5.68</c:v>
                </c:pt>
                <c:pt idx="691">
                  <c:v>5.68</c:v>
                </c:pt>
                <c:pt idx="692">
                  <c:v>5.68</c:v>
                </c:pt>
                <c:pt idx="693">
                  <c:v>5.68</c:v>
                </c:pt>
                <c:pt idx="694">
                  <c:v>5.68</c:v>
                </c:pt>
                <c:pt idx="695">
                  <c:v>5.68</c:v>
                </c:pt>
                <c:pt idx="696">
                  <c:v>5.68</c:v>
                </c:pt>
                <c:pt idx="697">
                  <c:v>5.68</c:v>
                </c:pt>
                <c:pt idx="698">
                  <c:v>5.68</c:v>
                </c:pt>
                <c:pt idx="699">
                  <c:v>5.68</c:v>
                </c:pt>
                <c:pt idx="700">
                  <c:v>5.68</c:v>
                </c:pt>
                <c:pt idx="701">
                  <c:v>5.68</c:v>
                </c:pt>
                <c:pt idx="702">
                  <c:v>5.68</c:v>
                </c:pt>
                <c:pt idx="703">
                  <c:v>5.68</c:v>
                </c:pt>
                <c:pt idx="704">
                  <c:v>5.68</c:v>
                </c:pt>
                <c:pt idx="705">
                  <c:v>5.68</c:v>
                </c:pt>
                <c:pt idx="706">
                  <c:v>5.68</c:v>
                </c:pt>
                <c:pt idx="707">
                  <c:v>5.68</c:v>
                </c:pt>
                <c:pt idx="708">
                  <c:v>5.68</c:v>
                </c:pt>
                <c:pt idx="709">
                  <c:v>5.68</c:v>
                </c:pt>
                <c:pt idx="710">
                  <c:v>5.68</c:v>
                </c:pt>
                <c:pt idx="711">
                  <c:v>5.68</c:v>
                </c:pt>
                <c:pt idx="712">
                  <c:v>5.68</c:v>
                </c:pt>
                <c:pt idx="713">
                  <c:v>5.68</c:v>
                </c:pt>
                <c:pt idx="714">
                  <c:v>5.68</c:v>
                </c:pt>
                <c:pt idx="715">
                  <c:v>5.68</c:v>
                </c:pt>
                <c:pt idx="716">
                  <c:v>5.68</c:v>
                </c:pt>
                <c:pt idx="717">
                  <c:v>5.68</c:v>
                </c:pt>
                <c:pt idx="718">
                  <c:v>5.68</c:v>
                </c:pt>
                <c:pt idx="719">
                  <c:v>5.68</c:v>
                </c:pt>
                <c:pt idx="720">
                  <c:v>5.68</c:v>
                </c:pt>
                <c:pt idx="721">
                  <c:v>5.68</c:v>
                </c:pt>
                <c:pt idx="722">
                  <c:v>5.68</c:v>
                </c:pt>
                <c:pt idx="723">
                  <c:v>5.68</c:v>
                </c:pt>
                <c:pt idx="724">
                  <c:v>5.68</c:v>
                </c:pt>
                <c:pt idx="725">
                  <c:v>5.68</c:v>
                </c:pt>
                <c:pt idx="726">
                  <c:v>5.68</c:v>
                </c:pt>
                <c:pt idx="727">
                  <c:v>5.68</c:v>
                </c:pt>
                <c:pt idx="728">
                  <c:v>5.68</c:v>
                </c:pt>
                <c:pt idx="729">
                  <c:v>5.68</c:v>
                </c:pt>
                <c:pt idx="730">
                  <c:v>5.68</c:v>
                </c:pt>
                <c:pt idx="731">
                  <c:v>5.68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C92B-43DC-ABEC-13A7A059DAAA}"/>
            </c:ext>
          </c:extLst>
        </c:ser>
        <c:ser>
          <c:idx val="12"/>
          <c:order val="19"/>
          <c:tx>
            <c:v>MINIMO ABSOLUTO 1998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DATOS!$AR$3:$AR$734</c:f>
              <c:numCache>
                <c:formatCode>0.00</c:formatCode>
                <c:ptCount val="732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0.1</c:v>
                </c:pt>
                <c:pt idx="43">
                  <c:v>0.1</c:v>
                </c:pt>
                <c:pt idx="44">
                  <c:v>0.1</c:v>
                </c:pt>
                <c:pt idx="45">
                  <c:v>0.1</c:v>
                </c:pt>
                <c:pt idx="46">
                  <c:v>0.1</c:v>
                </c:pt>
                <c:pt idx="47">
                  <c:v>0.1</c:v>
                </c:pt>
                <c:pt idx="48">
                  <c:v>0.1</c:v>
                </c:pt>
                <c:pt idx="49">
                  <c:v>0.1</c:v>
                </c:pt>
                <c:pt idx="50">
                  <c:v>0.1</c:v>
                </c:pt>
                <c:pt idx="51">
                  <c:v>0.1</c:v>
                </c:pt>
                <c:pt idx="52">
                  <c:v>0.1</c:v>
                </c:pt>
                <c:pt idx="53">
                  <c:v>0.1</c:v>
                </c:pt>
                <c:pt idx="54">
                  <c:v>0.1</c:v>
                </c:pt>
                <c:pt idx="55">
                  <c:v>0.1</c:v>
                </c:pt>
                <c:pt idx="56">
                  <c:v>0.1</c:v>
                </c:pt>
                <c:pt idx="57">
                  <c:v>0.1</c:v>
                </c:pt>
                <c:pt idx="58">
                  <c:v>0.1</c:v>
                </c:pt>
                <c:pt idx="59">
                  <c:v>0.1</c:v>
                </c:pt>
                <c:pt idx="60">
                  <c:v>0.1</c:v>
                </c:pt>
                <c:pt idx="61">
                  <c:v>0.1</c:v>
                </c:pt>
                <c:pt idx="62">
                  <c:v>0.1</c:v>
                </c:pt>
                <c:pt idx="63">
                  <c:v>0.1</c:v>
                </c:pt>
                <c:pt idx="64">
                  <c:v>0.1</c:v>
                </c:pt>
                <c:pt idx="65">
                  <c:v>0.1</c:v>
                </c:pt>
                <c:pt idx="66">
                  <c:v>0.1</c:v>
                </c:pt>
                <c:pt idx="67">
                  <c:v>0.1</c:v>
                </c:pt>
                <c:pt idx="68">
                  <c:v>0.1</c:v>
                </c:pt>
                <c:pt idx="69">
                  <c:v>0.1</c:v>
                </c:pt>
                <c:pt idx="70">
                  <c:v>0.1</c:v>
                </c:pt>
                <c:pt idx="71">
                  <c:v>0.1</c:v>
                </c:pt>
                <c:pt idx="72">
                  <c:v>0.1</c:v>
                </c:pt>
                <c:pt idx="73">
                  <c:v>0.1</c:v>
                </c:pt>
                <c:pt idx="74">
                  <c:v>0.1</c:v>
                </c:pt>
                <c:pt idx="75">
                  <c:v>0.1</c:v>
                </c:pt>
                <c:pt idx="76">
                  <c:v>0.1</c:v>
                </c:pt>
                <c:pt idx="77">
                  <c:v>0.1</c:v>
                </c:pt>
                <c:pt idx="78">
                  <c:v>0.1</c:v>
                </c:pt>
                <c:pt idx="79">
                  <c:v>0.1</c:v>
                </c:pt>
                <c:pt idx="80">
                  <c:v>0.1</c:v>
                </c:pt>
                <c:pt idx="81">
                  <c:v>0.1</c:v>
                </c:pt>
                <c:pt idx="82">
                  <c:v>0.1</c:v>
                </c:pt>
                <c:pt idx="83">
                  <c:v>0.1</c:v>
                </c:pt>
                <c:pt idx="84">
                  <c:v>0.1</c:v>
                </c:pt>
                <c:pt idx="85">
                  <c:v>0.1</c:v>
                </c:pt>
                <c:pt idx="86">
                  <c:v>0.1</c:v>
                </c:pt>
                <c:pt idx="87">
                  <c:v>0.1</c:v>
                </c:pt>
                <c:pt idx="88">
                  <c:v>0.1</c:v>
                </c:pt>
                <c:pt idx="89">
                  <c:v>0.1</c:v>
                </c:pt>
                <c:pt idx="90">
                  <c:v>0.1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  <c:pt idx="101">
                  <c:v>0.1</c:v>
                </c:pt>
                <c:pt idx="102">
                  <c:v>0.1</c:v>
                </c:pt>
                <c:pt idx="103">
                  <c:v>0.1</c:v>
                </c:pt>
                <c:pt idx="104">
                  <c:v>0.1</c:v>
                </c:pt>
                <c:pt idx="105">
                  <c:v>0.1</c:v>
                </c:pt>
                <c:pt idx="106">
                  <c:v>0.1</c:v>
                </c:pt>
                <c:pt idx="107">
                  <c:v>0.1</c:v>
                </c:pt>
                <c:pt idx="108">
                  <c:v>0.1</c:v>
                </c:pt>
                <c:pt idx="109">
                  <c:v>0.1</c:v>
                </c:pt>
                <c:pt idx="110">
                  <c:v>0.1</c:v>
                </c:pt>
                <c:pt idx="111">
                  <c:v>0.1</c:v>
                </c:pt>
                <c:pt idx="112">
                  <c:v>0.1</c:v>
                </c:pt>
                <c:pt idx="113">
                  <c:v>0.1</c:v>
                </c:pt>
                <c:pt idx="114">
                  <c:v>0.1</c:v>
                </c:pt>
                <c:pt idx="115">
                  <c:v>0.1</c:v>
                </c:pt>
                <c:pt idx="116">
                  <c:v>0.1</c:v>
                </c:pt>
                <c:pt idx="117">
                  <c:v>0.1</c:v>
                </c:pt>
                <c:pt idx="118">
                  <c:v>0.1</c:v>
                </c:pt>
                <c:pt idx="119">
                  <c:v>0.1</c:v>
                </c:pt>
                <c:pt idx="120">
                  <c:v>0.1</c:v>
                </c:pt>
                <c:pt idx="121">
                  <c:v>0.1</c:v>
                </c:pt>
                <c:pt idx="122">
                  <c:v>0.1</c:v>
                </c:pt>
                <c:pt idx="123">
                  <c:v>0.1</c:v>
                </c:pt>
                <c:pt idx="124">
                  <c:v>0.1</c:v>
                </c:pt>
                <c:pt idx="125">
                  <c:v>0.1</c:v>
                </c:pt>
                <c:pt idx="126">
                  <c:v>0.1</c:v>
                </c:pt>
                <c:pt idx="127">
                  <c:v>0.1</c:v>
                </c:pt>
                <c:pt idx="128">
                  <c:v>0.1</c:v>
                </c:pt>
                <c:pt idx="129">
                  <c:v>0.1</c:v>
                </c:pt>
                <c:pt idx="130">
                  <c:v>0.1</c:v>
                </c:pt>
                <c:pt idx="131">
                  <c:v>0.1</c:v>
                </c:pt>
                <c:pt idx="132">
                  <c:v>0.1</c:v>
                </c:pt>
                <c:pt idx="133">
                  <c:v>0.1</c:v>
                </c:pt>
                <c:pt idx="134">
                  <c:v>0.1</c:v>
                </c:pt>
                <c:pt idx="135">
                  <c:v>0.1</c:v>
                </c:pt>
                <c:pt idx="136">
                  <c:v>0.1</c:v>
                </c:pt>
                <c:pt idx="137">
                  <c:v>0.1</c:v>
                </c:pt>
                <c:pt idx="138">
                  <c:v>0.1</c:v>
                </c:pt>
                <c:pt idx="139">
                  <c:v>0.1</c:v>
                </c:pt>
                <c:pt idx="140">
                  <c:v>0.1</c:v>
                </c:pt>
                <c:pt idx="141">
                  <c:v>0.1</c:v>
                </c:pt>
                <c:pt idx="142">
                  <c:v>0.1</c:v>
                </c:pt>
                <c:pt idx="143">
                  <c:v>0.1</c:v>
                </c:pt>
                <c:pt idx="144">
                  <c:v>0.1</c:v>
                </c:pt>
                <c:pt idx="145">
                  <c:v>0.1</c:v>
                </c:pt>
                <c:pt idx="146">
                  <c:v>0.1</c:v>
                </c:pt>
                <c:pt idx="147">
                  <c:v>0.1</c:v>
                </c:pt>
                <c:pt idx="148">
                  <c:v>0.1</c:v>
                </c:pt>
                <c:pt idx="149">
                  <c:v>0.1</c:v>
                </c:pt>
                <c:pt idx="150">
                  <c:v>0.1</c:v>
                </c:pt>
                <c:pt idx="151">
                  <c:v>0.1</c:v>
                </c:pt>
                <c:pt idx="152">
                  <c:v>0.1</c:v>
                </c:pt>
                <c:pt idx="153">
                  <c:v>0.1</c:v>
                </c:pt>
                <c:pt idx="154">
                  <c:v>0.1</c:v>
                </c:pt>
                <c:pt idx="155">
                  <c:v>0.1</c:v>
                </c:pt>
                <c:pt idx="156">
                  <c:v>0.1</c:v>
                </c:pt>
                <c:pt idx="157">
                  <c:v>0.1</c:v>
                </c:pt>
                <c:pt idx="158">
                  <c:v>0.1</c:v>
                </c:pt>
                <c:pt idx="159">
                  <c:v>0.1</c:v>
                </c:pt>
                <c:pt idx="160">
                  <c:v>0.1</c:v>
                </c:pt>
                <c:pt idx="161">
                  <c:v>0.1</c:v>
                </c:pt>
                <c:pt idx="162">
                  <c:v>0.1</c:v>
                </c:pt>
                <c:pt idx="163">
                  <c:v>0.1</c:v>
                </c:pt>
                <c:pt idx="164">
                  <c:v>0.1</c:v>
                </c:pt>
                <c:pt idx="165">
                  <c:v>0.1</c:v>
                </c:pt>
                <c:pt idx="166">
                  <c:v>0.1</c:v>
                </c:pt>
                <c:pt idx="167">
                  <c:v>0.1</c:v>
                </c:pt>
                <c:pt idx="168">
                  <c:v>0.1</c:v>
                </c:pt>
                <c:pt idx="169">
                  <c:v>0.1</c:v>
                </c:pt>
                <c:pt idx="170">
                  <c:v>0.1</c:v>
                </c:pt>
                <c:pt idx="171">
                  <c:v>0.1</c:v>
                </c:pt>
                <c:pt idx="172">
                  <c:v>0.1</c:v>
                </c:pt>
                <c:pt idx="173">
                  <c:v>0.1</c:v>
                </c:pt>
                <c:pt idx="174">
                  <c:v>0.1</c:v>
                </c:pt>
                <c:pt idx="175">
                  <c:v>0.1</c:v>
                </c:pt>
                <c:pt idx="176">
                  <c:v>0.1</c:v>
                </c:pt>
                <c:pt idx="177">
                  <c:v>0.1</c:v>
                </c:pt>
                <c:pt idx="178">
                  <c:v>0.1</c:v>
                </c:pt>
                <c:pt idx="179">
                  <c:v>0.1</c:v>
                </c:pt>
                <c:pt idx="180">
                  <c:v>0.1</c:v>
                </c:pt>
                <c:pt idx="181">
                  <c:v>0.1</c:v>
                </c:pt>
                <c:pt idx="182">
                  <c:v>0.1</c:v>
                </c:pt>
                <c:pt idx="183">
                  <c:v>0.1</c:v>
                </c:pt>
                <c:pt idx="184">
                  <c:v>0.1</c:v>
                </c:pt>
                <c:pt idx="185">
                  <c:v>0.1</c:v>
                </c:pt>
                <c:pt idx="186">
                  <c:v>0.1</c:v>
                </c:pt>
                <c:pt idx="187">
                  <c:v>0.1</c:v>
                </c:pt>
                <c:pt idx="188">
                  <c:v>0.1</c:v>
                </c:pt>
                <c:pt idx="189">
                  <c:v>0.1</c:v>
                </c:pt>
                <c:pt idx="190">
                  <c:v>0.1</c:v>
                </c:pt>
                <c:pt idx="191">
                  <c:v>0.1</c:v>
                </c:pt>
                <c:pt idx="192">
                  <c:v>0.1</c:v>
                </c:pt>
                <c:pt idx="193">
                  <c:v>0.1</c:v>
                </c:pt>
                <c:pt idx="194">
                  <c:v>0.1</c:v>
                </c:pt>
                <c:pt idx="195">
                  <c:v>0.1</c:v>
                </c:pt>
                <c:pt idx="196">
                  <c:v>0.1</c:v>
                </c:pt>
                <c:pt idx="197">
                  <c:v>0.1</c:v>
                </c:pt>
                <c:pt idx="198">
                  <c:v>0.1</c:v>
                </c:pt>
                <c:pt idx="199">
                  <c:v>0.1</c:v>
                </c:pt>
                <c:pt idx="200">
                  <c:v>0.1</c:v>
                </c:pt>
                <c:pt idx="201">
                  <c:v>0.1</c:v>
                </c:pt>
                <c:pt idx="202">
                  <c:v>0.1</c:v>
                </c:pt>
                <c:pt idx="203">
                  <c:v>0.1</c:v>
                </c:pt>
                <c:pt idx="204">
                  <c:v>0.1</c:v>
                </c:pt>
                <c:pt idx="205">
                  <c:v>0.1</c:v>
                </c:pt>
                <c:pt idx="206">
                  <c:v>0.1</c:v>
                </c:pt>
                <c:pt idx="207">
                  <c:v>0.1</c:v>
                </c:pt>
                <c:pt idx="208">
                  <c:v>0.1</c:v>
                </c:pt>
                <c:pt idx="209">
                  <c:v>0.1</c:v>
                </c:pt>
                <c:pt idx="210">
                  <c:v>0.1</c:v>
                </c:pt>
                <c:pt idx="211">
                  <c:v>0.1</c:v>
                </c:pt>
                <c:pt idx="212">
                  <c:v>0.1</c:v>
                </c:pt>
                <c:pt idx="213">
                  <c:v>0.1</c:v>
                </c:pt>
                <c:pt idx="214">
                  <c:v>0.1</c:v>
                </c:pt>
                <c:pt idx="215">
                  <c:v>0.1</c:v>
                </c:pt>
                <c:pt idx="216">
                  <c:v>0.1</c:v>
                </c:pt>
                <c:pt idx="217">
                  <c:v>0.1</c:v>
                </c:pt>
                <c:pt idx="218">
                  <c:v>0.1</c:v>
                </c:pt>
                <c:pt idx="219">
                  <c:v>0.1</c:v>
                </c:pt>
                <c:pt idx="220">
                  <c:v>0.1</c:v>
                </c:pt>
                <c:pt idx="221">
                  <c:v>0.1</c:v>
                </c:pt>
                <c:pt idx="222">
                  <c:v>0.1</c:v>
                </c:pt>
                <c:pt idx="223">
                  <c:v>0.1</c:v>
                </c:pt>
                <c:pt idx="224">
                  <c:v>0.1</c:v>
                </c:pt>
                <c:pt idx="225">
                  <c:v>0.1</c:v>
                </c:pt>
                <c:pt idx="226">
                  <c:v>0.1</c:v>
                </c:pt>
                <c:pt idx="227">
                  <c:v>0.1</c:v>
                </c:pt>
                <c:pt idx="228">
                  <c:v>0.1</c:v>
                </c:pt>
                <c:pt idx="229">
                  <c:v>0.1</c:v>
                </c:pt>
                <c:pt idx="230">
                  <c:v>0.1</c:v>
                </c:pt>
                <c:pt idx="231">
                  <c:v>0.1</c:v>
                </c:pt>
                <c:pt idx="232">
                  <c:v>0.1</c:v>
                </c:pt>
                <c:pt idx="233">
                  <c:v>0.1</c:v>
                </c:pt>
                <c:pt idx="234">
                  <c:v>0.1</c:v>
                </c:pt>
                <c:pt idx="235">
                  <c:v>0.1</c:v>
                </c:pt>
                <c:pt idx="236">
                  <c:v>0.1</c:v>
                </c:pt>
                <c:pt idx="237">
                  <c:v>0.1</c:v>
                </c:pt>
                <c:pt idx="238">
                  <c:v>0.1</c:v>
                </c:pt>
                <c:pt idx="239">
                  <c:v>0.1</c:v>
                </c:pt>
                <c:pt idx="240">
                  <c:v>0.1</c:v>
                </c:pt>
                <c:pt idx="241">
                  <c:v>0.1</c:v>
                </c:pt>
                <c:pt idx="242">
                  <c:v>0.1</c:v>
                </c:pt>
                <c:pt idx="243">
                  <c:v>0.1</c:v>
                </c:pt>
                <c:pt idx="244">
                  <c:v>0.1</c:v>
                </c:pt>
                <c:pt idx="245">
                  <c:v>0.1</c:v>
                </c:pt>
                <c:pt idx="246">
                  <c:v>0.1</c:v>
                </c:pt>
                <c:pt idx="247">
                  <c:v>0.1</c:v>
                </c:pt>
                <c:pt idx="248">
                  <c:v>0.1</c:v>
                </c:pt>
                <c:pt idx="249">
                  <c:v>0.1</c:v>
                </c:pt>
                <c:pt idx="250">
                  <c:v>0.1</c:v>
                </c:pt>
                <c:pt idx="251">
                  <c:v>0.1</c:v>
                </c:pt>
                <c:pt idx="252">
                  <c:v>0.1</c:v>
                </c:pt>
                <c:pt idx="253">
                  <c:v>0.1</c:v>
                </c:pt>
                <c:pt idx="254">
                  <c:v>0.1</c:v>
                </c:pt>
                <c:pt idx="255">
                  <c:v>0.1</c:v>
                </c:pt>
                <c:pt idx="256">
                  <c:v>0.1</c:v>
                </c:pt>
                <c:pt idx="257">
                  <c:v>0.1</c:v>
                </c:pt>
                <c:pt idx="258">
                  <c:v>0.1</c:v>
                </c:pt>
                <c:pt idx="259">
                  <c:v>0.1</c:v>
                </c:pt>
                <c:pt idx="260">
                  <c:v>0.1</c:v>
                </c:pt>
                <c:pt idx="261">
                  <c:v>0.1</c:v>
                </c:pt>
                <c:pt idx="262">
                  <c:v>0.1</c:v>
                </c:pt>
                <c:pt idx="263">
                  <c:v>0.1</c:v>
                </c:pt>
                <c:pt idx="264">
                  <c:v>0.1</c:v>
                </c:pt>
                <c:pt idx="265">
                  <c:v>0.1</c:v>
                </c:pt>
                <c:pt idx="266">
                  <c:v>0.1</c:v>
                </c:pt>
                <c:pt idx="267">
                  <c:v>0.1</c:v>
                </c:pt>
                <c:pt idx="268">
                  <c:v>0.1</c:v>
                </c:pt>
                <c:pt idx="269">
                  <c:v>0.1</c:v>
                </c:pt>
                <c:pt idx="270">
                  <c:v>0.1</c:v>
                </c:pt>
                <c:pt idx="271">
                  <c:v>0.1</c:v>
                </c:pt>
                <c:pt idx="272">
                  <c:v>0.1</c:v>
                </c:pt>
                <c:pt idx="273">
                  <c:v>0.1</c:v>
                </c:pt>
                <c:pt idx="274">
                  <c:v>0.1</c:v>
                </c:pt>
                <c:pt idx="275">
                  <c:v>0.1</c:v>
                </c:pt>
                <c:pt idx="276">
                  <c:v>0.1</c:v>
                </c:pt>
                <c:pt idx="277">
                  <c:v>0.1</c:v>
                </c:pt>
                <c:pt idx="278">
                  <c:v>0.1</c:v>
                </c:pt>
                <c:pt idx="279">
                  <c:v>0.1</c:v>
                </c:pt>
                <c:pt idx="280">
                  <c:v>0.1</c:v>
                </c:pt>
                <c:pt idx="281">
                  <c:v>0.1</c:v>
                </c:pt>
                <c:pt idx="282">
                  <c:v>0.1</c:v>
                </c:pt>
                <c:pt idx="283">
                  <c:v>0.1</c:v>
                </c:pt>
                <c:pt idx="284">
                  <c:v>0.1</c:v>
                </c:pt>
                <c:pt idx="285">
                  <c:v>0.1</c:v>
                </c:pt>
                <c:pt idx="286">
                  <c:v>0.1</c:v>
                </c:pt>
                <c:pt idx="287">
                  <c:v>0.1</c:v>
                </c:pt>
                <c:pt idx="288">
                  <c:v>0.1</c:v>
                </c:pt>
                <c:pt idx="289">
                  <c:v>0.1</c:v>
                </c:pt>
                <c:pt idx="290">
                  <c:v>0.1</c:v>
                </c:pt>
                <c:pt idx="291">
                  <c:v>0.1</c:v>
                </c:pt>
                <c:pt idx="292">
                  <c:v>0.1</c:v>
                </c:pt>
                <c:pt idx="293">
                  <c:v>0.1</c:v>
                </c:pt>
                <c:pt idx="294">
                  <c:v>0.1</c:v>
                </c:pt>
                <c:pt idx="295">
                  <c:v>0.1</c:v>
                </c:pt>
                <c:pt idx="296">
                  <c:v>0.1</c:v>
                </c:pt>
                <c:pt idx="297">
                  <c:v>0.1</c:v>
                </c:pt>
                <c:pt idx="298">
                  <c:v>0.1</c:v>
                </c:pt>
                <c:pt idx="299">
                  <c:v>0.1</c:v>
                </c:pt>
                <c:pt idx="300">
                  <c:v>0.1</c:v>
                </c:pt>
                <c:pt idx="301">
                  <c:v>0.1</c:v>
                </c:pt>
                <c:pt idx="302">
                  <c:v>0.1</c:v>
                </c:pt>
                <c:pt idx="303">
                  <c:v>0.1</c:v>
                </c:pt>
                <c:pt idx="304">
                  <c:v>0.1</c:v>
                </c:pt>
                <c:pt idx="305">
                  <c:v>0.1</c:v>
                </c:pt>
                <c:pt idx="306">
                  <c:v>0.1</c:v>
                </c:pt>
                <c:pt idx="307">
                  <c:v>0.1</c:v>
                </c:pt>
                <c:pt idx="308">
                  <c:v>0.1</c:v>
                </c:pt>
                <c:pt idx="309">
                  <c:v>0.1</c:v>
                </c:pt>
                <c:pt idx="310">
                  <c:v>0.1</c:v>
                </c:pt>
                <c:pt idx="311">
                  <c:v>0.1</c:v>
                </c:pt>
                <c:pt idx="312">
                  <c:v>0.1</c:v>
                </c:pt>
                <c:pt idx="313">
                  <c:v>0.1</c:v>
                </c:pt>
                <c:pt idx="314">
                  <c:v>0.1</c:v>
                </c:pt>
                <c:pt idx="315">
                  <c:v>0.1</c:v>
                </c:pt>
                <c:pt idx="316">
                  <c:v>0.1</c:v>
                </c:pt>
                <c:pt idx="317">
                  <c:v>0.1</c:v>
                </c:pt>
                <c:pt idx="318">
                  <c:v>0.1</c:v>
                </c:pt>
                <c:pt idx="319">
                  <c:v>0.1</c:v>
                </c:pt>
                <c:pt idx="320">
                  <c:v>0.1</c:v>
                </c:pt>
                <c:pt idx="321">
                  <c:v>0.1</c:v>
                </c:pt>
                <c:pt idx="322">
                  <c:v>0.1</c:v>
                </c:pt>
                <c:pt idx="323">
                  <c:v>0.1</c:v>
                </c:pt>
                <c:pt idx="324">
                  <c:v>0.1</c:v>
                </c:pt>
                <c:pt idx="325">
                  <c:v>0.1</c:v>
                </c:pt>
                <c:pt idx="326">
                  <c:v>0.1</c:v>
                </c:pt>
                <c:pt idx="327">
                  <c:v>0.1</c:v>
                </c:pt>
                <c:pt idx="328">
                  <c:v>0.1</c:v>
                </c:pt>
                <c:pt idx="329">
                  <c:v>0.1</c:v>
                </c:pt>
                <c:pt idx="330">
                  <c:v>0.1</c:v>
                </c:pt>
                <c:pt idx="331">
                  <c:v>0.1</c:v>
                </c:pt>
                <c:pt idx="332">
                  <c:v>0.1</c:v>
                </c:pt>
                <c:pt idx="333">
                  <c:v>0.1</c:v>
                </c:pt>
                <c:pt idx="334">
                  <c:v>0.1</c:v>
                </c:pt>
                <c:pt idx="335">
                  <c:v>0.1</c:v>
                </c:pt>
                <c:pt idx="336">
                  <c:v>0.1</c:v>
                </c:pt>
                <c:pt idx="337">
                  <c:v>0.1</c:v>
                </c:pt>
                <c:pt idx="338">
                  <c:v>0.1</c:v>
                </c:pt>
                <c:pt idx="339">
                  <c:v>0.1</c:v>
                </c:pt>
                <c:pt idx="340">
                  <c:v>0.1</c:v>
                </c:pt>
                <c:pt idx="341">
                  <c:v>0.1</c:v>
                </c:pt>
                <c:pt idx="342">
                  <c:v>0.1</c:v>
                </c:pt>
                <c:pt idx="343">
                  <c:v>0.1</c:v>
                </c:pt>
                <c:pt idx="344">
                  <c:v>0.1</c:v>
                </c:pt>
                <c:pt idx="345">
                  <c:v>0.1</c:v>
                </c:pt>
                <c:pt idx="346">
                  <c:v>0.1</c:v>
                </c:pt>
                <c:pt idx="347">
                  <c:v>0.1</c:v>
                </c:pt>
                <c:pt idx="348">
                  <c:v>0.1</c:v>
                </c:pt>
                <c:pt idx="349">
                  <c:v>0.1</c:v>
                </c:pt>
                <c:pt idx="350">
                  <c:v>0.1</c:v>
                </c:pt>
                <c:pt idx="351">
                  <c:v>0.1</c:v>
                </c:pt>
                <c:pt idx="352">
                  <c:v>0.1</c:v>
                </c:pt>
                <c:pt idx="353">
                  <c:v>0.1</c:v>
                </c:pt>
                <c:pt idx="354">
                  <c:v>0.1</c:v>
                </c:pt>
                <c:pt idx="355">
                  <c:v>0.1</c:v>
                </c:pt>
                <c:pt idx="356">
                  <c:v>0.1</c:v>
                </c:pt>
                <c:pt idx="357">
                  <c:v>0.1</c:v>
                </c:pt>
                <c:pt idx="358">
                  <c:v>0.1</c:v>
                </c:pt>
                <c:pt idx="359">
                  <c:v>0.1</c:v>
                </c:pt>
                <c:pt idx="360">
                  <c:v>0.1</c:v>
                </c:pt>
                <c:pt idx="361">
                  <c:v>0.1</c:v>
                </c:pt>
                <c:pt idx="362">
                  <c:v>0.1</c:v>
                </c:pt>
                <c:pt idx="363">
                  <c:v>0.1</c:v>
                </c:pt>
                <c:pt idx="364">
                  <c:v>0.1</c:v>
                </c:pt>
                <c:pt idx="365">
                  <c:v>0.1</c:v>
                </c:pt>
                <c:pt idx="366">
                  <c:v>0.1</c:v>
                </c:pt>
                <c:pt idx="367">
                  <c:v>0.1</c:v>
                </c:pt>
                <c:pt idx="368">
                  <c:v>0.1</c:v>
                </c:pt>
                <c:pt idx="369">
                  <c:v>0.1</c:v>
                </c:pt>
                <c:pt idx="370">
                  <c:v>0.1</c:v>
                </c:pt>
                <c:pt idx="371">
                  <c:v>0.1</c:v>
                </c:pt>
                <c:pt idx="372">
                  <c:v>0.1</c:v>
                </c:pt>
                <c:pt idx="373">
                  <c:v>0.1</c:v>
                </c:pt>
                <c:pt idx="374">
                  <c:v>0.1</c:v>
                </c:pt>
                <c:pt idx="375">
                  <c:v>0.1</c:v>
                </c:pt>
                <c:pt idx="376">
                  <c:v>0.1</c:v>
                </c:pt>
                <c:pt idx="377">
                  <c:v>0.1</c:v>
                </c:pt>
                <c:pt idx="378">
                  <c:v>0.1</c:v>
                </c:pt>
                <c:pt idx="379">
                  <c:v>0.1</c:v>
                </c:pt>
                <c:pt idx="380">
                  <c:v>0.1</c:v>
                </c:pt>
                <c:pt idx="381">
                  <c:v>0.1</c:v>
                </c:pt>
                <c:pt idx="382">
                  <c:v>0.1</c:v>
                </c:pt>
                <c:pt idx="383">
                  <c:v>0.1</c:v>
                </c:pt>
                <c:pt idx="384">
                  <c:v>0.1</c:v>
                </c:pt>
                <c:pt idx="385">
                  <c:v>0.1</c:v>
                </c:pt>
                <c:pt idx="386">
                  <c:v>0.1</c:v>
                </c:pt>
                <c:pt idx="387">
                  <c:v>0.1</c:v>
                </c:pt>
                <c:pt idx="388">
                  <c:v>0.1</c:v>
                </c:pt>
                <c:pt idx="389">
                  <c:v>0.1</c:v>
                </c:pt>
                <c:pt idx="390">
                  <c:v>0.1</c:v>
                </c:pt>
                <c:pt idx="391">
                  <c:v>0.1</c:v>
                </c:pt>
                <c:pt idx="392">
                  <c:v>0.1</c:v>
                </c:pt>
                <c:pt idx="393">
                  <c:v>0.1</c:v>
                </c:pt>
                <c:pt idx="394">
                  <c:v>0.1</c:v>
                </c:pt>
                <c:pt idx="395">
                  <c:v>0.1</c:v>
                </c:pt>
                <c:pt idx="396">
                  <c:v>0.1</c:v>
                </c:pt>
                <c:pt idx="397">
                  <c:v>0.1</c:v>
                </c:pt>
                <c:pt idx="398">
                  <c:v>0.1</c:v>
                </c:pt>
                <c:pt idx="399">
                  <c:v>0.1</c:v>
                </c:pt>
                <c:pt idx="400">
                  <c:v>0.1</c:v>
                </c:pt>
                <c:pt idx="401">
                  <c:v>0.1</c:v>
                </c:pt>
                <c:pt idx="402">
                  <c:v>0.1</c:v>
                </c:pt>
                <c:pt idx="403">
                  <c:v>0.1</c:v>
                </c:pt>
                <c:pt idx="404">
                  <c:v>0.1</c:v>
                </c:pt>
                <c:pt idx="405">
                  <c:v>0.1</c:v>
                </c:pt>
                <c:pt idx="406">
                  <c:v>0.1</c:v>
                </c:pt>
                <c:pt idx="407">
                  <c:v>0.1</c:v>
                </c:pt>
                <c:pt idx="408">
                  <c:v>0.1</c:v>
                </c:pt>
                <c:pt idx="409">
                  <c:v>0.1</c:v>
                </c:pt>
                <c:pt idx="410">
                  <c:v>0.1</c:v>
                </c:pt>
                <c:pt idx="411">
                  <c:v>0.1</c:v>
                </c:pt>
                <c:pt idx="412">
                  <c:v>0.1</c:v>
                </c:pt>
                <c:pt idx="413">
                  <c:v>0.1</c:v>
                </c:pt>
                <c:pt idx="414">
                  <c:v>0.1</c:v>
                </c:pt>
                <c:pt idx="415">
                  <c:v>0.1</c:v>
                </c:pt>
                <c:pt idx="416">
                  <c:v>0.1</c:v>
                </c:pt>
                <c:pt idx="417">
                  <c:v>0.1</c:v>
                </c:pt>
                <c:pt idx="418">
                  <c:v>0.1</c:v>
                </c:pt>
                <c:pt idx="419">
                  <c:v>0.1</c:v>
                </c:pt>
                <c:pt idx="420">
                  <c:v>0.1</c:v>
                </c:pt>
                <c:pt idx="421">
                  <c:v>0.1</c:v>
                </c:pt>
                <c:pt idx="422">
                  <c:v>0.1</c:v>
                </c:pt>
                <c:pt idx="423">
                  <c:v>0.1</c:v>
                </c:pt>
                <c:pt idx="424">
                  <c:v>0.1</c:v>
                </c:pt>
                <c:pt idx="425">
                  <c:v>0.1</c:v>
                </c:pt>
                <c:pt idx="426">
                  <c:v>0.1</c:v>
                </c:pt>
                <c:pt idx="427">
                  <c:v>0.1</c:v>
                </c:pt>
                <c:pt idx="428">
                  <c:v>0.1</c:v>
                </c:pt>
                <c:pt idx="429">
                  <c:v>0.1</c:v>
                </c:pt>
                <c:pt idx="430">
                  <c:v>0.1</c:v>
                </c:pt>
                <c:pt idx="431">
                  <c:v>0.1</c:v>
                </c:pt>
                <c:pt idx="432">
                  <c:v>0.1</c:v>
                </c:pt>
                <c:pt idx="433">
                  <c:v>0.1</c:v>
                </c:pt>
                <c:pt idx="434">
                  <c:v>0.1</c:v>
                </c:pt>
                <c:pt idx="435">
                  <c:v>0.1</c:v>
                </c:pt>
                <c:pt idx="436">
                  <c:v>0.1</c:v>
                </c:pt>
                <c:pt idx="437">
                  <c:v>0.1</c:v>
                </c:pt>
                <c:pt idx="438">
                  <c:v>0.1</c:v>
                </c:pt>
                <c:pt idx="439">
                  <c:v>0.1</c:v>
                </c:pt>
                <c:pt idx="440">
                  <c:v>0.1</c:v>
                </c:pt>
                <c:pt idx="441">
                  <c:v>0.1</c:v>
                </c:pt>
                <c:pt idx="442">
                  <c:v>0.1</c:v>
                </c:pt>
                <c:pt idx="443">
                  <c:v>0.1</c:v>
                </c:pt>
                <c:pt idx="444">
                  <c:v>0.1</c:v>
                </c:pt>
                <c:pt idx="445">
                  <c:v>0.1</c:v>
                </c:pt>
                <c:pt idx="446">
                  <c:v>0.1</c:v>
                </c:pt>
                <c:pt idx="447">
                  <c:v>0.1</c:v>
                </c:pt>
                <c:pt idx="448">
                  <c:v>0.1</c:v>
                </c:pt>
                <c:pt idx="449">
                  <c:v>0.1</c:v>
                </c:pt>
                <c:pt idx="450">
                  <c:v>0.1</c:v>
                </c:pt>
                <c:pt idx="451">
                  <c:v>0.1</c:v>
                </c:pt>
                <c:pt idx="452">
                  <c:v>0.1</c:v>
                </c:pt>
                <c:pt idx="453">
                  <c:v>0.1</c:v>
                </c:pt>
                <c:pt idx="454">
                  <c:v>0.1</c:v>
                </c:pt>
                <c:pt idx="455">
                  <c:v>0.1</c:v>
                </c:pt>
                <c:pt idx="456">
                  <c:v>0.1</c:v>
                </c:pt>
                <c:pt idx="457">
                  <c:v>0.1</c:v>
                </c:pt>
                <c:pt idx="458">
                  <c:v>0.1</c:v>
                </c:pt>
                <c:pt idx="459">
                  <c:v>0.1</c:v>
                </c:pt>
                <c:pt idx="460">
                  <c:v>0.1</c:v>
                </c:pt>
                <c:pt idx="461">
                  <c:v>0.1</c:v>
                </c:pt>
                <c:pt idx="462">
                  <c:v>0.1</c:v>
                </c:pt>
                <c:pt idx="463">
                  <c:v>0.1</c:v>
                </c:pt>
                <c:pt idx="464">
                  <c:v>0.1</c:v>
                </c:pt>
                <c:pt idx="465">
                  <c:v>0.1</c:v>
                </c:pt>
                <c:pt idx="466">
                  <c:v>0.1</c:v>
                </c:pt>
                <c:pt idx="467">
                  <c:v>0.1</c:v>
                </c:pt>
                <c:pt idx="468">
                  <c:v>0.1</c:v>
                </c:pt>
                <c:pt idx="469">
                  <c:v>0.1</c:v>
                </c:pt>
                <c:pt idx="470">
                  <c:v>0.1</c:v>
                </c:pt>
                <c:pt idx="471">
                  <c:v>0.1</c:v>
                </c:pt>
                <c:pt idx="472">
                  <c:v>0.1</c:v>
                </c:pt>
                <c:pt idx="473">
                  <c:v>0.1</c:v>
                </c:pt>
                <c:pt idx="474">
                  <c:v>0.1</c:v>
                </c:pt>
                <c:pt idx="475">
                  <c:v>0.1</c:v>
                </c:pt>
                <c:pt idx="476">
                  <c:v>0.1</c:v>
                </c:pt>
                <c:pt idx="477">
                  <c:v>0.1</c:v>
                </c:pt>
                <c:pt idx="478">
                  <c:v>0.1</c:v>
                </c:pt>
                <c:pt idx="479">
                  <c:v>0.1</c:v>
                </c:pt>
                <c:pt idx="480">
                  <c:v>0.1</c:v>
                </c:pt>
                <c:pt idx="481">
                  <c:v>0.1</c:v>
                </c:pt>
                <c:pt idx="482">
                  <c:v>0.1</c:v>
                </c:pt>
                <c:pt idx="483">
                  <c:v>0.1</c:v>
                </c:pt>
                <c:pt idx="484">
                  <c:v>0.1</c:v>
                </c:pt>
                <c:pt idx="485">
                  <c:v>0.1</c:v>
                </c:pt>
                <c:pt idx="486">
                  <c:v>0.1</c:v>
                </c:pt>
                <c:pt idx="487">
                  <c:v>0.1</c:v>
                </c:pt>
                <c:pt idx="488">
                  <c:v>0.1</c:v>
                </c:pt>
                <c:pt idx="489">
                  <c:v>0.1</c:v>
                </c:pt>
                <c:pt idx="490">
                  <c:v>0.1</c:v>
                </c:pt>
                <c:pt idx="491">
                  <c:v>0.1</c:v>
                </c:pt>
                <c:pt idx="492">
                  <c:v>0.1</c:v>
                </c:pt>
                <c:pt idx="493">
                  <c:v>0.1</c:v>
                </c:pt>
                <c:pt idx="494">
                  <c:v>0.1</c:v>
                </c:pt>
                <c:pt idx="495">
                  <c:v>0.1</c:v>
                </c:pt>
                <c:pt idx="496">
                  <c:v>0.1</c:v>
                </c:pt>
                <c:pt idx="497">
                  <c:v>0.1</c:v>
                </c:pt>
                <c:pt idx="498">
                  <c:v>0.1</c:v>
                </c:pt>
                <c:pt idx="499">
                  <c:v>0.1</c:v>
                </c:pt>
                <c:pt idx="500">
                  <c:v>0.1</c:v>
                </c:pt>
                <c:pt idx="501">
                  <c:v>0.1</c:v>
                </c:pt>
                <c:pt idx="502">
                  <c:v>0.1</c:v>
                </c:pt>
                <c:pt idx="503">
                  <c:v>0.1</c:v>
                </c:pt>
                <c:pt idx="504">
                  <c:v>0.1</c:v>
                </c:pt>
                <c:pt idx="505">
                  <c:v>0.1</c:v>
                </c:pt>
                <c:pt idx="506">
                  <c:v>0.1</c:v>
                </c:pt>
                <c:pt idx="507">
                  <c:v>0.1</c:v>
                </c:pt>
                <c:pt idx="508">
                  <c:v>0.1</c:v>
                </c:pt>
                <c:pt idx="509">
                  <c:v>0.1</c:v>
                </c:pt>
                <c:pt idx="510">
                  <c:v>0.1</c:v>
                </c:pt>
                <c:pt idx="511">
                  <c:v>0.1</c:v>
                </c:pt>
                <c:pt idx="512">
                  <c:v>0.1</c:v>
                </c:pt>
                <c:pt idx="513">
                  <c:v>0.1</c:v>
                </c:pt>
                <c:pt idx="514">
                  <c:v>0.1</c:v>
                </c:pt>
                <c:pt idx="515">
                  <c:v>0.1</c:v>
                </c:pt>
                <c:pt idx="516">
                  <c:v>0.1</c:v>
                </c:pt>
                <c:pt idx="517">
                  <c:v>0.1</c:v>
                </c:pt>
                <c:pt idx="518">
                  <c:v>0.1</c:v>
                </c:pt>
                <c:pt idx="519">
                  <c:v>0.1</c:v>
                </c:pt>
                <c:pt idx="520">
                  <c:v>0.1</c:v>
                </c:pt>
                <c:pt idx="521">
                  <c:v>0.1</c:v>
                </c:pt>
                <c:pt idx="522">
                  <c:v>0.1</c:v>
                </c:pt>
                <c:pt idx="523">
                  <c:v>0.1</c:v>
                </c:pt>
                <c:pt idx="524">
                  <c:v>0.1</c:v>
                </c:pt>
                <c:pt idx="525">
                  <c:v>0.1</c:v>
                </c:pt>
                <c:pt idx="526">
                  <c:v>0.1</c:v>
                </c:pt>
                <c:pt idx="527">
                  <c:v>0.1</c:v>
                </c:pt>
                <c:pt idx="528">
                  <c:v>0.1</c:v>
                </c:pt>
                <c:pt idx="529">
                  <c:v>0.1</c:v>
                </c:pt>
                <c:pt idx="530">
                  <c:v>0.1</c:v>
                </c:pt>
                <c:pt idx="531">
                  <c:v>0.1</c:v>
                </c:pt>
                <c:pt idx="532">
                  <c:v>0.1</c:v>
                </c:pt>
                <c:pt idx="533">
                  <c:v>0.1</c:v>
                </c:pt>
                <c:pt idx="534">
                  <c:v>0.1</c:v>
                </c:pt>
                <c:pt idx="535">
                  <c:v>0.1</c:v>
                </c:pt>
                <c:pt idx="536">
                  <c:v>0.1</c:v>
                </c:pt>
                <c:pt idx="537">
                  <c:v>0.1</c:v>
                </c:pt>
                <c:pt idx="538">
                  <c:v>0.1</c:v>
                </c:pt>
                <c:pt idx="539">
                  <c:v>0.1</c:v>
                </c:pt>
                <c:pt idx="540">
                  <c:v>0.1</c:v>
                </c:pt>
                <c:pt idx="541">
                  <c:v>0.1</c:v>
                </c:pt>
                <c:pt idx="542">
                  <c:v>0.1</c:v>
                </c:pt>
                <c:pt idx="543">
                  <c:v>0.1</c:v>
                </c:pt>
                <c:pt idx="544">
                  <c:v>0.1</c:v>
                </c:pt>
                <c:pt idx="545">
                  <c:v>0.1</c:v>
                </c:pt>
                <c:pt idx="546">
                  <c:v>0.1</c:v>
                </c:pt>
                <c:pt idx="547">
                  <c:v>0.1</c:v>
                </c:pt>
                <c:pt idx="548">
                  <c:v>0.1</c:v>
                </c:pt>
                <c:pt idx="549">
                  <c:v>0.1</c:v>
                </c:pt>
                <c:pt idx="550">
                  <c:v>0.1</c:v>
                </c:pt>
                <c:pt idx="551">
                  <c:v>0.1</c:v>
                </c:pt>
                <c:pt idx="552">
                  <c:v>0.1</c:v>
                </c:pt>
                <c:pt idx="553">
                  <c:v>0.1</c:v>
                </c:pt>
                <c:pt idx="554">
                  <c:v>0.1</c:v>
                </c:pt>
                <c:pt idx="555">
                  <c:v>0.1</c:v>
                </c:pt>
                <c:pt idx="556">
                  <c:v>0.1</c:v>
                </c:pt>
                <c:pt idx="557">
                  <c:v>0.1</c:v>
                </c:pt>
                <c:pt idx="558">
                  <c:v>0.1</c:v>
                </c:pt>
                <c:pt idx="559">
                  <c:v>0.1</c:v>
                </c:pt>
                <c:pt idx="560">
                  <c:v>0.1</c:v>
                </c:pt>
                <c:pt idx="561">
                  <c:v>0.1</c:v>
                </c:pt>
                <c:pt idx="562">
                  <c:v>0.1</c:v>
                </c:pt>
                <c:pt idx="563">
                  <c:v>0.1</c:v>
                </c:pt>
                <c:pt idx="564">
                  <c:v>0.1</c:v>
                </c:pt>
                <c:pt idx="565">
                  <c:v>0.1</c:v>
                </c:pt>
                <c:pt idx="566">
                  <c:v>0.1</c:v>
                </c:pt>
                <c:pt idx="567">
                  <c:v>0.1</c:v>
                </c:pt>
                <c:pt idx="568">
                  <c:v>0.1</c:v>
                </c:pt>
                <c:pt idx="569">
                  <c:v>0.1</c:v>
                </c:pt>
                <c:pt idx="570">
                  <c:v>0.1</c:v>
                </c:pt>
                <c:pt idx="571">
                  <c:v>0.1</c:v>
                </c:pt>
                <c:pt idx="572">
                  <c:v>0.1</c:v>
                </c:pt>
                <c:pt idx="573">
                  <c:v>0.1</c:v>
                </c:pt>
                <c:pt idx="574">
                  <c:v>0.1</c:v>
                </c:pt>
                <c:pt idx="575">
                  <c:v>0.1</c:v>
                </c:pt>
                <c:pt idx="576">
                  <c:v>0.1</c:v>
                </c:pt>
                <c:pt idx="577">
                  <c:v>0.1</c:v>
                </c:pt>
                <c:pt idx="578">
                  <c:v>0.1</c:v>
                </c:pt>
                <c:pt idx="579">
                  <c:v>0.1</c:v>
                </c:pt>
                <c:pt idx="580">
                  <c:v>0.1</c:v>
                </c:pt>
                <c:pt idx="581">
                  <c:v>0.1</c:v>
                </c:pt>
                <c:pt idx="582">
                  <c:v>0.1</c:v>
                </c:pt>
                <c:pt idx="583">
                  <c:v>0.1</c:v>
                </c:pt>
                <c:pt idx="584">
                  <c:v>0.1</c:v>
                </c:pt>
                <c:pt idx="585">
                  <c:v>0.1</c:v>
                </c:pt>
                <c:pt idx="586">
                  <c:v>0.1</c:v>
                </c:pt>
                <c:pt idx="587">
                  <c:v>0.1</c:v>
                </c:pt>
                <c:pt idx="588">
                  <c:v>0.1</c:v>
                </c:pt>
                <c:pt idx="589">
                  <c:v>0.1</c:v>
                </c:pt>
                <c:pt idx="590">
                  <c:v>0.1</c:v>
                </c:pt>
                <c:pt idx="591">
                  <c:v>0.1</c:v>
                </c:pt>
                <c:pt idx="592">
                  <c:v>0.1</c:v>
                </c:pt>
                <c:pt idx="593">
                  <c:v>0.1</c:v>
                </c:pt>
                <c:pt idx="594">
                  <c:v>0.1</c:v>
                </c:pt>
                <c:pt idx="595">
                  <c:v>0.1</c:v>
                </c:pt>
                <c:pt idx="596">
                  <c:v>0.1</c:v>
                </c:pt>
                <c:pt idx="597">
                  <c:v>0.1</c:v>
                </c:pt>
                <c:pt idx="598">
                  <c:v>0.1</c:v>
                </c:pt>
                <c:pt idx="599">
                  <c:v>0.1</c:v>
                </c:pt>
                <c:pt idx="600">
                  <c:v>0.1</c:v>
                </c:pt>
                <c:pt idx="601">
                  <c:v>0.1</c:v>
                </c:pt>
                <c:pt idx="602">
                  <c:v>0.1</c:v>
                </c:pt>
                <c:pt idx="603">
                  <c:v>0.1</c:v>
                </c:pt>
                <c:pt idx="604">
                  <c:v>0.1</c:v>
                </c:pt>
                <c:pt idx="605">
                  <c:v>0.1</c:v>
                </c:pt>
                <c:pt idx="606">
                  <c:v>0.1</c:v>
                </c:pt>
                <c:pt idx="607">
                  <c:v>0.1</c:v>
                </c:pt>
                <c:pt idx="608">
                  <c:v>0.1</c:v>
                </c:pt>
                <c:pt idx="609">
                  <c:v>0.1</c:v>
                </c:pt>
                <c:pt idx="610">
                  <c:v>0.1</c:v>
                </c:pt>
                <c:pt idx="611">
                  <c:v>0.1</c:v>
                </c:pt>
                <c:pt idx="612">
                  <c:v>0.1</c:v>
                </c:pt>
                <c:pt idx="613">
                  <c:v>0.1</c:v>
                </c:pt>
                <c:pt idx="614">
                  <c:v>0.1</c:v>
                </c:pt>
                <c:pt idx="615">
                  <c:v>0.1</c:v>
                </c:pt>
                <c:pt idx="616">
                  <c:v>0.1</c:v>
                </c:pt>
                <c:pt idx="617">
                  <c:v>0.1</c:v>
                </c:pt>
                <c:pt idx="618">
                  <c:v>0.1</c:v>
                </c:pt>
                <c:pt idx="619">
                  <c:v>0.1</c:v>
                </c:pt>
                <c:pt idx="620">
                  <c:v>0.1</c:v>
                </c:pt>
                <c:pt idx="621">
                  <c:v>0.1</c:v>
                </c:pt>
                <c:pt idx="622">
                  <c:v>0.1</c:v>
                </c:pt>
                <c:pt idx="623">
                  <c:v>0.1</c:v>
                </c:pt>
                <c:pt idx="624">
                  <c:v>0.1</c:v>
                </c:pt>
                <c:pt idx="625">
                  <c:v>0.1</c:v>
                </c:pt>
                <c:pt idx="626">
                  <c:v>0.1</c:v>
                </c:pt>
                <c:pt idx="627">
                  <c:v>0.1</c:v>
                </c:pt>
                <c:pt idx="628">
                  <c:v>0.1</c:v>
                </c:pt>
                <c:pt idx="629">
                  <c:v>0.1</c:v>
                </c:pt>
                <c:pt idx="630">
                  <c:v>0.1</c:v>
                </c:pt>
                <c:pt idx="631">
                  <c:v>0.1</c:v>
                </c:pt>
                <c:pt idx="632">
                  <c:v>0.1</c:v>
                </c:pt>
                <c:pt idx="633">
                  <c:v>0.1</c:v>
                </c:pt>
                <c:pt idx="634">
                  <c:v>0.1</c:v>
                </c:pt>
                <c:pt idx="635">
                  <c:v>0.1</c:v>
                </c:pt>
                <c:pt idx="636">
                  <c:v>0.1</c:v>
                </c:pt>
                <c:pt idx="637">
                  <c:v>0.1</c:v>
                </c:pt>
                <c:pt idx="638">
                  <c:v>0.1</c:v>
                </c:pt>
                <c:pt idx="639">
                  <c:v>0.1</c:v>
                </c:pt>
                <c:pt idx="640">
                  <c:v>0.1</c:v>
                </c:pt>
                <c:pt idx="641">
                  <c:v>0.1</c:v>
                </c:pt>
                <c:pt idx="642">
                  <c:v>0.1</c:v>
                </c:pt>
                <c:pt idx="643">
                  <c:v>0.1</c:v>
                </c:pt>
                <c:pt idx="644">
                  <c:v>0.1</c:v>
                </c:pt>
                <c:pt idx="645">
                  <c:v>0.1</c:v>
                </c:pt>
                <c:pt idx="646">
                  <c:v>0.1</c:v>
                </c:pt>
                <c:pt idx="647">
                  <c:v>0.1</c:v>
                </c:pt>
                <c:pt idx="648">
                  <c:v>0.1</c:v>
                </c:pt>
                <c:pt idx="649">
                  <c:v>0.1</c:v>
                </c:pt>
                <c:pt idx="650">
                  <c:v>0.1</c:v>
                </c:pt>
                <c:pt idx="651">
                  <c:v>0.1</c:v>
                </c:pt>
                <c:pt idx="652">
                  <c:v>0.1</c:v>
                </c:pt>
                <c:pt idx="653">
                  <c:v>0.1</c:v>
                </c:pt>
                <c:pt idx="654">
                  <c:v>0.1</c:v>
                </c:pt>
                <c:pt idx="655">
                  <c:v>0.1</c:v>
                </c:pt>
                <c:pt idx="656">
                  <c:v>0.1</c:v>
                </c:pt>
                <c:pt idx="657">
                  <c:v>0.1</c:v>
                </c:pt>
                <c:pt idx="658">
                  <c:v>0.1</c:v>
                </c:pt>
                <c:pt idx="659">
                  <c:v>0.1</c:v>
                </c:pt>
                <c:pt idx="660">
                  <c:v>0.1</c:v>
                </c:pt>
                <c:pt idx="661">
                  <c:v>0.1</c:v>
                </c:pt>
                <c:pt idx="662">
                  <c:v>0.1</c:v>
                </c:pt>
                <c:pt idx="663">
                  <c:v>0.1</c:v>
                </c:pt>
                <c:pt idx="664">
                  <c:v>0.1</c:v>
                </c:pt>
                <c:pt idx="665">
                  <c:v>0.1</c:v>
                </c:pt>
                <c:pt idx="666">
                  <c:v>0.1</c:v>
                </c:pt>
                <c:pt idx="667">
                  <c:v>0.1</c:v>
                </c:pt>
                <c:pt idx="668">
                  <c:v>0.1</c:v>
                </c:pt>
                <c:pt idx="669">
                  <c:v>0.1</c:v>
                </c:pt>
                <c:pt idx="670">
                  <c:v>0.1</c:v>
                </c:pt>
                <c:pt idx="671">
                  <c:v>0.1</c:v>
                </c:pt>
                <c:pt idx="672">
                  <c:v>0.1</c:v>
                </c:pt>
                <c:pt idx="673">
                  <c:v>0.1</c:v>
                </c:pt>
                <c:pt idx="674">
                  <c:v>0.1</c:v>
                </c:pt>
                <c:pt idx="675">
                  <c:v>0.1</c:v>
                </c:pt>
                <c:pt idx="676">
                  <c:v>0.1</c:v>
                </c:pt>
                <c:pt idx="677">
                  <c:v>0.1</c:v>
                </c:pt>
                <c:pt idx="678">
                  <c:v>0.1</c:v>
                </c:pt>
                <c:pt idx="679">
                  <c:v>0.1</c:v>
                </c:pt>
                <c:pt idx="680">
                  <c:v>0.1</c:v>
                </c:pt>
                <c:pt idx="681">
                  <c:v>0.1</c:v>
                </c:pt>
                <c:pt idx="682">
                  <c:v>0.1</c:v>
                </c:pt>
                <c:pt idx="683">
                  <c:v>0.1</c:v>
                </c:pt>
                <c:pt idx="684">
                  <c:v>0.1</c:v>
                </c:pt>
                <c:pt idx="685">
                  <c:v>0.1</c:v>
                </c:pt>
                <c:pt idx="686">
                  <c:v>0.1</c:v>
                </c:pt>
                <c:pt idx="687">
                  <c:v>0.1</c:v>
                </c:pt>
                <c:pt idx="688">
                  <c:v>0.1</c:v>
                </c:pt>
                <c:pt idx="689">
                  <c:v>0.1</c:v>
                </c:pt>
                <c:pt idx="690">
                  <c:v>0.1</c:v>
                </c:pt>
                <c:pt idx="691">
                  <c:v>0.1</c:v>
                </c:pt>
                <c:pt idx="692">
                  <c:v>0.1</c:v>
                </c:pt>
                <c:pt idx="693">
                  <c:v>0.1</c:v>
                </c:pt>
                <c:pt idx="694">
                  <c:v>0.1</c:v>
                </c:pt>
                <c:pt idx="695">
                  <c:v>0.1</c:v>
                </c:pt>
                <c:pt idx="696">
                  <c:v>0.1</c:v>
                </c:pt>
                <c:pt idx="697">
                  <c:v>0.1</c:v>
                </c:pt>
                <c:pt idx="698">
                  <c:v>0.1</c:v>
                </c:pt>
                <c:pt idx="699">
                  <c:v>0.1</c:v>
                </c:pt>
                <c:pt idx="700">
                  <c:v>0.1</c:v>
                </c:pt>
                <c:pt idx="701">
                  <c:v>0.1</c:v>
                </c:pt>
                <c:pt idx="702">
                  <c:v>0.1</c:v>
                </c:pt>
                <c:pt idx="703">
                  <c:v>0.1</c:v>
                </c:pt>
                <c:pt idx="704">
                  <c:v>0.1</c:v>
                </c:pt>
                <c:pt idx="705">
                  <c:v>0.1</c:v>
                </c:pt>
                <c:pt idx="706">
                  <c:v>0.1</c:v>
                </c:pt>
                <c:pt idx="707">
                  <c:v>0.1</c:v>
                </c:pt>
                <c:pt idx="708">
                  <c:v>0.1</c:v>
                </c:pt>
                <c:pt idx="709">
                  <c:v>0.1</c:v>
                </c:pt>
                <c:pt idx="710">
                  <c:v>0.1</c:v>
                </c:pt>
                <c:pt idx="711">
                  <c:v>0.1</c:v>
                </c:pt>
                <c:pt idx="712">
                  <c:v>0.1</c:v>
                </c:pt>
                <c:pt idx="713">
                  <c:v>0.1</c:v>
                </c:pt>
                <c:pt idx="714">
                  <c:v>0.1</c:v>
                </c:pt>
                <c:pt idx="715">
                  <c:v>0.1</c:v>
                </c:pt>
                <c:pt idx="716">
                  <c:v>0.1</c:v>
                </c:pt>
                <c:pt idx="717">
                  <c:v>0.1</c:v>
                </c:pt>
                <c:pt idx="718">
                  <c:v>0.1</c:v>
                </c:pt>
                <c:pt idx="719">
                  <c:v>0.1</c:v>
                </c:pt>
                <c:pt idx="720">
                  <c:v>0.1</c:v>
                </c:pt>
                <c:pt idx="721">
                  <c:v>0.1</c:v>
                </c:pt>
                <c:pt idx="722">
                  <c:v>0.1</c:v>
                </c:pt>
                <c:pt idx="723">
                  <c:v>0.1</c:v>
                </c:pt>
                <c:pt idx="724">
                  <c:v>0.1</c:v>
                </c:pt>
                <c:pt idx="725">
                  <c:v>0.1</c:v>
                </c:pt>
                <c:pt idx="726">
                  <c:v>0.1</c:v>
                </c:pt>
                <c:pt idx="727">
                  <c:v>0.1</c:v>
                </c:pt>
                <c:pt idx="728">
                  <c:v>0.1</c:v>
                </c:pt>
                <c:pt idx="729">
                  <c:v>0.1</c:v>
                </c:pt>
                <c:pt idx="730">
                  <c:v>0.1</c:v>
                </c:pt>
                <c:pt idx="731">
                  <c:v>0.1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C92B-43DC-ABEC-13A7A059D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905472"/>
        <c:axId val="15690739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DATOS!$Z$3:$Z$734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4.55</c:v>
                      </c:pt>
                      <c:pt idx="1">
                        <c:v>4.45</c:v>
                      </c:pt>
                      <c:pt idx="2">
                        <c:v>4.37</c:v>
                      </c:pt>
                      <c:pt idx="3">
                        <c:v>4.38</c:v>
                      </c:pt>
                      <c:pt idx="4">
                        <c:v>4.3</c:v>
                      </c:pt>
                      <c:pt idx="5">
                        <c:v>4.46</c:v>
                      </c:pt>
                      <c:pt idx="6">
                        <c:v>4.3499999999999996</c:v>
                      </c:pt>
                      <c:pt idx="7">
                        <c:v>4.25</c:v>
                      </c:pt>
                      <c:pt idx="8">
                        <c:v>4.1399999999999997</c:v>
                      </c:pt>
                      <c:pt idx="9">
                        <c:v>4.0599999999999996</c:v>
                      </c:pt>
                      <c:pt idx="10">
                        <c:v>4.0199999999999996</c:v>
                      </c:pt>
                      <c:pt idx="11">
                        <c:v>3.97</c:v>
                      </c:pt>
                      <c:pt idx="12">
                        <c:v>4.3600000000000003</c:v>
                      </c:pt>
                      <c:pt idx="13">
                        <c:v>4.4800000000000004</c:v>
                      </c:pt>
                      <c:pt idx="14">
                        <c:v>4.72</c:v>
                      </c:pt>
                      <c:pt idx="15">
                        <c:v>4.84</c:v>
                      </c:pt>
                      <c:pt idx="16">
                        <c:v>4.76</c:v>
                      </c:pt>
                      <c:pt idx="17">
                        <c:v>4.5199999999999996</c:v>
                      </c:pt>
                      <c:pt idx="18">
                        <c:v>4.4400000000000004</c:v>
                      </c:pt>
                      <c:pt idx="19">
                        <c:v>4.37</c:v>
                      </c:pt>
                      <c:pt idx="20">
                        <c:v>4.43</c:v>
                      </c:pt>
                      <c:pt idx="21">
                        <c:v>4.41</c:v>
                      </c:pt>
                      <c:pt idx="22">
                        <c:v>4.38</c:v>
                      </c:pt>
                      <c:pt idx="23">
                        <c:v>4.25</c:v>
                      </c:pt>
                      <c:pt idx="24">
                        <c:v>4.22</c:v>
                      </c:pt>
                      <c:pt idx="25">
                        <c:v>4.1399999999999997</c:v>
                      </c:pt>
                      <c:pt idx="26">
                        <c:v>4.0599999999999996</c:v>
                      </c:pt>
                      <c:pt idx="27">
                        <c:v>4.01</c:v>
                      </c:pt>
                      <c:pt idx="28">
                        <c:v>3.99</c:v>
                      </c:pt>
                      <c:pt idx="29">
                        <c:v>4</c:v>
                      </c:pt>
                      <c:pt idx="30">
                        <c:v>3.96</c:v>
                      </c:pt>
                      <c:pt idx="31">
                        <c:v>3.93</c:v>
                      </c:pt>
                      <c:pt idx="32">
                        <c:v>3.91</c:v>
                      </c:pt>
                      <c:pt idx="33">
                        <c:v>4.0199999999999996</c:v>
                      </c:pt>
                      <c:pt idx="34">
                        <c:v>3.98</c:v>
                      </c:pt>
                      <c:pt idx="35">
                        <c:v>3.98</c:v>
                      </c:pt>
                      <c:pt idx="36">
                        <c:v>4</c:v>
                      </c:pt>
                      <c:pt idx="37">
                        <c:v>3.92</c:v>
                      </c:pt>
                      <c:pt idx="38">
                        <c:v>3.9</c:v>
                      </c:pt>
                      <c:pt idx="39">
                        <c:v>3.9</c:v>
                      </c:pt>
                      <c:pt idx="40">
                        <c:v>3.93</c:v>
                      </c:pt>
                      <c:pt idx="41">
                        <c:v>3.91</c:v>
                      </c:pt>
                      <c:pt idx="42">
                        <c:v>3.9</c:v>
                      </c:pt>
                      <c:pt idx="43">
                        <c:v>3.91</c:v>
                      </c:pt>
                      <c:pt idx="44">
                        <c:v>3.9</c:v>
                      </c:pt>
                      <c:pt idx="45">
                        <c:v>3.87</c:v>
                      </c:pt>
                      <c:pt idx="46">
                        <c:v>3.86</c:v>
                      </c:pt>
                      <c:pt idx="47">
                        <c:v>3.84</c:v>
                      </c:pt>
                      <c:pt idx="48">
                        <c:v>3.77</c:v>
                      </c:pt>
                      <c:pt idx="49">
                        <c:v>3.75</c:v>
                      </c:pt>
                      <c:pt idx="50">
                        <c:v>3.82</c:v>
                      </c:pt>
                      <c:pt idx="51">
                        <c:v>3.69</c:v>
                      </c:pt>
                      <c:pt idx="52">
                        <c:v>3.68</c:v>
                      </c:pt>
                      <c:pt idx="53">
                        <c:v>3.57</c:v>
                      </c:pt>
                      <c:pt idx="54">
                        <c:v>3.46</c:v>
                      </c:pt>
                      <c:pt idx="55">
                        <c:v>3.31</c:v>
                      </c:pt>
                      <c:pt idx="56">
                        <c:v>3.04</c:v>
                      </c:pt>
                      <c:pt idx="57">
                        <c:v>3.3</c:v>
                      </c:pt>
                      <c:pt idx="58">
                        <c:v>3.51</c:v>
                      </c:pt>
                      <c:pt idx="59">
                        <c:v>3.56</c:v>
                      </c:pt>
                      <c:pt idx="60">
                        <c:v>3.59</c:v>
                      </c:pt>
                      <c:pt idx="61">
                        <c:v>3.6</c:v>
                      </c:pt>
                      <c:pt idx="62">
                        <c:v>3.6</c:v>
                      </c:pt>
                      <c:pt idx="63">
                        <c:v>3.85</c:v>
                      </c:pt>
                      <c:pt idx="64">
                        <c:v>3.7</c:v>
                      </c:pt>
                      <c:pt idx="65">
                        <c:v>3.62</c:v>
                      </c:pt>
                      <c:pt idx="66">
                        <c:v>3.59</c:v>
                      </c:pt>
                      <c:pt idx="67">
                        <c:v>3.46</c:v>
                      </c:pt>
                      <c:pt idx="68">
                        <c:v>3.44</c:v>
                      </c:pt>
                      <c:pt idx="69">
                        <c:v>3.41</c:v>
                      </c:pt>
                      <c:pt idx="70">
                        <c:v>3.42</c:v>
                      </c:pt>
                      <c:pt idx="71">
                        <c:v>3.4</c:v>
                      </c:pt>
                      <c:pt idx="72">
                        <c:v>3.38</c:v>
                      </c:pt>
                      <c:pt idx="73">
                        <c:v>3.34</c:v>
                      </c:pt>
                      <c:pt idx="74">
                        <c:v>3.31</c:v>
                      </c:pt>
                      <c:pt idx="75">
                        <c:v>3.28</c:v>
                      </c:pt>
                      <c:pt idx="76">
                        <c:v>3.22</c:v>
                      </c:pt>
                      <c:pt idx="77">
                        <c:v>3.18</c:v>
                      </c:pt>
                      <c:pt idx="78">
                        <c:v>3.12</c:v>
                      </c:pt>
                      <c:pt idx="79">
                        <c:v>3.14</c:v>
                      </c:pt>
                      <c:pt idx="80">
                        <c:v>3.12</c:v>
                      </c:pt>
                      <c:pt idx="81">
                        <c:v>3.07</c:v>
                      </c:pt>
                      <c:pt idx="82">
                        <c:v>3</c:v>
                      </c:pt>
                      <c:pt idx="83">
                        <c:v>3.01</c:v>
                      </c:pt>
                      <c:pt idx="84">
                        <c:v>2.99</c:v>
                      </c:pt>
                      <c:pt idx="85">
                        <c:v>3.02</c:v>
                      </c:pt>
                      <c:pt idx="86">
                        <c:v>2.98</c:v>
                      </c:pt>
                      <c:pt idx="87">
                        <c:v>2.76</c:v>
                      </c:pt>
                      <c:pt idx="88">
                        <c:v>2.52</c:v>
                      </c:pt>
                      <c:pt idx="89">
                        <c:v>2.4</c:v>
                      </c:pt>
                      <c:pt idx="90">
                        <c:v>2.2999999999999998</c:v>
                      </c:pt>
                      <c:pt idx="91">
                        <c:v>2.25</c:v>
                      </c:pt>
                      <c:pt idx="92">
                        <c:v>2.35</c:v>
                      </c:pt>
                      <c:pt idx="93">
                        <c:v>2.38</c:v>
                      </c:pt>
                      <c:pt idx="94">
                        <c:v>2.58</c:v>
                      </c:pt>
                      <c:pt idx="95">
                        <c:v>3</c:v>
                      </c:pt>
                      <c:pt idx="96">
                        <c:v>2.98</c:v>
                      </c:pt>
                      <c:pt idx="97">
                        <c:v>3</c:v>
                      </c:pt>
                      <c:pt idx="98">
                        <c:v>2.99</c:v>
                      </c:pt>
                      <c:pt idx="99">
                        <c:v>3.1</c:v>
                      </c:pt>
                      <c:pt idx="100">
                        <c:v>3.23</c:v>
                      </c:pt>
                      <c:pt idx="101">
                        <c:v>3.35</c:v>
                      </c:pt>
                      <c:pt idx="102">
                        <c:v>3.5</c:v>
                      </c:pt>
                      <c:pt idx="103">
                        <c:v>3.39</c:v>
                      </c:pt>
                      <c:pt idx="104">
                        <c:v>3.44</c:v>
                      </c:pt>
                      <c:pt idx="105">
                        <c:v>3.82</c:v>
                      </c:pt>
                      <c:pt idx="106">
                        <c:v>3.92</c:v>
                      </c:pt>
                      <c:pt idx="107">
                        <c:v>3.74</c:v>
                      </c:pt>
                      <c:pt idx="108">
                        <c:v>3.95</c:v>
                      </c:pt>
                      <c:pt idx="109">
                        <c:v>4.21</c:v>
                      </c:pt>
                      <c:pt idx="110">
                        <c:v>4.82</c:v>
                      </c:pt>
                      <c:pt idx="111">
                        <c:v>4.7</c:v>
                      </c:pt>
                      <c:pt idx="112">
                        <c:v>4.4400000000000004</c:v>
                      </c:pt>
                      <c:pt idx="113">
                        <c:v>4.63</c:v>
                      </c:pt>
                      <c:pt idx="114">
                        <c:v>4.7</c:v>
                      </c:pt>
                      <c:pt idx="115">
                        <c:v>4.8499999999999996</c:v>
                      </c:pt>
                      <c:pt idx="116">
                        <c:v>5.13</c:v>
                      </c:pt>
                      <c:pt idx="117">
                        <c:v>4.88</c:v>
                      </c:pt>
                      <c:pt idx="118">
                        <c:v>4.7</c:v>
                      </c:pt>
                      <c:pt idx="119">
                        <c:v>4.6399999999999997</c:v>
                      </c:pt>
                      <c:pt idx="120">
                        <c:v>4.5599999999999996</c:v>
                      </c:pt>
                      <c:pt idx="121">
                        <c:v>4.8600000000000003</c:v>
                      </c:pt>
                      <c:pt idx="122">
                        <c:v>4.6900000000000004</c:v>
                      </c:pt>
                      <c:pt idx="123">
                        <c:v>4.5999999999999996</c:v>
                      </c:pt>
                      <c:pt idx="124">
                        <c:v>4.82</c:v>
                      </c:pt>
                      <c:pt idx="125">
                        <c:v>4.7</c:v>
                      </c:pt>
                      <c:pt idx="126">
                        <c:v>4.6500000000000004</c:v>
                      </c:pt>
                      <c:pt idx="127">
                        <c:v>4.74</c:v>
                      </c:pt>
                      <c:pt idx="128">
                        <c:v>4.49</c:v>
                      </c:pt>
                      <c:pt idx="129">
                        <c:v>4.34</c:v>
                      </c:pt>
                      <c:pt idx="130">
                        <c:v>4.2</c:v>
                      </c:pt>
                      <c:pt idx="131">
                        <c:v>4.0999999999999996</c:v>
                      </c:pt>
                      <c:pt idx="132">
                        <c:v>4.25</c:v>
                      </c:pt>
                      <c:pt idx="133">
                        <c:v>4.3600000000000003</c:v>
                      </c:pt>
                      <c:pt idx="134">
                        <c:v>4.22</c:v>
                      </c:pt>
                      <c:pt idx="135">
                        <c:v>4.7</c:v>
                      </c:pt>
                      <c:pt idx="136">
                        <c:v>4.24</c:v>
                      </c:pt>
                      <c:pt idx="137">
                        <c:v>4.33</c:v>
                      </c:pt>
                      <c:pt idx="138">
                        <c:v>4.29</c:v>
                      </c:pt>
                      <c:pt idx="139">
                        <c:v>4.29</c:v>
                      </c:pt>
                      <c:pt idx="140">
                        <c:v>4.0999999999999996</c:v>
                      </c:pt>
                      <c:pt idx="141">
                        <c:v>4.0199999999999996</c:v>
                      </c:pt>
                      <c:pt idx="142">
                        <c:v>4.08</c:v>
                      </c:pt>
                      <c:pt idx="143">
                        <c:v>3.95</c:v>
                      </c:pt>
                      <c:pt idx="144">
                        <c:v>3.97</c:v>
                      </c:pt>
                      <c:pt idx="145">
                        <c:v>4.26</c:v>
                      </c:pt>
                      <c:pt idx="146">
                        <c:v>4.03</c:v>
                      </c:pt>
                      <c:pt idx="147">
                        <c:v>4.07</c:v>
                      </c:pt>
                      <c:pt idx="148">
                        <c:v>4.0599999999999996</c:v>
                      </c:pt>
                      <c:pt idx="149">
                        <c:v>3.91</c:v>
                      </c:pt>
                      <c:pt idx="150">
                        <c:v>3.77</c:v>
                      </c:pt>
                      <c:pt idx="151">
                        <c:v>3.75</c:v>
                      </c:pt>
                      <c:pt idx="152">
                        <c:v>3.81</c:v>
                      </c:pt>
                      <c:pt idx="153">
                        <c:v>3.73</c:v>
                      </c:pt>
                      <c:pt idx="154">
                        <c:v>3.65</c:v>
                      </c:pt>
                      <c:pt idx="155">
                        <c:v>3.67</c:v>
                      </c:pt>
                      <c:pt idx="156">
                        <c:v>3.66</c:v>
                      </c:pt>
                      <c:pt idx="157">
                        <c:v>3.94</c:v>
                      </c:pt>
                      <c:pt idx="158">
                        <c:v>3.68</c:v>
                      </c:pt>
                      <c:pt idx="159">
                        <c:v>3.76</c:v>
                      </c:pt>
                      <c:pt idx="160">
                        <c:v>3.46</c:v>
                      </c:pt>
                      <c:pt idx="161">
                        <c:v>3.1</c:v>
                      </c:pt>
                      <c:pt idx="162">
                        <c:v>2.97</c:v>
                      </c:pt>
                      <c:pt idx="163">
                        <c:v>3.1</c:v>
                      </c:pt>
                      <c:pt idx="164">
                        <c:v>3.23</c:v>
                      </c:pt>
                      <c:pt idx="165">
                        <c:v>3.36</c:v>
                      </c:pt>
                      <c:pt idx="166">
                        <c:v>3.44</c:v>
                      </c:pt>
                      <c:pt idx="167">
                        <c:v>3.43</c:v>
                      </c:pt>
                      <c:pt idx="168">
                        <c:v>3.34</c:v>
                      </c:pt>
                      <c:pt idx="169">
                        <c:v>3.77</c:v>
                      </c:pt>
                      <c:pt idx="170">
                        <c:v>3.85</c:v>
                      </c:pt>
                      <c:pt idx="171">
                        <c:v>3.69</c:v>
                      </c:pt>
                      <c:pt idx="172">
                        <c:v>3.81</c:v>
                      </c:pt>
                      <c:pt idx="173">
                        <c:v>3.77</c:v>
                      </c:pt>
                      <c:pt idx="174">
                        <c:v>3.72</c:v>
                      </c:pt>
                      <c:pt idx="175">
                        <c:v>3.7</c:v>
                      </c:pt>
                      <c:pt idx="176">
                        <c:v>3.66</c:v>
                      </c:pt>
                      <c:pt idx="177">
                        <c:v>3.68</c:v>
                      </c:pt>
                      <c:pt idx="178">
                        <c:v>3.72</c:v>
                      </c:pt>
                      <c:pt idx="179">
                        <c:v>3.77</c:v>
                      </c:pt>
                      <c:pt idx="180">
                        <c:v>3.9</c:v>
                      </c:pt>
                      <c:pt idx="181">
                        <c:v>3.86</c:v>
                      </c:pt>
                      <c:pt idx="182">
                        <c:v>3.78</c:v>
                      </c:pt>
                      <c:pt idx="183">
                        <c:v>3.71</c:v>
                      </c:pt>
                      <c:pt idx="184">
                        <c:v>3.67</c:v>
                      </c:pt>
                      <c:pt idx="185">
                        <c:v>3.66</c:v>
                      </c:pt>
                      <c:pt idx="186">
                        <c:v>3.62</c:v>
                      </c:pt>
                      <c:pt idx="187">
                        <c:v>3.65</c:v>
                      </c:pt>
                      <c:pt idx="188">
                        <c:v>3.7</c:v>
                      </c:pt>
                      <c:pt idx="189">
                        <c:v>3.74</c:v>
                      </c:pt>
                      <c:pt idx="190">
                        <c:v>3.86</c:v>
                      </c:pt>
                      <c:pt idx="191">
                        <c:v>4</c:v>
                      </c:pt>
                      <c:pt idx="192">
                        <c:v>3.96</c:v>
                      </c:pt>
                      <c:pt idx="193">
                        <c:v>3.93</c:v>
                      </c:pt>
                      <c:pt idx="194">
                        <c:v>3.86</c:v>
                      </c:pt>
                      <c:pt idx="195">
                        <c:v>3.79</c:v>
                      </c:pt>
                      <c:pt idx="196">
                        <c:v>4.26</c:v>
                      </c:pt>
                      <c:pt idx="197">
                        <c:v>3.9</c:v>
                      </c:pt>
                      <c:pt idx="198">
                        <c:v>3.8</c:v>
                      </c:pt>
                      <c:pt idx="199">
                        <c:v>3.74</c:v>
                      </c:pt>
                      <c:pt idx="200">
                        <c:v>3.7</c:v>
                      </c:pt>
                      <c:pt idx="201">
                        <c:v>3.62</c:v>
                      </c:pt>
                      <c:pt idx="202">
                        <c:v>3.55</c:v>
                      </c:pt>
                      <c:pt idx="203">
                        <c:v>3.47</c:v>
                      </c:pt>
                      <c:pt idx="204">
                        <c:v>3.45</c:v>
                      </c:pt>
                      <c:pt idx="205">
                        <c:v>3.65</c:v>
                      </c:pt>
                      <c:pt idx="206">
                        <c:v>3.85</c:v>
                      </c:pt>
                      <c:pt idx="207">
                        <c:v>3.88</c:v>
                      </c:pt>
                      <c:pt idx="208">
                        <c:v>3.77</c:v>
                      </c:pt>
                      <c:pt idx="209">
                        <c:v>4.22</c:v>
                      </c:pt>
                      <c:pt idx="210">
                        <c:v>4.12</c:v>
                      </c:pt>
                      <c:pt idx="211">
                        <c:v>4.21</c:v>
                      </c:pt>
                      <c:pt idx="212">
                        <c:v>4.03</c:v>
                      </c:pt>
                      <c:pt idx="213">
                        <c:v>3.91</c:v>
                      </c:pt>
                      <c:pt idx="214">
                        <c:v>4.32</c:v>
                      </c:pt>
                      <c:pt idx="215">
                        <c:v>4.79</c:v>
                      </c:pt>
                      <c:pt idx="216">
                        <c:v>4.5199999999999996</c:v>
                      </c:pt>
                      <c:pt idx="217">
                        <c:v>4.37</c:v>
                      </c:pt>
                      <c:pt idx="218">
                        <c:v>4.45</c:v>
                      </c:pt>
                      <c:pt idx="219">
                        <c:v>4.26</c:v>
                      </c:pt>
                      <c:pt idx="220">
                        <c:v>4.09</c:v>
                      </c:pt>
                      <c:pt idx="221">
                        <c:v>4</c:v>
                      </c:pt>
                      <c:pt idx="222">
                        <c:v>3.96</c:v>
                      </c:pt>
                      <c:pt idx="223">
                        <c:v>3.91</c:v>
                      </c:pt>
                      <c:pt idx="224">
                        <c:v>3.75</c:v>
                      </c:pt>
                      <c:pt idx="225">
                        <c:v>3.77</c:v>
                      </c:pt>
                      <c:pt idx="226">
                        <c:v>3.67</c:v>
                      </c:pt>
                      <c:pt idx="227">
                        <c:v>3.87</c:v>
                      </c:pt>
                      <c:pt idx="228">
                        <c:v>3.91</c:v>
                      </c:pt>
                      <c:pt idx="229">
                        <c:v>3.82</c:v>
                      </c:pt>
                      <c:pt idx="230">
                        <c:v>3.81</c:v>
                      </c:pt>
                      <c:pt idx="231">
                        <c:v>3.82</c:v>
                      </c:pt>
                      <c:pt idx="232">
                        <c:v>3.8</c:v>
                      </c:pt>
                      <c:pt idx="233">
                        <c:v>3.8</c:v>
                      </c:pt>
                      <c:pt idx="234">
                        <c:v>3.64</c:v>
                      </c:pt>
                      <c:pt idx="235">
                        <c:v>3.59</c:v>
                      </c:pt>
                      <c:pt idx="236">
                        <c:v>3.56</c:v>
                      </c:pt>
                      <c:pt idx="237">
                        <c:v>3.46</c:v>
                      </c:pt>
                      <c:pt idx="238">
                        <c:v>3.67</c:v>
                      </c:pt>
                      <c:pt idx="239">
                        <c:v>3.67</c:v>
                      </c:pt>
                      <c:pt idx="240">
                        <c:v>3.56</c:v>
                      </c:pt>
                      <c:pt idx="241">
                        <c:v>3.42</c:v>
                      </c:pt>
                      <c:pt idx="242">
                        <c:v>3.42</c:v>
                      </c:pt>
                      <c:pt idx="243">
                        <c:v>3.72</c:v>
                      </c:pt>
                      <c:pt idx="244">
                        <c:v>3.62</c:v>
                      </c:pt>
                      <c:pt idx="245">
                        <c:v>3.55</c:v>
                      </c:pt>
                      <c:pt idx="246">
                        <c:v>3.37</c:v>
                      </c:pt>
                      <c:pt idx="247">
                        <c:v>3.27</c:v>
                      </c:pt>
                      <c:pt idx="248">
                        <c:v>3.26</c:v>
                      </c:pt>
                      <c:pt idx="249">
                        <c:v>3.32</c:v>
                      </c:pt>
                      <c:pt idx="250">
                        <c:v>3.64</c:v>
                      </c:pt>
                      <c:pt idx="251">
                        <c:v>3.35</c:v>
                      </c:pt>
                      <c:pt idx="252">
                        <c:v>3.9</c:v>
                      </c:pt>
                      <c:pt idx="253">
                        <c:v>4.6100000000000003</c:v>
                      </c:pt>
                      <c:pt idx="254">
                        <c:v>4.71</c:v>
                      </c:pt>
                      <c:pt idx="255">
                        <c:v>4.2300000000000004</c:v>
                      </c:pt>
                      <c:pt idx="256">
                        <c:v>4.29</c:v>
                      </c:pt>
                      <c:pt idx="257">
                        <c:v>4.9000000000000004</c:v>
                      </c:pt>
                      <c:pt idx="258">
                        <c:v>4.57</c:v>
                      </c:pt>
                      <c:pt idx="259">
                        <c:v>4.28</c:v>
                      </c:pt>
                      <c:pt idx="260">
                        <c:v>4.04</c:v>
                      </c:pt>
                      <c:pt idx="261">
                        <c:v>3.92</c:v>
                      </c:pt>
                      <c:pt idx="262">
                        <c:v>3.94</c:v>
                      </c:pt>
                      <c:pt idx="263">
                        <c:v>3.83</c:v>
                      </c:pt>
                      <c:pt idx="264">
                        <c:v>3.8</c:v>
                      </c:pt>
                      <c:pt idx="265">
                        <c:v>3.72</c:v>
                      </c:pt>
                      <c:pt idx="266">
                        <c:v>3.91</c:v>
                      </c:pt>
                      <c:pt idx="267">
                        <c:v>3.72</c:v>
                      </c:pt>
                      <c:pt idx="268">
                        <c:v>3.58</c:v>
                      </c:pt>
                      <c:pt idx="269">
                        <c:v>3.47</c:v>
                      </c:pt>
                      <c:pt idx="270">
                        <c:v>3.51</c:v>
                      </c:pt>
                      <c:pt idx="271">
                        <c:v>3.31</c:v>
                      </c:pt>
                      <c:pt idx="272">
                        <c:v>3.2</c:v>
                      </c:pt>
                      <c:pt idx="273">
                        <c:v>3.6</c:v>
                      </c:pt>
                      <c:pt idx="274">
                        <c:v>3.33</c:v>
                      </c:pt>
                      <c:pt idx="275">
                        <c:v>3.3</c:v>
                      </c:pt>
                      <c:pt idx="276">
                        <c:v>3.27</c:v>
                      </c:pt>
                      <c:pt idx="277">
                        <c:v>4.1900000000000004</c:v>
                      </c:pt>
                      <c:pt idx="278">
                        <c:v>4.91</c:v>
                      </c:pt>
                      <c:pt idx="279">
                        <c:v>5.17</c:v>
                      </c:pt>
                      <c:pt idx="280">
                        <c:v>4.25</c:v>
                      </c:pt>
                      <c:pt idx="281">
                        <c:v>4.5999999999999996</c:v>
                      </c:pt>
                      <c:pt idx="282">
                        <c:v>4.7699999999999996</c:v>
                      </c:pt>
                      <c:pt idx="283">
                        <c:v>4.8099999999999996</c:v>
                      </c:pt>
                      <c:pt idx="284">
                        <c:v>4.9000000000000004</c:v>
                      </c:pt>
                      <c:pt idx="285">
                        <c:v>4.78</c:v>
                      </c:pt>
                      <c:pt idx="286">
                        <c:v>4.55</c:v>
                      </c:pt>
                      <c:pt idx="287">
                        <c:v>4.96</c:v>
                      </c:pt>
                      <c:pt idx="288">
                        <c:v>4.87</c:v>
                      </c:pt>
                      <c:pt idx="289">
                        <c:v>4.62</c:v>
                      </c:pt>
                      <c:pt idx="290">
                        <c:v>3.58</c:v>
                      </c:pt>
                      <c:pt idx="291">
                        <c:v>4.34</c:v>
                      </c:pt>
                      <c:pt idx="292">
                        <c:v>4.22</c:v>
                      </c:pt>
                      <c:pt idx="293">
                        <c:v>4.2300000000000004</c:v>
                      </c:pt>
                      <c:pt idx="294">
                        <c:v>3.85</c:v>
                      </c:pt>
                      <c:pt idx="295">
                        <c:v>3.74</c:v>
                      </c:pt>
                      <c:pt idx="296">
                        <c:v>3.7</c:v>
                      </c:pt>
                      <c:pt idx="297">
                        <c:v>3.77</c:v>
                      </c:pt>
                      <c:pt idx="298">
                        <c:v>4.1500000000000004</c:v>
                      </c:pt>
                      <c:pt idx="299">
                        <c:v>3.78</c:v>
                      </c:pt>
                      <c:pt idx="300">
                        <c:v>4.2</c:v>
                      </c:pt>
                      <c:pt idx="301">
                        <c:v>4.68</c:v>
                      </c:pt>
                      <c:pt idx="302">
                        <c:v>4.71</c:v>
                      </c:pt>
                      <c:pt idx="303">
                        <c:v>4.53</c:v>
                      </c:pt>
                      <c:pt idx="304">
                        <c:v>4.3099999999999996</c:v>
                      </c:pt>
                      <c:pt idx="305">
                        <c:v>4.5199999999999996</c:v>
                      </c:pt>
                      <c:pt idx="306">
                        <c:v>3.99</c:v>
                      </c:pt>
                      <c:pt idx="307">
                        <c:v>3.8</c:v>
                      </c:pt>
                      <c:pt idx="308">
                        <c:v>3.68</c:v>
                      </c:pt>
                      <c:pt idx="309">
                        <c:v>3.62</c:v>
                      </c:pt>
                      <c:pt idx="310">
                        <c:v>3.56</c:v>
                      </c:pt>
                      <c:pt idx="311">
                        <c:v>3.8</c:v>
                      </c:pt>
                      <c:pt idx="312">
                        <c:v>3.57</c:v>
                      </c:pt>
                      <c:pt idx="313">
                        <c:v>3.46</c:v>
                      </c:pt>
                      <c:pt idx="314">
                        <c:v>3.43</c:v>
                      </c:pt>
                      <c:pt idx="315">
                        <c:v>3.36</c:v>
                      </c:pt>
                      <c:pt idx="316">
                        <c:v>3.52</c:v>
                      </c:pt>
                      <c:pt idx="317">
                        <c:v>3.85</c:v>
                      </c:pt>
                      <c:pt idx="318">
                        <c:v>3.78</c:v>
                      </c:pt>
                      <c:pt idx="319">
                        <c:v>3.56</c:v>
                      </c:pt>
                      <c:pt idx="320">
                        <c:v>3.42</c:v>
                      </c:pt>
                      <c:pt idx="321">
                        <c:v>3.32</c:v>
                      </c:pt>
                      <c:pt idx="322">
                        <c:v>3.42</c:v>
                      </c:pt>
                      <c:pt idx="323">
                        <c:v>3.38</c:v>
                      </c:pt>
                      <c:pt idx="324">
                        <c:v>3.33</c:v>
                      </c:pt>
                      <c:pt idx="325">
                        <c:v>3.01</c:v>
                      </c:pt>
                      <c:pt idx="326">
                        <c:v>2.85</c:v>
                      </c:pt>
                      <c:pt idx="327">
                        <c:v>2.74</c:v>
                      </c:pt>
                      <c:pt idx="328">
                        <c:v>2.86</c:v>
                      </c:pt>
                      <c:pt idx="329">
                        <c:v>2.85</c:v>
                      </c:pt>
                      <c:pt idx="330">
                        <c:v>2.6</c:v>
                      </c:pt>
                      <c:pt idx="331">
                        <c:v>2.59</c:v>
                      </c:pt>
                      <c:pt idx="332">
                        <c:v>2.69</c:v>
                      </c:pt>
                      <c:pt idx="333">
                        <c:v>3.59</c:v>
                      </c:pt>
                      <c:pt idx="334">
                        <c:v>3.58</c:v>
                      </c:pt>
                      <c:pt idx="335">
                        <c:v>2.9</c:v>
                      </c:pt>
                      <c:pt idx="336">
                        <c:v>3.11</c:v>
                      </c:pt>
                      <c:pt idx="337">
                        <c:v>3.39</c:v>
                      </c:pt>
                      <c:pt idx="338">
                        <c:v>3.53</c:v>
                      </c:pt>
                      <c:pt idx="339">
                        <c:v>3.39</c:v>
                      </c:pt>
                      <c:pt idx="340">
                        <c:v>3.24</c:v>
                      </c:pt>
                      <c:pt idx="341">
                        <c:v>3.16</c:v>
                      </c:pt>
                      <c:pt idx="342">
                        <c:v>3.11</c:v>
                      </c:pt>
                      <c:pt idx="343">
                        <c:v>3.07</c:v>
                      </c:pt>
                      <c:pt idx="344">
                        <c:v>2.95</c:v>
                      </c:pt>
                      <c:pt idx="345">
                        <c:v>2.96</c:v>
                      </c:pt>
                      <c:pt idx="346">
                        <c:v>2.99</c:v>
                      </c:pt>
                      <c:pt idx="347">
                        <c:v>3.11</c:v>
                      </c:pt>
                      <c:pt idx="348">
                        <c:v>3.1</c:v>
                      </c:pt>
                      <c:pt idx="349">
                        <c:v>3.44</c:v>
                      </c:pt>
                      <c:pt idx="350">
                        <c:v>3.73</c:v>
                      </c:pt>
                      <c:pt idx="351">
                        <c:v>4.1100000000000003</c:v>
                      </c:pt>
                      <c:pt idx="352">
                        <c:v>3.9</c:v>
                      </c:pt>
                      <c:pt idx="353">
                        <c:v>3.76</c:v>
                      </c:pt>
                      <c:pt idx="354">
                        <c:v>3.7</c:v>
                      </c:pt>
                      <c:pt idx="355">
                        <c:v>3.69</c:v>
                      </c:pt>
                      <c:pt idx="356">
                        <c:v>3.68</c:v>
                      </c:pt>
                      <c:pt idx="357">
                        <c:v>3.64</c:v>
                      </c:pt>
                      <c:pt idx="358">
                        <c:v>3.63</c:v>
                      </c:pt>
                      <c:pt idx="359">
                        <c:v>3.42</c:v>
                      </c:pt>
                      <c:pt idx="360">
                        <c:v>3.24</c:v>
                      </c:pt>
                      <c:pt idx="361">
                        <c:v>3.07</c:v>
                      </c:pt>
                      <c:pt idx="362">
                        <c:v>3.06</c:v>
                      </c:pt>
                      <c:pt idx="363">
                        <c:v>2.87</c:v>
                      </c:pt>
                      <c:pt idx="364">
                        <c:v>2.83</c:v>
                      </c:pt>
                      <c:pt idx="365">
                        <c:v>2.86</c:v>
                      </c:pt>
                      <c:pt idx="366">
                        <c:v>2.9</c:v>
                      </c:pt>
                      <c:pt idx="367">
                        <c:v>2.83</c:v>
                      </c:pt>
                      <c:pt idx="368">
                        <c:v>2.8</c:v>
                      </c:pt>
                      <c:pt idx="369">
                        <c:v>2.78</c:v>
                      </c:pt>
                      <c:pt idx="370">
                        <c:v>2.59</c:v>
                      </c:pt>
                      <c:pt idx="371">
                        <c:v>2.42</c:v>
                      </c:pt>
                      <c:pt idx="372">
                        <c:v>2.41</c:v>
                      </c:pt>
                      <c:pt idx="373">
                        <c:v>2.38</c:v>
                      </c:pt>
                      <c:pt idx="374">
                        <c:v>2.38</c:v>
                      </c:pt>
                      <c:pt idx="375">
                        <c:v>2.37</c:v>
                      </c:pt>
                      <c:pt idx="376">
                        <c:v>2.54</c:v>
                      </c:pt>
                      <c:pt idx="377">
                        <c:v>2.38</c:v>
                      </c:pt>
                      <c:pt idx="378">
                        <c:v>2.2999999999999998</c:v>
                      </c:pt>
                      <c:pt idx="379">
                        <c:v>2.29</c:v>
                      </c:pt>
                      <c:pt idx="380">
                        <c:v>2.2799999999999998</c:v>
                      </c:pt>
                      <c:pt idx="381">
                        <c:v>2.27</c:v>
                      </c:pt>
                      <c:pt idx="382">
                        <c:v>2.2000000000000002</c:v>
                      </c:pt>
                      <c:pt idx="383">
                        <c:v>2.17</c:v>
                      </c:pt>
                      <c:pt idx="384">
                        <c:v>2.0699999999999998</c:v>
                      </c:pt>
                      <c:pt idx="385">
                        <c:v>2.0299999999999998</c:v>
                      </c:pt>
                      <c:pt idx="386">
                        <c:v>2.04</c:v>
                      </c:pt>
                      <c:pt idx="387">
                        <c:v>2.08</c:v>
                      </c:pt>
                      <c:pt idx="388">
                        <c:v>2.2000000000000002</c:v>
                      </c:pt>
                      <c:pt idx="389">
                        <c:v>2.12</c:v>
                      </c:pt>
                      <c:pt idx="390">
                        <c:v>2.06</c:v>
                      </c:pt>
                      <c:pt idx="391">
                        <c:v>2.1</c:v>
                      </c:pt>
                      <c:pt idx="392">
                        <c:v>2.14</c:v>
                      </c:pt>
                      <c:pt idx="393">
                        <c:v>2.14</c:v>
                      </c:pt>
                      <c:pt idx="394">
                        <c:v>2.14</c:v>
                      </c:pt>
                      <c:pt idx="395">
                        <c:v>2.2599999999999998</c:v>
                      </c:pt>
                      <c:pt idx="396">
                        <c:v>2.12</c:v>
                      </c:pt>
                      <c:pt idx="397">
                        <c:v>2.1</c:v>
                      </c:pt>
                      <c:pt idx="398">
                        <c:v>2.04</c:v>
                      </c:pt>
                      <c:pt idx="399">
                        <c:v>2.02</c:v>
                      </c:pt>
                      <c:pt idx="400">
                        <c:v>2.09</c:v>
                      </c:pt>
                      <c:pt idx="401">
                        <c:v>2.14</c:v>
                      </c:pt>
                      <c:pt idx="402">
                        <c:v>2.57</c:v>
                      </c:pt>
                      <c:pt idx="403">
                        <c:v>2.78</c:v>
                      </c:pt>
                      <c:pt idx="404">
                        <c:v>2.57</c:v>
                      </c:pt>
                      <c:pt idx="405">
                        <c:v>2.36</c:v>
                      </c:pt>
                      <c:pt idx="406">
                        <c:v>2.27</c:v>
                      </c:pt>
                      <c:pt idx="407">
                        <c:v>2.2799999999999998</c:v>
                      </c:pt>
                      <c:pt idx="408">
                        <c:v>2.2200000000000002</c:v>
                      </c:pt>
                      <c:pt idx="409">
                        <c:v>2.17</c:v>
                      </c:pt>
                      <c:pt idx="410">
                        <c:v>2.0499999999999998</c:v>
                      </c:pt>
                      <c:pt idx="411">
                        <c:v>2.0099999999999998</c:v>
                      </c:pt>
                      <c:pt idx="412">
                        <c:v>1.9</c:v>
                      </c:pt>
                      <c:pt idx="413">
                        <c:v>1.85</c:v>
                      </c:pt>
                      <c:pt idx="414">
                        <c:v>1.84</c:v>
                      </c:pt>
                      <c:pt idx="415">
                        <c:v>1.9</c:v>
                      </c:pt>
                      <c:pt idx="416">
                        <c:v>1.9</c:v>
                      </c:pt>
                      <c:pt idx="417">
                        <c:v>1.96</c:v>
                      </c:pt>
                      <c:pt idx="418">
                        <c:v>1.9</c:v>
                      </c:pt>
                      <c:pt idx="419">
                        <c:v>1.91</c:v>
                      </c:pt>
                      <c:pt idx="420">
                        <c:v>1.97</c:v>
                      </c:pt>
                      <c:pt idx="421">
                        <c:v>1.96</c:v>
                      </c:pt>
                      <c:pt idx="422">
                        <c:v>1.97</c:v>
                      </c:pt>
                      <c:pt idx="423">
                        <c:v>1.94</c:v>
                      </c:pt>
                      <c:pt idx="424">
                        <c:v>1.91</c:v>
                      </c:pt>
                      <c:pt idx="425">
                        <c:v>2.08</c:v>
                      </c:pt>
                      <c:pt idx="426">
                        <c:v>1.97</c:v>
                      </c:pt>
                      <c:pt idx="427">
                        <c:v>1.89</c:v>
                      </c:pt>
                      <c:pt idx="428">
                        <c:v>1.88</c:v>
                      </c:pt>
                      <c:pt idx="429">
                        <c:v>1.77</c:v>
                      </c:pt>
                      <c:pt idx="430">
                        <c:v>2.1</c:v>
                      </c:pt>
                      <c:pt idx="431">
                        <c:v>1.92</c:v>
                      </c:pt>
                      <c:pt idx="432">
                        <c:v>1.89</c:v>
                      </c:pt>
                      <c:pt idx="433">
                        <c:v>1.8</c:v>
                      </c:pt>
                      <c:pt idx="434">
                        <c:v>1.79</c:v>
                      </c:pt>
                      <c:pt idx="435">
                        <c:v>1.8</c:v>
                      </c:pt>
                      <c:pt idx="436">
                        <c:v>1.8</c:v>
                      </c:pt>
                      <c:pt idx="437">
                        <c:v>1.8</c:v>
                      </c:pt>
                      <c:pt idx="438">
                        <c:v>1.88</c:v>
                      </c:pt>
                      <c:pt idx="439">
                        <c:v>1.75</c:v>
                      </c:pt>
                      <c:pt idx="440">
                        <c:v>1.7</c:v>
                      </c:pt>
                      <c:pt idx="441">
                        <c:v>1.64</c:v>
                      </c:pt>
                      <c:pt idx="442">
                        <c:v>1.67</c:v>
                      </c:pt>
                      <c:pt idx="443">
                        <c:v>1.71</c:v>
                      </c:pt>
                      <c:pt idx="444">
                        <c:v>1.74</c:v>
                      </c:pt>
                      <c:pt idx="445">
                        <c:v>1.7</c:v>
                      </c:pt>
                      <c:pt idx="446">
                        <c:v>1.66</c:v>
                      </c:pt>
                      <c:pt idx="447">
                        <c:v>1.87</c:v>
                      </c:pt>
                      <c:pt idx="448">
                        <c:v>1.99</c:v>
                      </c:pt>
                      <c:pt idx="449">
                        <c:v>2.04</c:v>
                      </c:pt>
                      <c:pt idx="450">
                        <c:v>2.0499999999999998</c:v>
                      </c:pt>
                      <c:pt idx="451">
                        <c:v>2.0299999999999998</c:v>
                      </c:pt>
                      <c:pt idx="452">
                        <c:v>1.95</c:v>
                      </c:pt>
                      <c:pt idx="453">
                        <c:v>1.81</c:v>
                      </c:pt>
                      <c:pt idx="454">
                        <c:v>1.68</c:v>
                      </c:pt>
                      <c:pt idx="455">
                        <c:v>1.54</c:v>
                      </c:pt>
                      <c:pt idx="456">
                        <c:v>1.64</c:v>
                      </c:pt>
                      <c:pt idx="457">
                        <c:v>1.6</c:v>
                      </c:pt>
                      <c:pt idx="458">
                        <c:v>1.68</c:v>
                      </c:pt>
                      <c:pt idx="459">
                        <c:v>1.71</c:v>
                      </c:pt>
                      <c:pt idx="460">
                        <c:v>1.72</c:v>
                      </c:pt>
                      <c:pt idx="461">
                        <c:v>1.85</c:v>
                      </c:pt>
                      <c:pt idx="462">
                        <c:v>1.95</c:v>
                      </c:pt>
                      <c:pt idx="463">
                        <c:v>1.97</c:v>
                      </c:pt>
                      <c:pt idx="464">
                        <c:v>1.88</c:v>
                      </c:pt>
                      <c:pt idx="465">
                        <c:v>1.77</c:v>
                      </c:pt>
                      <c:pt idx="466">
                        <c:v>1.73</c:v>
                      </c:pt>
                      <c:pt idx="467">
                        <c:v>1.76</c:v>
                      </c:pt>
                      <c:pt idx="468">
                        <c:v>1.64</c:v>
                      </c:pt>
                      <c:pt idx="469">
                        <c:v>1.49</c:v>
                      </c:pt>
                      <c:pt idx="470">
                        <c:v>1.34</c:v>
                      </c:pt>
                      <c:pt idx="471">
                        <c:v>1.25</c:v>
                      </c:pt>
                      <c:pt idx="472">
                        <c:v>1.37</c:v>
                      </c:pt>
                      <c:pt idx="473">
                        <c:v>1.7</c:v>
                      </c:pt>
                      <c:pt idx="474">
                        <c:v>1.78</c:v>
                      </c:pt>
                      <c:pt idx="475">
                        <c:v>1.82</c:v>
                      </c:pt>
                      <c:pt idx="476">
                        <c:v>1.81</c:v>
                      </c:pt>
                      <c:pt idx="477">
                        <c:v>1.82</c:v>
                      </c:pt>
                      <c:pt idx="478">
                        <c:v>1.87</c:v>
                      </c:pt>
                      <c:pt idx="479">
                        <c:v>1.91</c:v>
                      </c:pt>
                      <c:pt idx="480">
                        <c:v>1.99</c:v>
                      </c:pt>
                      <c:pt idx="481">
                        <c:v>2.15</c:v>
                      </c:pt>
                      <c:pt idx="482">
                        <c:v>1.89</c:v>
                      </c:pt>
                      <c:pt idx="483">
                        <c:v>1.77</c:v>
                      </c:pt>
                      <c:pt idx="484">
                        <c:v>1.89</c:v>
                      </c:pt>
                      <c:pt idx="485">
                        <c:v>2.13</c:v>
                      </c:pt>
                      <c:pt idx="486">
                        <c:v>2.1</c:v>
                      </c:pt>
                      <c:pt idx="487">
                        <c:v>2.09</c:v>
                      </c:pt>
                      <c:pt idx="488">
                        <c:v>2.0699999999999998</c:v>
                      </c:pt>
                      <c:pt idx="489">
                        <c:v>2.06</c:v>
                      </c:pt>
                      <c:pt idx="490">
                        <c:v>2</c:v>
                      </c:pt>
                      <c:pt idx="491">
                        <c:v>1.97</c:v>
                      </c:pt>
                      <c:pt idx="492">
                        <c:v>1.98</c:v>
                      </c:pt>
                      <c:pt idx="493">
                        <c:v>2.4900000000000002</c:v>
                      </c:pt>
                      <c:pt idx="494">
                        <c:v>2.67</c:v>
                      </c:pt>
                      <c:pt idx="495">
                        <c:v>2.4500000000000002</c:v>
                      </c:pt>
                      <c:pt idx="496">
                        <c:v>2.14</c:v>
                      </c:pt>
                      <c:pt idx="497">
                        <c:v>1.96</c:v>
                      </c:pt>
                      <c:pt idx="498">
                        <c:v>2.25</c:v>
                      </c:pt>
                      <c:pt idx="499">
                        <c:v>3.16</c:v>
                      </c:pt>
                      <c:pt idx="500">
                        <c:v>2.56</c:v>
                      </c:pt>
                      <c:pt idx="501">
                        <c:v>2.33</c:v>
                      </c:pt>
                      <c:pt idx="502">
                        <c:v>2.12</c:v>
                      </c:pt>
                      <c:pt idx="503">
                        <c:v>2.2799999999999998</c:v>
                      </c:pt>
                      <c:pt idx="504">
                        <c:v>2.54</c:v>
                      </c:pt>
                      <c:pt idx="505">
                        <c:v>2.8</c:v>
                      </c:pt>
                      <c:pt idx="506">
                        <c:v>2.54</c:v>
                      </c:pt>
                      <c:pt idx="507">
                        <c:v>2.44</c:v>
                      </c:pt>
                      <c:pt idx="508">
                        <c:v>2.33</c:v>
                      </c:pt>
                      <c:pt idx="509">
                        <c:v>2.25</c:v>
                      </c:pt>
                      <c:pt idx="510">
                        <c:v>2.1</c:v>
                      </c:pt>
                      <c:pt idx="511">
                        <c:v>1.96</c:v>
                      </c:pt>
                      <c:pt idx="512">
                        <c:v>1.75</c:v>
                      </c:pt>
                      <c:pt idx="513">
                        <c:v>1.73</c:v>
                      </c:pt>
                      <c:pt idx="514">
                        <c:v>1.74</c:v>
                      </c:pt>
                      <c:pt idx="515">
                        <c:v>1.92</c:v>
                      </c:pt>
                      <c:pt idx="516">
                        <c:v>1.89</c:v>
                      </c:pt>
                      <c:pt idx="517">
                        <c:v>1.98</c:v>
                      </c:pt>
                      <c:pt idx="518">
                        <c:v>1.95</c:v>
                      </c:pt>
                      <c:pt idx="519">
                        <c:v>2</c:v>
                      </c:pt>
                      <c:pt idx="520">
                        <c:v>1.98</c:v>
                      </c:pt>
                      <c:pt idx="521">
                        <c:v>1.99</c:v>
                      </c:pt>
                      <c:pt idx="522">
                        <c:v>2</c:v>
                      </c:pt>
                      <c:pt idx="523">
                        <c:v>1.94</c:v>
                      </c:pt>
                      <c:pt idx="524">
                        <c:v>2</c:v>
                      </c:pt>
                      <c:pt idx="525">
                        <c:v>1.97</c:v>
                      </c:pt>
                      <c:pt idx="526">
                        <c:v>1.99</c:v>
                      </c:pt>
                      <c:pt idx="527">
                        <c:v>1.93</c:v>
                      </c:pt>
                      <c:pt idx="528">
                        <c:v>1.94</c:v>
                      </c:pt>
                      <c:pt idx="529">
                        <c:v>1.81</c:v>
                      </c:pt>
                      <c:pt idx="530">
                        <c:v>1.72</c:v>
                      </c:pt>
                      <c:pt idx="531">
                        <c:v>1.69</c:v>
                      </c:pt>
                      <c:pt idx="532">
                        <c:v>2.5</c:v>
                      </c:pt>
                      <c:pt idx="533">
                        <c:v>2.33</c:v>
                      </c:pt>
                      <c:pt idx="534">
                        <c:v>2.09</c:v>
                      </c:pt>
                      <c:pt idx="535">
                        <c:v>1.98</c:v>
                      </c:pt>
                      <c:pt idx="536">
                        <c:v>2.06</c:v>
                      </c:pt>
                      <c:pt idx="537">
                        <c:v>2.2200000000000002</c:v>
                      </c:pt>
                      <c:pt idx="538">
                        <c:v>2.2200000000000002</c:v>
                      </c:pt>
                      <c:pt idx="539">
                        <c:v>2.38</c:v>
                      </c:pt>
                      <c:pt idx="540">
                        <c:v>2.64</c:v>
                      </c:pt>
                      <c:pt idx="541">
                        <c:v>2.36</c:v>
                      </c:pt>
                      <c:pt idx="542">
                        <c:v>2.58</c:v>
                      </c:pt>
                      <c:pt idx="543">
                        <c:v>2.4500000000000002</c:v>
                      </c:pt>
                      <c:pt idx="544">
                        <c:v>2.4900000000000002</c:v>
                      </c:pt>
                      <c:pt idx="545">
                        <c:v>2.6</c:v>
                      </c:pt>
                      <c:pt idx="546">
                        <c:v>3.04</c:v>
                      </c:pt>
                      <c:pt idx="547">
                        <c:v>3.15</c:v>
                      </c:pt>
                      <c:pt idx="548">
                        <c:v>2.94</c:v>
                      </c:pt>
                      <c:pt idx="549">
                        <c:v>3.68</c:v>
                      </c:pt>
                      <c:pt idx="550">
                        <c:v>3.1</c:v>
                      </c:pt>
                      <c:pt idx="551">
                        <c:v>3.13</c:v>
                      </c:pt>
                      <c:pt idx="552">
                        <c:v>2.85</c:v>
                      </c:pt>
                      <c:pt idx="553">
                        <c:v>3</c:v>
                      </c:pt>
                      <c:pt idx="554">
                        <c:v>2.71</c:v>
                      </c:pt>
                      <c:pt idx="555">
                        <c:v>2.61</c:v>
                      </c:pt>
                      <c:pt idx="556">
                        <c:v>2.54</c:v>
                      </c:pt>
                      <c:pt idx="557">
                        <c:v>2.4500000000000002</c:v>
                      </c:pt>
                      <c:pt idx="558">
                        <c:v>2.39</c:v>
                      </c:pt>
                      <c:pt idx="559">
                        <c:v>2.29</c:v>
                      </c:pt>
                      <c:pt idx="560">
                        <c:v>2.19</c:v>
                      </c:pt>
                      <c:pt idx="561">
                        <c:v>2.2400000000000002</c:v>
                      </c:pt>
                      <c:pt idx="562">
                        <c:v>2.02</c:v>
                      </c:pt>
                      <c:pt idx="563">
                        <c:v>1.98</c:v>
                      </c:pt>
                      <c:pt idx="564">
                        <c:v>1.99</c:v>
                      </c:pt>
                      <c:pt idx="565">
                        <c:v>1.88</c:v>
                      </c:pt>
                      <c:pt idx="566">
                        <c:v>1.82</c:v>
                      </c:pt>
                      <c:pt idx="567">
                        <c:v>1.75</c:v>
                      </c:pt>
                      <c:pt idx="568">
                        <c:v>1.74</c:v>
                      </c:pt>
                      <c:pt idx="569">
                        <c:v>1.75</c:v>
                      </c:pt>
                      <c:pt idx="570">
                        <c:v>1.76</c:v>
                      </c:pt>
                      <c:pt idx="571">
                        <c:v>1.72</c:v>
                      </c:pt>
                      <c:pt idx="572">
                        <c:v>1.66</c:v>
                      </c:pt>
                      <c:pt idx="573">
                        <c:v>1.59</c:v>
                      </c:pt>
                      <c:pt idx="574">
                        <c:v>1.52</c:v>
                      </c:pt>
                      <c:pt idx="575">
                        <c:v>1.58</c:v>
                      </c:pt>
                      <c:pt idx="576">
                        <c:v>1.64</c:v>
                      </c:pt>
                      <c:pt idx="577">
                        <c:v>1.58</c:v>
                      </c:pt>
                      <c:pt idx="578">
                        <c:v>1.45</c:v>
                      </c:pt>
                      <c:pt idx="579">
                        <c:v>1.45</c:v>
                      </c:pt>
                      <c:pt idx="580">
                        <c:v>1.4</c:v>
                      </c:pt>
                      <c:pt idx="581">
                        <c:v>1.38</c:v>
                      </c:pt>
                      <c:pt idx="582">
                        <c:v>1.32</c:v>
                      </c:pt>
                      <c:pt idx="583">
                        <c:v>1.31</c:v>
                      </c:pt>
                      <c:pt idx="584">
                        <c:v>1.28</c:v>
                      </c:pt>
                      <c:pt idx="585">
                        <c:v>1.31</c:v>
                      </c:pt>
                      <c:pt idx="586">
                        <c:v>1.3</c:v>
                      </c:pt>
                      <c:pt idx="587">
                        <c:v>1.39</c:v>
                      </c:pt>
                      <c:pt idx="588">
                        <c:v>1.48</c:v>
                      </c:pt>
                      <c:pt idx="589">
                        <c:v>1.49</c:v>
                      </c:pt>
                      <c:pt idx="590">
                        <c:v>1.48</c:v>
                      </c:pt>
                      <c:pt idx="591">
                        <c:v>1.44</c:v>
                      </c:pt>
                      <c:pt idx="592">
                        <c:v>1.59</c:v>
                      </c:pt>
                      <c:pt idx="593">
                        <c:v>1.1000000000000001</c:v>
                      </c:pt>
                      <c:pt idx="594">
                        <c:v>1.81</c:v>
                      </c:pt>
                      <c:pt idx="595">
                        <c:v>2.1</c:v>
                      </c:pt>
                      <c:pt idx="596">
                        <c:v>2</c:v>
                      </c:pt>
                      <c:pt idx="597">
                        <c:v>2</c:v>
                      </c:pt>
                      <c:pt idx="598">
                        <c:v>2.1</c:v>
                      </c:pt>
                      <c:pt idx="599">
                        <c:v>2.1</c:v>
                      </c:pt>
                      <c:pt idx="600">
                        <c:v>2.1800000000000002</c:v>
                      </c:pt>
                      <c:pt idx="601">
                        <c:v>2.3199999999999998</c:v>
                      </c:pt>
                      <c:pt idx="602">
                        <c:v>2.16</c:v>
                      </c:pt>
                      <c:pt idx="603">
                        <c:v>1.95</c:v>
                      </c:pt>
                      <c:pt idx="604">
                        <c:v>2.0099999999999998</c:v>
                      </c:pt>
                      <c:pt idx="605">
                        <c:v>2.2000000000000002</c:v>
                      </c:pt>
                      <c:pt idx="606">
                        <c:v>2.29</c:v>
                      </c:pt>
                      <c:pt idx="607">
                        <c:v>2.25</c:v>
                      </c:pt>
                      <c:pt idx="608">
                        <c:v>2.2599999999999998</c:v>
                      </c:pt>
                      <c:pt idx="609">
                        <c:v>2.27</c:v>
                      </c:pt>
                      <c:pt idx="610">
                        <c:v>2.34</c:v>
                      </c:pt>
                      <c:pt idx="611">
                        <c:v>2.35</c:v>
                      </c:pt>
                      <c:pt idx="612">
                        <c:v>3.45</c:v>
                      </c:pt>
                      <c:pt idx="613">
                        <c:v>3.09</c:v>
                      </c:pt>
                      <c:pt idx="614">
                        <c:v>2.99</c:v>
                      </c:pt>
                      <c:pt idx="615">
                        <c:v>3.03</c:v>
                      </c:pt>
                      <c:pt idx="616">
                        <c:v>3.15</c:v>
                      </c:pt>
                      <c:pt idx="617">
                        <c:v>3.24</c:v>
                      </c:pt>
                      <c:pt idx="618">
                        <c:v>3.51</c:v>
                      </c:pt>
                      <c:pt idx="619">
                        <c:v>4.08</c:v>
                      </c:pt>
                      <c:pt idx="620">
                        <c:v>3.79</c:v>
                      </c:pt>
                      <c:pt idx="621">
                        <c:v>4.4400000000000004</c:v>
                      </c:pt>
                      <c:pt idx="622">
                        <c:v>4.7300000000000004</c:v>
                      </c:pt>
                      <c:pt idx="623">
                        <c:v>4.46</c:v>
                      </c:pt>
                      <c:pt idx="624">
                        <c:v>4.4169999999999998</c:v>
                      </c:pt>
                      <c:pt idx="625">
                        <c:v>3.63</c:v>
                      </c:pt>
                      <c:pt idx="626">
                        <c:v>3.96</c:v>
                      </c:pt>
                      <c:pt idx="627">
                        <c:v>3.4</c:v>
                      </c:pt>
                      <c:pt idx="628">
                        <c:v>3.3</c:v>
                      </c:pt>
                      <c:pt idx="629">
                        <c:v>3.9</c:v>
                      </c:pt>
                      <c:pt idx="630">
                        <c:v>3.96</c:v>
                      </c:pt>
                      <c:pt idx="631">
                        <c:v>3.38</c:v>
                      </c:pt>
                      <c:pt idx="632">
                        <c:v>3.15</c:v>
                      </c:pt>
                      <c:pt idx="633">
                        <c:v>3.11</c:v>
                      </c:pt>
                      <c:pt idx="634">
                        <c:v>3.12</c:v>
                      </c:pt>
                      <c:pt idx="635">
                        <c:v>3.4</c:v>
                      </c:pt>
                      <c:pt idx="636">
                        <c:v>3</c:v>
                      </c:pt>
                      <c:pt idx="637">
                        <c:v>3.27</c:v>
                      </c:pt>
                      <c:pt idx="638">
                        <c:v>3.15</c:v>
                      </c:pt>
                      <c:pt idx="639">
                        <c:v>3.03</c:v>
                      </c:pt>
                      <c:pt idx="640">
                        <c:v>3</c:v>
                      </c:pt>
                      <c:pt idx="641">
                        <c:v>2.97</c:v>
                      </c:pt>
                      <c:pt idx="642">
                        <c:v>3.07</c:v>
                      </c:pt>
                      <c:pt idx="643">
                        <c:v>3.04</c:v>
                      </c:pt>
                      <c:pt idx="644">
                        <c:v>3.9</c:v>
                      </c:pt>
                      <c:pt idx="645">
                        <c:v>3.52</c:v>
                      </c:pt>
                      <c:pt idx="646">
                        <c:v>3.53</c:v>
                      </c:pt>
                      <c:pt idx="647">
                        <c:v>4.0199999999999996</c:v>
                      </c:pt>
                      <c:pt idx="648">
                        <c:v>3.91</c:v>
                      </c:pt>
                      <c:pt idx="649">
                        <c:v>3.76</c:v>
                      </c:pt>
                      <c:pt idx="650">
                        <c:v>3.54</c:v>
                      </c:pt>
                      <c:pt idx="651">
                        <c:v>3.49</c:v>
                      </c:pt>
                      <c:pt idx="652">
                        <c:v>3.55</c:v>
                      </c:pt>
                      <c:pt idx="653">
                        <c:v>3.47</c:v>
                      </c:pt>
                      <c:pt idx="654">
                        <c:v>3.4</c:v>
                      </c:pt>
                      <c:pt idx="655">
                        <c:v>3.38</c:v>
                      </c:pt>
                      <c:pt idx="656">
                        <c:v>3.43</c:v>
                      </c:pt>
                      <c:pt idx="657">
                        <c:v>3.45</c:v>
                      </c:pt>
                      <c:pt idx="658">
                        <c:v>3.39</c:v>
                      </c:pt>
                      <c:pt idx="659">
                        <c:v>3.27</c:v>
                      </c:pt>
                      <c:pt idx="660">
                        <c:v>3.28</c:v>
                      </c:pt>
                      <c:pt idx="661">
                        <c:v>3.08</c:v>
                      </c:pt>
                      <c:pt idx="662">
                        <c:v>2.9</c:v>
                      </c:pt>
                      <c:pt idx="663">
                        <c:v>2.75</c:v>
                      </c:pt>
                      <c:pt idx="664">
                        <c:v>2.63</c:v>
                      </c:pt>
                      <c:pt idx="665">
                        <c:v>2.54</c:v>
                      </c:pt>
                      <c:pt idx="666">
                        <c:v>2.54</c:v>
                      </c:pt>
                      <c:pt idx="667">
                        <c:v>2.63</c:v>
                      </c:pt>
                      <c:pt idx="668">
                        <c:v>2.64</c:v>
                      </c:pt>
                      <c:pt idx="669">
                        <c:v>2.62</c:v>
                      </c:pt>
                      <c:pt idx="670">
                        <c:v>2.58</c:v>
                      </c:pt>
                      <c:pt idx="671">
                        <c:v>2.54</c:v>
                      </c:pt>
                      <c:pt idx="672">
                        <c:v>2.5499999999999998</c:v>
                      </c:pt>
                      <c:pt idx="673">
                        <c:v>2.5</c:v>
                      </c:pt>
                      <c:pt idx="674">
                        <c:v>2.34</c:v>
                      </c:pt>
                      <c:pt idx="675">
                        <c:v>2.19</c:v>
                      </c:pt>
                      <c:pt idx="676">
                        <c:v>2.1</c:v>
                      </c:pt>
                      <c:pt idx="677">
                        <c:v>2.0499999999999998</c:v>
                      </c:pt>
                      <c:pt idx="678">
                        <c:v>2.04</c:v>
                      </c:pt>
                      <c:pt idx="679">
                        <c:v>2.0099999999999998</c:v>
                      </c:pt>
                      <c:pt idx="680">
                        <c:v>2</c:v>
                      </c:pt>
                      <c:pt idx="681">
                        <c:v>1.96</c:v>
                      </c:pt>
                      <c:pt idx="682">
                        <c:v>1.88</c:v>
                      </c:pt>
                      <c:pt idx="683">
                        <c:v>1.91</c:v>
                      </c:pt>
                      <c:pt idx="684">
                        <c:v>1.92</c:v>
                      </c:pt>
                      <c:pt idx="685">
                        <c:v>1.88</c:v>
                      </c:pt>
                      <c:pt idx="686">
                        <c:v>1.99</c:v>
                      </c:pt>
                      <c:pt idx="687">
                        <c:v>1.95</c:v>
                      </c:pt>
                      <c:pt idx="688">
                        <c:v>2</c:v>
                      </c:pt>
                      <c:pt idx="689">
                        <c:v>1.95</c:v>
                      </c:pt>
                      <c:pt idx="690">
                        <c:v>1.91</c:v>
                      </c:pt>
                      <c:pt idx="691">
                        <c:v>1.9</c:v>
                      </c:pt>
                      <c:pt idx="692">
                        <c:v>1.87</c:v>
                      </c:pt>
                      <c:pt idx="693">
                        <c:v>1.78</c:v>
                      </c:pt>
                      <c:pt idx="694">
                        <c:v>1.8</c:v>
                      </c:pt>
                      <c:pt idx="695">
                        <c:v>1.89</c:v>
                      </c:pt>
                      <c:pt idx="696">
                        <c:v>2.12</c:v>
                      </c:pt>
                      <c:pt idx="697">
                        <c:v>1.94</c:v>
                      </c:pt>
                      <c:pt idx="698">
                        <c:v>1.83</c:v>
                      </c:pt>
                      <c:pt idx="699">
                        <c:v>1.95</c:v>
                      </c:pt>
                      <c:pt idx="700">
                        <c:v>1.92</c:v>
                      </c:pt>
                      <c:pt idx="701">
                        <c:v>2.0099999999999998</c:v>
                      </c:pt>
                      <c:pt idx="702">
                        <c:v>1.95</c:v>
                      </c:pt>
                      <c:pt idx="703">
                        <c:v>2.14</c:v>
                      </c:pt>
                      <c:pt idx="704">
                        <c:v>2.1</c:v>
                      </c:pt>
                      <c:pt idx="705">
                        <c:v>2.57</c:v>
                      </c:pt>
                      <c:pt idx="706">
                        <c:v>3.14</c:v>
                      </c:pt>
                      <c:pt idx="707">
                        <c:v>2.73</c:v>
                      </c:pt>
                      <c:pt idx="708">
                        <c:v>2.5</c:v>
                      </c:pt>
                      <c:pt idx="709">
                        <c:v>2.41</c:v>
                      </c:pt>
                      <c:pt idx="710">
                        <c:v>2.48</c:v>
                      </c:pt>
                      <c:pt idx="711">
                        <c:v>2.4700000000000002</c:v>
                      </c:pt>
                      <c:pt idx="712">
                        <c:v>2.38</c:v>
                      </c:pt>
                      <c:pt idx="713">
                        <c:v>2.2799999999999998</c:v>
                      </c:pt>
                      <c:pt idx="714">
                        <c:v>2.12</c:v>
                      </c:pt>
                      <c:pt idx="715">
                        <c:v>2.04</c:v>
                      </c:pt>
                      <c:pt idx="716">
                        <c:v>2</c:v>
                      </c:pt>
                      <c:pt idx="717">
                        <c:v>2.02</c:v>
                      </c:pt>
                      <c:pt idx="718">
                        <c:v>2.08</c:v>
                      </c:pt>
                      <c:pt idx="719">
                        <c:v>1.99</c:v>
                      </c:pt>
                      <c:pt idx="720">
                        <c:v>1.92</c:v>
                      </c:pt>
                      <c:pt idx="721">
                        <c:v>2.02</c:v>
                      </c:pt>
                      <c:pt idx="722">
                        <c:v>1.98</c:v>
                      </c:pt>
                      <c:pt idx="723">
                        <c:v>2.0099999999999998</c:v>
                      </c:pt>
                      <c:pt idx="724">
                        <c:v>2.2599999999999998</c:v>
                      </c:pt>
                      <c:pt idx="725">
                        <c:v>2.5499999999999998</c:v>
                      </c:pt>
                      <c:pt idx="726">
                        <c:v>2.42</c:v>
                      </c:pt>
                      <c:pt idx="727">
                        <c:v>2.42</c:v>
                      </c:pt>
                      <c:pt idx="728">
                        <c:v>2.34</c:v>
                      </c:pt>
                      <c:pt idx="729">
                        <c:v>2.34</c:v>
                      </c:pt>
                      <c:pt idx="730">
                        <c:v>2.33</c:v>
                      </c:pt>
                      <c:pt idx="731">
                        <c:v>2.33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C92B-43DC-ABEC-13A7A059DAAA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2.39</c:v>
                      </c:pt>
                      <c:pt idx="1">
                        <c:v>2.39</c:v>
                      </c:pt>
                      <c:pt idx="2">
                        <c:v>2.3199999999999998</c:v>
                      </c:pt>
                      <c:pt idx="3">
                        <c:v>2.41</c:v>
                      </c:pt>
                      <c:pt idx="4">
                        <c:v>2.37</c:v>
                      </c:pt>
                      <c:pt idx="5">
                        <c:v>2.2799999999999998</c:v>
                      </c:pt>
                      <c:pt idx="6">
                        <c:v>2.1</c:v>
                      </c:pt>
                      <c:pt idx="7">
                        <c:v>1.98</c:v>
                      </c:pt>
                      <c:pt idx="8">
                        <c:v>1.89</c:v>
                      </c:pt>
                      <c:pt idx="9">
                        <c:v>2.06</c:v>
                      </c:pt>
                      <c:pt idx="10">
                        <c:v>2.06</c:v>
                      </c:pt>
                      <c:pt idx="11">
                        <c:v>2.14</c:v>
                      </c:pt>
                      <c:pt idx="12">
                        <c:v>2.12</c:v>
                      </c:pt>
                      <c:pt idx="13">
                        <c:v>2.13</c:v>
                      </c:pt>
                      <c:pt idx="14">
                        <c:v>2</c:v>
                      </c:pt>
                      <c:pt idx="15">
                        <c:v>1.92</c:v>
                      </c:pt>
                      <c:pt idx="16">
                        <c:v>1.88</c:v>
                      </c:pt>
                      <c:pt idx="17">
                        <c:v>1.95</c:v>
                      </c:pt>
                      <c:pt idx="18">
                        <c:v>2</c:v>
                      </c:pt>
                      <c:pt idx="19">
                        <c:v>2.06</c:v>
                      </c:pt>
                      <c:pt idx="20">
                        <c:v>1.89</c:v>
                      </c:pt>
                      <c:pt idx="21">
                        <c:v>1.78</c:v>
                      </c:pt>
                      <c:pt idx="22">
                        <c:v>1.65</c:v>
                      </c:pt>
                      <c:pt idx="23">
                        <c:v>1.71</c:v>
                      </c:pt>
                      <c:pt idx="24">
                        <c:v>1.73</c:v>
                      </c:pt>
                      <c:pt idx="25">
                        <c:v>1.72</c:v>
                      </c:pt>
                      <c:pt idx="26">
                        <c:v>1.64</c:v>
                      </c:pt>
                      <c:pt idx="27">
                        <c:v>1.58</c:v>
                      </c:pt>
                      <c:pt idx="28">
                        <c:v>1.56</c:v>
                      </c:pt>
                      <c:pt idx="29">
                        <c:v>1.57</c:v>
                      </c:pt>
                      <c:pt idx="30">
                        <c:v>1.56</c:v>
                      </c:pt>
                      <c:pt idx="31">
                        <c:v>1.52</c:v>
                      </c:pt>
                      <c:pt idx="32">
                        <c:v>1.59</c:v>
                      </c:pt>
                      <c:pt idx="33">
                        <c:v>1.84</c:v>
                      </c:pt>
                      <c:pt idx="34">
                        <c:v>1.62</c:v>
                      </c:pt>
                      <c:pt idx="35">
                        <c:v>1.5</c:v>
                      </c:pt>
                      <c:pt idx="36">
                        <c:v>1.51</c:v>
                      </c:pt>
                      <c:pt idx="37">
                        <c:v>1.6</c:v>
                      </c:pt>
                      <c:pt idx="38">
                        <c:v>1.68</c:v>
                      </c:pt>
                      <c:pt idx="39">
                        <c:v>2.0299999999999998</c:v>
                      </c:pt>
                      <c:pt idx="40">
                        <c:v>1.98</c:v>
                      </c:pt>
                      <c:pt idx="41">
                        <c:v>2.0299999999999998</c:v>
                      </c:pt>
                      <c:pt idx="42">
                        <c:v>2.1</c:v>
                      </c:pt>
                      <c:pt idx="43">
                        <c:v>2.08</c:v>
                      </c:pt>
                      <c:pt idx="44">
                        <c:v>2.13</c:v>
                      </c:pt>
                      <c:pt idx="45">
                        <c:v>2.44</c:v>
                      </c:pt>
                      <c:pt idx="46">
                        <c:v>2.46</c:v>
                      </c:pt>
                      <c:pt idx="47">
                        <c:v>2.4</c:v>
                      </c:pt>
                      <c:pt idx="48">
                        <c:v>2.2799999999999998</c:v>
                      </c:pt>
                      <c:pt idx="49">
                        <c:v>2.2000000000000002</c:v>
                      </c:pt>
                      <c:pt idx="50">
                        <c:v>2.14</c:v>
                      </c:pt>
                      <c:pt idx="51">
                        <c:v>2.08</c:v>
                      </c:pt>
                      <c:pt idx="52">
                        <c:v>1.95</c:v>
                      </c:pt>
                      <c:pt idx="53">
                        <c:v>1.8</c:v>
                      </c:pt>
                      <c:pt idx="54">
                        <c:v>1.71</c:v>
                      </c:pt>
                      <c:pt idx="55">
                        <c:v>1.72</c:v>
                      </c:pt>
                      <c:pt idx="56">
                        <c:v>1.71</c:v>
                      </c:pt>
                      <c:pt idx="57">
                        <c:v>1.69</c:v>
                      </c:pt>
                      <c:pt idx="58">
                        <c:v>1.6</c:v>
                      </c:pt>
                      <c:pt idx="59">
                        <c:v>1.52</c:v>
                      </c:pt>
                      <c:pt idx="60">
                        <c:v>1.52</c:v>
                      </c:pt>
                      <c:pt idx="61">
                        <c:v>1.67</c:v>
                      </c:pt>
                      <c:pt idx="62">
                        <c:v>1.67</c:v>
                      </c:pt>
                      <c:pt idx="63">
                        <c:v>1.5</c:v>
                      </c:pt>
                      <c:pt idx="64">
                        <c:v>1.31</c:v>
                      </c:pt>
                      <c:pt idx="65">
                        <c:v>1.28</c:v>
                      </c:pt>
                      <c:pt idx="66">
                        <c:v>1.34</c:v>
                      </c:pt>
                      <c:pt idx="67">
                        <c:v>1.55</c:v>
                      </c:pt>
                      <c:pt idx="68">
                        <c:v>1.5</c:v>
                      </c:pt>
                      <c:pt idx="69">
                        <c:v>1.59</c:v>
                      </c:pt>
                      <c:pt idx="70">
                        <c:v>1.06</c:v>
                      </c:pt>
                      <c:pt idx="71">
                        <c:v>1.56</c:v>
                      </c:pt>
                      <c:pt idx="72">
                        <c:v>1.49</c:v>
                      </c:pt>
                      <c:pt idx="73">
                        <c:v>1.44</c:v>
                      </c:pt>
                      <c:pt idx="74">
                        <c:v>1.35</c:v>
                      </c:pt>
                      <c:pt idx="75">
                        <c:v>1.34</c:v>
                      </c:pt>
                      <c:pt idx="76">
                        <c:v>1.3</c:v>
                      </c:pt>
                      <c:pt idx="77">
                        <c:v>1.25</c:v>
                      </c:pt>
                      <c:pt idx="78">
                        <c:v>1.2</c:v>
                      </c:pt>
                      <c:pt idx="79">
                        <c:v>1.1399999999999999</c:v>
                      </c:pt>
                      <c:pt idx="80">
                        <c:v>1.1499999999999999</c:v>
                      </c:pt>
                      <c:pt idx="81">
                        <c:v>1</c:v>
                      </c:pt>
                      <c:pt idx="82">
                        <c:v>1.05</c:v>
                      </c:pt>
                      <c:pt idx="83">
                        <c:v>1.04</c:v>
                      </c:pt>
                      <c:pt idx="84">
                        <c:v>1.04</c:v>
                      </c:pt>
                      <c:pt idx="85">
                        <c:v>1.02</c:v>
                      </c:pt>
                      <c:pt idx="86">
                        <c:v>1.04</c:v>
                      </c:pt>
                      <c:pt idx="87">
                        <c:v>1.02</c:v>
                      </c:pt>
                      <c:pt idx="88">
                        <c:v>0.95</c:v>
                      </c:pt>
                      <c:pt idx="89">
                        <c:v>0.94</c:v>
                      </c:pt>
                      <c:pt idx="90">
                        <c:v>0.94</c:v>
                      </c:pt>
                      <c:pt idx="91">
                        <c:v>0.9</c:v>
                      </c:pt>
                      <c:pt idx="92">
                        <c:v>0.93</c:v>
                      </c:pt>
                      <c:pt idx="93">
                        <c:v>0.95</c:v>
                      </c:pt>
                      <c:pt idx="94">
                        <c:v>0.96</c:v>
                      </c:pt>
                      <c:pt idx="95">
                        <c:v>0.94</c:v>
                      </c:pt>
                      <c:pt idx="96">
                        <c:v>0.9</c:v>
                      </c:pt>
                      <c:pt idx="97">
                        <c:v>1</c:v>
                      </c:pt>
                      <c:pt idx="98">
                        <c:v>1.1200000000000001</c:v>
                      </c:pt>
                      <c:pt idx="99">
                        <c:v>1.2</c:v>
                      </c:pt>
                      <c:pt idx="100">
                        <c:v>1.19</c:v>
                      </c:pt>
                      <c:pt idx="101">
                        <c:v>1.18</c:v>
                      </c:pt>
                      <c:pt idx="102">
                        <c:v>1.1100000000000001</c:v>
                      </c:pt>
                      <c:pt idx="103">
                        <c:v>1.25</c:v>
                      </c:pt>
                      <c:pt idx="104">
                        <c:v>1.5</c:v>
                      </c:pt>
                      <c:pt idx="105">
                        <c:v>1.36</c:v>
                      </c:pt>
                      <c:pt idx="106">
                        <c:v>1.3</c:v>
                      </c:pt>
                      <c:pt idx="107">
                        <c:v>1.6</c:v>
                      </c:pt>
                      <c:pt idx="108">
                        <c:v>1.6</c:v>
                      </c:pt>
                      <c:pt idx="109">
                        <c:v>1.56</c:v>
                      </c:pt>
                      <c:pt idx="110">
                        <c:v>1.56</c:v>
                      </c:pt>
                      <c:pt idx="111">
                        <c:v>1.75</c:v>
                      </c:pt>
                      <c:pt idx="112">
                        <c:v>1.82</c:v>
                      </c:pt>
                      <c:pt idx="113">
                        <c:v>1.79</c:v>
                      </c:pt>
                      <c:pt idx="114">
                        <c:v>1.81</c:v>
                      </c:pt>
                      <c:pt idx="115">
                        <c:v>2.0499999999999998</c:v>
                      </c:pt>
                      <c:pt idx="116">
                        <c:v>2.02</c:v>
                      </c:pt>
                      <c:pt idx="117">
                        <c:v>1.92</c:v>
                      </c:pt>
                      <c:pt idx="118">
                        <c:v>1.8</c:v>
                      </c:pt>
                      <c:pt idx="119">
                        <c:v>1.85</c:v>
                      </c:pt>
                      <c:pt idx="120">
                        <c:v>1.82</c:v>
                      </c:pt>
                      <c:pt idx="121">
                        <c:v>1.87</c:v>
                      </c:pt>
                      <c:pt idx="122">
                        <c:v>1.78</c:v>
                      </c:pt>
                      <c:pt idx="123">
                        <c:v>1.68</c:v>
                      </c:pt>
                      <c:pt idx="124">
                        <c:v>1.67</c:v>
                      </c:pt>
                      <c:pt idx="125">
                        <c:v>1.76</c:v>
                      </c:pt>
                      <c:pt idx="126">
                        <c:v>2.04</c:v>
                      </c:pt>
                      <c:pt idx="127">
                        <c:v>1.88</c:v>
                      </c:pt>
                      <c:pt idx="128">
                        <c:v>1.63</c:v>
                      </c:pt>
                      <c:pt idx="129">
                        <c:v>1.64</c:v>
                      </c:pt>
                      <c:pt idx="130">
                        <c:v>1.61</c:v>
                      </c:pt>
                      <c:pt idx="131">
                        <c:v>1.6</c:v>
                      </c:pt>
                      <c:pt idx="132">
                        <c:v>1.59</c:v>
                      </c:pt>
                      <c:pt idx="133">
                        <c:v>1.52</c:v>
                      </c:pt>
                      <c:pt idx="134">
                        <c:v>1.6</c:v>
                      </c:pt>
                      <c:pt idx="135">
                        <c:v>1.71</c:v>
                      </c:pt>
                      <c:pt idx="136">
                        <c:v>1.78</c:v>
                      </c:pt>
                      <c:pt idx="137">
                        <c:v>1.82</c:v>
                      </c:pt>
                      <c:pt idx="138">
                        <c:v>1.89</c:v>
                      </c:pt>
                      <c:pt idx="139">
                        <c:v>2.0099999999999998</c:v>
                      </c:pt>
                      <c:pt idx="140">
                        <c:v>1.8</c:v>
                      </c:pt>
                      <c:pt idx="141">
                        <c:v>1.61</c:v>
                      </c:pt>
                      <c:pt idx="142">
                        <c:v>1.68</c:v>
                      </c:pt>
                      <c:pt idx="143">
                        <c:v>1.8</c:v>
                      </c:pt>
                      <c:pt idx="144">
                        <c:v>1.79</c:v>
                      </c:pt>
                      <c:pt idx="145">
                        <c:v>1.88</c:v>
                      </c:pt>
                      <c:pt idx="146">
                        <c:v>1.62</c:v>
                      </c:pt>
                      <c:pt idx="147">
                        <c:v>1.65</c:v>
                      </c:pt>
                      <c:pt idx="148">
                        <c:v>1.56</c:v>
                      </c:pt>
                      <c:pt idx="149">
                        <c:v>1.54</c:v>
                      </c:pt>
                      <c:pt idx="150">
                        <c:v>2</c:v>
                      </c:pt>
                      <c:pt idx="151">
                        <c:v>1.98</c:v>
                      </c:pt>
                      <c:pt idx="152">
                        <c:v>2.04</c:v>
                      </c:pt>
                      <c:pt idx="153">
                        <c:v>2.0299999999999998</c:v>
                      </c:pt>
                      <c:pt idx="154">
                        <c:v>2.2999999999999998</c:v>
                      </c:pt>
                      <c:pt idx="155">
                        <c:v>2.25</c:v>
                      </c:pt>
                      <c:pt idx="156">
                        <c:v>2.2799999999999998</c:v>
                      </c:pt>
                      <c:pt idx="157">
                        <c:v>2.1800000000000002</c:v>
                      </c:pt>
                      <c:pt idx="158">
                        <c:v>2.4</c:v>
                      </c:pt>
                      <c:pt idx="159">
                        <c:v>3</c:v>
                      </c:pt>
                      <c:pt idx="160">
                        <c:v>2.78</c:v>
                      </c:pt>
                      <c:pt idx="161">
                        <c:v>2.67</c:v>
                      </c:pt>
                      <c:pt idx="162">
                        <c:v>2.76</c:v>
                      </c:pt>
                      <c:pt idx="163">
                        <c:v>2.85</c:v>
                      </c:pt>
                      <c:pt idx="164">
                        <c:v>2.9</c:v>
                      </c:pt>
                      <c:pt idx="165">
                        <c:v>3.03</c:v>
                      </c:pt>
                      <c:pt idx="166">
                        <c:v>3</c:v>
                      </c:pt>
                      <c:pt idx="167">
                        <c:v>2.82</c:v>
                      </c:pt>
                      <c:pt idx="168">
                        <c:v>2.76</c:v>
                      </c:pt>
                      <c:pt idx="169">
                        <c:v>2.64</c:v>
                      </c:pt>
                      <c:pt idx="170">
                        <c:v>2.46</c:v>
                      </c:pt>
                      <c:pt idx="171">
                        <c:v>2.38</c:v>
                      </c:pt>
                      <c:pt idx="172">
                        <c:v>2.2999999999999998</c:v>
                      </c:pt>
                      <c:pt idx="173">
                        <c:v>2.21</c:v>
                      </c:pt>
                      <c:pt idx="174">
                        <c:v>2.1800000000000002</c:v>
                      </c:pt>
                      <c:pt idx="175">
                        <c:v>2.2000000000000002</c:v>
                      </c:pt>
                      <c:pt idx="176">
                        <c:v>2.4</c:v>
                      </c:pt>
                      <c:pt idx="177">
                        <c:v>2.2200000000000002</c:v>
                      </c:pt>
                      <c:pt idx="178">
                        <c:v>2.3199999999999998</c:v>
                      </c:pt>
                      <c:pt idx="179">
                        <c:v>2.46</c:v>
                      </c:pt>
                      <c:pt idx="180">
                        <c:v>2.46</c:v>
                      </c:pt>
                      <c:pt idx="181">
                        <c:v>2.38</c:v>
                      </c:pt>
                      <c:pt idx="182">
                        <c:v>2.2000000000000002</c:v>
                      </c:pt>
                      <c:pt idx="183">
                        <c:v>2.0499999999999998</c:v>
                      </c:pt>
                      <c:pt idx="184">
                        <c:v>1.94</c:v>
                      </c:pt>
                      <c:pt idx="185">
                        <c:v>1.84</c:v>
                      </c:pt>
                      <c:pt idx="186">
                        <c:v>1.82</c:v>
                      </c:pt>
                      <c:pt idx="187">
                        <c:v>1.99</c:v>
                      </c:pt>
                      <c:pt idx="188">
                        <c:v>1.98</c:v>
                      </c:pt>
                      <c:pt idx="189">
                        <c:v>1.85</c:v>
                      </c:pt>
                      <c:pt idx="190">
                        <c:v>1.7</c:v>
                      </c:pt>
                      <c:pt idx="191">
                        <c:v>1.61</c:v>
                      </c:pt>
                      <c:pt idx="192">
                        <c:v>1.58</c:v>
                      </c:pt>
                      <c:pt idx="193">
                        <c:v>1.74</c:v>
                      </c:pt>
                      <c:pt idx="194">
                        <c:v>1.69</c:v>
                      </c:pt>
                      <c:pt idx="195">
                        <c:v>1.62</c:v>
                      </c:pt>
                      <c:pt idx="196">
                        <c:v>1.63</c:v>
                      </c:pt>
                      <c:pt idx="197">
                        <c:v>1.92</c:v>
                      </c:pt>
                      <c:pt idx="198">
                        <c:v>2</c:v>
                      </c:pt>
                      <c:pt idx="199">
                        <c:v>1.95</c:v>
                      </c:pt>
                      <c:pt idx="200">
                        <c:v>1.73</c:v>
                      </c:pt>
                      <c:pt idx="201">
                        <c:v>1.61</c:v>
                      </c:pt>
                      <c:pt idx="202">
                        <c:v>1.64</c:v>
                      </c:pt>
                      <c:pt idx="203">
                        <c:v>1.52</c:v>
                      </c:pt>
                      <c:pt idx="204">
                        <c:v>1.59</c:v>
                      </c:pt>
                      <c:pt idx="205">
                        <c:v>1.62</c:v>
                      </c:pt>
                      <c:pt idx="206">
                        <c:v>1.6</c:v>
                      </c:pt>
                      <c:pt idx="207">
                        <c:v>1.71</c:v>
                      </c:pt>
                      <c:pt idx="208">
                        <c:v>1.9</c:v>
                      </c:pt>
                      <c:pt idx="209">
                        <c:v>1.8</c:v>
                      </c:pt>
                      <c:pt idx="210">
                        <c:v>1.86</c:v>
                      </c:pt>
                      <c:pt idx="211">
                        <c:v>1.82</c:v>
                      </c:pt>
                      <c:pt idx="212">
                        <c:v>1.78</c:v>
                      </c:pt>
                      <c:pt idx="213">
                        <c:v>1.73</c:v>
                      </c:pt>
                      <c:pt idx="214">
                        <c:v>1.74</c:v>
                      </c:pt>
                      <c:pt idx="215">
                        <c:v>1.71</c:v>
                      </c:pt>
                      <c:pt idx="216">
                        <c:v>1.8</c:v>
                      </c:pt>
                      <c:pt idx="217">
                        <c:v>2.1</c:v>
                      </c:pt>
                      <c:pt idx="218">
                        <c:v>1.82</c:v>
                      </c:pt>
                      <c:pt idx="219">
                        <c:v>1.7</c:v>
                      </c:pt>
                      <c:pt idx="220">
                        <c:v>1.67</c:v>
                      </c:pt>
                      <c:pt idx="221">
                        <c:v>1.62</c:v>
                      </c:pt>
                      <c:pt idx="222">
                        <c:v>1.59</c:v>
                      </c:pt>
                      <c:pt idx="223">
                        <c:v>1.53</c:v>
                      </c:pt>
                      <c:pt idx="224">
                        <c:v>1.68</c:v>
                      </c:pt>
                      <c:pt idx="225">
                        <c:v>1.64</c:v>
                      </c:pt>
                      <c:pt idx="226">
                        <c:v>1.7</c:v>
                      </c:pt>
                      <c:pt idx="227">
                        <c:v>1.65</c:v>
                      </c:pt>
                      <c:pt idx="228">
                        <c:v>1.55</c:v>
                      </c:pt>
                      <c:pt idx="229">
                        <c:v>1.55</c:v>
                      </c:pt>
                      <c:pt idx="230">
                        <c:v>1.52</c:v>
                      </c:pt>
                      <c:pt idx="231">
                        <c:v>1.46</c:v>
                      </c:pt>
                      <c:pt idx="232">
                        <c:v>1.34</c:v>
                      </c:pt>
                      <c:pt idx="233">
                        <c:v>1.3</c:v>
                      </c:pt>
                      <c:pt idx="234">
                        <c:v>1.2</c:v>
                      </c:pt>
                      <c:pt idx="235">
                        <c:v>1.26</c:v>
                      </c:pt>
                      <c:pt idx="236">
                        <c:v>1.37</c:v>
                      </c:pt>
                      <c:pt idx="237">
                        <c:v>1.34</c:v>
                      </c:pt>
                      <c:pt idx="238">
                        <c:v>1.26</c:v>
                      </c:pt>
                      <c:pt idx="239">
                        <c:v>1.61</c:v>
                      </c:pt>
                      <c:pt idx="240">
                        <c:v>1.71</c:v>
                      </c:pt>
                      <c:pt idx="241">
                        <c:v>1.62</c:v>
                      </c:pt>
                      <c:pt idx="242">
                        <c:v>1.71</c:v>
                      </c:pt>
                      <c:pt idx="243">
                        <c:v>1.8</c:v>
                      </c:pt>
                      <c:pt idx="244">
                        <c:v>1.74</c:v>
                      </c:pt>
                      <c:pt idx="245">
                        <c:v>2.02</c:v>
                      </c:pt>
                      <c:pt idx="246">
                        <c:v>1.62</c:v>
                      </c:pt>
                      <c:pt idx="247">
                        <c:v>1.57</c:v>
                      </c:pt>
                      <c:pt idx="248">
                        <c:v>1.71</c:v>
                      </c:pt>
                      <c:pt idx="249">
                        <c:v>1.9</c:v>
                      </c:pt>
                      <c:pt idx="250">
                        <c:v>1.89</c:v>
                      </c:pt>
                      <c:pt idx="251">
                        <c:v>1.87</c:v>
                      </c:pt>
                      <c:pt idx="252">
                        <c:v>1.52</c:v>
                      </c:pt>
                      <c:pt idx="253">
                        <c:v>1.46</c:v>
                      </c:pt>
                      <c:pt idx="254">
                        <c:v>1.64</c:v>
                      </c:pt>
                      <c:pt idx="255">
                        <c:v>1.93</c:v>
                      </c:pt>
                      <c:pt idx="256">
                        <c:v>2.56</c:v>
                      </c:pt>
                      <c:pt idx="257">
                        <c:v>2.35</c:v>
                      </c:pt>
                      <c:pt idx="258">
                        <c:v>2.38</c:v>
                      </c:pt>
                      <c:pt idx="259">
                        <c:v>2.09</c:v>
                      </c:pt>
                      <c:pt idx="260">
                        <c:v>2.1</c:v>
                      </c:pt>
                      <c:pt idx="261">
                        <c:v>2.13</c:v>
                      </c:pt>
                      <c:pt idx="262">
                        <c:v>2.13</c:v>
                      </c:pt>
                      <c:pt idx="263">
                        <c:v>1.95</c:v>
                      </c:pt>
                      <c:pt idx="264">
                        <c:v>1.83</c:v>
                      </c:pt>
                      <c:pt idx="265">
                        <c:v>2</c:v>
                      </c:pt>
                      <c:pt idx="266">
                        <c:v>1.96</c:v>
                      </c:pt>
                      <c:pt idx="267">
                        <c:v>1.8</c:v>
                      </c:pt>
                      <c:pt idx="268">
                        <c:v>1.7</c:v>
                      </c:pt>
                      <c:pt idx="269">
                        <c:v>1.71</c:v>
                      </c:pt>
                      <c:pt idx="270">
                        <c:v>1.72</c:v>
                      </c:pt>
                      <c:pt idx="271">
                        <c:v>2.02</c:v>
                      </c:pt>
                      <c:pt idx="272">
                        <c:v>1.68</c:v>
                      </c:pt>
                      <c:pt idx="273">
                        <c:v>1.64</c:v>
                      </c:pt>
                      <c:pt idx="274">
                        <c:v>1.53</c:v>
                      </c:pt>
                      <c:pt idx="275">
                        <c:v>1.48</c:v>
                      </c:pt>
                      <c:pt idx="276">
                        <c:v>1.62</c:v>
                      </c:pt>
                      <c:pt idx="277">
                        <c:v>1.6</c:v>
                      </c:pt>
                      <c:pt idx="278">
                        <c:v>1.71</c:v>
                      </c:pt>
                      <c:pt idx="279">
                        <c:v>1.62</c:v>
                      </c:pt>
                      <c:pt idx="280">
                        <c:v>1.5</c:v>
                      </c:pt>
                      <c:pt idx="281">
                        <c:v>1.99</c:v>
                      </c:pt>
                      <c:pt idx="282">
                        <c:v>1.69</c:v>
                      </c:pt>
                      <c:pt idx="283">
                        <c:v>1.57</c:v>
                      </c:pt>
                      <c:pt idx="284">
                        <c:v>1.63</c:v>
                      </c:pt>
                      <c:pt idx="285">
                        <c:v>1.56</c:v>
                      </c:pt>
                      <c:pt idx="286">
                        <c:v>1.65</c:v>
                      </c:pt>
                      <c:pt idx="287">
                        <c:v>2</c:v>
                      </c:pt>
                      <c:pt idx="288">
                        <c:v>1.84</c:v>
                      </c:pt>
                      <c:pt idx="289">
                        <c:v>1.65</c:v>
                      </c:pt>
                      <c:pt idx="290">
                        <c:v>1.61</c:v>
                      </c:pt>
                      <c:pt idx="291">
                        <c:v>1.8</c:v>
                      </c:pt>
                      <c:pt idx="292">
                        <c:v>1.91</c:v>
                      </c:pt>
                      <c:pt idx="293">
                        <c:v>2.0299999999999998</c:v>
                      </c:pt>
                      <c:pt idx="294">
                        <c:v>2.1</c:v>
                      </c:pt>
                      <c:pt idx="295">
                        <c:v>1.95</c:v>
                      </c:pt>
                      <c:pt idx="296">
                        <c:v>1.89</c:v>
                      </c:pt>
                      <c:pt idx="297">
                        <c:v>1.85</c:v>
                      </c:pt>
                      <c:pt idx="298">
                        <c:v>1.81</c:v>
                      </c:pt>
                      <c:pt idx="299">
                        <c:v>1.79</c:v>
                      </c:pt>
                      <c:pt idx="300">
                        <c:v>1.86</c:v>
                      </c:pt>
                      <c:pt idx="301">
                        <c:v>1.77</c:v>
                      </c:pt>
                      <c:pt idx="302">
                        <c:v>1.84</c:v>
                      </c:pt>
                      <c:pt idx="303">
                        <c:v>1.72</c:v>
                      </c:pt>
                      <c:pt idx="304">
                        <c:v>2.52</c:v>
                      </c:pt>
                      <c:pt idx="305">
                        <c:v>2.29</c:v>
                      </c:pt>
                      <c:pt idx="306">
                        <c:v>2.37</c:v>
                      </c:pt>
                      <c:pt idx="307">
                        <c:v>2.46</c:v>
                      </c:pt>
                      <c:pt idx="308">
                        <c:v>2.34</c:v>
                      </c:pt>
                      <c:pt idx="309">
                        <c:v>2.13</c:v>
                      </c:pt>
                      <c:pt idx="310">
                        <c:v>2.0299999999999998</c:v>
                      </c:pt>
                      <c:pt idx="311">
                        <c:v>2.0299999999999998</c:v>
                      </c:pt>
                      <c:pt idx="312">
                        <c:v>2.3199999999999998</c:v>
                      </c:pt>
                      <c:pt idx="313">
                        <c:v>2.2999999999999998</c:v>
                      </c:pt>
                      <c:pt idx="314">
                        <c:v>2.0699999999999998</c:v>
                      </c:pt>
                      <c:pt idx="315">
                        <c:v>1.9</c:v>
                      </c:pt>
                      <c:pt idx="316">
                        <c:v>1.82</c:v>
                      </c:pt>
                      <c:pt idx="317">
                        <c:v>1.8</c:v>
                      </c:pt>
                      <c:pt idx="318">
                        <c:v>1.68</c:v>
                      </c:pt>
                      <c:pt idx="319">
                        <c:v>1.65</c:v>
                      </c:pt>
                      <c:pt idx="320">
                        <c:v>1.62</c:v>
                      </c:pt>
                      <c:pt idx="321">
                        <c:v>1.55</c:v>
                      </c:pt>
                      <c:pt idx="322">
                        <c:v>1.63</c:v>
                      </c:pt>
                      <c:pt idx="323">
                        <c:v>1.5</c:v>
                      </c:pt>
                      <c:pt idx="324">
                        <c:v>1.56</c:v>
                      </c:pt>
                      <c:pt idx="325">
                        <c:v>1.62</c:v>
                      </c:pt>
                      <c:pt idx="326">
                        <c:v>1.66</c:v>
                      </c:pt>
                      <c:pt idx="327">
                        <c:v>1.66</c:v>
                      </c:pt>
                      <c:pt idx="328">
                        <c:v>1.71</c:v>
                      </c:pt>
                      <c:pt idx="329">
                        <c:v>1.68</c:v>
                      </c:pt>
                      <c:pt idx="330">
                        <c:v>1.8</c:v>
                      </c:pt>
                      <c:pt idx="331">
                        <c:v>1.59</c:v>
                      </c:pt>
                      <c:pt idx="332">
                        <c:v>1.85</c:v>
                      </c:pt>
                      <c:pt idx="333">
                        <c:v>1.7</c:v>
                      </c:pt>
                      <c:pt idx="334">
                        <c:v>1.64</c:v>
                      </c:pt>
                      <c:pt idx="335">
                        <c:v>1.6</c:v>
                      </c:pt>
                      <c:pt idx="336">
                        <c:v>1.48</c:v>
                      </c:pt>
                      <c:pt idx="337">
                        <c:v>1.7</c:v>
                      </c:pt>
                      <c:pt idx="338">
                        <c:v>1.64</c:v>
                      </c:pt>
                      <c:pt idx="339">
                        <c:v>1.3</c:v>
                      </c:pt>
                      <c:pt idx="340">
                        <c:v>1.27</c:v>
                      </c:pt>
                      <c:pt idx="341">
                        <c:v>1.23</c:v>
                      </c:pt>
                      <c:pt idx="342">
                        <c:v>1.2</c:v>
                      </c:pt>
                      <c:pt idx="343">
                        <c:v>1.18</c:v>
                      </c:pt>
                      <c:pt idx="344">
                        <c:v>1.18</c:v>
                      </c:pt>
                      <c:pt idx="345">
                        <c:v>1.2</c:v>
                      </c:pt>
                      <c:pt idx="346">
                        <c:v>1.21</c:v>
                      </c:pt>
                      <c:pt idx="347">
                        <c:v>1.26</c:v>
                      </c:pt>
                      <c:pt idx="348">
                        <c:v>1.28</c:v>
                      </c:pt>
                      <c:pt idx="349">
                        <c:v>1.26</c:v>
                      </c:pt>
                      <c:pt idx="350">
                        <c:v>1.2</c:v>
                      </c:pt>
                      <c:pt idx="351">
                        <c:v>1.1299999999999999</c:v>
                      </c:pt>
                      <c:pt idx="352">
                        <c:v>1.08</c:v>
                      </c:pt>
                      <c:pt idx="353">
                        <c:v>1</c:v>
                      </c:pt>
                      <c:pt idx="354">
                        <c:v>0.95</c:v>
                      </c:pt>
                      <c:pt idx="355">
                        <c:v>0.9</c:v>
                      </c:pt>
                      <c:pt idx="356">
                        <c:v>0.88</c:v>
                      </c:pt>
                      <c:pt idx="357">
                        <c:v>0.8</c:v>
                      </c:pt>
                      <c:pt idx="358">
                        <c:v>0.77</c:v>
                      </c:pt>
                      <c:pt idx="359">
                        <c:v>0.75</c:v>
                      </c:pt>
                      <c:pt idx="360">
                        <c:v>0.7</c:v>
                      </c:pt>
                      <c:pt idx="361">
                        <c:v>0.75</c:v>
                      </c:pt>
                      <c:pt idx="362">
                        <c:v>0.75</c:v>
                      </c:pt>
                      <c:pt idx="363">
                        <c:v>0.7</c:v>
                      </c:pt>
                      <c:pt idx="364">
                        <c:v>0.68</c:v>
                      </c:pt>
                      <c:pt idx="365">
                        <c:v>0.85</c:v>
                      </c:pt>
                      <c:pt idx="366">
                        <c:v>1.0900000000000001</c:v>
                      </c:pt>
                      <c:pt idx="367">
                        <c:v>1.1499999999999999</c:v>
                      </c:pt>
                      <c:pt idx="368">
                        <c:v>1.2</c:v>
                      </c:pt>
                      <c:pt idx="369">
                        <c:v>1.1000000000000001</c:v>
                      </c:pt>
                      <c:pt idx="370">
                        <c:v>1.0900000000000001</c:v>
                      </c:pt>
                      <c:pt idx="371">
                        <c:v>1</c:v>
                      </c:pt>
                      <c:pt idx="372">
                        <c:v>0.98</c:v>
                      </c:pt>
                      <c:pt idx="373">
                        <c:v>0.9</c:v>
                      </c:pt>
                      <c:pt idx="374">
                        <c:v>0.8</c:v>
                      </c:pt>
                      <c:pt idx="375">
                        <c:v>0.75</c:v>
                      </c:pt>
                      <c:pt idx="376">
                        <c:v>0.7</c:v>
                      </c:pt>
                      <c:pt idx="377">
                        <c:v>0.85</c:v>
                      </c:pt>
                      <c:pt idx="378">
                        <c:v>0.98</c:v>
                      </c:pt>
                      <c:pt idx="379">
                        <c:v>0.95</c:v>
                      </c:pt>
                      <c:pt idx="380">
                        <c:v>0.94</c:v>
                      </c:pt>
                      <c:pt idx="381">
                        <c:v>0.92</c:v>
                      </c:pt>
                      <c:pt idx="382">
                        <c:v>0.9</c:v>
                      </c:pt>
                      <c:pt idx="383">
                        <c:v>0.9</c:v>
                      </c:pt>
                      <c:pt idx="384">
                        <c:v>0.88</c:v>
                      </c:pt>
                      <c:pt idx="385">
                        <c:v>0.85</c:v>
                      </c:pt>
                      <c:pt idx="386">
                        <c:v>0.85</c:v>
                      </c:pt>
                      <c:pt idx="387">
                        <c:v>1</c:v>
                      </c:pt>
                      <c:pt idx="388">
                        <c:v>1.19</c:v>
                      </c:pt>
                      <c:pt idx="389">
                        <c:v>1.2</c:v>
                      </c:pt>
                      <c:pt idx="390">
                        <c:v>1.0900000000000001</c:v>
                      </c:pt>
                      <c:pt idx="391">
                        <c:v>0.95</c:v>
                      </c:pt>
                      <c:pt idx="392">
                        <c:v>0.95</c:v>
                      </c:pt>
                      <c:pt idx="393">
                        <c:v>0.9</c:v>
                      </c:pt>
                      <c:pt idx="394">
                        <c:v>0.9</c:v>
                      </c:pt>
                      <c:pt idx="395">
                        <c:v>0.85</c:v>
                      </c:pt>
                      <c:pt idx="396">
                        <c:v>0.8</c:v>
                      </c:pt>
                      <c:pt idx="397">
                        <c:v>0.83</c:v>
                      </c:pt>
                      <c:pt idx="398">
                        <c:v>0.8</c:v>
                      </c:pt>
                      <c:pt idx="399">
                        <c:v>0.9</c:v>
                      </c:pt>
                      <c:pt idx="400">
                        <c:v>0.85</c:v>
                      </c:pt>
                      <c:pt idx="401">
                        <c:v>0.8</c:v>
                      </c:pt>
                      <c:pt idx="402">
                        <c:v>0.85</c:v>
                      </c:pt>
                      <c:pt idx="403">
                        <c:v>0.92</c:v>
                      </c:pt>
                      <c:pt idx="404">
                        <c:v>0.95</c:v>
                      </c:pt>
                      <c:pt idx="405">
                        <c:v>0.95</c:v>
                      </c:pt>
                      <c:pt idx="406">
                        <c:v>1.1100000000000001</c:v>
                      </c:pt>
                      <c:pt idx="407">
                        <c:v>1.2</c:v>
                      </c:pt>
                      <c:pt idx="408">
                        <c:v>1.18</c:v>
                      </c:pt>
                      <c:pt idx="409">
                        <c:v>1</c:v>
                      </c:pt>
                      <c:pt idx="410">
                        <c:v>0.95</c:v>
                      </c:pt>
                      <c:pt idx="411">
                        <c:v>0.9</c:v>
                      </c:pt>
                      <c:pt idx="412">
                        <c:v>0.88</c:v>
                      </c:pt>
                      <c:pt idx="413">
                        <c:v>0.85</c:v>
                      </c:pt>
                      <c:pt idx="414">
                        <c:v>0.8</c:v>
                      </c:pt>
                      <c:pt idx="415">
                        <c:v>0.8</c:v>
                      </c:pt>
                      <c:pt idx="416">
                        <c:v>0.78</c:v>
                      </c:pt>
                      <c:pt idx="417">
                        <c:v>0.95</c:v>
                      </c:pt>
                      <c:pt idx="418">
                        <c:v>0.9</c:v>
                      </c:pt>
                      <c:pt idx="419">
                        <c:v>0.9</c:v>
                      </c:pt>
                      <c:pt idx="420">
                        <c:v>0.85</c:v>
                      </c:pt>
                      <c:pt idx="421">
                        <c:v>0.8</c:v>
                      </c:pt>
                      <c:pt idx="422">
                        <c:v>0.8</c:v>
                      </c:pt>
                      <c:pt idx="423">
                        <c:v>0.79</c:v>
                      </c:pt>
                      <c:pt idx="424">
                        <c:v>0.7</c:v>
                      </c:pt>
                      <c:pt idx="425">
                        <c:v>0.7</c:v>
                      </c:pt>
                      <c:pt idx="426">
                        <c:v>0.95</c:v>
                      </c:pt>
                      <c:pt idx="427">
                        <c:v>1.03</c:v>
                      </c:pt>
                      <c:pt idx="428">
                        <c:v>0.95</c:v>
                      </c:pt>
                      <c:pt idx="429">
                        <c:v>1</c:v>
                      </c:pt>
                      <c:pt idx="430">
                        <c:v>0.95</c:v>
                      </c:pt>
                      <c:pt idx="431">
                        <c:v>1.17</c:v>
                      </c:pt>
                      <c:pt idx="432">
                        <c:v>1.1599999999999999</c:v>
                      </c:pt>
                      <c:pt idx="433">
                        <c:v>1.1000000000000001</c:v>
                      </c:pt>
                      <c:pt idx="434">
                        <c:v>0.98</c:v>
                      </c:pt>
                      <c:pt idx="435">
                        <c:v>0.94</c:v>
                      </c:pt>
                      <c:pt idx="436">
                        <c:v>0.9</c:v>
                      </c:pt>
                      <c:pt idx="437">
                        <c:v>0.88</c:v>
                      </c:pt>
                      <c:pt idx="438">
                        <c:v>0.85</c:v>
                      </c:pt>
                      <c:pt idx="439">
                        <c:v>0.8</c:v>
                      </c:pt>
                      <c:pt idx="440">
                        <c:v>0.77</c:v>
                      </c:pt>
                      <c:pt idx="441">
                        <c:v>0.75</c:v>
                      </c:pt>
                      <c:pt idx="442">
                        <c:v>0.7</c:v>
                      </c:pt>
                      <c:pt idx="443">
                        <c:v>0.7</c:v>
                      </c:pt>
                      <c:pt idx="444">
                        <c:v>0.68</c:v>
                      </c:pt>
                      <c:pt idx="445">
                        <c:v>0.65</c:v>
                      </c:pt>
                      <c:pt idx="446">
                        <c:v>0.6</c:v>
                      </c:pt>
                      <c:pt idx="447">
                        <c:v>0.6</c:v>
                      </c:pt>
                      <c:pt idx="448">
                        <c:v>0.55000000000000004</c:v>
                      </c:pt>
                      <c:pt idx="449">
                        <c:v>0.55000000000000004</c:v>
                      </c:pt>
                      <c:pt idx="450">
                        <c:v>0.5</c:v>
                      </c:pt>
                      <c:pt idx="451">
                        <c:v>0.49</c:v>
                      </c:pt>
                      <c:pt idx="452">
                        <c:v>0.48</c:v>
                      </c:pt>
                      <c:pt idx="453">
                        <c:v>0.48</c:v>
                      </c:pt>
                      <c:pt idx="454">
                        <c:v>0.45</c:v>
                      </c:pt>
                      <c:pt idx="455">
                        <c:v>0.42</c:v>
                      </c:pt>
                      <c:pt idx="456">
                        <c:v>0.46</c:v>
                      </c:pt>
                      <c:pt idx="457">
                        <c:v>0.4</c:v>
                      </c:pt>
                      <c:pt idx="458">
                        <c:v>0.38</c:v>
                      </c:pt>
                      <c:pt idx="459">
                        <c:v>0.38</c:v>
                      </c:pt>
                      <c:pt idx="460">
                        <c:v>0.36</c:v>
                      </c:pt>
                      <c:pt idx="461">
                        <c:v>1.02</c:v>
                      </c:pt>
                      <c:pt idx="462">
                        <c:v>1.1499999999999999</c:v>
                      </c:pt>
                      <c:pt idx="463">
                        <c:v>1.17</c:v>
                      </c:pt>
                      <c:pt idx="464">
                        <c:v>1.17</c:v>
                      </c:pt>
                      <c:pt idx="465">
                        <c:v>1.19</c:v>
                      </c:pt>
                      <c:pt idx="466">
                        <c:v>1.19</c:v>
                      </c:pt>
                      <c:pt idx="467">
                        <c:v>1.08</c:v>
                      </c:pt>
                      <c:pt idx="468">
                        <c:v>0.98</c:v>
                      </c:pt>
                      <c:pt idx="469">
                        <c:v>0.95</c:v>
                      </c:pt>
                      <c:pt idx="470">
                        <c:v>0.97</c:v>
                      </c:pt>
                      <c:pt idx="471">
                        <c:v>0.95</c:v>
                      </c:pt>
                      <c:pt idx="472">
                        <c:v>0.9</c:v>
                      </c:pt>
                      <c:pt idx="473">
                        <c:v>0.88</c:v>
                      </c:pt>
                      <c:pt idx="474">
                        <c:v>0.87</c:v>
                      </c:pt>
                      <c:pt idx="475">
                        <c:v>0.85</c:v>
                      </c:pt>
                      <c:pt idx="476">
                        <c:v>0.8</c:v>
                      </c:pt>
                      <c:pt idx="477">
                        <c:v>0.8</c:v>
                      </c:pt>
                      <c:pt idx="478">
                        <c:v>0.78</c:v>
                      </c:pt>
                      <c:pt idx="479">
                        <c:v>0.75</c:v>
                      </c:pt>
                      <c:pt idx="480">
                        <c:v>0.7</c:v>
                      </c:pt>
                      <c:pt idx="481">
                        <c:v>0.68</c:v>
                      </c:pt>
                      <c:pt idx="482">
                        <c:v>0.67</c:v>
                      </c:pt>
                      <c:pt idx="483">
                        <c:v>0.5</c:v>
                      </c:pt>
                      <c:pt idx="484">
                        <c:v>0.45</c:v>
                      </c:pt>
                      <c:pt idx="485">
                        <c:v>0.56000000000000005</c:v>
                      </c:pt>
                      <c:pt idx="486">
                        <c:v>0.62</c:v>
                      </c:pt>
                      <c:pt idx="487">
                        <c:v>0.55000000000000004</c:v>
                      </c:pt>
                      <c:pt idx="488">
                        <c:v>0.5</c:v>
                      </c:pt>
                      <c:pt idx="489">
                        <c:v>0.48</c:v>
                      </c:pt>
                      <c:pt idx="490">
                        <c:v>0.48</c:v>
                      </c:pt>
                      <c:pt idx="491">
                        <c:v>0.48</c:v>
                      </c:pt>
                      <c:pt idx="492">
                        <c:v>0.45</c:v>
                      </c:pt>
                      <c:pt idx="493">
                        <c:v>0.43</c:v>
                      </c:pt>
                      <c:pt idx="494">
                        <c:v>0.4</c:v>
                      </c:pt>
                      <c:pt idx="495">
                        <c:v>0.39</c:v>
                      </c:pt>
                      <c:pt idx="496">
                        <c:v>0.39</c:v>
                      </c:pt>
                      <c:pt idx="497">
                        <c:v>2.42</c:v>
                      </c:pt>
                      <c:pt idx="498">
                        <c:v>2.4</c:v>
                      </c:pt>
                      <c:pt idx="499">
                        <c:v>2.4500000000000002</c:v>
                      </c:pt>
                      <c:pt idx="500">
                        <c:v>2.5</c:v>
                      </c:pt>
                      <c:pt idx="501">
                        <c:v>0.55000000000000004</c:v>
                      </c:pt>
                      <c:pt idx="502">
                        <c:v>0.53</c:v>
                      </c:pt>
                      <c:pt idx="503">
                        <c:v>0.5</c:v>
                      </c:pt>
                      <c:pt idx="504">
                        <c:v>0.5</c:v>
                      </c:pt>
                      <c:pt idx="505">
                        <c:v>0.55000000000000004</c:v>
                      </c:pt>
                      <c:pt idx="506">
                        <c:v>0.54</c:v>
                      </c:pt>
                      <c:pt idx="507">
                        <c:v>0.57999999999999996</c:v>
                      </c:pt>
                      <c:pt idx="508">
                        <c:v>0.67</c:v>
                      </c:pt>
                      <c:pt idx="509">
                        <c:v>1.3</c:v>
                      </c:pt>
                      <c:pt idx="510">
                        <c:v>1.1000000000000001</c:v>
                      </c:pt>
                      <c:pt idx="511">
                        <c:v>1.05</c:v>
                      </c:pt>
                      <c:pt idx="512">
                        <c:v>1.07</c:v>
                      </c:pt>
                      <c:pt idx="513">
                        <c:v>1.19</c:v>
                      </c:pt>
                      <c:pt idx="514">
                        <c:v>1.34</c:v>
                      </c:pt>
                      <c:pt idx="515">
                        <c:v>1.27</c:v>
                      </c:pt>
                      <c:pt idx="516">
                        <c:v>1.28</c:v>
                      </c:pt>
                      <c:pt idx="517">
                        <c:v>1.21</c:v>
                      </c:pt>
                      <c:pt idx="518">
                        <c:v>1.17</c:v>
                      </c:pt>
                      <c:pt idx="519">
                        <c:v>1.18</c:v>
                      </c:pt>
                      <c:pt idx="520">
                        <c:v>1.34</c:v>
                      </c:pt>
                      <c:pt idx="521">
                        <c:v>1.59</c:v>
                      </c:pt>
                      <c:pt idx="522">
                        <c:v>1.7</c:v>
                      </c:pt>
                      <c:pt idx="523">
                        <c:v>1.74</c:v>
                      </c:pt>
                      <c:pt idx="524">
                        <c:v>1.6</c:v>
                      </c:pt>
                      <c:pt idx="525">
                        <c:v>1.31</c:v>
                      </c:pt>
                      <c:pt idx="526">
                        <c:v>1.2</c:v>
                      </c:pt>
                      <c:pt idx="527">
                        <c:v>1.17</c:v>
                      </c:pt>
                      <c:pt idx="528">
                        <c:v>1.17</c:v>
                      </c:pt>
                      <c:pt idx="529">
                        <c:v>1.18</c:v>
                      </c:pt>
                      <c:pt idx="530">
                        <c:v>1.21</c:v>
                      </c:pt>
                      <c:pt idx="531">
                        <c:v>1.22</c:v>
                      </c:pt>
                      <c:pt idx="532">
                        <c:v>1.27</c:v>
                      </c:pt>
                      <c:pt idx="533">
                        <c:v>1.08</c:v>
                      </c:pt>
                      <c:pt idx="534">
                        <c:v>1.1499999999999999</c:v>
                      </c:pt>
                      <c:pt idx="535">
                        <c:v>1.1499999999999999</c:v>
                      </c:pt>
                      <c:pt idx="536">
                        <c:v>1.1399999999999999</c:v>
                      </c:pt>
                      <c:pt idx="537">
                        <c:v>1.1000000000000001</c:v>
                      </c:pt>
                      <c:pt idx="538">
                        <c:v>1.1200000000000001</c:v>
                      </c:pt>
                      <c:pt idx="539">
                        <c:v>1.1299999999999999</c:v>
                      </c:pt>
                      <c:pt idx="540">
                        <c:v>1.1599999999999999</c:v>
                      </c:pt>
                      <c:pt idx="541">
                        <c:v>1.05</c:v>
                      </c:pt>
                      <c:pt idx="542">
                        <c:v>1</c:v>
                      </c:pt>
                      <c:pt idx="543">
                        <c:v>1.3</c:v>
                      </c:pt>
                      <c:pt idx="544">
                        <c:v>1</c:v>
                      </c:pt>
                      <c:pt idx="545">
                        <c:v>0.98</c:v>
                      </c:pt>
                      <c:pt idx="546">
                        <c:v>0.95</c:v>
                      </c:pt>
                      <c:pt idx="547">
                        <c:v>0.93</c:v>
                      </c:pt>
                      <c:pt idx="548">
                        <c:v>0.9</c:v>
                      </c:pt>
                      <c:pt idx="549">
                        <c:v>0.98</c:v>
                      </c:pt>
                      <c:pt idx="550">
                        <c:v>1.1399999999999999</c:v>
                      </c:pt>
                      <c:pt idx="551">
                        <c:v>1.05</c:v>
                      </c:pt>
                      <c:pt idx="552">
                        <c:v>0.96</c:v>
                      </c:pt>
                      <c:pt idx="553">
                        <c:v>0.98</c:v>
                      </c:pt>
                      <c:pt idx="554">
                        <c:v>0.9</c:v>
                      </c:pt>
                      <c:pt idx="555">
                        <c:v>0.88</c:v>
                      </c:pt>
                      <c:pt idx="556">
                        <c:v>0.85</c:v>
                      </c:pt>
                      <c:pt idx="557">
                        <c:v>0.83</c:v>
                      </c:pt>
                      <c:pt idx="558">
                        <c:v>0.8</c:v>
                      </c:pt>
                      <c:pt idx="559">
                        <c:v>0.8</c:v>
                      </c:pt>
                      <c:pt idx="560">
                        <c:v>0.79</c:v>
                      </c:pt>
                      <c:pt idx="561">
                        <c:v>0.75</c:v>
                      </c:pt>
                      <c:pt idx="562">
                        <c:v>0.73</c:v>
                      </c:pt>
                      <c:pt idx="563">
                        <c:v>0.9</c:v>
                      </c:pt>
                      <c:pt idx="564">
                        <c:v>0.68</c:v>
                      </c:pt>
                      <c:pt idx="565">
                        <c:v>0.65</c:v>
                      </c:pt>
                      <c:pt idx="566">
                        <c:v>0.64</c:v>
                      </c:pt>
                      <c:pt idx="567">
                        <c:v>0.6</c:v>
                      </c:pt>
                      <c:pt idx="568">
                        <c:v>0.59</c:v>
                      </c:pt>
                      <c:pt idx="569">
                        <c:v>0.55000000000000004</c:v>
                      </c:pt>
                      <c:pt idx="570">
                        <c:v>0.53</c:v>
                      </c:pt>
                      <c:pt idx="571">
                        <c:v>0.5</c:v>
                      </c:pt>
                      <c:pt idx="572">
                        <c:v>0.4</c:v>
                      </c:pt>
                      <c:pt idx="573">
                        <c:v>0.45</c:v>
                      </c:pt>
                      <c:pt idx="574">
                        <c:v>0.43</c:v>
                      </c:pt>
                      <c:pt idx="575">
                        <c:v>0.43</c:v>
                      </c:pt>
                      <c:pt idx="576">
                        <c:v>0.46</c:v>
                      </c:pt>
                      <c:pt idx="577">
                        <c:v>0.9</c:v>
                      </c:pt>
                      <c:pt idx="578">
                        <c:v>1.0900000000000001</c:v>
                      </c:pt>
                      <c:pt idx="579">
                        <c:v>1</c:v>
                      </c:pt>
                      <c:pt idx="580">
                        <c:v>0.9</c:v>
                      </c:pt>
                      <c:pt idx="581">
                        <c:v>1.93</c:v>
                      </c:pt>
                      <c:pt idx="582">
                        <c:v>0.92</c:v>
                      </c:pt>
                      <c:pt idx="583">
                        <c:v>0.9</c:v>
                      </c:pt>
                      <c:pt idx="584">
                        <c:v>0.88</c:v>
                      </c:pt>
                      <c:pt idx="585">
                        <c:v>0.85</c:v>
                      </c:pt>
                      <c:pt idx="586">
                        <c:v>0.95</c:v>
                      </c:pt>
                      <c:pt idx="587">
                        <c:v>1</c:v>
                      </c:pt>
                      <c:pt idx="588">
                        <c:v>0.95</c:v>
                      </c:pt>
                      <c:pt idx="589">
                        <c:v>1</c:v>
                      </c:pt>
                      <c:pt idx="590">
                        <c:v>0.95</c:v>
                      </c:pt>
                      <c:pt idx="591">
                        <c:v>1.43</c:v>
                      </c:pt>
                      <c:pt idx="592">
                        <c:v>1.46</c:v>
                      </c:pt>
                      <c:pt idx="593">
                        <c:v>1.6</c:v>
                      </c:pt>
                      <c:pt idx="594">
                        <c:v>1.35</c:v>
                      </c:pt>
                      <c:pt idx="595">
                        <c:v>1.19</c:v>
                      </c:pt>
                      <c:pt idx="596">
                        <c:v>1.18</c:v>
                      </c:pt>
                      <c:pt idx="597">
                        <c:v>1.54</c:v>
                      </c:pt>
                      <c:pt idx="598">
                        <c:v>1.78</c:v>
                      </c:pt>
                      <c:pt idx="599">
                        <c:v>1.8</c:v>
                      </c:pt>
                      <c:pt idx="600">
                        <c:v>1.69</c:v>
                      </c:pt>
                      <c:pt idx="601">
                        <c:v>1.52</c:v>
                      </c:pt>
                      <c:pt idx="602">
                        <c:v>1.44</c:v>
                      </c:pt>
                      <c:pt idx="603">
                        <c:v>1.39</c:v>
                      </c:pt>
                      <c:pt idx="604">
                        <c:v>1.33</c:v>
                      </c:pt>
                      <c:pt idx="605">
                        <c:v>1.63</c:v>
                      </c:pt>
                      <c:pt idx="606">
                        <c:v>1.9</c:v>
                      </c:pt>
                      <c:pt idx="607">
                        <c:v>1.7</c:v>
                      </c:pt>
                      <c:pt idx="608">
                        <c:v>1.61</c:v>
                      </c:pt>
                      <c:pt idx="609">
                        <c:v>1.7</c:v>
                      </c:pt>
                      <c:pt idx="610">
                        <c:v>1.63</c:v>
                      </c:pt>
                      <c:pt idx="611">
                        <c:v>1.7</c:v>
                      </c:pt>
                      <c:pt idx="612">
                        <c:v>1.88</c:v>
                      </c:pt>
                      <c:pt idx="613">
                        <c:v>1.62</c:v>
                      </c:pt>
                      <c:pt idx="614">
                        <c:v>1.46</c:v>
                      </c:pt>
                      <c:pt idx="615">
                        <c:v>1.36</c:v>
                      </c:pt>
                      <c:pt idx="616">
                        <c:v>1.32</c:v>
                      </c:pt>
                      <c:pt idx="617">
                        <c:v>1.34</c:v>
                      </c:pt>
                      <c:pt idx="618">
                        <c:v>1.29</c:v>
                      </c:pt>
                      <c:pt idx="619">
                        <c:v>1.2</c:v>
                      </c:pt>
                      <c:pt idx="620">
                        <c:v>1.24</c:v>
                      </c:pt>
                      <c:pt idx="621">
                        <c:v>1.1000000000000001</c:v>
                      </c:pt>
                      <c:pt idx="622">
                        <c:v>1</c:v>
                      </c:pt>
                      <c:pt idx="623">
                        <c:v>0.9</c:v>
                      </c:pt>
                      <c:pt idx="624">
                        <c:v>0.88</c:v>
                      </c:pt>
                      <c:pt idx="625">
                        <c:v>0.85</c:v>
                      </c:pt>
                      <c:pt idx="626">
                        <c:v>0.8</c:v>
                      </c:pt>
                      <c:pt idx="627">
                        <c:v>0.79</c:v>
                      </c:pt>
                      <c:pt idx="628">
                        <c:v>0.77</c:v>
                      </c:pt>
                      <c:pt idx="629">
                        <c:v>0.78</c:v>
                      </c:pt>
                      <c:pt idx="630">
                        <c:v>0.8</c:v>
                      </c:pt>
                      <c:pt idx="631">
                        <c:v>0.85</c:v>
                      </c:pt>
                      <c:pt idx="632">
                        <c:v>0.9</c:v>
                      </c:pt>
                      <c:pt idx="633">
                        <c:v>0.95</c:v>
                      </c:pt>
                      <c:pt idx="634">
                        <c:v>1.53</c:v>
                      </c:pt>
                      <c:pt idx="635">
                        <c:v>1.37</c:v>
                      </c:pt>
                      <c:pt idx="636">
                        <c:v>1.41</c:v>
                      </c:pt>
                      <c:pt idx="637">
                        <c:v>1.52</c:v>
                      </c:pt>
                      <c:pt idx="638">
                        <c:v>1.64</c:v>
                      </c:pt>
                      <c:pt idx="639">
                        <c:v>2.04</c:v>
                      </c:pt>
                      <c:pt idx="640">
                        <c:v>2.1</c:v>
                      </c:pt>
                      <c:pt idx="641">
                        <c:v>2.06</c:v>
                      </c:pt>
                      <c:pt idx="642">
                        <c:v>1.89</c:v>
                      </c:pt>
                      <c:pt idx="643">
                        <c:v>1.63</c:v>
                      </c:pt>
                      <c:pt idx="644">
                        <c:v>1.62</c:v>
                      </c:pt>
                      <c:pt idx="645">
                        <c:v>1.62</c:v>
                      </c:pt>
                      <c:pt idx="646">
                        <c:v>1.72</c:v>
                      </c:pt>
                      <c:pt idx="647">
                        <c:v>1.52</c:v>
                      </c:pt>
                      <c:pt idx="648">
                        <c:v>1.44</c:v>
                      </c:pt>
                      <c:pt idx="649">
                        <c:v>1.8</c:v>
                      </c:pt>
                      <c:pt idx="650">
                        <c:v>2.34</c:v>
                      </c:pt>
                      <c:pt idx="651">
                        <c:v>2.1</c:v>
                      </c:pt>
                      <c:pt idx="652">
                        <c:v>1.92</c:v>
                      </c:pt>
                      <c:pt idx="653">
                        <c:v>1.86</c:v>
                      </c:pt>
                      <c:pt idx="654">
                        <c:v>1.94</c:v>
                      </c:pt>
                      <c:pt idx="655">
                        <c:v>2.06</c:v>
                      </c:pt>
                      <c:pt idx="656">
                        <c:v>2.0699999999999998</c:v>
                      </c:pt>
                      <c:pt idx="657">
                        <c:v>2.06</c:v>
                      </c:pt>
                      <c:pt idx="658">
                        <c:v>2.04</c:v>
                      </c:pt>
                      <c:pt idx="659">
                        <c:v>2.04</c:v>
                      </c:pt>
                      <c:pt idx="660">
                        <c:v>2.5</c:v>
                      </c:pt>
                      <c:pt idx="661">
                        <c:v>2.5</c:v>
                      </c:pt>
                      <c:pt idx="662">
                        <c:v>2.58</c:v>
                      </c:pt>
                      <c:pt idx="663">
                        <c:v>2.88</c:v>
                      </c:pt>
                      <c:pt idx="664">
                        <c:v>3.03</c:v>
                      </c:pt>
                      <c:pt idx="665">
                        <c:v>3.08</c:v>
                      </c:pt>
                      <c:pt idx="666">
                        <c:v>3.34</c:v>
                      </c:pt>
                      <c:pt idx="667">
                        <c:v>3.2</c:v>
                      </c:pt>
                      <c:pt idx="668">
                        <c:v>3.12</c:v>
                      </c:pt>
                      <c:pt idx="669">
                        <c:v>3.98</c:v>
                      </c:pt>
                      <c:pt idx="670">
                        <c:v>4.3099999999999996</c:v>
                      </c:pt>
                      <c:pt idx="671">
                        <c:v>4.32</c:v>
                      </c:pt>
                      <c:pt idx="672">
                        <c:v>4</c:v>
                      </c:pt>
                      <c:pt idx="673">
                        <c:v>3.8</c:v>
                      </c:pt>
                      <c:pt idx="674">
                        <c:v>3.74</c:v>
                      </c:pt>
                      <c:pt idx="675">
                        <c:v>3.68</c:v>
                      </c:pt>
                      <c:pt idx="676">
                        <c:v>3.54</c:v>
                      </c:pt>
                      <c:pt idx="677">
                        <c:v>3.35</c:v>
                      </c:pt>
                      <c:pt idx="678">
                        <c:v>3.08</c:v>
                      </c:pt>
                      <c:pt idx="679">
                        <c:v>2.86</c:v>
                      </c:pt>
                      <c:pt idx="680">
                        <c:v>2.7</c:v>
                      </c:pt>
                      <c:pt idx="681">
                        <c:v>2.62</c:v>
                      </c:pt>
                      <c:pt idx="682">
                        <c:v>2.5499999999999998</c:v>
                      </c:pt>
                      <c:pt idx="683">
                        <c:v>2.75</c:v>
                      </c:pt>
                      <c:pt idx="684">
                        <c:v>3.08</c:v>
                      </c:pt>
                      <c:pt idx="685">
                        <c:v>3.37</c:v>
                      </c:pt>
                      <c:pt idx="686">
                        <c:v>3.12</c:v>
                      </c:pt>
                      <c:pt idx="687">
                        <c:v>2.84</c:v>
                      </c:pt>
                      <c:pt idx="688">
                        <c:v>2.71</c:v>
                      </c:pt>
                      <c:pt idx="689">
                        <c:v>2.6</c:v>
                      </c:pt>
                      <c:pt idx="690">
                        <c:v>2.61</c:v>
                      </c:pt>
                      <c:pt idx="691">
                        <c:v>2.5099999999999998</c:v>
                      </c:pt>
                      <c:pt idx="692">
                        <c:v>2.56</c:v>
                      </c:pt>
                      <c:pt idx="693">
                        <c:v>2.85</c:v>
                      </c:pt>
                      <c:pt idx="694">
                        <c:v>2.95</c:v>
                      </c:pt>
                      <c:pt idx="695">
                        <c:v>2.96</c:v>
                      </c:pt>
                      <c:pt idx="696">
                        <c:v>2.88</c:v>
                      </c:pt>
                      <c:pt idx="697">
                        <c:v>2.98</c:v>
                      </c:pt>
                      <c:pt idx="698">
                        <c:v>3.01</c:v>
                      </c:pt>
                      <c:pt idx="699">
                        <c:v>3.04</c:v>
                      </c:pt>
                      <c:pt idx="700">
                        <c:v>2.92</c:v>
                      </c:pt>
                      <c:pt idx="701">
                        <c:v>2.78</c:v>
                      </c:pt>
                      <c:pt idx="702">
                        <c:v>2.76</c:v>
                      </c:pt>
                      <c:pt idx="703">
                        <c:v>2.75</c:v>
                      </c:pt>
                      <c:pt idx="704">
                        <c:v>2.68</c:v>
                      </c:pt>
                      <c:pt idx="705">
                        <c:v>2.4500000000000002</c:v>
                      </c:pt>
                      <c:pt idx="706">
                        <c:v>2.36</c:v>
                      </c:pt>
                      <c:pt idx="707">
                        <c:v>2.35</c:v>
                      </c:pt>
                      <c:pt idx="708">
                        <c:v>2.57</c:v>
                      </c:pt>
                      <c:pt idx="709">
                        <c:v>2.56</c:v>
                      </c:pt>
                      <c:pt idx="710">
                        <c:v>2.59</c:v>
                      </c:pt>
                      <c:pt idx="711">
                        <c:v>2.59</c:v>
                      </c:pt>
                      <c:pt idx="712">
                        <c:v>2.4900000000000002</c:v>
                      </c:pt>
                      <c:pt idx="713">
                        <c:v>2.36</c:v>
                      </c:pt>
                      <c:pt idx="714">
                        <c:v>2.35</c:v>
                      </c:pt>
                      <c:pt idx="715">
                        <c:v>2.4</c:v>
                      </c:pt>
                      <c:pt idx="716">
                        <c:v>2.52</c:v>
                      </c:pt>
                      <c:pt idx="717">
                        <c:v>2.44</c:v>
                      </c:pt>
                      <c:pt idx="718">
                        <c:v>2.35</c:v>
                      </c:pt>
                      <c:pt idx="719">
                        <c:v>2.3199999999999998</c:v>
                      </c:pt>
                      <c:pt idx="720">
                        <c:v>2.4</c:v>
                      </c:pt>
                      <c:pt idx="721">
                        <c:v>2.52</c:v>
                      </c:pt>
                      <c:pt idx="722">
                        <c:v>2.4</c:v>
                      </c:pt>
                      <c:pt idx="723">
                        <c:v>2.31</c:v>
                      </c:pt>
                      <c:pt idx="724">
                        <c:v>2.25</c:v>
                      </c:pt>
                      <c:pt idx="725">
                        <c:v>2.2599999999999998</c:v>
                      </c:pt>
                      <c:pt idx="726">
                        <c:v>2.35</c:v>
                      </c:pt>
                      <c:pt idx="727">
                        <c:v>2.38</c:v>
                      </c:pt>
                      <c:pt idx="728">
                        <c:v>2.34</c:v>
                      </c:pt>
                      <c:pt idx="729">
                        <c:v>2.2799999999999998</c:v>
                      </c:pt>
                      <c:pt idx="730">
                        <c:v>2.21</c:v>
                      </c:pt>
                      <c:pt idx="731">
                        <c:v>2.16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92B-43DC-ABEC-13A7A059DAAA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2.13</c:v>
                      </c:pt>
                      <c:pt idx="1">
                        <c:v>2.27</c:v>
                      </c:pt>
                      <c:pt idx="2">
                        <c:v>2.1800000000000002</c:v>
                      </c:pt>
                      <c:pt idx="3">
                        <c:v>2.1800000000000002</c:v>
                      </c:pt>
                      <c:pt idx="4">
                        <c:v>2.12</c:v>
                      </c:pt>
                      <c:pt idx="5">
                        <c:v>2.15</c:v>
                      </c:pt>
                      <c:pt idx="6">
                        <c:v>2.0499999999999998</c:v>
                      </c:pt>
                      <c:pt idx="7">
                        <c:v>2.0299999999999998</c:v>
                      </c:pt>
                      <c:pt idx="8">
                        <c:v>1.98</c:v>
                      </c:pt>
                      <c:pt idx="9">
                        <c:v>1.9</c:v>
                      </c:pt>
                      <c:pt idx="10">
                        <c:v>1.92</c:v>
                      </c:pt>
                      <c:pt idx="11">
                        <c:v>1.9</c:v>
                      </c:pt>
                      <c:pt idx="12">
                        <c:v>1.88</c:v>
                      </c:pt>
                      <c:pt idx="13">
                        <c:v>1.98</c:v>
                      </c:pt>
                      <c:pt idx="14">
                        <c:v>2.0499999999999998</c:v>
                      </c:pt>
                      <c:pt idx="15">
                        <c:v>2.38</c:v>
                      </c:pt>
                      <c:pt idx="16">
                        <c:v>2.31</c:v>
                      </c:pt>
                      <c:pt idx="17">
                        <c:v>2.2000000000000002</c:v>
                      </c:pt>
                      <c:pt idx="18">
                        <c:v>2.3199999999999998</c:v>
                      </c:pt>
                      <c:pt idx="19">
                        <c:v>2.37</c:v>
                      </c:pt>
                      <c:pt idx="20">
                        <c:v>2.25</c:v>
                      </c:pt>
                      <c:pt idx="21">
                        <c:v>2.1800000000000002</c:v>
                      </c:pt>
                      <c:pt idx="22">
                        <c:v>2.1</c:v>
                      </c:pt>
                      <c:pt idx="23">
                        <c:v>2.13</c:v>
                      </c:pt>
                      <c:pt idx="24">
                        <c:v>2.06</c:v>
                      </c:pt>
                      <c:pt idx="25">
                        <c:v>2.04</c:v>
                      </c:pt>
                      <c:pt idx="26">
                        <c:v>2.08</c:v>
                      </c:pt>
                      <c:pt idx="27">
                        <c:v>2.06</c:v>
                      </c:pt>
                      <c:pt idx="28">
                        <c:v>2</c:v>
                      </c:pt>
                      <c:pt idx="29">
                        <c:v>2</c:v>
                      </c:pt>
                      <c:pt idx="30">
                        <c:v>2.04</c:v>
                      </c:pt>
                      <c:pt idx="31">
                        <c:v>2.1</c:v>
                      </c:pt>
                      <c:pt idx="32">
                        <c:v>2.08</c:v>
                      </c:pt>
                      <c:pt idx="33">
                        <c:v>2.04</c:v>
                      </c:pt>
                      <c:pt idx="34">
                        <c:v>1.96</c:v>
                      </c:pt>
                      <c:pt idx="35">
                        <c:v>1.85</c:v>
                      </c:pt>
                      <c:pt idx="36">
                        <c:v>1.96</c:v>
                      </c:pt>
                      <c:pt idx="37">
                        <c:v>1.8</c:v>
                      </c:pt>
                      <c:pt idx="38">
                        <c:v>1.78</c:v>
                      </c:pt>
                      <c:pt idx="39">
                        <c:v>1.75</c:v>
                      </c:pt>
                      <c:pt idx="40">
                        <c:v>1.74</c:v>
                      </c:pt>
                      <c:pt idx="41">
                        <c:v>1.81</c:v>
                      </c:pt>
                      <c:pt idx="42">
                        <c:v>1.7</c:v>
                      </c:pt>
                      <c:pt idx="43">
                        <c:v>1.8</c:v>
                      </c:pt>
                      <c:pt idx="44">
                        <c:v>1.7</c:v>
                      </c:pt>
                      <c:pt idx="45">
                        <c:v>1.65</c:v>
                      </c:pt>
                      <c:pt idx="46">
                        <c:v>1.58</c:v>
                      </c:pt>
                      <c:pt idx="47">
                        <c:v>1.65</c:v>
                      </c:pt>
                      <c:pt idx="48">
                        <c:v>1.63</c:v>
                      </c:pt>
                      <c:pt idx="49">
                        <c:v>1.6</c:v>
                      </c:pt>
                      <c:pt idx="50">
                        <c:v>1.6</c:v>
                      </c:pt>
                      <c:pt idx="51">
                        <c:v>1.58</c:v>
                      </c:pt>
                      <c:pt idx="52">
                        <c:v>1.57</c:v>
                      </c:pt>
                      <c:pt idx="53">
                        <c:v>1.55</c:v>
                      </c:pt>
                      <c:pt idx="54">
                        <c:v>1.6</c:v>
                      </c:pt>
                      <c:pt idx="55">
                        <c:v>1.52</c:v>
                      </c:pt>
                      <c:pt idx="56">
                        <c:v>1.63</c:v>
                      </c:pt>
                      <c:pt idx="57">
                        <c:v>1.6</c:v>
                      </c:pt>
                      <c:pt idx="58">
                        <c:v>1.7</c:v>
                      </c:pt>
                      <c:pt idx="59">
                        <c:v>1.6</c:v>
                      </c:pt>
                      <c:pt idx="60">
                        <c:v>1.6</c:v>
                      </c:pt>
                      <c:pt idx="61">
                        <c:v>1.5</c:v>
                      </c:pt>
                      <c:pt idx="62">
                        <c:v>1.48</c:v>
                      </c:pt>
                      <c:pt idx="63">
                        <c:v>1.47</c:v>
                      </c:pt>
                      <c:pt idx="64">
                        <c:v>1.45</c:v>
                      </c:pt>
                      <c:pt idx="65">
                        <c:v>1.6</c:v>
                      </c:pt>
                      <c:pt idx="66">
                        <c:v>1.6</c:v>
                      </c:pt>
                      <c:pt idx="67">
                        <c:v>1.41</c:v>
                      </c:pt>
                      <c:pt idx="68">
                        <c:v>1.43</c:v>
                      </c:pt>
                      <c:pt idx="69">
                        <c:v>1.4</c:v>
                      </c:pt>
                      <c:pt idx="70">
                        <c:v>1.4</c:v>
                      </c:pt>
                      <c:pt idx="71">
                        <c:v>1.38</c:v>
                      </c:pt>
                      <c:pt idx="72">
                        <c:v>1.36</c:v>
                      </c:pt>
                      <c:pt idx="73">
                        <c:v>1.34</c:v>
                      </c:pt>
                      <c:pt idx="74">
                        <c:v>1.34</c:v>
                      </c:pt>
                      <c:pt idx="75">
                        <c:v>1.33</c:v>
                      </c:pt>
                      <c:pt idx="76">
                        <c:v>1.3</c:v>
                      </c:pt>
                      <c:pt idx="77">
                        <c:v>1.3</c:v>
                      </c:pt>
                      <c:pt idx="78">
                        <c:v>1.28</c:v>
                      </c:pt>
                      <c:pt idx="79">
                        <c:v>1.28</c:v>
                      </c:pt>
                      <c:pt idx="80">
                        <c:v>1.29</c:v>
                      </c:pt>
                      <c:pt idx="81">
                        <c:v>1.27</c:v>
                      </c:pt>
                      <c:pt idx="82">
                        <c:v>1.25</c:v>
                      </c:pt>
                      <c:pt idx="83">
                        <c:v>1.23</c:v>
                      </c:pt>
                      <c:pt idx="84">
                        <c:v>1.25</c:v>
                      </c:pt>
                      <c:pt idx="85">
                        <c:v>1.29</c:v>
                      </c:pt>
                      <c:pt idx="86">
                        <c:v>1.27</c:v>
                      </c:pt>
                      <c:pt idx="87">
                        <c:v>1.25</c:v>
                      </c:pt>
                      <c:pt idx="88">
                        <c:v>1.23</c:v>
                      </c:pt>
                      <c:pt idx="89">
                        <c:v>1.21</c:v>
                      </c:pt>
                      <c:pt idx="90">
                        <c:v>1.21</c:v>
                      </c:pt>
                      <c:pt idx="91">
                        <c:v>1.21</c:v>
                      </c:pt>
                      <c:pt idx="92">
                        <c:v>1.2</c:v>
                      </c:pt>
                      <c:pt idx="93">
                        <c:v>1.19</c:v>
                      </c:pt>
                      <c:pt idx="94">
                        <c:v>1.19</c:v>
                      </c:pt>
                      <c:pt idx="95">
                        <c:v>1.18</c:v>
                      </c:pt>
                      <c:pt idx="96">
                        <c:v>1.1499999999999999</c:v>
                      </c:pt>
                      <c:pt idx="97">
                        <c:v>1.1499999999999999</c:v>
                      </c:pt>
                      <c:pt idx="98">
                        <c:v>1.1599999999999999</c:v>
                      </c:pt>
                      <c:pt idx="99">
                        <c:v>1.2</c:v>
                      </c:pt>
                      <c:pt idx="100">
                        <c:v>1.19</c:v>
                      </c:pt>
                      <c:pt idx="101">
                        <c:v>1.19</c:v>
                      </c:pt>
                      <c:pt idx="102">
                        <c:v>1.17</c:v>
                      </c:pt>
                      <c:pt idx="103">
                        <c:v>1.1599999999999999</c:v>
                      </c:pt>
                      <c:pt idx="104">
                        <c:v>1.1399999999999999</c:v>
                      </c:pt>
                      <c:pt idx="105">
                        <c:v>1.1399999999999999</c:v>
                      </c:pt>
                      <c:pt idx="106">
                        <c:v>1.1000000000000001</c:v>
                      </c:pt>
                      <c:pt idx="107">
                        <c:v>1.08</c:v>
                      </c:pt>
                      <c:pt idx="108">
                        <c:v>1.06</c:v>
                      </c:pt>
                      <c:pt idx="109">
                        <c:v>1.06</c:v>
                      </c:pt>
                      <c:pt idx="110">
                        <c:v>1.05</c:v>
                      </c:pt>
                      <c:pt idx="111">
                        <c:v>1.03</c:v>
                      </c:pt>
                      <c:pt idx="112">
                        <c:v>1.03</c:v>
                      </c:pt>
                      <c:pt idx="113">
                        <c:v>1.01</c:v>
                      </c:pt>
                      <c:pt idx="114">
                        <c:v>1</c:v>
                      </c:pt>
                      <c:pt idx="115">
                        <c:v>1.01</c:v>
                      </c:pt>
                      <c:pt idx="116">
                        <c:v>0.98</c:v>
                      </c:pt>
                      <c:pt idx="117">
                        <c:v>0.96</c:v>
                      </c:pt>
                      <c:pt idx="118">
                        <c:v>0.96</c:v>
                      </c:pt>
                      <c:pt idx="119">
                        <c:v>0.94</c:v>
                      </c:pt>
                      <c:pt idx="120">
                        <c:v>0.94</c:v>
                      </c:pt>
                      <c:pt idx="121">
                        <c:v>0.92</c:v>
                      </c:pt>
                      <c:pt idx="122">
                        <c:v>0.9</c:v>
                      </c:pt>
                      <c:pt idx="123">
                        <c:v>0.92</c:v>
                      </c:pt>
                      <c:pt idx="124">
                        <c:v>0.93</c:v>
                      </c:pt>
                      <c:pt idx="125">
                        <c:v>0.93</c:v>
                      </c:pt>
                      <c:pt idx="126">
                        <c:v>0.99</c:v>
                      </c:pt>
                      <c:pt idx="127">
                        <c:v>1.01</c:v>
                      </c:pt>
                      <c:pt idx="128">
                        <c:v>0.98</c:v>
                      </c:pt>
                      <c:pt idx="129">
                        <c:v>0.98</c:v>
                      </c:pt>
                      <c:pt idx="130">
                        <c:v>0.93</c:v>
                      </c:pt>
                      <c:pt idx="131">
                        <c:v>0.9</c:v>
                      </c:pt>
                      <c:pt idx="132">
                        <c:v>0.9</c:v>
                      </c:pt>
                      <c:pt idx="133">
                        <c:v>0.88</c:v>
                      </c:pt>
                      <c:pt idx="134">
                        <c:v>0.88</c:v>
                      </c:pt>
                      <c:pt idx="135">
                        <c:v>0.85</c:v>
                      </c:pt>
                      <c:pt idx="136">
                        <c:v>0.85</c:v>
                      </c:pt>
                      <c:pt idx="137">
                        <c:v>0.83</c:v>
                      </c:pt>
                      <c:pt idx="138">
                        <c:v>0.81</c:v>
                      </c:pt>
                      <c:pt idx="139">
                        <c:v>0.8</c:v>
                      </c:pt>
                      <c:pt idx="140">
                        <c:v>0.78</c:v>
                      </c:pt>
                      <c:pt idx="141">
                        <c:v>0.8</c:v>
                      </c:pt>
                      <c:pt idx="142">
                        <c:v>0.76</c:v>
                      </c:pt>
                      <c:pt idx="143">
                        <c:v>0.79</c:v>
                      </c:pt>
                      <c:pt idx="144">
                        <c:v>0.76</c:v>
                      </c:pt>
                      <c:pt idx="145">
                        <c:v>0.85</c:v>
                      </c:pt>
                      <c:pt idx="146">
                        <c:v>0.83</c:v>
                      </c:pt>
                      <c:pt idx="147">
                        <c:v>0.96</c:v>
                      </c:pt>
                      <c:pt idx="148">
                        <c:v>1.04</c:v>
                      </c:pt>
                      <c:pt idx="149">
                        <c:v>1.1599999999999999</c:v>
                      </c:pt>
                      <c:pt idx="150">
                        <c:v>1.1599999999999999</c:v>
                      </c:pt>
                      <c:pt idx="151">
                        <c:v>1.32</c:v>
                      </c:pt>
                      <c:pt idx="152">
                        <c:v>1.34</c:v>
                      </c:pt>
                      <c:pt idx="153">
                        <c:v>1.21</c:v>
                      </c:pt>
                      <c:pt idx="154">
                        <c:v>1.31</c:v>
                      </c:pt>
                      <c:pt idx="155">
                        <c:v>1.42</c:v>
                      </c:pt>
                      <c:pt idx="156">
                        <c:v>1.56</c:v>
                      </c:pt>
                      <c:pt idx="157">
                        <c:v>1.69</c:v>
                      </c:pt>
                      <c:pt idx="158">
                        <c:v>1.76</c:v>
                      </c:pt>
                      <c:pt idx="159">
                        <c:v>1.95</c:v>
                      </c:pt>
                      <c:pt idx="160">
                        <c:v>1.96</c:v>
                      </c:pt>
                      <c:pt idx="161">
                        <c:v>1.96</c:v>
                      </c:pt>
                      <c:pt idx="162">
                        <c:v>2</c:v>
                      </c:pt>
                      <c:pt idx="163">
                        <c:v>2</c:v>
                      </c:pt>
                      <c:pt idx="164">
                        <c:v>2.04</c:v>
                      </c:pt>
                      <c:pt idx="165">
                        <c:v>2.16</c:v>
                      </c:pt>
                      <c:pt idx="166">
                        <c:v>2.2200000000000002</c:v>
                      </c:pt>
                      <c:pt idx="167">
                        <c:v>2.2999999999999998</c:v>
                      </c:pt>
                      <c:pt idx="168">
                        <c:v>2.19</c:v>
                      </c:pt>
                      <c:pt idx="169">
                        <c:v>2.04</c:v>
                      </c:pt>
                      <c:pt idx="170">
                        <c:v>1.98</c:v>
                      </c:pt>
                      <c:pt idx="171">
                        <c:v>2.0299999999999998</c:v>
                      </c:pt>
                      <c:pt idx="172">
                        <c:v>1.9</c:v>
                      </c:pt>
                      <c:pt idx="173">
                        <c:v>1.95</c:v>
                      </c:pt>
                      <c:pt idx="174">
                        <c:v>2.0099999999999998</c:v>
                      </c:pt>
                      <c:pt idx="175">
                        <c:v>2.1</c:v>
                      </c:pt>
                      <c:pt idx="176">
                        <c:v>2.12</c:v>
                      </c:pt>
                      <c:pt idx="177">
                        <c:v>2.34</c:v>
                      </c:pt>
                      <c:pt idx="178">
                        <c:v>2.34</c:v>
                      </c:pt>
                      <c:pt idx="179">
                        <c:v>2.14</c:v>
                      </c:pt>
                      <c:pt idx="180">
                        <c:v>2.14</c:v>
                      </c:pt>
                      <c:pt idx="181">
                        <c:v>2.0099999999999998</c:v>
                      </c:pt>
                      <c:pt idx="182">
                        <c:v>1.93</c:v>
                      </c:pt>
                      <c:pt idx="183">
                        <c:v>1.84</c:v>
                      </c:pt>
                      <c:pt idx="184">
                        <c:v>1.82</c:v>
                      </c:pt>
                      <c:pt idx="185">
                        <c:v>1.9</c:v>
                      </c:pt>
                      <c:pt idx="186">
                        <c:v>1.95</c:v>
                      </c:pt>
                      <c:pt idx="187">
                        <c:v>2</c:v>
                      </c:pt>
                      <c:pt idx="188">
                        <c:v>2.0699999999999998</c:v>
                      </c:pt>
                      <c:pt idx="189">
                        <c:v>2.12</c:v>
                      </c:pt>
                      <c:pt idx="190">
                        <c:v>2.1</c:v>
                      </c:pt>
                      <c:pt idx="191">
                        <c:v>2.34</c:v>
                      </c:pt>
                      <c:pt idx="192">
                        <c:v>2.27</c:v>
                      </c:pt>
                      <c:pt idx="193">
                        <c:v>2.78</c:v>
                      </c:pt>
                      <c:pt idx="194">
                        <c:v>2.78</c:v>
                      </c:pt>
                      <c:pt idx="195">
                        <c:v>2.65</c:v>
                      </c:pt>
                      <c:pt idx="196">
                        <c:v>3.4</c:v>
                      </c:pt>
                      <c:pt idx="197">
                        <c:v>3.67</c:v>
                      </c:pt>
                      <c:pt idx="198">
                        <c:v>3.48</c:v>
                      </c:pt>
                      <c:pt idx="199">
                        <c:v>3.48</c:v>
                      </c:pt>
                      <c:pt idx="200">
                        <c:v>3.51</c:v>
                      </c:pt>
                      <c:pt idx="201">
                        <c:v>3.46</c:v>
                      </c:pt>
                      <c:pt idx="202">
                        <c:v>3.22</c:v>
                      </c:pt>
                      <c:pt idx="203">
                        <c:v>3.1</c:v>
                      </c:pt>
                      <c:pt idx="204">
                        <c:v>2.82</c:v>
                      </c:pt>
                      <c:pt idx="205">
                        <c:v>2.63</c:v>
                      </c:pt>
                      <c:pt idx="206">
                        <c:v>2.56</c:v>
                      </c:pt>
                      <c:pt idx="207">
                        <c:v>2.4300000000000002</c:v>
                      </c:pt>
                      <c:pt idx="208">
                        <c:v>2.25</c:v>
                      </c:pt>
                      <c:pt idx="209">
                        <c:v>2.14</c:v>
                      </c:pt>
                      <c:pt idx="210">
                        <c:v>2.1</c:v>
                      </c:pt>
                      <c:pt idx="211">
                        <c:v>2.02</c:v>
                      </c:pt>
                      <c:pt idx="212">
                        <c:v>1.92</c:v>
                      </c:pt>
                      <c:pt idx="213">
                        <c:v>1.92</c:v>
                      </c:pt>
                      <c:pt idx="214">
                        <c:v>1.97</c:v>
                      </c:pt>
                      <c:pt idx="215">
                        <c:v>2.06</c:v>
                      </c:pt>
                      <c:pt idx="216">
                        <c:v>2.2999999999999998</c:v>
                      </c:pt>
                      <c:pt idx="217">
                        <c:v>2.2599999999999998</c:v>
                      </c:pt>
                      <c:pt idx="218">
                        <c:v>2.2400000000000002</c:v>
                      </c:pt>
                      <c:pt idx="219">
                        <c:v>2.5</c:v>
                      </c:pt>
                      <c:pt idx="220">
                        <c:v>2.67</c:v>
                      </c:pt>
                      <c:pt idx="221">
                        <c:v>2.87</c:v>
                      </c:pt>
                      <c:pt idx="222">
                        <c:v>2.7</c:v>
                      </c:pt>
                      <c:pt idx="223">
                        <c:v>2.69</c:v>
                      </c:pt>
                      <c:pt idx="224">
                        <c:v>2.71</c:v>
                      </c:pt>
                      <c:pt idx="225">
                        <c:v>2.67</c:v>
                      </c:pt>
                      <c:pt idx="226">
                        <c:v>2.9</c:v>
                      </c:pt>
                      <c:pt idx="227">
                        <c:v>2.8</c:v>
                      </c:pt>
                      <c:pt idx="228">
                        <c:v>3.68</c:v>
                      </c:pt>
                      <c:pt idx="229">
                        <c:v>4.34</c:v>
                      </c:pt>
                      <c:pt idx="230">
                        <c:v>3.8</c:v>
                      </c:pt>
                      <c:pt idx="231">
                        <c:v>3.5</c:v>
                      </c:pt>
                      <c:pt idx="232">
                        <c:v>3.7</c:v>
                      </c:pt>
                      <c:pt idx="233">
                        <c:v>3.89</c:v>
                      </c:pt>
                      <c:pt idx="234">
                        <c:v>4.3</c:v>
                      </c:pt>
                      <c:pt idx="235">
                        <c:v>4.28</c:v>
                      </c:pt>
                      <c:pt idx="236">
                        <c:v>4.46</c:v>
                      </c:pt>
                      <c:pt idx="237">
                        <c:v>4.5599999999999996</c:v>
                      </c:pt>
                      <c:pt idx="238">
                        <c:v>4.3899999999999997</c:v>
                      </c:pt>
                      <c:pt idx="239">
                        <c:v>4.26</c:v>
                      </c:pt>
                      <c:pt idx="240">
                        <c:v>4.1500000000000004</c:v>
                      </c:pt>
                      <c:pt idx="241">
                        <c:v>3.88</c:v>
                      </c:pt>
                      <c:pt idx="242">
                        <c:v>3.76</c:v>
                      </c:pt>
                      <c:pt idx="243">
                        <c:v>3.65</c:v>
                      </c:pt>
                      <c:pt idx="244">
                        <c:v>3.55</c:v>
                      </c:pt>
                      <c:pt idx="245">
                        <c:v>3.38</c:v>
                      </c:pt>
                      <c:pt idx="246">
                        <c:v>3.31</c:v>
                      </c:pt>
                      <c:pt idx="247">
                        <c:v>2.86</c:v>
                      </c:pt>
                      <c:pt idx="248">
                        <c:v>2.76</c:v>
                      </c:pt>
                      <c:pt idx="249">
                        <c:v>3.7</c:v>
                      </c:pt>
                      <c:pt idx="250">
                        <c:v>3.04</c:v>
                      </c:pt>
                      <c:pt idx="251">
                        <c:v>2.68</c:v>
                      </c:pt>
                      <c:pt idx="252">
                        <c:v>2.56</c:v>
                      </c:pt>
                      <c:pt idx="253">
                        <c:v>2.4300000000000002</c:v>
                      </c:pt>
                      <c:pt idx="254">
                        <c:v>2.33</c:v>
                      </c:pt>
                      <c:pt idx="255">
                        <c:v>2.25</c:v>
                      </c:pt>
                      <c:pt idx="256">
                        <c:v>2.1800000000000002</c:v>
                      </c:pt>
                      <c:pt idx="257">
                        <c:v>2.2000000000000002</c:v>
                      </c:pt>
                      <c:pt idx="258">
                        <c:v>2.17</c:v>
                      </c:pt>
                      <c:pt idx="259">
                        <c:v>2.1</c:v>
                      </c:pt>
                      <c:pt idx="260">
                        <c:v>2.06</c:v>
                      </c:pt>
                      <c:pt idx="261">
                        <c:v>2.0299999999999998</c:v>
                      </c:pt>
                      <c:pt idx="262">
                        <c:v>1.95</c:v>
                      </c:pt>
                      <c:pt idx="263">
                        <c:v>1.92</c:v>
                      </c:pt>
                      <c:pt idx="264">
                        <c:v>1.86</c:v>
                      </c:pt>
                      <c:pt idx="265">
                        <c:v>1.82</c:v>
                      </c:pt>
                      <c:pt idx="266">
                        <c:v>1.78</c:v>
                      </c:pt>
                      <c:pt idx="267">
                        <c:v>1.71</c:v>
                      </c:pt>
                      <c:pt idx="268">
                        <c:v>1.65</c:v>
                      </c:pt>
                      <c:pt idx="269">
                        <c:v>1.6</c:v>
                      </c:pt>
                      <c:pt idx="270">
                        <c:v>1.61</c:v>
                      </c:pt>
                      <c:pt idx="271">
                        <c:v>1.5</c:v>
                      </c:pt>
                      <c:pt idx="272">
                        <c:v>1.7</c:v>
                      </c:pt>
                      <c:pt idx="273">
                        <c:v>1.54</c:v>
                      </c:pt>
                      <c:pt idx="274">
                        <c:v>1.66</c:v>
                      </c:pt>
                      <c:pt idx="275">
                        <c:v>1.55</c:v>
                      </c:pt>
                      <c:pt idx="276">
                        <c:v>1.6</c:v>
                      </c:pt>
                      <c:pt idx="277">
                        <c:v>1.7</c:v>
                      </c:pt>
                      <c:pt idx="278">
                        <c:v>1.84</c:v>
                      </c:pt>
                      <c:pt idx="279">
                        <c:v>1.82</c:v>
                      </c:pt>
                      <c:pt idx="280">
                        <c:v>2.11</c:v>
                      </c:pt>
                      <c:pt idx="281">
                        <c:v>2.4700000000000002</c:v>
                      </c:pt>
                      <c:pt idx="282">
                        <c:v>2.4700000000000002</c:v>
                      </c:pt>
                      <c:pt idx="283">
                        <c:v>2.4700000000000002</c:v>
                      </c:pt>
                      <c:pt idx="284">
                        <c:v>2.2799999999999998</c:v>
                      </c:pt>
                      <c:pt idx="285">
                        <c:v>2.2000000000000002</c:v>
                      </c:pt>
                      <c:pt idx="286">
                        <c:v>2.2999999999999998</c:v>
                      </c:pt>
                      <c:pt idx="287">
                        <c:v>2.2400000000000002</c:v>
                      </c:pt>
                      <c:pt idx="288">
                        <c:v>1.93</c:v>
                      </c:pt>
                      <c:pt idx="289">
                        <c:v>2.1</c:v>
                      </c:pt>
                      <c:pt idx="290">
                        <c:v>2.5499999999999998</c:v>
                      </c:pt>
                      <c:pt idx="291">
                        <c:v>2.5</c:v>
                      </c:pt>
                      <c:pt idx="292">
                        <c:v>2.1800000000000002</c:v>
                      </c:pt>
                      <c:pt idx="293">
                        <c:v>2.17</c:v>
                      </c:pt>
                      <c:pt idx="294">
                        <c:v>2.35</c:v>
                      </c:pt>
                      <c:pt idx="295">
                        <c:v>2.96</c:v>
                      </c:pt>
                      <c:pt idx="296">
                        <c:v>2.7</c:v>
                      </c:pt>
                      <c:pt idx="297">
                        <c:v>2.38</c:v>
                      </c:pt>
                      <c:pt idx="298">
                        <c:v>2.15</c:v>
                      </c:pt>
                      <c:pt idx="299">
                        <c:v>2</c:v>
                      </c:pt>
                      <c:pt idx="300">
                        <c:v>1.94</c:v>
                      </c:pt>
                      <c:pt idx="301">
                        <c:v>1.93</c:v>
                      </c:pt>
                      <c:pt idx="302">
                        <c:v>1.89</c:v>
                      </c:pt>
                      <c:pt idx="303">
                        <c:v>1.88</c:v>
                      </c:pt>
                      <c:pt idx="304">
                        <c:v>2.04</c:v>
                      </c:pt>
                      <c:pt idx="305">
                        <c:v>2.02</c:v>
                      </c:pt>
                      <c:pt idx="306">
                        <c:v>1.88</c:v>
                      </c:pt>
                      <c:pt idx="307">
                        <c:v>1.82</c:v>
                      </c:pt>
                      <c:pt idx="308">
                        <c:v>2.0099999999999998</c:v>
                      </c:pt>
                      <c:pt idx="309">
                        <c:v>1.93</c:v>
                      </c:pt>
                      <c:pt idx="310">
                        <c:v>1.95</c:v>
                      </c:pt>
                      <c:pt idx="311">
                        <c:v>1.93</c:v>
                      </c:pt>
                      <c:pt idx="312">
                        <c:v>2.37</c:v>
                      </c:pt>
                      <c:pt idx="313">
                        <c:v>2.9</c:v>
                      </c:pt>
                      <c:pt idx="314">
                        <c:v>2.92</c:v>
                      </c:pt>
                      <c:pt idx="315">
                        <c:v>2.96</c:v>
                      </c:pt>
                      <c:pt idx="316">
                        <c:v>2.87</c:v>
                      </c:pt>
                      <c:pt idx="317">
                        <c:v>2.87</c:v>
                      </c:pt>
                      <c:pt idx="318">
                        <c:v>3.13</c:v>
                      </c:pt>
                      <c:pt idx="319">
                        <c:v>2.96</c:v>
                      </c:pt>
                      <c:pt idx="320">
                        <c:v>2.92</c:v>
                      </c:pt>
                      <c:pt idx="321">
                        <c:v>2.72</c:v>
                      </c:pt>
                      <c:pt idx="322">
                        <c:v>2.5499999999999998</c:v>
                      </c:pt>
                      <c:pt idx="323">
                        <c:v>2.46</c:v>
                      </c:pt>
                      <c:pt idx="324">
                        <c:v>2.62</c:v>
                      </c:pt>
                      <c:pt idx="325">
                        <c:v>2.5</c:v>
                      </c:pt>
                      <c:pt idx="326">
                        <c:v>2.5499999999999998</c:v>
                      </c:pt>
                      <c:pt idx="327">
                        <c:v>2.4500000000000002</c:v>
                      </c:pt>
                      <c:pt idx="328">
                        <c:v>2.33</c:v>
                      </c:pt>
                      <c:pt idx="329">
                        <c:v>2.2999999999999998</c:v>
                      </c:pt>
                      <c:pt idx="330">
                        <c:v>2.33</c:v>
                      </c:pt>
                      <c:pt idx="331">
                        <c:v>2.38</c:v>
                      </c:pt>
                      <c:pt idx="332">
                        <c:v>2.4300000000000002</c:v>
                      </c:pt>
                      <c:pt idx="333">
                        <c:v>2.36</c:v>
                      </c:pt>
                      <c:pt idx="334">
                        <c:v>2.38</c:v>
                      </c:pt>
                      <c:pt idx="335">
                        <c:v>2.2999999999999998</c:v>
                      </c:pt>
                      <c:pt idx="336">
                        <c:v>2.37</c:v>
                      </c:pt>
                      <c:pt idx="337">
                        <c:v>2.2599999999999998</c:v>
                      </c:pt>
                      <c:pt idx="338">
                        <c:v>2.2200000000000002</c:v>
                      </c:pt>
                      <c:pt idx="339">
                        <c:v>2.19</c:v>
                      </c:pt>
                      <c:pt idx="340">
                        <c:v>2.16</c:v>
                      </c:pt>
                      <c:pt idx="341">
                        <c:v>2.12</c:v>
                      </c:pt>
                      <c:pt idx="342">
                        <c:v>2.1</c:v>
                      </c:pt>
                      <c:pt idx="343">
                        <c:v>2.15</c:v>
                      </c:pt>
                      <c:pt idx="344">
                        <c:v>1.99</c:v>
                      </c:pt>
                      <c:pt idx="345">
                        <c:v>1.92</c:v>
                      </c:pt>
                      <c:pt idx="346">
                        <c:v>1.86</c:v>
                      </c:pt>
                      <c:pt idx="347">
                        <c:v>1.77</c:v>
                      </c:pt>
                      <c:pt idx="348">
                        <c:v>1.74</c:v>
                      </c:pt>
                      <c:pt idx="349">
                        <c:v>1.81</c:v>
                      </c:pt>
                      <c:pt idx="350">
                        <c:v>1.86</c:v>
                      </c:pt>
                      <c:pt idx="351">
                        <c:v>1.85</c:v>
                      </c:pt>
                      <c:pt idx="352">
                        <c:v>1.91</c:v>
                      </c:pt>
                      <c:pt idx="353">
                        <c:v>2</c:v>
                      </c:pt>
                      <c:pt idx="354">
                        <c:v>1.87</c:v>
                      </c:pt>
                      <c:pt idx="355">
                        <c:v>1.94</c:v>
                      </c:pt>
                      <c:pt idx="356">
                        <c:v>1.9</c:v>
                      </c:pt>
                      <c:pt idx="357">
                        <c:v>1.86</c:v>
                      </c:pt>
                      <c:pt idx="358">
                        <c:v>1.79</c:v>
                      </c:pt>
                      <c:pt idx="359">
                        <c:v>1.75</c:v>
                      </c:pt>
                      <c:pt idx="360">
                        <c:v>1.7</c:v>
                      </c:pt>
                      <c:pt idx="361">
                        <c:v>1.69</c:v>
                      </c:pt>
                      <c:pt idx="362">
                        <c:v>1.68</c:v>
                      </c:pt>
                      <c:pt idx="363">
                        <c:v>1.6</c:v>
                      </c:pt>
                      <c:pt idx="364">
                        <c:v>1.55</c:v>
                      </c:pt>
                      <c:pt idx="365">
                        <c:v>1.4</c:v>
                      </c:pt>
                      <c:pt idx="366">
                        <c:v>1.35</c:v>
                      </c:pt>
                      <c:pt idx="367">
                        <c:v>1.24</c:v>
                      </c:pt>
                      <c:pt idx="368">
                        <c:v>1.28</c:v>
                      </c:pt>
                      <c:pt idx="369">
                        <c:v>1.1499999999999999</c:v>
                      </c:pt>
                      <c:pt idx="370">
                        <c:v>1.1200000000000001</c:v>
                      </c:pt>
                      <c:pt idx="371">
                        <c:v>1.4</c:v>
                      </c:pt>
                      <c:pt idx="372">
                        <c:v>1.87</c:v>
                      </c:pt>
                      <c:pt idx="373">
                        <c:v>1.8</c:v>
                      </c:pt>
                      <c:pt idx="374">
                        <c:v>1.91</c:v>
                      </c:pt>
                      <c:pt idx="375">
                        <c:v>1.77</c:v>
                      </c:pt>
                      <c:pt idx="376">
                        <c:v>1.69</c:v>
                      </c:pt>
                      <c:pt idx="377">
                        <c:v>1.71</c:v>
                      </c:pt>
                      <c:pt idx="378">
                        <c:v>1.76</c:v>
                      </c:pt>
                      <c:pt idx="379">
                        <c:v>1.67</c:v>
                      </c:pt>
                      <c:pt idx="380">
                        <c:v>1.56</c:v>
                      </c:pt>
                      <c:pt idx="381">
                        <c:v>1.35</c:v>
                      </c:pt>
                      <c:pt idx="382">
                        <c:v>1.46</c:v>
                      </c:pt>
                      <c:pt idx="383">
                        <c:v>1.3</c:v>
                      </c:pt>
                      <c:pt idx="384">
                        <c:v>1.5</c:v>
                      </c:pt>
                      <c:pt idx="385">
                        <c:v>1.4</c:v>
                      </c:pt>
                      <c:pt idx="386">
                        <c:v>1.37</c:v>
                      </c:pt>
                      <c:pt idx="387">
                        <c:v>1.35</c:v>
                      </c:pt>
                      <c:pt idx="388">
                        <c:v>1.32</c:v>
                      </c:pt>
                      <c:pt idx="389">
                        <c:v>1.3</c:v>
                      </c:pt>
                      <c:pt idx="390">
                        <c:v>1.3</c:v>
                      </c:pt>
                      <c:pt idx="391">
                        <c:v>1.28</c:v>
                      </c:pt>
                      <c:pt idx="392">
                        <c:v>1.27</c:v>
                      </c:pt>
                      <c:pt idx="393">
                        <c:v>1.2</c:v>
                      </c:pt>
                      <c:pt idx="394">
                        <c:v>1.18</c:v>
                      </c:pt>
                      <c:pt idx="395">
                        <c:v>1.18</c:v>
                      </c:pt>
                      <c:pt idx="396">
                        <c:v>1.1599999999999999</c:v>
                      </c:pt>
                      <c:pt idx="397">
                        <c:v>1.22</c:v>
                      </c:pt>
                      <c:pt idx="398">
                        <c:v>1.1499999999999999</c:v>
                      </c:pt>
                      <c:pt idx="399">
                        <c:v>1.1000000000000001</c:v>
                      </c:pt>
                      <c:pt idx="400">
                        <c:v>1.2</c:v>
                      </c:pt>
                      <c:pt idx="401">
                        <c:v>1.1499999999999999</c:v>
                      </c:pt>
                      <c:pt idx="402">
                        <c:v>1.3</c:v>
                      </c:pt>
                      <c:pt idx="403">
                        <c:v>1.39</c:v>
                      </c:pt>
                      <c:pt idx="404">
                        <c:v>1.28</c:v>
                      </c:pt>
                      <c:pt idx="405">
                        <c:v>1.17</c:v>
                      </c:pt>
                      <c:pt idx="406">
                        <c:v>1.17</c:v>
                      </c:pt>
                      <c:pt idx="407">
                        <c:v>1.1499999999999999</c:v>
                      </c:pt>
                      <c:pt idx="408">
                        <c:v>1.1499999999999999</c:v>
                      </c:pt>
                      <c:pt idx="409">
                        <c:v>1.1499999999999999</c:v>
                      </c:pt>
                      <c:pt idx="410">
                        <c:v>1.18</c:v>
                      </c:pt>
                      <c:pt idx="411">
                        <c:v>1.02</c:v>
                      </c:pt>
                      <c:pt idx="412">
                        <c:v>1.02</c:v>
                      </c:pt>
                      <c:pt idx="413">
                        <c:v>0.9</c:v>
                      </c:pt>
                      <c:pt idx="414">
                        <c:v>0.9</c:v>
                      </c:pt>
                      <c:pt idx="415">
                        <c:v>0.92</c:v>
                      </c:pt>
                      <c:pt idx="416">
                        <c:v>0.89</c:v>
                      </c:pt>
                      <c:pt idx="417">
                        <c:v>0.89</c:v>
                      </c:pt>
                      <c:pt idx="418">
                        <c:v>0.85</c:v>
                      </c:pt>
                      <c:pt idx="419">
                        <c:v>0.81</c:v>
                      </c:pt>
                      <c:pt idx="420">
                        <c:v>0.8</c:v>
                      </c:pt>
                      <c:pt idx="421">
                        <c:v>0.85</c:v>
                      </c:pt>
                      <c:pt idx="422">
                        <c:v>0.98</c:v>
                      </c:pt>
                      <c:pt idx="423">
                        <c:v>0.96</c:v>
                      </c:pt>
                      <c:pt idx="424">
                        <c:v>0.91</c:v>
                      </c:pt>
                      <c:pt idx="425">
                        <c:v>0.9</c:v>
                      </c:pt>
                      <c:pt idx="426">
                        <c:v>0.88</c:v>
                      </c:pt>
                      <c:pt idx="427">
                        <c:v>0.85</c:v>
                      </c:pt>
                      <c:pt idx="428">
                        <c:v>0.83</c:v>
                      </c:pt>
                      <c:pt idx="429">
                        <c:v>0.8</c:v>
                      </c:pt>
                      <c:pt idx="430">
                        <c:v>0.78</c:v>
                      </c:pt>
                      <c:pt idx="431">
                        <c:v>0.75</c:v>
                      </c:pt>
                      <c:pt idx="432">
                        <c:v>0.75</c:v>
                      </c:pt>
                      <c:pt idx="433">
                        <c:v>0.73</c:v>
                      </c:pt>
                      <c:pt idx="434">
                        <c:v>0.7</c:v>
                      </c:pt>
                      <c:pt idx="435">
                        <c:v>0.7</c:v>
                      </c:pt>
                      <c:pt idx="436">
                        <c:v>0.69</c:v>
                      </c:pt>
                      <c:pt idx="437">
                        <c:v>0.68</c:v>
                      </c:pt>
                      <c:pt idx="438">
                        <c:v>0.68</c:v>
                      </c:pt>
                      <c:pt idx="439">
                        <c:v>0.66</c:v>
                      </c:pt>
                      <c:pt idx="440">
                        <c:v>0.64</c:v>
                      </c:pt>
                      <c:pt idx="441">
                        <c:v>0.63</c:v>
                      </c:pt>
                      <c:pt idx="442">
                        <c:v>0.63</c:v>
                      </c:pt>
                      <c:pt idx="443">
                        <c:v>0.62</c:v>
                      </c:pt>
                      <c:pt idx="444">
                        <c:v>0.6</c:v>
                      </c:pt>
                      <c:pt idx="445">
                        <c:v>0.6</c:v>
                      </c:pt>
                      <c:pt idx="446">
                        <c:v>0.57999999999999996</c:v>
                      </c:pt>
                      <c:pt idx="447">
                        <c:v>0.95</c:v>
                      </c:pt>
                      <c:pt idx="448">
                        <c:v>1.05</c:v>
                      </c:pt>
                      <c:pt idx="449">
                        <c:v>1</c:v>
                      </c:pt>
                      <c:pt idx="450">
                        <c:v>0.97</c:v>
                      </c:pt>
                      <c:pt idx="451">
                        <c:v>0.8</c:v>
                      </c:pt>
                      <c:pt idx="452">
                        <c:v>0.78</c:v>
                      </c:pt>
                      <c:pt idx="453">
                        <c:v>0.75</c:v>
                      </c:pt>
                      <c:pt idx="454">
                        <c:v>0.73</c:v>
                      </c:pt>
                      <c:pt idx="455">
                        <c:v>0.74</c:v>
                      </c:pt>
                      <c:pt idx="456">
                        <c:v>0.74</c:v>
                      </c:pt>
                      <c:pt idx="457">
                        <c:v>0.74</c:v>
                      </c:pt>
                      <c:pt idx="458">
                        <c:v>0.72</c:v>
                      </c:pt>
                      <c:pt idx="459">
                        <c:v>0.71</c:v>
                      </c:pt>
                      <c:pt idx="460">
                        <c:v>0.7</c:v>
                      </c:pt>
                      <c:pt idx="461">
                        <c:v>0.7</c:v>
                      </c:pt>
                      <c:pt idx="462">
                        <c:v>0.69</c:v>
                      </c:pt>
                      <c:pt idx="463">
                        <c:v>0.68</c:v>
                      </c:pt>
                      <c:pt idx="464">
                        <c:v>0.66</c:v>
                      </c:pt>
                      <c:pt idx="465">
                        <c:v>0.66</c:v>
                      </c:pt>
                      <c:pt idx="466">
                        <c:v>0.65</c:v>
                      </c:pt>
                      <c:pt idx="467">
                        <c:v>0.64</c:v>
                      </c:pt>
                      <c:pt idx="468">
                        <c:v>0.64</c:v>
                      </c:pt>
                      <c:pt idx="469">
                        <c:v>0.62</c:v>
                      </c:pt>
                      <c:pt idx="470">
                        <c:v>0.6</c:v>
                      </c:pt>
                      <c:pt idx="471">
                        <c:v>0.6</c:v>
                      </c:pt>
                      <c:pt idx="472">
                        <c:v>0.59</c:v>
                      </c:pt>
                      <c:pt idx="473">
                        <c:v>0.6</c:v>
                      </c:pt>
                      <c:pt idx="474">
                        <c:v>0.62</c:v>
                      </c:pt>
                      <c:pt idx="475">
                        <c:v>0.61</c:v>
                      </c:pt>
                      <c:pt idx="476">
                        <c:v>0.61</c:v>
                      </c:pt>
                      <c:pt idx="477">
                        <c:v>0.63</c:v>
                      </c:pt>
                      <c:pt idx="478">
                        <c:v>0.61</c:v>
                      </c:pt>
                      <c:pt idx="479">
                        <c:v>0.62</c:v>
                      </c:pt>
                      <c:pt idx="480">
                        <c:v>0.64</c:v>
                      </c:pt>
                      <c:pt idx="481">
                        <c:v>0.85</c:v>
                      </c:pt>
                      <c:pt idx="482">
                        <c:v>0.96</c:v>
                      </c:pt>
                      <c:pt idx="483">
                        <c:v>0.84</c:v>
                      </c:pt>
                      <c:pt idx="484">
                        <c:v>0.82</c:v>
                      </c:pt>
                      <c:pt idx="485">
                        <c:v>0.8</c:v>
                      </c:pt>
                      <c:pt idx="486">
                        <c:v>0.78</c:v>
                      </c:pt>
                      <c:pt idx="487">
                        <c:v>0.79</c:v>
                      </c:pt>
                      <c:pt idx="488">
                        <c:v>1.05</c:v>
                      </c:pt>
                      <c:pt idx="489">
                        <c:v>0.98</c:v>
                      </c:pt>
                      <c:pt idx="490">
                        <c:v>0.95</c:v>
                      </c:pt>
                      <c:pt idx="491">
                        <c:v>0.91</c:v>
                      </c:pt>
                      <c:pt idx="492">
                        <c:v>0.89</c:v>
                      </c:pt>
                      <c:pt idx="493">
                        <c:v>0.85</c:v>
                      </c:pt>
                      <c:pt idx="494">
                        <c:v>0.84</c:v>
                      </c:pt>
                      <c:pt idx="495">
                        <c:v>0.83</c:v>
                      </c:pt>
                      <c:pt idx="496">
                        <c:v>0.8</c:v>
                      </c:pt>
                      <c:pt idx="497">
                        <c:v>0.88</c:v>
                      </c:pt>
                      <c:pt idx="498">
                        <c:v>0.85</c:v>
                      </c:pt>
                      <c:pt idx="499">
                        <c:v>0.84</c:v>
                      </c:pt>
                      <c:pt idx="500">
                        <c:v>0.83</c:v>
                      </c:pt>
                      <c:pt idx="501">
                        <c:v>0.7</c:v>
                      </c:pt>
                      <c:pt idx="502">
                        <c:v>0.68</c:v>
                      </c:pt>
                      <c:pt idx="503">
                        <c:v>0.68</c:v>
                      </c:pt>
                      <c:pt idx="504">
                        <c:v>0.65</c:v>
                      </c:pt>
                      <c:pt idx="505">
                        <c:v>0.65</c:v>
                      </c:pt>
                      <c:pt idx="506">
                        <c:v>0.63</c:v>
                      </c:pt>
                      <c:pt idx="507">
                        <c:v>0.61</c:v>
                      </c:pt>
                      <c:pt idx="508">
                        <c:v>0.6</c:v>
                      </c:pt>
                      <c:pt idx="509">
                        <c:v>0.6</c:v>
                      </c:pt>
                      <c:pt idx="510">
                        <c:v>0.62</c:v>
                      </c:pt>
                      <c:pt idx="511">
                        <c:v>0.65</c:v>
                      </c:pt>
                      <c:pt idx="512">
                        <c:v>0.6</c:v>
                      </c:pt>
                      <c:pt idx="513">
                        <c:v>0.6</c:v>
                      </c:pt>
                      <c:pt idx="514">
                        <c:v>0.57999999999999996</c:v>
                      </c:pt>
                      <c:pt idx="515">
                        <c:v>0.57999999999999996</c:v>
                      </c:pt>
                      <c:pt idx="516">
                        <c:v>0.56000000000000005</c:v>
                      </c:pt>
                      <c:pt idx="517">
                        <c:v>0.6</c:v>
                      </c:pt>
                      <c:pt idx="518">
                        <c:v>0.57999999999999996</c:v>
                      </c:pt>
                      <c:pt idx="519">
                        <c:v>0.56999999999999995</c:v>
                      </c:pt>
                      <c:pt idx="520">
                        <c:v>0.6</c:v>
                      </c:pt>
                      <c:pt idx="521">
                        <c:v>0.66</c:v>
                      </c:pt>
                      <c:pt idx="522">
                        <c:v>0.64</c:v>
                      </c:pt>
                      <c:pt idx="523">
                        <c:v>0.62</c:v>
                      </c:pt>
                      <c:pt idx="524">
                        <c:v>0.6</c:v>
                      </c:pt>
                      <c:pt idx="525">
                        <c:v>0.6</c:v>
                      </c:pt>
                      <c:pt idx="526">
                        <c:v>0.57999999999999996</c:v>
                      </c:pt>
                      <c:pt idx="527">
                        <c:v>0.56999999999999995</c:v>
                      </c:pt>
                      <c:pt idx="528">
                        <c:v>0.56999999999999995</c:v>
                      </c:pt>
                      <c:pt idx="529">
                        <c:v>0.56000000000000005</c:v>
                      </c:pt>
                      <c:pt idx="530">
                        <c:v>0.55000000000000004</c:v>
                      </c:pt>
                      <c:pt idx="531">
                        <c:v>0.6</c:v>
                      </c:pt>
                      <c:pt idx="532">
                        <c:v>0.59</c:v>
                      </c:pt>
                      <c:pt idx="533">
                        <c:v>0.68</c:v>
                      </c:pt>
                      <c:pt idx="534">
                        <c:v>0.75</c:v>
                      </c:pt>
                      <c:pt idx="535">
                        <c:v>0.78</c:v>
                      </c:pt>
                      <c:pt idx="536">
                        <c:v>0.8</c:v>
                      </c:pt>
                      <c:pt idx="537">
                        <c:v>1.27</c:v>
                      </c:pt>
                      <c:pt idx="538">
                        <c:v>1.49</c:v>
                      </c:pt>
                      <c:pt idx="539">
                        <c:v>1.49</c:v>
                      </c:pt>
                      <c:pt idx="540">
                        <c:v>1.64</c:v>
                      </c:pt>
                      <c:pt idx="541">
                        <c:v>1.92</c:v>
                      </c:pt>
                      <c:pt idx="542">
                        <c:v>1.69</c:v>
                      </c:pt>
                      <c:pt idx="543">
                        <c:v>1.56</c:v>
                      </c:pt>
                      <c:pt idx="544">
                        <c:v>1.39</c:v>
                      </c:pt>
                      <c:pt idx="545">
                        <c:v>1.35</c:v>
                      </c:pt>
                      <c:pt idx="546">
                        <c:v>1.33</c:v>
                      </c:pt>
                      <c:pt idx="547">
                        <c:v>1.32</c:v>
                      </c:pt>
                      <c:pt idx="548">
                        <c:v>1.3</c:v>
                      </c:pt>
                      <c:pt idx="549">
                        <c:v>1.25</c:v>
                      </c:pt>
                      <c:pt idx="550">
                        <c:v>0.98</c:v>
                      </c:pt>
                      <c:pt idx="551">
                        <c:v>0.9</c:v>
                      </c:pt>
                      <c:pt idx="552">
                        <c:v>0.88</c:v>
                      </c:pt>
                      <c:pt idx="553">
                        <c:v>0.88</c:v>
                      </c:pt>
                      <c:pt idx="554">
                        <c:v>0.85</c:v>
                      </c:pt>
                      <c:pt idx="555">
                        <c:v>0.84</c:v>
                      </c:pt>
                      <c:pt idx="556">
                        <c:v>0.8</c:v>
                      </c:pt>
                      <c:pt idx="557">
                        <c:v>0.8</c:v>
                      </c:pt>
                      <c:pt idx="558">
                        <c:v>0.87</c:v>
                      </c:pt>
                      <c:pt idx="559">
                        <c:v>0.76</c:v>
                      </c:pt>
                      <c:pt idx="560">
                        <c:v>0.75</c:v>
                      </c:pt>
                      <c:pt idx="561">
                        <c:v>0.73</c:v>
                      </c:pt>
                      <c:pt idx="562">
                        <c:v>0.7</c:v>
                      </c:pt>
                      <c:pt idx="563">
                        <c:v>0.7</c:v>
                      </c:pt>
                      <c:pt idx="564">
                        <c:v>0.69</c:v>
                      </c:pt>
                      <c:pt idx="565">
                        <c:v>0.7</c:v>
                      </c:pt>
                      <c:pt idx="566">
                        <c:v>0.72</c:v>
                      </c:pt>
                      <c:pt idx="567">
                        <c:v>0.86</c:v>
                      </c:pt>
                      <c:pt idx="568">
                        <c:v>0.92</c:v>
                      </c:pt>
                      <c:pt idx="569">
                        <c:v>1</c:v>
                      </c:pt>
                      <c:pt idx="570">
                        <c:v>0.96</c:v>
                      </c:pt>
                      <c:pt idx="571">
                        <c:v>0.96</c:v>
                      </c:pt>
                      <c:pt idx="572">
                        <c:v>1</c:v>
                      </c:pt>
                      <c:pt idx="573">
                        <c:v>1.01</c:v>
                      </c:pt>
                      <c:pt idx="574">
                        <c:v>0.96</c:v>
                      </c:pt>
                      <c:pt idx="575">
                        <c:v>0.94</c:v>
                      </c:pt>
                      <c:pt idx="576">
                        <c:v>0.9</c:v>
                      </c:pt>
                      <c:pt idx="577">
                        <c:v>0.86</c:v>
                      </c:pt>
                      <c:pt idx="578">
                        <c:v>0.85</c:v>
                      </c:pt>
                      <c:pt idx="579">
                        <c:v>0.8</c:v>
                      </c:pt>
                      <c:pt idx="580">
                        <c:v>0.85</c:v>
                      </c:pt>
                      <c:pt idx="581">
                        <c:v>0.9</c:v>
                      </c:pt>
                      <c:pt idx="582">
                        <c:v>0.86</c:v>
                      </c:pt>
                      <c:pt idx="583">
                        <c:v>0.93</c:v>
                      </c:pt>
                      <c:pt idx="584">
                        <c:v>0.93</c:v>
                      </c:pt>
                      <c:pt idx="585">
                        <c:v>0.9</c:v>
                      </c:pt>
                      <c:pt idx="586">
                        <c:v>0.99</c:v>
                      </c:pt>
                      <c:pt idx="587">
                        <c:v>1</c:v>
                      </c:pt>
                      <c:pt idx="588">
                        <c:v>0.98</c:v>
                      </c:pt>
                      <c:pt idx="589">
                        <c:v>1.28</c:v>
                      </c:pt>
                      <c:pt idx="590">
                        <c:v>1.38</c:v>
                      </c:pt>
                      <c:pt idx="591">
                        <c:v>1.36</c:v>
                      </c:pt>
                      <c:pt idx="592">
                        <c:v>1.44</c:v>
                      </c:pt>
                      <c:pt idx="593">
                        <c:v>1.65</c:v>
                      </c:pt>
                      <c:pt idx="594">
                        <c:v>1.73</c:v>
                      </c:pt>
                      <c:pt idx="595">
                        <c:v>1.66</c:v>
                      </c:pt>
                      <c:pt idx="596">
                        <c:v>1.59</c:v>
                      </c:pt>
                      <c:pt idx="597">
                        <c:v>1.84</c:v>
                      </c:pt>
                      <c:pt idx="598">
                        <c:v>1.96</c:v>
                      </c:pt>
                      <c:pt idx="599">
                        <c:v>2.65</c:v>
                      </c:pt>
                      <c:pt idx="600">
                        <c:v>2.4300000000000002</c:v>
                      </c:pt>
                      <c:pt idx="601">
                        <c:v>2.2599999999999998</c:v>
                      </c:pt>
                      <c:pt idx="602">
                        <c:v>2.14</c:v>
                      </c:pt>
                      <c:pt idx="603">
                        <c:v>2.19</c:v>
                      </c:pt>
                      <c:pt idx="604">
                        <c:v>2.3199999999999998</c:v>
                      </c:pt>
                      <c:pt idx="605">
                        <c:v>2.34</c:v>
                      </c:pt>
                      <c:pt idx="606">
                        <c:v>2.36</c:v>
                      </c:pt>
                      <c:pt idx="607">
                        <c:v>2.38</c:v>
                      </c:pt>
                      <c:pt idx="608">
                        <c:v>2.41</c:v>
                      </c:pt>
                      <c:pt idx="609">
                        <c:v>2.93</c:v>
                      </c:pt>
                      <c:pt idx="610">
                        <c:v>3.71</c:v>
                      </c:pt>
                      <c:pt idx="611">
                        <c:v>2.76</c:v>
                      </c:pt>
                      <c:pt idx="612">
                        <c:v>2.83</c:v>
                      </c:pt>
                      <c:pt idx="613">
                        <c:v>2.84</c:v>
                      </c:pt>
                      <c:pt idx="614">
                        <c:v>3.09</c:v>
                      </c:pt>
                      <c:pt idx="615">
                        <c:v>3.01</c:v>
                      </c:pt>
                      <c:pt idx="616">
                        <c:v>3.15</c:v>
                      </c:pt>
                      <c:pt idx="617">
                        <c:v>3.16</c:v>
                      </c:pt>
                      <c:pt idx="618">
                        <c:v>3.01</c:v>
                      </c:pt>
                      <c:pt idx="619">
                        <c:v>3.24</c:v>
                      </c:pt>
                      <c:pt idx="620">
                        <c:v>3.16</c:v>
                      </c:pt>
                      <c:pt idx="621">
                        <c:v>3.14</c:v>
                      </c:pt>
                      <c:pt idx="622">
                        <c:v>3.18</c:v>
                      </c:pt>
                      <c:pt idx="623">
                        <c:v>3.34</c:v>
                      </c:pt>
                      <c:pt idx="624">
                        <c:v>3.49</c:v>
                      </c:pt>
                      <c:pt idx="625">
                        <c:v>3.33</c:v>
                      </c:pt>
                      <c:pt idx="626">
                        <c:v>3.18</c:v>
                      </c:pt>
                      <c:pt idx="627">
                        <c:v>2.96</c:v>
                      </c:pt>
                      <c:pt idx="628">
                        <c:v>2.82</c:v>
                      </c:pt>
                      <c:pt idx="629">
                        <c:v>2.64</c:v>
                      </c:pt>
                      <c:pt idx="630">
                        <c:v>2.6</c:v>
                      </c:pt>
                      <c:pt idx="631">
                        <c:v>2.52</c:v>
                      </c:pt>
                      <c:pt idx="632">
                        <c:v>2.4500000000000002</c:v>
                      </c:pt>
                      <c:pt idx="633">
                        <c:v>2.4700000000000002</c:v>
                      </c:pt>
                      <c:pt idx="634">
                        <c:v>2.4500000000000002</c:v>
                      </c:pt>
                      <c:pt idx="635">
                        <c:v>2.75</c:v>
                      </c:pt>
                      <c:pt idx="636">
                        <c:v>2.44</c:v>
                      </c:pt>
                      <c:pt idx="637">
                        <c:v>2.25</c:v>
                      </c:pt>
                      <c:pt idx="638">
                        <c:v>2.15</c:v>
                      </c:pt>
                      <c:pt idx="639">
                        <c:v>2.15</c:v>
                      </c:pt>
                      <c:pt idx="640">
                        <c:v>2.16</c:v>
                      </c:pt>
                      <c:pt idx="641">
                        <c:v>2.0699999999999998</c:v>
                      </c:pt>
                      <c:pt idx="642">
                        <c:v>1.96</c:v>
                      </c:pt>
                      <c:pt idx="643">
                        <c:v>1.92</c:v>
                      </c:pt>
                      <c:pt idx="644">
                        <c:v>1.99</c:v>
                      </c:pt>
                      <c:pt idx="645">
                        <c:v>1.89</c:v>
                      </c:pt>
                      <c:pt idx="646">
                        <c:v>1.8</c:v>
                      </c:pt>
                      <c:pt idx="647">
                        <c:v>1.61</c:v>
                      </c:pt>
                      <c:pt idx="648">
                        <c:v>1.62</c:v>
                      </c:pt>
                      <c:pt idx="649">
                        <c:v>1.59</c:v>
                      </c:pt>
                      <c:pt idx="650">
                        <c:v>1.64</c:v>
                      </c:pt>
                      <c:pt idx="651">
                        <c:v>1.6</c:v>
                      </c:pt>
                      <c:pt idx="652">
                        <c:v>1.55</c:v>
                      </c:pt>
                      <c:pt idx="653">
                        <c:v>1.45</c:v>
                      </c:pt>
                      <c:pt idx="654">
                        <c:v>1.4</c:v>
                      </c:pt>
                      <c:pt idx="655">
                        <c:v>1.3</c:v>
                      </c:pt>
                      <c:pt idx="656">
                        <c:v>1.29</c:v>
                      </c:pt>
                      <c:pt idx="657">
                        <c:v>1.28</c:v>
                      </c:pt>
                      <c:pt idx="658">
                        <c:v>1.26</c:v>
                      </c:pt>
                      <c:pt idx="659">
                        <c:v>1.24</c:v>
                      </c:pt>
                      <c:pt idx="660">
                        <c:v>1.22</c:v>
                      </c:pt>
                      <c:pt idx="661">
                        <c:v>1.22</c:v>
                      </c:pt>
                      <c:pt idx="662">
                        <c:v>1.2</c:v>
                      </c:pt>
                      <c:pt idx="663">
                        <c:v>1.18</c:v>
                      </c:pt>
                      <c:pt idx="664">
                        <c:v>1.17</c:v>
                      </c:pt>
                      <c:pt idx="665">
                        <c:v>1.1599999999999999</c:v>
                      </c:pt>
                      <c:pt idx="666">
                        <c:v>1.1399999999999999</c:v>
                      </c:pt>
                      <c:pt idx="667">
                        <c:v>1.1399999999999999</c:v>
                      </c:pt>
                      <c:pt idx="668">
                        <c:v>1.1299999999999999</c:v>
                      </c:pt>
                      <c:pt idx="669">
                        <c:v>1.1200000000000001</c:v>
                      </c:pt>
                      <c:pt idx="670">
                        <c:v>1.1000000000000001</c:v>
                      </c:pt>
                      <c:pt idx="671">
                        <c:v>1.0900000000000001</c:v>
                      </c:pt>
                      <c:pt idx="672">
                        <c:v>1.07</c:v>
                      </c:pt>
                      <c:pt idx="673">
                        <c:v>1.07</c:v>
                      </c:pt>
                      <c:pt idx="674">
                        <c:v>1.06</c:v>
                      </c:pt>
                      <c:pt idx="675">
                        <c:v>1.04</c:v>
                      </c:pt>
                      <c:pt idx="676">
                        <c:v>1.04</c:v>
                      </c:pt>
                      <c:pt idx="677">
                        <c:v>1.02</c:v>
                      </c:pt>
                      <c:pt idx="678">
                        <c:v>1</c:v>
                      </c:pt>
                      <c:pt idx="679">
                        <c:v>1.17</c:v>
                      </c:pt>
                      <c:pt idx="680">
                        <c:v>1.1499999999999999</c:v>
                      </c:pt>
                      <c:pt idx="681">
                        <c:v>1.2</c:v>
                      </c:pt>
                      <c:pt idx="682">
                        <c:v>1.1599999999999999</c:v>
                      </c:pt>
                      <c:pt idx="683">
                        <c:v>1.46</c:v>
                      </c:pt>
                      <c:pt idx="684">
                        <c:v>1.6</c:v>
                      </c:pt>
                      <c:pt idx="685">
                        <c:v>1.5</c:v>
                      </c:pt>
                      <c:pt idx="686">
                        <c:v>1.38</c:v>
                      </c:pt>
                      <c:pt idx="687">
                        <c:v>1.3</c:v>
                      </c:pt>
                      <c:pt idx="688">
                        <c:v>1.25</c:v>
                      </c:pt>
                      <c:pt idx="689">
                        <c:v>1.2</c:v>
                      </c:pt>
                      <c:pt idx="690">
                        <c:v>1.1499999999999999</c:v>
                      </c:pt>
                      <c:pt idx="691">
                        <c:v>1.1399999999999999</c:v>
                      </c:pt>
                      <c:pt idx="692">
                        <c:v>1.1200000000000001</c:v>
                      </c:pt>
                      <c:pt idx="693">
                        <c:v>1.1000000000000001</c:v>
                      </c:pt>
                      <c:pt idx="694">
                        <c:v>1.05</c:v>
                      </c:pt>
                      <c:pt idx="695">
                        <c:v>1.1000000000000001</c:v>
                      </c:pt>
                      <c:pt idx="696">
                        <c:v>1.2</c:v>
                      </c:pt>
                      <c:pt idx="697">
                        <c:v>2.13</c:v>
                      </c:pt>
                      <c:pt idx="698">
                        <c:v>2.48</c:v>
                      </c:pt>
                      <c:pt idx="699">
                        <c:v>2.58</c:v>
                      </c:pt>
                      <c:pt idx="700">
                        <c:v>3.22</c:v>
                      </c:pt>
                      <c:pt idx="701">
                        <c:v>3.42</c:v>
                      </c:pt>
                      <c:pt idx="702">
                        <c:v>3.63</c:v>
                      </c:pt>
                      <c:pt idx="703">
                        <c:v>3.78</c:v>
                      </c:pt>
                      <c:pt idx="704">
                        <c:v>3.79</c:v>
                      </c:pt>
                      <c:pt idx="705">
                        <c:v>3.57</c:v>
                      </c:pt>
                      <c:pt idx="706">
                        <c:v>3.44</c:v>
                      </c:pt>
                      <c:pt idx="707">
                        <c:v>3.33</c:v>
                      </c:pt>
                      <c:pt idx="708">
                        <c:v>3.22</c:v>
                      </c:pt>
                      <c:pt idx="709">
                        <c:v>3.1</c:v>
                      </c:pt>
                      <c:pt idx="710">
                        <c:v>2.83</c:v>
                      </c:pt>
                      <c:pt idx="711">
                        <c:v>2.6</c:v>
                      </c:pt>
                      <c:pt idx="712">
                        <c:v>2.4700000000000002</c:v>
                      </c:pt>
                      <c:pt idx="713">
                        <c:v>2.4500000000000002</c:v>
                      </c:pt>
                      <c:pt idx="714">
                        <c:v>2.41</c:v>
                      </c:pt>
                      <c:pt idx="715">
                        <c:v>2.2999999999999998</c:v>
                      </c:pt>
                      <c:pt idx="716">
                        <c:v>2.16</c:v>
                      </c:pt>
                      <c:pt idx="717">
                        <c:v>2.06</c:v>
                      </c:pt>
                      <c:pt idx="718">
                        <c:v>2.1800000000000002</c:v>
                      </c:pt>
                      <c:pt idx="719">
                        <c:v>2.2999999999999998</c:v>
                      </c:pt>
                      <c:pt idx="720">
                        <c:v>2.17</c:v>
                      </c:pt>
                      <c:pt idx="721">
                        <c:v>1.97</c:v>
                      </c:pt>
                      <c:pt idx="722">
                        <c:v>1.78</c:v>
                      </c:pt>
                      <c:pt idx="723">
                        <c:v>1.67</c:v>
                      </c:pt>
                      <c:pt idx="724">
                        <c:v>1.59</c:v>
                      </c:pt>
                      <c:pt idx="725">
                        <c:v>1.4</c:v>
                      </c:pt>
                      <c:pt idx="726">
                        <c:v>1.48</c:v>
                      </c:pt>
                      <c:pt idx="727">
                        <c:v>1.49</c:v>
                      </c:pt>
                      <c:pt idx="728">
                        <c:v>1.45</c:v>
                      </c:pt>
                      <c:pt idx="729">
                        <c:v>1.46</c:v>
                      </c:pt>
                      <c:pt idx="730">
                        <c:v>1.47</c:v>
                      </c:pt>
                      <c:pt idx="731">
                        <c:v>1.48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92B-43DC-ABEC-13A7A059DAAA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1.42</c:v>
                      </c:pt>
                      <c:pt idx="1">
                        <c:v>1.43</c:v>
                      </c:pt>
                      <c:pt idx="2">
                        <c:v>1.45</c:v>
                      </c:pt>
                      <c:pt idx="3">
                        <c:v>1.43</c:v>
                      </c:pt>
                      <c:pt idx="4">
                        <c:v>1.4</c:v>
                      </c:pt>
                      <c:pt idx="5">
                        <c:v>1.42</c:v>
                      </c:pt>
                      <c:pt idx="6">
                        <c:v>1.36</c:v>
                      </c:pt>
                      <c:pt idx="7">
                        <c:v>1.3</c:v>
                      </c:pt>
                      <c:pt idx="8">
                        <c:v>1.28</c:v>
                      </c:pt>
                      <c:pt idx="9">
                        <c:v>1.27</c:v>
                      </c:pt>
                      <c:pt idx="10">
                        <c:v>1.25</c:v>
                      </c:pt>
                      <c:pt idx="11">
                        <c:v>1.25</c:v>
                      </c:pt>
                      <c:pt idx="12">
                        <c:v>1.2</c:v>
                      </c:pt>
                      <c:pt idx="13">
                        <c:v>1.18</c:v>
                      </c:pt>
                      <c:pt idx="14">
                        <c:v>1.17</c:v>
                      </c:pt>
                      <c:pt idx="15">
                        <c:v>1.1499999999999999</c:v>
                      </c:pt>
                      <c:pt idx="16">
                        <c:v>1.1000000000000001</c:v>
                      </c:pt>
                      <c:pt idx="17">
                        <c:v>1.05</c:v>
                      </c:pt>
                      <c:pt idx="18">
                        <c:v>1.03</c:v>
                      </c:pt>
                      <c:pt idx="19">
                        <c:v>1.03</c:v>
                      </c:pt>
                      <c:pt idx="20">
                        <c:v>1</c:v>
                      </c:pt>
                      <c:pt idx="21">
                        <c:v>1</c:v>
                      </c:pt>
                      <c:pt idx="22">
                        <c:v>0.96</c:v>
                      </c:pt>
                      <c:pt idx="23">
                        <c:v>0.94</c:v>
                      </c:pt>
                      <c:pt idx="24">
                        <c:v>0.93</c:v>
                      </c:pt>
                      <c:pt idx="25">
                        <c:v>0.93</c:v>
                      </c:pt>
                      <c:pt idx="26">
                        <c:v>0.91</c:v>
                      </c:pt>
                      <c:pt idx="27">
                        <c:v>0.88</c:v>
                      </c:pt>
                      <c:pt idx="28">
                        <c:v>0.87</c:v>
                      </c:pt>
                      <c:pt idx="29">
                        <c:v>0.85</c:v>
                      </c:pt>
                      <c:pt idx="30">
                        <c:v>0.85</c:v>
                      </c:pt>
                      <c:pt idx="31">
                        <c:v>0.8</c:v>
                      </c:pt>
                      <c:pt idx="32">
                        <c:v>0.78</c:v>
                      </c:pt>
                      <c:pt idx="33">
                        <c:v>0.77</c:v>
                      </c:pt>
                      <c:pt idx="34">
                        <c:v>0.75</c:v>
                      </c:pt>
                      <c:pt idx="35">
                        <c:v>0.75</c:v>
                      </c:pt>
                      <c:pt idx="36">
                        <c:v>0.73</c:v>
                      </c:pt>
                      <c:pt idx="37">
                        <c:v>0.88</c:v>
                      </c:pt>
                      <c:pt idx="38">
                        <c:v>0.96</c:v>
                      </c:pt>
                      <c:pt idx="39">
                        <c:v>1.4</c:v>
                      </c:pt>
                      <c:pt idx="40">
                        <c:v>1.49</c:v>
                      </c:pt>
                      <c:pt idx="41">
                        <c:v>1.4</c:v>
                      </c:pt>
                      <c:pt idx="42">
                        <c:v>1.41</c:v>
                      </c:pt>
                      <c:pt idx="43">
                        <c:v>1.65</c:v>
                      </c:pt>
                      <c:pt idx="44">
                        <c:v>1.7</c:v>
                      </c:pt>
                      <c:pt idx="45">
                        <c:v>1.64</c:v>
                      </c:pt>
                      <c:pt idx="46">
                        <c:v>1.49</c:v>
                      </c:pt>
                      <c:pt idx="47">
                        <c:v>1.4</c:v>
                      </c:pt>
                      <c:pt idx="48">
                        <c:v>1.3</c:v>
                      </c:pt>
                      <c:pt idx="49">
                        <c:v>1.22</c:v>
                      </c:pt>
                      <c:pt idx="50">
                        <c:v>1.44</c:v>
                      </c:pt>
                      <c:pt idx="51">
                        <c:v>1.05</c:v>
                      </c:pt>
                      <c:pt idx="52">
                        <c:v>0.95</c:v>
                      </c:pt>
                      <c:pt idx="53">
                        <c:v>0.93</c:v>
                      </c:pt>
                      <c:pt idx="54">
                        <c:v>0.88</c:v>
                      </c:pt>
                      <c:pt idx="55">
                        <c:v>0.85</c:v>
                      </c:pt>
                      <c:pt idx="56">
                        <c:v>0.83</c:v>
                      </c:pt>
                      <c:pt idx="57">
                        <c:v>0.81</c:v>
                      </c:pt>
                      <c:pt idx="58">
                        <c:v>0.8</c:v>
                      </c:pt>
                      <c:pt idx="59">
                        <c:v>0.78</c:v>
                      </c:pt>
                      <c:pt idx="60">
                        <c:v>0.75</c:v>
                      </c:pt>
                      <c:pt idx="61">
                        <c:v>0.69</c:v>
                      </c:pt>
                      <c:pt idx="62">
                        <c:v>0.69</c:v>
                      </c:pt>
                      <c:pt idx="63">
                        <c:v>0.67</c:v>
                      </c:pt>
                      <c:pt idx="64">
                        <c:v>0.65</c:v>
                      </c:pt>
                      <c:pt idx="65">
                        <c:v>0.65</c:v>
                      </c:pt>
                      <c:pt idx="66">
                        <c:v>0.64</c:v>
                      </c:pt>
                      <c:pt idx="67">
                        <c:v>0.85</c:v>
                      </c:pt>
                      <c:pt idx="68">
                        <c:v>1.05</c:v>
                      </c:pt>
                      <c:pt idx="69">
                        <c:v>1.03</c:v>
                      </c:pt>
                      <c:pt idx="70">
                        <c:v>1.03</c:v>
                      </c:pt>
                      <c:pt idx="71">
                        <c:v>0.98</c:v>
                      </c:pt>
                      <c:pt idx="72">
                        <c:v>0.96</c:v>
                      </c:pt>
                      <c:pt idx="73">
                        <c:v>0.94</c:v>
                      </c:pt>
                      <c:pt idx="74">
                        <c:v>0.9</c:v>
                      </c:pt>
                      <c:pt idx="75">
                        <c:v>0.8</c:v>
                      </c:pt>
                      <c:pt idx="76">
                        <c:v>0.71</c:v>
                      </c:pt>
                      <c:pt idx="77">
                        <c:v>0.65</c:v>
                      </c:pt>
                      <c:pt idx="78">
                        <c:v>0.6</c:v>
                      </c:pt>
                      <c:pt idx="79">
                        <c:v>0.59</c:v>
                      </c:pt>
                      <c:pt idx="80">
                        <c:v>0.6</c:v>
                      </c:pt>
                      <c:pt idx="81">
                        <c:v>0.6</c:v>
                      </c:pt>
                      <c:pt idx="82">
                        <c:v>0.57999999999999996</c:v>
                      </c:pt>
                      <c:pt idx="83">
                        <c:v>0.56999999999999995</c:v>
                      </c:pt>
                      <c:pt idx="84">
                        <c:v>0.63</c:v>
                      </c:pt>
                      <c:pt idx="85">
                        <c:v>0.65</c:v>
                      </c:pt>
                      <c:pt idx="86">
                        <c:v>0.63</c:v>
                      </c:pt>
                      <c:pt idx="87">
                        <c:v>0.6</c:v>
                      </c:pt>
                      <c:pt idx="88">
                        <c:v>0.57999999999999996</c:v>
                      </c:pt>
                      <c:pt idx="89">
                        <c:v>0.55000000000000004</c:v>
                      </c:pt>
                      <c:pt idx="90">
                        <c:v>0.65</c:v>
                      </c:pt>
                      <c:pt idx="91">
                        <c:v>0.63</c:v>
                      </c:pt>
                      <c:pt idx="92">
                        <c:v>0.6</c:v>
                      </c:pt>
                      <c:pt idx="93">
                        <c:v>0.98</c:v>
                      </c:pt>
                      <c:pt idx="94">
                        <c:v>1.01</c:v>
                      </c:pt>
                      <c:pt idx="95">
                        <c:v>1.03</c:v>
                      </c:pt>
                      <c:pt idx="96">
                        <c:v>1.06</c:v>
                      </c:pt>
                      <c:pt idx="97">
                        <c:v>1.0900000000000001</c:v>
                      </c:pt>
                      <c:pt idx="98">
                        <c:v>1.1200000000000001</c:v>
                      </c:pt>
                      <c:pt idx="99">
                        <c:v>1.0900000000000001</c:v>
                      </c:pt>
                      <c:pt idx="100">
                        <c:v>1.06</c:v>
                      </c:pt>
                      <c:pt idx="101">
                        <c:v>1.1000000000000001</c:v>
                      </c:pt>
                      <c:pt idx="102">
                        <c:v>1.5</c:v>
                      </c:pt>
                      <c:pt idx="103">
                        <c:v>1.5</c:v>
                      </c:pt>
                      <c:pt idx="104">
                        <c:v>1.46</c:v>
                      </c:pt>
                      <c:pt idx="105">
                        <c:v>1.44</c:v>
                      </c:pt>
                      <c:pt idx="106">
                        <c:v>1.35</c:v>
                      </c:pt>
                      <c:pt idx="107">
                        <c:v>1.33</c:v>
                      </c:pt>
                      <c:pt idx="108">
                        <c:v>1.32</c:v>
                      </c:pt>
                      <c:pt idx="109">
                        <c:v>1.38</c:v>
                      </c:pt>
                      <c:pt idx="110">
                        <c:v>1.42</c:v>
                      </c:pt>
                      <c:pt idx="111">
                        <c:v>1.33</c:v>
                      </c:pt>
                      <c:pt idx="112">
                        <c:v>1.2</c:v>
                      </c:pt>
                      <c:pt idx="113">
                        <c:v>1.25</c:v>
                      </c:pt>
                      <c:pt idx="114">
                        <c:v>1.3</c:v>
                      </c:pt>
                      <c:pt idx="115">
                        <c:v>1.46</c:v>
                      </c:pt>
                      <c:pt idx="116">
                        <c:v>1.58</c:v>
                      </c:pt>
                      <c:pt idx="117">
                        <c:v>1.65</c:v>
                      </c:pt>
                      <c:pt idx="118">
                        <c:v>1.68</c:v>
                      </c:pt>
                      <c:pt idx="119">
                        <c:v>1.67</c:v>
                      </c:pt>
                      <c:pt idx="120">
                        <c:v>1.59</c:v>
                      </c:pt>
                      <c:pt idx="121">
                        <c:v>1.52</c:v>
                      </c:pt>
                      <c:pt idx="122">
                        <c:v>1.66</c:v>
                      </c:pt>
                      <c:pt idx="123">
                        <c:v>1.62</c:v>
                      </c:pt>
                      <c:pt idx="124">
                        <c:v>1.58</c:v>
                      </c:pt>
                      <c:pt idx="125">
                        <c:v>1.4</c:v>
                      </c:pt>
                      <c:pt idx="126">
                        <c:v>1.32</c:v>
                      </c:pt>
                      <c:pt idx="127">
                        <c:v>1.25</c:v>
                      </c:pt>
                      <c:pt idx="128">
                        <c:v>1.2</c:v>
                      </c:pt>
                      <c:pt idx="129">
                        <c:v>1.1000000000000001</c:v>
                      </c:pt>
                      <c:pt idx="130">
                        <c:v>0.96</c:v>
                      </c:pt>
                      <c:pt idx="131">
                        <c:v>0.85</c:v>
                      </c:pt>
                      <c:pt idx="132">
                        <c:v>0.8</c:v>
                      </c:pt>
                      <c:pt idx="133">
                        <c:v>0.78</c:v>
                      </c:pt>
                      <c:pt idx="134">
                        <c:v>0.73</c:v>
                      </c:pt>
                      <c:pt idx="135">
                        <c:v>0.71</c:v>
                      </c:pt>
                      <c:pt idx="136">
                        <c:v>0.7</c:v>
                      </c:pt>
                      <c:pt idx="137">
                        <c:v>0.68</c:v>
                      </c:pt>
                      <c:pt idx="138">
                        <c:v>0.66</c:v>
                      </c:pt>
                      <c:pt idx="139">
                        <c:v>0.65</c:v>
                      </c:pt>
                      <c:pt idx="140">
                        <c:v>0.64</c:v>
                      </c:pt>
                      <c:pt idx="141">
                        <c:v>0.63</c:v>
                      </c:pt>
                      <c:pt idx="142">
                        <c:v>0.55000000000000004</c:v>
                      </c:pt>
                      <c:pt idx="143">
                        <c:v>0.61</c:v>
                      </c:pt>
                      <c:pt idx="144">
                        <c:v>0.9</c:v>
                      </c:pt>
                      <c:pt idx="145">
                        <c:v>1</c:v>
                      </c:pt>
                      <c:pt idx="146">
                        <c:v>0.98</c:v>
                      </c:pt>
                      <c:pt idx="147">
                        <c:v>1.39</c:v>
                      </c:pt>
                      <c:pt idx="148">
                        <c:v>1.77</c:v>
                      </c:pt>
                      <c:pt idx="149">
                        <c:v>1.82</c:v>
                      </c:pt>
                      <c:pt idx="150">
                        <c:v>1.7</c:v>
                      </c:pt>
                      <c:pt idx="151">
                        <c:v>1.69</c:v>
                      </c:pt>
                      <c:pt idx="152">
                        <c:v>1.67</c:v>
                      </c:pt>
                      <c:pt idx="153">
                        <c:v>1.68</c:v>
                      </c:pt>
                      <c:pt idx="154">
                        <c:v>1.66</c:v>
                      </c:pt>
                      <c:pt idx="155">
                        <c:v>1.75</c:v>
                      </c:pt>
                      <c:pt idx="156">
                        <c:v>1.6</c:v>
                      </c:pt>
                      <c:pt idx="157">
                        <c:v>1.4</c:v>
                      </c:pt>
                      <c:pt idx="158">
                        <c:v>1.46</c:v>
                      </c:pt>
                      <c:pt idx="159">
                        <c:v>1.3</c:v>
                      </c:pt>
                      <c:pt idx="160">
                        <c:v>1.36</c:v>
                      </c:pt>
                      <c:pt idx="161">
                        <c:v>1.3</c:v>
                      </c:pt>
                      <c:pt idx="162">
                        <c:v>1.38</c:v>
                      </c:pt>
                      <c:pt idx="163">
                        <c:v>1.35</c:v>
                      </c:pt>
                      <c:pt idx="164">
                        <c:v>1.56</c:v>
                      </c:pt>
                      <c:pt idx="165">
                        <c:v>1.35</c:v>
                      </c:pt>
                      <c:pt idx="166">
                        <c:v>1.4</c:v>
                      </c:pt>
                      <c:pt idx="167">
                        <c:v>1.31</c:v>
                      </c:pt>
                      <c:pt idx="168">
                        <c:v>1.3</c:v>
                      </c:pt>
                      <c:pt idx="169">
                        <c:v>1.5</c:v>
                      </c:pt>
                      <c:pt idx="170">
                        <c:v>1.5</c:v>
                      </c:pt>
                      <c:pt idx="171">
                        <c:v>1.65</c:v>
                      </c:pt>
                      <c:pt idx="172">
                        <c:v>1.5</c:v>
                      </c:pt>
                      <c:pt idx="173">
                        <c:v>1.52</c:v>
                      </c:pt>
                      <c:pt idx="174">
                        <c:v>1.62</c:v>
                      </c:pt>
                      <c:pt idx="175">
                        <c:v>1.71</c:v>
                      </c:pt>
                      <c:pt idx="176">
                        <c:v>1.76</c:v>
                      </c:pt>
                      <c:pt idx="177">
                        <c:v>1.91</c:v>
                      </c:pt>
                      <c:pt idx="178">
                        <c:v>1.89</c:v>
                      </c:pt>
                      <c:pt idx="179">
                        <c:v>1.77</c:v>
                      </c:pt>
                      <c:pt idx="180">
                        <c:v>1.54</c:v>
                      </c:pt>
                      <c:pt idx="181">
                        <c:v>1.4</c:v>
                      </c:pt>
                      <c:pt idx="182">
                        <c:v>1.34</c:v>
                      </c:pt>
                      <c:pt idx="183">
                        <c:v>1.28</c:v>
                      </c:pt>
                      <c:pt idx="184">
                        <c:v>1.28</c:v>
                      </c:pt>
                      <c:pt idx="185">
                        <c:v>1.27</c:v>
                      </c:pt>
                      <c:pt idx="186">
                        <c:v>1.26</c:v>
                      </c:pt>
                      <c:pt idx="187">
                        <c:v>1.2</c:v>
                      </c:pt>
                      <c:pt idx="188">
                        <c:v>1.19</c:v>
                      </c:pt>
                      <c:pt idx="189">
                        <c:v>1.17</c:v>
                      </c:pt>
                      <c:pt idx="190">
                        <c:v>1.1399999999999999</c:v>
                      </c:pt>
                      <c:pt idx="191">
                        <c:v>1.03</c:v>
                      </c:pt>
                      <c:pt idx="192">
                        <c:v>1</c:v>
                      </c:pt>
                      <c:pt idx="193">
                        <c:v>1.1000000000000001</c:v>
                      </c:pt>
                      <c:pt idx="194">
                        <c:v>1.08</c:v>
                      </c:pt>
                      <c:pt idx="195">
                        <c:v>1.0900000000000001</c:v>
                      </c:pt>
                      <c:pt idx="196">
                        <c:v>1.2</c:v>
                      </c:pt>
                      <c:pt idx="197">
                        <c:v>1.25</c:v>
                      </c:pt>
                      <c:pt idx="198">
                        <c:v>1.74</c:v>
                      </c:pt>
                      <c:pt idx="199">
                        <c:v>1.54</c:v>
                      </c:pt>
                      <c:pt idx="200">
                        <c:v>1.58</c:v>
                      </c:pt>
                      <c:pt idx="201">
                        <c:v>1.5</c:v>
                      </c:pt>
                      <c:pt idx="202">
                        <c:v>1.44</c:v>
                      </c:pt>
                      <c:pt idx="203">
                        <c:v>1.8</c:v>
                      </c:pt>
                      <c:pt idx="204">
                        <c:v>2.1</c:v>
                      </c:pt>
                      <c:pt idx="205">
                        <c:v>2.3199999999999998</c:v>
                      </c:pt>
                      <c:pt idx="206">
                        <c:v>2.44</c:v>
                      </c:pt>
                      <c:pt idx="207">
                        <c:v>2.84</c:v>
                      </c:pt>
                      <c:pt idx="208">
                        <c:v>2.83</c:v>
                      </c:pt>
                      <c:pt idx="209">
                        <c:v>2.9</c:v>
                      </c:pt>
                      <c:pt idx="210">
                        <c:v>2.88</c:v>
                      </c:pt>
                      <c:pt idx="211">
                        <c:v>2.83</c:v>
                      </c:pt>
                      <c:pt idx="212">
                        <c:v>2.85</c:v>
                      </c:pt>
                      <c:pt idx="213">
                        <c:v>3.07</c:v>
                      </c:pt>
                      <c:pt idx="214">
                        <c:v>3.1</c:v>
                      </c:pt>
                      <c:pt idx="215">
                        <c:v>2.93</c:v>
                      </c:pt>
                      <c:pt idx="216">
                        <c:v>3.33</c:v>
                      </c:pt>
                      <c:pt idx="217">
                        <c:v>3.21</c:v>
                      </c:pt>
                      <c:pt idx="218">
                        <c:v>2.94</c:v>
                      </c:pt>
                      <c:pt idx="219">
                        <c:v>2.85</c:v>
                      </c:pt>
                      <c:pt idx="220">
                        <c:v>2.92</c:v>
                      </c:pt>
                      <c:pt idx="221">
                        <c:v>3.9</c:v>
                      </c:pt>
                      <c:pt idx="222">
                        <c:v>4.24</c:v>
                      </c:pt>
                      <c:pt idx="223">
                        <c:v>4.07</c:v>
                      </c:pt>
                      <c:pt idx="224">
                        <c:v>3.83</c:v>
                      </c:pt>
                      <c:pt idx="225">
                        <c:v>3.7</c:v>
                      </c:pt>
                      <c:pt idx="226">
                        <c:v>3.56</c:v>
                      </c:pt>
                      <c:pt idx="227">
                        <c:v>3.59</c:v>
                      </c:pt>
                      <c:pt idx="228">
                        <c:v>3.6</c:v>
                      </c:pt>
                      <c:pt idx="229">
                        <c:v>3.36</c:v>
                      </c:pt>
                      <c:pt idx="230">
                        <c:v>3.2</c:v>
                      </c:pt>
                      <c:pt idx="231">
                        <c:v>3.16</c:v>
                      </c:pt>
                      <c:pt idx="232">
                        <c:v>3.08</c:v>
                      </c:pt>
                      <c:pt idx="233">
                        <c:v>3.02</c:v>
                      </c:pt>
                      <c:pt idx="234">
                        <c:v>2.98</c:v>
                      </c:pt>
                      <c:pt idx="235">
                        <c:v>2.8</c:v>
                      </c:pt>
                      <c:pt idx="236">
                        <c:v>2.72</c:v>
                      </c:pt>
                      <c:pt idx="237">
                        <c:v>2.63</c:v>
                      </c:pt>
                      <c:pt idx="238">
                        <c:v>2.8</c:v>
                      </c:pt>
                      <c:pt idx="239">
                        <c:v>2.5</c:v>
                      </c:pt>
                      <c:pt idx="240">
                        <c:v>2.5499999999999998</c:v>
                      </c:pt>
                      <c:pt idx="241">
                        <c:v>2.37</c:v>
                      </c:pt>
                      <c:pt idx="242">
                        <c:v>2.2799999999999998</c:v>
                      </c:pt>
                      <c:pt idx="243">
                        <c:v>2.2799999999999998</c:v>
                      </c:pt>
                      <c:pt idx="244">
                        <c:v>2.27</c:v>
                      </c:pt>
                      <c:pt idx="245">
                        <c:v>2.21</c:v>
                      </c:pt>
                      <c:pt idx="246">
                        <c:v>2.2000000000000002</c:v>
                      </c:pt>
                      <c:pt idx="247">
                        <c:v>2.19</c:v>
                      </c:pt>
                      <c:pt idx="248">
                        <c:v>2.04</c:v>
                      </c:pt>
                      <c:pt idx="249">
                        <c:v>2.0099999999999998</c:v>
                      </c:pt>
                      <c:pt idx="250">
                        <c:v>2.29</c:v>
                      </c:pt>
                      <c:pt idx="251">
                        <c:v>2.04</c:v>
                      </c:pt>
                      <c:pt idx="252">
                        <c:v>2</c:v>
                      </c:pt>
                      <c:pt idx="253">
                        <c:v>2.02</c:v>
                      </c:pt>
                      <c:pt idx="254">
                        <c:v>2.19</c:v>
                      </c:pt>
                      <c:pt idx="255">
                        <c:v>2.15</c:v>
                      </c:pt>
                      <c:pt idx="256">
                        <c:v>2.17</c:v>
                      </c:pt>
                      <c:pt idx="257">
                        <c:v>2.16</c:v>
                      </c:pt>
                      <c:pt idx="258">
                        <c:v>2.21</c:v>
                      </c:pt>
                      <c:pt idx="259">
                        <c:v>2.16</c:v>
                      </c:pt>
                      <c:pt idx="260">
                        <c:v>2.09</c:v>
                      </c:pt>
                      <c:pt idx="261">
                        <c:v>2.06</c:v>
                      </c:pt>
                      <c:pt idx="262">
                        <c:v>2.08</c:v>
                      </c:pt>
                      <c:pt idx="263">
                        <c:v>2.06</c:v>
                      </c:pt>
                      <c:pt idx="264">
                        <c:v>2.16</c:v>
                      </c:pt>
                      <c:pt idx="265">
                        <c:v>2.02</c:v>
                      </c:pt>
                      <c:pt idx="266">
                        <c:v>2.0099999999999998</c:v>
                      </c:pt>
                      <c:pt idx="267">
                        <c:v>2.0299999999999998</c:v>
                      </c:pt>
                      <c:pt idx="268">
                        <c:v>1.98</c:v>
                      </c:pt>
                      <c:pt idx="269">
                        <c:v>1.9</c:v>
                      </c:pt>
                      <c:pt idx="270">
                        <c:v>1.84</c:v>
                      </c:pt>
                      <c:pt idx="271">
                        <c:v>1.77</c:v>
                      </c:pt>
                      <c:pt idx="272">
                        <c:v>1.74</c:v>
                      </c:pt>
                      <c:pt idx="273">
                        <c:v>1.77</c:v>
                      </c:pt>
                      <c:pt idx="274">
                        <c:v>1.87</c:v>
                      </c:pt>
                      <c:pt idx="275">
                        <c:v>2.76</c:v>
                      </c:pt>
                      <c:pt idx="276">
                        <c:v>2.94</c:v>
                      </c:pt>
                      <c:pt idx="277">
                        <c:v>2.65</c:v>
                      </c:pt>
                      <c:pt idx="278">
                        <c:v>2.4700000000000002</c:v>
                      </c:pt>
                      <c:pt idx="279">
                        <c:v>2.38</c:v>
                      </c:pt>
                      <c:pt idx="280">
                        <c:v>2.37</c:v>
                      </c:pt>
                      <c:pt idx="281">
                        <c:v>2.4</c:v>
                      </c:pt>
                      <c:pt idx="282">
                        <c:v>2.64</c:v>
                      </c:pt>
                      <c:pt idx="283">
                        <c:v>2.37</c:v>
                      </c:pt>
                      <c:pt idx="284">
                        <c:v>2.15</c:v>
                      </c:pt>
                      <c:pt idx="285">
                        <c:v>2.16</c:v>
                      </c:pt>
                      <c:pt idx="286">
                        <c:v>2.35</c:v>
                      </c:pt>
                      <c:pt idx="287">
                        <c:v>2.12</c:v>
                      </c:pt>
                      <c:pt idx="288">
                        <c:v>2.06</c:v>
                      </c:pt>
                      <c:pt idx="289">
                        <c:v>1.93</c:v>
                      </c:pt>
                      <c:pt idx="290">
                        <c:v>1.92</c:v>
                      </c:pt>
                      <c:pt idx="291">
                        <c:v>2</c:v>
                      </c:pt>
                      <c:pt idx="292">
                        <c:v>1.94</c:v>
                      </c:pt>
                      <c:pt idx="293">
                        <c:v>1.87</c:v>
                      </c:pt>
                      <c:pt idx="294">
                        <c:v>1.85</c:v>
                      </c:pt>
                      <c:pt idx="295">
                        <c:v>1.85</c:v>
                      </c:pt>
                      <c:pt idx="296">
                        <c:v>1.93</c:v>
                      </c:pt>
                      <c:pt idx="297">
                        <c:v>1.95</c:v>
                      </c:pt>
                      <c:pt idx="298">
                        <c:v>1.8</c:v>
                      </c:pt>
                      <c:pt idx="299">
                        <c:v>1.84</c:v>
                      </c:pt>
                      <c:pt idx="300">
                        <c:v>1.82</c:v>
                      </c:pt>
                      <c:pt idx="301">
                        <c:v>1.84</c:v>
                      </c:pt>
                      <c:pt idx="302">
                        <c:v>1.82</c:v>
                      </c:pt>
                      <c:pt idx="303">
                        <c:v>2.25</c:v>
                      </c:pt>
                      <c:pt idx="304">
                        <c:v>2.5</c:v>
                      </c:pt>
                      <c:pt idx="305">
                        <c:v>2.4</c:v>
                      </c:pt>
                      <c:pt idx="306">
                        <c:v>2.58</c:v>
                      </c:pt>
                      <c:pt idx="307">
                        <c:v>2.42</c:v>
                      </c:pt>
                      <c:pt idx="308">
                        <c:v>2.2400000000000002</c:v>
                      </c:pt>
                      <c:pt idx="309">
                        <c:v>2.2799999999999998</c:v>
                      </c:pt>
                      <c:pt idx="310">
                        <c:v>2.93</c:v>
                      </c:pt>
                      <c:pt idx="311">
                        <c:v>2.8</c:v>
                      </c:pt>
                      <c:pt idx="312">
                        <c:v>2.6</c:v>
                      </c:pt>
                      <c:pt idx="313">
                        <c:v>2.59</c:v>
                      </c:pt>
                      <c:pt idx="314">
                        <c:v>2.64</c:v>
                      </c:pt>
                      <c:pt idx="315">
                        <c:v>2.62</c:v>
                      </c:pt>
                      <c:pt idx="316">
                        <c:v>2.5499999999999998</c:v>
                      </c:pt>
                      <c:pt idx="317">
                        <c:v>2.4900000000000002</c:v>
                      </c:pt>
                      <c:pt idx="318">
                        <c:v>2.52</c:v>
                      </c:pt>
                      <c:pt idx="319">
                        <c:v>2.5</c:v>
                      </c:pt>
                      <c:pt idx="320">
                        <c:v>2.35</c:v>
                      </c:pt>
                      <c:pt idx="321">
                        <c:v>2.15</c:v>
                      </c:pt>
                      <c:pt idx="322">
                        <c:v>2.14</c:v>
                      </c:pt>
                      <c:pt idx="323">
                        <c:v>2.2400000000000002</c:v>
                      </c:pt>
                      <c:pt idx="324">
                        <c:v>2.06</c:v>
                      </c:pt>
                      <c:pt idx="325">
                        <c:v>2.14</c:v>
                      </c:pt>
                      <c:pt idx="326">
                        <c:v>2.1800000000000002</c:v>
                      </c:pt>
                      <c:pt idx="327">
                        <c:v>2.09</c:v>
                      </c:pt>
                      <c:pt idx="328">
                        <c:v>2.06</c:v>
                      </c:pt>
                      <c:pt idx="329">
                        <c:v>2.14</c:v>
                      </c:pt>
                      <c:pt idx="330">
                        <c:v>2.5499999999999998</c:v>
                      </c:pt>
                      <c:pt idx="331">
                        <c:v>2.2999999999999998</c:v>
                      </c:pt>
                      <c:pt idx="332">
                        <c:v>2.2599999999999998</c:v>
                      </c:pt>
                      <c:pt idx="333">
                        <c:v>2.2999999999999998</c:v>
                      </c:pt>
                      <c:pt idx="334">
                        <c:v>2.56</c:v>
                      </c:pt>
                      <c:pt idx="335">
                        <c:v>3.02</c:v>
                      </c:pt>
                      <c:pt idx="336">
                        <c:v>3.1</c:v>
                      </c:pt>
                      <c:pt idx="337">
                        <c:v>3.09</c:v>
                      </c:pt>
                      <c:pt idx="338">
                        <c:v>3.15</c:v>
                      </c:pt>
                      <c:pt idx="339">
                        <c:v>3.1</c:v>
                      </c:pt>
                      <c:pt idx="340">
                        <c:v>2.9</c:v>
                      </c:pt>
                      <c:pt idx="341">
                        <c:v>2.73</c:v>
                      </c:pt>
                      <c:pt idx="342">
                        <c:v>2.65</c:v>
                      </c:pt>
                      <c:pt idx="343">
                        <c:v>2.62</c:v>
                      </c:pt>
                      <c:pt idx="344">
                        <c:v>2.5</c:v>
                      </c:pt>
                      <c:pt idx="345">
                        <c:v>2.37</c:v>
                      </c:pt>
                      <c:pt idx="346">
                        <c:v>2.2400000000000002</c:v>
                      </c:pt>
                      <c:pt idx="347">
                        <c:v>2.2400000000000002</c:v>
                      </c:pt>
                      <c:pt idx="348">
                        <c:v>2.1800000000000002</c:v>
                      </c:pt>
                      <c:pt idx="349">
                        <c:v>2.0499999999999998</c:v>
                      </c:pt>
                      <c:pt idx="350">
                        <c:v>2</c:v>
                      </c:pt>
                      <c:pt idx="351">
                        <c:v>1.92</c:v>
                      </c:pt>
                      <c:pt idx="352">
                        <c:v>1.9</c:v>
                      </c:pt>
                      <c:pt idx="353">
                        <c:v>1.87</c:v>
                      </c:pt>
                      <c:pt idx="354">
                        <c:v>1.79</c:v>
                      </c:pt>
                      <c:pt idx="355">
                        <c:v>1.74</c:v>
                      </c:pt>
                      <c:pt idx="356">
                        <c:v>1.68</c:v>
                      </c:pt>
                      <c:pt idx="357">
                        <c:v>1.77</c:v>
                      </c:pt>
                      <c:pt idx="358">
                        <c:v>1.62</c:v>
                      </c:pt>
                      <c:pt idx="359">
                        <c:v>1.65</c:v>
                      </c:pt>
                      <c:pt idx="360">
                        <c:v>1.58</c:v>
                      </c:pt>
                      <c:pt idx="361">
                        <c:v>1.65</c:v>
                      </c:pt>
                      <c:pt idx="362">
                        <c:v>1.7</c:v>
                      </c:pt>
                      <c:pt idx="363">
                        <c:v>1.65</c:v>
                      </c:pt>
                      <c:pt idx="364">
                        <c:v>1.6</c:v>
                      </c:pt>
                      <c:pt idx="365">
                        <c:v>1.62</c:v>
                      </c:pt>
                      <c:pt idx="366">
                        <c:v>1.58</c:v>
                      </c:pt>
                      <c:pt idx="367">
                        <c:v>1.51</c:v>
                      </c:pt>
                      <c:pt idx="368">
                        <c:v>1.46</c:v>
                      </c:pt>
                      <c:pt idx="369">
                        <c:v>1.45</c:v>
                      </c:pt>
                      <c:pt idx="370">
                        <c:v>1.48</c:v>
                      </c:pt>
                      <c:pt idx="371">
                        <c:v>1.38</c:v>
                      </c:pt>
                      <c:pt idx="372">
                        <c:v>1.48</c:v>
                      </c:pt>
                      <c:pt idx="373">
                        <c:v>1.47</c:v>
                      </c:pt>
                      <c:pt idx="374">
                        <c:v>1.49</c:v>
                      </c:pt>
                      <c:pt idx="375">
                        <c:v>1.65</c:v>
                      </c:pt>
                      <c:pt idx="376">
                        <c:v>1.8</c:v>
                      </c:pt>
                      <c:pt idx="377">
                        <c:v>1.67</c:v>
                      </c:pt>
                      <c:pt idx="378">
                        <c:v>1.6</c:v>
                      </c:pt>
                      <c:pt idx="379">
                        <c:v>1.5</c:v>
                      </c:pt>
                      <c:pt idx="380">
                        <c:v>1.45</c:v>
                      </c:pt>
                      <c:pt idx="381">
                        <c:v>1.39</c:v>
                      </c:pt>
                      <c:pt idx="382">
                        <c:v>1.42</c:v>
                      </c:pt>
                      <c:pt idx="383">
                        <c:v>1.57</c:v>
                      </c:pt>
                      <c:pt idx="384">
                        <c:v>1.68</c:v>
                      </c:pt>
                      <c:pt idx="385">
                        <c:v>1.67</c:v>
                      </c:pt>
                      <c:pt idx="386">
                        <c:v>1.6</c:v>
                      </c:pt>
                      <c:pt idx="387">
                        <c:v>1.68</c:v>
                      </c:pt>
                      <c:pt idx="388">
                        <c:v>1.48</c:v>
                      </c:pt>
                      <c:pt idx="389">
                        <c:v>1.42</c:v>
                      </c:pt>
                      <c:pt idx="390">
                        <c:v>1.54</c:v>
                      </c:pt>
                      <c:pt idx="391">
                        <c:v>1.48</c:v>
                      </c:pt>
                      <c:pt idx="392">
                        <c:v>1.4</c:v>
                      </c:pt>
                      <c:pt idx="393">
                        <c:v>1.33</c:v>
                      </c:pt>
                      <c:pt idx="394">
                        <c:v>1.28</c:v>
                      </c:pt>
                      <c:pt idx="395">
                        <c:v>1.2</c:v>
                      </c:pt>
                      <c:pt idx="396">
                        <c:v>1.1399999999999999</c:v>
                      </c:pt>
                      <c:pt idx="397">
                        <c:v>1.08</c:v>
                      </c:pt>
                      <c:pt idx="398">
                        <c:v>1.02</c:v>
                      </c:pt>
                      <c:pt idx="399">
                        <c:v>1</c:v>
                      </c:pt>
                      <c:pt idx="400">
                        <c:v>1</c:v>
                      </c:pt>
                      <c:pt idx="401">
                        <c:v>0.99</c:v>
                      </c:pt>
                      <c:pt idx="402">
                        <c:v>0.98</c:v>
                      </c:pt>
                      <c:pt idx="403">
                        <c:v>1</c:v>
                      </c:pt>
                      <c:pt idx="404">
                        <c:v>0.99</c:v>
                      </c:pt>
                      <c:pt idx="405">
                        <c:v>0.96</c:v>
                      </c:pt>
                      <c:pt idx="406">
                        <c:v>0.9</c:v>
                      </c:pt>
                      <c:pt idx="407">
                        <c:v>0.88</c:v>
                      </c:pt>
                      <c:pt idx="408">
                        <c:v>0.84</c:v>
                      </c:pt>
                      <c:pt idx="409">
                        <c:v>0.79</c:v>
                      </c:pt>
                      <c:pt idx="410">
                        <c:v>0.77</c:v>
                      </c:pt>
                      <c:pt idx="411">
                        <c:v>0.69</c:v>
                      </c:pt>
                      <c:pt idx="412">
                        <c:v>0.67</c:v>
                      </c:pt>
                      <c:pt idx="413">
                        <c:v>0.62</c:v>
                      </c:pt>
                      <c:pt idx="414">
                        <c:v>0.65</c:v>
                      </c:pt>
                      <c:pt idx="415">
                        <c:v>0.64</c:v>
                      </c:pt>
                      <c:pt idx="416">
                        <c:v>0.84</c:v>
                      </c:pt>
                      <c:pt idx="417">
                        <c:v>0.9</c:v>
                      </c:pt>
                      <c:pt idx="418">
                        <c:v>0.88</c:v>
                      </c:pt>
                      <c:pt idx="419">
                        <c:v>0.86</c:v>
                      </c:pt>
                      <c:pt idx="420">
                        <c:v>0.85</c:v>
                      </c:pt>
                      <c:pt idx="421">
                        <c:v>0.83</c:v>
                      </c:pt>
                      <c:pt idx="422">
                        <c:v>0.9</c:v>
                      </c:pt>
                      <c:pt idx="423">
                        <c:v>1</c:v>
                      </c:pt>
                      <c:pt idx="424">
                        <c:v>0.95</c:v>
                      </c:pt>
                      <c:pt idx="425">
                        <c:v>1</c:v>
                      </c:pt>
                      <c:pt idx="426">
                        <c:v>1.3</c:v>
                      </c:pt>
                      <c:pt idx="427">
                        <c:v>1.27</c:v>
                      </c:pt>
                      <c:pt idx="428">
                        <c:v>1.39</c:v>
                      </c:pt>
                      <c:pt idx="429">
                        <c:v>1.29</c:v>
                      </c:pt>
                      <c:pt idx="430">
                        <c:v>1.29</c:v>
                      </c:pt>
                      <c:pt idx="431">
                        <c:v>1.27</c:v>
                      </c:pt>
                      <c:pt idx="432">
                        <c:v>1.18</c:v>
                      </c:pt>
                      <c:pt idx="433">
                        <c:v>1.1499999999999999</c:v>
                      </c:pt>
                      <c:pt idx="434">
                        <c:v>1.1000000000000001</c:v>
                      </c:pt>
                      <c:pt idx="435">
                        <c:v>1.05</c:v>
                      </c:pt>
                      <c:pt idx="436">
                        <c:v>1</c:v>
                      </c:pt>
                      <c:pt idx="437">
                        <c:v>0.98</c:v>
                      </c:pt>
                      <c:pt idx="438">
                        <c:v>0.96</c:v>
                      </c:pt>
                      <c:pt idx="439">
                        <c:v>0.9</c:v>
                      </c:pt>
                      <c:pt idx="440">
                        <c:v>0.96</c:v>
                      </c:pt>
                      <c:pt idx="441">
                        <c:v>0.94</c:v>
                      </c:pt>
                      <c:pt idx="442">
                        <c:v>0.92</c:v>
                      </c:pt>
                      <c:pt idx="443">
                        <c:v>0.9</c:v>
                      </c:pt>
                      <c:pt idx="444">
                        <c:v>0.88</c:v>
                      </c:pt>
                      <c:pt idx="445">
                        <c:v>0.86</c:v>
                      </c:pt>
                      <c:pt idx="446">
                        <c:v>0.94</c:v>
                      </c:pt>
                      <c:pt idx="447">
                        <c:v>0.94</c:v>
                      </c:pt>
                      <c:pt idx="448">
                        <c:v>0.93</c:v>
                      </c:pt>
                      <c:pt idx="449">
                        <c:v>0.91</c:v>
                      </c:pt>
                      <c:pt idx="450">
                        <c:v>0.9</c:v>
                      </c:pt>
                      <c:pt idx="451">
                        <c:v>0.88</c:v>
                      </c:pt>
                      <c:pt idx="452">
                        <c:v>0.87</c:v>
                      </c:pt>
                      <c:pt idx="453">
                        <c:v>0.85</c:v>
                      </c:pt>
                      <c:pt idx="454">
                        <c:v>0.84</c:v>
                      </c:pt>
                      <c:pt idx="455">
                        <c:v>0.82</c:v>
                      </c:pt>
                      <c:pt idx="456">
                        <c:v>0.82</c:v>
                      </c:pt>
                      <c:pt idx="457">
                        <c:v>0.81</c:v>
                      </c:pt>
                      <c:pt idx="458">
                        <c:v>0.79</c:v>
                      </c:pt>
                      <c:pt idx="459">
                        <c:v>0.75</c:v>
                      </c:pt>
                      <c:pt idx="460">
                        <c:v>0.73</c:v>
                      </c:pt>
                      <c:pt idx="461">
                        <c:v>0.69</c:v>
                      </c:pt>
                      <c:pt idx="462">
                        <c:v>0.7</c:v>
                      </c:pt>
                      <c:pt idx="463">
                        <c:v>0.68</c:v>
                      </c:pt>
                      <c:pt idx="464">
                        <c:v>0.68</c:v>
                      </c:pt>
                      <c:pt idx="465">
                        <c:v>0.66</c:v>
                      </c:pt>
                      <c:pt idx="466">
                        <c:v>0.9</c:v>
                      </c:pt>
                      <c:pt idx="467">
                        <c:v>1.1000000000000001</c:v>
                      </c:pt>
                      <c:pt idx="468">
                        <c:v>1.25</c:v>
                      </c:pt>
                      <c:pt idx="469">
                        <c:v>1.1000000000000001</c:v>
                      </c:pt>
                      <c:pt idx="470">
                        <c:v>1</c:v>
                      </c:pt>
                      <c:pt idx="471">
                        <c:v>0.92</c:v>
                      </c:pt>
                      <c:pt idx="472">
                        <c:v>0.9</c:v>
                      </c:pt>
                      <c:pt idx="473">
                        <c:v>0.88</c:v>
                      </c:pt>
                      <c:pt idx="474">
                        <c:v>0.85</c:v>
                      </c:pt>
                      <c:pt idx="475">
                        <c:v>0.85</c:v>
                      </c:pt>
                      <c:pt idx="476">
                        <c:v>0.84</c:v>
                      </c:pt>
                      <c:pt idx="477">
                        <c:v>0.82</c:v>
                      </c:pt>
                      <c:pt idx="478">
                        <c:v>0.81</c:v>
                      </c:pt>
                      <c:pt idx="479">
                        <c:v>0.69</c:v>
                      </c:pt>
                      <c:pt idx="480">
                        <c:v>0.78</c:v>
                      </c:pt>
                      <c:pt idx="481">
                        <c:v>0.76</c:v>
                      </c:pt>
                      <c:pt idx="482">
                        <c:v>0.8</c:v>
                      </c:pt>
                      <c:pt idx="483">
                        <c:v>0.73</c:v>
                      </c:pt>
                      <c:pt idx="484">
                        <c:v>0.7</c:v>
                      </c:pt>
                      <c:pt idx="485">
                        <c:v>0.68</c:v>
                      </c:pt>
                      <c:pt idx="486">
                        <c:v>0.67</c:v>
                      </c:pt>
                      <c:pt idx="487">
                        <c:v>0.65</c:v>
                      </c:pt>
                      <c:pt idx="488">
                        <c:v>0.63</c:v>
                      </c:pt>
                      <c:pt idx="489">
                        <c:v>0.63</c:v>
                      </c:pt>
                      <c:pt idx="490">
                        <c:v>0.62</c:v>
                      </c:pt>
                      <c:pt idx="491">
                        <c:v>0.6</c:v>
                      </c:pt>
                      <c:pt idx="492">
                        <c:v>0.6</c:v>
                      </c:pt>
                      <c:pt idx="493">
                        <c:v>0.57999999999999996</c:v>
                      </c:pt>
                      <c:pt idx="494">
                        <c:v>0.56999999999999995</c:v>
                      </c:pt>
                      <c:pt idx="495">
                        <c:v>0.55000000000000004</c:v>
                      </c:pt>
                      <c:pt idx="496">
                        <c:v>0.54</c:v>
                      </c:pt>
                      <c:pt idx="497">
                        <c:v>0.52</c:v>
                      </c:pt>
                      <c:pt idx="498">
                        <c:v>0.55000000000000004</c:v>
                      </c:pt>
                      <c:pt idx="499">
                        <c:v>0.6</c:v>
                      </c:pt>
                      <c:pt idx="500">
                        <c:v>0.64</c:v>
                      </c:pt>
                      <c:pt idx="501">
                        <c:v>0.61</c:v>
                      </c:pt>
                      <c:pt idx="502">
                        <c:v>0.75</c:v>
                      </c:pt>
                      <c:pt idx="503">
                        <c:v>0.73</c:v>
                      </c:pt>
                      <c:pt idx="504">
                        <c:v>0.8</c:v>
                      </c:pt>
                      <c:pt idx="505">
                        <c:v>0.85</c:v>
                      </c:pt>
                      <c:pt idx="506">
                        <c:v>0.9</c:v>
                      </c:pt>
                      <c:pt idx="507">
                        <c:v>0.82</c:v>
                      </c:pt>
                      <c:pt idx="508">
                        <c:v>0.75</c:v>
                      </c:pt>
                      <c:pt idx="509">
                        <c:v>0.73</c:v>
                      </c:pt>
                      <c:pt idx="510">
                        <c:v>0.72</c:v>
                      </c:pt>
                      <c:pt idx="511">
                        <c:v>0.7</c:v>
                      </c:pt>
                      <c:pt idx="512">
                        <c:v>0.68</c:v>
                      </c:pt>
                      <c:pt idx="513">
                        <c:v>0.67</c:v>
                      </c:pt>
                      <c:pt idx="514">
                        <c:v>0.65</c:v>
                      </c:pt>
                      <c:pt idx="515">
                        <c:v>0.64</c:v>
                      </c:pt>
                      <c:pt idx="516">
                        <c:v>0.63</c:v>
                      </c:pt>
                      <c:pt idx="517">
                        <c:v>0.61</c:v>
                      </c:pt>
                      <c:pt idx="518">
                        <c:v>0.6</c:v>
                      </c:pt>
                      <c:pt idx="519">
                        <c:v>0.59</c:v>
                      </c:pt>
                      <c:pt idx="520">
                        <c:v>0.6</c:v>
                      </c:pt>
                      <c:pt idx="521">
                        <c:v>0.7</c:v>
                      </c:pt>
                      <c:pt idx="522">
                        <c:v>0.67</c:v>
                      </c:pt>
                      <c:pt idx="523">
                        <c:v>0.7</c:v>
                      </c:pt>
                      <c:pt idx="524">
                        <c:v>0.88</c:v>
                      </c:pt>
                      <c:pt idx="525">
                        <c:v>0.95</c:v>
                      </c:pt>
                      <c:pt idx="526">
                        <c:v>0.8</c:v>
                      </c:pt>
                      <c:pt idx="527">
                        <c:v>0.75</c:v>
                      </c:pt>
                      <c:pt idx="528">
                        <c:v>0.76</c:v>
                      </c:pt>
                      <c:pt idx="529">
                        <c:v>0.73</c:v>
                      </c:pt>
                      <c:pt idx="530">
                        <c:v>0.7</c:v>
                      </c:pt>
                      <c:pt idx="531">
                        <c:v>0.75</c:v>
                      </c:pt>
                      <c:pt idx="532">
                        <c:v>0.77</c:v>
                      </c:pt>
                      <c:pt idx="533">
                        <c:v>0.72</c:v>
                      </c:pt>
                      <c:pt idx="534">
                        <c:v>0.69</c:v>
                      </c:pt>
                      <c:pt idx="535">
                        <c:v>0.67</c:v>
                      </c:pt>
                      <c:pt idx="536">
                        <c:v>0.66</c:v>
                      </c:pt>
                      <c:pt idx="537">
                        <c:v>0.68</c:v>
                      </c:pt>
                      <c:pt idx="538">
                        <c:v>0.7</c:v>
                      </c:pt>
                      <c:pt idx="539">
                        <c:v>0.73</c:v>
                      </c:pt>
                      <c:pt idx="540">
                        <c:v>0.99</c:v>
                      </c:pt>
                      <c:pt idx="541">
                        <c:v>1</c:v>
                      </c:pt>
                      <c:pt idx="542">
                        <c:v>1.05</c:v>
                      </c:pt>
                      <c:pt idx="543">
                        <c:v>1.1599999999999999</c:v>
                      </c:pt>
                      <c:pt idx="544">
                        <c:v>1.2</c:v>
                      </c:pt>
                      <c:pt idx="545">
                        <c:v>1.4</c:v>
                      </c:pt>
                      <c:pt idx="546">
                        <c:v>1.06</c:v>
                      </c:pt>
                      <c:pt idx="547">
                        <c:v>1.1000000000000001</c:v>
                      </c:pt>
                      <c:pt idx="548">
                        <c:v>1.38</c:v>
                      </c:pt>
                      <c:pt idx="549">
                        <c:v>1.0900000000000001</c:v>
                      </c:pt>
                      <c:pt idx="550">
                        <c:v>1.1499999999999999</c:v>
                      </c:pt>
                      <c:pt idx="551">
                        <c:v>1.1000000000000001</c:v>
                      </c:pt>
                      <c:pt idx="552">
                        <c:v>1.07</c:v>
                      </c:pt>
                      <c:pt idx="553">
                        <c:v>1.1000000000000001</c:v>
                      </c:pt>
                      <c:pt idx="554">
                        <c:v>1.25</c:v>
                      </c:pt>
                      <c:pt idx="555">
                        <c:v>1.3</c:v>
                      </c:pt>
                      <c:pt idx="556">
                        <c:v>1.1000000000000001</c:v>
                      </c:pt>
                      <c:pt idx="557">
                        <c:v>1.59</c:v>
                      </c:pt>
                      <c:pt idx="558">
                        <c:v>1.62</c:v>
                      </c:pt>
                      <c:pt idx="559">
                        <c:v>1.47</c:v>
                      </c:pt>
                      <c:pt idx="560">
                        <c:v>1.55</c:v>
                      </c:pt>
                      <c:pt idx="561">
                        <c:v>1.7</c:v>
                      </c:pt>
                      <c:pt idx="562">
                        <c:v>2</c:v>
                      </c:pt>
                      <c:pt idx="563">
                        <c:v>2.2599999999999998</c:v>
                      </c:pt>
                      <c:pt idx="564">
                        <c:v>2.27</c:v>
                      </c:pt>
                      <c:pt idx="565">
                        <c:v>2.36</c:v>
                      </c:pt>
                      <c:pt idx="566">
                        <c:v>2.5299999999999998</c:v>
                      </c:pt>
                      <c:pt idx="567">
                        <c:v>2.5299999999999998</c:v>
                      </c:pt>
                      <c:pt idx="568">
                        <c:v>2.33</c:v>
                      </c:pt>
                      <c:pt idx="569">
                        <c:v>2.19</c:v>
                      </c:pt>
                      <c:pt idx="570">
                        <c:v>2.11</c:v>
                      </c:pt>
                      <c:pt idx="571">
                        <c:v>1.94</c:v>
                      </c:pt>
                      <c:pt idx="572">
                        <c:v>1.99</c:v>
                      </c:pt>
                      <c:pt idx="573">
                        <c:v>1.99</c:v>
                      </c:pt>
                      <c:pt idx="574">
                        <c:v>1.94</c:v>
                      </c:pt>
                      <c:pt idx="575">
                        <c:v>1.93</c:v>
                      </c:pt>
                      <c:pt idx="576">
                        <c:v>2.0499999999999998</c:v>
                      </c:pt>
                      <c:pt idx="577">
                        <c:v>2.11</c:v>
                      </c:pt>
                      <c:pt idx="578">
                        <c:v>2.06</c:v>
                      </c:pt>
                      <c:pt idx="579">
                        <c:v>1.96</c:v>
                      </c:pt>
                      <c:pt idx="580">
                        <c:v>1.94</c:v>
                      </c:pt>
                      <c:pt idx="581">
                        <c:v>2.21</c:v>
                      </c:pt>
                      <c:pt idx="582">
                        <c:v>2.08</c:v>
                      </c:pt>
                      <c:pt idx="583">
                        <c:v>2.08</c:v>
                      </c:pt>
                      <c:pt idx="584">
                        <c:v>2.12</c:v>
                      </c:pt>
                      <c:pt idx="585">
                        <c:v>2.1</c:v>
                      </c:pt>
                      <c:pt idx="586">
                        <c:v>2.2599999999999998</c:v>
                      </c:pt>
                      <c:pt idx="587">
                        <c:v>2.3199999999999998</c:v>
                      </c:pt>
                      <c:pt idx="588">
                        <c:v>2.46</c:v>
                      </c:pt>
                      <c:pt idx="589">
                        <c:v>2.2000000000000002</c:v>
                      </c:pt>
                      <c:pt idx="590">
                        <c:v>2.2000000000000002</c:v>
                      </c:pt>
                      <c:pt idx="591">
                        <c:v>2.14</c:v>
                      </c:pt>
                      <c:pt idx="592">
                        <c:v>2.14</c:v>
                      </c:pt>
                      <c:pt idx="593">
                        <c:v>2.1800000000000002</c:v>
                      </c:pt>
                      <c:pt idx="594">
                        <c:v>2.37</c:v>
                      </c:pt>
                      <c:pt idx="595">
                        <c:v>1.93</c:v>
                      </c:pt>
                      <c:pt idx="596">
                        <c:v>2</c:v>
                      </c:pt>
                      <c:pt idx="597">
                        <c:v>1.88</c:v>
                      </c:pt>
                      <c:pt idx="598">
                        <c:v>2.2200000000000002</c:v>
                      </c:pt>
                      <c:pt idx="599">
                        <c:v>2.21</c:v>
                      </c:pt>
                      <c:pt idx="600">
                        <c:v>2.4</c:v>
                      </c:pt>
                      <c:pt idx="601">
                        <c:v>2.27</c:v>
                      </c:pt>
                      <c:pt idx="602">
                        <c:v>2.15</c:v>
                      </c:pt>
                      <c:pt idx="603">
                        <c:v>2.7</c:v>
                      </c:pt>
                      <c:pt idx="604">
                        <c:v>3.07</c:v>
                      </c:pt>
                      <c:pt idx="605">
                        <c:v>3.73</c:v>
                      </c:pt>
                      <c:pt idx="606">
                        <c:v>3.31</c:v>
                      </c:pt>
                      <c:pt idx="607">
                        <c:v>3.39</c:v>
                      </c:pt>
                      <c:pt idx="608">
                        <c:v>3.42</c:v>
                      </c:pt>
                      <c:pt idx="609">
                        <c:v>3.51</c:v>
                      </c:pt>
                      <c:pt idx="610">
                        <c:v>3.33</c:v>
                      </c:pt>
                      <c:pt idx="611">
                        <c:v>3.14</c:v>
                      </c:pt>
                      <c:pt idx="612">
                        <c:v>2.9</c:v>
                      </c:pt>
                      <c:pt idx="613">
                        <c:v>2.77</c:v>
                      </c:pt>
                      <c:pt idx="614">
                        <c:v>2.56</c:v>
                      </c:pt>
                      <c:pt idx="615">
                        <c:v>2.38</c:v>
                      </c:pt>
                      <c:pt idx="616">
                        <c:v>2.2000000000000002</c:v>
                      </c:pt>
                      <c:pt idx="617">
                        <c:v>2.12</c:v>
                      </c:pt>
                      <c:pt idx="618">
                        <c:v>2.02</c:v>
                      </c:pt>
                      <c:pt idx="619">
                        <c:v>2</c:v>
                      </c:pt>
                      <c:pt idx="620">
                        <c:v>2.0499999999999998</c:v>
                      </c:pt>
                      <c:pt idx="621">
                        <c:v>2.06</c:v>
                      </c:pt>
                      <c:pt idx="622">
                        <c:v>2.09</c:v>
                      </c:pt>
                      <c:pt idx="623">
                        <c:v>2</c:v>
                      </c:pt>
                      <c:pt idx="624">
                        <c:v>2</c:v>
                      </c:pt>
                      <c:pt idx="625">
                        <c:v>1.98</c:v>
                      </c:pt>
                      <c:pt idx="626">
                        <c:v>2.02</c:v>
                      </c:pt>
                      <c:pt idx="627">
                        <c:v>2.2799999999999998</c:v>
                      </c:pt>
                      <c:pt idx="628">
                        <c:v>2.33</c:v>
                      </c:pt>
                      <c:pt idx="629">
                        <c:v>2.4300000000000002</c:v>
                      </c:pt>
                      <c:pt idx="630">
                        <c:v>2.77</c:v>
                      </c:pt>
                      <c:pt idx="631">
                        <c:v>2.63</c:v>
                      </c:pt>
                      <c:pt idx="632">
                        <c:v>2.9</c:v>
                      </c:pt>
                      <c:pt idx="633">
                        <c:v>2.61</c:v>
                      </c:pt>
                      <c:pt idx="634">
                        <c:v>2.6</c:v>
                      </c:pt>
                      <c:pt idx="635">
                        <c:v>2.57</c:v>
                      </c:pt>
                      <c:pt idx="636">
                        <c:v>2.84</c:v>
                      </c:pt>
                      <c:pt idx="637">
                        <c:v>3.23</c:v>
                      </c:pt>
                      <c:pt idx="638">
                        <c:v>2.94</c:v>
                      </c:pt>
                      <c:pt idx="639">
                        <c:v>2.72</c:v>
                      </c:pt>
                      <c:pt idx="640">
                        <c:v>2.57</c:v>
                      </c:pt>
                      <c:pt idx="641">
                        <c:v>2.57</c:v>
                      </c:pt>
                      <c:pt idx="642">
                        <c:v>2.54</c:v>
                      </c:pt>
                      <c:pt idx="643">
                        <c:v>2.46</c:v>
                      </c:pt>
                      <c:pt idx="644">
                        <c:v>2.35</c:v>
                      </c:pt>
                      <c:pt idx="645">
                        <c:v>2.23</c:v>
                      </c:pt>
                      <c:pt idx="646">
                        <c:v>2.27</c:v>
                      </c:pt>
                      <c:pt idx="647">
                        <c:v>2.3199999999999998</c:v>
                      </c:pt>
                      <c:pt idx="648">
                        <c:v>2.52</c:v>
                      </c:pt>
                      <c:pt idx="649">
                        <c:v>2.5499999999999998</c:v>
                      </c:pt>
                      <c:pt idx="650">
                        <c:v>2.62</c:v>
                      </c:pt>
                      <c:pt idx="651">
                        <c:v>2.95</c:v>
                      </c:pt>
                      <c:pt idx="652">
                        <c:v>2.84</c:v>
                      </c:pt>
                      <c:pt idx="653">
                        <c:v>2.92</c:v>
                      </c:pt>
                      <c:pt idx="654">
                        <c:v>3.24</c:v>
                      </c:pt>
                      <c:pt idx="655">
                        <c:v>3.51</c:v>
                      </c:pt>
                      <c:pt idx="656">
                        <c:v>3.62</c:v>
                      </c:pt>
                      <c:pt idx="657">
                        <c:v>3.64</c:v>
                      </c:pt>
                      <c:pt idx="658">
                        <c:v>3.5</c:v>
                      </c:pt>
                      <c:pt idx="659">
                        <c:v>3.36</c:v>
                      </c:pt>
                      <c:pt idx="660">
                        <c:v>3.26</c:v>
                      </c:pt>
                      <c:pt idx="661">
                        <c:v>3.28</c:v>
                      </c:pt>
                      <c:pt idx="662">
                        <c:v>3.28</c:v>
                      </c:pt>
                      <c:pt idx="663">
                        <c:v>3.16</c:v>
                      </c:pt>
                      <c:pt idx="664">
                        <c:v>3.07</c:v>
                      </c:pt>
                      <c:pt idx="665">
                        <c:v>4.1399999999999997</c:v>
                      </c:pt>
                      <c:pt idx="666">
                        <c:v>3.81</c:v>
                      </c:pt>
                      <c:pt idx="667">
                        <c:v>3.68</c:v>
                      </c:pt>
                      <c:pt idx="668">
                        <c:v>3.41</c:v>
                      </c:pt>
                      <c:pt idx="669">
                        <c:v>3.25</c:v>
                      </c:pt>
                      <c:pt idx="670">
                        <c:v>3.22</c:v>
                      </c:pt>
                      <c:pt idx="671">
                        <c:v>3.79</c:v>
                      </c:pt>
                      <c:pt idx="672">
                        <c:v>4.0199999999999996</c:v>
                      </c:pt>
                      <c:pt idx="673">
                        <c:v>4.53</c:v>
                      </c:pt>
                      <c:pt idx="674">
                        <c:v>4.2699999999999996</c:v>
                      </c:pt>
                      <c:pt idx="675">
                        <c:v>4.3600000000000003</c:v>
                      </c:pt>
                      <c:pt idx="676">
                        <c:v>3.96</c:v>
                      </c:pt>
                      <c:pt idx="677">
                        <c:v>3.84</c:v>
                      </c:pt>
                      <c:pt idx="678">
                        <c:v>3.69</c:v>
                      </c:pt>
                      <c:pt idx="679">
                        <c:v>3.66</c:v>
                      </c:pt>
                      <c:pt idx="680">
                        <c:v>3.56</c:v>
                      </c:pt>
                      <c:pt idx="681">
                        <c:v>3.44</c:v>
                      </c:pt>
                      <c:pt idx="682">
                        <c:v>3.38</c:v>
                      </c:pt>
                      <c:pt idx="683">
                        <c:v>3.27</c:v>
                      </c:pt>
                      <c:pt idx="684">
                        <c:v>3.17</c:v>
                      </c:pt>
                      <c:pt idx="685">
                        <c:v>3.12</c:v>
                      </c:pt>
                      <c:pt idx="686">
                        <c:v>3.05</c:v>
                      </c:pt>
                      <c:pt idx="687">
                        <c:v>3</c:v>
                      </c:pt>
                      <c:pt idx="688">
                        <c:v>2.94</c:v>
                      </c:pt>
                      <c:pt idx="689">
                        <c:v>2.91</c:v>
                      </c:pt>
                      <c:pt idx="690">
                        <c:v>2.94</c:v>
                      </c:pt>
                      <c:pt idx="691">
                        <c:v>2.74</c:v>
                      </c:pt>
                      <c:pt idx="692">
                        <c:v>2.81</c:v>
                      </c:pt>
                      <c:pt idx="693">
                        <c:v>2.8</c:v>
                      </c:pt>
                      <c:pt idx="694">
                        <c:v>2.7</c:v>
                      </c:pt>
                      <c:pt idx="695">
                        <c:v>2.69</c:v>
                      </c:pt>
                      <c:pt idx="696">
                        <c:v>2.5499999999999998</c:v>
                      </c:pt>
                      <c:pt idx="697">
                        <c:v>2.4</c:v>
                      </c:pt>
                      <c:pt idx="698">
                        <c:v>2.4500000000000002</c:v>
                      </c:pt>
                      <c:pt idx="699">
                        <c:v>2.41</c:v>
                      </c:pt>
                      <c:pt idx="700">
                        <c:v>2.44</c:v>
                      </c:pt>
                      <c:pt idx="701">
                        <c:v>2.42</c:v>
                      </c:pt>
                      <c:pt idx="702">
                        <c:v>2.38</c:v>
                      </c:pt>
                      <c:pt idx="703">
                        <c:v>2.36</c:v>
                      </c:pt>
                      <c:pt idx="704">
                        <c:v>2.2799999999999998</c:v>
                      </c:pt>
                      <c:pt idx="705">
                        <c:v>2.25</c:v>
                      </c:pt>
                      <c:pt idx="706">
                        <c:v>2.25</c:v>
                      </c:pt>
                      <c:pt idx="707">
                        <c:v>2.2599999999999998</c:v>
                      </c:pt>
                      <c:pt idx="708">
                        <c:v>2.25</c:v>
                      </c:pt>
                      <c:pt idx="709">
                        <c:v>2.29</c:v>
                      </c:pt>
                      <c:pt idx="710">
                        <c:v>2.2799999999999998</c:v>
                      </c:pt>
                      <c:pt idx="711">
                        <c:v>2.2799999999999998</c:v>
                      </c:pt>
                      <c:pt idx="712">
                        <c:v>2.17</c:v>
                      </c:pt>
                      <c:pt idx="713">
                        <c:v>2.0699999999999998</c:v>
                      </c:pt>
                      <c:pt idx="714">
                        <c:v>1.98</c:v>
                      </c:pt>
                      <c:pt idx="715">
                        <c:v>1.94</c:v>
                      </c:pt>
                      <c:pt idx="716">
                        <c:v>1.9</c:v>
                      </c:pt>
                      <c:pt idx="717">
                        <c:v>1.92</c:v>
                      </c:pt>
                      <c:pt idx="718">
                        <c:v>1.94</c:v>
                      </c:pt>
                      <c:pt idx="719">
                        <c:v>2.0699999999999998</c:v>
                      </c:pt>
                      <c:pt idx="720">
                        <c:v>2.2400000000000002</c:v>
                      </c:pt>
                      <c:pt idx="721">
                        <c:v>2.34</c:v>
                      </c:pt>
                      <c:pt idx="722">
                        <c:v>2.35</c:v>
                      </c:pt>
                      <c:pt idx="723">
                        <c:v>2.46</c:v>
                      </c:pt>
                      <c:pt idx="724">
                        <c:v>2.4500000000000002</c:v>
                      </c:pt>
                      <c:pt idx="725">
                        <c:v>2.42</c:v>
                      </c:pt>
                      <c:pt idx="726">
                        <c:v>2.44</c:v>
                      </c:pt>
                      <c:pt idx="727">
                        <c:v>2.4500000000000002</c:v>
                      </c:pt>
                      <c:pt idx="728">
                        <c:v>2.41</c:v>
                      </c:pt>
                      <c:pt idx="729">
                        <c:v>2.39</c:v>
                      </c:pt>
                      <c:pt idx="730">
                        <c:v>2.36</c:v>
                      </c:pt>
                      <c:pt idx="731">
                        <c:v>2.34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92B-43DC-ABEC-13A7A059DAAA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2.25</c:v>
                      </c:pt>
                      <c:pt idx="1">
                        <c:v>2.23</c:v>
                      </c:pt>
                      <c:pt idx="2">
                        <c:v>2.2200000000000002</c:v>
                      </c:pt>
                      <c:pt idx="3">
                        <c:v>2.2000000000000002</c:v>
                      </c:pt>
                      <c:pt idx="4">
                        <c:v>2.12</c:v>
                      </c:pt>
                      <c:pt idx="5">
                        <c:v>2.08</c:v>
                      </c:pt>
                      <c:pt idx="6">
                        <c:v>1.98</c:v>
                      </c:pt>
                      <c:pt idx="7">
                        <c:v>1.92</c:v>
                      </c:pt>
                      <c:pt idx="8">
                        <c:v>1.86</c:v>
                      </c:pt>
                      <c:pt idx="9">
                        <c:v>2</c:v>
                      </c:pt>
                      <c:pt idx="10">
                        <c:v>1.78</c:v>
                      </c:pt>
                      <c:pt idx="11">
                        <c:v>1.89</c:v>
                      </c:pt>
                      <c:pt idx="12">
                        <c:v>1.95</c:v>
                      </c:pt>
                      <c:pt idx="13">
                        <c:v>2.2200000000000002</c:v>
                      </c:pt>
                      <c:pt idx="14">
                        <c:v>2.64</c:v>
                      </c:pt>
                      <c:pt idx="15">
                        <c:v>2.69</c:v>
                      </c:pt>
                      <c:pt idx="16">
                        <c:v>2.7</c:v>
                      </c:pt>
                      <c:pt idx="17">
                        <c:v>3.02</c:v>
                      </c:pt>
                      <c:pt idx="18">
                        <c:v>3.04</c:v>
                      </c:pt>
                      <c:pt idx="19">
                        <c:v>2.94</c:v>
                      </c:pt>
                      <c:pt idx="20">
                        <c:v>2.93</c:v>
                      </c:pt>
                      <c:pt idx="21">
                        <c:v>2.82</c:v>
                      </c:pt>
                      <c:pt idx="22">
                        <c:v>2.72</c:v>
                      </c:pt>
                      <c:pt idx="23">
                        <c:v>2.62</c:v>
                      </c:pt>
                      <c:pt idx="24">
                        <c:v>2.7</c:v>
                      </c:pt>
                      <c:pt idx="25">
                        <c:v>2.72</c:v>
                      </c:pt>
                      <c:pt idx="26">
                        <c:v>2.5</c:v>
                      </c:pt>
                      <c:pt idx="27">
                        <c:v>2.35</c:v>
                      </c:pt>
                      <c:pt idx="28">
                        <c:v>2.2000000000000002</c:v>
                      </c:pt>
                      <c:pt idx="29">
                        <c:v>2.12</c:v>
                      </c:pt>
                      <c:pt idx="30">
                        <c:v>2.59</c:v>
                      </c:pt>
                      <c:pt idx="31">
                        <c:v>2.29</c:v>
                      </c:pt>
                      <c:pt idx="32">
                        <c:v>2.21</c:v>
                      </c:pt>
                      <c:pt idx="33">
                        <c:v>2.25</c:v>
                      </c:pt>
                      <c:pt idx="34">
                        <c:v>2.5099999999999998</c:v>
                      </c:pt>
                      <c:pt idx="35">
                        <c:v>2.58</c:v>
                      </c:pt>
                      <c:pt idx="36">
                        <c:v>2.68</c:v>
                      </c:pt>
                      <c:pt idx="37">
                        <c:v>2.8</c:v>
                      </c:pt>
                      <c:pt idx="38">
                        <c:v>2.76</c:v>
                      </c:pt>
                      <c:pt idx="39">
                        <c:v>2.65</c:v>
                      </c:pt>
                      <c:pt idx="40">
                        <c:v>2.5099999999999998</c:v>
                      </c:pt>
                      <c:pt idx="41">
                        <c:v>2.4500000000000002</c:v>
                      </c:pt>
                      <c:pt idx="42">
                        <c:v>2.5</c:v>
                      </c:pt>
                      <c:pt idx="43">
                        <c:v>2.97</c:v>
                      </c:pt>
                      <c:pt idx="44">
                        <c:v>2.96</c:v>
                      </c:pt>
                      <c:pt idx="45">
                        <c:v>2.92</c:v>
                      </c:pt>
                      <c:pt idx="46">
                        <c:v>2.98</c:v>
                      </c:pt>
                      <c:pt idx="47">
                        <c:v>3.01</c:v>
                      </c:pt>
                      <c:pt idx="48">
                        <c:v>3.06</c:v>
                      </c:pt>
                      <c:pt idx="49">
                        <c:v>3.06</c:v>
                      </c:pt>
                      <c:pt idx="50">
                        <c:v>2.98</c:v>
                      </c:pt>
                      <c:pt idx="51">
                        <c:v>2.87</c:v>
                      </c:pt>
                      <c:pt idx="52">
                        <c:v>2.76</c:v>
                      </c:pt>
                      <c:pt idx="53">
                        <c:v>2.7</c:v>
                      </c:pt>
                      <c:pt idx="54">
                        <c:v>2.65</c:v>
                      </c:pt>
                      <c:pt idx="55">
                        <c:v>2.62</c:v>
                      </c:pt>
                      <c:pt idx="56">
                        <c:v>2.5099999999999998</c:v>
                      </c:pt>
                      <c:pt idx="57">
                        <c:v>2.4</c:v>
                      </c:pt>
                      <c:pt idx="58">
                        <c:v>2.2799999999999998</c:v>
                      </c:pt>
                      <c:pt idx="59">
                        <c:v>2.2999999999999998</c:v>
                      </c:pt>
                      <c:pt idx="60">
                        <c:v>2.34</c:v>
                      </c:pt>
                      <c:pt idx="61">
                        <c:v>2.4</c:v>
                      </c:pt>
                      <c:pt idx="62">
                        <c:v>2.37</c:v>
                      </c:pt>
                      <c:pt idx="63">
                        <c:v>2.3199999999999998</c:v>
                      </c:pt>
                      <c:pt idx="64">
                        <c:v>2.2999999999999998</c:v>
                      </c:pt>
                      <c:pt idx="65">
                        <c:v>2.2599999999999998</c:v>
                      </c:pt>
                      <c:pt idx="66">
                        <c:v>2.1</c:v>
                      </c:pt>
                      <c:pt idx="67">
                        <c:v>1.98</c:v>
                      </c:pt>
                      <c:pt idx="68">
                        <c:v>1.85</c:v>
                      </c:pt>
                      <c:pt idx="69">
                        <c:v>1.81</c:v>
                      </c:pt>
                      <c:pt idx="70">
                        <c:v>1.77</c:v>
                      </c:pt>
                      <c:pt idx="71">
                        <c:v>1.76</c:v>
                      </c:pt>
                      <c:pt idx="72">
                        <c:v>1.73</c:v>
                      </c:pt>
                      <c:pt idx="73">
                        <c:v>1.68</c:v>
                      </c:pt>
                      <c:pt idx="74">
                        <c:v>1.67</c:v>
                      </c:pt>
                      <c:pt idx="75">
                        <c:v>1.67</c:v>
                      </c:pt>
                      <c:pt idx="76">
                        <c:v>1.65</c:v>
                      </c:pt>
                      <c:pt idx="77">
                        <c:v>1.64</c:v>
                      </c:pt>
                      <c:pt idx="78">
                        <c:v>1.62</c:v>
                      </c:pt>
                      <c:pt idx="79">
                        <c:v>1.6</c:v>
                      </c:pt>
                      <c:pt idx="80">
                        <c:v>1.58</c:v>
                      </c:pt>
                      <c:pt idx="81">
                        <c:v>1.59</c:v>
                      </c:pt>
                      <c:pt idx="82">
                        <c:v>1.76</c:v>
                      </c:pt>
                      <c:pt idx="83">
                        <c:v>1.97</c:v>
                      </c:pt>
                      <c:pt idx="84">
                        <c:v>1.96</c:v>
                      </c:pt>
                      <c:pt idx="85">
                        <c:v>1.97</c:v>
                      </c:pt>
                      <c:pt idx="86">
                        <c:v>1.82</c:v>
                      </c:pt>
                      <c:pt idx="87">
                        <c:v>1.88</c:v>
                      </c:pt>
                      <c:pt idx="88">
                        <c:v>1.78</c:v>
                      </c:pt>
                      <c:pt idx="89">
                        <c:v>1.83</c:v>
                      </c:pt>
                      <c:pt idx="90">
                        <c:v>1.83</c:v>
                      </c:pt>
                      <c:pt idx="91">
                        <c:v>1.78</c:v>
                      </c:pt>
                      <c:pt idx="92">
                        <c:v>1.65</c:v>
                      </c:pt>
                      <c:pt idx="93">
                        <c:v>1.61</c:v>
                      </c:pt>
                      <c:pt idx="94">
                        <c:v>1.55</c:v>
                      </c:pt>
                      <c:pt idx="95">
                        <c:v>1.54</c:v>
                      </c:pt>
                      <c:pt idx="96">
                        <c:v>1.57</c:v>
                      </c:pt>
                      <c:pt idx="97">
                        <c:v>1.64</c:v>
                      </c:pt>
                      <c:pt idx="98">
                        <c:v>1.63</c:v>
                      </c:pt>
                      <c:pt idx="99">
                        <c:v>1.6</c:v>
                      </c:pt>
                      <c:pt idx="100">
                        <c:v>1.55</c:v>
                      </c:pt>
                      <c:pt idx="101">
                        <c:v>1.57</c:v>
                      </c:pt>
                      <c:pt idx="102">
                        <c:v>1.56</c:v>
                      </c:pt>
                      <c:pt idx="103">
                        <c:v>1.6</c:v>
                      </c:pt>
                      <c:pt idx="104">
                        <c:v>1.59</c:v>
                      </c:pt>
                      <c:pt idx="105">
                        <c:v>1.48</c:v>
                      </c:pt>
                      <c:pt idx="106">
                        <c:v>1.44</c:v>
                      </c:pt>
                      <c:pt idx="107">
                        <c:v>1.4</c:v>
                      </c:pt>
                      <c:pt idx="108">
                        <c:v>1.42</c:v>
                      </c:pt>
                      <c:pt idx="109">
                        <c:v>1.59</c:v>
                      </c:pt>
                      <c:pt idx="110">
                        <c:v>1.52</c:v>
                      </c:pt>
                      <c:pt idx="111">
                        <c:v>1.47</c:v>
                      </c:pt>
                      <c:pt idx="112">
                        <c:v>1.48</c:v>
                      </c:pt>
                      <c:pt idx="113">
                        <c:v>1.46</c:v>
                      </c:pt>
                      <c:pt idx="114">
                        <c:v>1.48</c:v>
                      </c:pt>
                      <c:pt idx="115">
                        <c:v>1.45</c:v>
                      </c:pt>
                      <c:pt idx="116">
                        <c:v>1.41</c:v>
                      </c:pt>
                      <c:pt idx="117">
                        <c:v>1.4</c:v>
                      </c:pt>
                      <c:pt idx="118">
                        <c:v>1.38</c:v>
                      </c:pt>
                      <c:pt idx="119">
                        <c:v>1.36</c:v>
                      </c:pt>
                      <c:pt idx="120">
                        <c:v>1.36</c:v>
                      </c:pt>
                      <c:pt idx="121">
                        <c:v>1.34</c:v>
                      </c:pt>
                      <c:pt idx="122">
                        <c:v>1.3</c:v>
                      </c:pt>
                      <c:pt idx="123">
                        <c:v>1.28</c:v>
                      </c:pt>
                      <c:pt idx="124">
                        <c:v>1.2</c:v>
                      </c:pt>
                      <c:pt idx="125">
                        <c:v>1.17</c:v>
                      </c:pt>
                      <c:pt idx="126">
                        <c:v>1.03</c:v>
                      </c:pt>
                      <c:pt idx="127">
                        <c:v>1.1000000000000001</c:v>
                      </c:pt>
                      <c:pt idx="128">
                        <c:v>1.25</c:v>
                      </c:pt>
                      <c:pt idx="129">
                        <c:v>1.35</c:v>
                      </c:pt>
                      <c:pt idx="130">
                        <c:v>1.4</c:v>
                      </c:pt>
                      <c:pt idx="131">
                        <c:v>1.25</c:v>
                      </c:pt>
                      <c:pt idx="132">
                        <c:v>1.25</c:v>
                      </c:pt>
                      <c:pt idx="133">
                        <c:v>1.2</c:v>
                      </c:pt>
                      <c:pt idx="134">
                        <c:v>1.33</c:v>
                      </c:pt>
                      <c:pt idx="135">
                        <c:v>1.26</c:v>
                      </c:pt>
                      <c:pt idx="136">
                        <c:v>1.25</c:v>
                      </c:pt>
                      <c:pt idx="137">
                        <c:v>1.26</c:v>
                      </c:pt>
                      <c:pt idx="138">
                        <c:v>1.27</c:v>
                      </c:pt>
                      <c:pt idx="139">
                        <c:v>1.24</c:v>
                      </c:pt>
                      <c:pt idx="140">
                        <c:v>1.2</c:v>
                      </c:pt>
                      <c:pt idx="141">
                        <c:v>1.1499999999999999</c:v>
                      </c:pt>
                      <c:pt idx="142">
                        <c:v>1.1399999999999999</c:v>
                      </c:pt>
                      <c:pt idx="143">
                        <c:v>1.1200000000000001</c:v>
                      </c:pt>
                      <c:pt idx="144">
                        <c:v>1.1000000000000001</c:v>
                      </c:pt>
                      <c:pt idx="145">
                        <c:v>1.03</c:v>
                      </c:pt>
                      <c:pt idx="146">
                        <c:v>1.01</c:v>
                      </c:pt>
                      <c:pt idx="147">
                        <c:v>1</c:v>
                      </c:pt>
                      <c:pt idx="148">
                        <c:v>0.99</c:v>
                      </c:pt>
                      <c:pt idx="149">
                        <c:v>0.98</c:v>
                      </c:pt>
                      <c:pt idx="150">
                        <c:v>0.91</c:v>
                      </c:pt>
                      <c:pt idx="151">
                        <c:v>0.9</c:v>
                      </c:pt>
                      <c:pt idx="152">
                        <c:v>0.89</c:v>
                      </c:pt>
                      <c:pt idx="153">
                        <c:v>0.89</c:v>
                      </c:pt>
                      <c:pt idx="154">
                        <c:v>0.86</c:v>
                      </c:pt>
                      <c:pt idx="155">
                        <c:v>0.85</c:v>
                      </c:pt>
                      <c:pt idx="156">
                        <c:v>0.82</c:v>
                      </c:pt>
                      <c:pt idx="157">
                        <c:v>0.81</c:v>
                      </c:pt>
                      <c:pt idx="158">
                        <c:v>0.81</c:v>
                      </c:pt>
                      <c:pt idx="159">
                        <c:v>0.75</c:v>
                      </c:pt>
                      <c:pt idx="160">
                        <c:v>0.78</c:v>
                      </c:pt>
                      <c:pt idx="161">
                        <c:v>0.8</c:v>
                      </c:pt>
                      <c:pt idx="162">
                        <c:v>0.82</c:v>
                      </c:pt>
                      <c:pt idx="163">
                        <c:v>0.86</c:v>
                      </c:pt>
                      <c:pt idx="164">
                        <c:v>0.77</c:v>
                      </c:pt>
                      <c:pt idx="165">
                        <c:v>0.8</c:v>
                      </c:pt>
                      <c:pt idx="166">
                        <c:v>0.78</c:v>
                      </c:pt>
                      <c:pt idx="167">
                        <c:v>0.75</c:v>
                      </c:pt>
                      <c:pt idx="168">
                        <c:v>0.71</c:v>
                      </c:pt>
                      <c:pt idx="169">
                        <c:v>0.75</c:v>
                      </c:pt>
                      <c:pt idx="170">
                        <c:v>0.85</c:v>
                      </c:pt>
                      <c:pt idx="171">
                        <c:v>0.87</c:v>
                      </c:pt>
                      <c:pt idx="172">
                        <c:v>0.8</c:v>
                      </c:pt>
                      <c:pt idx="173">
                        <c:v>0.85</c:v>
                      </c:pt>
                      <c:pt idx="174">
                        <c:v>0.78</c:v>
                      </c:pt>
                      <c:pt idx="175">
                        <c:v>1.1299999999999999</c:v>
                      </c:pt>
                      <c:pt idx="176">
                        <c:v>1.22</c:v>
                      </c:pt>
                      <c:pt idx="177">
                        <c:v>1.03</c:v>
                      </c:pt>
                      <c:pt idx="178">
                        <c:v>0.9</c:v>
                      </c:pt>
                      <c:pt idx="179">
                        <c:v>0.9</c:v>
                      </c:pt>
                      <c:pt idx="180">
                        <c:v>0.95</c:v>
                      </c:pt>
                      <c:pt idx="181">
                        <c:v>0.94</c:v>
                      </c:pt>
                      <c:pt idx="182">
                        <c:v>0.89</c:v>
                      </c:pt>
                      <c:pt idx="183">
                        <c:v>0.88</c:v>
                      </c:pt>
                      <c:pt idx="184">
                        <c:v>0.87</c:v>
                      </c:pt>
                      <c:pt idx="185">
                        <c:v>1.41</c:v>
                      </c:pt>
                      <c:pt idx="186">
                        <c:v>1.3</c:v>
                      </c:pt>
                      <c:pt idx="187">
                        <c:v>1.34</c:v>
                      </c:pt>
                      <c:pt idx="188">
                        <c:v>1.25</c:v>
                      </c:pt>
                      <c:pt idx="189">
                        <c:v>1.1000000000000001</c:v>
                      </c:pt>
                      <c:pt idx="190">
                        <c:v>1.0900000000000001</c:v>
                      </c:pt>
                      <c:pt idx="191">
                        <c:v>1.2</c:v>
                      </c:pt>
                      <c:pt idx="192">
                        <c:v>1.27</c:v>
                      </c:pt>
                      <c:pt idx="193">
                        <c:v>1.2</c:v>
                      </c:pt>
                      <c:pt idx="194">
                        <c:v>1.0900000000000001</c:v>
                      </c:pt>
                      <c:pt idx="195">
                        <c:v>1</c:v>
                      </c:pt>
                      <c:pt idx="196">
                        <c:v>0.99</c:v>
                      </c:pt>
                      <c:pt idx="197">
                        <c:v>0.98</c:v>
                      </c:pt>
                      <c:pt idx="198">
                        <c:v>0.9</c:v>
                      </c:pt>
                      <c:pt idx="199">
                        <c:v>1.02</c:v>
                      </c:pt>
                      <c:pt idx="200">
                        <c:v>0.94</c:v>
                      </c:pt>
                      <c:pt idx="201">
                        <c:v>1</c:v>
                      </c:pt>
                      <c:pt idx="202">
                        <c:v>0.85</c:v>
                      </c:pt>
                      <c:pt idx="203">
                        <c:v>0.77</c:v>
                      </c:pt>
                      <c:pt idx="204">
                        <c:v>0.76</c:v>
                      </c:pt>
                      <c:pt idx="205">
                        <c:v>0.88</c:v>
                      </c:pt>
                      <c:pt idx="206">
                        <c:v>0.76</c:v>
                      </c:pt>
                      <c:pt idx="207">
                        <c:v>1.04</c:v>
                      </c:pt>
                      <c:pt idx="208">
                        <c:v>1.48</c:v>
                      </c:pt>
                      <c:pt idx="209">
                        <c:v>1.77</c:v>
                      </c:pt>
                      <c:pt idx="210">
                        <c:v>2.08</c:v>
                      </c:pt>
                      <c:pt idx="211">
                        <c:v>2.25</c:v>
                      </c:pt>
                      <c:pt idx="212">
                        <c:v>2.2799999999999998</c:v>
                      </c:pt>
                      <c:pt idx="213">
                        <c:v>2.2999999999999998</c:v>
                      </c:pt>
                      <c:pt idx="214">
                        <c:v>2.2799999999999998</c:v>
                      </c:pt>
                      <c:pt idx="215">
                        <c:v>2.4300000000000002</c:v>
                      </c:pt>
                      <c:pt idx="216">
                        <c:v>2.36</c:v>
                      </c:pt>
                      <c:pt idx="217">
                        <c:v>2.4</c:v>
                      </c:pt>
                      <c:pt idx="218">
                        <c:v>2.27</c:v>
                      </c:pt>
                      <c:pt idx="219">
                        <c:v>2.1800000000000002</c:v>
                      </c:pt>
                      <c:pt idx="220">
                        <c:v>2.4</c:v>
                      </c:pt>
                      <c:pt idx="221">
                        <c:v>2.42</c:v>
                      </c:pt>
                      <c:pt idx="222">
                        <c:v>2.2000000000000002</c:v>
                      </c:pt>
                      <c:pt idx="223">
                        <c:v>2.12</c:v>
                      </c:pt>
                      <c:pt idx="224">
                        <c:v>2.25</c:v>
                      </c:pt>
                      <c:pt idx="225">
                        <c:v>2.21</c:v>
                      </c:pt>
                      <c:pt idx="226">
                        <c:v>2.1800000000000002</c:v>
                      </c:pt>
                      <c:pt idx="227">
                        <c:v>2.19</c:v>
                      </c:pt>
                      <c:pt idx="228">
                        <c:v>2.2200000000000002</c:v>
                      </c:pt>
                      <c:pt idx="229">
                        <c:v>2.94</c:v>
                      </c:pt>
                      <c:pt idx="230">
                        <c:v>2.9</c:v>
                      </c:pt>
                      <c:pt idx="231">
                        <c:v>2.61</c:v>
                      </c:pt>
                      <c:pt idx="232">
                        <c:v>2.4700000000000002</c:v>
                      </c:pt>
                      <c:pt idx="233">
                        <c:v>2.46</c:v>
                      </c:pt>
                      <c:pt idx="234">
                        <c:v>2.42</c:v>
                      </c:pt>
                      <c:pt idx="235">
                        <c:v>2.31</c:v>
                      </c:pt>
                      <c:pt idx="236">
                        <c:v>2.2000000000000002</c:v>
                      </c:pt>
                      <c:pt idx="237">
                        <c:v>2.08</c:v>
                      </c:pt>
                      <c:pt idx="238">
                        <c:v>2.0099999999999998</c:v>
                      </c:pt>
                      <c:pt idx="239">
                        <c:v>2.0099999999999998</c:v>
                      </c:pt>
                      <c:pt idx="240">
                        <c:v>2.14</c:v>
                      </c:pt>
                      <c:pt idx="241">
                        <c:v>2.1</c:v>
                      </c:pt>
                      <c:pt idx="242">
                        <c:v>2.08</c:v>
                      </c:pt>
                      <c:pt idx="243">
                        <c:v>2.4</c:v>
                      </c:pt>
                      <c:pt idx="244">
                        <c:v>2.15</c:v>
                      </c:pt>
                      <c:pt idx="245">
                        <c:v>2.38</c:v>
                      </c:pt>
                      <c:pt idx="246">
                        <c:v>2.2000000000000002</c:v>
                      </c:pt>
                      <c:pt idx="247">
                        <c:v>2.15</c:v>
                      </c:pt>
                      <c:pt idx="248">
                        <c:v>2.1</c:v>
                      </c:pt>
                      <c:pt idx="249">
                        <c:v>2.19</c:v>
                      </c:pt>
                      <c:pt idx="250">
                        <c:v>2.37</c:v>
                      </c:pt>
                      <c:pt idx="251">
                        <c:v>2.38</c:v>
                      </c:pt>
                      <c:pt idx="252">
                        <c:v>2.23</c:v>
                      </c:pt>
                      <c:pt idx="253">
                        <c:v>2.1</c:v>
                      </c:pt>
                      <c:pt idx="254">
                        <c:v>2.2000000000000002</c:v>
                      </c:pt>
                      <c:pt idx="255">
                        <c:v>2.1</c:v>
                      </c:pt>
                      <c:pt idx="256">
                        <c:v>1.96</c:v>
                      </c:pt>
                      <c:pt idx="257">
                        <c:v>1.94</c:v>
                      </c:pt>
                      <c:pt idx="258">
                        <c:v>1.94</c:v>
                      </c:pt>
                      <c:pt idx="259">
                        <c:v>2.0499999999999998</c:v>
                      </c:pt>
                      <c:pt idx="260">
                        <c:v>2.13</c:v>
                      </c:pt>
                      <c:pt idx="261">
                        <c:v>2.2999999999999998</c:v>
                      </c:pt>
                      <c:pt idx="262">
                        <c:v>2.2400000000000002</c:v>
                      </c:pt>
                      <c:pt idx="263">
                        <c:v>2.13</c:v>
                      </c:pt>
                      <c:pt idx="264">
                        <c:v>2.2799999999999998</c:v>
                      </c:pt>
                      <c:pt idx="265">
                        <c:v>2.11</c:v>
                      </c:pt>
                      <c:pt idx="266">
                        <c:v>1.97</c:v>
                      </c:pt>
                      <c:pt idx="267">
                        <c:v>1.88</c:v>
                      </c:pt>
                      <c:pt idx="268">
                        <c:v>1.8</c:v>
                      </c:pt>
                      <c:pt idx="269">
                        <c:v>1.79</c:v>
                      </c:pt>
                      <c:pt idx="270">
                        <c:v>1.62</c:v>
                      </c:pt>
                      <c:pt idx="271">
                        <c:v>1.72</c:v>
                      </c:pt>
                      <c:pt idx="272">
                        <c:v>1.84</c:v>
                      </c:pt>
                      <c:pt idx="273">
                        <c:v>2.13</c:v>
                      </c:pt>
                      <c:pt idx="274">
                        <c:v>2.36</c:v>
                      </c:pt>
                      <c:pt idx="275">
                        <c:v>1.95</c:v>
                      </c:pt>
                      <c:pt idx="276">
                        <c:v>2.16</c:v>
                      </c:pt>
                      <c:pt idx="277">
                        <c:v>2.36</c:v>
                      </c:pt>
                      <c:pt idx="278">
                        <c:v>2.63</c:v>
                      </c:pt>
                      <c:pt idx="279">
                        <c:v>2.63</c:v>
                      </c:pt>
                      <c:pt idx="280">
                        <c:v>2.88</c:v>
                      </c:pt>
                      <c:pt idx="281">
                        <c:v>3.11</c:v>
                      </c:pt>
                      <c:pt idx="282">
                        <c:v>2.95</c:v>
                      </c:pt>
                      <c:pt idx="283">
                        <c:v>3.28</c:v>
                      </c:pt>
                      <c:pt idx="284">
                        <c:v>2.99</c:v>
                      </c:pt>
                      <c:pt idx="285">
                        <c:v>2.66</c:v>
                      </c:pt>
                      <c:pt idx="286">
                        <c:v>2.6</c:v>
                      </c:pt>
                      <c:pt idx="287">
                        <c:v>2.36</c:v>
                      </c:pt>
                      <c:pt idx="288">
                        <c:v>2.35</c:v>
                      </c:pt>
                      <c:pt idx="289">
                        <c:v>2.2799999999999998</c:v>
                      </c:pt>
                      <c:pt idx="290">
                        <c:v>2.48</c:v>
                      </c:pt>
                      <c:pt idx="291">
                        <c:v>2.2599999999999998</c:v>
                      </c:pt>
                      <c:pt idx="292">
                        <c:v>2.12</c:v>
                      </c:pt>
                      <c:pt idx="293">
                        <c:v>2.0299999999999998</c:v>
                      </c:pt>
                      <c:pt idx="294">
                        <c:v>2.4</c:v>
                      </c:pt>
                      <c:pt idx="295">
                        <c:v>2.2000000000000002</c:v>
                      </c:pt>
                      <c:pt idx="296">
                        <c:v>2.35</c:v>
                      </c:pt>
                      <c:pt idx="297">
                        <c:v>2.15</c:v>
                      </c:pt>
                      <c:pt idx="298">
                        <c:v>2.06</c:v>
                      </c:pt>
                      <c:pt idx="299">
                        <c:v>2.0299999999999998</c:v>
                      </c:pt>
                      <c:pt idx="300">
                        <c:v>1.93</c:v>
                      </c:pt>
                      <c:pt idx="301">
                        <c:v>1.93</c:v>
                      </c:pt>
                      <c:pt idx="302">
                        <c:v>1.92</c:v>
                      </c:pt>
                      <c:pt idx="303">
                        <c:v>1.96</c:v>
                      </c:pt>
                      <c:pt idx="304">
                        <c:v>1.86</c:v>
                      </c:pt>
                      <c:pt idx="305">
                        <c:v>1.76</c:v>
                      </c:pt>
                      <c:pt idx="306">
                        <c:v>1.68</c:v>
                      </c:pt>
                      <c:pt idx="307">
                        <c:v>1.65</c:v>
                      </c:pt>
                      <c:pt idx="308">
                        <c:v>1.64</c:v>
                      </c:pt>
                      <c:pt idx="309">
                        <c:v>1.62</c:v>
                      </c:pt>
                      <c:pt idx="310">
                        <c:v>1.6</c:v>
                      </c:pt>
                      <c:pt idx="311">
                        <c:v>1.83</c:v>
                      </c:pt>
                      <c:pt idx="312">
                        <c:v>1.95</c:v>
                      </c:pt>
                      <c:pt idx="313">
                        <c:v>1.88</c:v>
                      </c:pt>
                      <c:pt idx="314">
                        <c:v>1.87</c:v>
                      </c:pt>
                      <c:pt idx="315">
                        <c:v>1.9</c:v>
                      </c:pt>
                      <c:pt idx="316">
                        <c:v>1.88</c:v>
                      </c:pt>
                      <c:pt idx="317">
                        <c:v>1.82</c:v>
                      </c:pt>
                      <c:pt idx="318">
                        <c:v>1.77</c:v>
                      </c:pt>
                      <c:pt idx="319">
                        <c:v>1.71</c:v>
                      </c:pt>
                      <c:pt idx="320">
                        <c:v>1.63</c:v>
                      </c:pt>
                      <c:pt idx="321">
                        <c:v>1.6</c:v>
                      </c:pt>
                      <c:pt idx="322">
                        <c:v>1.58</c:v>
                      </c:pt>
                      <c:pt idx="323">
                        <c:v>1.4</c:v>
                      </c:pt>
                      <c:pt idx="324">
                        <c:v>1.39</c:v>
                      </c:pt>
                      <c:pt idx="325">
                        <c:v>1.3</c:v>
                      </c:pt>
                      <c:pt idx="326">
                        <c:v>1.27</c:v>
                      </c:pt>
                      <c:pt idx="327">
                        <c:v>1.27</c:v>
                      </c:pt>
                      <c:pt idx="328">
                        <c:v>1.25</c:v>
                      </c:pt>
                      <c:pt idx="329">
                        <c:v>1.22</c:v>
                      </c:pt>
                      <c:pt idx="330">
                        <c:v>1.21</c:v>
                      </c:pt>
                      <c:pt idx="331">
                        <c:v>1.18</c:v>
                      </c:pt>
                      <c:pt idx="332">
                        <c:v>1.1499999999999999</c:v>
                      </c:pt>
                      <c:pt idx="333">
                        <c:v>1.1399999999999999</c:v>
                      </c:pt>
                      <c:pt idx="334">
                        <c:v>1.1200000000000001</c:v>
                      </c:pt>
                      <c:pt idx="335">
                        <c:v>1.1000000000000001</c:v>
                      </c:pt>
                      <c:pt idx="336">
                        <c:v>1.05</c:v>
                      </c:pt>
                      <c:pt idx="337">
                        <c:v>1.03</c:v>
                      </c:pt>
                      <c:pt idx="338">
                        <c:v>1</c:v>
                      </c:pt>
                      <c:pt idx="339">
                        <c:v>1</c:v>
                      </c:pt>
                      <c:pt idx="340">
                        <c:v>0.98</c:v>
                      </c:pt>
                      <c:pt idx="341">
                        <c:v>0.97</c:v>
                      </c:pt>
                      <c:pt idx="342">
                        <c:v>0.95</c:v>
                      </c:pt>
                      <c:pt idx="343">
                        <c:v>0.93</c:v>
                      </c:pt>
                      <c:pt idx="344">
                        <c:v>0.93</c:v>
                      </c:pt>
                      <c:pt idx="345">
                        <c:v>0.93</c:v>
                      </c:pt>
                      <c:pt idx="346">
                        <c:v>0.91</c:v>
                      </c:pt>
                      <c:pt idx="347">
                        <c:v>0.91</c:v>
                      </c:pt>
                      <c:pt idx="348">
                        <c:v>0.89</c:v>
                      </c:pt>
                      <c:pt idx="349">
                        <c:v>0.89</c:v>
                      </c:pt>
                      <c:pt idx="350">
                        <c:v>0.88</c:v>
                      </c:pt>
                      <c:pt idx="351">
                        <c:v>0.86</c:v>
                      </c:pt>
                      <c:pt idx="352">
                        <c:v>0.85</c:v>
                      </c:pt>
                      <c:pt idx="353">
                        <c:v>0.85</c:v>
                      </c:pt>
                      <c:pt idx="354">
                        <c:v>0.84</c:v>
                      </c:pt>
                      <c:pt idx="355">
                        <c:v>0.93</c:v>
                      </c:pt>
                      <c:pt idx="356">
                        <c:v>0.82</c:v>
                      </c:pt>
                      <c:pt idx="357">
                        <c:v>0.81</c:v>
                      </c:pt>
                      <c:pt idx="358">
                        <c:v>0.79</c:v>
                      </c:pt>
                      <c:pt idx="359">
                        <c:v>0.79</c:v>
                      </c:pt>
                      <c:pt idx="360">
                        <c:v>0.77</c:v>
                      </c:pt>
                      <c:pt idx="361">
                        <c:v>0.75</c:v>
                      </c:pt>
                      <c:pt idx="362">
                        <c:v>0.74</c:v>
                      </c:pt>
                      <c:pt idx="363">
                        <c:v>0.73</c:v>
                      </c:pt>
                      <c:pt idx="364">
                        <c:v>0.72</c:v>
                      </c:pt>
                      <c:pt idx="365">
                        <c:v>0.71</c:v>
                      </c:pt>
                      <c:pt idx="366">
                        <c:v>0.69</c:v>
                      </c:pt>
                      <c:pt idx="367">
                        <c:v>0.68</c:v>
                      </c:pt>
                      <c:pt idx="368">
                        <c:v>0.68</c:v>
                      </c:pt>
                      <c:pt idx="369">
                        <c:v>0.67</c:v>
                      </c:pt>
                      <c:pt idx="370">
                        <c:v>0.66</c:v>
                      </c:pt>
                      <c:pt idx="371">
                        <c:v>0.65</c:v>
                      </c:pt>
                      <c:pt idx="372">
                        <c:v>0.63</c:v>
                      </c:pt>
                      <c:pt idx="373">
                        <c:v>0.63</c:v>
                      </c:pt>
                      <c:pt idx="374">
                        <c:v>0.62</c:v>
                      </c:pt>
                      <c:pt idx="375">
                        <c:v>0.69</c:v>
                      </c:pt>
                      <c:pt idx="376">
                        <c:v>0.8</c:v>
                      </c:pt>
                      <c:pt idx="377">
                        <c:v>0.81</c:v>
                      </c:pt>
                      <c:pt idx="378">
                        <c:v>0.83</c:v>
                      </c:pt>
                      <c:pt idx="379">
                        <c:v>0.9</c:v>
                      </c:pt>
                      <c:pt idx="380">
                        <c:v>0.82</c:v>
                      </c:pt>
                      <c:pt idx="381">
                        <c:v>0.85</c:v>
                      </c:pt>
                      <c:pt idx="382">
                        <c:v>0.84</c:v>
                      </c:pt>
                      <c:pt idx="383">
                        <c:v>0.82</c:v>
                      </c:pt>
                      <c:pt idx="384">
                        <c:v>0.8</c:v>
                      </c:pt>
                      <c:pt idx="385">
                        <c:v>0.75</c:v>
                      </c:pt>
                      <c:pt idx="386">
                        <c:v>0.76</c:v>
                      </c:pt>
                      <c:pt idx="387">
                        <c:v>0.84</c:v>
                      </c:pt>
                      <c:pt idx="388">
                        <c:v>1.1599999999999999</c:v>
                      </c:pt>
                      <c:pt idx="389">
                        <c:v>1</c:v>
                      </c:pt>
                      <c:pt idx="390">
                        <c:v>0.8</c:v>
                      </c:pt>
                      <c:pt idx="391">
                        <c:v>0.9</c:v>
                      </c:pt>
                      <c:pt idx="392">
                        <c:v>0.86</c:v>
                      </c:pt>
                      <c:pt idx="393">
                        <c:v>0.87</c:v>
                      </c:pt>
                      <c:pt idx="394">
                        <c:v>0.85</c:v>
                      </c:pt>
                      <c:pt idx="395">
                        <c:v>0.84</c:v>
                      </c:pt>
                      <c:pt idx="396">
                        <c:v>0.97</c:v>
                      </c:pt>
                      <c:pt idx="397">
                        <c:v>0.9</c:v>
                      </c:pt>
                      <c:pt idx="398">
                        <c:v>0.8</c:v>
                      </c:pt>
                      <c:pt idx="399">
                        <c:v>0.74</c:v>
                      </c:pt>
                      <c:pt idx="400">
                        <c:v>0.75</c:v>
                      </c:pt>
                      <c:pt idx="401">
                        <c:v>0.72</c:v>
                      </c:pt>
                      <c:pt idx="402">
                        <c:v>0.69</c:v>
                      </c:pt>
                      <c:pt idx="403">
                        <c:v>0.79</c:v>
                      </c:pt>
                      <c:pt idx="404">
                        <c:v>0.77</c:v>
                      </c:pt>
                      <c:pt idx="405">
                        <c:v>0.7</c:v>
                      </c:pt>
                      <c:pt idx="406">
                        <c:v>0.69</c:v>
                      </c:pt>
                      <c:pt idx="407">
                        <c:v>0.74</c:v>
                      </c:pt>
                      <c:pt idx="408">
                        <c:v>0.7</c:v>
                      </c:pt>
                      <c:pt idx="409">
                        <c:v>0.65</c:v>
                      </c:pt>
                      <c:pt idx="410">
                        <c:v>0.62</c:v>
                      </c:pt>
                      <c:pt idx="411">
                        <c:v>0.65</c:v>
                      </c:pt>
                      <c:pt idx="412">
                        <c:v>0.82</c:v>
                      </c:pt>
                      <c:pt idx="413">
                        <c:v>0.9</c:v>
                      </c:pt>
                      <c:pt idx="414">
                        <c:v>0.84</c:v>
                      </c:pt>
                      <c:pt idx="415">
                        <c:v>0.79</c:v>
                      </c:pt>
                      <c:pt idx="416">
                        <c:v>0.77</c:v>
                      </c:pt>
                      <c:pt idx="417">
                        <c:v>0.76</c:v>
                      </c:pt>
                      <c:pt idx="418">
                        <c:v>0.99</c:v>
                      </c:pt>
                      <c:pt idx="419">
                        <c:v>0.94</c:v>
                      </c:pt>
                      <c:pt idx="420">
                        <c:v>1.44</c:v>
                      </c:pt>
                      <c:pt idx="421">
                        <c:v>1.1599999999999999</c:v>
                      </c:pt>
                      <c:pt idx="422">
                        <c:v>0.95</c:v>
                      </c:pt>
                      <c:pt idx="423">
                        <c:v>0.95</c:v>
                      </c:pt>
                      <c:pt idx="424">
                        <c:v>0.9</c:v>
                      </c:pt>
                      <c:pt idx="425">
                        <c:v>0.86</c:v>
                      </c:pt>
                      <c:pt idx="426">
                        <c:v>0.85</c:v>
                      </c:pt>
                      <c:pt idx="427">
                        <c:v>0.84</c:v>
                      </c:pt>
                      <c:pt idx="428">
                        <c:v>0.76</c:v>
                      </c:pt>
                      <c:pt idx="429">
                        <c:v>0.69</c:v>
                      </c:pt>
                      <c:pt idx="430">
                        <c:v>0.68</c:v>
                      </c:pt>
                      <c:pt idx="431">
                        <c:v>0.65</c:v>
                      </c:pt>
                      <c:pt idx="432">
                        <c:v>0.64</c:v>
                      </c:pt>
                      <c:pt idx="433">
                        <c:v>0.63</c:v>
                      </c:pt>
                      <c:pt idx="434">
                        <c:v>0.61</c:v>
                      </c:pt>
                      <c:pt idx="435">
                        <c:v>0.6</c:v>
                      </c:pt>
                      <c:pt idx="436">
                        <c:v>0.59</c:v>
                      </c:pt>
                      <c:pt idx="437">
                        <c:v>0.59</c:v>
                      </c:pt>
                      <c:pt idx="438">
                        <c:v>0.56999999999999995</c:v>
                      </c:pt>
                      <c:pt idx="439">
                        <c:v>0.56999999999999995</c:v>
                      </c:pt>
                      <c:pt idx="440">
                        <c:v>0.56000000000000005</c:v>
                      </c:pt>
                      <c:pt idx="441">
                        <c:v>0.56000000000000005</c:v>
                      </c:pt>
                      <c:pt idx="442">
                        <c:v>0.55000000000000004</c:v>
                      </c:pt>
                      <c:pt idx="443">
                        <c:v>0.55000000000000004</c:v>
                      </c:pt>
                      <c:pt idx="444">
                        <c:v>0.53</c:v>
                      </c:pt>
                      <c:pt idx="445">
                        <c:v>0.53</c:v>
                      </c:pt>
                      <c:pt idx="446">
                        <c:v>0.52</c:v>
                      </c:pt>
                      <c:pt idx="447">
                        <c:v>0.51</c:v>
                      </c:pt>
                      <c:pt idx="448">
                        <c:v>0.5</c:v>
                      </c:pt>
                      <c:pt idx="449">
                        <c:v>0.47</c:v>
                      </c:pt>
                      <c:pt idx="450">
                        <c:v>0.49</c:v>
                      </c:pt>
                      <c:pt idx="451">
                        <c:v>0.47</c:v>
                      </c:pt>
                      <c:pt idx="452">
                        <c:v>0.46</c:v>
                      </c:pt>
                      <c:pt idx="453">
                        <c:v>0.46</c:v>
                      </c:pt>
                      <c:pt idx="454">
                        <c:v>0.45</c:v>
                      </c:pt>
                      <c:pt idx="455">
                        <c:v>0.43</c:v>
                      </c:pt>
                      <c:pt idx="456">
                        <c:v>0.41</c:v>
                      </c:pt>
                      <c:pt idx="457">
                        <c:v>0.41</c:v>
                      </c:pt>
                      <c:pt idx="458">
                        <c:v>0.4</c:v>
                      </c:pt>
                      <c:pt idx="459">
                        <c:v>0.45</c:v>
                      </c:pt>
                      <c:pt idx="460">
                        <c:v>0.48</c:v>
                      </c:pt>
                      <c:pt idx="461">
                        <c:v>0.49</c:v>
                      </c:pt>
                      <c:pt idx="462">
                        <c:v>0.5</c:v>
                      </c:pt>
                      <c:pt idx="463">
                        <c:v>0.52</c:v>
                      </c:pt>
                      <c:pt idx="464">
                        <c:v>0.51</c:v>
                      </c:pt>
                      <c:pt idx="465">
                        <c:v>0.49</c:v>
                      </c:pt>
                      <c:pt idx="466">
                        <c:v>0.47</c:v>
                      </c:pt>
                      <c:pt idx="467">
                        <c:v>0.46</c:v>
                      </c:pt>
                      <c:pt idx="468">
                        <c:v>0.44</c:v>
                      </c:pt>
                      <c:pt idx="469">
                        <c:v>0.44</c:v>
                      </c:pt>
                      <c:pt idx="470">
                        <c:v>0.42</c:v>
                      </c:pt>
                      <c:pt idx="471">
                        <c:v>0.43</c:v>
                      </c:pt>
                      <c:pt idx="472">
                        <c:v>0.44</c:v>
                      </c:pt>
                      <c:pt idx="473">
                        <c:v>0.45</c:v>
                      </c:pt>
                      <c:pt idx="474">
                        <c:v>0.46</c:v>
                      </c:pt>
                      <c:pt idx="475">
                        <c:v>0.45</c:v>
                      </c:pt>
                      <c:pt idx="476">
                        <c:v>0.44</c:v>
                      </c:pt>
                      <c:pt idx="477">
                        <c:v>0.46</c:v>
                      </c:pt>
                      <c:pt idx="478">
                        <c:v>0.45</c:v>
                      </c:pt>
                      <c:pt idx="479">
                        <c:v>0.6</c:v>
                      </c:pt>
                      <c:pt idx="480">
                        <c:v>0.65</c:v>
                      </c:pt>
                      <c:pt idx="481">
                        <c:v>0.6</c:v>
                      </c:pt>
                      <c:pt idx="482">
                        <c:v>0.67</c:v>
                      </c:pt>
                      <c:pt idx="483">
                        <c:v>0.66</c:v>
                      </c:pt>
                      <c:pt idx="484">
                        <c:v>0.67</c:v>
                      </c:pt>
                      <c:pt idx="485">
                        <c:v>0.57999999999999996</c:v>
                      </c:pt>
                      <c:pt idx="486">
                        <c:v>0.59</c:v>
                      </c:pt>
                      <c:pt idx="487">
                        <c:v>0.56999999999999995</c:v>
                      </c:pt>
                      <c:pt idx="488">
                        <c:v>0.56000000000000005</c:v>
                      </c:pt>
                      <c:pt idx="489">
                        <c:v>0.56999999999999995</c:v>
                      </c:pt>
                      <c:pt idx="490">
                        <c:v>0.49</c:v>
                      </c:pt>
                      <c:pt idx="491">
                        <c:v>0.46</c:v>
                      </c:pt>
                      <c:pt idx="492">
                        <c:v>0.45</c:v>
                      </c:pt>
                      <c:pt idx="493">
                        <c:v>0.5</c:v>
                      </c:pt>
                      <c:pt idx="494">
                        <c:v>0.56999999999999995</c:v>
                      </c:pt>
                      <c:pt idx="495">
                        <c:v>0.75</c:v>
                      </c:pt>
                      <c:pt idx="496">
                        <c:v>0.85</c:v>
                      </c:pt>
                      <c:pt idx="497">
                        <c:v>0.76</c:v>
                      </c:pt>
                      <c:pt idx="498">
                        <c:v>0.69</c:v>
                      </c:pt>
                      <c:pt idx="499">
                        <c:v>0.68</c:v>
                      </c:pt>
                      <c:pt idx="500">
                        <c:v>0.75</c:v>
                      </c:pt>
                      <c:pt idx="501">
                        <c:v>0.75</c:v>
                      </c:pt>
                      <c:pt idx="502">
                        <c:v>1.31</c:v>
                      </c:pt>
                      <c:pt idx="503">
                        <c:v>1.37</c:v>
                      </c:pt>
                      <c:pt idx="504">
                        <c:v>1.3</c:v>
                      </c:pt>
                      <c:pt idx="505">
                        <c:v>1.17</c:v>
                      </c:pt>
                      <c:pt idx="506">
                        <c:v>1.54</c:v>
                      </c:pt>
                      <c:pt idx="507">
                        <c:v>1.52</c:v>
                      </c:pt>
                      <c:pt idx="508">
                        <c:v>1.42</c:v>
                      </c:pt>
                      <c:pt idx="509">
                        <c:v>1.31</c:v>
                      </c:pt>
                      <c:pt idx="510">
                        <c:v>1.22</c:v>
                      </c:pt>
                      <c:pt idx="511">
                        <c:v>1.2</c:v>
                      </c:pt>
                      <c:pt idx="512">
                        <c:v>1.18</c:v>
                      </c:pt>
                      <c:pt idx="513">
                        <c:v>1.26</c:v>
                      </c:pt>
                      <c:pt idx="514">
                        <c:v>1.17</c:v>
                      </c:pt>
                      <c:pt idx="515">
                        <c:v>1.1499999999999999</c:v>
                      </c:pt>
                      <c:pt idx="516">
                        <c:v>1.1200000000000001</c:v>
                      </c:pt>
                      <c:pt idx="517">
                        <c:v>0.99</c:v>
                      </c:pt>
                      <c:pt idx="518">
                        <c:v>0.96</c:v>
                      </c:pt>
                      <c:pt idx="519">
                        <c:v>0.9</c:v>
                      </c:pt>
                      <c:pt idx="520">
                        <c:v>0.88</c:v>
                      </c:pt>
                      <c:pt idx="521">
                        <c:v>0.86</c:v>
                      </c:pt>
                      <c:pt idx="522">
                        <c:v>0.81</c:v>
                      </c:pt>
                      <c:pt idx="523">
                        <c:v>0.8</c:v>
                      </c:pt>
                      <c:pt idx="524">
                        <c:v>0.81</c:v>
                      </c:pt>
                      <c:pt idx="525">
                        <c:v>0.8</c:v>
                      </c:pt>
                      <c:pt idx="526">
                        <c:v>0.79</c:v>
                      </c:pt>
                      <c:pt idx="527">
                        <c:v>0.82</c:v>
                      </c:pt>
                      <c:pt idx="528">
                        <c:v>0.95</c:v>
                      </c:pt>
                      <c:pt idx="529">
                        <c:v>0.8</c:v>
                      </c:pt>
                      <c:pt idx="530">
                        <c:v>0.79</c:v>
                      </c:pt>
                      <c:pt idx="531">
                        <c:v>0.78</c:v>
                      </c:pt>
                      <c:pt idx="532">
                        <c:v>0.8</c:v>
                      </c:pt>
                      <c:pt idx="533">
                        <c:v>0.79</c:v>
                      </c:pt>
                      <c:pt idx="534">
                        <c:v>0.78</c:v>
                      </c:pt>
                      <c:pt idx="535">
                        <c:v>0.78</c:v>
                      </c:pt>
                      <c:pt idx="536">
                        <c:v>0.77</c:v>
                      </c:pt>
                      <c:pt idx="537">
                        <c:v>0.77</c:v>
                      </c:pt>
                      <c:pt idx="538">
                        <c:v>0.76</c:v>
                      </c:pt>
                      <c:pt idx="539">
                        <c:v>0.76</c:v>
                      </c:pt>
                      <c:pt idx="540">
                        <c:v>0.74</c:v>
                      </c:pt>
                      <c:pt idx="541">
                        <c:v>0.98</c:v>
                      </c:pt>
                      <c:pt idx="542">
                        <c:v>1</c:v>
                      </c:pt>
                      <c:pt idx="543">
                        <c:v>1.02</c:v>
                      </c:pt>
                      <c:pt idx="544">
                        <c:v>1.4</c:v>
                      </c:pt>
                      <c:pt idx="545">
                        <c:v>1.17</c:v>
                      </c:pt>
                      <c:pt idx="546">
                        <c:v>1.06</c:v>
                      </c:pt>
                      <c:pt idx="547">
                        <c:v>1</c:v>
                      </c:pt>
                      <c:pt idx="548">
                        <c:v>0.9</c:v>
                      </c:pt>
                      <c:pt idx="549">
                        <c:v>0.88</c:v>
                      </c:pt>
                      <c:pt idx="550">
                        <c:v>0.87</c:v>
                      </c:pt>
                      <c:pt idx="551">
                        <c:v>0.8</c:v>
                      </c:pt>
                      <c:pt idx="552">
                        <c:v>0.84</c:v>
                      </c:pt>
                      <c:pt idx="553">
                        <c:v>1.05</c:v>
                      </c:pt>
                      <c:pt idx="554">
                        <c:v>1.02</c:v>
                      </c:pt>
                      <c:pt idx="555">
                        <c:v>0.91</c:v>
                      </c:pt>
                      <c:pt idx="556">
                        <c:v>0.93</c:v>
                      </c:pt>
                      <c:pt idx="557">
                        <c:v>1.01</c:v>
                      </c:pt>
                      <c:pt idx="558">
                        <c:v>1.17</c:v>
                      </c:pt>
                      <c:pt idx="559">
                        <c:v>1.18</c:v>
                      </c:pt>
                      <c:pt idx="560">
                        <c:v>1.46</c:v>
                      </c:pt>
                      <c:pt idx="561">
                        <c:v>1.52</c:v>
                      </c:pt>
                      <c:pt idx="562">
                        <c:v>1.54</c:v>
                      </c:pt>
                      <c:pt idx="563">
                        <c:v>1.52</c:v>
                      </c:pt>
                      <c:pt idx="564">
                        <c:v>1.64</c:v>
                      </c:pt>
                      <c:pt idx="565">
                        <c:v>1.85</c:v>
                      </c:pt>
                      <c:pt idx="566">
                        <c:v>1.94</c:v>
                      </c:pt>
                      <c:pt idx="567">
                        <c:v>1.89</c:v>
                      </c:pt>
                      <c:pt idx="568">
                        <c:v>1.84</c:v>
                      </c:pt>
                      <c:pt idx="569">
                        <c:v>2.35</c:v>
                      </c:pt>
                      <c:pt idx="570">
                        <c:v>2.46</c:v>
                      </c:pt>
                      <c:pt idx="571">
                        <c:v>2.27</c:v>
                      </c:pt>
                      <c:pt idx="572">
                        <c:v>2.1</c:v>
                      </c:pt>
                      <c:pt idx="573">
                        <c:v>2.09</c:v>
                      </c:pt>
                      <c:pt idx="574">
                        <c:v>2</c:v>
                      </c:pt>
                      <c:pt idx="575">
                        <c:v>1.92</c:v>
                      </c:pt>
                      <c:pt idx="576">
                        <c:v>1.92</c:v>
                      </c:pt>
                      <c:pt idx="577">
                        <c:v>1.7</c:v>
                      </c:pt>
                      <c:pt idx="578">
                        <c:v>1.56</c:v>
                      </c:pt>
                      <c:pt idx="579">
                        <c:v>1.63</c:v>
                      </c:pt>
                      <c:pt idx="580">
                        <c:v>1.62</c:v>
                      </c:pt>
                      <c:pt idx="581">
                        <c:v>1.5</c:v>
                      </c:pt>
                      <c:pt idx="582">
                        <c:v>1.51</c:v>
                      </c:pt>
                      <c:pt idx="583">
                        <c:v>1.52</c:v>
                      </c:pt>
                      <c:pt idx="584">
                        <c:v>1.64</c:v>
                      </c:pt>
                      <c:pt idx="585">
                        <c:v>1.78</c:v>
                      </c:pt>
                      <c:pt idx="586">
                        <c:v>2.35</c:v>
                      </c:pt>
                      <c:pt idx="587">
                        <c:v>2.75</c:v>
                      </c:pt>
                      <c:pt idx="588">
                        <c:v>2.59</c:v>
                      </c:pt>
                      <c:pt idx="589">
                        <c:v>2.3199999999999998</c:v>
                      </c:pt>
                      <c:pt idx="590">
                        <c:v>2.2599999999999998</c:v>
                      </c:pt>
                      <c:pt idx="591">
                        <c:v>2.62</c:v>
                      </c:pt>
                      <c:pt idx="592">
                        <c:v>2.7</c:v>
                      </c:pt>
                      <c:pt idx="593">
                        <c:v>2.61</c:v>
                      </c:pt>
                      <c:pt idx="594">
                        <c:v>2.4500000000000002</c:v>
                      </c:pt>
                      <c:pt idx="595">
                        <c:v>2.36</c:v>
                      </c:pt>
                      <c:pt idx="596">
                        <c:v>2.6</c:v>
                      </c:pt>
                      <c:pt idx="597">
                        <c:v>2.62</c:v>
                      </c:pt>
                      <c:pt idx="598">
                        <c:v>2.64</c:v>
                      </c:pt>
                      <c:pt idx="599">
                        <c:v>2.54</c:v>
                      </c:pt>
                      <c:pt idx="600">
                        <c:v>2.4</c:v>
                      </c:pt>
                      <c:pt idx="601">
                        <c:v>2.2000000000000002</c:v>
                      </c:pt>
                      <c:pt idx="602">
                        <c:v>2.48</c:v>
                      </c:pt>
                      <c:pt idx="603">
                        <c:v>2.2599999999999998</c:v>
                      </c:pt>
                      <c:pt idx="604">
                        <c:v>2.1</c:v>
                      </c:pt>
                      <c:pt idx="605">
                        <c:v>2.08</c:v>
                      </c:pt>
                      <c:pt idx="606">
                        <c:v>2</c:v>
                      </c:pt>
                      <c:pt idx="607">
                        <c:v>1.99</c:v>
                      </c:pt>
                      <c:pt idx="608">
                        <c:v>1.99</c:v>
                      </c:pt>
                      <c:pt idx="609">
                        <c:v>1.98</c:v>
                      </c:pt>
                      <c:pt idx="610">
                        <c:v>1.93</c:v>
                      </c:pt>
                      <c:pt idx="611">
                        <c:v>2.36</c:v>
                      </c:pt>
                      <c:pt idx="612">
                        <c:v>2.1</c:v>
                      </c:pt>
                      <c:pt idx="613">
                        <c:v>2.0299999999999998</c:v>
                      </c:pt>
                      <c:pt idx="614">
                        <c:v>2.02</c:v>
                      </c:pt>
                      <c:pt idx="615">
                        <c:v>2.0099999999999998</c:v>
                      </c:pt>
                      <c:pt idx="616">
                        <c:v>2</c:v>
                      </c:pt>
                      <c:pt idx="617">
                        <c:v>2.37</c:v>
                      </c:pt>
                      <c:pt idx="618">
                        <c:v>2.3199999999999998</c:v>
                      </c:pt>
                      <c:pt idx="619">
                        <c:v>2.4</c:v>
                      </c:pt>
                      <c:pt idx="620">
                        <c:v>2.36</c:v>
                      </c:pt>
                      <c:pt idx="621">
                        <c:v>2.37</c:v>
                      </c:pt>
                      <c:pt idx="622">
                        <c:v>2.2000000000000002</c:v>
                      </c:pt>
                      <c:pt idx="623">
                        <c:v>1.45</c:v>
                      </c:pt>
                      <c:pt idx="624">
                        <c:v>2.77</c:v>
                      </c:pt>
                      <c:pt idx="625">
                        <c:v>2.66</c:v>
                      </c:pt>
                      <c:pt idx="626">
                        <c:v>2.85</c:v>
                      </c:pt>
                      <c:pt idx="627">
                        <c:v>3.18</c:v>
                      </c:pt>
                      <c:pt idx="628">
                        <c:v>3.15</c:v>
                      </c:pt>
                      <c:pt idx="629">
                        <c:v>3.1</c:v>
                      </c:pt>
                      <c:pt idx="630">
                        <c:v>3.11</c:v>
                      </c:pt>
                      <c:pt idx="631">
                        <c:v>3.2</c:v>
                      </c:pt>
                      <c:pt idx="632">
                        <c:v>3.4</c:v>
                      </c:pt>
                      <c:pt idx="633">
                        <c:v>3.41</c:v>
                      </c:pt>
                      <c:pt idx="634">
                        <c:v>3.53</c:v>
                      </c:pt>
                      <c:pt idx="635">
                        <c:v>3.55</c:v>
                      </c:pt>
                      <c:pt idx="636">
                        <c:v>3.58</c:v>
                      </c:pt>
                      <c:pt idx="637">
                        <c:v>3.52</c:v>
                      </c:pt>
                      <c:pt idx="638">
                        <c:v>3.35</c:v>
                      </c:pt>
                      <c:pt idx="639">
                        <c:v>3.31</c:v>
                      </c:pt>
                      <c:pt idx="640">
                        <c:v>3.45</c:v>
                      </c:pt>
                      <c:pt idx="641">
                        <c:v>3.5</c:v>
                      </c:pt>
                      <c:pt idx="642">
                        <c:v>3.53</c:v>
                      </c:pt>
                      <c:pt idx="643">
                        <c:v>3.53</c:v>
                      </c:pt>
                      <c:pt idx="644">
                        <c:v>3.36</c:v>
                      </c:pt>
                      <c:pt idx="645">
                        <c:v>3.21</c:v>
                      </c:pt>
                      <c:pt idx="646">
                        <c:v>3.32</c:v>
                      </c:pt>
                      <c:pt idx="647">
                        <c:v>3.59</c:v>
                      </c:pt>
                      <c:pt idx="648">
                        <c:v>3.32</c:v>
                      </c:pt>
                      <c:pt idx="649">
                        <c:v>3.22</c:v>
                      </c:pt>
                      <c:pt idx="650">
                        <c:v>3.13</c:v>
                      </c:pt>
                      <c:pt idx="651">
                        <c:v>3.1</c:v>
                      </c:pt>
                      <c:pt idx="652">
                        <c:v>3.02</c:v>
                      </c:pt>
                      <c:pt idx="653">
                        <c:v>2.97</c:v>
                      </c:pt>
                      <c:pt idx="654">
                        <c:v>2.82</c:v>
                      </c:pt>
                      <c:pt idx="655">
                        <c:v>2.72</c:v>
                      </c:pt>
                      <c:pt idx="656">
                        <c:v>2.71</c:v>
                      </c:pt>
                      <c:pt idx="657">
                        <c:v>2.64</c:v>
                      </c:pt>
                      <c:pt idx="658">
                        <c:v>3.28</c:v>
                      </c:pt>
                      <c:pt idx="659">
                        <c:v>3.41</c:v>
                      </c:pt>
                      <c:pt idx="660">
                        <c:v>3.25</c:v>
                      </c:pt>
                      <c:pt idx="661">
                        <c:v>3.12</c:v>
                      </c:pt>
                      <c:pt idx="662">
                        <c:v>3.13</c:v>
                      </c:pt>
                      <c:pt idx="663">
                        <c:v>3.2</c:v>
                      </c:pt>
                      <c:pt idx="664">
                        <c:v>3.01</c:v>
                      </c:pt>
                      <c:pt idx="665">
                        <c:v>3</c:v>
                      </c:pt>
                      <c:pt idx="666">
                        <c:v>2.86</c:v>
                      </c:pt>
                      <c:pt idx="667">
                        <c:v>2.82</c:v>
                      </c:pt>
                      <c:pt idx="668">
                        <c:v>2.76</c:v>
                      </c:pt>
                      <c:pt idx="669">
                        <c:v>2.75</c:v>
                      </c:pt>
                      <c:pt idx="670">
                        <c:v>2.74</c:v>
                      </c:pt>
                      <c:pt idx="671">
                        <c:v>2.89</c:v>
                      </c:pt>
                      <c:pt idx="672">
                        <c:v>2.85</c:v>
                      </c:pt>
                      <c:pt idx="673">
                        <c:v>2.77</c:v>
                      </c:pt>
                      <c:pt idx="674">
                        <c:v>2.74</c:v>
                      </c:pt>
                      <c:pt idx="675">
                        <c:v>2.72</c:v>
                      </c:pt>
                      <c:pt idx="676">
                        <c:v>2.62</c:v>
                      </c:pt>
                      <c:pt idx="677">
                        <c:v>2.59</c:v>
                      </c:pt>
                      <c:pt idx="678">
                        <c:v>2.57</c:v>
                      </c:pt>
                      <c:pt idx="679">
                        <c:v>2.64</c:v>
                      </c:pt>
                      <c:pt idx="680">
                        <c:v>2.56</c:v>
                      </c:pt>
                      <c:pt idx="681">
                        <c:v>2.5</c:v>
                      </c:pt>
                      <c:pt idx="682">
                        <c:v>2.63</c:v>
                      </c:pt>
                      <c:pt idx="683">
                        <c:v>2.79</c:v>
                      </c:pt>
                      <c:pt idx="684">
                        <c:v>2.72</c:v>
                      </c:pt>
                      <c:pt idx="685">
                        <c:v>2.62</c:v>
                      </c:pt>
                      <c:pt idx="686">
                        <c:v>2.6</c:v>
                      </c:pt>
                      <c:pt idx="687">
                        <c:v>2.65</c:v>
                      </c:pt>
                      <c:pt idx="688">
                        <c:v>2.63</c:v>
                      </c:pt>
                      <c:pt idx="689">
                        <c:v>3.02</c:v>
                      </c:pt>
                      <c:pt idx="690">
                        <c:v>3.25</c:v>
                      </c:pt>
                      <c:pt idx="691">
                        <c:v>3.02</c:v>
                      </c:pt>
                      <c:pt idx="692">
                        <c:v>2.87</c:v>
                      </c:pt>
                      <c:pt idx="693">
                        <c:v>2.96</c:v>
                      </c:pt>
                      <c:pt idx="694">
                        <c:v>2.89</c:v>
                      </c:pt>
                      <c:pt idx="695">
                        <c:v>2.79</c:v>
                      </c:pt>
                      <c:pt idx="696">
                        <c:v>2.65</c:v>
                      </c:pt>
                      <c:pt idx="697">
                        <c:v>2.85</c:v>
                      </c:pt>
                      <c:pt idx="698">
                        <c:v>2.88</c:v>
                      </c:pt>
                      <c:pt idx="699">
                        <c:v>2.9</c:v>
                      </c:pt>
                      <c:pt idx="700">
                        <c:v>3.02</c:v>
                      </c:pt>
                      <c:pt idx="701">
                        <c:v>3.03</c:v>
                      </c:pt>
                      <c:pt idx="702">
                        <c:v>3.02</c:v>
                      </c:pt>
                      <c:pt idx="703">
                        <c:v>3.2</c:v>
                      </c:pt>
                      <c:pt idx="704">
                        <c:v>3.14</c:v>
                      </c:pt>
                      <c:pt idx="705">
                        <c:v>3.12</c:v>
                      </c:pt>
                      <c:pt idx="706">
                        <c:v>2.97</c:v>
                      </c:pt>
                      <c:pt idx="707">
                        <c:v>3</c:v>
                      </c:pt>
                      <c:pt idx="708">
                        <c:v>2.89</c:v>
                      </c:pt>
                      <c:pt idx="709">
                        <c:v>2.85</c:v>
                      </c:pt>
                      <c:pt idx="710">
                        <c:v>2.75</c:v>
                      </c:pt>
                      <c:pt idx="711">
                        <c:v>2.67</c:v>
                      </c:pt>
                      <c:pt idx="712">
                        <c:v>2.62</c:v>
                      </c:pt>
                      <c:pt idx="713">
                        <c:v>2.6</c:v>
                      </c:pt>
                      <c:pt idx="714">
                        <c:v>2.57</c:v>
                      </c:pt>
                      <c:pt idx="715">
                        <c:v>2.56</c:v>
                      </c:pt>
                      <c:pt idx="716">
                        <c:v>2.5</c:v>
                      </c:pt>
                      <c:pt idx="717">
                        <c:v>2.5</c:v>
                      </c:pt>
                      <c:pt idx="718">
                        <c:v>2.48</c:v>
                      </c:pt>
                      <c:pt idx="719">
                        <c:v>2.5</c:v>
                      </c:pt>
                      <c:pt idx="720">
                        <c:v>2.39</c:v>
                      </c:pt>
                      <c:pt idx="721">
                        <c:v>2.4500000000000002</c:v>
                      </c:pt>
                      <c:pt idx="722">
                        <c:v>2.37</c:v>
                      </c:pt>
                      <c:pt idx="723">
                        <c:v>2.39</c:v>
                      </c:pt>
                      <c:pt idx="724">
                        <c:v>2.5499999999999998</c:v>
                      </c:pt>
                      <c:pt idx="725">
                        <c:v>2.2999999999999998</c:v>
                      </c:pt>
                      <c:pt idx="726">
                        <c:v>2.2000000000000002</c:v>
                      </c:pt>
                      <c:pt idx="727">
                        <c:v>2.12</c:v>
                      </c:pt>
                      <c:pt idx="728">
                        <c:v>2.11</c:v>
                      </c:pt>
                      <c:pt idx="729">
                        <c:v>2.11</c:v>
                      </c:pt>
                      <c:pt idx="730">
                        <c:v>2.1</c:v>
                      </c:pt>
                      <c:pt idx="731">
                        <c:v>2.1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92B-43DC-ABEC-13A7A059DAAA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2.1</c:v>
                      </c:pt>
                      <c:pt idx="1">
                        <c:v>2.08</c:v>
                      </c:pt>
                      <c:pt idx="2">
                        <c:v>2.0299999999999998</c:v>
                      </c:pt>
                      <c:pt idx="3">
                        <c:v>1.94</c:v>
                      </c:pt>
                      <c:pt idx="4">
                        <c:v>1.85</c:v>
                      </c:pt>
                      <c:pt idx="5">
                        <c:v>1.82</c:v>
                      </c:pt>
                      <c:pt idx="6">
                        <c:v>1.74</c:v>
                      </c:pt>
                      <c:pt idx="7">
                        <c:v>1.75</c:v>
                      </c:pt>
                      <c:pt idx="8">
                        <c:v>1.65</c:v>
                      </c:pt>
                      <c:pt idx="9">
                        <c:v>1.6</c:v>
                      </c:pt>
                      <c:pt idx="10">
                        <c:v>1.58</c:v>
                      </c:pt>
                      <c:pt idx="11">
                        <c:v>1.58</c:v>
                      </c:pt>
                      <c:pt idx="12">
                        <c:v>1.59</c:v>
                      </c:pt>
                      <c:pt idx="13">
                        <c:v>1.59</c:v>
                      </c:pt>
                      <c:pt idx="14">
                        <c:v>1.66</c:v>
                      </c:pt>
                      <c:pt idx="15">
                        <c:v>1.64</c:v>
                      </c:pt>
                      <c:pt idx="16">
                        <c:v>1.65</c:v>
                      </c:pt>
                      <c:pt idx="17">
                        <c:v>1.79</c:v>
                      </c:pt>
                      <c:pt idx="18">
                        <c:v>1.74</c:v>
                      </c:pt>
                      <c:pt idx="19">
                        <c:v>1.76</c:v>
                      </c:pt>
                      <c:pt idx="20">
                        <c:v>1.72</c:v>
                      </c:pt>
                      <c:pt idx="21">
                        <c:v>1.74</c:v>
                      </c:pt>
                      <c:pt idx="22">
                        <c:v>1.82</c:v>
                      </c:pt>
                      <c:pt idx="23">
                        <c:v>2.0299999999999998</c:v>
                      </c:pt>
                      <c:pt idx="24">
                        <c:v>1.92</c:v>
                      </c:pt>
                      <c:pt idx="25">
                        <c:v>1.84</c:v>
                      </c:pt>
                      <c:pt idx="26">
                        <c:v>1.75</c:v>
                      </c:pt>
                      <c:pt idx="27">
                        <c:v>2</c:v>
                      </c:pt>
                      <c:pt idx="28">
                        <c:v>2.1</c:v>
                      </c:pt>
                      <c:pt idx="29">
                        <c:v>2.0299999999999998</c:v>
                      </c:pt>
                      <c:pt idx="30">
                        <c:v>2.1800000000000002</c:v>
                      </c:pt>
                      <c:pt idx="31">
                        <c:v>2.11</c:v>
                      </c:pt>
                      <c:pt idx="32">
                        <c:v>2.1</c:v>
                      </c:pt>
                      <c:pt idx="33">
                        <c:v>2.2400000000000002</c:v>
                      </c:pt>
                      <c:pt idx="34">
                        <c:v>2.15</c:v>
                      </c:pt>
                      <c:pt idx="35">
                        <c:v>2.09</c:v>
                      </c:pt>
                      <c:pt idx="36">
                        <c:v>1.83</c:v>
                      </c:pt>
                      <c:pt idx="37">
                        <c:v>1.84</c:v>
                      </c:pt>
                      <c:pt idx="38">
                        <c:v>1.97</c:v>
                      </c:pt>
                      <c:pt idx="39">
                        <c:v>2.14</c:v>
                      </c:pt>
                      <c:pt idx="40">
                        <c:v>2.34</c:v>
                      </c:pt>
                      <c:pt idx="41">
                        <c:v>2.68</c:v>
                      </c:pt>
                      <c:pt idx="42">
                        <c:v>2.48</c:v>
                      </c:pt>
                      <c:pt idx="43">
                        <c:v>2.4</c:v>
                      </c:pt>
                      <c:pt idx="44">
                        <c:v>2.44</c:v>
                      </c:pt>
                      <c:pt idx="45">
                        <c:v>2.48</c:v>
                      </c:pt>
                      <c:pt idx="46">
                        <c:v>2.4</c:v>
                      </c:pt>
                      <c:pt idx="47">
                        <c:v>2.56</c:v>
                      </c:pt>
                      <c:pt idx="48">
                        <c:v>2.35</c:v>
                      </c:pt>
                      <c:pt idx="49">
                        <c:v>2.31</c:v>
                      </c:pt>
                      <c:pt idx="50">
                        <c:v>2.17</c:v>
                      </c:pt>
                      <c:pt idx="51">
                        <c:v>2.11</c:v>
                      </c:pt>
                      <c:pt idx="52">
                        <c:v>2.12</c:v>
                      </c:pt>
                      <c:pt idx="53">
                        <c:v>2.09</c:v>
                      </c:pt>
                      <c:pt idx="54">
                        <c:v>2.1</c:v>
                      </c:pt>
                      <c:pt idx="55">
                        <c:v>2.0499999999999998</c:v>
                      </c:pt>
                      <c:pt idx="56">
                        <c:v>2</c:v>
                      </c:pt>
                      <c:pt idx="57">
                        <c:v>1.95</c:v>
                      </c:pt>
                      <c:pt idx="58">
                        <c:v>1.94</c:v>
                      </c:pt>
                      <c:pt idx="59">
                        <c:v>2.15</c:v>
                      </c:pt>
                      <c:pt idx="60">
                        <c:v>2.04</c:v>
                      </c:pt>
                      <c:pt idx="61">
                        <c:v>2.0299999999999998</c:v>
                      </c:pt>
                      <c:pt idx="62">
                        <c:v>2</c:v>
                      </c:pt>
                      <c:pt idx="63">
                        <c:v>2.0499999999999998</c:v>
                      </c:pt>
                      <c:pt idx="64">
                        <c:v>2.0699999999999998</c:v>
                      </c:pt>
                      <c:pt idx="65">
                        <c:v>2.1</c:v>
                      </c:pt>
                      <c:pt idx="66">
                        <c:v>2.08</c:v>
                      </c:pt>
                      <c:pt idx="67">
                        <c:v>2.0299999999999998</c:v>
                      </c:pt>
                      <c:pt idx="68">
                        <c:v>1.9</c:v>
                      </c:pt>
                      <c:pt idx="69">
                        <c:v>1.89</c:v>
                      </c:pt>
                      <c:pt idx="70">
                        <c:v>1.87</c:v>
                      </c:pt>
                      <c:pt idx="71">
                        <c:v>1.88</c:v>
                      </c:pt>
                      <c:pt idx="72">
                        <c:v>1.92</c:v>
                      </c:pt>
                      <c:pt idx="73">
                        <c:v>1.88</c:v>
                      </c:pt>
                      <c:pt idx="74">
                        <c:v>1.92</c:v>
                      </c:pt>
                      <c:pt idx="75">
                        <c:v>1.86</c:v>
                      </c:pt>
                      <c:pt idx="76">
                        <c:v>1.83</c:v>
                      </c:pt>
                      <c:pt idx="77">
                        <c:v>1.86</c:v>
                      </c:pt>
                      <c:pt idx="78">
                        <c:v>1.83</c:v>
                      </c:pt>
                      <c:pt idx="79">
                        <c:v>2.0099999999999998</c:v>
                      </c:pt>
                      <c:pt idx="80">
                        <c:v>1.82</c:v>
                      </c:pt>
                      <c:pt idx="81">
                        <c:v>1.87</c:v>
                      </c:pt>
                      <c:pt idx="82">
                        <c:v>2.09</c:v>
                      </c:pt>
                      <c:pt idx="83">
                        <c:v>2.27</c:v>
                      </c:pt>
                      <c:pt idx="84">
                        <c:v>2.5499999999999998</c:v>
                      </c:pt>
                      <c:pt idx="85">
                        <c:v>2.83</c:v>
                      </c:pt>
                      <c:pt idx="86">
                        <c:v>3.05</c:v>
                      </c:pt>
                      <c:pt idx="87">
                        <c:v>3</c:v>
                      </c:pt>
                      <c:pt idx="88">
                        <c:v>2.86</c:v>
                      </c:pt>
                      <c:pt idx="89">
                        <c:v>2.83</c:v>
                      </c:pt>
                      <c:pt idx="90">
                        <c:v>2.82</c:v>
                      </c:pt>
                      <c:pt idx="91">
                        <c:v>2.81</c:v>
                      </c:pt>
                      <c:pt idx="92">
                        <c:v>2.8</c:v>
                      </c:pt>
                      <c:pt idx="93">
                        <c:v>2.66</c:v>
                      </c:pt>
                      <c:pt idx="94">
                        <c:v>2.57</c:v>
                      </c:pt>
                      <c:pt idx="95">
                        <c:v>2.4500000000000002</c:v>
                      </c:pt>
                      <c:pt idx="96">
                        <c:v>2.34</c:v>
                      </c:pt>
                      <c:pt idx="97">
                        <c:v>2.27</c:v>
                      </c:pt>
                      <c:pt idx="98">
                        <c:v>2.2599999999999998</c:v>
                      </c:pt>
                      <c:pt idx="99">
                        <c:v>2.29</c:v>
                      </c:pt>
                      <c:pt idx="100">
                        <c:v>2.4</c:v>
                      </c:pt>
                      <c:pt idx="101">
                        <c:v>2.4</c:v>
                      </c:pt>
                      <c:pt idx="102">
                        <c:v>2.42</c:v>
                      </c:pt>
                      <c:pt idx="103">
                        <c:v>2.34</c:v>
                      </c:pt>
                      <c:pt idx="104">
                        <c:v>2.2799999999999998</c:v>
                      </c:pt>
                      <c:pt idx="105">
                        <c:v>2.21</c:v>
                      </c:pt>
                      <c:pt idx="106">
                        <c:v>2.16</c:v>
                      </c:pt>
                      <c:pt idx="107">
                        <c:v>2.15</c:v>
                      </c:pt>
                      <c:pt idx="108">
                        <c:v>2.1</c:v>
                      </c:pt>
                      <c:pt idx="109">
                        <c:v>2.1</c:v>
                      </c:pt>
                      <c:pt idx="110">
                        <c:v>2.04</c:v>
                      </c:pt>
                      <c:pt idx="111">
                        <c:v>2.0499999999999998</c:v>
                      </c:pt>
                      <c:pt idx="112">
                        <c:v>2.0299999999999998</c:v>
                      </c:pt>
                      <c:pt idx="113">
                        <c:v>2.14</c:v>
                      </c:pt>
                      <c:pt idx="114">
                        <c:v>2.02</c:v>
                      </c:pt>
                      <c:pt idx="115">
                        <c:v>2.02</c:v>
                      </c:pt>
                      <c:pt idx="116">
                        <c:v>2.0299999999999998</c:v>
                      </c:pt>
                      <c:pt idx="117">
                        <c:v>2.0299999999999998</c:v>
                      </c:pt>
                      <c:pt idx="118">
                        <c:v>2.0299999999999998</c:v>
                      </c:pt>
                      <c:pt idx="119">
                        <c:v>2.0099999999999998</c:v>
                      </c:pt>
                      <c:pt idx="120">
                        <c:v>1.97</c:v>
                      </c:pt>
                      <c:pt idx="121">
                        <c:v>1.94</c:v>
                      </c:pt>
                      <c:pt idx="122">
                        <c:v>1.92</c:v>
                      </c:pt>
                      <c:pt idx="123">
                        <c:v>2.6</c:v>
                      </c:pt>
                      <c:pt idx="124">
                        <c:v>2.4500000000000002</c:v>
                      </c:pt>
                      <c:pt idx="125">
                        <c:v>2.73</c:v>
                      </c:pt>
                      <c:pt idx="126">
                        <c:v>3.03</c:v>
                      </c:pt>
                      <c:pt idx="127">
                        <c:v>3.65</c:v>
                      </c:pt>
                      <c:pt idx="128">
                        <c:v>3.27</c:v>
                      </c:pt>
                      <c:pt idx="129">
                        <c:v>2.2000000000000002</c:v>
                      </c:pt>
                      <c:pt idx="130">
                        <c:v>2.35</c:v>
                      </c:pt>
                      <c:pt idx="131">
                        <c:v>2.7</c:v>
                      </c:pt>
                      <c:pt idx="132">
                        <c:v>2.69</c:v>
                      </c:pt>
                      <c:pt idx="133">
                        <c:v>2.31</c:v>
                      </c:pt>
                      <c:pt idx="134">
                        <c:v>2.4</c:v>
                      </c:pt>
                      <c:pt idx="135">
                        <c:v>2.72</c:v>
                      </c:pt>
                      <c:pt idx="136">
                        <c:v>2.85</c:v>
                      </c:pt>
                      <c:pt idx="137">
                        <c:v>2.9</c:v>
                      </c:pt>
                      <c:pt idx="138">
                        <c:v>2.86</c:v>
                      </c:pt>
                      <c:pt idx="139">
                        <c:v>2.8</c:v>
                      </c:pt>
                      <c:pt idx="140">
                        <c:v>2.72</c:v>
                      </c:pt>
                      <c:pt idx="141">
                        <c:v>2.68</c:v>
                      </c:pt>
                      <c:pt idx="142">
                        <c:v>2.71</c:v>
                      </c:pt>
                      <c:pt idx="143">
                        <c:v>2.6</c:v>
                      </c:pt>
                      <c:pt idx="144">
                        <c:v>2.44</c:v>
                      </c:pt>
                      <c:pt idx="145">
                        <c:v>2.3199999999999998</c:v>
                      </c:pt>
                      <c:pt idx="146">
                        <c:v>2.1800000000000002</c:v>
                      </c:pt>
                      <c:pt idx="147">
                        <c:v>2.15</c:v>
                      </c:pt>
                      <c:pt idx="148">
                        <c:v>2.1</c:v>
                      </c:pt>
                      <c:pt idx="149">
                        <c:v>2.0699999999999998</c:v>
                      </c:pt>
                      <c:pt idx="150">
                        <c:v>2.15</c:v>
                      </c:pt>
                      <c:pt idx="151">
                        <c:v>2.1</c:v>
                      </c:pt>
                      <c:pt idx="152">
                        <c:v>2.06</c:v>
                      </c:pt>
                      <c:pt idx="153">
                        <c:v>2.23</c:v>
                      </c:pt>
                      <c:pt idx="154">
                        <c:v>2.35</c:v>
                      </c:pt>
                      <c:pt idx="155">
                        <c:v>2.31</c:v>
                      </c:pt>
                      <c:pt idx="156">
                        <c:v>2.2999999999999998</c:v>
                      </c:pt>
                      <c:pt idx="157">
                        <c:v>2.56</c:v>
                      </c:pt>
                      <c:pt idx="158">
                        <c:v>2.57</c:v>
                      </c:pt>
                      <c:pt idx="159">
                        <c:v>2.5099999999999998</c:v>
                      </c:pt>
                      <c:pt idx="160">
                        <c:v>2.4700000000000002</c:v>
                      </c:pt>
                      <c:pt idx="161">
                        <c:v>2.42</c:v>
                      </c:pt>
                      <c:pt idx="162">
                        <c:v>2.35</c:v>
                      </c:pt>
                      <c:pt idx="163">
                        <c:v>2.35</c:v>
                      </c:pt>
                      <c:pt idx="164">
                        <c:v>2.37</c:v>
                      </c:pt>
                      <c:pt idx="165">
                        <c:v>2.36</c:v>
                      </c:pt>
                      <c:pt idx="166">
                        <c:v>2.4300000000000002</c:v>
                      </c:pt>
                      <c:pt idx="167">
                        <c:v>2.1800000000000002</c:v>
                      </c:pt>
                      <c:pt idx="168">
                        <c:v>2</c:v>
                      </c:pt>
                      <c:pt idx="169">
                        <c:v>1.97</c:v>
                      </c:pt>
                      <c:pt idx="170">
                        <c:v>2.0099999999999998</c:v>
                      </c:pt>
                      <c:pt idx="171">
                        <c:v>2.5</c:v>
                      </c:pt>
                      <c:pt idx="172">
                        <c:v>2.2599999999999998</c:v>
                      </c:pt>
                      <c:pt idx="173">
                        <c:v>2.14</c:v>
                      </c:pt>
                      <c:pt idx="174">
                        <c:v>2.23</c:v>
                      </c:pt>
                      <c:pt idx="175">
                        <c:v>2.16</c:v>
                      </c:pt>
                      <c:pt idx="176">
                        <c:v>2.34</c:v>
                      </c:pt>
                      <c:pt idx="177">
                        <c:v>2.3199999999999998</c:v>
                      </c:pt>
                      <c:pt idx="178">
                        <c:v>2.16</c:v>
                      </c:pt>
                      <c:pt idx="179">
                        <c:v>2.1800000000000002</c:v>
                      </c:pt>
                      <c:pt idx="180">
                        <c:v>2.31</c:v>
                      </c:pt>
                      <c:pt idx="181">
                        <c:v>2.4</c:v>
                      </c:pt>
                      <c:pt idx="182">
                        <c:v>2.48</c:v>
                      </c:pt>
                      <c:pt idx="183">
                        <c:v>2.5299999999999998</c:v>
                      </c:pt>
                      <c:pt idx="184">
                        <c:v>2.54</c:v>
                      </c:pt>
                      <c:pt idx="185">
                        <c:v>2.62</c:v>
                      </c:pt>
                      <c:pt idx="186">
                        <c:v>2.54</c:v>
                      </c:pt>
                      <c:pt idx="187">
                        <c:v>2.48</c:v>
                      </c:pt>
                      <c:pt idx="188">
                        <c:v>2.46</c:v>
                      </c:pt>
                      <c:pt idx="189">
                        <c:v>2.41</c:v>
                      </c:pt>
                      <c:pt idx="190">
                        <c:v>2.37</c:v>
                      </c:pt>
                      <c:pt idx="191">
                        <c:v>2.36</c:v>
                      </c:pt>
                      <c:pt idx="192">
                        <c:v>2.3199999999999998</c:v>
                      </c:pt>
                      <c:pt idx="193">
                        <c:v>2.5099999999999998</c:v>
                      </c:pt>
                      <c:pt idx="194">
                        <c:v>2.77</c:v>
                      </c:pt>
                      <c:pt idx="195">
                        <c:v>2.85</c:v>
                      </c:pt>
                      <c:pt idx="196">
                        <c:v>2.5099999999999998</c:v>
                      </c:pt>
                      <c:pt idx="197">
                        <c:v>2.35</c:v>
                      </c:pt>
                      <c:pt idx="198">
                        <c:v>2.4500000000000002</c:v>
                      </c:pt>
                      <c:pt idx="199">
                        <c:v>2.38</c:v>
                      </c:pt>
                      <c:pt idx="200">
                        <c:v>2.57</c:v>
                      </c:pt>
                      <c:pt idx="201">
                        <c:v>2.73</c:v>
                      </c:pt>
                      <c:pt idx="202">
                        <c:v>2.5499999999999998</c:v>
                      </c:pt>
                      <c:pt idx="203">
                        <c:v>2.4500000000000002</c:v>
                      </c:pt>
                      <c:pt idx="204">
                        <c:v>2.38</c:v>
                      </c:pt>
                      <c:pt idx="205">
                        <c:v>3.25</c:v>
                      </c:pt>
                      <c:pt idx="206">
                        <c:v>2.15</c:v>
                      </c:pt>
                      <c:pt idx="207">
                        <c:v>2.12</c:v>
                      </c:pt>
                      <c:pt idx="208">
                        <c:v>2.0699999999999998</c:v>
                      </c:pt>
                      <c:pt idx="209">
                        <c:v>2.0699999999999998</c:v>
                      </c:pt>
                      <c:pt idx="210">
                        <c:v>1.97</c:v>
                      </c:pt>
                      <c:pt idx="211">
                        <c:v>1.91</c:v>
                      </c:pt>
                      <c:pt idx="212">
                        <c:v>1.84</c:v>
                      </c:pt>
                      <c:pt idx="213">
                        <c:v>1.87</c:v>
                      </c:pt>
                      <c:pt idx="214">
                        <c:v>1.7</c:v>
                      </c:pt>
                      <c:pt idx="215">
                        <c:v>1.74</c:v>
                      </c:pt>
                      <c:pt idx="216">
                        <c:v>1.74</c:v>
                      </c:pt>
                      <c:pt idx="217">
                        <c:v>1.71</c:v>
                      </c:pt>
                      <c:pt idx="218">
                        <c:v>1.72</c:v>
                      </c:pt>
                      <c:pt idx="219">
                        <c:v>2.0099999999999998</c:v>
                      </c:pt>
                      <c:pt idx="220">
                        <c:v>1.81</c:v>
                      </c:pt>
                      <c:pt idx="221">
                        <c:v>1.9</c:v>
                      </c:pt>
                      <c:pt idx="222">
                        <c:v>1.83</c:v>
                      </c:pt>
                      <c:pt idx="223">
                        <c:v>1.74</c:v>
                      </c:pt>
                      <c:pt idx="224">
                        <c:v>1.82</c:v>
                      </c:pt>
                      <c:pt idx="225">
                        <c:v>1.98</c:v>
                      </c:pt>
                      <c:pt idx="226">
                        <c:v>2.0499999999999998</c:v>
                      </c:pt>
                      <c:pt idx="227">
                        <c:v>2.2999999999999998</c:v>
                      </c:pt>
                      <c:pt idx="228">
                        <c:v>2.13</c:v>
                      </c:pt>
                      <c:pt idx="229">
                        <c:v>2.25</c:v>
                      </c:pt>
                      <c:pt idx="230">
                        <c:v>2.16</c:v>
                      </c:pt>
                      <c:pt idx="231">
                        <c:v>2.23</c:v>
                      </c:pt>
                      <c:pt idx="232">
                        <c:v>2.29</c:v>
                      </c:pt>
                      <c:pt idx="233">
                        <c:v>2.2200000000000002</c:v>
                      </c:pt>
                      <c:pt idx="234">
                        <c:v>2.2200000000000002</c:v>
                      </c:pt>
                      <c:pt idx="235">
                        <c:v>2.13</c:v>
                      </c:pt>
                      <c:pt idx="236">
                        <c:v>2.15</c:v>
                      </c:pt>
                      <c:pt idx="237">
                        <c:v>2.11</c:v>
                      </c:pt>
                      <c:pt idx="238">
                        <c:v>2.2000000000000002</c:v>
                      </c:pt>
                      <c:pt idx="239">
                        <c:v>2.15</c:v>
                      </c:pt>
                      <c:pt idx="240">
                        <c:v>2.0299999999999998</c:v>
                      </c:pt>
                      <c:pt idx="241">
                        <c:v>2.15</c:v>
                      </c:pt>
                      <c:pt idx="242">
                        <c:v>2.04</c:v>
                      </c:pt>
                      <c:pt idx="243">
                        <c:v>2.1</c:v>
                      </c:pt>
                      <c:pt idx="244">
                        <c:v>2.6</c:v>
                      </c:pt>
                      <c:pt idx="245">
                        <c:v>2.42</c:v>
                      </c:pt>
                      <c:pt idx="246">
                        <c:v>2.5499999999999998</c:v>
                      </c:pt>
                      <c:pt idx="247">
                        <c:v>2.42</c:v>
                      </c:pt>
                      <c:pt idx="248">
                        <c:v>2.4</c:v>
                      </c:pt>
                      <c:pt idx="249">
                        <c:v>2.4700000000000002</c:v>
                      </c:pt>
                      <c:pt idx="250">
                        <c:v>2.67</c:v>
                      </c:pt>
                      <c:pt idx="251">
                        <c:v>2.8</c:v>
                      </c:pt>
                      <c:pt idx="252">
                        <c:v>2.65</c:v>
                      </c:pt>
                      <c:pt idx="253">
                        <c:v>2.4700000000000002</c:v>
                      </c:pt>
                      <c:pt idx="254">
                        <c:v>2.38</c:v>
                      </c:pt>
                      <c:pt idx="255">
                        <c:v>2.2999999999999998</c:v>
                      </c:pt>
                      <c:pt idx="256">
                        <c:v>2.2599999999999998</c:v>
                      </c:pt>
                      <c:pt idx="257">
                        <c:v>2.31</c:v>
                      </c:pt>
                      <c:pt idx="258">
                        <c:v>2.48</c:v>
                      </c:pt>
                      <c:pt idx="259">
                        <c:v>2.31</c:v>
                      </c:pt>
                      <c:pt idx="260">
                        <c:v>2.1</c:v>
                      </c:pt>
                      <c:pt idx="261">
                        <c:v>1.97</c:v>
                      </c:pt>
                      <c:pt idx="262">
                        <c:v>1.85</c:v>
                      </c:pt>
                      <c:pt idx="263">
                        <c:v>1.93</c:v>
                      </c:pt>
                      <c:pt idx="264">
                        <c:v>1.96</c:v>
                      </c:pt>
                      <c:pt idx="265">
                        <c:v>2</c:v>
                      </c:pt>
                      <c:pt idx="266">
                        <c:v>2.4500000000000002</c:v>
                      </c:pt>
                      <c:pt idx="267">
                        <c:v>2.97</c:v>
                      </c:pt>
                      <c:pt idx="268">
                        <c:v>2.56</c:v>
                      </c:pt>
                      <c:pt idx="269">
                        <c:v>2.5</c:v>
                      </c:pt>
                      <c:pt idx="270">
                        <c:v>3.4</c:v>
                      </c:pt>
                      <c:pt idx="271">
                        <c:v>3.8</c:v>
                      </c:pt>
                      <c:pt idx="272">
                        <c:v>3.58</c:v>
                      </c:pt>
                      <c:pt idx="273">
                        <c:v>3.4</c:v>
                      </c:pt>
                      <c:pt idx="274">
                        <c:v>3.44</c:v>
                      </c:pt>
                      <c:pt idx="275">
                        <c:v>3.62</c:v>
                      </c:pt>
                      <c:pt idx="276">
                        <c:v>3.62</c:v>
                      </c:pt>
                      <c:pt idx="277">
                        <c:v>3.58</c:v>
                      </c:pt>
                      <c:pt idx="278">
                        <c:v>3.45</c:v>
                      </c:pt>
                      <c:pt idx="279">
                        <c:v>3.22</c:v>
                      </c:pt>
                      <c:pt idx="280">
                        <c:v>3.04</c:v>
                      </c:pt>
                      <c:pt idx="281">
                        <c:v>2.86</c:v>
                      </c:pt>
                      <c:pt idx="282">
                        <c:v>2.74</c:v>
                      </c:pt>
                      <c:pt idx="283">
                        <c:v>2.58</c:v>
                      </c:pt>
                      <c:pt idx="284">
                        <c:v>2.54</c:v>
                      </c:pt>
                      <c:pt idx="285">
                        <c:v>2.8</c:v>
                      </c:pt>
                      <c:pt idx="286">
                        <c:v>2.58</c:v>
                      </c:pt>
                      <c:pt idx="287">
                        <c:v>2.4</c:v>
                      </c:pt>
                      <c:pt idx="288">
                        <c:v>2.35</c:v>
                      </c:pt>
                      <c:pt idx="289">
                        <c:v>2.3199999999999998</c:v>
                      </c:pt>
                      <c:pt idx="290">
                        <c:v>2.41</c:v>
                      </c:pt>
                      <c:pt idx="291">
                        <c:v>2.48</c:v>
                      </c:pt>
                      <c:pt idx="292">
                        <c:v>2.4700000000000002</c:v>
                      </c:pt>
                      <c:pt idx="293">
                        <c:v>2.2999999999999998</c:v>
                      </c:pt>
                      <c:pt idx="294">
                        <c:v>2.1800000000000002</c:v>
                      </c:pt>
                      <c:pt idx="295">
                        <c:v>2.0499999999999998</c:v>
                      </c:pt>
                      <c:pt idx="296">
                        <c:v>2.0099999999999998</c:v>
                      </c:pt>
                      <c:pt idx="297">
                        <c:v>2</c:v>
                      </c:pt>
                      <c:pt idx="298">
                        <c:v>1.94</c:v>
                      </c:pt>
                      <c:pt idx="299">
                        <c:v>1.79</c:v>
                      </c:pt>
                      <c:pt idx="300">
                        <c:v>2.0299999999999998</c:v>
                      </c:pt>
                      <c:pt idx="301">
                        <c:v>2.0299999999999998</c:v>
                      </c:pt>
                      <c:pt idx="302">
                        <c:v>1.92</c:v>
                      </c:pt>
                      <c:pt idx="303">
                        <c:v>1.83</c:v>
                      </c:pt>
                      <c:pt idx="304">
                        <c:v>2.04</c:v>
                      </c:pt>
                      <c:pt idx="305">
                        <c:v>1.95</c:v>
                      </c:pt>
                      <c:pt idx="306">
                        <c:v>1.86</c:v>
                      </c:pt>
                      <c:pt idx="307">
                        <c:v>1.83</c:v>
                      </c:pt>
                      <c:pt idx="308">
                        <c:v>1.7</c:v>
                      </c:pt>
                      <c:pt idx="309">
                        <c:v>1.69</c:v>
                      </c:pt>
                      <c:pt idx="310">
                        <c:v>1.8</c:v>
                      </c:pt>
                      <c:pt idx="311">
                        <c:v>1.79</c:v>
                      </c:pt>
                      <c:pt idx="312">
                        <c:v>2.2999999999999998</c:v>
                      </c:pt>
                      <c:pt idx="313">
                        <c:v>2.5</c:v>
                      </c:pt>
                      <c:pt idx="314">
                        <c:v>2.4500000000000002</c:v>
                      </c:pt>
                      <c:pt idx="315">
                        <c:v>2.58</c:v>
                      </c:pt>
                      <c:pt idx="316">
                        <c:v>2.2599999999999998</c:v>
                      </c:pt>
                      <c:pt idx="317">
                        <c:v>2.16</c:v>
                      </c:pt>
                      <c:pt idx="318">
                        <c:v>2.12</c:v>
                      </c:pt>
                      <c:pt idx="319">
                        <c:v>2.19</c:v>
                      </c:pt>
                      <c:pt idx="320">
                        <c:v>2.12</c:v>
                      </c:pt>
                      <c:pt idx="321">
                        <c:v>2.0099999999999998</c:v>
                      </c:pt>
                      <c:pt idx="322">
                        <c:v>1.92</c:v>
                      </c:pt>
                      <c:pt idx="323">
                        <c:v>1.9</c:v>
                      </c:pt>
                      <c:pt idx="324">
                        <c:v>2.1</c:v>
                      </c:pt>
                      <c:pt idx="325">
                        <c:v>2.0099999999999998</c:v>
                      </c:pt>
                      <c:pt idx="326">
                        <c:v>1.82</c:v>
                      </c:pt>
                      <c:pt idx="327">
                        <c:v>1.67</c:v>
                      </c:pt>
                      <c:pt idx="328">
                        <c:v>1.64</c:v>
                      </c:pt>
                      <c:pt idx="329">
                        <c:v>1.68</c:v>
                      </c:pt>
                      <c:pt idx="330">
                        <c:v>1.94</c:v>
                      </c:pt>
                      <c:pt idx="331">
                        <c:v>1.67</c:v>
                      </c:pt>
                      <c:pt idx="332">
                        <c:v>1.61</c:v>
                      </c:pt>
                      <c:pt idx="333">
                        <c:v>1.6</c:v>
                      </c:pt>
                      <c:pt idx="334">
                        <c:v>1.58</c:v>
                      </c:pt>
                      <c:pt idx="335">
                        <c:v>1.56</c:v>
                      </c:pt>
                      <c:pt idx="336">
                        <c:v>1.55</c:v>
                      </c:pt>
                      <c:pt idx="337">
                        <c:v>1.53</c:v>
                      </c:pt>
                      <c:pt idx="338">
                        <c:v>1.5</c:v>
                      </c:pt>
                      <c:pt idx="339">
                        <c:v>1.55</c:v>
                      </c:pt>
                      <c:pt idx="340">
                        <c:v>1.61</c:v>
                      </c:pt>
                      <c:pt idx="341">
                        <c:v>1.56</c:v>
                      </c:pt>
                      <c:pt idx="342">
                        <c:v>1.55</c:v>
                      </c:pt>
                      <c:pt idx="343">
                        <c:v>1.55</c:v>
                      </c:pt>
                      <c:pt idx="344">
                        <c:v>1.5</c:v>
                      </c:pt>
                      <c:pt idx="345">
                        <c:v>1.49</c:v>
                      </c:pt>
                      <c:pt idx="346">
                        <c:v>1.46</c:v>
                      </c:pt>
                      <c:pt idx="347">
                        <c:v>1.3</c:v>
                      </c:pt>
                      <c:pt idx="348">
                        <c:v>1.26</c:v>
                      </c:pt>
                      <c:pt idx="349">
                        <c:v>1.19</c:v>
                      </c:pt>
                      <c:pt idx="350">
                        <c:v>1.18</c:v>
                      </c:pt>
                      <c:pt idx="351">
                        <c:v>1.19</c:v>
                      </c:pt>
                      <c:pt idx="352">
                        <c:v>1.2</c:v>
                      </c:pt>
                      <c:pt idx="353">
                        <c:v>1.19</c:v>
                      </c:pt>
                      <c:pt idx="354">
                        <c:v>1.18</c:v>
                      </c:pt>
                      <c:pt idx="355">
                        <c:v>1.1599999999999999</c:v>
                      </c:pt>
                      <c:pt idx="356">
                        <c:v>1.1399999999999999</c:v>
                      </c:pt>
                      <c:pt idx="357">
                        <c:v>1.1399999999999999</c:v>
                      </c:pt>
                      <c:pt idx="358">
                        <c:v>1.1200000000000001</c:v>
                      </c:pt>
                      <c:pt idx="359">
                        <c:v>1.2</c:v>
                      </c:pt>
                      <c:pt idx="360">
                        <c:v>1.22</c:v>
                      </c:pt>
                      <c:pt idx="361">
                        <c:v>1.1499999999999999</c:v>
                      </c:pt>
                      <c:pt idx="362">
                        <c:v>1.1000000000000001</c:v>
                      </c:pt>
                      <c:pt idx="363">
                        <c:v>1.08</c:v>
                      </c:pt>
                      <c:pt idx="364">
                        <c:v>1.05</c:v>
                      </c:pt>
                      <c:pt idx="365">
                        <c:v>1.1200000000000001</c:v>
                      </c:pt>
                      <c:pt idx="366">
                        <c:v>1.1000000000000001</c:v>
                      </c:pt>
                      <c:pt idx="367">
                        <c:v>1.08</c:v>
                      </c:pt>
                      <c:pt idx="368">
                        <c:v>1.23</c:v>
                      </c:pt>
                      <c:pt idx="369">
                        <c:v>1.1599999999999999</c:v>
                      </c:pt>
                      <c:pt idx="370">
                        <c:v>1.1000000000000001</c:v>
                      </c:pt>
                      <c:pt idx="371">
                        <c:v>1.2</c:v>
                      </c:pt>
                      <c:pt idx="372">
                        <c:v>1.37</c:v>
                      </c:pt>
                      <c:pt idx="373">
                        <c:v>1.25</c:v>
                      </c:pt>
                      <c:pt idx="374">
                        <c:v>1.55</c:v>
                      </c:pt>
                      <c:pt idx="375">
                        <c:v>1.34</c:v>
                      </c:pt>
                      <c:pt idx="376">
                        <c:v>1.2</c:v>
                      </c:pt>
                      <c:pt idx="377">
                        <c:v>1.18</c:v>
                      </c:pt>
                      <c:pt idx="378">
                        <c:v>1.1499999999999999</c:v>
                      </c:pt>
                      <c:pt idx="379">
                        <c:v>1.1399999999999999</c:v>
                      </c:pt>
                      <c:pt idx="380">
                        <c:v>1.1100000000000001</c:v>
                      </c:pt>
                      <c:pt idx="381">
                        <c:v>1</c:v>
                      </c:pt>
                      <c:pt idx="382">
                        <c:v>0.98</c:v>
                      </c:pt>
                      <c:pt idx="383">
                        <c:v>0.96</c:v>
                      </c:pt>
                      <c:pt idx="384">
                        <c:v>0.9</c:v>
                      </c:pt>
                      <c:pt idx="385">
                        <c:v>0.88</c:v>
                      </c:pt>
                      <c:pt idx="386">
                        <c:v>0.87</c:v>
                      </c:pt>
                      <c:pt idx="387">
                        <c:v>0.85</c:v>
                      </c:pt>
                      <c:pt idx="388">
                        <c:v>0.84</c:v>
                      </c:pt>
                      <c:pt idx="389">
                        <c:v>0.89</c:v>
                      </c:pt>
                      <c:pt idx="390">
                        <c:v>0.92</c:v>
                      </c:pt>
                      <c:pt idx="391">
                        <c:v>1.03</c:v>
                      </c:pt>
                      <c:pt idx="392">
                        <c:v>1.08</c:v>
                      </c:pt>
                      <c:pt idx="393">
                        <c:v>1.06</c:v>
                      </c:pt>
                      <c:pt idx="394">
                        <c:v>1.07</c:v>
                      </c:pt>
                      <c:pt idx="395">
                        <c:v>1.22</c:v>
                      </c:pt>
                      <c:pt idx="396">
                        <c:v>1.0900000000000001</c:v>
                      </c:pt>
                      <c:pt idx="397">
                        <c:v>1.03</c:v>
                      </c:pt>
                      <c:pt idx="398">
                        <c:v>1</c:v>
                      </c:pt>
                      <c:pt idx="399">
                        <c:v>1.01</c:v>
                      </c:pt>
                      <c:pt idx="400">
                        <c:v>1.44</c:v>
                      </c:pt>
                      <c:pt idx="401">
                        <c:v>1.17</c:v>
                      </c:pt>
                      <c:pt idx="402">
                        <c:v>1.05</c:v>
                      </c:pt>
                      <c:pt idx="403">
                        <c:v>1.02</c:v>
                      </c:pt>
                      <c:pt idx="404">
                        <c:v>1.01</c:v>
                      </c:pt>
                      <c:pt idx="405">
                        <c:v>1.01</c:v>
                      </c:pt>
                      <c:pt idx="406">
                        <c:v>1.03</c:v>
                      </c:pt>
                      <c:pt idx="407">
                        <c:v>1.02</c:v>
                      </c:pt>
                      <c:pt idx="408">
                        <c:v>1</c:v>
                      </c:pt>
                      <c:pt idx="409">
                        <c:v>0.98</c:v>
                      </c:pt>
                      <c:pt idx="410">
                        <c:v>0.97</c:v>
                      </c:pt>
                      <c:pt idx="411">
                        <c:v>0.9</c:v>
                      </c:pt>
                      <c:pt idx="412">
                        <c:v>0.88</c:v>
                      </c:pt>
                      <c:pt idx="413">
                        <c:v>0.86</c:v>
                      </c:pt>
                      <c:pt idx="414">
                        <c:v>0.84</c:v>
                      </c:pt>
                      <c:pt idx="415">
                        <c:v>0.81</c:v>
                      </c:pt>
                      <c:pt idx="416">
                        <c:v>0.78</c:v>
                      </c:pt>
                      <c:pt idx="417">
                        <c:v>0.76</c:v>
                      </c:pt>
                      <c:pt idx="418">
                        <c:v>0.74</c:v>
                      </c:pt>
                      <c:pt idx="419">
                        <c:v>0.73</c:v>
                      </c:pt>
                      <c:pt idx="420">
                        <c:v>0.71</c:v>
                      </c:pt>
                      <c:pt idx="421">
                        <c:v>0.7</c:v>
                      </c:pt>
                      <c:pt idx="422">
                        <c:v>0.68</c:v>
                      </c:pt>
                      <c:pt idx="423">
                        <c:v>0.68</c:v>
                      </c:pt>
                      <c:pt idx="424">
                        <c:v>0.66</c:v>
                      </c:pt>
                      <c:pt idx="425">
                        <c:v>0.65</c:v>
                      </c:pt>
                      <c:pt idx="426">
                        <c:v>0.6</c:v>
                      </c:pt>
                      <c:pt idx="427">
                        <c:v>0.59</c:v>
                      </c:pt>
                      <c:pt idx="428">
                        <c:v>0.56999999999999995</c:v>
                      </c:pt>
                      <c:pt idx="429">
                        <c:v>0.56000000000000005</c:v>
                      </c:pt>
                      <c:pt idx="430">
                        <c:v>0.55000000000000004</c:v>
                      </c:pt>
                      <c:pt idx="431">
                        <c:v>0.52</c:v>
                      </c:pt>
                      <c:pt idx="432">
                        <c:v>0.5</c:v>
                      </c:pt>
                      <c:pt idx="433">
                        <c:v>0.5</c:v>
                      </c:pt>
                      <c:pt idx="434">
                        <c:v>0.49</c:v>
                      </c:pt>
                      <c:pt idx="435">
                        <c:v>0.48</c:v>
                      </c:pt>
                      <c:pt idx="436">
                        <c:v>0.46</c:v>
                      </c:pt>
                      <c:pt idx="437">
                        <c:v>0.45</c:v>
                      </c:pt>
                      <c:pt idx="438">
                        <c:v>0.43</c:v>
                      </c:pt>
                      <c:pt idx="439">
                        <c:v>0.43</c:v>
                      </c:pt>
                      <c:pt idx="440">
                        <c:v>0.42</c:v>
                      </c:pt>
                      <c:pt idx="441">
                        <c:v>0.42</c:v>
                      </c:pt>
                      <c:pt idx="442">
                        <c:v>0.41</c:v>
                      </c:pt>
                      <c:pt idx="443">
                        <c:v>0.4</c:v>
                      </c:pt>
                      <c:pt idx="444">
                        <c:v>0.4</c:v>
                      </c:pt>
                      <c:pt idx="445">
                        <c:v>0.39</c:v>
                      </c:pt>
                      <c:pt idx="446">
                        <c:v>0.38</c:v>
                      </c:pt>
                      <c:pt idx="447">
                        <c:v>0.37</c:v>
                      </c:pt>
                      <c:pt idx="448">
                        <c:v>0.38</c:v>
                      </c:pt>
                      <c:pt idx="449">
                        <c:v>0.45</c:v>
                      </c:pt>
                      <c:pt idx="450">
                        <c:v>0.54</c:v>
                      </c:pt>
                      <c:pt idx="451">
                        <c:v>0.59</c:v>
                      </c:pt>
                      <c:pt idx="452">
                        <c:v>0.63</c:v>
                      </c:pt>
                      <c:pt idx="453">
                        <c:v>0.73</c:v>
                      </c:pt>
                      <c:pt idx="454">
                        <c:v>0.75</c:v>
                      </c:pt>
                      <c:pt idx="455">
                        <c:v>0.75</c:v>
                      </c:pt>
                      <c:pt idx="456">
                        <c:v>0.8</c:v>
                      </c:pt>
                      <c:pt idx="457">
                        <c:v>0.9</c:v>
                      </c:pt>
                      <c:pt idx="458">
                        <c:v>0.81</c:v>
                      </c:pt>
                      <c:pt idx="459">
                        <c:v>0.78</c:v>
                      </c:pt>
                      <c:pt idx="460">
                        <c:v>0.74</c:v>
                      </c:pt>
                      <c:pt idx="461">
                        <c:v>0.73</c:v>
                      </c:pt>
                      <c:pt idx="462">
                        <c:v>0.7</c:v>
                      </c:pt>
                      <c:pt idx="463">
                        <c:v>0.69</c:v>
                      </c:pt>
                      <c:pt idx="464">
                        <c:v>0.67</c:v>
                      </c:pt>
                      <c:pt idx="465">
                        <c:v>0.64</c:v>
                      </c:pt>
                      <c:pt idx="466">
                        <c:v>0.63</c:v>
                      </c:pt>
                      <c:pt idx="467">
                        <c:v>0.65</c:v>
                      </c:pt>
                      <c:pt idx="468">
                        <c:v>0.7</c:v>
                      </c:pt>
                      <c:pt idx="469">
                        <c:v>0.61</c:v>
                      </c:pt>
                      <c:pt idx="470">
                        <c:v>0.63</c:v>
                      </c:pt>
                      <c:pt idx="471">
                        <c:v>0.71</c:v>
                      </c:pt>
                      <c:pt idx="472">
                        <c:v>0.69</c:v>
                      </c:pt>
                      <c:pt idx="473">
                        <c:v>0.68</c:v>
                      </c:pt>
                      <c:pt idx="474">
                        <c:v>0.66</c:v>
                      </c:pt>
                      <c:pt idx="475">
                        <c:v>0.65</c:v>
                      </c:pt>
                      <c:pt idx="476">
                        <c:v>0.63</c:v>
                      </c:pt>
                      <c:pt idx="477">
                        <c:v>0.73</c:v>
                      </c:pt>
                      <c:pt idx="478">
                        <c:v>0.78</c:v>
                      </c:pt>
                      <c:pt idx="479">
                        <c:v>0.75</c:v>
                      </c:pt>
                      <c:pt idx="480">
                        <c:v>0.76</c:v>
                      </c:pt>
                      <c:pt idx="481">
                        <c:v>0.73</c:v>
                      </c:pt>
                      <c:pt idx="482">
                        <c:v>0.7</c:v>
                      </c:pt>
                      <c:pt idx="483">
                        <c:v>0.57999999999999996</c:v>
                      </c:pt>
                      <c:pt idx="484">
                        <c:v>0.55000000000000004</c:v>
                      </c:pt>
                      <c:pt idx="485">
                        <c:v>0.55000000000000004</c:v>
                      </c:pt>
                      <c:pt idx="486">
                        <c:v>0.54</c:v>
                      </c:pt>
                      <c:pt idx="487">
                        <c:v>0.53</c:v>
                      </c:pt>
                      <c:pt idx="488">
                        <c:v>0.53</c:v>
                      </c:pt>
                      <c:pt idx="489">
                        <c:v>0.5</c:v>
                      </c:pt>
                      <c:pt idx="490">
                        <c:v>0.51</c:v>
                      </c:pt>
                      <c:pt idx="491">
                        <c:v>0.5</c:v>
                      </c:pt>
                      <c:pt idx="492">
                        <c:v>0.51</c:v>
                      </c:pt>
                      <c:pt idx="493">
                        <c:v>0.5</c:v>
                      </c:pt>
                      <c:pt idx="494">
                        <c:v>0.51</c:v>
                      </c:pt>
                      <c:pt idx="495">
                        <c:v>0.68</c:v>
                      </c:pt>
                      <c:pt idx="496">
                        <c:v>0.73</c:v>
                      </c:pt>
                      <c:pt idx="497">
                        <c:v>0.69</c:v>
                      </c:pt>
                      <c:pt idx="498">
                        <c:v>0.6</c:v>
                      </c:pt>
                      <c:pt idx="499">
                        <c:v>0.75</c:v>
                      </c:pt>
                      <c:pt idx="500">
                        <c:v>0.72</c:v>
                      </c:pt>
                      <c:pt idx="501">
                        <c:v>0.71</c:v>
                      </c:pt>
                      <c:pt idx="502">
                        <c:v>0.7</c:v>
                      </c:pt>
                      <c:pt idx="503">
                        <c:v>0.57999999999999996</c:v>
                      </c:pt>
                      <c:pt idx="504">
                        <c:v>0.66</c:v>
                      </c:pt>
                      <c:pt idx="505">
                        <c:v>0.61</c:v>
                      </c:pt>
                      <c:pt idx="506">
                        <c:v>0.6</c:v>
                      </c:pt>
                      <c:pt idx="507">
                        <c:v>0.59</c:v>
                      </c:pt>
                      <c:pt idx="508">
                        <c:v>0.57999999999999996</c:v>
                      </c:pt>
                      <c:pt idx="509">
                        <c:v>0.57999999999999996</c:v>
                      </c:pt>
                      <c:pt idx="510">
                        <c:v>0.56999999999999995</c:v>
                      </c:pt>
                      <c:pt idx="511">
                        <c:v>0.56000000000000005</c:v>
                      </c:pt>
                      <c:pt idx="512">
                        <c:v>0.54</c:v>
                      </c:pt>
                      <c:pt idx="513">
                        <c:v>0.53</c:v>
                      </c:pt>
                      <c:pt idx="514">
                        <c:v>0.52</c:v>
                      </c:pt>
                      <c:pt idx="515">
                        <c:v>0.52</c:v>
                      </c:pt>
                      <c:pt idx="516">
                        <c:v>0.5</c:v>
                      </c:pt>
                      <c:pt idx="517">
                        <c:v>0.5</c:v>
                      </c:pt>
                      <c:pt idx="518">
                        <c:v>0.49</c:v>
                      </c:pt>
                      <c:pt idx="519">
                        <c:v>0.48</c:v>
                      </c:pt>
                      <c:pt idx="520">
                        <c:v>0.46</c:v>
                      </c:pt>
                      <c:pt idx="521">
                        <c:v>0.45</c:v>
                      </c:pt>
                      <c:pt idx="522">
                        <c:v>0.44</c:v>
                      </c:pt>
                      <c:pt idx="523">
                        <c:v>0.44</c:v>
                      </c:pt>
                      <c:pt idx="524">
                        <c:v>0.42</c:v>
                      </c:pt>
                      <c:pt idx="525">
                        <c:v>0.42</c:v>
                      </c:pt>
                      <c:pt idx="526">
                        <c:v>0.41</c:v>
                      </c:pt>
                      <c:pt idx="527">
                        <c:v>0.39</c:v>
                      </c:pt>
                      <c:pt idx="528">
                        <c:v>0.37</c:v>
                      </c:pt>
                      <c:pt idx="529">
                        <c:v>0.37</c:v>
                      </c:pt>
                      <c:pt idx="530">
                        <c:v>0.43</c:v>
                      </c:pt>
                      <c:pt idx="531">
                        <c:v>0.72</c:v>
                      </c:pt>
                      <c:pt idx="532">
                        <c:v>0.86</c:v>
                      </c:pt>
                      <c:pt idx="533">
                        <c:v>0.8</c:v>
                      </c:pt>
                      <c:pt idx="534">
                        <c:v>0.79</c:v>
                      </c:pt>
                      <c:pt idx="535">
                        <c:v>0.8</c:v>
                      </c:pt>
                      <c:pt idx="536">
                        <c:v>0.85</c:v>
                      </c:pt>
                      <c:pt idx="537">
                        <c:v>1.04</c:v>
                      </c:pt>
                      <c:pt idx="538">
                        <c:v>1.32</c:v>
                      </c:pt>
                      <c:pt idx="539">
                        <c:v>1.26</c:v>
                      </c:pt>
                      <c:pt idx="540">
                        <c:v>1.35</c:v>
                      </c:pt>
                      <c:pt idx="541">
                        <c:v>1.36</c:v>
                      </c:pt>
                      <c:pt idx="542">
                        <c:v>1.42</c:v>
                      </c:pt>
                      <c:pt idx="543">
                        <c:v>1.36</c:v>
                      </c:pt>
                      <c:pt idx="544">
                        <c:v>1.4</c:v>
                      </c:pt>
                      <c:pt idx="545">
                        <c:v>1.37</c:v>
                      </c:pt>
                      <c:pt idx="546">
                        <c:v>1.35</c:v>
                      </c:pt>
                      <c:pt idx="547">
                        <c:v>1.26</c:v>
                      </c:pt>
                      <c:pt idx="548">
                        <c:v>1.34</c:v>
                      </c:pt>
                      <c:pt idx="549">
                        <c:v>1.41</c:v>
                      </c:pt>
                      <c:pt idx="550">
                        <c:v>1.35</c:v>
                      </c:pt>
                      <c:pt idx="551">
                        <c:v>1.32</c:v>
                      </c:pt>
                      <c:pt idx="552">
                        <c:v>1.31</c:v>
                      </c:pt>
                      <c:pt idx="553">
                        <c:v>1.2</c:v>
                      </c:pt>
                      <c:pt idx="554">
                        <c:v>1.1000000000000001</c:v>
                      </c:pt>
                      <c:pt idx="555">
                        <c:v>1.05</c:v>
                      </c:pt>
                      <c:pt idx="556">
                        <c:v>1</c:v>
                      </c:pt>
                      <c:pt idx="557">
                        <c:v>1.98</c:v>
                      </c:pt>
                      <c:pt idx="558">
                        <c:v>1.1499999999999999</c:v>
                      </c:pt>
                      <c:pt idx="559">
                        <c:v>1.1200000000000001</c:v>
                      </c:pt>
                      <c:pt idx="560">
                        <c:v>1</c:v>
                      </c:pt>
                      <c:pt idx="561">
                        <c:v>0.9</c:v>
                      </c:pt>
                      <c:pt idx="562">
                        <c:v>0.97</c:v>
                      </c:pt>
                      <c:pt idx="563">
                        <c:v>0.95</c:v>
                      </c:pt>
                      <c:pt idx="564">
                        <c:v>1.45</c:v>
                      </c:pt>
                      <c:pt idx="565">
                        <c:v>1.99</c:v>
                      </c:pt>
                      <c:pt idx="566">
                        <c:v>1.62</c:v>
                      </c:pt>
                      <c:pt idx="567">
                        <c:v>1.51</c:v>
                      </c:pt>
                      <c:pt idx="568">
                        <c:v>1.37</c:v>
                      </c:pt>
                      <c:pt idx="569">
                        <c:v>1.36</c:v>
                      </c:pt>
                      <c:pt idx="570">
                        <c:v>1.42</c:v>
                      </c:pt>
                      <c:pt idx="571">
                        <c:v>1.66</c:v>
                      </c:pt>
                      <c:pt idx="572">
                        <c:v>1.62</c:v>
                      </c:pt>
                      <c:pt idx="573">
                        <c:v>1.64</c:v>
                      </c:pt>
                      <c:pt idx="574">
                        <c:v>1.8</c:v>
                      </c:pt>
                      <c:pt idx="575">
                        <c:v>2.27</c:v>
                      </c:pt>
                      <c:pt idx="576">
                        <c:v>2.17</c:v>
                      </c:pt>
                      <c:pt idx="577">
                        <c:v>2.0699999999999998</c:v>
                      </c:pt>
                      <c:pt idx="578">
                        <c:v>2.2000000000000002</c:v>
                      </c:pt>
                      <c:pt idx="579">
                        <c:v>2.36</c:v>
                      </c:pt>
                      <c:pt idx="580">
                        <c:v>2.2400000000000002</c:v>
                      </c:pt>
                      <c:pt idx="581">
                        <c:v>2.27</c:v>
                      </c:pt>
                      <c:pt idx="582">
                        <c:v>2.2000000000000002</c:v>
                      </c:pt>
                      <c:pt idx="583">
                        <c:v>1.9</c:v>
                      </c:pt>
                      <c:pt idx="584">
                        <c:v>1.94</c:v>
                      </c:pt>
                      <c:pt idx="585">
                        <c:v>1.9</c:v>
                      </c:pt>
                      <c:pt idx="586">
                        <c:v>1.98</c:v>
                      </c:pt>
                      <c:pt idx="587">
                        <c:v>2.14</c:v>
                      </c:pt>
                      <c:pt idx="588">
                        <c:v>2</c:v>
                      </c:pt>
                      <c:pt idx="589">
                        <c:v>2.12</c:v>
                      </c:pt>
                      <c:pt idx="590">
                        <c:v>2.33</c:v>
                      </c:pt>
                      <c:pt idx="591">
                        <c:v>2.1</c:v>
                      </c:pt>
                      <c:pt idx="592">
                        <c:v>2.4700000000000002</c:v>
                      </c:pt>
                      <c:pt idx="593">
                        <c:v>3.12</c:v>
                      </c:pt>
                      <c:pt idx="594">
                        <c:v>3.27</c:v>
                      </c:pt>
                      <c:pt idx="595">
                        <c:v>3.84</c:v>
                      </c:pt>
                      <c:pt idx="596">
                        <c:v>3.88</c:v>
                      </c:pt>
                      <c:pt idx="597">
                        <c:v>3.73</c:v>
                      </c:pt>
                      <c:pt idx="598">
                        <c:v>3.45</c:v>
                      </c:pt>
                      <c:pt idx="599">
                        <c:v>3.22</c:v>
                      </c:pt>
                      <c:pt idx="600">
                        <c:v>3.05</c:v>
                      </c:pt>
                      <c:pt idx="601">
                        <c:v>3.3</c:v>
                      </c:pt>
                      <c:pt idx="602">
                        <c:v>3.58</c:v>
                      </c:pt>
                      <c:pt idx="603">
                        <c:v>3.32</c:v>
                      </c:pt>
                      <c:pt idx="604">
                        <c:v>3.02</c:v>
                      </c:pt>
                      <c:pt idx="605">
                        <c:v>3.04</c:v>
                      </c:pt>
                      <c:pt idx="606">
                        <c:v>3.03</c:v>
                      </c:pt>
                      <c:pt idx="607">
                        <c:v>2.82</c:v>
                      </c:pt>
                      <c:pt idx="608">
                        <c:v>2.73</c:v>
                      </c:pt>
                      <c:pt idx="609">
                        <c:v>2.64</c:v>
                      </c:pt>
                      <c:pt idx="610">
                        <c:v>3.12</c:v>
                      </c:pt>
                      <c:pt idx="611">
                        <c:v>2.96</c:v>
                      </c:pt>
                      <c:pt idx="612">
                        <c:v>2.79</c:v>
                      </c:pt>
                      <c:pt idx="613">
                        <c:v>2.61</c:v>
                      </c:pt>
                      <c:pt idx="614">
                        <c:v>2.4</c:v>
                      </c:pt>
                      <c:pt idx="615">
                        <c:v>2.36</c:v>
                      </c:pt>
                      <c:pt idx="616">
                        <c:v>2.2999999999999998</c:v>
                      </c:pt>
                      <c:pt idx="617">
                        <c:v>2.2000000000000002</c:v>
                      </c:pt>
                      <c:pt idx="618">
                        <c:v>2.06</c:v>
                      </c:pt>
                      <c:pt idx="619">
                        <c:v>2.02</c:v>
                      </c:pt>
                      <c:pt idx="620">
                        <c:v>2.27</c:v>
                      </c:pt>
                      <c:pt idx="621">
                        <c:v>2.44</c:v>
                      </c:pt>
                      <c:pt idx="622">
                        <c:v>2.2400000000000002</c:v>
                      </c:pt>
                      <c:pt idx="623">
                        <c:v>2.12</c:v>
                      </c:pt>
                      <c:pt idx="624">
                        <c:v>2.21</c:v>
                      </c:pt>
                      <c:pt idx="625">
                        <c:v>2.5</c:v>
                      </c:pt>
                      <c:pt idx="626">
                        <c:v>2.4900000000000002</c:v>
                      </c:pt>
                      <c:pt idx="627">
                        <c:v>2.41</c:v>
                      </c:pt>
                      <c:pt idx="628">
                        <c:v>2.6</c:v>
                      </c:pt>
                      <c:pt idx="629">
                        <c:v>2.82</c:v>
                      </c:pt>
                      <c:pt idx="630">
                        <c:v>3.34</c:v>
                      </c:pt>
                      <c:pt idx="631">
                        <c:v>3.35</c:v>
                      </c:pt>
                      <c:pt idx="632">
                        <c:v>3.16</c:v>
                      </c:pt>
                      <c:pt idx="633">
                        <c:v>3.04</c:v>
                      </c:pt>
                      <c:pt idx="634">
                        <c:v>3.05</c:v>
                      </c:pt>
                      <c:pt idx="635">
                        <c:v>3.26</c:v>
                      </c:pt>
                      <c:pt idx="636">
                        <c:v>3.2</c:v>
                      </c:pt>
                      <c:pt idx="637">
                        <c:v>3.61</c:v>
                      </c:pt>
                      <c:pt idx="638">
                        <c:v>3.3</c:v>
                      </c:pt>
                      <c:pt idx="639">
                        <c:v>3.59</c:v>
                      </c:pt>
                      <c:pt idx="640">
                        <c:v>3.18</c:v>
                      </c:pt>
                      <c:pt idx="641">
                        <c:v>3.1</c:v>
                      </c:pt>
                      <c:pt idx="642">
                        <c:v>3.18</c:v>
                      </c:pt>
                      <c:pt idx="643">
                        <c:v>2.96</c:v>
                      </c:pt>
                      <c:pt idx="644">
                        <c:v>3.1</c:v>
                      </c:pt>
                      <c:pt idx="645">
                        <c:v>3.4</c:v>
                      </c:pt>
                      <c:pt idx="646">
                        <c:v>3.1</c:v>
                      </c:pt>
                      <c:pt idx="647">
                        <c:v>3.03</c:v>
                      </c:pt>
                      <c:pt idx="648">
                        <c:v>3.04</c:v>
                      </c:pt>
                      <c:pt idx="649">
                        <c:v>3.24</c:v>
                      </c:pt>
                      <c:pt idx="650">
                        <c:v>3.91</c:v>
                      </c:pt>
                      <c:pt idx="651">
                        <c:v>4.8600000000000003</c:v>
                      </c:pt>
                      <c:pt idx="652">
                        <c:v>5.26</c:v>
                      </c:pt>
                      <c:pt idx="653">
                        <c:v>4.9800000000000004</c:v>
                      </c:pt>
                      <c:pt idx="654">
                        <c:v>4.51</c:v>
                      </c:pt>
                      <c:pt idx="655">
                        <c:v>4.28</c:v>
                      </c:pt>
                      <c:pt idx="656">
                        <c:v>4.05</c:v>
                      </c:pt>
                      <c:pt idx="657">
                        <c:v>3.97</c:v>
                      </c:pt>
                      <c:pt idx="658">
                        <c:v>3.87</c:v>
                      </c:pt>
                      <c:pt idx="659">
                        <c:v>3.86</c:v>
                      </c:pt>
                      <c:pt idx="660">
                        <c:v>3.59</c:v>
                      </c:pt>
                      <c:pt idx="661">
                        <c:v>3.45</c:v>
                      </c:pt>
                      <c:pt idx="662">
                        <c:v>3.24</c:v>
                      </c:pt>
                      <c:pt idx="663">
                        <c:v>3.12</c:v>
                      </c:pt>
                      <c:pt idx="664">
                        <c:v>2.96</c:v>
                      </c:pt>
                      <c:pt idx="665">
                        <c:v>2.88</c:v>
                      </c:pt>
                      <c:pt idx="666">
                        <c:v>2.76</c:v>
                      </c:pt>
                      <c:pt idx="667">
                        <c:v>2.75</c:v>
                      </c:pt>
                      <c:pt idx="668">
                        <c:v>2.73</c:v>
                      </c:pt>
                      <c:pt idx="669">
                        <c:v>2.54</c:v>
                      </c:pt>
                      <c:pt idx="670">
                        <c:v>2.5099999999999998</c:v>
                      </c:pt>
                      <c:pt idx="671">
                        <c:v>2.5099999999999998</c:v>
                      </c:pt>
                      <c:pt idx="672">
                        <c:v>2.44</c:v>
                      </c:pt>
                      <c:pt idx="673">
                        <c:v>2.34</c:v>
                      </c:pt>
                      <c:pt idx="674">
                        <c:v>2.34</c:v>
                      </c:pt>
                      <c:pt idx="675">
                        <c:v>2.46</c:v>
                      </c:pt>
                      <c:pt idx="676">
                        <c:v>2.5</c:v>
                      </c:pt>
                      <c:pt idx="677">
                        <c:v>3.01</c:v>
                      </c:pt>
                      <c:pt idx="678">
                        <c:v>3</c:v>
                      </c:pt>
                      <c:pt idx="679">
                        <c:v>3.34</c:v>
                      </c:pt>
                      <c:pt idx="680">
                        <c:v>3.15</c:v>
                      </c:pt>
                      <c:pt idx="681">
                        <c:v>2.98</c:v>
                      </c:pt>
                      <c:pt idx="682">
                        <c:v>2.95</c:v>
                      </c:pt>
                      <c:pt idx="683">
                        <c:v>3.16</c:v>
                      </c:pt>
                      <c:pt idx="684">
                        <c:v>3.35</c:v>
                      </c:pt>
                      <c:pt idx="685">
                        <c:v>3.31</c:v>
                      </c:pt>
                      <c:pt idx="686">
                        <c:v>3.12</c:v>
                      </c:pt>
                      <c:pt idx="687">
                        <c:v>3</c:v>
                      </c:pt>
                      <c:pt idx="688">
                        <c:v>2.98</c:v>
                      </c:pt>
                      <c:pt idx="689">
                        <c:v>2.72</c:v>
                      </c:pt>
                      <c:pt idx="690">
                        <c:v>2.9</c:v>
                      </c:pt>
                      <c:pt idx="691">
                        <c:v>3.1</c:v>
                      </c:pt>
                      <c:pt idx="692">
                        <c:v>2.95</c:v>
                      </c:pt>
                      <c:pt idx="693">
                        <c:v>2.9</c:v>
                      </c:pt>
                      <c:pt idx="694">
                        <c:v>2.88</c:v>
                      </c:pt>
                      <c:pt idx="695">
                        <c:v>3.15</c:v>
                      </c:pt>
                      <c:pt idx="696">
                        <c:v>3.77</c:v>
                      </c:pt>
                      <c:pt idx="697">
                        <c:v>3.56</c:v>
                      </c:pt>
                      <c:pt idx="698">
                        <c:v>3.47</c:v>
                      </c:pt>
                      <c:pt idx="699">
                        <c:v>3.4</c:v>
                      </c:pt>
                      <c:pt idx="700">
                        <c:v>3.28</c:v>
                      </c:pt>
                      <c:pt idx="701">
                        <c:v>3.25</c:v>
                      </c:pt>
                      <c:pt idx="702">
                        <c:v>3.3</c:v>
                      </c:pt>
                      <c:pt idx="703">
                        <c:v>3.35</c:v>
                      </c:pt>
                      <c:pt idx="704">
                        <c:v>3.26</c:v>
                      </c:pt>
                      <c:pt idx="705">
                        <c:v>3.2</c:v>
                      </c:pt>
                      <c:pt idx="706">
                        <c:v>3.16</c:v>
                      </c:pt>
                      <c:pt idx="707">
                        <c:v>3.35</c:v>
                      </c:pt>
                      <c:pt idx="708">
                        <c:v>3.28</c:v>
                      </c:pt>
                      <c:pt idx="709">
                        <c:v>3.25</c:v>
                      </c:pt>
                      <c:pt idx="710">
                        <c:v>3.36</c:v>
                      </c:pt>
                      <c:pt idx="711">
                        <c:v>3.37</c:v>
                      </c:pt>
                      <c:pt idx="712">
                        <c:v>3.36</c:v>
                      </c:pt>
                      <c:pt idx="713">
                        <c:v>3.29</c:v>
                      </c:pt>
                      <c:pt idx="714">
                        <c:v>3.44</c:v>
                      </c:pt>
                      <c:pt idx="715">
                        <c:v>3.5</c:v>
                      </c:pt>
                      <c:pt idx="716">
                        <c:v>3.47</c:v>
                      </c:pt>
                      <c:pt idx="717">
                        <c:v>3.68</c:v>
                      </c:pt>
                      <c:pt idx="718">
                        <c:v>3.75</c:v>
                      </c:pt>
                      <c:pt idx="719">
                        <c:v>3.91</c:v>
                      </c:pt>
                      <c:pt idx="720">
                        <c:v>3.72</c:v>
                      </c:pt>
                      <c:pt idx="721">
                        <c:v>3.64</c:v>
                      </c:pt>
                      <c:pt idx="722">
                        <c:v>3.58</c:v>
                      </c:pt>
                      <c:pt idx="723">
                        <c:v>3.66</c:v>
                      </c:pt>
                      <c:pt idx="724">
                        <c:v>3.6</c:v>
                      </c:pt>
                      <c:pt idx="725">
                        <c:v>3.63</c:v>
                      </c:pt>
                      <c:pt idx="726">
                        <c:v>3.67</c:v>
                      </c:pt>
                      <c:pt idx="727">
                        <c:v>3.44</c:v>
                      </c:pt>
                      <c:pt idx="728">
                        <c:v>3.34</c:v>
                      </c:pt>
                      <c:pt idx="729">
                        <c:v>3.32</c:v>
                      </c:pt>
                      <c:pt idx="730">
                        <c:v>3.29</c:v>
                      </c:pt>
                      <c:pt idx="731">
                        <c:v>3.27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92B-43DC-ABEC-13A7A059DAAA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3.2</c:v>
                      </c:pt>
                      <c:pt idx="1">
                        <c:v>3.15</c:v>
                      </c:pt>
                      <c:pt idx="2">
                        <c:v>3.1</c:v>
                      </c:pt>
                      <c:pt idx="3">
                        <c:v>3.06</c:v>
                      </c:pt>
                      <c:pt idx="4">
                        <c:v>3</c:v>
                      </c:pt>
                      <c:pt idx="5">
                        <c:v>2.99</c:v>
                      </c:pt>
                      <c:pt idx="6">
                        <c:v>3.17</c:v>
                      </c:pt>
                      <c:pt idx="7">
                        <c:v>3.66</c:v>
                      </c:pt>
                      <c:pt idx="8">
                        <c:v>3.76</c:v>
                      </c:pt>
                      <c:pt idx="9">
                        <c:v>4.13</c:v>
                      </c:pt>
                      <c:pt idx="10">
                        <c:v>4.0599999999999996</c:v>
                      </c:pt>
                      <c:pt idx="11">
                        <c:v>3.95</c:v>
                      </c:pt>
                      <c:pt idx="12">
                        <c:v>3.97</c:v>
                      </c:pt>
                      <c:pt idx="13">
                        <c:v>4.1100000000000003</c:v>
                      </c:pt>
                      <c:pt idx="14">
                        <c:v>4.0999999999999996</c:v>
                      </c:pt>
                      <c:pt idx="15">
                        <c:v>4.0199999999999996</c:v>
                      </c:pt>
                      <c:pt idx="16">
                        <c:v>3.94</c:v>
                      </c:pt>
                      <c:pt idx="17">
                        <c:v>3.99</c:v>
                      </c:pt>
                      <c:pt idx="18">
                        <c:v>3.8</c:v>
                      </c:pt>
                      <c:pt idx="19">
                        <c:v>3.72</c:v>
                      </c:pt>
                      <c:pt idx="20">
                        <c:v>3.64</c:v>
                      </c:pt>
                      <c:pt idx="21">
                        <c:v>3.7</c:v>
                      </c:pt>
                      <c:pt idx="22">
                        <c:v>3.62</c:v>
                      </c:pt>
                      <c:pt idx="23">
                        <c:v>3.68</c:v>
                      </c:pt>
                      <c:pt idx="24">
                        <c:v>3.45</c:v>
                      </c:pt>
                      <c:pt idx="25">
                        <c:v>3.37</c:v>
                      </c:pt>
                      <c:pt idx="26">
                        <c:v>3.31</c:v>
                      </c:pt>
                      <c:pt idx="27">
                        <c:v>3.35</c:v>
                      </c:pt>
                      <c:pt idx="28">
                        <c:v>3.39</c:v>
                      </c:pt>
                      <c:pt idx="29">
                        <c:v>3.31</c:v>
                      </c:pt>
                      <c:pt idx="30">
                        <c:v>3.32</c:v>
                      </c:pt>
                      <c:pt idx="31">
                        <c:v>3.3</c:v>
                      </c:pt>
                      <c:pt idx="32">
                        <c:v>3.35</c:v>
                      </c:pt>
                      <c:pt idx="33">
                        <c:v>3.2</c:v>
                      </c:pt>
                      <c:pt idx="34">
                        <c:v>3.25</c:v>
                      </c:pt>
                      <c:pt idx="35">
                        <c:v>3.3</c:v>
                      </c:pt>
                      <c:pt idx="36">
                        <c:v>3.25</c:v>
                      </c:pt>
                      <c:pt idx="37">
                        <c:v>3.18</c:v>
                      </c:pt>
                      <c:pt idx="38">
                        <c:v>3.1</c:v>
                      </c:pt>
                      <c:pt idx="39">
                        <c:v>3.02</c:v>
                      </c:pt>
                      <c:pt idx="40">
                        <c:v>2.92</c:v>
                      </c:pt>
                      <c:pt idx="41">
                        <c:v>2.88</c:v>
                      </c:pt>
                      <c:pt idx="42">
                        <c:v>2.82</c:v>
                      </c:pt>
                      <c:pt idx="43">
                        <c:v>2.78</c:v>
                      </c:pt>
                      <c:pt idx="44">
                        <c:v>2.74</c:v>
                      </c:pt>
                      <c:pt idx="45">
                        <c:v>2.69</c:v>
                      </c:pt>
                      <c:pt idx="46">
                        <c:v>2.95</c:v>
                      </c:pt>
                      <c:pt idx="47">
                        <c:v>2.75</c:v>
                      </c:pt>
                      <c:pt idx="48">
                        <c:v>2.64</c:v>
                      </c:pt>
                      <c:pt idx="49">
                        <c:v>2.6</c:v>
                      </c:pt>
                      <c:pt idx="50">
                        <c:v>2.57</c:v>
                      </c:pt>
                      <c:pt idx="51">
                        <c:v>2.58</c:v>
                      </c:pt>
                      <c:pt idx="52">
                        <c:v>2.57</c:v>
                      </c:pt>
                      <c:pt idx="53">
                        <c:v>2.8</c:v>
                      </c:pt>
                      <c:pt idx="54">
                        <c:v>2.64</c:v>
                      </c:pt>
                      <c:pt idx="55">
                        <c:v>2.6</c:v>
                      </c:pt>
                      <c:pt idx="56">
                        <c:v>2.61</c:v>
                      </c:pt>
                      <c:pt idx="57">
                        <c:v>2.8</c:v>
                      </c:pt>
                      <c:pt idx="58">
                        <c:v>2.67</c:v>
                      </c:pt>
                      <c:pt idx="59">
                        <c:v>2.72</c:v>
                      </c:pt>
                      <c:pt idx="60">
                        <c:v>2.62</c:v>
                      </c:pt>
                      <c:pt idx="61">
                        <c:v>2.62</c:v>
                      </c:pt>
                      <c:pt idx="62">
                        <c:v>2.85</c:v>
                      </c:pt>
                      <c:pt idx="63">
                        <c:v>2.98</c:v>
                      </c:pt>
                      <c:pt idx="64">
                        <c:v>2.95</c:v>
                      </c:pt>
                      <c:pt idx="65">
                        <c:v>2.75</c:v>
                      </c:pt>
                      <c:pt idx="66">
                        <c:v>2.73</c:v>
                      </c:pt>
                      <c:pt idx="67">
                        <c:v>2.58</c:v>
                      </c:pt>
                      <c:pt idx="68">
                        <c:v>2.57</c:v>
                      </c:pt>
                      <c:pt idx="69">
                        <c:v>2.61</c:v>
                      </c:pt>
                      <c:pt idx="70">
                        <c:v>3.04</c:v>
                      </c:pt>
                      <c:pt idx="71">
                        <c:v>2.95</c:v>
                      </c:pt>
                      <c:pt idx="72">
                        <c:v>3.18</c:v>
                      </c:pt>
                      <c:pt idx="73">
                        <c:v>3.02</c:v>
                      </c:pt>
                      <c:pt idx="74">
                        <c:v>2.9</c:v>
                      </c:pt>
                      <c:pt idx="75">
                        <c:v>2.96</c:v>
                      </c:pt>
                      <c:pt idx="76">
                        <c:v>2.98</c:v>
                      </c:pt>
                      <c:pt idx="77">
                        <c:v>3.01</c:v>
                      </c:pt>
                      <c:pt idx="78">
                        <c:v>2.93</c:v>
                      </c:pt>
                      <c:pt idx="79">
                        <c:v>2.76</c:v>
                      </c:pt>
                      <c:pt idx="80">
                        <c:v>2.78</c:v>
                      </c:pt>
                      <c:pt idx="81">
                        <c:v>2.78</c:v>
                      </c:pt>
                      <c:pt idx="82">
                        <c:v>2.8</c:v>
                      </c:pt>
                      <c:pt idx="83">
                        <c:v>2.83</c:v>
                      </c:pt>
                      <c:pt idx="84">
                        <c:v>2.78</c:v>
                      </c:pt>
                      <c:pt idx="85">
                        <c:v>2.71</c:v>
                      </c:pt>
                      <c:pt idx="86">
                        <c:v>2.67</c:v>
                      </c:pt>
                      <c:pt idx="87">
                        <c:v>2.66</c:v>
                      </c:pt>
                      <c:pt idx="88">
                        <c:v>2.56</c:v>
                      </c:pt>
                      <c:pt idx="89">
                        <c:v>2.5099999999999998</c:v>
                      </c:pt>
                      <c:pt idx="90">
                        <c:v>2.44</c:v>
                      </c:pt>
                      <c:pt idx="91">
                        <c:v>2.38</c:v>
                      </c:pt>
                      <c:pt idx="92">
                        <c:v>2.3199999999999998</c:v>
                      </c:pt>
                      <c:pt idx="93">
                        <c:v>2.31</c:v>
                      </c:pt>
                      <c:pt idx="94">
                        <c:v>2.2599999999999998</c:v>
                      </c:pt>
                      <c:pt idx="95">
                        <c:v>2.2400000000000002</c:v>
                      </c:pt>
                      <c:pt idx="96">
                        <c:v>2.1800000000000002</c:v>
                      </c:pt>
                      <c:pt idx="97">
                        <c:v>2.17</c:v>
                      </c:pt>
                      <c:pt idx="98">
                        <c:v>2.12</c:v>
                      </c:pt>
                      <c:pt idx="99">
                        <c:v>2.13</c:v>
                      </c:pt>
                      <c:pt idx="100">
                        <c:v>2.12</c:v>
                      </c:pt>
                      <c:pt idx="101">
                        <c:v>2.1</c:v>
                      </c:pt>
                      <c:pt idx="102">
                        <c:v>2.08</c:v>
                      </c:pt>
                      <c:pt idx="103">
                        <c:v>2.14</c:v>
                      </c:pt>
                      <c:pt idx="104">
                        <c:v>2.1</c:v>
                      </c:pt>
                      <c:pt idx="105">
                        <c:v>2.16</c:v>
                      </c:pt>
                      <c:pt idx="106">
                        <c:v>2.1</c:v>
                      </c:pt>
                      <c:pt idx="107">
                        <c:v>2.09</c:v>
                      </c:pt>
                      <c:pt idx="108">
                        <c:v>2.0499999999999998</c:v>
                      </c:pt>
                      <c:pt idx="109">
                        <c:v>2.0499999999999998</c:v>
                      </c:pt>
                      <c:pt idx="110">
                        <c:v>2.02</c:v>
                      </c:pt>
                      <c:pt idx="111">
                        <c:v>2</c:v>
                      </c:pt>
                      <c:pt idx="112">
                        <c:v>2</c:v>
                      </c:pt>
                      <c:pt idx="113">
                        <c:v>2.0499999999999998</c:v>
                      </c:pt>
                      <c:pt idx="114">
                        <c:v>2.0299999999999998</c:v>
                      </c:pt>
                      <c:pt idx="115">
                        <c:v>2.15</c:v>
                      </c:pt>
                      <c:pt idx="116">
                        <c:v>2.2000000000000002</c:v>
                      </c:pt>
                      <c:pt idx="117">
                        <c:v>2.08</c:v>
                      </c:pt>
                      <c:pt idx="118">
                        <c:v>2</c:v>
                      </c:pt>
                      <c:pt idx="119">
                        <c:v>1.99</c:v>
                      </c:pt>
                      <c:pt idx="120">
                        <c:v>2.06</c:v>
                      </c:pt>
                      <c:pt idx="121">
                        <c:v>2.1</c:v>
                      </c:pt>
                      <c:pt idx="122">
                        <c:v>2.12</c:v>
                      </c:pt>
                      <c:pt idx="123">
                        <c:v>2.12</c:v>
                      </c:pt>
                      <c:pt idx="124">
                        <c:v>2</c:v>
                      </c:pt>
                      <c:pt idx="125">
                        <c:v>2</c:v>
                      </c:pt>
                      <c:pt idx="126">
                        <c:v>2.02</c:v>
                      </c:pt>
                      <c:pt idx="127">
                        <c:v>2.06</c:v>
                      </c:pt>
                      <c:pt idx="128">
                        <c:v>2.0499999999999998</c:v>
                      </c:pt>
                      <c:pt idx="129">
                        <c:v>2.0699999999999998</c:v>
                      </c:pt>
                      <c:pt idx="130">
                        <c:v>2.0499999999999998</c:v>
                      </c:pt>
                      <c:pt idx="131">
                        <c:v>2.0699999999999998</c:v>
                      </c:pt>
                      <c:pt idx="132">
                        <c:v>2.06</c:v>
                      </c:pt>
                      <c:pt idx="133">
                        <c:v>2.2400000000000002</c:v>
                      </c:pt>
                      <c:pt idx="134">
                        <c:v>2.4300000000000002</c:v>
                      </c:pt>
                      <c:pt idx="135">
                        <c:v>2.4700000000000002</c:v>
                      </c:pt>
                      <c:pt idx="136">
                        <c:v>2.67</c:v>
                      </c:pt>
                      <c:pt idx="137">
                        <c:v>2.86</c:v>
                      </c:pt>
                      <c:pt idx="138">
                        <c:v>2.82</c:v>
                      </c:pt>
                      <c:pt idx="139">
                        <c:v>2.9</c:v>
                      </c:pt>
                      <c:pt idx="140">
                        <c:v>2.91</c:v>
                      </c:pt>
                      <c:pt idx="141">
                        <c:v>2.92</c:v>
                      </c:pt>
                      <c:pt idx="142">
                        <c:v>3.07</c:v>
                      </c:pt>
                      <c:pt idx="143">
                        <c:v>3.26</c:v>
                      </c:pt>
                      <c:pt idx="144">
                        <c:v>3.05</c:v>
                      </c:pt>
                      <c:pt idx="145">
                        <c:v>2.86</c:v>
                      </c:pt>
                      <c:pt idx="146">
                        <c:v>3</c:v>
                      </c:pt>
                      <c:pt idx="147">
                        <c:v>3.2</c:v>
                      </c:pt>
                      <c:pt idx="148">
                        <c:v>3.18</c:v>
                      </c:pt>
                      <c:pt idx="149">
                        <c:v>3.12</c:v>
                      </c:pt>
                      <c:pt idx="150">
                        <c:v>3.5</c:v>
                      </c:pt>
                      <c:pt idx="151">
                        <c:v>3.41</c:v>
                      </c:pt>
                      <c:pt idx="152">
                        <c:v>3.48</c:v>
                      </c:pt>
                      <c:pt idx="153">
                        <c:v>3.68</c:v>
                      </c:pt>
                      <c:pt idx="154">
                        <c:v>3.46</c:v>
                      </c:pt>
                      <c:pt idx="155">
                        <c:v>3.37</c:v>
                      </c:pt>
                      <c:pt idx="156">
                        <c:v>3.4</c:v>
                      </c:pt>
                      <c:pt idx="157">
                        <c:v>3.35</c:v>
                      </c:pt>
                      <c:pt idx="158">
                        <c:v>3.26</c:v>
                      </c:pt>
                      <c:pt idx="159">
                        <c:v>3.25</c:v>
                      </c:pt>
                      <c:pt idx="160">
                        <c:v>3.27</c:v>
                      </c:pt>
                      <c:pt idx="161">
                        <c:v>3.34</c:v>
                      </c:pt>
                      <c:pt idx="162">
                        <c:v>3.5</c:v>
                      </c:pt>
                      <c:pt idx="163">
                        <c:v>3.56</c:v>
                      </c:pt>
                      <c:pt idx="164">
                        <c:v>3.61</c:v>
                      </c:pt>
                      <c:pt idx="165">
                        <c:v>4.3</c:v>
                      </c:pt>
                      <c:pt idx="166">
                        <c:v>3.98</c:v>
                      </c:pt>
                      <c:pt idx="167">
                        <c:v>3.82</c:v>
                      </c:pt>
                      <c:pt idx="168">
                        <c:v>3.7</c:v>
                      </c:pt>
                      <c:pt idx="169">
                        <c:v>3.65</c:v>
                      </c:pt>
                      <c:pt idx="170">
                        <c:v>3.66</c:v>
                      </c:pt>
                      <c:pt idx="171">
                        <c:v>3.65</c:v>
                      </c:pt>
                      <c:pt idx="172">
                        <c:v>3.73</c:v>
                      </c:pt>
                      <c:pt idx="173">
                        <c:v>3.63</c:v>
                      </c:pt>
                      <c:pt idx="174">
                        <c:v>3.45</c:v>
                      </c:pt>
                      <c:pt idx="175">
                        <c:v>3.44</c:v>
                      </c:pt>
                      <c:pt idx="176">
                        <c:v>3.3</c:v>
                      </c:pt>
                      <c:pt idx="177">
                        <c:v>3.2</c:v>
                      </c:pt>
                      <c:pt idx="178">
                        <c:v>3.14</c:v>
                      </c:pt>
                      <c:pt idx="179">
                        <c:v>3.07</c:v>
                      </c:pt>
                      <c:pt idx="180">
                        <c:v>3.12</c:v>
                      </c:pt>
                      <c:pt idx="181">
                        <c:v>3.07</c:v>
                      </c:pt>
                      <c:pt idx="182">
                        <c:v>3.05</c:v>
                      </c:pt>
                      <c:pt idx="183">
                        <c:v>3.08</c:v>
                      </c:pt>
                      <c:pt idx="184">
                        <c:v>3.02</c:v>
                      </c:pt>
                      <c:pt idx="185">
                        <c:v>2.97</c:v>
                      </c:pt>
                      <c:pt idx="186">
                        <c:v>2.99</c:v>
                      </c:pt>
                      <c:pt idx="187">
                        <c:v>3.03</c:v>
                      </c:pt>
                      <c:pt idx="188">
                        <c:v>3.2</c:v>
                      </c:pt>
                      <c:pt idx="189">
                        <c:v>3.1</c:v>
                      </c:pt>
                      <c:pt idx="190">
                        <c:v>3.2</c:v>
                      </c:pt>
                      <c:pt idx="191">
                        <c:v>3.32</c:v>
                      </c:pt>
                      <c:pt idx="192">
                        <c:v>3.45</c:v>
                      </c:pt>
                      <c:pt idx="193">
                        <c:v>3.63</c:v>
                      </c:pt>
                      <c:pt idx="194">
                        <c:v>3.58</c:v>
                      </c:pt>
                      <c:pt idx="195">
                        <c:v>3.54</c:v>
                      </c:pt>
                      <c:pt idx="196">
                        <c:v>3.76</c:v>
                      </c:pt>
                      <c:pt idx="197">
                        <c:v>3.78</c:v>
                      </c:pt>
                      <c:pt idx="198">
                        <c:v>3.61</c:v>
                      </c:pt>
                      <c:pt idx="199">
                        <c:v>3.52</c:v>
                      </c:pt>
                      <c:pt idx="200">
                        <c:v>3.44</c:v>
                      </c:pt>
                      <c:pt idx="201">
                        <c:v>3.46</c:v>
                      </c:pt>
                      <c:pt idx="202">
                        <c:v>3.5</c:v>
                      </c:pt>
                      <c:pt idx="203">
                        <c:v>4.3</c:v>
                      </c:pt>
                      <c:pt idx="204">
                        <c:v>4.28</c:v>
                      </c:pt>
                      <c:pt idx="205">
                        <c:v>4.04</c:v>
                      </c:pt>
                      <c:pt idx="206">
                        <c:v>4.04</c:v>
                      </c:pt>
                      <c:pt idx="207">
                        <c:v>4.26</c:v>
                      </c:pt>
                      <c:pt idx="208">
                        <c:v>4.1500000000000004</c:v>
                      </c:pt>
                      <c:pt idx="209">
                        <c:v>4.01</c:v>
                      </c:pt>
                      <c:pt idx="210">
                        <c:v>3.98</c:v>
                      </c:pt>
                      <c:pt idx="211">
                        <c:v>3.67</c:v>
                      </c:pt>
                      <c:pt idx="212">
                        <c:v>3.98</c:v>
                      </c:pt>
                      <c:pt idx="213">
                        <c:v>3.95</c:v>
                      </c:pt>
                      <c:pt idx="214">
                        <c:v>3.96</c:v>
                      </c:pt>
                      <c:pt idx="215">
                        <c:v>3.83</c:v>
                      </c:pt>
                      <c:pt idx="216">
                        <c:v>3.91</c:v>
                      </c:pt>
                      <c:pt idx="217">
                        <c:v>3.7</c:v>
                      </c:pt>
                      <c:pt idx="218">
                        <c:v>3.5</c:v>
                      </c:pt>
                      <c:pt idx="219">
                        <c:v>3.58</c:v>
                      </c:pt>
                      <c:pt idx="220">
                        <c:v>3.6</c:v>
                      </c:pt>
                      <c:pt idx="221">
                        <c:v>3.43</c:v>
                      </c:pt>
                      <c:pt idx="222">
                        <c:v>3.3</c:v>
                      </c:pt>
                      <c:pt idx="223">
                        <c:v>3.16</c:v>
                      </c:pt>
                      <c:pt idx="224">
                        <c:v>3.08</c:v>
                      </c:pt>
                      <c:pt idx="225">
                        <c:v>3.06</c:v>
                      </c:pt>
                      <c:pt idx="226">
                        <c:v>3</c:v>
                      </c:pt>
                      <c:pt idx="227">
                        <c:v>2.97</c:v>
                      </c:pt>
                      <c:pt idx="228">
                        <c:v>3.4</c:v>
                      </c:pt>
                      <c:pt idx="229">
                        <c:v>3.41</c:v>
                      </c:pt>
                      <c:pt idx="230">
                        <c:v>3.26</c:v>
                      </c:pt>
                      <c:pt idx="231">
                        <c:v>4.28</c:v>
                      </c:pt>
                      <c:pt idx="232">
                        <c:v>4.04</c:v>
                      </c:pt>
                      <c:pt idx="233">
                        <c:v>3.65</c:v>
                      </c:pt>
                      <c:pt idx="234">
                        <c:v>3.52</c:v>
                      </c:pt>
                      <c:pt idx="235">
                        <c:v>3.46</c:v>
                      </c:pt>
                      <c:pt idx="236">
                        <c:v>3.44</c:v>
                      </c:pt>
                      <c:pt idx="237">
                        <c:v>3.68</c:v>
                      </c:pt>
                      <c:pt idx="238">
                        <c:v>3.82</c:v>
                      </c:pt>
                      <c:pt idx="239">
                        <c:v>4</c:v>
                      </c:pt>
                      <c:pt idx="240">
                        <c:v>4.1399999999999997</c:v>
                      </c:pt>
                      <c:pt idx="241">
                        <c:v>3.85</c:v>
                      </c:pt>
                      <c:pt idx="242">
                        <c:v>4.32</c:v>
                      </c:pt>
                      <c:pt idx="243">
                        <c:v>4.1100000000000003</c:v>
                      </c:pt>
                      <c:pt idx="244">
                        <c:v>3.95</c:v>
                      </c:pt>
                      <c:pt idx="245">
                        <c:v>3.9</c:v>
                      </c:pt>
                      <c:pt idx="246">
                        <c:v>4.5</c:v>
                      </c:pt>
                      <c:pt idx="247">
                        <c:v>4.13</c:v>
                      </c:pt>
                      <c:pt idx="248">
                        <c:v>4.5999999999999996</c:v>
                      </c:pt>
                      <c:pt idx="249">
                        <c:v>4.37</c:v>
                      </c:pt>
                      <c:pt idx="250">
                        <c:v>4.38</c:v>
                      </c:pt>
                      <c:pt idx="251">
                        <c:v>4.26</c:v>
                      </c:pt>
                      <c:pt idx="252">
                        <c:v>4.32</c:v>
                      </c:pt>
                      <c:pt idx="253">
                        <c:v>4</c:v>
                      </c:pt>
                      <c:pt idx="254">
                        <c:v>4.38</c:v>
                      </c:pt>
                      <c:pt idx="255">
                        <c:v>4.5</c:v>
                      </c:pt>
                      <c:pt idx="256">
                        <c:v>4.58</c:v>
                      </c:pt>
                      <c:pt idx="257">
                        <c:v>4.8</c:v>
                      </c:pt>
                      <c:pt idx="258">
                        <c:v>4.8499999999999996</c:v>
                      </c:pt>
                      <c:pt idx="259">
                        <c:v>4.66</c:v>
                      </c:pt>
                      <c:pt idx="260">
                        <c:v>4.54</c:v>
                      </c:pt>
                      <c:pt idx="261">
                        <c:v>4.4000000000000004</c:v>
                      </c:pt>
                      <c:pt idx="262">
                        <c:v>4.47</c:v>
                      </c:pt>
                      <c:pt idx="263">
                        <c:v>4.46</c:v>
                      </c:pt>
                      <c:pt idx="264">
                        <c:v>4.42</c:v>
                      </c:pt>
                      <c:pt idx="265">
                        <c:v>4.3</c:v>
                      </c:pt>
                      <c:pt idx="266">
                        <c:v>4.3499999999999996</c:v>
                      </c:pt>
                      <c:pt idx="267">
                        <c:v>4.12</c:v>
                      </c:pt>
                      <c:pt idx="268">
                        <c:v>3.96</c:v>
                      </c:pt>
                      <c:pt idx="269">
                        <c:v>3.84</c:v>
                      </c:pt>
                      <c:pt idx="270">
                        <c:v>3.76</c:v>
                      </c:pt>
                      <c:pt idx="271">
                        <c:v>3.84</c:v>
                      </c:pt>
                      <c:pt idx="272">
                        <c:v>4.1399999999999997</c:v>
                      </c:pt>
                      <c:pt idx="273">
                        <c:v>4.2699999999999996</c:v>
                      </c:pt>
                      <c:pt idx="274">
                        <c:v>4</c:v>
                      </c:pt>
                      <c:pt idx="275">
                        <c:v>3.65</c:v>
                      </c:pt>
                      <c:pt idx="276">
                        <c:v>3.95</c:v>
                      </c:pt>
                      <c:pt idx="277">
                        <c:v>4.0999999999999996</c:v>
                      </c:pt>
                      <c:pt idx="278">
                        <c:v>3.58</c:v>
                      </c:pt>
                      <c:pt idx="279">
                        <c:v>3.43</c:v>
                      </c:pt>
                      <c:pt idx="280">
                        <c:v>3.46</c:v>
                      </c:pt>
                      <c:pt idx="281">
                        <c:v>3.72</c:v>
                      </c:pt>
                      <c:pt idx="282">
                        <c:v>3.62</c:v>
                      </c:pt>
                      <c:pt idx="283">
                        <c:v>3.48</c:v>
                      </c:pt>
                      <c:pt idx="284">
                        <c:v>3.27</c:v>
                      </c:pt>
                      <c:pt idx="285">
                        <c:v>3.16</c:v>
                      </c:pt>
                      <c:pt idx="286">
                        <c:v>3.02</c:v>
                      </c:pt>
                      <c:pt idx="287">
                        <c:v>2.93</c:v>
                      </c:pt>
                      <c:pt idx="288">
                        <c:v>2.88</c:v>
                      </c:pt>
                      <c:pt idx="289">
                        <c:v>2.85</c:v>
                      </c:pt>
                      <c:pt idx="290">
                        <c:v>2.74</c:v>
                      </c:pt>
                      <c:pt idx="291">
                        <c:v>2.67</c:v>
                      </c:pt>
                      <c:pt idx="292">
                        <c:v>2.64</c:v>
                      </c:pt>
                      <c:pt idx="293">
                        <c:v>2.63</c:v>
                      </c:pt>
                      <c:pt idx="294">
                        <c:v>2.71</c:v>
                      </c:pt>
                      <c:pt idx="295">
                        <c:v>2.66</c:v>
                      </c:pt>
                      <c:pt idx="296">
                        <c:v>2.15</c:v>
                      </c:pt>
                      <c:pt idx="297">
                        <c:v>2.77</c:v>
                      </c:pt>
                      <c:pt idx="298">
                        <c:v>2.68</c:v>
                      </c:pt>
                      <c:pt idx="299">
                        <c:v>2.58</c:v>
                      </c:pt>
                      <c:pt idx="300">
                        <c:v>2.58</c:v>
                      </c:pt>
                      <c:pt idx="301">
                        <c:v>2.62</c:v>
                      </c:pt>
                      <c:pt idx="302">
                        <c:v>2.63</c:v>
                      </c:pt>
                      <c:pt idx="303">
                        <c:v>2.7</c:v>
                      </c:pt>
                      <c:pt idx="304">
                        <c:v>3.15</c:v>
                      </c:pt>
                      <c:pt idx="305">
                        <c:v>2.83</c:v>
                      </c:pt>
                      <c:pt idx="306">
                        <c:v>2.85</c:v>
                      </c:pt>
                      <c:pt idx="307">
                        <c:v>3.5</c:v>
                      </c:pt>
                      <c:pt idx="308">
                        <c:v>3.29</c:v>
                      </c:pt>
                      <c:pt idx="309">
                        <c:v>3.33</c:v>
                      </c:pt>
                      <c:pt idx="310">
                        <c:v>4.4400000000000004</c:v>
                      </c:pt>
                      <c:pt idx="311">
                        <c:v>4.1100000000000003</c:v>
                      </c:pt>
                      <c:pt idx="312">
                        <c:v>3.8</c:v>
                      </c:pt>
                      <c:pt idx="313">
                        <c:v>3.66</c:v>
                      </c:pt>
                      <c:pt idx="314">
                        <c:v>3.8</c:v>
                      </c:pt>
                      <c:pt idx="315">
                        <c:v>3.74</c:v>
                      </c:pt>
                      <c:pt idx="316">
                        <c:v>4.16</c:v>
                      </c:pt>
                      <c:pt idx="317">
                        <c:v>3.82</c:v>
                      </c:pt>
                      <c:pt idx="318">
                        <c:v>4.04</c:v>
                      </c:pt>
                      <c:pt idx="319">
                        <c:v>4.12</c:v>
                      </c:pt>
                      <c:pt idx="320">
                        <c:v>4.59</c:v>
                      </c:pt>
                      <c:pt idx="321">
                        <c:v>4.3600000000000003</c:v>
                      </c:pt>
                      <c:pt idx="322">
                        <c:v>4.2</c:v>
                      </c:pt>
                      <c:pt idx="323">
                        <c:v>4.0199999999999996</c:v>
                      </c:pt>
                      <c:pt idx="324">
                        <c:v>4.2</c:v>
                      </c:pt>
                      <c:pt idx="325">
                        <c:v>3.97</c:v>
                      </c:pt>
                      <c:pt idx="326">
                        <c:v>3.82</c:v>
                      </c:pt>
                      <c:pt idx="327">
                        <c:v>3.74</c:v>
                      </c:pt>
                      <c:pt idx="328">
                        <c:v>4.03</c:v>
                      </c:pt>
                      <c:pt idx="329">
                        <c:v>3.77</c:v>
                      </c:pt>
                      <c:pt idx="330">
                        <c:v>3.9</c:v>
                      </c:pt>
                      <c:pt idx="331">
                        <c:v>4</c:v>
                      </c:pt>
                      <c:pt idx="332">
                        <c:v>3.9</c:v>
                      </c:pt>
                      <c:pt idx="333">
                        <c:v>3.76</c:v>
                      </c:pt>
                      <c:pt idx="334">
                        <c:v>3.58</c:v>
                      </c:pt>
                      <c:pt idx="335">
                        <c:v>3.32</c:v>
                      </c:pt>
                      <c:pt idx="336">
                        <c:v>3.18</c:v>
                      </c:pt>
                      <c:pt idx="337">
                        <c:v>3.08</c:v>
                      </c:pt>
                      <c:pt idx="338">
                        <c:v>3</c:v>
                      </c:pt>
                      <c:pt idx="339">
                        <c:v>2.95</c:v>
                      </c:pt>
                      <c:pt idx="340">
                        <c:v>2.91</c:v>
                      </c:pt>
                      <c:pt idx="341">
                        <c:v>2.84</c:v>
                      </c:pt>
                      <c:pt idx="342">
                        <c:v>2.8</c:v>
                      </c:pt>
                      <c:pt idx="343">
                        <c:v>2.68</c:v>
                      </c:pt>
                      <c:pt idx="344">
                        <c:v>2.6</c:v>
                      </c:pt>
                      <c:pt idx="345">
                        <c:v>2.5499999999999998</c:v>
                      </c:pt>
                      <c:pt idx="346">
                        <c:v>2.5499999999999998</c:v>
                      </c:pt>
                      <c:pt idx="347">
                        <c:v>2.54</c:v>
                      </c:pt>
                      <c:pt idx="348">
                        <c:v>2.48</c:v>
                      </c:pt>
                      <c:pt idx="349">
                        <c:v>2.48</c:v>
                      </c:pt>
                      <c:pt idx="350">
                        <c:v>2.4500000000000002</c:v>
                      </c:pt>
                      <c:pt idx="351">
                        <c:v>2.46</c:v>
                      </c:pt>
                      <c:pt idx="352">
                        <c:v>2.42</c:v>
                      </c:pt>
                      <c:pt idx="353">
                        <c:v>2.36</c:v>
                      </c:pt>
                      <c:pt idx="354">
                        <c:v>2.25</c:v>
                      </c:pt>
                      <c:pt idx="355">
                        <c:v>2.19</c:v>
                      </c:pt>
                      <c:pt idx="356">
                        <c:v>2.12</c:v>
                      </c:pt>
                      <c:pt idx="357">
                        <c:v>2.06</c:v>
                      </c:pt>
                      <c:pt idx="358">
                        <c:v>2</c:v>
                      </c:pt>
                      <c:pt idx="359">
                        <c:v>1.98</c:v>
                      </c:pt>
                      <c:pt idx="360">
                        <c:v>1.94</c:v>
                      </c:pt>
                      <c:pt idx="361">
                        <c:v>1.93</c:v>
                      </c:pt>
                      <c:pt idx="362">
                        <c:v>1.92</c:v>
                      </c:pt>
                      <c:pt idx="363">
                        <c:v>1.9</c:v>
                      </c:pt>
                      <c:pt idx="364">
                        <c:v>1.88</c:v>
                      </c:pt>
                      <c:pt idx="365">
                        <c:v>1.85</c:v>
                      </c:pt>
                      <c:pt idx="366">
                        <c:v>1.83</c:v>
                      </c:pt>
                      <c:pt idx="367">
                        <c:v>1.8</c:v>
                      </c:pt>
                      <c:pt idx="368">
                        <c:v>1.79</c:v>
                      </c:pt>
                      <c:pt idx="369">
                        <c:v>1.77</c:v>
                      </c:pt>
                      <c:pt idx="370">
                        <c:v>1.8</c:v>
                      </c:pt>
                      <c:pt idx="371">
                        <c:v>1.77</c:v>
                      </c:pt>
                      <c:pt idx="372">
                        <c:v>1.9</c:v>
                      </c:pt>
                      <c:pt idx="373">
                        <c:v>1.76</c:v>
                      </c:pt>
                      <c:pt idx="374">
                        <c:v>1.9</c:v>
                      </c:pt>
                      <c:pt idx="375">
                        <c:v>1.86</c:v>
                      </c:pt>
                      <c:pt idx="376">
                        <c:v>1.7</c:v>
                      </c:pt>
                      <c:pt idx="377">
                        <c:v>1.7</c:v>
                      </c:pt>
                      <c:pt idx="378">
                        <c:v>1.55</c:v>
                      </c:pt>
                      <c:pt idx="379">
                        <c:v>1.53</c:v>
                      </c:pt>
                      <c:pt idx="380">
                        <c:v>1.54</c:v>
                      </c:pt>
                      <c:pt idx="381">
                        <c:v>1.52</c:v>
                      </c:pt>
                      <c:pt idx="382">
                        <c:v>1.48</c:v>
                      </c:pt>
                      <c:pt idx="383">
                        <c:v>1.45</c:v>
                      </c:pt>
                      <c:pt idx="384">
                        <c:v>1.42</c:v>
                      </c:pt>
                      <c:pt idx="385">
                        <c:v>1.4</c:v>
                      </c:pt>
                      <c:pt idx="386">
                        <c:v>1.39</c:v>
                      </c:pt>
                      <c:pt idx="387">
                        <c:v>1.3</c:v>
                      </c:pt>
                      <c:pt idx="388">
                        <c:v>1.27</c:v>
                      </c:pt>
                      <c:pt idx="389">
                        <c:v>1.26</c:v>
                      </c:pt>
                      <c:pt idx="390">
                        <c:v>1.26</c:v>
                      </c:pt>
                      <c:pt idx="391">
                        <c:v>1.35</c:v>
                      </c:pt>
                      <c:pt idx="392">
                        <c:v>1.32</c:v>
                      </c:pt>
                      <c:pt idx="393">
                        <c:v>1.33</c:v>
                      </c:pt>
                      <c:pt idx="394">
                        <c:v>1.32</c:v>
                      </c:pt>
                      <c:pt idx="395">
                        <c:v>1.3</c:v>
                      </c:pt>
                      <c:pt idx="396">
                        <c:v>1.27</c:v>
                      </c:pt>
                      <c:pt idx="397">
                        <c:v>1.34</c:v>
                      </c:pt>
                      <c:pt idx="398">
                        <c:v>1.23</c:v>
                      </c:pt>
                      <c:pt idx="399">
                        <c:v>1.19</c:v>
                      </c:pt>
                      <c:pt idx="400">
                        <c:v>1.1499999999999999</c:v>
                      </c:pt>
                      <c:pt idx="401">
                        <c:v>1.1499999999999999</c:v>
                      </c:pt>
                      <c:pt idx="402">
                        <c:v>1.17</c:v>
                      </c:pt>
                      <c:pt idx="403">
                        <c:v>1.1299999999999999</c:v>
                      </c:pt>
                      <c:pt idx="404">
                        <c:v>1.1000000000000001</c:v>
                      </c:pt>
                      <c:pt idx="405">
                        <c:v>1.08</c:v>
                      </c:pt>
                      <c:pt idx="406">
                        <c:v>1.1000000000000001</c:v>
                      </c:pt>
                      <c:pt idx="407">
                        <c:v>1.06</c:v>
                      </c:pt>
                      <c:pt idx="408">
                        <c:v>1.1200000000000001</c:v>
                      </c:pt>
                      <c:pt idx="409">
                        <c:v>1.1000000000000001</c:v>
                      </c:pt>
                      <c:pt idx="410">
                        <c:v>1.1000000000000001</c:v>
                      </c:pt>
                      <c:pt idx="411">
                        <c:v>1.1100000000000001</c:v>
                      </c:pt>
                      <c:pt idx="412">
                        <c:v>1.18</c:v>
                      </c:pt>
                      <c:pt idx="413">
                        <c:v>1.1499999999999999</c:v>
                      </c:pt>
                      <c:pt idx="414">
                        <c:v>1.1200000000000001</c:v>
                      </c:pt>
                      <c:pt idx="415">
                        <c:v>1.1299999999999999</c:v>
                      </c:pt>
                      <c:pt idx="416">
                        <c:v>1.1499999999999999</c:v>
                      </c:pt>
                      <c:pt idx="417">
                        <c:v>1.72</c:v>
                      </c:pt>
                      <c:pt idx="418">
                        <c:v>1.76</c:v>
                      </c:pt>
                      <c:pt idx="419">
                        <c:v>1.57</c:v>
                      </c:pt>
                      <c:pt idx="420">
                        <c:v>1.68</c:v>
                      </c:pt>
                      <c:pt idx="421">
                        <c:v>1.64</c:v>
                      </c:pt>
                      <c:pt idx="422">
                        <c:v>1.54</c:v>
                      </c:pt>
                      <c:pt idx="423">
                        <c:v>1.61</c:v>
                      </c:pt>
                      <c:pt idx="424">
                        <c:v>1.58</c:v>
                      </c:pt>
                      <c:pt idx="425">
                        <c:v>1.48</c:v>
                      </c:pt>
                      <c:pt idx="426">
                        <c:v>1.35</c:v>
                      </c:pt>
                      <c:pt idx="427">
                        <c:v>1.25</c:v>
                      </c:pt>
                      <c:pt idx="428">
                        <c:v>1.2</c:v>
                      </c:pt>
                      <c:pt idx="429">
                        <c:v>1.1499999999999999</c:v>
                      </c:pt>
                      <c:pt idx="430">
                        <c:v>1.1000000000000001</c:v>
                      </c:pt>
                      <c:pt idx="431">
                        <c:v>1.05</c:v>
                      </c:pt>
                      <c:pt idx="432">
                        <c:v>1</c:v>
                      </c:pt>
                      <c:pt idx="433">
                        <c:v>0.95</c:v>
                      </c:pt>
                      <c:pt idx="434">
                        <c:v>0.95</c:v>
                      </c:pt>
                      <c:pt idx="435">
                        <c:v>0.96</c:v>
                      </c:pt>
                      <c:pt idx="436">
                        <c:v>0.95</c:v>
                      </c:pt>
                      <c:pt idx="437">
                        <c:v>0.95</c:v>
                      </c:pt>
                      <c:pt idx="438">
                        <c:v>0.94</c:v>
                      </c:pt>
                      <c:pt idx="439">
                        <c:v>0.93</c:v>
                      </c:pt>
                      <c:pt idx="440">
                        <c:v>0.9</c:v>
                      </c:pt>
                      <c:pt idx="441">
                        <c:v>0.89</c:v>
                      </c:pt>
                      <c:pt idx="442">
                        <c:v>0.89</c:v>
                      </c:pt>
                      <c:pt idx="443">
                        <c:v>0.87</c:v>
                      </c:pt>
                      <c:pt idx="444">
                        <c:v>0.85</c:v>
                      </c:pt>
                      <c:pt idx="445">
                        <c:v>0.85</c:v>
                      </c:pt>
                      <c:pt idx="446">
                        <c:v>0.84</c:v>
                      </c:pt>
                      <c:pt idx="447">
                        <c:v>0.84</c:v>
                      </c:pt>
                      <c:pt idx="448">
                        <c:v>0.83</c:v>
                      </c:pt>
                      <c:pt idx="449">
                        <c:v>0.85</c:v>
                      </c:pt>
                      <c:pt idx="450">
                        <c:v>0.84</c:v>
                      </c:pt>
                      <c:pt idx="451">
                        <c:v>0.84</c:v>
                      </c:pt>
                      <c:pt idx="452">
                        <c:v>0.82</c:v>
                      </c:pt>
                      <c:pt idx="453">
                        <c:v>0.81</c:v>
                      </c:pt>
                      <c:pt idx="454">
                        <c:v>0.8</c:v>
                      </c:pt>
                      <c:pt idx="455">
                        <c:v>0.8</c:v>
                      </c:pt>
                      <c:pt idx="456">
                        <c:v>0.79</c:v>
                      </c:pt>
                      <c:pt idx="457">
                        <c:v>0.81</c:v>
                      </c:pt>
                      <c:pt idx="458">
                        <c:v>0.84</c:v>
                      </c:pt>
                      <c:pt idx="459">
                        <c:v>0.88</c:v>
                      </c:pt>
                      <c:pt idx="460">
                        <c:v>0.83</c:v>
                      </c:pt>
                      <c:pt idx="461">
                        <c:v>0.83</c:v>
                      </c:pt>
                      <c:pt idx="462">
                        <c:v>0.81</c:v>
                      </c:pt>
                      <c:pt idx="463">
                        <c:v>0.8</c:v>
                      </c:pt>
                      <c:pt idx="464">
                        <c:v>0.78</c:v>
                      </c:pt>
                      <c:pt idx="465">
                        <c:v>0.7</c:v>
                      </c:pt>
                      <c:pt idx="466">
                        <c:v>0.69</c:v>
                      </c:pt>
                      <c:pt idx="467">
                        <c:v>0.69</c:v>
                      </c:pt>
                      <c:pt idx="468">
                        <c:v>0.68</c:v>
                      </c:pt>
                      <c:pt idx="469">
                        <c:v>0.68</c:v>
                      </c:pt>
                      <c:pt idx="470">
                        <c:v>0.68</c:v>
                      </c:pt>
                      <c:pt idx="471">
                        <c:v>0.78</c:v>
                      </c:pt>
                      <c:pt idx="472">
                        <c:v>0.79</c:v>
                      </c:pt>
                      <c:pt idx="473">
                        <c:v>0.77</c:v>
                      </c:pt>
                      <c:pt idx="474">
                        <c:v>0.75</c:v>
                      </c:pt>
                      <c:pt idx="475">
                        <c:v>0.9</c:v>
                      </c:pt>
                      <c:pt idx="476">
                        <c:v>0.95</c:v>
                      </c:pt>
                      <c:pt idx="477">
                        <c:v>0.91</c:v>
                      </c:pt>
                      <c:pt idx="478">
                        <c:v>0.9</c:v>
                      </c:pt>
                      <c:pt idx="479">
                        <c:v>0.87</c:v>
                      </c:pt>
                      <c:pt idx="480">
                        <c:v>0.85</c:v>
                      </c:pt>
                      <c:pt idx="481">
                        <c:v>0.85</c:v>
                      </c:pt>
                      <c:pt idx="482">
                        <c:v>0.84</c:v>
                      </c:pt>
                      <c:pt idx="483">
                        <c:v>0.98</c:v>
                      </c:pt>
                      <c:pt idx="484">
                        <c:v>0.96</c:v>
                      </c:pt>
                      <c:pt idx="485">
                        <c:v>0.94</c:v>
                      </c:pt>
                      <c:pt idx="486">
                        <c:v>0.93</c:v>
                      </c:pt>
                      <c:pt idx="487">
                        <c:v>0.9</c:v>
                      </c:pt>
                      <c:pt idx="488">
                        <c:v>0.95</c:v>
                      </c:pt>
                      <c:pt idx="489">
                        <c:v>0.9</c:v>
                      </c:pt>
                      <c:pt idx="490">
                        <c:v>0.88</c:v>
                      </c:pt>
                      <c:pt idx="491">
                        <c:v>0.88</c:v>
                      </c:pt>
                      <c:pt idx="492">
                        <c:v>0.99</c:v>
                      </c:pt>
                      <c:pt idx="493">
                        <c:v>0.96</c:v>
                      </c:pt>
                      <c:pt idx="494">
                        <c:v>0.95</c:v>
                      </c:pt>
                      <c:pt idx="495">
                        <c:v>0.95</c:v>
                      </c:pt>
                      <c:pt idx="496">
                        <c:v>0.94</c:v>
                      </c:pt>
                      <c:pt idx="497">
                        <c:v>0.99</c:v>
                      </c:pt>
                      <c:pt idx="498">
                        <c:v>0.95</c:v>
                      </c:pt>
                      <c:pt idx="499">
                        <c:v>0.9</c:v>
                      </c:pt>
                      <c:pt idx="500">
                        <c:v>0.9</c:v>
                      </c:pt>
                      <c:pt idx="501">
                        <c:v>0.9</c:v>
                      </c:pt>
                      <c:pt idx="502">
                        <c:v>0.9</c:v>
                      </c:pt>
                      <c:pt idx="503">
                        <c:v>0.95</c:v>
                      </c:pt>
                      <c:pt idx="504">
                        <c:v>1</c:v>
                      </c:pt>
                      <c:pt idx="505">
                        <c:v>1.01</c:v>
                      </c:pt>
                      <c:pt idx="506">
                        <c:v>1</c:v>
                      </c:pt>
                      <c:pt idx="507">
                        <c:v>1.01</c:v>
                      </c:pt>
                      <c:pt idx="508">
                        <c:v>1.06</c:v>
                      </c:pt>
                      <c:pt idx="509">
                        <c:v>1.1000000000000001</c:v>
                      </c:pt>
                      <c:pt idx="510">
                        <c:v>1.1100000000000001</c:v>
                      </c:pt>
                      <c:pt idx="511">
                        <c:v>1.06</c:v>
                      </c:pt>
                      <c:pt idx="512">
                        <c:v>1.05</c:v>
                      </c:pt>
                      <c:pt idx="513">
                        <c:v>1.03</c:v>
                      </c:pt>
                      <c:pt idx="514">
                        <c:v>1.05</c:v>
                      </c:pt>
                      <c:pt idx="515">
                        <c:v>1.05</c:v>
                      </c:pt>
                      <c:pt idx="516">
                        <c:v>1.06</c:v>
                      </c:pt>
                      <c:pt idx="517">
                        <c:v>1.19</c:v>
                      </c:pt>
                      <c:pt idx="518">
                        <c:v>1.3</c:v>
                      </c:pt>
                      <c:pt idx="519">
                        <c:v>1.5</c:v>
                      </c:pt>
                      <c:pt idx="520">
                        <c:v>1.46</c:v>
                      </c:pt>
                      <c:pt idx="521">
                        <c:v>1.2</c:v>
                      </c:pt>
                      <c:pt idx="522">
                        <c:v>1.19</c:v>
                      </c:pt>
                      <c:pt idx="523">
                        <c:v>1.1499999999999999</c:v>
                      </c:pt>
                      <c:pt idx="524">
                        <c:v>1.1100000000000001</c:v>
                      </c:pt>
                      <c:pt idx="525">
                        <c:v>1</c:v>
                      </c:pt>
                      <c:pt idx="526">
                        <c:v>0.98</c:v>
                      </c:pt>
                      <c:pt idx="527">
                        <c:v>0.97</c:v>
                      </c:pt>
                      <c:pt idx="528">
                        <c:v>0.94</c:v>
                      </c:pt>
                      <c:pt idx="529">
                        <c:v>0.96</c:v>
                      </c:pt>
                      <c:pt idx="530">
                        <c:v>0.95</c:v>
                      </c:pt>
                      <c:pt idx="531">
                        <c:v>0.94</c:v>
                      </c:pt>
                      <c:pt idx="532">
                        <c:v>0.92</c:v>
                      </c:pt>
                      <c:pt idx="533">
                        <c:v>1</c:v>
                      </c:pt>
                      <c:pt idx="534">
                        <c:v>0.98</c:v>
                      </c:pt>
                      <c:pt idx="535">
                        <c:v>0.95</c:v>
                      </c:pt>
                      <c:pt idx="536">
                        <c:v>0.93</c:v>
                      </c:pt>
                      <c:pt idx="537">
                        <c:v>0.92</c:v>
                      </c:pt>
                      <c:pt idx="538">
                        <c:v>0.9</c:v>
                      </c:pt>
                      <c:pt idx="539">
                        <c:v>0.89</c:v>
                      </c:pt>
                      <c:pt idx="540">
                        <c:v>0.87</c:v>
                      </c:pt>
                      <c:pt idx="541">
                        <c:v>0.87</c:v>
                      </c:pt>
                      <c:pt idx="542">
                        <c:v>0.86</c:v>
                      </c:pt>
                      <c:pt idx="543">
                        <c:v>0.85</c:v>
                      </c:pt>
                      <c:pt idx="544">
                        <c:v>0.83</c:v>
                      </c:pt>
                      <c:pt idx="545">
                        <c:v>0.88</c:v>
                      </c:pt>
                      <c:pt idx="546">
                        <c:v>0.81</c:v>
                      </c:pt>
                      <c:pt idx="547">
                        <c:v>0.8</c:v>
                      </c:pt>
                      <c:pt idx="548">
                        <c:v>0.8</c:v>
                      </c:pt>
                      <c:pt idx="549">
                        <c:v>0.79</c:v>
                      </c:pt>
                      <c:pt idx="550">
                        <c:v>0.78</c:v>
                      </c:pt>
                      <c:pt idx="551">
                        <c:v>0.77</c:v>
                      </c:pt>
                      <c:pt idx="552">
                        <c:v>0.75</c:v>
                      </c:pt>
                      <c:pt idx="553">
                        <c:v>0.79</c:v>
                      </c:pt>
                      <c:pt idx="554">
                        <c:v>0.75</c:v>
                      </c:pt>
                      <c:pt idx="555">
                        <c:v>0.77</c:v>
                      </c:pt>
                      <c:pt idx="556">
                        <c:v>0.75</c:v>
                      </c:pt>
                      <c:pt idx="557">
                        <c:v>0.75</c:v>
                      </c:pt>
                      <c:pt idx="558">
                        <c:v>0.73</c:v>
                      </c:pt>
                      <c:pt idx="559">
                        <c:v>0.72</c:v>
                      </c:pt>
                      <c:pt idx="560">
                        <c:v>0.71</c:v>
                      </c:pt>
                      <c:pt idx="561">
                        <c:v>0.7</c:v>
                      </c:pt>
                      <c:pt idx="562">
                        <c:v>0.7</c:v>
                      </c:pt>
                      <c:pt idx="563">
                        <c:v>0.69</c:v>
                      </c:pt>
                      <c:pt idx="564">
                        <c:v>0.67</c:v>
                      </c:pt>
                      <c:pt idx="565">
                        <c:v>0.72</c:v>
                      </c:pt>
                      <c:pt idx="566">
                        <c:v>0.75</c:v>
                      </c:pt>
                      <c:pt idx="567">
                        <c:v>0.77</c:v>
                      </c:pt>
                      <c:pt idx="568">
                        <c:v>0.8</c:v>
                      </c:pt>
                      <c:pt idx="569">
                        <c:v>0.81</c:v>
                      </c:pt>
                      <c:pt idx="570">
                        <c:v>0.84</c:v>
                      </c:pt>
                      <c:pt idx="571">
                        <c:v>0.99</c:v>
                      </c:pt>
                      <c:pt idx="572">
                        <c:v>1.04</c:v>
                      </c:pt>
                      <c:pt idx="573">
                        <c:v>2.0099999999999998</c:v>
                      </c:pt>
                      <c:pt idx="574">
                        <c:v>1.85</c:v>
                      </c:pt>
                      <c:pt idx="575">
                        <c:v>1.59</c:v>
                      </c:pt>
                      <c:pt idx="576">
                        <c:v>1.66</c:v>
                      </c:pt>
                      <c:pt idx="577">
                        <c:v>1.95</c:v>
                      </c:pt>
                      <c:pt idx="578">
                        <c:v>1.9</c:v>
                      </c:pt>
                      <c:pt idx="579">
                        <c:v>1.91</c:v>
                      </c:pt>
                      <c:pt idx="580">
                        <c:v>1.9</c:v>
                      </c:pt>
                      <c:pt idx="581">
                        <c:v>1.86</c:v>
                      </c:pt>
                      <c:pt idx="582">
                        <c:v>1.8</c:v>
                      </c:pt>
                      <c:pt idx="583">
                        <c:v>1.76</c:v>
                      </c:pt>
                      <c:pt idx="584">
                        <c:v>1.66</c:v>
                      </c:pt>
                      <c:pt idx="585">
                        <c:v>1.4</c:v>
                      </c:pt>
                      <c:pt idx="586">
                        <c:v>1.3</c:v>
                      </c:pt>
                      <c:pt idx="587">
                        <c:v>1.29</c:v>
                      </c:pt>
                      <c:pt idx="588">
                        <c:v>1.25</c:v>
                      </c:pt>
                      <c:pt idx="589">
                        <c:v>1.23</c:v>
                      </c:pt>
                      <c:pt idx="590">
                        <c:v>1.2</c:v>
                      </c:pt>
                      <c:pt idx="591">
                        <c:v>1.25</c:v>
                      </c:pt>
                      <c:pt idx="592">
                        <c:v>1.27</c:v>
                      </c:pt>
                      <c:pt idx="593">
                        <c:v>1.18</c:v>
                      </c:pt>
                      <c:pt idx="594">
                        <c:v>1.1599999999999999</c:v>
                      </c:pt>
                      <c:pt idx="595">
                        <c:v>1.1599999999999999</c:v>
                      </c:pt>
                      <c:pt idx="596">
                        <c:v>1.1399999999999999</c:v>
                      </c:pt>
                      <c:pt idx="597">
                        <c:v>1.1000000000000001</c:v>
                      </c:pt>
                      <c:pt idx="598">
                        <c:v>1</c:v>
                      </c:pt>
                      <c:pt idx="599">
                        <c:v>1.02</c:v>
                      </c:pt>
                      <c:pt idx="600">
                        <c:v>1.05</c:v>
                      </c:pt>
                      <c:pt idx="601">
                        <c:v>1.1000000000000001</c:v>
                      </c:pt>
                      <c:pt idx="602">
                        <c:v>1.04</c:v>
                      </c:pt>
                      <c:pt idx="603">
                        <c:v>1.04</c:v>
                      </c:pt>
                      <c:pt idx="604">
                        <c:v>1.05</c:v>
                      </c:pt>
                      <c:pt idx="605">
                        <c:v>1.88</c:v>
                      </c:pt>
                      <c:pt idx="606">
                        <c:v>1.85</c:v>
                      </c:pt>
                      <c:pt idx="607">
                        <c:v>1.65</c:v>
                      </c:pt>
                      <c:pt idx="608">
                        <c:v>1.76</c:v>
                      </c:pt>
                      <c:pt idx="609">
                        <c:v>2.09</c:v>
                      </c:pt>
                      <c:pt idx="610">
                        <c:v>2.16</c:v>
                      </c:pt>
                      <c:pt idx="611">
                        <c:v>2.08</c:v>
                      </c:pt>
                      <c:pt idx="612">
                        <c:v>2</c:v>
                      </c:pt>
                      <c:pt idx="613">
                        <c:v>1.95</c:v>
                      </c:pt>
                      <c:pt idx="614">
                        <c:v>1.9</c:v>
                      </c:pt>
                      <c:pt idx="615">
                        <c:v>1.85</c:v>
                      </c:pt>
                      <c:pt idx="616">
                        <c:v>1.83</c:v>
                      </c:pt>
                      <c:pt idx="617">
                        <c:v>1.86</c:v>
                      </c:pt>
                      <c:pt idx="618">
                        <c:v>1.66</c:v>
                      </c:pt>
                      <c:pt idx="619">
                        <c:v>1.66</c:v>
                      </c:pt>
                      <c:pt idx="620">
                        <c:v>1.94</c:v>
                      </c:pt>
                      <c:pt idx="621">
                        <c:v>2.06</c:v>
                      </c:pt>
                      <c:pt idx="622">
                        <c:v>2.35</c:v>
                      </c:pt>
                      <c:pt idx="623">
                        <c:v>2.87</c:v>
                      </c:pt>
                      <c:pt idx="624">
                        <c:v>3.45</c:v>
                      </c:pt>
                      <c:pt idx="625">
                        <c:v>3.08</c:v>
                      </c:pt>
                      <c:pt idx="626">
                        <c:v>3</c:v>
                      </c:pt>
                      <c:pt idx="627">
                        <c:v>2.93</c:v>
                      </c:pt>
                      <c:pt idx="628">
                        <c:v>2.87</c:v>
                      </c:pt>
                      <c:pt idx="629">
                        <c:v>2.87</c:v>
                      </c:pt>
                      <c:pt idx="630">
                        <c:v>2.92</c:v>
                      </c:pt>
                      <c:pt idx="631">
                        <c:v>2.8</c:v>
                      </c:pt>
                      <c:pt idx="632">
                        <c:v>2.68</c:v>
                      </c:pt>
                      <c:pt idx="633">
                        <c:v>2.5</c:v>
                      </c:pt>
                      <c:pt idx="634">
                        <c:v>2.95</c:v>
                      </c:pt>
                      <c:pt idx="635">
                        <c:v>2.74</c:v>
                      </c:pt>
                      <c:pt idx="636">
                        <c:v>3</c:v>
                      </c:pt>
                      <c:pt idx="637">
                        <c:v>3</c:v>
                      </c:pt>
                      <c:pt idx="638">
                        <c:v>3.05</c:v>
                      </c:pt>
                      <c:pt idx="639">
                        <c:v>3.05</c:v>
                      </c:pt>
                      <c:pt idx="640">
                        <c:v>2.88</c:v>
                      </c:pt>
                      <c:pt idx="641">
                        <c:v>2.82</c:v>
                      </c:pt>
                      <c:pt idx="642">
                        <c:v>2.67</c:v>
                      </c:pt>
                      <c:pt idx="643">
                        <c:v>2.5499999999999998</c:v>
                      </c:pt>
                      <c:pt idx="644">
                        <c:v>2.5499999999999998</c:v>
                      </c:pt>
                      <c:pt idx="645">
                        <c:v>2.41</c:v>
                      </c:pt>
                      <c:pt idx="646">
                        <c:v>2.66</c:v>
                      </c:pt>
                      <c:pt idx="647">
                        <c:v>2.46</c:v>
                      </c:pt>
                      <c:pt idx="648">
                        <c:v>2.81</c:v>
                      </c:pt>
                      <c:pt idx="649">
                        <c:v>2.85</c:v>
                      </c:pt>
                      <c:pt idx="650">
                        <c:v>2.8</c:v>
                      </c:pt>
                      <c:pt idx="651">
                        <c:v>2.72</c:v>
                      </c:pt>
                      <c:pt idx="652">
                        <c:v>2.78</c:v>
                      </c:pt>
                      <c:pt idx="653">
                        <c:v>2.62</c:v>
                      </c:pt>
                      <c:pt idx="654">
                        <c:v>2.58</c:v>
                      </c:pt>
                      <c:pt idx="655">
                        <c:v>2.4900000000000002</c:v>
                      </c:pt>
                      <c:pt idx="656">
                        <c:v>2.48</c:v>
                      </c:pt>
                      <c:pt idx="657">
                        <c:v>2.41</c:v>
                      </c:pt>
                      <c:pt idx="658">
                        <c:v>2.3199999999999998</c:v>
                      </c:pt>
                      <c:pt idx="659">
                        <c:v>2.2999999999999998</c:v>
                      </c:pt>
                      <c:pt idx="660">
                        <c:v>2.33</c:v>
                      </c:pt>
                      <c:pt idx="661">
                        <c:v>2.2999999999999998</c:v>
                      </c:pt>
                      <c:pt idx="662">
                        <c:v>2.23</c:v>
                      </c:pt>
                      <c:pt idx="663">
                        <c:v>2.2799999999999998</c:v>
                      </c:pt>
                      <c:pt idx="664">
                        <c:v>2.4500000000000002</c:v>
                      </c:pt>
                      <c:pt idx="665">
                        <c:v>2.52</c:v>
                      </c:pt>
                      <c:pt idx="666">
                        <c:v>2.34</c:v>
                      </c:pt>
                      <c:pt idx="667">
                        <c:v>2.21</c:v>
                      </c:pt>
                      <c:pt idx="668">
                        <c:v>2.08</c:v>
                      </c:pt>
                      <c:pt idx="669">
                        <c:v>2.06</c:v>
                      </c:pt>
                      <c:pt idx="670">
                        <c:v>2.04</c:v>
                      </c:pt>
                      <c:pt idx="671">
                        <c:v>2.02</c:v>
                      </c:pt>
                      <c:pt idx="672">
                        <c:v>2.06</c:v>
                      </c:pt>
                      <c:pt idx="673">
                        <c:v>2.04</c:v>
                      </c:pt>
                      <c:pt idx="674">
                        <c:v>1.98</c:v>
                      </c:pt>
                      <c:pt idx="675">
                        <c:v>1.96</c:v>
                      </c:pt>
                      <c:pt idx="676">
                        <c:v>1.94</c:v>
                      </c:pt>
                      <c:pt idx="677">
                        <c:v>1.9</c:v>
                      </c:pt>
                      <c:pt idx="678">
                        <c:v>1.87</c:v>
                      </c:pt>
                      <c:pt idx="679">
                        <c:v>1.87</c:v>
                      </c:pt>
                      <c:pt idx="680">
                        <c:v>2.38</c:v>
                      </c:pt>
                      <c:pt idx="681">
                        <c:v>3.7</c:v>
                      </c:pt>
                      <c:pt idx="682">
                        <c:v>3.17</c:v>
                      </c:pt>
                      <c:pt idx="683">
                        <c:v>2.95</c:v>
                      </c:pt>
                      <c:pt idx="684">
                        <c:v>3.04</c:v>
                      </c:pt>
                      <c:pt idx="685">
                        <c:v>3.08</c:v>
                      </c:pt>
                      <c:pt idx="686">
                        <c:v>3.44</c:v>
                      </c:pt>
                      <c:pt idx="687">
                        <c:v>3.55</c:v>
                      </c:pt>
                      <c:pt idx="688">
                        <c:v>3.38</c:v>
                      </c:pt>
                      <c:pt idx="689">
                        <c:v>3.58</c:v>
                      </c:pt>
                      <c:pt idx="690">
                        <c:v>3.27</c:v>
                      </c:pt>
                      <c:pt idx="691">
                        <c:v>3.62</c:v>
                      </c:pt>
                      <c:pt idx="692">
                        <c:v>3.51</c:v>
                      </c:pt>
                      <c:pt idx="693">
                        <c:v>3.36</c:v>
                      </c:pt>
                      <c:pt idx="694">
                        <c:v>3.26</c:v>
                      </c:pt>
                      <c:pt idx="695">
                        <c:v>3.74</c:v>
                      </c:pt>
                      <c:pt idx="696">
                        <c:v>3.6</c:v>
                      </c:pt>
                      <c:pt idx="697">
                        <c:v>3.39</c:v>
                      </c:pt>
                      <c:pt idx="698">
                        <c:v>3.29</c:v>
                      </c:pt>
                      <c:pt idx="699">
                        <c:v>3.05</c:v>
                      </c:pt>
                      <c:pt idx="700">
                        <c:v>3.04</c:v>
                      </c:pt>
                      <c:pt idx="701">
                        <c:v>3</c:v>
                      </c:pt>
                      <c:pt idx="702">
                        <c:v>2.88</c:v>
                      </c:pt>
                      <c:pt idx="703">
                        <c:v>2.79</c:v>
                      </c:pt>
                      <c:pt idx="704">
                        <c:v>2.7</c:v>
                      </c:pt>
                      <c:pt idx="705">
                        <c:v>2.84</c:v>
                      </c:pt>
                      <c:pt idx="706">
                        <c:v>2.72</c:v>
                      </c:pt>
                      <c:pt idx="707">
                        <c:v>3.36</c:v>
                      </c:pt>
                      <c:pt idx="708">
                        <c:v>3.56</c:v>
                      </c:pt>
                      <c:pt idx="709">
                        <c:v>3.45</c:v>
                      </c:pt>
                      <c:pt idx="710">
                        <c:v>3.33</c:v>
                      </c:pt>
                      <c:pt idx="711">
                        <c:v>3.27</c:v>
                      </c:pt>
                      <c:pt idx="712">
                        <c:v>3.25</c:v>
                      </c:pt>
                      <c:pt idx="713">
                        <c:v>3.25</c:v>
                      </c:pt>
                      <c:pt idx="714">
                        <c:v>3.49</c:v>
                      </c:pt>
                      <c:pt idx="715">
                        <c:v>3.45</c:v>
                      </c:pt>
                      <c:pt idx="716">
                        <c:v>3.28</c:v>
                      </c:pt>
                      <c:pt idx="717">
                        <c:v>3.29</c:v>
                      </c:pt>
                      <c:pt idx="718">
                        <c:v>3.24</c:v>
                      </c:pt>
                      <c:pt idx="719">
                        <c:v>3.16</c:v>
                      </c:pt>
                      <c:pt idx="720">
                        <c:v>3.3</c:v>
                      </c:pt>
                      <c:pt idx="721">
                        <c:v>3.2</c:v>
                      </c:pt>
                      <c:pt idx="722">
                        <c:v>3.05</c:v>
                      </c:pt>
                      <c:pt idx="723">
                        <c:v>2.98</c:v>
                      </c:pt>
                      <c:pt idx="724">
                        <c:v>2.98</c:v>
                      </c:pt>
                      <c:pt idx="725">
                        <c:v>2.99</c:v>
                      </c:pt>
                      <c:pt idx="726">
                        <c:v>2.99</c:v>
                      </c:pt>
                      <c:pt idx="727">
                        <c:v>2.98</c:v>
                      </c:pt>
                      <c:pt idx="728">
                        <c:v>3</c:v>
                      </c:pt>
                      <c:pt idx="729">
                        <c:v>2.95</c:v>
                      </c:pt>
                      <c:pt idx="730">
                        <c:v>2.9</c:v>
                      </c:pt>
                      <c:pt idx="731">
                        <c:v>2.85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92B-43DC-ABEC-13A7A059DAAA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DATOS!$AG$3:$AG$734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2.78</c:v>
                      </c:pt>
                      <c:pt idx="1">
                        <c:v>2.7</c:v>
                      </c:pt>
                      <c:pt idx="2">
                        <c:v>2.62</c:v>
                      </c:pt>
                      <c:pt idx="3">
                        <c:v>2.56</c:v>
                      </c:pt>
                      <c:pt idx="4">
                        <c:v>2.5</c:v>
                      </c:pt>
                      <c:pt idx="5">
                        <c:v>2.46</c:v>
                      </c:pt>
                      <c:pt idx="6">
                        <c:v>2.42</c:v>
                      </c:pt>
                      <c:pt idx="7">
                        <c:v>2.4</c:v>
                      </c:pt>
                      <c:pt idx="8">
                        <c:v>2.34</c:v>
                      </c:pt>
                      <c:pt idx="9">
                        <c:v>2.2999999999999998</c:v>
                      </c:pt>
                      <c:pt idx="10">
                        <c:v>2.1800000000000002</c:v>
                      </c:pt>
                      <c:pt idx="11">
                        <c:v>2.08</c:v>
                      </c:pt>
                      <c:pt idx="12">
                        <c:v>1.97</c:v>
                      </c:pt>
                      <c:pt idx="13">
                        <c:v>1.94</c:v>
                      </c:pt>
                      <c:pt idx="14">
                        <c:v>1.84</c:v>
                      </c:pt>
                      <c:pt idx="15">
                        <c:v>1.82</c:v>
                      </c:pt>
                      <c:pt idx="16">
                        <c:v>1.77</c:v>
                      </c:pt>
                      <c:pt idx="17">
                        <c:v>1.8</c:v>
                      </c:pt>
                      <c:pt idx="18">
                        <c:v>1.88</c:v>
                      </c:pt>
                      <c:pt idx="19">
                        <c:v>1.84</c:v>
                      </c:pt>
                      <c:pt idx="20">
                        <c:v>1.85</c:v>
                      </c:pt>
                      <c:pt idx="21">
                        <c:v>1.84</c:v>
                      </c:pt>
                      <c:pt idx="22">
                        <c:v>1.85</c:v>
                      </c:pt>
                      <c:pt idx="23">
                        <c:v>1.9</c:v>
                      </c:pt>
                      <c:pt idx="24">
                        <c:v>1.85</c:v>
                      </c:pt>
                      <c:pt idx="25">
                        <c:v>1.92</c:v>
                      </c:pt>
                      <c:pt idx="26">
                        <c:v>1.85</c:v>
                      </c:pt>
                      <c:pt idx="27">
                        <c:v>1.58</c:v>
                      </c:pt>
                      <c:pt idx="28">
                        <c:v>1.83</c:v>
                      </c:pt>
                      <c:pt idx="29">
                        <c:v>1.78</c:v>
                      </c:pt>
                      <c:pt idx="30">
                        <c:v>1.75</c:v>
                      </c:pt>
                      <c:pt idx="31">
                        <c:v>1.8</c:v>
                      </c:pt>
                      <c:pt idx="32">
                        <c:v>1.85</c:v>
                      </c:pt>
                      <c:pt idx="33">
                        <c:v>1.92</c:v>
                      </c:pt>
                      <c:pt idx="34">
                        <c:v>1.7</c:v>
                      </c:pt>
                      <c:pt idx="35">
                        <c:v>1.76</c:v>
                      </c:pt>
                      <c:pt idx="36">
                        <c:v>1.75</c:v>
                      </c:pt>
                      <c:pt idx="37">
                        <c:v>1.8</c:v>
                      </c:pt>
                      <c:pt idx="38">
                        <c:v>1.8</c:v>
                      </c:pt>
                      <c:pt idx="39">
                        <c:v>2.0299999999999998</c:v>
                      </c:pt>
                      <c:pt idx="40">
                        <c:v>2.08</c:v>
                      </c:pt>
                      <c:pt idx="41">
                        <c:v>2.0099999999999998</c:v>
                      </c:pt>
                      <c:pt idx="42">
                        <c:v>2.06</c:v>
                      </c:pt>
                      <c:pt idx="43">
                        <c:v>2.15</c:v>
                      </c:pt>
                      <c:pt idx="44">
                        <c:v>2.1</c:v>
                      </c:pt>
                      <c:pt idx="45">
                        <c:v>2.1800000000000002</c:v>
                      </c:pt>
                      <c:pt idx="46">
                        <c:v>2.04</c:v>
                      </c:pt>
                      <c:pt idx="47">
                        <c:v>2.0299999999999998</c:v>
                      </c:pt>
                      <c:pt idx="48">
                        <c:v>1.94</c:v>
                      </c:pt>
                      <c:pt idx="49">
                        <c:v>1.95</c:v>
                      </c:pt>
                      <c:pt idx="50">
                        <c:v>2</c:v>
                      </c:pt>
                      <c:pt idx="51">
                        <c:v>2.31</c:v>
                      </c:pt>
                      <c:pt idx="52">
                        <c:v>2.14</c:v>
                      </c:pt>
                      <c:pt idx="53">
                        <c:v>2.16</c:v>
                      </c:pt>
                      <c:pt idx="54">
                        <c:v>2.2400000000000002</c:v>
                      </c:pt>
                      <c:pt idx="55">
                        <c:v>2.44</c:v>
                      </c:pt>
                      <c:pt idx="56">
                        <c:v>2.5</c:v>
                      </c:pt>
                      <c:pt idx="57">
                        <c:v>2.4700000000000002</c:v>
                      </c:pt>
                      <c:pt idx="58">
                        <c:v>2.37</c:v>
                      </c:pt>
                      <c:pt idx="59">
                        <c:v>2.2799999999999998</c:v>
                      </c:pt>
                      <c:pt idx="60">
                        <c:v>2.15</c:v>
                      </c:pt>
                      <c:pt idx="61">
                        <c:v>2.0699999999999998</c:v>
                      </c:pt>
                      <c:pt idx="62">
                        <c:v>2</c:v>
                      </c:pt>
                      <c:pt idx="63">
                        <c:v>2.04</c:v>
                      </c:pt>
                      <c:pt idx="64">
                        <c:v>1.84</c:v>
                      </c:pt>
                      <c:pt idx="65">
                        <c:v>1.84</c:v>
                      </c:pt>
                      <c:pt idx="66">
                        <c:v>1.78</c:v>
                      </c:pt>
                      <c:pt idx="67">
                        <c:v>1.73</c:v>
                      </c:pt>
                      <c:pt idx="68">
                        <c:v>1.7</c:v>
                      </c:pt>
                      <c:pt idx="69">
                        <c:v>1.69</c:v>
                      </c:pt>
                      <c:pt idx="70">
                        <c:v>1.66</c:v>
                      </c:pt>
                      <c:pt idx="71">
                        <c:v>1.75</c:v>
                      </c:pt>
                      <c:pt idx="72">
                        <c:v>1.85</c:v>
                      </c:pt>
                      <c:pt idx="73">
                        <c:v>1.65</c:v>
                      </c:pt>
                      <c:pt idx="74">
                        <c:v>1.6</c:v>
                      </c:pt>
                      <c:pt idx="75">
                        <c:v>1.6</c:v>
                      </c:pt>
                      <c:pt idx="76">
                        <c:v>1.57</c:v>
                      </c:pt>
                      <c:pt idx="77">
                        <c:v>1.55</c:v>
                      </c:pt>
                      <c:pt idx="78">
                        <c:v>1.52</c:v>
                      </c:pt>
                      <c:pt idx="79">
                        <c:v>1.51</c:v>
                      </c:pt>
                      <c:pt idx="80">
                        <c:v>1.49</c:v>
                      </c:pt>
                      <c:pt idx="81">
                        <c:v>1.49</c:v>
                      </c:pt>
                      <c:pt idx="82">
                        <c:v>1.48</c:v>
                      </c:pt>
                      <c:pt idx="83">
                        <c:v>1.48</c:v>
                      </c:pt>
                      <c:pt idx="84">
                        <c:v>1.47</c:v>
                      </c:pt>
                      <c:pt idx="85">
                        <c:v>1.46</c:v>
                      </c:pt>
                      <c:pt idx="86">
                        <c:v>1.43</c:v>
                      </c:pt>
                      <c:pt idx="87">
                        <c:v>1.3</c:v>
                      </c:pt>
                      <c:pt idx="88">
                        <c:v>1.23</c:v>
                      </c:pt>
                      <c:pt idx="89">
                        <c:v>1.29</c:v>
                      </c:pt>
                      <c:pt idx="90">
                        <c:v>1.35</c:v>
                      </c:pt>
                      <c:pt idx="91">
                        <c:v>1.3</c:v>
                      </c:pt>
                      <c:pt idx="92">
                        <c:v>1.27</c:v>
                      </c:pt>
                      <c:pt idx="93">
                        <c:v>1.31</c:v>
                      </c:pt>
                      <c:pt idx="94">
                        <c:v>1.28</c:v>
                      </c:pt>
                      <c:pt idx="95">
                        <c:v>1.25</c:v>
                      </c:pt>
                      <c:pt idx="96">
                        <c:v>1.23</c:v>
                      </c:pt>
                      <c:pt idx="97">
                        <c:v>1.3</c:v>
                      </c:pt>
                      <c:pt idx="98">
                        <c:v>1.45</c:v>
                      </c:pt>
                      <c:pt idx="99">
                        <c:v>1.68</c:v>
                      </c:pt>
                      <c:pt idx="100">
                        <c:v>1.69</c:v>
                      </c:pt>
                      <c:pt idx="101">
                        <c:v>1.68</c:v>
                      </c:pt>
                      <c:pt idx="102">
                        <c:v>1.55</c:v>
                      </c:pt>
                      <c:pt idx="103">
                        <c:v>1.59</c:v>
                      </c:pt>
                      <c:pt idx="104">
                        <c:v>1.56</c:v>
                      </c:pt>
                      <c:pt idx="105">
                        <c:v>1.51</c:v>
                      </c:pt>
                      <c:pt idx="106">
                        <c:v>1.49</c:v>
                      </c:pt>
                      <c:pt idx="107">
                        <c:v>1.45</c:v>
                      </c:pt>
                      <c:pt idx="108">
                        <c:v>1.4</c:v>
                      </c:pt>
                      <c:pt idx="109">
                        <c:v>1.39</c:v>
                      </c:pt>
                      <c:pt idx="110">
                        <c:v>1.36</c:v>
                      </c:pt>
                      <c:pt idx="111">
                        <c:v>1.2</c:v>
                      </c:pt>
                      <c:pt idx="112">
                        <c:v>1.1599999999999999</c:v>
                      </c:pt>
                      <c:pt idx="113">
                        <c:v>1.18</c:v>
                      </c:pt>
                      <c:pt idx="114">
                        <c:v>1.17</c:v>
                      </c:pt>
                      <c:pt idx="115">
                        <c:v>1.17</c:v>
                      </c:pt>
                      <c:pt idx="116">
                        <c:v>1.1499999999999999</c:v>
                      </c:pt>
                      <c:pt idx="117">
                        <c:v>1.1000000000000001</c:v>
                      </c:pt>
                      <c:pt idx="118">
                        <c:v>1.02</c:v>
                      </c:pt>
                      <c:pt idx="119">
                        <c:v>1.01</c:v>
                      </c:pt>
                      <c:pt idx="120">
                        <c:v>1</c:v>
                      </c:pt>
                      <c:pt idx="121">
                        <c:v>0.98</c:v>
                      </c:pt>
                      <c:pt idx="122">
                        <c:v>0.96</c:v>
                      </c:pt>
                      <c:pt idx="123">
                        <c:v>0.96</c:v>
                      </c:pt>
                      <c:pt idx="124">
                        <c:v>0.95</c:v>
                      </c:pt>
                      <c:pt idx="125">
                        <c:v>0.95</c:v>
                      </c:pt>
                      <c:pt idx="126">
                        <c:v>0.94</c:v>
                      </c:pt>
                      <c:pt idx="127">
                        <c:v>0.98</c:v>
                      </c:pt>
                      <c:pt idx="128">
                        <c:v>1</c:v>
                      </c:pt>
                      <c:pt idx="129">
                        <c:v>1.01</c:v>
                      </c:pt>
                      <c:pt idx="130">
                        <c:v>1.03</c:v>
                      </c:pt>
                      <c:pt idx="131">
                        <c:v>1.03</c:v>
                      </c:pt>
                      <c:pt idx="132">
                        <c:v>1.05</c:v>
                      </c:pt>
                      <c:pt idx="133">
                        <c:v>1.03</c:v>
                      </c:pt>
                      <c:pt idx="134">
                        <c:v>1.01</c:v>
                      </c:pt>
                      <c:pt idx="135">
                        <c:v>1.03</c:v>
                      </c:pt>
                      <c:pt idx="136">
                        <c:v>1.1499999999999999</c:v>
                      </c:pt>
                      <c:pt idx="137">
                        <c:v>1.1299999999999999</c:v>
                      </c:pt>
                      <c:pt idx="138">
                        <c:v>1.1000000000000001</c:v>
                      </c:pt>
                      <c:pt idx="139">
                        <c:v>1.07</c:v>
                      </c:pt>
                      <c:pt idx="140">
                        <c:v>1.05</c:v>
                      </c:pt>
                      <c:pt idx="141">
                        <c:v>1.07</c:v>
                      </c:pt>
                      <c:pt idx="142">
                        <c:v>1.06</c:v>
                      </c:pt>
                      <c:pt idx="143">
                        <c:v>1.03</c:v>
                      </c:pt>
                      <c:pt idx="144">
                        <c:v>1</c:v>
                      </c:pt>
                      <c:pt idx="145">
                        <c:v>0.98</c:v>
                      </c:pt>
                      <c:pt idx="146">
                        <c:v>0.97</c:v>
                      </c:pt>
                      <c:pt idx="147">
                        <c:v>1.01</c:v>
                      </c:pt>
                      <c:pt idx="148">
                        <c:v>1.05</c:v>
                      </c:pt>
                      <c:pt idx="149">
                        <c:v>1.54</c:v>
                      </c:pt>
                      <c:pt idx="150">
                        <c:v>1.3</c:v>
                      </c:pt>
                      <c:pt idx="151">
                        <c:v>1.4</c:v>
                      </c:pt>
                      <c:pt idx="152">
                        <c:v>1.64</c:v>
                      </c:pt>
                      <c:pt idx="153">
                        <c:v>1.56</c:v>
                      </c:pt>
                      <c:pt idx="154">
                        <c:v>1.4</c:v>
                      </c:pt>
                      <c:pt idx="155">
                        <c:v>1.57</c:v>
                      </c:pt>
                      <c:pt idx="156">
                        <c:v>1.62</c:v>
                      </c:pt>
                      <c:pt idx="157">
                        <c:v>1.64</c:v>
                      </c:pt>
                      <c:pt idx="158">
                        <c:v>1.55</c:v>
                      </c:pt>
                      <c:pt idx="159">
                        <c:v>1.5</c:v>
                      </c:pt>
                      <c:pt idx="160">
                        <c:v>1.48</c:v>
                      </c:pt>
                      <c:pt idx="161">
                        <c:v>1.88</c:v>
                      </c:pt>
                      <c:pt idx="162">
                        <c:v>1.86</c:v>
                      </c:pt>
                      <c:pt idx="163">
                        <c:v>1.77</c:v>
                      </c:pt>
                      <c:pt idx="164">
                        <c:v>2</c:v>
                      </c:pt>
                      <c:pt idx="165">
                        <c:v>1.94</c:v>
                      </c:pt>
                      <c:pt idx="166">
                        <c:v>2</c:v>
                      </c:pt>
                      <c:pt idx="167">
                        <c:v>2.36</c:v>
                      </c:pt>
                      <c:pt idx="168">
                        <c:v>2.2400000000000002</c:v>
                      </c:pt>
                      <c:pt idx="169">
                        <c:v>2.2200000000000002</c:v>
                      </c:pt>
                      <c:pt idx="170">
                        <c:v>2.1800000000000002</c:v>
                      </c:pt>
                      <c:pt idx="171">
                        <c:v>2.36</c:v>
                      </c:pt>
                      <c:pt idx="172">
                        <c:v>2.59</c:v>
                      </c:pt>
                      <c:pt idx="173">
                        <c:v>2.56</c:v>
                      </c:pt>
                      <c:pt idx="174">
                        <c:v>2.8</c:v>
                      </c:pt>
                      <c:pt idx="175">
                        <c:v>3.08</c:v>
                      </c:pt>
                      <c:pt idx="176">
                        <c:v>2.9</c:v>
                      </c:pt>
                      <c:pt idx="177">
                        <c:v>2.93</c:v>
                      </c:pt>
                      <c:pt idx="178">
                        <c:v>3.07</c:v>
                      </c:pt>
                      <c:pt idx="179">
                        <c:v>3.28</c:v>
                      </c:pt>
                      <c:pt idx="180">
                        <c:v>2.82</c:v>
                      </c:pt>
                      <c:pt idx="181">
                        <c:v>2.62</c:v>
                      </c:pt>
                      <c:pt idx="182">
                        <c:v>2.8</c:v>
                      </c:pt>
                      <c:pt idx="183">
                        <c:v>2.8</c:v>
                      </c:pt>
                      <c:pt idx="184">
                        <c:v>3.12</c:v>
                      </c:pt>
                      <c:pt idx="185">
                        <c:v>3.1</c:v>
                      </c:pt>
                      <c:pt idx="186">
                        <c:v>3.63</c:v>
                      </c:pt>
                      <c:pt idx="187">
                        <c:v>3.63</c:v>
                      </c:pt>
                      <c:pt idx="188">
                        <c:v>3.4</c:v>
                      </c:pt>
                      <c:pt idx="189">
                        <c:v>3.62</c:v>
                      </c:pt>
                      <c:pt idx="190">
                        <c:v>3.44</c:v>
                      </c:pt>
                      <c:pt idx="191">
                        <c:v>3.25</c:v>
                      </c:pt>
                      <c:pt idx="192">
                        <c:v>3.06</c:v>
                      </c:pt>
                      <c:pt idx="193">
                        <c:v>3.06</c:v>
                      </c:pt>
                      <c:pt idx="194">
                        <c:v>3.25</c:v>
                      </c:pt>
                      <c:pt idx="195">
                        <c:v>3.1</c:v>
                      </c:pt>
                      <c:pt idx="196">
                        <c:v>3.04</c:v>
                      </c:pt>
                      <c:pt idx="197">
                        <c:v>2.93</c:v>
                      </c:pt>
                      <c:pt idx="198">
                        <c:v>2.75</c:v>
                      </c:pt>
                      <c:pt idx="199">
                        <c:v>2.7</c:v>
                      </c:pt>
                      <c:pt idx="200">
                        <c:v>2.83</c:v>
                      </c:pt>
                      <c:pt idx="201">
                        <c:v>2.83</c:v>
                      </c:pt>
                      <c:pt idx="202">
                        <c:v>2.82</c:v>
                      </c:pt>
                      <c:pt idx="203">
                        <c:v>2.78</c:v>
                      </c:pt>
                      <c:pt idx="204">
                        <c:v>2.68</c:v>
                      </c:pt>
                      <c:pt idx="205">
                        <c:v>2.68</c:v>
                      </c:pt>
                      <c:pt idx="206">
                        <c:v>2.64</c:v>
                      </c:pt>
                      <c:pt idx="207">
                        <c:v>2.59</c:v>
                      </c:pt>
                      <c:pt idx="208">
                        <c:v>2.68</c:v>
                      </c:pt>
                      <c:pt idx="209">
                        <c:v>2.66</c:v>
                      </c:pt>
                      <c:pt idx="210">
                        <c:v>2.5499999999999998</c:v>
                      </c:pt>
                      <c:pt idx="211">
                        <c:v>2.73</c:v>
                      </c:pt>
                      <c:pt idx="212">
                        <c:v>2.5</c:v>
                      </c:pt>
                      <c:pt idx="213">
                        <c:v>2.4</c:v>
                      </c:pt>
                      <c:pt idx="214">
                        <c:v>2.39</c:v>
                      </c:pt>
                      <c:pt idx="215">
                        <c:v>2.34</c:v>
                      </c:pt>
                      <c:pt idx="216">
                        <c:v>2.74</c:v>
                      </c:pt>
                      <c:pt idx="217">
                        <c:v>2.7</c:v>
                      </c:pt>
                      <c:pt idx="218">
                        <c:v>2.78</c:v>
                      </c:pt>
                      <c:pt idx="219">
                        <c:v>3.82</c:v>
                      </c:pt>
                      <c:pt idx="220">
                        <c:v>4.0599999999999996</c:v>
                      </c:pt>
                      <c:pt idx="221">
                        <c:v>3.8</c:v>
                      </c:pt>
                      <c:pt idx="222">
                        <c:v>3.95</c:v>
                      </c:pt>
                      <c:pt idx="223">
                        <c:v>4</c:v>
                      </c:pt>
                      <c:pt idx="224">
                        <c:v>3.8</c:v>
                      </c:pt>
                      <c:pt idx="225">
                        <c:v>3.78</c:v>
                      </c:pt>
                      <c:pt idx="226">
                        <c:v>3.84</c:v>
                      </c:pt>
                      <c:pt idx="227">
                        <c:v>3.8</c:v>
                      </c:pt>
                      <c:pt idx="228">
                        <c:v>4.3499999999999996</c:v>
                      </c:pt>
                      <c:pt idx="229">
                        <c:v>5.05</c:v>
                      </c:pt>
                      <c:pt idx="230">
                        <c:v>4.95</c:v>
                      </c:pt>
                      <c:pt idx="231">
                        <c:v>4.46</c:v>
                      </c:pt>
                      <c:pt idx="232">
                        <c:v>4.54</c:v>
                      </c:pt>
                      <c:pt idx="233">
                        <c:v>4.82</c:v>
                      </c:pt>
                      <c:pt idx="234">
                        <c:v>4.66</c:v>
                      </c:pt>
                      <c:pt idx="235">
                        <c:v>4.54</c:v>
                      </c:pt>
                      <c:pt idx="236">
                        <c:v>4.4800000000000004</c:v>
                      </c:pt>
                      <c:pt idx="237">
                        <c:v>4.41</c:v>
                      </c:pt>
                      <c:pt idx="238">
                        <c:v>4.1399999999999997</c:v>
                      </c:pt>
                      <c:pt idx="239">
                        <c:v>4.2300000000000004</c:v>
                      </c:pt>
                      <c:pt idx="240">
                        <c:v>4.3499999999999996</c:v>
                      </c:pt>
                      <c:pt idx="241">
                        <c:v>4.38</c:v>
                      </c:pt>
                      <c:pt idx="242">
                        <c:v>4.3</c:v>
                      </c:pt>
                      <c:pt idx="243">
                        <c:v>4.05</c:v>
                      </c:pt>
                      <c:pt idx="244">
                        <c:v>4.08</c:v>
                      </c:pt>
                      <c:pt idx="245">
                        <c:v>3.8</c:v>
                      </c:pt>
                      <c:pt idx="246">
                        <c:v>3.7</c:v>
                      </c:pt>
                      <c:pt idx="247">
                        <c:v>3.64</c:v>
                      </c:pt>
                      <c:pt idx="248">
                        <c:v>3.65</c:v>
                      </c:pt>
                      <c:pt idx="249">
                        <c:v>3.56</c:v>
                      </c:pt>
                      <c:pt idx="250">
                        <c:v>3.45</c:v>
                      </c:pt>
                      <c:pt idx="251">
                        <c:v>3.35</c:v>
                      </c:pt>
                      <c:pt idx="252">
                        <c:v>3.76</c:v>
                      </c:pt>
                      <c:pt idx="253">
                        <c:v>3.72</c:v>
                      </c:pt>
                      <c:pt idx="254">
                        <c:v>3.56</c:v>
                      </c:pt>
                      <c:pt idx="255">
                        <c:v>3.57</c:v>
                      </c:pt>
                      <c:pt idx="256">
                        <c:v>3.25</c:v>
                      </c:pt>
                      <c:pt idx="257">
                        <c:v>3.2</c:v>
                      </c:pt>
                      <c:pt idx="258">
                        <c:v>3.28</c:v>
                      </c:pt>
                      <c:pt idx="259">
                        <c:v>3.15</c:v>
                      </c:pt>
                      <c:pt idx="260">
                        <c:v>3.16</c:v>
                      </c:pt>
                      <c:pt idx="261">
                        <c:v>3.07</c:v>
                      </c:pt>
                      <c:pt idx="262">
                        <c:v>3</c:v>
                      </c:pt>
                      <c:pt idx="263">
                        <c:v>2.92</c:v>
                      </c:pt>
                      <c:pt idx="264">
                        <c:v>2.9</c:v>
                      </c:pt>
                      <c:pt idx="265">
                        <c:v>2.84</c:v>
                      </c:pt>
                      <c:pt idx="266">
                        <c:v>2.76</c:v>
                      </c:pt>
                      <c:pt idx="267">
                        <c:v>2.76</c:v>
                      </c:pt>
                      <c:pt idx="268">
                        <c:v>2.68</c:v>
                      </c:pt>
                      <c:pt idx="269">
                        <c:v>2.64</c:v>
                      </c:pt>
                      <c:pt idx="270">
                        <c:v>2.7</c:v>
                      </c:pt>
                      <c:pt idx="271">
                        <c:v>2.66</c:v>
                      </c:pt>
                      <c:pt idx="272">
                        <c:v>2.7</c:v>
                      </c:pt>
                      <c:pt idx="273">
                        <c:v>2.57</c:v>
                      </c:pt>
                      <c:pt idx="274">
                        <c:v>2.52</c:v>
                      </c:pt>
                      <c:pt idx="275">
                        <c:v>2.78</c:v>
                      </c:pt>
                      <c:pt idx="276">
                        <c:v>2.95</c:v>
                      </c:pt>
                      <c:pt idx="277">
                        <c:v>2.81</c:v>
                      </c:pt>
                      <c:pt idx="278">
                        <c:v>2.75</c:v>
                      </c:pt>
                      <c:pt idx="279">
                        <c:v>2.8</c:v>
                      </c:pt>
                      <c:pt idx="280">
                        <c:v>3.2</c:v>
                      </c:pt>
                      <c:pt idx="281">
                        <c:v>3.28</c:v>
                      </c:pt>
                      <c:pt idx="282">
                        <c:v>4.04</c:v>
                      </c:pt>
                      <c:pt idx="283">
                        <c:v>3.9</c:v>
                      </c:pt>
                      <c:pt idx="284">
                        <c:v>3.57</c:v>
                      </c:pt>
                      <c:pt idx="285">
                        <c:v>3.36</c:v>
                      </c:pt>
                      <c:pt idx="286">
                        <c:v>3.35</c:v>
                      </c:pt>
                      <c:pt idx="287">
                        <c:v>3.32</c:v>
                      </c:pt>
                      <c:pt idx="288">
                        <c:v>3.31</c:v>
                      </c:pt>
                      <c:pt idx="289">
                        <c:v>3.28</c:v>
                      </c:pt>
                      <c:pt idx="290">
                        <c:v>4</c:v>
                      </c:pt>
                      <c:pt idx="291">
                        <c:v>3.85</c:v>
                      </c:pt>
                      <c:pt idx="292">
                        <c:v>3.56</c:v>
                      </c:pt>
                      <c:pt idx="293">
                        <c:v>3.47</c:v>
                      </c:pt>
                      <c:pt idx="294">
                        <c:v>3.93</c:v>
                      </c:pt>
                      <c:pt idx="295">
                        <c:v>4.07</c:v>
                      </c:pt>
                      <c:pt idx="296">
                        <c:v>4.4400000000000004</c:v>
                      </c:pt>
                      <c:pt idx="297">
                        <c:v>4.68</c:v>
                      </c:pt>
                      <c:pt idx="298">
                        <c:v>4.18</c:v>
                      </c:pt>
                      <c:pt idx="299">
                        <c:v>3.8</c:v>
                      </c:pt>
                      <c:pt idx="300">
                        <c:v>4</c:v>
                      </c:pt>
                      <c:pt idx="301">
                        <c:v>4.0999999999999996</c:v>
                      </c:pt>
                      <c:pt idx="302">
                        <c:v>4.22</c:v>
                      </c:pt>
                      <c:pt idx="303">
                        <c:v>4.34</c:v>
                      </c:pt>
                      <c:pt idx="304">
                        <c:v>4.5</c:v>
                      </c:pt>
                      <c:pt idx="305">
                        <c:v>4.6900000000000004</c:v>
                      </c:pt>
                      <c:pt idx="306">
                        <c:v>4.7</c:v>
                      </c:pt>
                      <c:pt idx="307">
                        <c:v>4.58</c:v>
                      </c:pt>
                      <c:pt idx="308">
                        <c:v>4.37</c:v>
                      </c:pt>
                      <c:pt idx="309">
                        <c:v>4.24</c:v>
                      </c:pt>
                      <c:pt idx="310">
                        <c:v>4.34</c:v>
                      </c:pt>
                      <c:pt idx="311">
                        <c:v>4.2699999999999996</c:v>
                      </c:pt>
                      <c:pt idx="312">
                        <c:v>4.3</c:v>
                      </c:pt>
                      <c:pt idx="313">
                        <c:v>4.0999999999999996</c:v>
                      </c:pt>
                      <c:pt idx="314">
                        <c:v>4</c:v>
                      </c:pt>
                      <c:pt idx="315">
                        <c:v>3.8</c:v>
                      </c:pt>
                      <c:pt idx="316">
                        <c:v>3.6</c:v>
                      </c:pt>
                      <c:pt idx="317">
                        <c:v>3.55</c:v>
                      </c:pt>
                      <c:pt idx="318">
                        <c:v>3.55</c:v>
                      </c:pt>
                      <c:pt idx="319">
                        <c:v>3.5</c:v>
                      </c:pt>
                      <c:pt idx="320">
                        <c:v>3.56</c:v>
                      </c:pt>
                      <c:pt idx="321">
                        <c:v>3.4</c:v>
                      </c:pt>
                      <c:pt idx="322">
                        <c:v>3.27</c:v>
                      </c:pt>
                      <c:pt idx="323">
                        <c:v>3.44</c:v>
                      </c:pt>
                      <c:pt idx="324">
                        <c:v>3.15</c:v>
                      </c:pt>
                      <c:pt idx="325">
                        <c:v>3.05</c:v>
                      </c:pt>
                      <c:pt idx="326">
                        <c:v>2.93</c:v>
                      </c:pt>
                      <c:pt idx="327">
                        <c:v>2.82</c:v>
                      </c:pt>
                      <c:pt idx="328">
                        <c:v>2.74</c:v>
                      </c:pt>
                      <c:pt idx="329">
                        <c:v>2.75</c:v>
                      </c:pt>
                      <c:pt idx="330">
                        <c:v>2.63</c:v>
                      </c:pt>
                      <c:pt idx="331">
                        <c:v>2.58</c:v>
                      </c:pt>
                      <c:pt idx="332">
                        <c:v>2.5299999999999998</c:v>
                      </c:pt>
                      <c:pt idx="333">
                        <c:v>2.5</c:v>
                      </c:pt>
                      <c:pt idx="334">
                        <c:v>2.54</c:v>
                      </c:pt>
                      <c:pt idx="335">
                        <c:v>2.4900000000000002</c:v>
                      </c:pt>
                      <c:pt idx="336">
                        <c:v>2.4500000000000002</c:v>
                      </c:pt>
                      <c:pt idx="337">
                        <c:v>2.41</c:v>
                      </c:pt>
                      <c:pt idx="338">
                        <c:v>2.52</c:v>
                      </c:pt>
                      <c:pt idx="339">
                        <c:v>2.48</c:v>
                      </c:pt>
                      <c:pt idx="340">
                        <c:v>2.4500000000000002</c:v>
                      </c:pt>
                      <c:pt idx="341">
                        <c:v>2.4700000000000002</c:v>
                      </c:pt>
                      <c:pt idx="342">
                        <c:v>2.52</c:v>
                      </c:pt>
                      <c:pt idx="343">
                        <c:v>2.44</c:v>
                      </c:pt>
                      <c:pt idx="344">
                        <c:v>2.42</c:v>
                      </c:pt>
                      <c:pt idx="345">
                        <c:v>2.66</c:v>
                      </c:pt>
                      <c:pt idx="346">
                        <c:v>2.4</c:v>
                      </c:pt>
                      <c:pt idx="347">
                        <c:v>2.3199999999999998</c:v>
                      </c:pt>
                      <c:pt idx="348">
                        <c:v>2.4</c:v>
                      </c:pt>
                      <c:pt idx="349">
                        <c:v>2.1800000000000002</c:v>
                      </c:pt>
                      <c:pt idx="350">
                        <c:v>2.1800000000000002</c:v>
                      </c:pt>
                      <c:pt idx="351">
                        <c:v>2.25</c:v>
                      </c:pt>
                      <c:pt idx="352">
                        <c:v>2.2999999999999998</c:v>
                      </c:pt>
                      <c:pt idx="353">
                        <c:v>2.38</c:v>
                      </c:pt>
                      <c:pt idx="354">
                        <c:v>2.39</c:v>
                      </c:pt>
                      <c:pt idx="355">
                        <c:v>2.38</c:v>
                      </c:pt>
                      <c:pt idx="356">
                        <c:v>2.38</c:v>
                      </c:pt>
                      <c:pt idx="357">
                        <c:v>2.36</c:v>
                      </c:pt>
                      <c:pt idx="358">
                        <c:v>2.2999999999999998</c:v>
                      </c:pt>
                      <c:pt idx="359">
                        <c:v>2.29</c:v>
                      </c:pt>
                      <c:pt idx="360">
                        <c:v>2.27</c:v>
                      </c:pt>
                      <c:pt idx="361">
                        <c:v>2.23</c:v>
                      </c:pt>
                      <c:pt idx="362">
                        <c:v>2.19</c:v>
                      </c:pt>
                      <c:pt idx="363">
                        <c:v>2.1</c:v>
                      </c:pt>
                      <c:pt idx="364">
                        <c:v>2.1</c:v>
                      </c:pt>
                      <c:pt idx="365">
                        <c:v>2.09</c:v>
                      </c:pt>
                      <c:pt idx="366">
                        <c:v>2.0499999999999998</c:v>
                      </c:pt>
                      <c:pt idx="367">
                        <c:v>1.9</c:v>
                      </c:pt>
                      <c:pt idx="368">
                        <c:v>1.88</c:v>
                      </c:pt>
                      <c:pt idx="369">
                        <c:v>1.8</c:v>
                      </c:pt>
                      <c:pt idx="370">
                        <c:v>1.7</c:v>
                      </c:pt>
                      <c:pt idx="371">
                        <c:v>1.68</c:v>
                      </c:pt>
                      <c:pt idx="372">
                        <c:v>1.68</c:v>
                      </c:pt>
                      <c:pt idx="373">
                        <c:v>1.7</c:v>
                      </c:pt>
                      <c:pt idx="374">
                        <c:v>1.6</c:v>
                      </c:pt>
                      <c:pt idx="375">
                        <c:v>1.6</c:v>
                      </c:pt>
                      <c:pt idx="376">
                        <c:v>1.57</c:v>
                      </c:pt>
                      <c:pt idx="377">
                        <c:v>1.56</c:v>
                      </c:pt>
                      <c:pt idx="378">
                        <c:v>1.67</c:v>
                      </c:pt>
                      <c:pt idx="379">
                        <c:v>2</c:v>
                      </c:pt>
                      <c:pt idx="380">
                        <c:v>1.84</c:v>
                      </c:pt>
                      <c:pt idx="381">
                        <c:v>1.77</c:v>
                      </c:pt>
                      <c:pt idx="382">
                        <c:v>1.71</c:v>
                      </c:pt>
                      <c:pt idx="383">
                        <c:v>1.67</c:v>
                      </c:pt>
                      <c:pt idx="384">
                        <c:v>1.56</c:v>
                      </c:pt>
                      <c:pt idx="385">
                        <c:v>1.55</c:v>
                      </c:pt>
                      <c:pt idx="386">
                        <c:v>1.4</c:v>
                      </c:pt>
                      <c:pt idx="387">
                        <c:v>1.48</c:v>
                      </c:pt>
                      <c:pt idx="388">
                        <c:v>1.41</c:v>
                      </c:pt>
                      <c:pt idx="389">
                        <c:v>1.35</c:v>
                      </c:pt>
                      <c:pt idx="390">
                        <c:v>1.33</c:v>
                      </c:pt>
                      <c:pt idx="391">
                        <c:v>1.3</c:v>
                      </c:pt>
                      <c:pt idx="392">
                        <c:v>1.34</c:v>
                      </c:pt>
                      <c:pt idx="393">
                        <c:v>1.3</c:v>
                      </c:pt>
                      <c:pt idx="394">
                        <c:v>1.42</c:v>
                      </c:pt>
                      <c:pt idx="395">
                        <c:v>1.55</c:v>
                      </c:pt>
                      <c:pt idx="396">
                        <c:v>1.67</c:v>
                      </c:pt>
                      <c:pt idx="397">
                        <c:v>1.74</c:v>
                      </c:pt>
                      <c:pt idx="398">
                        <c:v>1.76</c:v>
                      </c:pt>
                      <c:pt idx="399">
                        <c:v>1.5</c:v>
                      </c:pt>
                      <c:pt idx="400">
                        <c:v>1.76</c:v>
                      </c:pt>
                      <c:pt idx="401">
                        <c:v>1.7</c:v>
                      </c:pt>
                      <c:pt idx="402">
                        <c:v>1.56</c:v>
                      </c:pt>
                      <c:pt idx="403">
                        <c:v>1.46</c:v>
                      </c:pt>
                      <c:pt idx="404">
                        <c:v>1.76</c:v>
                      </c:pt>
                      <c:pt idx="405">
                        <c:v>1.9</c:v>
                      </c:pt>
                      <c:pt idx="406">
                        <c:v>2.1800000000000002</c:v>
                      </c:pt>
                      <c:pt idx="407">
                        <c:v>2.36</c:v>
                      </c:pt>
                      <c:pt idx="408">
                        <c:v>2.25</c:v>
                      </c:pt>
                      <c:pt idx="409">
                        <c:v>2.2999999999999998</c:v>
                      </c:pt>
                      <c:pt idx="410">
                        <c:v>2.1</c:v>
                      </c:pt>
                      <c:pt idx="411">
                        <c:v>2.1</c:v>
                      </c:pt>
                      <c:pt idx="412">
                        <c:v>2.16</c:v>
                      </c:pt>
                      <c:pt idx="413">
                        <c:v>2.14</c:v>
                      </c:pt>
                      <c:pt idx="414">
                        <c:v>2.08</c:v>
                      </c:pt>
                      <c:pt idx="415">
                        <c:v>2.1</c:v>
                      </c:pt>
                      <c:pt idx="416">
                        <c:v>2</c:v>
                      </c:pt>
                      <c:pt idx="417">
                        <c:v>2.04</c:v>
                      </c:pt>
                      <c:pt idx="418">
                        <c:v>1.93</c:v>
                      </c:pt>
                      <c:pt idx="419">
                        <c:v>1.84</c:v>
                      </c:pt>
                      <c:pt idx="420">
                        <c:v>1.7</c:v>
                      </c:pt>
                      <c:pt idx="421">
                        <c:v>1.69</c:v>
                      </c:pt>
                      <c:pt idx="422">
                        <c:v>1.74</c:v>
                      </c:pt>
                      <c:pt idx="423">
                        <c:v>1.6</c:v>
                      </c:pt>
                      <c:pt idx="424">
                        <c:v>1.55</c:v>
                      </c:pt>
                      <c:pt idx="425">
                        <c:v>1.51</c:v>
                      </c:pt>
                      <c:pt idx="426">
                        <c:v>1.48</c:v>
                      </c:pt>
                      <c:pt idx="427">
                        <c:v>1.47</c:v>
                      </c:pt>
                      <c:pt idx="428">
                        <c:v>1.47</c:v>
                      </c:pt>
                      <c:pt idx="429">
                        <c:v>1.45</c:v>
                      </c:pt>
                      <c:pt idx="430">
                        <c:v>1.43</c:v>
                      </c:pt>
                      <c:pt idx="431">
                        <c:v>1.4</c:v>
                      </c:pt>
                      <c:pt idx="432">
                        <c:v>1.38</c:v>
                      </c:pt>
                      <c:pt idx="433">
                        <c:v>1.34</c:v>
                      </c:pt>
                      <c:pt idx="434">
                        <c:v>1.33</c:v>
                      </c:pt>
                      <c:pt idx="435">
                        <c:v>1.32</c:v>
                      </c:pt>
                      <c:pt idx="436">
                        <c:v>1.3</c:v>
                      </c:pt>
                      <c:pt idx="437">
                        <c:v>1.29</c:v>
                      </c:pt>
                      <c:pt idx="438">
                        <c:v>1.27</c:v>
                      </c:pt>
                      <c:pt idx="439">
                        <c:v>1.25</c:v>
                      </c:pt>
                      <c:pt idx="440">
                        <c:v>1.2</c:v>
                      </c:pt>
                      <c:pt idx="441">
                        <c:v>1.2</c:v>
                      </c:pt>
                      <c:pt idx="442">
                        <c:v>1.18</c:v>
                      </c:pt>
                      <c:pt idx="443">
                        <c:v>1.17</c:v>
                      </c:pt>
                      <c:pt idx="444">
                        <c:v>1.2</c:v>
                      </c:pt>
                      <c:pt idx="445">
                        <c:v>1.17</c:v>
                      </c:pt>
                      <c:pt idx="446">
                        <c:v>1.1599999999999999</c:v>
                      </c:pt>
                      <c:pt idx="447">
                        <c:v>1.1499999999999999</c:v>
                      </c:pt>
                      <c:pt idx="448">
                        <c:v>1.1299999999999999</c:v>
                      </c:pt>
                      <c:pt idx="449">
                        <c:v>1.1200000000000001</c:v>
                      </c:pt>
                      <c:pt idx="450">
                        <c:v>1.1000000000000001</c:v>
                      </c:pt>
                      <c:pt idx="451">
                        <c:v>1.1000000000000001</c:v>
                      </c:pt>
                      <c:pt idx="452">
                        <c:v>1.0900000000000001</c:v>
                      </c:pt>
                      <c:pt idx="453">
                        <c:v>1.1200000000000001</c:v>
                      </c:pt>
                      <c:pt idx="454">
                        <c:v>1.8</c:v>
                      </c:pt>
                      <c:pt idx="455">
                        <c:v>1.6</c:v>
                      </c:pt>
                      <c:pt idx="456">
                        <c:v>1.73</c:v>
                      </c:pt>
                      <c:pt idx="457">
                        <c:v>2.04</c:v>
                      </c:pt>
                      <c:pt idx="458">
                        <c:v>1.68</c:v>
                      </c:pt>
                      <c:pt idx="459">
                        <c:v>1.6</c:v>
                      </c:pt>
                      <c:pt idx="460">
                        <c:v>1.55</c:v>
                      </c:pt>
                      <c:pt idx="461">
                        <c:v>1.53</c:v>
                      </c:pt>
                      <c:pt idx="462">
                        <c:v>1.5</c:v>
                      </c:pt>
                      <c:pt idx="463">
                        <c:v>1.6</c:v>
                      </c:pt>
                      <c:pt idx="464">
                        <c:v>1.4</c:v>
                      </c:pt>
                      <c:pt idx="465">
                        <c:v>1.4</c:v>
                      </c:pt>
                      <c:pt idx="466">
                        <c:v>1.39</c:v>
                      </c:pt>
                      <c:pt idx="467">
                        <c:v>1.36</c:v>
                      </c:pt>
                      <c:pt idx="468">
                        <c:v>1.35</c:v>
                      </c:pt>
                      <c:pt idx="469">
                        <c:v>1.35</c:v>
                      </c:pt>
                      <c:pt idx="470">
                        <c:v>1.62</c:v>
                      </c:pt>
                      <c:pt idx="471">
                        <c:v>1.55</c:v>
                      </c:pt>
                      <c:pt idx="472">
                        <c:v>1.53</c:v>
                      </c:pt>
                      <c:pt idx="473">
                        <c:v>1.92</c:v>
                      </c:pt>
                      <c:pt idx="474">
                        <c:v>2.17</c:v>
                      </c:pt>
                      <c:pt idx="475">
                        <c:v>2.1</c:v>
                      </c:pt>
                      <c:pt idx="476">
                        <c:v>2.1800000000000002</c:v>
                      </c:pt>
                      <c:pt idx="477">
                        <c:v>2.2000000000000002</c:v>
                      </c:pt>
                      <c:pt idx="478">
                        <c:v>2.1800000000000002</c:v>
                      </c:pt>
                      <c:pt idx="479">
                        <c:v>2.14</c:v>
                      </c:pt>
                      <c:pt idx="480">
                        <c:v>2.25</c:v>
                      </c:pt>
                      <c:pt idx="481">
                        <c:v>2.08</c:v>
                      </c:pt>
                      <c:pt idx="482">
                        <c:v>2.13</c:v>
                      </c:pt>
                      <c:pt idx="483">
                        <c:v>2.14</c:v>
                      </c:pt>
                      <c:pt idx="484">
                        <c:v>2.1</c:v>
                      </c:pt>
                      <c:pt idx="485">
                        <c:v>2</c:v>
                      </c:pt>
                      <c:pt idx="486">
                        <c:v>1.94</c:v>
                      </c:pt>
                      <c:pt idx="487">
                        <c:v>1.86</c:v>
                      </c:pt>
                      <c:pt idx="488">
                        <c:v>1.94</c:v>
                      </c:pt>
                      <c:pt idx="489">
                        <c:v>2.0099999999999998</c:v>
                      </c:pt>
                      <c:pt idx="490">
                        <c:v>2.2000000000000002</c:v>
                      </c:pt>
                      <c:pt idx="491">
                        <c:v>2</c:v>
                      </c:pt>
                      <c:pt idx="492">
                        <c:v>1.8</c:v>
                      </c:pt>
                      <c:pt idx="493">
                        <c:v>1.75</c:v>
                      </c:pt>
                      <c:pt idx="494">
                        <c:v>1.7</c:v>
                      </c:pt>
                      <c:pt idx="495">
                        <c:v>1.69</c:v>
                      </c:pt>
                      <c:pt idx="496">
                        <c:v>1.67</c:v>
                      </c:pt>
                      <c:pt idx="497">
                        <c:v>1.66</c:v>
                      </c:pt>
                      <c:pt idx="498">
                        <c:v>1.63</c:v>
                      </c:pt>
                      <c:pt idx="499">
                        <c:v>1.79</c:v>
                      </c:pt>
                      <c:pt idx="500">
                        <c:v>1.7</c:v>
                      </c:pt>
                      <c:pt idx="501">
                        <c:v>1.65</c:v>
                      </c:pt>
                      <c:pt idx="502">
                        <c:v>1.6</c:v>
                      </c:pt>
                      <c:pt idx="503">
                        <c:v>1.6</c:v>
                      </c:pt>
                      <c:pt idx="504">
                        <c:v>1.59</c:v>
                      </c:pt>
                      <c:pt idx="505">
                        <c:v>1.56</c:v>
                      </c:pt>
                      <c:pt idx="506">
                        <c:v>1.54</c:v>
                      </c:pt>
                      <c:pt idx="507">
                        <c:v>1.52</c:v>
                      </c:pt>
                      <c:pt idx="508">
                        <c:v>1.51</c:v>
                      </c:pt>
                      <c:pt idx="509">
                        <c:v>1.23</c:v>
                      </c:pt>
                      <c:pt idx="510">
                        <c:v>1.1599999999999999</c:v>
                      </c:pt>
                      <c:pt idx="511">
                        <c:v>1.1499999999999999</c:v>
                      </c:pt>
                      <c:pt idx="512">
                        <c:v>1.1299999999999999</c:v>
                      </c:pt>
                      <c:pt idx="513">
                        <c:v>1.1299999999999999</c:v>
                      </c:pt>
                      <c:pt idx="514">
                        <c:v>1.1200000000000001</c:v>
                      </c:pt>
                      <c:pt idx="515">
                        <c:v>1.6</c:v>
                      </c:pt>
                      <c:pt idx="516">
                        <c:v>1.7</c:v>
                      </c:pt>
                      <c:pt idx="517">
                        <c:v>1.6</c:v>
                      </c:pt>
                      <c:pt idx="518">
                        <c:v>1.58</c:v>
                      </c:pt>
                      <c:pt idx="519">
                        <c:v>1.48</c:v>
                      </c:pt>
                      <c:pt idx="520">
                        <c:v>1.43</c:v>
                      </c:pt>
                      <c:pt idx="521">
                        <c:v>1.39</c:v>
                      </c:pt>
                      <c:pt idx="522">
                        <c:v>1.38</c:v>
                      </c:pt>
                      <c:pt idx="523">
                        <c:v>1.39</c:v>
                      </c:pt>
                      <c:pt idx="524">
                        <c:v>1.41</c:v>
                      </c:pt>
                      <c:pt idx="525">
                        <c:v>1.34</c:v>
                      </c:pt>
                      <c:pt idx="526">
                        <c:v>1.32</c:v>
                      </c:pt>
                      <c:pt idx="527">
                        <c:v>1.35</c:v>
                      </c:pt>
                      <c:pt idx="528">
                        <c:v>1.32</c:v>
                      </c:pt>
                      <c:pt idx="529">
                        <c:v>1.27</c:v>
                      </c:pt>
                      <c:pt idx="530">
                        <c:v>1.24</c:v>
                      </c:pt>
                      <c:pt idx="531">
                        <c:v>1.1299999999999999</c:v>
                      </c:pt>
                      <c:pt idx="532">
                        <c:v>1.17</c:v>
                      </c:pt>
                      <c:pt idx="533">
                        <c:v>1.25</c:v>
                      </c:pt>
                      <c:pt idx="534">
                        <c:v>1.26</c:v>
                      </c:pt>
                      <c:pt idx="535">
                        <c:v>1.37</c:v>
                      </c:pt>
                      <c:pt idx="536">
                        <c:v>1.39</c:v>
                      </c:pt>
                      <c:pt idx="537">
                        <c:v>1.44</c:v>
                      </c:pt>
                      <c:pt idx="538">
                        <c:v>1.38</c:v>
                      </c:pt>
                      <c:pt idx="539">
                        <c:v>1.5</c:v>
                      </c:pt>
                      <c:pt idx="540">
                        <c:v>1.46</c:v>
                      </c:pt>
                      <c:pt idx="541">
                        <c:v>1.38</c:v>
                      </c:pt>
                      <c:pt idx="542">
                        <c:v>1.28</c:v>
                      </c:pt>
                      <c:pt idx="543">
                        <c:v>1.36</c:v>
                      </c:pt>
                      <c:pt idx="544">
                        <c:v>1.28</c:v>
                      </c:pt>
                      <c:pt idx="545">
                        <c:v>1.2</c:v>
                      </c:pt>
                      <c:pt idx="546">
                        <c:v>1.4</c:v>
                      </c:pt>
                      <c:pt idx="547">
                        <c:v>1.3</c:v>
                      </c:pt>
                      <c:pt idx="548">
                        <c:v>1.22</c:v>
                      </c:pt>
                      <c:pt idx="549">
                        <c:v>1.18</c:v>
                      </c:pt>
                      <c:pt idx="550">
                        <c:v>1.17</c:v>
                      </c:pt>
                      <c:pt idx="551">
                        <c:v>1.1499999999999999</c:v>
                      </c:pt>
                      <c:pt idx="552">
                        <c:v>1.1299999999999999</c:v>
                      </c:pt>
                      <c:pt idx="553">
                        <c:v>1.1299999999999999</c:v>
                      </c:pt>
                      <c:pt idx="554">
                        <c:v>1.1499999999999999</c:v>
                      </c:pt>
                      <c:pt idx="555">
                        <c:v>1.1599999999999999</c:v>
                      </c:pt>
                      <c:pt idx="556">
                        <c:v>1.1399999999999999</c:v>
                      </c:pt>
                      <c:pt idx="557">
                        <c:v>1.1299999999999999</c:v>
                      </c:pt>
                      <c:pt idx="558">
                        <c:v>1.1200000000000001</c:v>
                      </c:pt>
                      <c:pt idx="559">
                        <c:v>1.2</c:v>
                      </c:pt>
                      <c:pt idx="560">
                        <c:v>1.25</c:v>
                      </c:pt>
                      <c:pt idx="561">
                        <c:v>1.37</c:v>
                      </c:pt>
                      <c:pt idx="562">
                        <c:v>1.63</c:v>
                      </c:pt>
                      <c:pt idx="563">
                        <c:v>1.97</c:v>
                      </c:pt>
                      <c:pt idx="564">
                        <c:v>2.4</c:v>
                      </c:pt>
                      <c:pt idx="565">
                        <c:v>2.5</c:v>
                      </c:pt>
                      <c:pt idx="566">
                        <c:v>2.3199999999999998</c:v>
                      </c:pt>
                      <c:pt idx="567">
                        <c:v>2.2000000000000002</c:v>
                      </c:pt>
                      <c:pt idx="568">
                        <c:v>2.58</c:v>
                      </c:pt>
                      <c:pt idx="569">
                        <c:v>2.82</c:v>
                      </c:pt>
                      <c:pt idx="570">
                        <c:v>2.75</c:v>
                      </c:pt>
                      <c:pt idx="571">
                        <c:v>2.52</c:v>
                      </c:pt>
                      <c:pt idx="572">
                        <c:v>2.48</c:v>
                      </c:pt>
                      <c:pt idx="573">
                        <c:v>2.54</c:v>
                      </c:pt>
                      <c:pt idx="574">
                        <c:v>2.79</c:v>
                      </c:pt>
                      <c:pt idx="575">
                        <c:v>3.35</c:v>
                      </c:pt>
                      <c:pt idx="576">
                        <c:v>3.32</c:v>
                      </c:pt>
                      <c:pt idx="577">
                        <c:v>3.36</c:v>
                      </c:pt>
                      <c:pt idx="578">
                        <c:v>2.86</c:v>
                      </c:pt>
                      <c:pt idx="579">
                        <c:v>2.77</c:v>
                      </c:pt>
                      <c:pt idx="580">
                        <c:v>2.76</c:v>
                      </c:pt>
                      <c:pt idx="581">
                        <c:v>3.12</c:v>
                      </c:pt>
                      <c:pt idx="582">
                        <c:v>3.48</c:v>
                      </c:pt>
                      <c:pt idx="583">
                        <c:v>3.4</c:v>
                      </c:pt>
                      <c:pt idx="584">
                        <c:v>3.62</c:v>
                      </c:pt>
                      <c:pt idx="585">
                        <c:v>3.79</c:v>
                      </c:pt>
                      <c:pt idx="586">
                        <c:v>3.9</c:v>
                      </c:pt>
                      <c:pt idx="587">
                        <c:v>3.82</c:v>
                      </c:pt>
                      <c:pt idx="588">
                        <c:v>4.2</c:v>
                      </c:pt>
                      <c:pt idx="589">
                        <c:v>4.58</c:v>
                      </c:pt>
                      <c:pt idx="590">
                        <c:v>4.18</c:v>
                      </c:pt>
                      <c:pt idx="591">
                        <c:v>4.01</c:v>
                      </c:pt>
                      <c:pt idx="592">
                        <c:v>3.84</c:v>
                      </c:pt>
                      <c:pt idx="593">
                        <c:v>3.69</c:v>
                      </c:pt>
                      <c:pt idx="594">
                        <c:v>3.52</c:v>
                      </c:pt>
                      <c:pt idx="595">
                        <c:v>3.38</c:v>
                      </c:pt>
                      <c:pt idx="596">
                        <c:v>3.19</c:v>
                      </c:pt>
                      <c:pt idx="597">
                        <c:v>3.14</c:v>
                      </c:pt>
                      <c:pt idx="598">
                        <c:v>3.09</c:v>
                      </c:pt>
                      <c:pt idx="599">
                        <c:v>3.4</c:v>
                      </c:pt>
                      <c:pt idx="600">
                        <c:v>3.2</c:v>
                      </c:pt>
                      <c:pt idx="601">
                        <c:v>3.3</c:v>
                      </c:pt>
                      <c:pt idx="602">
                        <c:v>3.92</c:v>
                      </c:pt>
                      <c:pt idx="603">
                        <c:v>4</c:v>
                      </c:pt>
                      <c:pt idx="604">
                        <c:v>4.08</c:v>
                      </c:pt>
                      <c:pt idx="605">
                        <c:v>4.1500000000000004</c:v>
                      </c:pt>
                      <c:pt idx="606">
                        <c:v>4.42</c:v>
                      </c:pt>
                      <c:pt idx="607">
                        <c:v>4.7</c:v>
                      </c:pt>
                      <c:pt idx="608">
                        <c:v>4.67</c:v>
                      </c:pt>
                      <c:pt idx="609">
                        <c:v>4.9000000000000004</c:v>
                      </c:pt>
                      <c:pt idx="610">
                        <c:v>5.0599999999999996</c:v>
                      </c:pt>
                      <c:pt idx="611">
                        <c:v>4.9000000000000004</c:v>
                      </c:pt>
                      <c:pt idx="612">
                        <c:v>4.74</c:v>
                      </c:pt>
                      <c:pt idx="613">
                        <c:v>4.7300000000000004</c:v>
                      </c:pt>
                      <c:pt idx="614">
                        <c:v>4.62</c:v>
                      </c:pt>
                      <c:pt idx="615">
                        <c:v>4.5999999999999996</c:v>
                      </c:pt>
                      <c:pt idx="616">
                        <c:v>4.95</c:v>
                      </c:pt>
                      <c:pt idx="617">
                        <c:v>4.9400000000000004</c:v>
                      </c:pt>
                      <c:pt idx="618">
                        <c:v>4.6399999999999997</c:v>
                      </c:pt>
                      <c:pt idx="619">
                        <c:v>4.6399999999999997</c:v>
                      </c:pt>
                      <c:pt idx="620">
                        <c:v>4.4000000000000004</c:v>
                      </c:pt>
                      <c:pt idx="621">
                        <c:v>4.26</c:v>
                      </c:pt>
                      <c:pt idx="622">
                        <c:v>4.22</c:v>
                      </c:pt>
                      <c:pt idx="623">
                        <c:v>4.04</c:v>
                      </c:pt>
                      <c:pt idx="624">
                        <c:v>4.2</c:v>
                      </c:pt>
                      <c:pt idx="625">
                        <c:v>4.8600000000000003</c:v>
                      </c:pt>
                      <c:pt idx="626">
                        <c:v>4.6500000000000004</c:v>
                      </c:pt>
                      <c:pt idx="627">
                        <c:v>4.25</c:v>
                      </c:pt>
                      <c:pt idx="628">
                        <c:v>4.1500000000000004</c:v>
                      </c:pt>
                      <c:pt idx="629">
                        <c:v>4.0599999999999996</c:v>
                      </c:pt>
                      <c:pt idx="630">
                        <c:v>4.03</c:v>
                      </c:pt>
                      <c:pt idx="631">
                        <c:v>4.1399999999999997</c:v>
                      </c:pt>
                      <c:pt idx="632">
                        <c:v>4.08</c:v>
                      </c:pt>
                      <c:pt idx="633">
                        <c:v>4.0199999999999996</c:v>
                      </c:pt>
                      <c:pt idx="634">
                        <c:v>4.05</c:v>
                      </c:pt>
                      <c:pt idx="635">
                        <c:v>3.97</c:v>
                      </c:pt>
                      <c:pt idx="636">
                        <c:v>3.85</c:v>
                      </c:pt>
                      <c:pt idx="637">
                        <c:v>3.7</c:v>
                      </c:pt>
                      <c:pt idx="638">
                        <c:v>3.6</c:v>
                      </c:pt>
                      <c:pt idx="639">
                        <c:v>3.58</c:v>
                      </c:pt>
                      <c:pt idx="640">
                        <c:v>3.57</c:v>
                      </c:pt>
                      <c:pt idx="641">
                        <c:v>3.52</c:v>
                      </c:pt>
                      <c:pt idx="642">
                        <c:v>3.48</c:v>
                      </c:pt>
                      <c:pt idx="643">
                        <c:v>3.39</c:v>
                      </c:pt>
                      <c:pt idx="644">
                        <c:v>3.34</c:v>
                      </c:pt>
                      <c:pt idx="645">
                        <c:v>3.27</c:v>
                      </c:pt>
                      <c:pt idx="646">
                        <c:v>3.15</c:v>
                      </c:pt>
                      <c:pt idx="647">
                        <c:v>3.2</c:v>
                      </c:pt>
                      <c:pt idx="648">
                        <c:v>3.09</c:v>
                      </c:pt>
                      <c:pt idx="649">
                        <c:v>3</c:v>
                      </c:pt>
                      <c:pt idx="650">
                        <c:v>2.94</c:v>
                      </c:pt>
                      <c:pt idx="651">
                        <c:v>2.9</c:v>
                      </c:pt>
                      <c:pt idx="652">
                        <c:v>2.66</c:v>
                      </c:pt>
                      <c:pt idx="653">
                        <c:v>3.37</c:v>
                      </c:pt>
                      <c:pt idx="654">
                        <c:v>3.2</c:v>
                      </c:pt>
                      <c:pt idx="655">
                        <c:v>2.97</c:v>
                      </c:pt>
                      <c:pt idx="656">
                        <c:v>2.93</c:v>
                      </c:pt>
                      <c:pt idx="657">
                        <c:v>2.84</c:v>
                      </c:pt>
                      <c:pt idx="658">
                        <c:v>2.86</c:v>
                      </c:pt>
                      <c:pt idx="659">
                        <c:v>2.88</c:v>
                      </c:pt>
                      <c:pt idx="660">
                        <c:v>2.72</c:v>
                      </c:pt>
                      <c:pt idx="661">
                        <c:v>2.7</c:v>
                      </c:pt>
                      <c:pt idx="662">
                        <c:v>2.62</c:v>
                      </c:pt>
                      <c:pt idx="663">
                        <c:v>2.6</c:v>
                      </c:pt>
                      <c:pt idx="664">
                        <c:v>2.62</c:v>
                      </c:pt>
                      <c:pt idx="665">
                        <c:v>2.66</c:v>
                      </c:pt>
                      <c:pt idx="666">
                        <c:v>2.8</c:v>
                      </c:pt>
                      <c:pt idx="667">
                        <c:v>3.06</c:v>
                      </c:pt>
                      <c:pt idx="668">
                        <c:v>3.23</c:v>
                      </c:pt>
                      <c:pt idx="669">
                        <c:v>3.7</c:v>
                      </c:pt>
                      <c:pt idx="670">
                        <c:v>4.0199999999999996</c:v>
                      </c:pt>
                      <c:pt idx="671">
                        <c:v>3.8</c:v>
                      </c:pt>
                      <c:pt idx="672">
                        <c:v>4</c:v>
                      </c:pt>
                      <c:pt idx="673">
                        <c:v>4.4800000000000004</c:v>
                      </c:pt>
                      <c:pt idx="674">
                        <c:v>4.54</c:v>
                      </c:pt>
                      <c:pt idx="675">
                        <c:v>4.3600000000000003</c:v>
                      </c:pt>
                      <c:pt idx="676">
                        <c:v>4.2</c:v>
                      </c:pt>
                      <c:pt idx="677">
                        <c:v>4.0599999999999996</c:v>
                      </c:pt>
                      <c:pt idx="678">
                        <c:v>3.9</c:v>
                      </c:pt>
                      <c:pt idx="679">
                        <c:v>3.92</c:v>
                      </c:pt>
                      <c:pt idx="680">
                        <c:v>3.85</c:v>
                      </c:pt>
                      <c:pt idx="681">
                        <c:v>3.8</c:v>
                      </c:pt>
                      <c:pt idx="682">
                        <c:v>3.88</c:v>
                      </c:pt>
                      <c:pt idx="683">
                        <c:v>3.78</c:v>
                      </c:pt>
                      <c:pt idx="684">
                        <c:v>3.64</c:v>
                      </c:pt>
                      <c:pt idx="685">
                        <c:v>3.65</c:v>
                      </c:pt>
                      <c:pt idx="686">
                        <c:v>3.57</c:v>
                      </c:pt>
                      <c:pt idx="687">
                        <c:v>3.6</c:v>
                      </c:pt>
                      <c:pt idx="688">
                        <c:v>3.6</c:v>
                      </c:pt>
                      <c:pt idx="689">
                        <c:v>3.45</c:v>
                      </c:pt>
                      <c:pt idx="690">
                        <c:v>3.36</c:v>
                      </c:pt>
                      <c:pt idx="691">
                        <c:v>3.31</c:v>
                      </c:pt>
                      <c:pt idx="692">
                        <c:v>3.35</c:v>
                      </c:pt>
                      <c:pt idx="693">
                        <c:v>3.57</c:v>
                      </c:pt>
                      <c:pt idx="694">
                        <c:v>3.6</c:v>
                      </c:pt>
                      <c:pt idx="695">
                        <c:v>3.49</c:v>
                      </c:pt>
                      <c:pt idx="696">
                        <c:v>3.96</c:v>
                      </c:pt>
                      <c:pt idx="697">
                        <c:v>3.9</c:v>
                      </c:pt>
                      <c:pt idx="698">
                        <c:v>4.0999999999999996</c:v>
                      </c:pt>
                      <c:pt idx="699">
                        <c:v>4.5</c:v>
                      </c:pt>
                      <c:pt idx="700">
                        <c:v>4.87</c:v>
                      </c:pt>
                      <c:pt idx="701">
                        <c:v>5.08</c:v>
                      </c:pt>
                      <c:pt idx="702">
                        <c:v>5.36</c:v>
                      </c:pt>
                      <c:pt idx="703">
                        <c:v>5.58</c:v>
                      </c:pt>
                      <c:pt idx="704">
                        <c:v>5.68</c:v>
                      </c:pt>
                      <c:pt idx="705">
                        <c:v>5.56</c:v>
                      </c:pt>
                      <c:pt idx="706">
                        <c:v>5.5</c:v>
                      </c:pt>
                      <c:pt idx="707">
                        <c:v>5.5</c:v>
                      </c:pt>
                      <c:pt idx="708">
                        <c:v>5.33</c:v>
                      </c:pt>
                      <c:pt idx="709">
                        <c:v>5.2</c:v>
                      </c:pt>
                      <c:pt idx="710">
                        <c:v>5.13</c:v>
                      </c:pt>
                      <c:pt idx="711">
                        <c:v>5.03</c:v>
                      </c:pt>
                      <c:pt idx="712">
                        <c:v>4.96</c:v>
                      </c:pt>
                      <c:pt idx="713">
                        <c:v>4.5599999999999996</c:v>
                      </c:pt>
                      <c:pt idx="714">
                        <c:v>4.8600000000000003</c:v>
                      </c:pt>
                      <c:pt idx="715">
                        <c:v>4.8499999999999996</c:v>
                      </c:pt>
                      <c:pt idx="716">
                        <c:v>4.8499999999999996</c:v>
                      </c:pt>
                      <c:pt idx="717">
                        <c:v>4.82</c:v>
                      </c:pt>
                      <c:pt idx="718">
                        <c:v>4.8</c:v>
                      </c:pt>
                      <c:pt idx="719">
                        <c:v>5</c:v>
                      </c:pt>
                      <c:pt idx="720">
                        <c:v>5.03</c:v>
                      </c:pt>
                      <c:pt idx="721">
                        <c:v>5.0199999999999996</c:v>
                      </c:pt>
                      <c:pt idx="722">
                        <c:v>4.95</c:v>
                      </c:pt>
                      <c:pt idx="723">
                        <c:v>4.8600000000000003</c:v>
                      </c:pt>
                      <c:pt idx="724">
                        <c:v>4.8</c:v>
                      </c:pt>
                      <c:pt idx="725">
                        <c:v>4.76</c:v>
                      </c:pt>
                      <c:pt idx="726">
                        <c:v>4.62</c:v>
                      </c:pt>
                      <c:pt idx="727">
                        <c:v>4.57</c:v>
                      </c:pt>
                      <c:pt idx="728">
                        <c:v>4.5</c:v>
                      </c:pt>
                      <c:pt idx="729">
                        <c:v>4.4800000000000004</c:v>
                      </c:pt>
                      <c:pt idx="730">
                        <c:v>4.45</c:v>
                      </c:pt>
                      <c:pt idx="731">
                        <c:v>4.42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C92B-43DC-ABEC-13A7A059DAAA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DATOS!$AH$3:$AH$734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4.34</c:v>
                      </c:pt>
                      <c:pt idx="1">
                        <c:v>4.2699999999999996</c:v>
                      </c:pt>
                      <c:pt idx="2">
                        <c:v>4.1500000000000004</c:v>
                      </c:pt>
                      <c:pt idx="3">
                        <c:v>4.08</c:v>
                      </c:pt>
                      <c:pt idx="4">
                        <c:v>3.94</c:v>
                      </c:pt>
                      <c:pt idx="5">
                        <c:v>3.86</c:v>
                      </c:pt>
                      <c:pt idx="6">
                        <c:v>3.85</c:v>
                      </c:pt>
                      <c:pt idx="7">
                        <c:v>3.75</c:v>
                      </c:pt>
                      <c:pt idx="8">
                        <c:v>3.65</c:v>
                      </c:pt>
                      <c:pt idx="9">
                        <c:v>3.64</c:v>
                      </c:pt>
                      <c:pt idx="10">
                        <c:v>3.59</c:v>
                      </c:pt>
                      <c:pt idx="11">
                        <c:v>3.58</c:v>
                      </c:pt>
                      <c:pt idx="12">
                        <c:v>3.54</c:v>
                      </c:pt>
                      <c:pt idx="13">
                        <c:v>3.53</c:v>
                      </c:pt>
                      <c:pt idx="14">
                        <c:v>3.48</c:v>
                      </c:pt>
                      <c:pt idx="15">
                        <c:v>3.38</c:v>
                      </c:pt>
                      <c:pt idx="16">
                        <c:v>3.3</c:v>
                      </c:pt>
                      <c:pt idx="17">
                        <c:v>3.6</c:v>
                      </c:pt>
                      <c:pt idx="18">
                        <c:v>3.57</c:v>
                      </c:pt>
                      <c:pt idx="19">
                        <c:v>3.46</c:v>
                      </c:pt>
                      <c:pt idx="20">
                        <c:v>3.44</c:v>
                      </c:pt>
                      <c:pt idx="21">
                        <c:v>3.45</c:v>
                      </c:pt>
                      <c:pt idx="22">
                        <c:v>3.45</c:v>
                      </c:pt>
                      <c:pt idx="23">
                        <c:v>3.49</c:v>
                      </c:pt>
                      <c:pt idx="24">
                        <c:v>3.5</c:v>
                      </c:pt>
                      <c:pt idx="25">
                        <c:v>3.48</c:v>
                      </c:pt>
                      <c:pt idx="26">
                        <c:v>3.42</c:v>
                      </c:pt>
                      <c:pt idx="27">
                        <c:v>3.35</c:v>
                      </c:pt>
                      <c:pt idx="28">
                        <c:v>3.3</c:v>
                      </c:pt>
                      <c:pt idx="29">
                        <c:v>3.22</c:v>
                      </c:pt>
                      <c:pt idx="30">
                        <c:v>3.25</c:v>
                      </c:pt>
                      <c:pt idx="31">
                        <c:v>3.35</c:v>
                      </c:pt>
                      <c:pt idx="32">
                        <c:v>3.39</c:v>
                      </c:pt>
                      <c:pt idx="33">
                        <c:v>3.67</c:v>
                      </c:pt>
                      <c:pt idx="34">
                        <c:v>3.45</c:v>
                      </c:pt>
                      <c:pt idx="35">
                        <c:v>3.32</c:v>
                      </c:pt>
                      <c:pt idx="36">
                        <c:v>3.22</c:v>
                      </c:pt>
                      <c:pt idx="37">
                        <c:v>3.18</c:v>
                      </c:pt>
                      <c:pt idx="38">
                        <c:v>3.12</c:v>
                      </c:pt>
                      <c:pt idx="39">
                        <c:v>3.12</c:v>
                      </c:pt>
                      <c:pt idx="40">
                        <c:v>3.06</c:v>
                      </c:pt>
                      <c:pt idx="41">
                        <c:v>3.05</c:v>
                      </c:pt>
                      <c:pt idx="42">
                        <c:v>3</c:v>
                      </c:pt>
                      <c:pt idx="43">
                        <c:v>2.98</c:v>
                      </c:pt>
                      <c:pt idx="44">
                        <c:v>2.96</c:v>
                      </c:pt>
                      <c:pt idx="45">
                        <c:v>2.9</c:v>
                      </c:pt>
                      <c:pt idx="46">
                        <c:v>2.85</c:v>
                      </c:pt>
                      <c:pt idx="47">
                        <c:v>2.74</c:v>
                      </c:pt>
                      <c:pt idx="48">
                        <c:v>2.78</c:v>
                      </c:pt>
                      <c:pt idx="49">
                        <c:v>2.8</c:v>
                      </c:pt>
                      <c:pt idx="50">
                        <c:v>3.04</c:v>
                      </c:pt>
                      <c:pt idx="51">
                        <c:v>3.26</c:v>
                      </c:pt>
                      <c:pt idx="52">
                        <c:v>3.15</c:v>
                      </c:pt>
                      <c:pt idx="53">
                        <c:v>3.26</c:v>
                      </c:pt>
                      <c:pt idx="54">
                        <c:v>3.68</c:v>
                      </c:pt>
                      <c:pt idx="55">
                        <c:v>3.45</c:v>
                      </c:pt>
                      <c:pt idx="56">
                        <c:v>3.3</c:v>
                      </c:pt>
                      <c:pt idx="57">
                        <c:v>3.18</c:v>
                      </c:pt>
                      <c:pt idx="58">
                        <c:v>3.06</c:v>
                      </c:pt>
                      <c:pt idx="59">
                        <c:v>3.05</c:v>
                      </c:pt>
                      <c:pt idx="60">
                        <c:v>3.06</c:v>
                      </c:pt>
                      <c:pt idx="61">
                        <c:v>3.25</c:v>
                      </c:pt>
                      <c:pt idx="62">
                        <c:v>3.28</c:v>
                      </c:pt>
                      <c:pt idx="63">
                        <c:v>3.24</c:v>
                      </c:pt>
                      <c:pt idx="64">
                        <c:v>3.2</c:v>
                      </c:pt>
                      <c:pt idx="65">
                        <c:v>3.16</c:v>
                      </c:pt>
                      <c:pt idx="66">
                        <c:v>3.07</c:v>
                      </c:pt>
                      <c:pt idx="67">
                        <c:v>3.05</c:v>
                      </c:pt>
                      <c:pt idx="68">
                        <c:v>3.05</c:v>
                      </c:pt>
                      <c:pt idx="69">
                        <c:v>3.04</c:v>
                      </c:pt>
                      <c:pt idx="70">
                        <c:v>3</c:v>
                      </c:pt>
                      <c:pt idx="71">
                        <c:v>2.98</c:v>
                      </c:pt>
                      <c:pt idx="72">
                        <c:v>2.96</c:v>
                      </c:pt>
                      <c:pt idx="73">
                        <c:v>2.96</c:v>
                      </c:pt>
                      <c:pt idx="74">
                        <c:v>2.95</c:v>
                      </c:pt>
                      <c:pt idx="75">
                        <c:v>2.98</c:v>
                      </c:pt>
                      <c:pt idx="76">
                        <c:v>2.92</c:v>
                      </c:pt>
                      <c:pt idx="77">
                        <c:v>2.89</c:v>
                      </c:pt>
                      <c:pt idx="78">
                        <c:v>2.86</c:v>
                      </c:pt>
                      <c:pt idx="79">
                        <c:v>2.88</c:v>
                      </c:pt>
                      <c:pt idx="80">
                        <c:v>2.82</c:v>
                      </c:pt>
                      <c:pt idx="81">
                        <c:v>2.8</c:v>
                      </c:pt>
                      <c:pt idx="82">
                        <c:v>2.86</c:v>
                      </c:pt>
                      <c:pt idx="83">
                        <c:v>2.8</c:v>
                      </c:pt>
                      <c:pt idx="84">
                        <c:v>2.73</c:v>
                      </c:pt>
                      <c:pt idx="85">
                        <c:v>2.7</c:v>
                      </c:pt>
                      <c:pt idx="86">
                        <c:v>2.8</c:v>
                      </c:pt>
                      <c:pt idx="87">
                        <c:v>2.8</c:v>
                      </c:pt>
                      <c:pt idx="88">
                        <c:v>2.8</c:v>
                      </c:pt>
                      <c:pt idx="89">
                        <c:v>2.82</c:v>
                      </c:pt>
                      <c:pt idx="90">
                        <c:v>2.75</c:v>
                      </c:pt>
                      <c:pt idx="91">
                        <c:v>2.75</c:v>
                      </c:pt>
                      <c:pt idx="92">
                        <c:v>2.78</c:v>
                      </c:pt>
                      <c:pt idx="93">
                        <c:v>2.78</c:v>
                      </c:pt>
                      <c:pt idx="94">
                        <c:v>3</c:v>
                      </c:pt>
                      <c:pt idx="95">
                        <c:v>3.1</c:v>
                      </c:pt>
                      <c:pt idx="96">
                        <c:v>3.01</c:v>
                      </c:pt>
                      <c:pt idx="97">
                        <c:v>2.84</c:v>
                      </c:pt>
                      <c:pt idx="98">
                        <c:v>2.7</c:v>
                      </c:pt>
                      <c:pt idx="99">
                        <c:v>4.42</c:v>
                      </c:pt>
                      <c:pt idx="100">
                        <c:v>4.18</c:v>
                      </c:pt>
                      <c:pt idx="101">
                        <c:v>4.3</c:v>
                      </c:pt>
                      <c:pt idx="102">
                        <c:v>4.49</c:v>
                      </c:pt>
                      <c:pt idx="103">
                        <c:v>4.9000000000000004</c:v>
                      </c:pt>
                      <c:pt idx="104">
                        <c:v>4.6399999999999997</c:v>
                      </c:pt>
                      <c:pt idx="105">
                        <c:v>4.9800000000000004</c:v>
                      </c:pt>
                      <c:pt idx="106">
                        <c:v>4.72</c:v>
                      </c:pt>
                      <c:pt idx="107">
                        <c:v>4.62</c:v>
                      </c:pt>
                      <c:pt idx="108">
                        <c:v>4.5</c:v>
                      </c:pt>
                      <c:pt idx="109">
                        <c:v>4.5</c:v>
                      </c:pt>
                      <c:pt idx="110">
                        <c:v>4.49</c:v>
                      </c:pt>
                      <c:pt idx="111">
                        <c:v>4.4800000000000004</c:v>
                      </c:pt>
                      <c:pt idx="112">
                        <c:v>4.5</c:v>
                      </c:pt>
                      <c:pt idx="113">
                        <c:v>4.4400000000000004</c:v>
                      </c:pt>
                      <c:pt idx="114">
                        <c:v>4.34</c:v>
                      </c:pt>
                      <c:pt idx="115">
                        <c:v>4.28</c:v>
                      </c:pt>
                      <c:pt idx="116">
                        <c:v>4.2</c:v>
                      </c:pt>
                      <c:pt idx="117">
                        <c:v>4.1900000000000004</c:v>
                      </c:pt>
                      <c:pt idx="118">
                        <c:v>4.0199999999999996</c:v>
                      </c:pt>
                      <c:pt idx="119">
                        <c:v>3.95</c:v>
                      </c:pt>
                      <c:pt idx="120">
                        <c:v>3.9</c:v>
                      </c:pt>
                      <c:pt idx="121">
                        <c:v>3.7</c:v>
                      </c:pt>
                      <c:pt idx="122">
                        <c:v>3.63</c:v>
                      </c:pt>
                      <c:pt idx="123">
                        <c:v>3.68</c:v>
                      </c:pt>
                      <c:pt idx="124">
                        <c:v>3.58</c:v>
                      </c:pt>
                      <c:pt idx="125">
                        <c:v>3.58</c:v>
                      </c:pt>
                      <c:pt idx="126">
                        <c:v>3.45</c:v>
                      </c:pt>
                      <c:pt idx="127">
                        <c:v>3.51</c:v>
                      </c:pt>
                      <c:pt idx="128">
                        <c:v>3.52</c:v>
                      </c:pt>
                      <c:pt idx="129">
                        <c:v>3.56</c:v>
                      </c:pt>
                      <c:pt idx="130">
                        <c:v>3.48</c:v>
                      </c:pt>
                      <c:pt idx="131">
                        <c:v>4</c:v>
                      </c:pt>
                      <c:pt idx="132">
                        <c:v>4.08</c:v>
                      </c:pt>
                      <c:pt idx="133">
                        <c:v>4.0999999999999996</c:v>
                      </c:pt>
                      <c:pt idx="134">
                        <c:v>3.91</c:v>
                      </c:pt>
                      <c:pt idx="135">
                        <c:v>4.0199999999999996</c:v>
                      </c:pt>
                      <c:pt idx="136">
                        <c:v>3.9</c:v>
                      </c:pt>
                      <c:pt idx="137">
                        <c:v>3.9</c:v>
                      </c:pt>
                      <c:pt idx="138">
                        <c:v>3.86</c:v>
                      </c:pt>
                      <c:pt idx="139">
                        <c:v>4.08</c:v>
                      </c:pt>
                      <c:pt idx="140">
                        <c:v>4.4800000000000004</c:v>
                      </c:pt>
                      <c:pt idx="141">
                        <c:v>4.7</c:v>
                      </c:pt>
                      <c:pt idx="142">
                        <c:v>4.4000000000000004</c:v>
                      </c:pt>
                      <c:pt idx="143">
                        <c:v>4.3600000000000003</c:v>
                      </c:pt>
                      <c:pt idx="144">
                        <c:v>4.4000000000000004</c:v>
                      </c:pt>
                      <c:pt idx="145">
                        <c:v>4.83</c:v>
                      </c:pt>
                      <c:pt idx="146">
                        <c:v>4.42</c:v>
                      </c:pt>
                      <c:pt idx="147">
                        <c:v>4.45</c:v>
                      </c:pt>
                      <c:pt idx="148">
                        <c:v>4.38</c:v>
                      </c:pt>
                      <c:pt idx="149">
                        <c:v>4.4000000000000004</c:v>
                      </c:pt>
                      <c:pt idx="150">
                        <c:v>4.32</c:v>
                      </c:pt>
                      <c:pt idx="151">
                        <c:v>4.3</c:v>
                      </c:pt>
                      <c:pt idx="152">
                        <c:v>4.32</c:v>
                      </c:pt>
                      <c:pt idx="153">
                        <c:v>4.5</c:v>
                      </c:pt>
                      <c:pt idx="154">
                        <c:v>4.4000000000000004</c:v>
                      </c:pt>
                      <c:pt idx="155">
                        <c:v>4.43</c:v>
                      </c:pt>
                      <c:pt idx="156">
                        <c:v>4.25</c:v>
                      </c:pt>
                      <c:pt idx="157">
                        <c:v>4.2699999999999996</c:v>
                      </c:pt>
                      <c:pt idx="158">
                        <c:v>4.0999999999999996</c:v>
                      </c:pt>
                      <c:pt idx="159">
                        <c:v>4</c:v>
                      </c:pt>
                      <c:pt idx="160">
                        <c:v>3.9</c:v>
                      </c:pt>
                      <c:pt idx="161">
                        <c:v>3.78</c:v>
                      </c:pt>
                      <c:pt idx="162">
                        <c:v>3.72</c:v>
                      </c:pt>
                      <c:pt idx="163">
                        <c:v>3.63</c:v>
                      </c:pt>
                      <c:pt idx="164">
                        <c:v>3.55</c:v>
                      </c:pt>
                      <c:pt idx="165">
                        <c:v>3.53</c:v>
                      </c:pt>
                      <c:pt idx="166">
                        <c:v>3.49</c:v>
                      </c:pt>
                      <c:pt idx="167">
                        <c:v>3.34</c:v>
                      </c:pt>
                      <c:pt idx="168">
                        <c:v>3.23</c:v>
                      </c:pt>
                      <c:pt idx="169">
                        <c:v>3.18</c:v>
                      </c:pt>
                      <c:pt idx="170">
                        <c:v>3.28</c:v>
                      </c:pt>
                      <c:pt idx="171">
                        <c:v>3.14</c:v>
                      </c:pt>
                      <c:pt idx="172">
                        <c:v>3.03</c:v>
                      </c:pt>
                      <c:pt idx="173">
                        <c:v>3.01</c:v>
                      </c:pt>
                      <c:pt idx="174">
                        <c:v>2.96</c:v>
                      </c:pt>
                      <c:pt idx="175">
                        <c:v>3.05</c:v>
                      </c:pt>
                      <c:pt idx="176">
                        <c:v>3.01</c:v>
                      </c:pt>
                      <c:pt idx="177">
                        <c:v>3.01</c:v>
                      </c:pt>
                      <c:pt idx="178">
                        <c:v>3.26</c:v>
                      </c:pt>
                      <c:pt idx="179">
                        <c:v>3.4</c:v>
                      </c:pt>
                      <c:pt idx="180">
                        <c:v>3.48</c:v>
                      </c:pt>
                      <c:pt idx="181">
                        <c:v>3.9</c:v>
                      </c:pt>
                      <c:pt idx="182">
                        <c:v>4.1399999999999997</c:v>
                      </c:pt>
                      <c:pt idx="183">
                        <c:v>4.0999999999999996</c:v>
                      </c:pt>
                      <c:pt idx="184">
                        <c:v>4.04</c:v>
                      </c:pt>
                      <c:pt idx="185">
                        <c:v>3.95</c:v>
                      </c:pt>
                      <c:pt idx="186">
                        <c:v>3.73</c:v>
                      </c:pt>
                      <c:pt idx="187">
                        <c:v>3.67</c:v>
                      </c:pt>
                      <c:pt idx="188">
                        <c:v>3.56</c:v>
                      </c:pt>
                      <c:pt idx="189">
                        <c:v>3.5</c:v>
                      </c:pt>
                      <c:pt idx="190">
                        <c:v>3.42</c:v>
                      </c:pt>
                      <c:pt idx="191">
                        <c:v>3.35</c:v>
                      </c:pt>
                      <c:pt idx="192">
                        <c:v>3.32</c:v>
                      </c:pt>
                      <c:pt idx="193">
                        <c:v>3.25</c:v>
                      </c:pt>
                      <c:pt idx="194">
                        <c:v>3.4</c:v>
                      </c:pt>
                      <c:pt idx="195">
                        <c:v>3.44</c:v>
                      </c:pt>
                      <c:pt idx="196">
                        <c:v>3.4</c:v>
                      </c:pt>
                      <c:pt idx="197">
                        <c:v>3.27</c:v>
                      </c:pt>
                      <c:pt idx="198">
                        <c:v>3.16</c:v>
                      </c:pt>
                      <c:pt idx="199">
                        <c:v>3.59</c:v>
                      </c:pt>
                      <c:pt idx="200">
                        <c:v>3.41</c:v>
                      </c:pt>
                      <c:pt idx="201">
                        <c:v>3.15</c:v>
                      </c:pt>
                      <c:pt idx="202">
                        <c:v>3.16</c:v>
                      </c:pt>
                      <c:pt idx="203">
                        <c:v>4</c:v>
                      </c:pt>
                      <c:pt idx="204">
                        <c:v>4.34</c:v>
                      </c:pt>
                      <c:pt idx="205">
                        <c:v>3.97</c:v>
                      </c:pt>
                      <c:pt idx="206">
                        <c:v>3.94</c:v>
                      </c:pt>
                      <c:pt idx="207">
                        <c:v>4.1500000000000004</c:v>
                      </c:pt>
                      <c:pt idx="208">
                        <c:v>4.1399999999999997</c:v>
                      </c:pt>
                      <c:pt idx="209">
                        <c:v>4.0999999999999996</c:v>
                      </c:pt>
                      <c:pt idx="210">
                        <c:v>4.2699999999999996</c:v>
                      </c:pt>
                      <c:pt idx="211">
                        <c:v>3.9</c:v>
                      </c:pt>
                      <c:pt idx="212">
                        <c:v>3.9</c:v>
                      </c:pt>
                      <c:pt idx="213">
                        <c:v>3.88</c:v>
                      </c:pt>
                      <c:pt idx="214">
                        <c:v>3.8</c:v>
                      </c:pt>
                      <c:pt idx="215">
                        <c:v>3.79</c:v>
                      </c:pt>
                      <c:pt idx="216">
                        <c:v>3.76</c:v>
                      </c:pt>
                      <c:pt idx="217">
                        <c:v>3.6</c:v>
                      </c:pt>
                      <c:pt idx="218">
                        <c:v>3.54</c:v>
                      </c:pt>
                      <c:pt idx="219">
                        <c:v>3.46</c:v>
                      </c:pt>
                      <c:pt idx="220">
                        <c:v>3.49</c:v>
                      </c:pt>
                      <c:pt idx="221">
                        <c:v>3.39</c:v>
                      </c:pt>
                      <c:pt idx="222">
                        <c:v>3.44</c:v>
                      </c:pt>
                      <c:pt idx="223">
                        <c:v>3.88</c:v>
                      </c:pt>
                      <c:pt idx="224">
                        <c:v>3.98</c:v>
                      </c:pt>
                      <c:pt idx="225">
                        <c:v>3.7</c:v>
                      </c:pt>
                      <c:pt idx="226">
                        <c:v>3.49</c:v>
                      </c:pt>
                      <c:pt idx="227">
                        <c:v>3.58</c:v>
                      </c:pt>
                      <c:pt idx="228">
                        <c:v>4.04</c:v>
                      </c:pt>
                      <c:pt idx="229">
                        <c:v>3.8</c:v>
                      </c:pt>
                      <c:pt idx="230">
                        <c:v>3.64</c:v>
                      </c:pt>
                      <c:pt idx="231">
                        <c:v>3.62</c:v>
                      </c:pt>
                      <c:pt idx="232">
                        <c:v>4.3</c:v>
                      </c:pt>
                      <c:pt idx="233">
                        <c:v>4.12</c:v>
                      </c:pt>
                      <c:pt idx="234">
                        <c:v>4.63</c:v>
                      </c:pt>
                      <c:pt idx="235">
                        <c:v>4.42</c:v>
                      </c:pt>
                      <c:pt idx="236">
                        <c:v>4.2</c:v>
                      </c:pt>
                      <c:pt idx="237">
                        <c:v>4.0999999999999996</c:v>
                      </c:pt>
                      <c:pt idx="238">
                        <c:v>3.98</c:v>
                      </c:pt>
                      <c:pt idx="239">
                        <c:v>3.92</c:v>
                      </c:pt>
                      <c:pt idx="240">
                        <c:v>3.85</c:v>
                      </c:pt>
                      <c:pt idx="241">
                        <c:v>3.82</c:v>
                      </c:pt>
                      <c:pt idx="242">
                        <c:v>3.85</c:v>
                      </c:pt>
                      <c:pt idx="243">
                        <c:v>4.0199999999999996</c:v>
                      </c:pt>
                      <c:pt idx="244">
                        <c:v>4.18</c:v>
                      </c:pt>
                      <c:pt idx="245">
                        <c:v>4.22</c:v>
                      </c:pt>
                      <c:pt idx="246">
                        <c:v>3.9</c:v>
                      </c:pt>
                      <c:pt idx="247">
                        <c:v>3.89</c:v>
                      </c:pt>
                      <c:pt idx="248">
                        <c:v>4.4000000000000004</c:v>
                      </c:pt>
                      <c:pt idx="249">
                        <c:v>4.76</c:v>
                      </c:pt>
                      <c:pt idx="250">
                        <c:v>4.38</c:v>
                      </c:pt>
                      <c:pt idx="251">
                        <c:v>4.28</c:v>
                      </c:pt>
                      <c:pt idx="252">
                        <c:v>4.4000000000000004</c:v>
                      </c:pt>
                      <c:pt idx="253">
                        <c:v>4.22</c:v>
                      </c:pt>
                      <c:pt idx="254">
                        <c:v>4.18</c:v>
                      </c:pt>
                      <c:pt idx="255">
                        <c:v>4.12</c:v>
                      </c:pt>
                      <c:pt idx="256">
                        <c:v>4.08</c:v>
                      </c:pt>
                      <c:pt idx="257">
                        <c:v>4.08</c:v>
                      </c:pt>
                      <c:pt idx="258">
                        <c:v>4</c:v>
                      </c:pt>
                      <c:pt idx="259">
                        <c:v>4</c:v>
                      </c:pt>
                      <c:pt idx="260">
                        <c:v>3.92</c:v>
                      </c:pt>
                      <c:pt idx="261">
                        <c:v>3.82</c:v>
                      </c:pt>
                      <c:pt idx="262">
                        <c:v>3.7</c:v>
                      </c:pt>
                      <c:pt idx="263">
                        <c:v>3.62</c:v>
                      </c:pt>
                      <c:pt idx="264">
                        <c:v>3.55</c:v>
                      </c:pt>
                      <c:pt idx="265">
                        <c:v>3.47</c:v>
                      </c:pt>
                      <c:pt idx="266">
                        <c:v>3.36</c:v>
                      </c:pt>
                      <c:pt idx="267">
                        <c:v>3.17</c:v>
                      </c:pt>
                      <c:pt idx="268">
                        <c:v>3.18</c:v>
                      </c:pt>
                      <c:pt idx="269">
                        <c:v>3.12</c:v>
                      </c:pt>
                      <c:pt idx="270">
                        <c:v>3.09</c:v>
                      </c:pt>
                      <c:pt idx="271">
                        <c:v>3</c:v>
                      </c:pt>
                      <c:pt idx="272">
                        <c:v>3.08</c:v>
                      </c:pt>
                      <c:pt idx="273">
                        <c:v>3.03</c:v>
                      </c:pt>
                      <c:pt idx="274">
                        <c:v>3.08</c:v>
                      </c:pt>
                      <c:pt idx="275">
                        <c:v>3.63</c:v>
                      </c:pt>
                      <c:pt idx="276">
                        <c:v>3.67</c:v>
                      </c:pt>
                      <c:pt idx="277">
                        <c:v>3.3</c:v>
                      </c:pt>
                      <c:pt idx="278">
                        <c:v>3.27</c:v>
                      </c:pt>
                      <c:pt idx="279">
                        <c:v>3.3</c:v>
                      </c:pt>
                      <c:pt idx="280">
                        <c:v>3.92</c:v>
                      </c:pt>
                      <c:pt idx="281">
                        <c:v>3.98</c:v>
                      </c:pt>
                      <c:pt idx="282">
                        <c:v>5.18</c:v>
                      </c:pt>
                      <c:pt idx="283">
                        <c:v>5.28</c:v>
                      </c:pt>
                      <c:pt idx="284">
                        <c:v>4.3899999999999997</c:v>
                      </c:pt>
                      <c:pt idx="285">
                        <c:v>4.1900000000000004</c:v>
                      </c:pt>
                      <c:pt idx="286">
                        <c:v>4.55</c:v>
                      </c:pt>
                      <c:pt idx="287">
                        <c:v>5.24</c:v>
                      </c:pt>
                      <c:pt idx="288">
                        <c:v>5.18</c:v>
                      </c:pt>
                      <c:pt idx="289">
                        <c:v>5.15</c:v>
                      </c:pt>
                      <c:pt idx="290">
                        <c:v>5.5</c:v>
                      </c:pt>
                      <c:pt idx="291">
                        <c:v>5.56</c:v>
                      </c:pt>
                      <c:pt idx="292">
                        <c:v>5.2</c:v>
                      </c:pt>
                      <c:pt idx="293">
                        <c:v>5.16</c:v>
                      </c:pt>
                      <c:pt idx="294">
                        <c:v>5.32</c:v>
                      </c:pt>
                      <c:pt idx="295">
                        <c:v>5.5</c:v>
                      </c:pt>
                      <c:pt idx="296">
                        <c:v>5.8</c:v>
                      </c:pt>
                      <c:pt idx="297">
                        <c:v>6.24</c:v>
                      </c:pt>
                      <c:pt idx="298">
                        <c:v>6</c:v>
                      </c:pt>
                      <c:pt idx="299">
                        <c:v>5.74</c:v>
                      </c:pt>
                      <c:pt idx="300">
                        <c:v>5.6</c:v>
                      </c:pt>
                      <c:pt idx="301">
                        <c:v>5.35</c:v>
                      </c:pt>
                      <c:pt idx="302">
                        <c:v>5.3</c:v>
                      </c:pt>
                      <c:pt idx="303">
                        <c:v>5.23</c:v>
                      </c:pt>
                      <c:pt idx="304">
                        <c:v>5.0999999999999996</c:v>
                      </c:pt>
                      <c:pt idx="305">
                        <c:v>5.03</c:v>
                      </c:pt>
                      <c:pt idx="306">
                        <c:v>4.96</c:v>
                      </c:pt>
                      <c:pt idx="307">
                        <c:v>4.9000000000000004</c:v>
                      </c:pt>
                      <c:pt idx="308">
                        <c:v>5</c:v>
                      </c:pt>
                      <c:pt idx="309">
                        <c:v>5.44</c:v>
                      </c:pt>
                      <c:pt idx="310">
                        <c:v>5.04</c:v>
                      </c:pt>
                      <c:pt idx="311">
                        <c:v>4.76</c:v>
                      </c:pt>
                      <c:pt idx="312">
                        <c:v>4.76</c:v>
                      </c:pt>
                      <c:pt idx="313">
                        <c:v>4.5999999999999996</c:v>
                      </c:pt>
                      <c:pt idx="314">
                        <c:v>4.3600000000000003</c:v>
                      </c:pt>
                      <c:pt idx="315">
                        <c:v>4.22</c:v>
                      </c:pt>
                      <c:pt idx="316">
                        <c:v>4.5999999999999996</c:v>
                      </c:pt>
                      <c:pt idx="317">
                        <c:v>4.4000000000000004</c:v>
                      </c:pt>
                      <c:pt idx="318">
                        <c:v>4.7</c:v>
                      </c:pt>
                      <c:pt idx="319">
                        <c:v>4.4400000000000004</c:v>
                      </c:pt>
                      <c:pt idx="320">
                        <c:v>4.42</c:v>
                      </c:pt>
                      <c:pt idx="321">
                        <c:v>4.0999999999999996</c:v>
                      </c:pt>
                      <c:pt idx="322">
                        <c:v>3.9</c:v>
                      </c:pt>
                      <c:pt idx="323">
                        <c:v>3.82</c:v>
                      </c:pt>
                      <c:pt idx="324">
                        <c:v>3.76</c:v>
                      </c:pt>
                      <c:pt idx="325">
                        <c:v>3.7</c:v>
                      </c:pt>
                      <c:pt idx="326">
                        <c:v>3.69</c:v>
                      </c:pt>
                      <c:pt idx="327">
                        <c:v>3.58</c:v>
                      </c:pt>
                      <c:pt idx="328">
                        <c:v>3.56</c:v>
                      </c:pt>
                      <c:pt idx="329">
                        <c:v>3.5</c:v>
                      </c:pt>
                      <c:pt idx="330">
                        <c:v>3.58</c:v>
                      </c:pt>
                      <c:pt idx="331">
                        <c:v>3.6</c:v>
                      </c:pt>
                      <c:pt idx="332">
                        <c:v>3.6</c:v>
                      </c:pt>
                      <c:pt idx="333">
                        <c:v>3.44</c:v>
                      </c:pt>
                      <c:pt idx="334">
                        <c:v>3.46</c:v>
                      </c:pt>
                      <c:pt idx="335">
                        <c:v>3.3</c:v>
                      </c:pt>
                      <c:pt idx="336">
                        <c:v>3.22</c:v>
                      </c:pt>
                      <c:pt idx="337">
                        <c:v>3.4</c:v>
                      </c:pt>
                      <c:pt idx="338">
                        <c:v>3.24</c:v>
                      </c:pt>
                      <c:pt idx="339">
                        <c:v>3.16</c:v>
                      </c:pt>
                      <c:pt idx="340">
                        <c:v>3.18</c:v>
                      </c:pt>
                      <c:pt idx="341">
                        <c:v>3.16</c:v>
                      </c:pt>
                      <c:pt idx="342">
                        <c:v>3.17</c:v>
                      </c:pt>
                      <c:pt idx="343">
                        <c:v>3.1</c:v>
                      </c:pt>
                      <c:pt idx="344">
                        <c:v>3.02</c:v>
                      </c:pt>
                      <c:pt idx="345">
                        <c:v>3.01</c:v>
                      </c:pt>
                      <c:pt idx="346">
                        <c:v>3.31</c:v>
                      </c:pt>
                      <c:pt idx="347">
                        <c:v>3.34</c:v>
                      </c:pt>
                      <c:pt idx="348">
                        <c:v>3.48</c:v>
                      </c:pt>
                      <c:pt idx="349">
                        <c:v>3.92</c:v>
                      </c:pt>
                      <c:pt idx="350">
                        <c:v>3.55</c:v>
                      </c:pt>
                      <c:pt idx="351">
                        <c:v>3.38</c:v>
                      </c:pt>
                      <c:pt idx="352">
                        <c:v>3.64</c:v>
                      </c:pt>
                      <c:pt idx="353">
                        <c:v>3.66</c:v>
                      </c:pt>
                      <c:pt idx="354">
                        <c:v>3.34</c:v>
                      </c:pt>
                      <c:pt idx="355">
                        <c:v>3.26</c:v>
                      </c:pt>
                      <c:pt idx="356">
                        <c:v>3.3570000000000002</c:v>
                      </c:pt>
                      <c:pt idx="357">
                        <c:v>3.5</c:v>
                      </c:pt>
                      <c:pt idx="358">
                        <c:v>3.4</c:v>
                      </c:pt>
                      <c:pt idx="359">
                        <c:v>3.2</c:v>
                      </c:pt>
                      <c:pt idx="360">
                        <c:v>3.32</c:v>
                      </c:pt>
                      <c:pt idx="361">
                        <c:v>3.14</c:v>
                      </c:pt>
                      <c:pt idx="362">
                        <c:v>3.02</c:v>
                      </c:pt>
                      <c:pt idx="363">
                        <c:v>3.02</c:v>
                      </c:pt>
                      <c:pt idx="364">
                        <c:v>3</c:v>
                      </c:pt>
                      <c:pt idx="365">
                        <c:v>2.9</c:v>
                      </c:pt>
                      <c:pt idx="366">
                        <c:v>2.95</c:v>
                      </c:pt>
                      <c:pt idx="367">
                        <c:v>2.92</c:v>
                      </c:pt>
                      <c:pt idx="368">
                        <c:v>2.84</c:v>
                      </c:pt>
                      <c:pt idx="369">
                        <c:v>2.8</c:v>
                      </c:pt>
                      <c:pt idx="370">
                        <c:v>2.9</c:v>
                      </c:pt>
                      <c:pt idx="371">
                        <c:v>3.02</c:v>
                      </c:pt>
                      <c:pt idx="372">
                        <c:v>3.34</c:v>
                      </c:pt>
                      <c:pt idx="373">
                        <c:v>3.2</c:v>
                      </c:pt>
                      <c:pt idx="374">
                        <c:v>3.2</c:v>
                      </c:pt>
                      <c:pt idx="375">
                        <c:v>3.36</c:v>
                      </c:pt>
                      <c:pt idx="376">
                        <c:v>3.17</c:v>
                      </c:pt>
                      <c:pt idx="377">
                        <c:v>3.1</c:v>
                      </c:pt>
                      <c:pt idx="378">
                        <c:v>3.09</c:v>
                      </c:pt>
                      <c:pt idx="379">
                        <c:v>3.06</c:v>
                      </c:pt>
                      <c:pt idx="380">
                        <c:v>3.25</c:v>
                      </c:pt>
                      <c:pt idx="381">
                        <c:v>3.42</c:v>
                      </c:pt>
                      <c:pt idx="382">
                        <c:v>3.12</c:v>
                      </c:pt>
                      <c:pt idx="383">
                        <c:v>3.14</c:v>
                      </c:pt>
                      <c:pt idx="384">
                        <c:v>3.1</c:v>
                      </c:pt>
                      <c:pt idx="385">
                        <c:v>3.06</c:v>
                      </c:pt>
                      <c:pt idx="386">
                        <c:v>3.11</c:v>
                      </c:pt>
                      <c:pt idx="387">
                        <c:v>3</c:v>
                      </c:pt>
                      <c:pt idx="388">
                        <c:v>3.06</c:v>
                      </c:pt>
                      <c:pt idx="389">
                        <c:v>2.97</c:v>
                      </c:pt>
                      <c:pt idx="390">
                        <c:v>3.1</c:v>
                      </c:pt>
                      <c:pt idx="391">
                        <c:v>3.34</c:v>
                      </c:pt>
                      <c:pt idx="392">
                        <c:v>3.42</c:v>
                      </c:pt>
                      <c:pt idx="393">
                        <c:v>3.79</c:v>
                      </c:pt>
                      <c:pt idx="394">
                        <c:v>3.63</c:v>
                      </c:pt>
                      <c:pt idx="395">
                        <c:v>3.26</c:v>
                      </c:pt>
                      <c:pt idx="396">
                        <c:v>3.24</c:v>
                      </c:pt>
                      <c:pt idx="397">
                        <c:v>3.14</c:v>
                      </c:pt>
                      <c:pt idx="398">
                        <c:v>3.3</c:v>
                      </c:pt>
                      <c:pt idx="399">
                        <c:v>3.36</c:v>
                      </c:pt>
                      <c:pt idx="400">
                        <c:v>3.42</c:v>
                      </c:pt>
                      <c:pt idx="401">
                        <c:v>3.36</c:v>
                      </c:pt>
                      <c:pt idx="402">
                        <c:v>3.08</c:v>
                      </c:pt>
                      <c:pt idx="403">
                        <c:v>2.98</c:v>
                      </c:pt>
                      <c:pt idx="404">
                        <c:v>2.92</c:v>
                      </c:pt>
                      <c:pt idx="405">
                        <c:v>2.97</c:v>
                      </c:pt>
                      <c:pt idx="406">
                        <c:v>2.82</c:v>
                      </c:pt>
                      <c:pt idx="407">
                        <c:v>2.75</c:v>
                      </c:pt>
                      <c:pt idx="408">
                        <c:v>2.75</c:v>
                      </c:pt>
                      <c:pt idx="409">
                        <c:v>2.68</c:v>
                      </c:pt>
                      <c:pt idx="410">
                        <c:v>2.62</c:v>
                      </c:pt>
                      <c:pt idx="411">
                        <c:v>2.58</c:v>
                      </c:pt>
                      <c:pt idx="412">
                        <c:v>2.5299999999999998</c:v>
                      </c:pt>
                      <c:pt idx="413">
                        <c:v>2.5499999999999998</c:v>
                      </c:pt>
                      <c:pt idx="414">
                        <c:v>2.72</c:v>
                      </c:pt>
                      <c:pt idx="415">
                        <c:v>2.6</c:v>
                      </c:pt>
                      <c:pt idx="416">
                        <c:v>2.75</c:v>
                      </c:pt>
                      <c:pt idx="417">
                        <c:v>2.39</c:v>
                      </c:pt>
                      <c:pt idx="418">
                        <c:v>2.37</c:v>
                      </c:pt>
                      <c:pt idx="419">
                        <c:v>2.2999999999999998</c:v>
                      </c:pt>
                      <c:pt idx="420">
                        <c:v>2.27</c:v>
                      </c:pt>
                      <c:pt idx="421">
                        <c:v>2.25</c:v>
                      </c:pt>
                      <c:pt idx="422">
                        <c:v>2.2799999999999998</c:v>
                      </c:pt>
                      <c:pt idx="423">
                        <c:v>2.12</c:v>
                      </c:pt>
                      <c:pt idx="424">
                        <c:v>2.08</c:v>
                      </c:pt>
                      <c:pt idx="425">
                        <c:v>2.27</c:v>
                      </c:pt>
                      <c:pt idx="426">
                        <c:v>2.2000000000000002</c:v>
                      </c:pt>
                      <c:pt idx="427">
                        <c:v>2.3199999999999998</c:v>
                      </c:pt>
                      <c:pt idx="428">
                        <c:v>2.65</c:v>
                      </c:pt>
                      <c:pt idx="429">
                        <c:v>2.56</c:v>
                      </c:pt>
                      <c:pt idx="430">
                        <c:v>2.37</c:v>
                      </c:pt>
                      <c:pt idx="431">
                        <c:v>2.2799999999999998</c:v>
                      </c:pt>
                      <c:pt idx="432">
                        <c:v>2.1800000000000002</c:v>
                      </c:pt>
                      <c:pt idx="433">
                        <c:v>2.2000000000000002</c:v>
                      </c:pt>
                      <c:pt idx="434">
                        <c:v>2.0699999999999998</c:v>
                      </c:pt>
                      <c:pt idx="435">
                        <c:v>2.0499999999999998</c:v>
                      </c:pt>
                      <c:pt idx="436">
                        <c:v>2</c:v>
                      </c:pt>
                      <c:pt idx="437">
                        <c:v>1.99</c:v>
                      </c:pt>
                      <c:pt idx="438">
                        <c:v>1.98</c:v>
                      </c:pt>
                      <c:pt idx="439">
                        <c:v>1.99</c:v>
                      </c:pt>
                      <c:pt idx="440">
                        <c:v>2</c:v>
                      </c:pt>
                      <c:pt idx="441">
                        <c:v>2.06</c:v>
                      </c:pt>
                      <c:pt idx="442">
                        <c:v>1.99</c:v>
                      </c:pt>
                      <c:pt idx="443">
                        <c:v>1.95</c:v>
                      </c:pt>
                      <c:pt idx="444">
                        <c:v>1.93</c:v>
                      </c:pt>
                      <c:pt idx="445">
                        <c:v>1.82</c:v>
                      </c:pt>
                      <c:pt idx="446">
                        <c:v>1.88</c:v>
                      </c:pt>
                      <c:pt idx="447">
                        <c:v>1.95</c:v>
                      </c:pt>
                      <c:pt idx="448">
                        <c:v>1.82</c:v>
                      </c:pt>
                      <c:pt idx="449">
                        <c:v>1.74</c:v>
                      </c:pt>
                      <c:pt idx="450">
                        <c:v>1.95</c:v>
                      </c:pt>
                      <c:pt idx="451">
                        <c:v>1.7</c:v>
                      </c:pt>
                      <c:pt idx="452">
                        <c:v>1.7</c:v>
                      </c:pt>
                      <c:pt idx="453">
                        <c:v>2.08</c:v>
                      </c:pt>
                      <c:pt idx="454">
                        <c:v>2</c:v>
                      </c:pt>
                      <c:pt idx="455">
                        <c:v>1.9</c:v>
                      </c:pt>
                      <c:pt idx="456">
                        <c:v>2.48</c:v>
                      </c:pt>
                      <c:pt idx="457">
                        <c:v>2.39</c:v>
                      </c:pt>
                      <c:pt idx="458">
                        <c:v>2.39</c:v>
                      </c:pt>
                      <c:pt idx="459">
                        <c:v>2.2799999999999998</c:v>
                      </c:pt>
                      <c:pt idx="460">
                        <c:v>2.29</c:v>
                      </c:pt>
                      <c:pt idx="461">
                        <c:v>2.1</c:v>
                      </c:pt>
                      <c:pt idx="462">
                        <c:v>2.92</c:v>
                      </c:pt>
                      <c:pt idx="463">
                        <c:v>2.86</c:v>
                      </c:pt>
                      <c:pt idx="464">
                        <c:v>2.29</c:v>
                      </c:pt>
                      <c:pt idx="465">
                        <c:v>2.15</c:v>
                      </c:pt>
                      <c:pt idx="466">
                        <c:v>2.2000000000000002</c:v>
                      </c:pt>
                      <c:pt idx="467">
                        <c:v>2.29</c:v>
                      </c:pt>
                      <c:pt idx="468">
                        <c:v>2.23</c:v>
                      </c:pt>
                      <c:pt idx="469">
                        <c:v>2.54</c:v>
                      </c:pt>
                      <c:pt idx="470">
                        <c:v>3.06</c:v>
                      </c:pt>
                      <c:pt idx="471">
                        <c:v>3.36</c:v>
                      </c:pt>
                      <c:pt idx="472">
                        <c:v>3.1</c:v>
                      </c:pt>
                      <c:pt idx="473">
                        <c:v>3.06</c:v>
                      </c:pt>
                      <c:pt idx="474">
                        <c:v>3.02</c:v>
                      </c:pt>
                      <c:pt idx="475">
                        <c:v>2.98</c:v>
                      </c:pt>
                      <c:pt idx="476">
                        <c:v>2.94</c:v>
                      </c:pt>
                      <c:pt idx="477">
                        <c:v>2.85</c:v>
                      </c:pt>
                      <c:pt idx="478">
                        <c:v>2.79</c:v>
                      </c:pt>
                      <c:pt idx="479">
                        <c:v>2.68</c:v>
                      </c:pt>
                      <c:pt idx="480">
                        <c:v>3.23</c:v>
                      </c:pt>
                      <c:pt idx="481">
                        <c:v>3.4</c:v>
                      </c:pt>
                      <c:pt idx="482">
                        <c:v>3.16</c:v>
                      </c:pt>
                      <c:pt idx="483">
                        <c:v>3.1</c:v>
                      </c:pt>
                      <c:pt idx="484">
                        <c:v>3.08</c:v>
                      </c:pt>
                      <c:pt idx="485">
                        <c:v>3.04</c:v>
                      </c:pt>
                      <c:pt idx="486">
                        <c:v>2.88</c:v>
                      </c:pt>
                      <c:pt idx="487">
                        <c:v>2.9</c:v>
                      </c:pt>
                      <c:pt idx="488">
                        <c:v>3.14</c:v>
                      </c:pt>
                      <c:pt idx="489">
                        <c:v>3.1</c:v>
                      </c:pt>
                      <c:pt idx="490">
                        <c:v>2.98</c:v>
                      </c:pt>
                      <c:pt idx="491">
                        <c:v>2.86</c:v>
                      </c:pt>
                      <c:pt idx="492">
                        <c:v>3.6</c:v>
                      </c:pt>
                      <c:pt idx="493">
                        <c:v>3.86</c:v>
                      </c:pt>
                      <c:pt idx="494">
                        <c:v>3.93</c:v>
                      </c:pt>
                      <c:pt idx="495">
                        <c:v>3.87</c:v>
                      </c:pt>
                      <c:pt idx="496">
                        <c:v>3.56</c:v>
                      </c:pt>
                      <c:pt idx="497">
                        <c:v>3.42</c:v>
                      </c:pt>
                      <c:pt idx="498">
                        <c:v>3.34</c:v>
                      </c:pt>
                      <c:pt idx="499">
                        <c:v>3.28</c:v>
                      </c:pt>
                      <c:pt idx="500">
                        <c:v>3.17</c:v>
                      </c:pt>
                      <c:pt idx="501">
                        <c:v>3.1</c:v>
                      </c:pt>
                      <c:pt idx="502">
                        <c:v>3.08</c:v>
                      </c:pt>
                      <c:pt idx="503">
                        <c:v>3</c:v>
                      </c:pt>
                      <c:pt idx="504">
                        <c:v>2.82</c:v>
                      </c:pt>
                      <c:pt idx="505">
                        <c:v>2.72</c:v>
                      </c:pt>
                      <c:pt idx="506">
                        <c:v>2.62</c:v>
                      </c:pt>
                      <c:pt idx="507">
                        <c:v>2.56</c:v>
                      </c:pt>
                      <c:pt idx="508">
                        <c:v>2.4700000000000002</c:v>
                      </c:pt>
                      <c:pt idx="509">
                        <c:v>2.4</c:v>
                      </c:pt>
                      <c:pt idx="510">
                        <c:v>2.35</c:v>
                      </c:pt>
                      <c:pt idx="511">
                        <c:v>2.3199999999999998</c:v>
                      </c:pt>
                      <c:pt idx="512">
                        <c:v>2.36</c:v>
                      </c:pt>
                      <c:pt idx="513">
                        <c:v>2.2799999999999998</c:v>
                      </c:pt>
                      <c:pt idx="514">
                        <c:v>2.25</c:v>
                      </c:pt>
                      <c:pt idx="515">
                        <c:v>2.95</c:v>
                      </c:pt>
                      <c:pt idx="516">
                        <c:v>2.9</c:v>
                      </c:pt>
                      <c:pt idx="517">
                        <c:v>2.2799999999999998</c:v>
                      </c:pt>
                      <c:pt idx="518">
                        <c:v>2.2799999999999998</c:v>
                      </c:pt>
                      <c:pt idx="519">
                        <c:v>2.29</c:v>
                      </c:pt>
                      <c:pt idx="520">
                        <c:v>2.34</c:v>
                      </c:pt>
                      <c:pt idx="521">
                        <c:v>2.2999999999999998</c:v>
                      </c:pt>
                      <c:pt idx="522">
                        <c:v>2.23</c:v>
                      </c:pt>
                      <c:pt idx="523">
                        <c:v>2.16</c:v>
                      </c:pt>
                      <c:pt idx="524">
                        <c:v>2.29</c:v>
                      </c:pt>
                      <c:pt idx="525">
                        <c:v>2.27</c:v>
                      </c:pt>
                      <c:pt idx="526">
                        <c:v>2.44</c:v>
                      </c:pt>
                      <c:pt idx="527">
                        <c:v>2.2799999999999998</c:v>
                      </c:pt>
                      <c:pt idx="528">
                        <c:v>2.2599999999999998</c:v>
                      </c:pt>
                      <c:pt idx="529">
                        <c:v>2.2999999999999998</c:v>
                      </c:pt>
                      <c:pt idx="530">
                        <c:v>2.25</c:v>
                      </c:pt>
                      <c:pt idx="531">
                        <c:v>2.2000000000000002</c:v>
                      </c:pt>
                      <c:pt idx="532">
                        <c:v>2.13</c:v>
                      </c:pt>
                      <c:pt idx="533">
                        <c:v>2.13</c:v>
                      </c:pt>
                      <c:pt idx="534">
                        <c:v>2.12</c:v>
                      </c:pt>
                      <c:pt idx="535">
                        <c:v>2.06</c:v>
                      </c:pt>
                      <c:pt idx="536">
                        <c:v>2.16</c:v>
                      </c:pt>
                      <c:pt idx="537">
                        <c:v>2.1800000000000002</c:v>
                      </c:pt>
                      <c:pt idx="538">
                        <c:v>2.08</c:v>
                      </c:pt>
                      <c:pt idx="539">
                        <c:v>2</c:v>
                      </c:pt>
                      <c:pt idx="540">
                        <c:v>1.98</c:v>
                      </c:pt>
                      <c:pt idx="541">
                        <c:v>2.1800000000000002</c:v>
                      </c:pt>
                      <c:pt idx="542">
                        <c:v>2.1800000000000002</c:v>
                      </c:pt>
                      <c:pt idx="543">
                        <c:v>2.08</c:v>
                      </c:pt>
                      <c:pt idx="544">
                        <c:v>2.04</c:v>
                      </c:pt>
                      <c:pt idx="545">
                        <c:v>2.02</c:v>
                      </c:pt>
                      <c:pt idx="546">
                        <c:v>1.97</c:v>
                      </c:pt>
                      <c:pt idx="547">
                        <c:v>1.83</c:v>
                      </c:pt>
                      <c:pt idx="548">
                        <c:v>1.8</c:v>
                      </c:pt>
                      <c:pt idx="549">
                        <c:v>2.06</c:v>
                      </c:pt>
                      <c:pt idx="550">
                        <c:v>1.87</c:v>
                      </c:pt>
                      <c:pt idx="551">
                        <c:v>1.9</c:v>
                      </c:pt>
                      <c:pt idx="552">
                        <c:v>1.88</c:v>
                      </c:pt>
                      <c:pt idx="553">
                        <c:v>2.09</c:v>
                      </c:pt>
                      <c:pt idx="554">
                        <c:v>2.08</c:v>
                      </c:pt>
                      <c:pt idx="555">
                        <c:v>2.08</c:v>
                      </c:pt>
                      <c:pt idx="556">
                        <c:v>2.0499999999999998</c:v>
                      </c:pt>
                      <c:pt idx="557">
                        <c:v>2.02</c:v>
                      </c:pt>
                      <c:pt idx="558">
                        <c:v>2.08</c:v>
                      </c:pt>
                      <c:pt idx="559">
                        <c:v>2.12</c:v>
                      </c:pt>
                      <c:pt idx="560">
                        <c:v>2.12</c:v>
                      </c:pt>
                      <c:pt idx="561">
                        <c:v>2.1800000000000002</c:v>
                      </c:pt>
                      <c:pt idx="562">
                        <c:v>2.2000000000000002</c:v>
                      </c:pt>
                      <c:pt idx="563">
                        <c:v>2.15</c:v>
                      </c:pt>
                      <c:pt idx="564">
                        <c:v>2.08</c:v>
                      </c:pt>
                      <c:pt idx="565">
                        <c:v>2.08</c:v>
                      </c:pt>
                      <c:pt idx="566">
                        <c:v>2.1</c:v>
                      </c:pt>
                      <c:pt idx="567">
                        <c:v>2.1800000000000002</c:v>
                      </c:pt>
                      <c:pt idx="568">
                        <c:v>2.4</c:v>
                      </c:pt>
                      <c:pt idx="569">
                        <c:v>2.5</c:v>
                      </c:pt>
                      <c:pt idx="570">
                        <c:v>2.48</c:v>
                      </c:pt>
                      <c:pt idx="571">
                        <c:v>3.07</c:v>
                      </c:pt>
                      <c:pt idx="572">
                        <c:v>2.92</c:v>
                      </c:pt>
                      <c:pt idx="573">
                        <c:v>2.74</c:v>
                      </c:pt>
                      <c:pt idx="574">
                        <c:v>2.8</c:v>
                      </c:pt>
                      <c:pt idx="575">
                        <c:v>2.78</c:v>
                      </c:pt>
                      <c:pt idx="576">
                        <c:v>2.7</c:v>
                      </c:pt>
                      <c:pt idx="577">
                        <c:v>2.59</c:v>
                      </c:pt>
                      <c:pt idx="578">
                        <c:v>2.48</c:v>
                      </c:pt>
                      <c:pt idx="579">
                        <c:v>2.95</c:v>
                      </c:pt>
                      <c:pt idx="580">
                        <c:v>2.67</c:v>
                      </c:pt>
                      <c:pt idx="581">
                        <c:v>2.75</c:v>
                      </c:pt>
                      <c:pt idx="582">
                        <c:v>2.85</c:v>
                      </c:pt>
                      <c:pt idx="583">
                        <c:v>2.78</c:v>
                      </c:pt>
                      <c:pt idx="584">
                        <c:v>3.04</c:v>
                      </c:pt>
                      <c:pt idx="585">
                        <c:v>3.04</c:v>
                      </c:pt>
                      <c:pt idx="586">
                        <c:v>2.8</c:v>
                      </c:pt>
                      <c:pt idx="587">
                        <c:v>2.75</c:v>
                      </c:pt>
                      <c:pt idx="588">
                        <c:v>2.67</c:v>
                      </c:pt>
                      <c:pt idx="589">
                        <c:v>2.6</c:v>
                      </c:pt>
                      <c:pt idx="590">
                        <c:v>2.54</c:v>
                      </c:pt>
                      <c:pt idx="591">
                        <c:v>2.4700000000000002</c:v>
                      </c:pt>
                      <c:pt idx="592">
                        <c:v>2.64</c:v>
                      </c:pt>
                      <c:pt idx="593">
                        <c:v>2.67</c:v>
                      </c:pt>
                      <c:pt idx="594">
                        <c:v>2.6</c:v>
                      </c:pt>
                      <c:pt idx="595">
                        <c:v>2.6</c:v>
                      </c:pt>
                      <c:pt idx="596">
                        <c:v>2.54</c:v>
                      </c:pt>
                      <c:pt idx="597">
                        <c:v>2.5</c:v>
                      </c:pt>
                      <c:pt idx="598">
                        <c:v>2.46</c:v>
                      </c:pt>
                      <c:pt idx="599">
                        <c:v>2.4</c:v>
                      </c:pt>
                      <c:pt idx="600">
                        <c:v>2.4</c:v>
                      </c:pt>
                      <c:pt idx="601">
                        <c:v>2.41</c:v>
                      </c:pt>
                      <c:pt idx="602">
                        <c:v>2.68</c:v>
                      </c:pt>
                      <c:pt idx="603">
                        <c:v>2.7</c:v>
                      </c:pt>
                      <c:pt idx="604">
                        <c:v>2.69</c:v>
                      </c:pt>
                      <c:pt idx="605">
                        <c:v>2.68</c:v>
                      </c:pt>
                      <c:pt idx="606">
                        <c:v>2.62</c:v>
                      </c:pt>
                      <c:pt idx="607">
                        <c:v>2.7</c:v>
                      </c:pt>
                      <c:pt idx="608">
                        <c:v>2.62</c:v>
                      </c:pt>
                      <c:pt idx="609">
                        <c:v>2.64</c:v>
                      </c:pt>
                      <c:pt idx="610">
                        <c:v>2.65</c:v>
                      </c:pt>
                      <c:pt idx="611">
                        <c:v>2.79</c:v>
                      </c:pt>
                      <c:pt idx="612">
                        <c:v>2.97</c:v>
                      </c:pt>
                      <c:pt idx="613">
                        <c:v>2.95</c:v>
                      </c:pt>
                      <c:pt idx="614">
                        <c:v>2.99</c:v>
                      </c:pt>
                      <c:pt idx="615">
                        <c:v>3.04</c:v>
                      </c:pt>
                      <c:pt idx="616">
                        <c:v>3.33</c:v>
                      </c:pt>
                      <c:pt idx="617">
                        <c:v>3.3</c:v>
                      </c:pt>
                      <c:pt idx="618">
                        <c:v>3.3</c:v>
                      </c:pt>
                      <c:pt idx="619">
                        <c:v>3.25</c:v>
                      </c:pt>
                      <c:pt idx="620">
                        <c:v>3.16</c:v>
                      </c:pt>
                      <c:pt idx="621">
                        <c:v>3</c:v>
                      </c:pt>
                      <c:pt idx="622">
                        <c:v>2.9</c:v>
                      </c:pt>
                      <c:pt idx="623">
                        <c:v>2.86</c:v>
                      </c:pt>
                      <c:pt idx="624">
                        <c:v>2.93</c:v>
                      </c:pt>
                      <c:pt idx="625">
                        <c:v>3.48</c:v>
                      </c:pt>
                      <c:pt idx="626">
                        <c:v>3.2</c:v>
                      </c:pt>
                      <c:pt idx="627">
                        <c:v>2.95</c:v>
                      </c:pt>
                      <c:pt idx="628">
                        <c:v>2.75</c:v>
                      </c:pt>
                      <c:pt idx="629">
                        <c:v>2.67</c:v>
                      </c:pt>
                      <c:pt idx="630">
                        <c:v>2.54</c:v>
                      </c:pt>
                      <c:pt idx="631">
                        <c:v>2.48</c:v>
                      </c:pt>
                      <c:pt idx="632">
                        <c:v>2.36</c:v>
                      </c:pt>
                      <c:pt idx="633">
                        <c:v>2.4</c:v>
                      </c:pt>
                      <c:pt idx="634">
                        <c:v>2.92</c:v>
                      </c:pt>
                      <c:pt idx="635">
                        <c:v>3.2</c:v>
                      </c:pt>
                      <c:pt idx="636">
                        <c:v>4</c:v>
                      </c:pt>
                      <c:pt idx="637">
                        <c:v>4.29</c:v>
                      </c:pt>
                      <c:pt idx="638">
                        <c:v>3.78</c:v>
                      </c:pt>
                      <c:pt idx="639">
                        <c:v>4.4800000000000004</c:v>
                      </c:pt>
                      <c:pt idx="640">
                        <c:v>4.5999999999999996</c:v>
                      </c:pt>
                      <c:pt idx="641">
                        <c:v>5</c:v>
                      </c:pt>
                      <c:pt idx="642">
                        <c:v>4.76</c:v>
                      </c:pt>
                      <c:pt idx="643">
                        <c:v>4.58</c:v>
                      </c:pt>
                      <c:pt idx="644">
                        <c:v>4.5</c:v>
                      </c:pt>
                      <c:pt idx="645">
                        <c:v>4.24</c:v>
                      </c:pt>
                      <c:pt idx="646">
                        <c:v>4.1399999999999997</c:v>
                      </c:pt>
                      <c:pt idx="647">
                        <c:v>4.0999999999999996</c:v>
                      </c:pt>
                      <c:pt idx="648">
                        <c:v>4.68</c:v>
                      </c:pt>
                      <c:pt idx="649">
                        <c:v>5.15</c:v>
                      </c:pt>
                      <c:pt idx="650">
                        <c:v>5.0999999999999996</c:v>
                      </c:pt>
                      <c:pt idx="651">
                        <c:v>4.58</c:v>
                      </c:pt>
                      <c:pt idx="652">
                        <c:v>4.54</c:v>
                      </c:pt>
                      <c:pt idx="653">
                        <c:v>4.8600000000000003</c:v>
                      </c:pt>
                      <c:pt idx="654">
                        <c:v>4.84</c:v>
                      </c:pt>
                      <c:pt idx="655">
                        <c:v>5.0999999999999996</c:v>
                      </c:pt>
                      <c:pt idx="656">
                        <c:v>4.78</c:v>
                      </c:pt>
                      <c:pt idx="657">
                        <c:v>4.68</c:v>
                      </c:pt>
                      <c:pt idx="658">
                        <c:v>4.7</c:v>
                      </c:pt>
                      <c:pt idx="659">
                        <c:v>5.18</c:v>
                      </c:pt>
                      <c:pt idx="660">
                        <c:v>5.78</c:v>
                      </c:pt>
                      <c:pt idx="661">
                        <c:v>6.76</c:v>
                      </c:pt>
                      <c:pt idx="662">
                        <c:v>6.6</c:v>
                      </c:pt>
                      <c:pt idx="663">
                        <c:v>6.2</c:v>
                      </c:pt>
                      <c:pt idx="664">
                        <c:v>6.04</c:v>
                      </c:pt>
                      <c:pt idx="665">
                        <c:v>5.88</c:v>
                      </c:pt>
                      <c:pt idx="666">
                        <c:v>5.98</c:v>
                      </c:pt>
                      <c:pt idx="667">
                        <c:v>6.14</c:v>
                      </c:pt>
                      <c:pt idx="668">
                        <c:v>5.23</c:v>
                      </c:pt>
                      <c:pt idx="669">
                        <c:v>5.65</c:v>
                      </c:pt>
                      <c:pt idx="670">
                        <c:v>5.72</c:v>
                      </c:pt>
                      <c:pt idx="671">
                        <c:v>5.94</c:v>
                      </c:pt>
                      <c:pt idx="672">
                        <c:v>5.88</c:v>
                      </c:pt>
                      <c:pt idx="673">
                        <c:v>5.74</c:v>
                      </c:pt>
                      <c:pt idx="674">
                        <c:v>6.26</c:v>
                      </c:pt>
                      <c:pt idx="675">
                        <c:v>5.84</c:v>
                      </c:pt>
                      <c:pt idx="676">
                        <c:v>6.28</c:v>
                      </c:pt>
                      <c:pt idx="677">
                        <c:v>6.28</c:v>
                      </c:pt>
                      <c:pt idx="678">
                        <c:v>5.88</c:v>
                      </c:pt>
                      <c:pt idx="679">
                        <c:v>5.76</c:v>
                      </c:pt>
                      <c:pt idx="680">
                        <c:v>5.4</c:v>
                      </c:pt>
                      <c:pt idx="681">
                        <c:v>5.25</c:v>
                      </c:pt>
                      <c:pt idx="682">
                        <c:v>5.18</c:v>
                      </c:pt>
                      <c:pt idx="683">
                        <c:v>5.08</c:v>
                      </c:pt>
                      <c:pt idx="684">
                        <c:v>4.9400000000000004</c:v>
                      </c:pt>
                      <c:pt idx="685">
                        <c:v>4.9000000000000004</c:v>
                      </c:pt>
                      <c:pt idx="686">
                        <c:v>4.84</c:v>
                      </c:pt>
                      <c:pt idx="687">
                        <c:v>4.76</c:v>
                      </c:pt>
                      <c:pt idx="688">
                        <c:v>4.63</c:v>
                      </c:pt>
                      <c:pt idx="689">
                        <c:v>4.4800000000000004</c:v>
                      </c:pt>
                      <c:pt idx="690">
                        <c:v>4.3600000000000003</c:v>
                      </c:pt>
                      <c:pt idx="691">
                        <c:v>4.33</c:v>
                      </c:pt>
                      <c:pt idx="692">
                        <c:v>4.3</c:v>
                      </c:pt>
                      <c:pt idx="693">
                        <c:v>4.1500000000000004</c:v>
                      </c:pt>
                      <c:pt idx="694">
                        <c:v>4.16</c:v>
                      </c:pt>
                      <c:pt idx="695">
                        <c:v>4.08</c:v>
                      </c:pt>
                      <c:pt idx="696">
                        <c:v>4.05</c:v>
                      </c:pt>
                      <c:pt idx="697">
                        <c:v>3.98</c:v>
                      </c:pt>
                      <c:pt idx="698">
                        <c:v>4.26</c:v>
                      </c:pt>
                      <c:pt idx="699">
                        <c:v>4.04</c:v>
                      </c:pt>
                      <c:pt idx="700">
                        <c:v>4.16</c:v>
                      </c:pt>
                      <c:pt idx="701">
                        <c:v>4.43</c:v>
                      </c:pt>
                      <c:pt idx="702">
                        <c:v>4.16</c:v>
                      </c:pt>
                      <c:pt idx="703">
                        <c:v>4.05</c:v>
                      </c:pt>
                      <c:pt idx="704">
                        <c:v>3.98</c:v>
                      </c:pt>
                      <c:pt idx="705">
                        <c:v>3.9</c:v>
                      </c:pt>
                      <c:pt idx="706">
                        <c:v>3.88</c:v>
                      </c:pt>
                      <c:pt idx="707">
                        <c:v>4.05</c:v>
                      </c:pt>
                      <c:pt idx="708">
                        <c:v>4.25</c:v>
                      </c:pt>
                      <c:pt idx="709">
                        <c:v>4.8</c:v>
                      </c:pt>
                      <c:pt idx="710">
                        <c:v>4.68</c:v>
                      </c:pt>
                      <c:pt idx="711">
                        <c:v>4.68</c:v>
                      </c:pt>
                      <c:pt idx="712">
                        <c:v>4.68</c:v>
                      </c:pt>
                      <c:pt idx="713">
                        <c:v>4.51</c:v>
                      </c:pt>
                      <c:pt idx="714">
                        <c:v>4.38</c:v>
                      </c:pt>
                      <c:pt idx="715">
                        <c:v>4.38</c:v>
                      </c:pt>
                      <c:pt idx="716">
                        <c:v>4.38</c:v>
                      </c:pt>
                      <c:pt idx="717">
                        <c:v>4.2300000000000004</c:v>
                      </c:pt>
                      <c:pt idx="718">
                        <c:v>4.16</c:v>
                      </c:pt>
                      <c:pt idx="719">
                        <c:v>4.2300000000000004</c:v>
                      </c:pt>
                      <c:pt idx="720">
                        <c:v>4.3099999999999996</c:v>
                      </c:pt>
                      <c:pt idx="721">
                        <c:v>4.4000000000000004</c:v>
                      </c:pt>
                      <c:pt idx="722">
                        <c:v>4.5999999999999996</c:v>
                      </c:pt>
                      <c:pt idx="723">
                        <c:v>4.5599999999999996</c:v>
                      </c:pt>
                      <c:pt idx="724">
                        <c:v>4.28</c:v>
                      </c:pt>
                      <c:pt idx="725">
                        <c:v>4.2300000000000004</c:v>
                      </c:pt>
                      <c:pt idx="726">
                        <c:v>4.17</c:v>
                      </c:pt>
                      <c:pt idx="727">
                        <c:v>4.0999999999999996</c:v>
                      </c:pt>
                      <c:pt idx="728">
                        <c:v>4.0999999999999996</c:v>
                      </c:pt>
                      <c:pt idx="729">
                        <c:v>4.0999999999999996</c:v>
                      </c:pt>
                      <c:pt idx="730">
                        <c:v>4.0999999999999996</c:v>
                      </c:pt>
                      <c:pt idx="731">
                        <c:v>4.03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C92B-43DC-ABEC-13A7A059DAAA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DATOS!$AI$3:$AI$734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2.8</c:v>
                      </c:pt>
                      <c:pt idx="1">
                        <c:v>3.8</c:v>
                      </c:pt>
                      <c:pt idx="2">
                        <c:v>3.72</c:v>
                      </c:pt>
                      <c:pt idx="3">
                        <c:v>3.68</c:v>
                      </c:pt>
                      <c:pt idx="4">
                        <c:v>3.66</c:v>
                      </c:pt>
                      <c:pt idx="5">
                        <c:v>3.6</c:v>
                      </c:pt>
                      <c:pt idx="6">
                        <c:v>3.53</c:v>
                      </c:pt>
                      <c:pt idx="7">
                        <c:v>3.48</c:v>
                      </c:pt>
                      <c:pt idx="8">
                        <c:v>3.45</c:v>
                      </c:pt>
                      <c:pt idx="9">
                        <c:v>3.39</c:v>
                      </c:pt>
                      <c:pt idx="10">
                        <c:v>3.49</c:v>
                      </c:pt>
                      <c:pt idx="11">
                        <c:v>3.45</c:v>
                      </c:pt>
                      <c:pt idx="12">
                        <c:v>3.4</c:v>
                      </c:pt>
                      <c:pt idx="13">
                        <c:v>3.35</c:v>
                      </c:pt>
                      <c:pt idx="14">
                        <c:v>3.41</c:v>
                      </c:pt>
                      <c:pt idx="15">
                        <c:v>3.57</c:v>
                      </c:pt>
                      <c:pt idx="16">
                        <c:v>3.51</c:v>
                      </c:pt>
                      <c:pt idx="17">
                        <c:v>3.42</c:v>
                      </c:pt>
                      <c:pt idx="18">
                        <c:v>3.32</c:v>
                      </c:pt>
                      <c:pt idx="19">
                        <c:v>3.3</c:v>
                      </c:pt>
                      <c:pt idx="20">
                        <c:v>3.25</c:v>
                      </c:pt>
                      <c:pt idx="21">
                        <c:v>3.2</c:v>
                      </c:pt>
                      <c:pt idx="22">
                        <c:v>3.18</c:v>
                      </c:pt>
                      <c:pt idx="23">
                        <c:v>3.14</c:v>
                      </c:pt>
                      <c:pt idx="24">
                        <c:v>3</c:v>
                      </c:pt>
                      <c:pt idx="25">
                        <c:v>3.09</c:v>
                      </c:pt>
                      <c:pt idx="26">
                        <c:v>3</c:v>
                      </c:pt>
                      <c:pt idx="27">
                        <c:v>3</c:v>
                      </c:pt>
                      <c:pt idx="28">
                        <c:v>3.01</c:v>
                      </c:pt>
                      <c:pt idx="29">
                        <c:v>2.96</c:v>
                      </c:pt>
                      <c:pt idx="30">
                        <c:v>2.91</c:v>
                      </c:pt>
                      <c:pt idx="31">
                        <c:v>3.18</c:v>
                      </c:pt>
                      <c:pt idx="32">
                        <c:v>3.15</c:v>
                      </c:pt>
                      <c:pt idx="33">
                        <c:v>3.22</c:v>
                      </c:pt>
                      <c:pt idx="34">
                        <c:v>3.55</c:v>
                      </c:pt>
                      <c:pt idx="35">
                        <c:v>3.44</c:v>
                      </c:pt>
                      <c:pt idx="36">
                        <c:v>3.28</c:v>
                      </c:pt>
                      <c:pt idx="37">
                        <c:v>3.28</c:v>
                      </c:pt>
                      <c:pt idx="38">
                        <c:v>3.7</c:v>
                      </c:pt>
                      <c:pt idx="39">
                        <c:v>3.36</c:v>
                      </c:pt>
                      <c:pt idx="40">
                        <c:v>3.19</c:v>
                      </c:pt>
                      <c:pt idx="41">
                        <c:v>3.32</c:v>
                      </c:pt>
                      <c:pt idx="42">
                        <c:v>3.34</c:v>
                      </c:pt>
                      <c:pt idx="43">
                        <c:v>3.52</c:v>
                      </c:pt>
                      <c:pt idx="44">
                        <c:v>3.4</c:v>
                      </c:pt>
                      <c:pt idx="45">
                        <c:v>3.45</c:v>
                      </c:pt>
                      <c:pt idx="46">
                        <c:v>3.4</c:v>
                      </c:pt>
                      <c:pt idx="47">
                        <c:v>3.41</c:v>
                      </c:pt>
                      <c:pt idx="48">
                        <c:v>3.38</c:v>
                      </c:pt>
                      <c:pt idx="49">
                        <c:v>4.3099999999999996</c:v>
                      </c:pt>
                      <c:pt idx="50">
                        <c:v>3.86</c:v>
                      </c:pt>
                      <c:pt idx="51">
                        <c:v>3.76</c:v>
                      </c:pt>
                      <c:pt idx="52">
                        <c:v>3.67</c:v>
                      </c:pt>
                      <c:pt idx="53">
                        <c:v>3.58</c:v>
                      </c:pt>
                      <c:pt idx="54">
                        <c:v>3.46</c:v>
                      </c:pt>
                      <c:pt idx="55">
                        <c:v>3.38</c:v>
                      </c:pt>
                      <c:pt idx="56">
                        <c:v>3.38</c:v>
                      </c:pt>
                      <c:pt idx="57">
                        <c:v>3.39</c:v>
                      </c:pt>
                      <c:pt idx="58">
                        <c:v>3.73</c:v>
                      </c:pt>
                      <c:pt idx="59">
                        <c:v>3.92</c:v>
                      </c:pt>
                      <c:pt idx="60">
                        <c:v>3.66</c:v>
                      </c:pt>
                      <c:pt idx="61">
                        <c:v>3.58</c:v>
                      </c:pt>
                      <c:pt idx="62">
                        <c:v>3.63</c:v>
                      </c:pt>
                      <c:pt idx="63">
                        <c:v>3.6</c:v>
                      </c:pt>
                      <c:pt idx="64">
                        <c:v>3.6</c:v>
                      </c:pt>
                      <c:pt idx="65">
                        <c:v>3.59</c:v>
                      </c:pt>
                      <c:pt idx="66">
                        <c:v>3.69</c:v>
                      </c:pt>
                      <c:pt idx="67">
                        <c:v>3.58</c:v>
                      </c:pt>
                      <c:pt idx="68">
                        <c:v>3.48</c:v>
                      </c:pt>
                      <c:pt idx="69">
                        <c:v>3.43</c:v>
                      </c:pt>
                      <c:pt idx="70">
                        <c:v>3.55</c:v>
                      </c:pt>
                      <c:pt idx="71">
                        <c:v>3.34</c:v>
                      </c:pt>
                      <c:pt idx="72">
                        <c:v>3.33</c:v>
                      </c:pt>
                      <c:pt idx="73">
                        <c:v>3.24</c:v>
                      </c:pt>
                      <c:pt idx="74">
                        <c:v>3.18</c:v>
                      </c:pt>
                      <c:pt idx="75">
                        <c:v>3.2</c:v>
                      </c:pt>
                      <c:pt idx="76">
                        <c:v>3.36</c:v>
                      </c:pt>
                      <c:pt idx="77">
                        <c:v>3.2</c:v>
                      </c:pt>
                      <c:pt idx="78">
                        <c:v>3.1</c:v>
                      </c:pt>
                      <c:pt idx="79">
                        <c:v>3.07</c:v>
                      </c:pt>
                      <c:pt idx="80">
                        <c:v>3.12</c:v>
                      </c:pt>
                      <c:pt idx="81">
                        <c:v>3.1</c:v>
                      </c:pt>
                      <c:pt idx="82">
                        <c:v>3</c:v>
                      </c:pt>
                      <c:pt idx="83">
                        <c:v>2.96</c:v>
                      </c:pt>
                      <c:pt idx="84">
                        <c:v>3.33</c:v>
                      </c:pt>
                      <c:pt idx="85">
                        <c:v>3.09</c:v>
                      </c:pt>
                      <c:pt idx="86">
                        <c:v>3.28</c:v>
                      </c:pt>
                      <c:pt idx="87">
                        <c:v>3.14</c:v>
                      </c:pt>
                      <c:pt idx="88">
                        <c:v>3.27</c:v>
                      </c:pt>
                      <c:pt idx="89">
                        <c:v>3.48</c:v>
                      </c:pt>
                      <c:pt idx="90">
                        <c:v>3.45</c:v>
                      </c:pt>
                      <c:pt idx="91">
                        <c:v>3.57</c:v>
                      </c:pt>
                      <c:pt idx="92">
                        <c:v>3.5</c:v>
                      </c:pt>
                      <c:pt idx="93">
                        <c:v>3.6</c:v>
                      </c:pt>
                      <c:pt idx="94">
                        <c:v>3.76</c:v>
                      </c:pt>
                      <c:pt idx="95">
                        <c:v>3.68</c:v>
                      </c:pt>
                      <c:pt idx="96">
                        <c:v>3.57</c:v>
                      </c:pt>
                      <c:pt idx="97">
                        <c:v>3.47</c:v>
                      </c:pt>
                      <c:pt idx="98">
                        <c:v>3.45</c:v>
                      </c:pt>
                      <c:pt idx="99">
                        <c:v>3.48</c:v>
                      </c:pt>
                      <c:pt idx="100">
                        <c:v>3.5</c:v>
                      </c:pt>
                      <c:pt idx="101">
                        <c:v>3.46</c:v>
                      </c:pt>
                      <c:pt idx="102">
                        <c:v>3.57</c:v>
                      </c:pt>
                      <c:pt idx="103">
                        <c:v>3.46</c:v>
                      </c:pt>
                      <c:pt idx="104">
                        <c:v>3.4</c:v>
                      </c:pt>
                      <c:pt idx="105">
                        <c:v>3.4</c:v>
                      </c:pt>
                      <c:pt idx="106">
                        <c:v>3.38</c:v>
                      </c:pt>
                      <c:pt idx="107">
                        <c:v>3.4</c:v>
                      </c:pt>
                      <c:pt idx="108">
                        <c:v>3.32</c:v>
                      </c:pt>
                      <c:pt idx="109">
                        <c:v>3.25</c:v>
                      </c:pt>
                      <c:pt idx="110">
                        <c:v>3.08</c:v>
                      </c:pt>
                      <c:pt idx="111">
                        <c:v>3</c:v>
                      </c:pt>
                      <c:pt idx="112">
                        <c:v>3.15</c:v>
                      </c:pt>
                      <c:pt idx="113">
                        <c:v>3.14</c:v>
                      </c:pt>
                      <c:pt idx="114">
                        <c:v>3.16</c:v>
                      </c:pt>
                      <c:pt idx="115">
                        <c:v>3.15</c:v>
                      </c:pt>
                      <c:pt idx="116">
                        <c:v>3.08</c:v>
                      </c:pt>
                      <c:pt idx="117">
                        <c:v>3.06</c:v>
                      </c:pt>
                      <c:pt idx="118">
                        <c:v>3.05</c:v>
                      </c:pt>
                      <c:pt idx="119">
                        <c:v>3.04</c:v>
                      </c:pt>
                      <c:pt idx="120">
                        <c:v>3.04</c:v>
                      </c:pt>
                      <c:pt idx="121">
                        <c:v>3.03</c:v>
                      </c:pt>
                      <c:pt idx="122">
                        <c:v>3.07</c:v>
                      </c:pt>
                      <c:pt idx="123">
                        <c:v>3.04</c:v>
                      </c:pt>
                      <c:pt idx="124">
                        <c:v>3.05</c:v>
                      </c:pt>
                      <c:pt idx="125">
                        <c:v>3.06</c:v>
                      </c:pt>
                      <c:pt idx="126">
                        <c:v>2.94</c:v>
                      </c:pt>
                      <c:pt idx="127">
                        <c:v>2.84</c:v>
                      </c:pt>
                      <c:pt idx="128">
                        <c:v>2.78</c:v>
                      </c:pt>
                      <c:pt idx="129">
                        <c:v>2.67</c:v>
                      </c:pt>
                      <c:pt idx="130">
                        <c:v>2.6</c:v>
                      </c:pt>
                      <c:pt idx="131">
                        <c:v>2.84</c:v>
                      </c:pt>
                      <c:pt idx="132">
                        <c:v>2.7</c:v>
                      </c:pt>
                      <c:pt idx="133">
                        <c:v>2.84</c:v>
                      </c:pt>
                      <c:pt idx="134">
                        <c:v>2.7</c:v>
                      </c:pt>
                      <c:pt idx="135">
                        <c:v>2.64</c:v>
                      </c:pt>
                      <c:pt idx="136">
                        <c:v>2.62</c:v>
                      </c:pt>
                      <c:pt idx="137">
                        <c:v>2.64</c:v>
                      </c:pt>
                      <c:pt idx="138">
                        <c:v>2.78</c:v>
                      </c:pt>
                      <c:pt idx="139">
                        <c:v>2.65</c:v>
                      </c:pt>
                      <c:pt idx="140">
                        <c:v>2.57</c:v>
                      </c:pt>
                      <c:pt idx="141">
                        <c:v>2.6</c:v>
                      </c:pt>
                      <c:pt idx="142">
                        <c:v>2.56</c:v>
                      </c:pt>
                      <c:pt idx="143">
                        <c:v>2.5099999999999998</c:v>
                      </c:pt>
                      <c:pt idx="144">
                        <c:v>2.44</c:v>
                      </c:pt>
                      <c:pt idx="145">
                        <c:v>2.64</c:v>
                      </c:pt>
                      <c:pt idx="146">
                        <c:v>2.78</c:v>
                      </c:pt>
                      <c:pt idx="147">
                        <c:v>2.4</c:v>
                      </c:pt>
                      <c:pt idx="148">
                        <c:v>2.35</c:v>
                      </c:pt>
                      <c:pt idx="149">
                        <c:v>2.4</c:v>
                      </c:pt>
                      <c:pt idx="150">
                        <c:v>2.37</c:v>
                      </c:pt>
                      <c:pt idx="151">
                        <c:v>2.44</c:v>
                      </c:pt>
                      <c:pt idx="152">
                        <c:v>2.4300000000000002</c:v>
                      </c:pt>
                      <c:pt idx="153">
                        <c:v>2.4</c:v>
                      </c:pt>
                      <c:pt idx="154">
                        <c:v>2.52</c:v>
                      </c:pt>
                      <c:pt idx="155">
                        <c:v>2.72</c:v>
                      </c:pt>
                      <c:pt idx="156">
                        <c:v>2.5499999999999998</c:v>
                      </c:pt>
                      <c:pt idx="157">
                        <c:v>2.8</c:v>
                      </c:pt>
                      <c:pt idx="158">
                        <c:v>2.9</c:v>
                      </c:pt>
                      <c:pt idx="159">
                        <c:v>2.78</c:v>
                      </c:pt>
                      <c:pt idx="160">
                        <c:v>2.8</c:v>
                      </c:pt>
                      <c:pt idx="161">
                        <c:v>2.92</c:v>
                      </c:pt>
                      <c:pt idx="162">
                        <c:v>3.02</c:v>
                      </c:pt>
                      <c:pt idx="163">
                        <c:v>3.08</c:v>
                      </c:pt>
                      <c:pt idx="164">
                        <c:v>3.57</c:v>
                      </c:pt>
                      <c:pt idx="165">
                        <c:v>3.85</c:v>
                      </c:pt>
                      <c:pt idx="166">
                        <c:v>3.44</c:v>
                      </c:pt>
                      <c:pt idx="167">
                        <c:v>3.44</c:v>
                      </c:pt>
                      <c:pt idx="168">
                        <c:v>3.44</c:v>
                      </c:pt>
                      <c:pt idx="169">
                        <c:v>3.66</c:v>
                      </c:pt>
                      <c:pt idx="170">
                        <c:v>3.65</c:v>
                      </c:pt>
                      <c:pt idx="171">
                        <c:v>3.97</c:v>
                      </c:pt>
                      <c:pt idx="172">
                        <c:v>3.8</c:v>
                      </c:pt>
                      <c:pt idx="173">
                        <c:v>3.9</c:v>
                      </c:pt>
                      <c:pt idx="174">
                        <c:v>4</c:v>
                      </c:pt>
                      <c:pt idx="175">
                        <c:v>3.96</c:v>
                      </c:pt>
                      <c:pt idx="176">
                        <c:v>3.95</c:v>
                      </c:pt>
                      <c:pt idx="177">
                        <c:v>4.38</c:v>
                      </c:pt>
                      <c:pt idx="178">
                        <c:v>4.03</c:v>
                      </c:pt>
                      <c:pt idx="179">
                        <c:v>3.92</c:v>
                      </c:pt>
                      <c:pt idx="180">
                        <c:v>4.13</c:v>
                      </c:pt>
                      <c:pt idx="181">
                        <c:v>4.26</c:v>
                      </c:pt>
                      <c:pt idx="182">
                        <c:v>4.28</c:v>
                      </c:pt>
                      <c:pt idx="183">
                        <c:v>4.55</c:v>
                      </c:pt>
                      <c:pt idx="184">
                        <c:v>4.78</c:v>
                      </c:pt>
                      <c:pt idx="185">
                        <c:v>4.9000000000000004</c:v>
                      </c:pt>
                      <c:pt idx="186">
                        <c:v>4.5599999999999996</c:v>
                      </c:pt>
                      <c:pt idx="187">
                        <c:v>4.4000000000000004</c:v>
                      </c:pt>
                      <c:pt idx="188">
                        <c:v>4.42</c:v>
                      </c:pt>
                      <c:pt idx="189">
                        <c:v>4.3899999999999997</c:v>
                      </c:pt>
                      <c:pt idx="190">
                        <c:v>4.24</c:v>
                      </c:pt>
                      <c:pt idx="191">
                        <c:v>4.12</c:v>
                      </c:pt>
                      <c:pt idx="192">
                        <c:v>4</c:v>
                      </c:pt>
                      <c:pt idx="193">
                        <c:v>3.85</c:v>
                      </c:pt>
                      <c:pt idx="194">
                        <c:v>3.74</c:v>
                      </c:pt>
                      <c:pt idx="195">
                        <c:v>3.6</c:v>
                      </c:pt>
                      <c:pt idx="196">
                        <c:v>3.64</c:v>
                      </c:pt>
                      <c:pt idx="197">
                        <c:v>4</c:v>
                      </c:pt>
                      <c:pt idx="198">
                        <c:v>3.78</c:v>
                      </c:pt>
                      <c:pt idx="199">
                        <c:v>3.78</c:v>
                      </c:pt>
                      <c:pt idx="200">
                        <c:v>4.13</c:v>
                      </c:pt>
                      <c:pt idx="201">
                        <c:v>4.1500000000000004</c:v>
                      </c:pt>
                      <c:pt idx="202">
                        <c:v>4.2300000000000004</c:v>
                      </c:pt>
                      <c:pt idx="203">
                        <c:v>3.9</c:v>
                      </c:pt>
                      <c:pt idx="204">
                        <c:v>3.92</c:v>
                      </c:pt>
                      <c:pt idx="205">
                        <c:v>3.97</c:v>
                      </c:pt>
                      <c:pt idx="206">
                        <c:v>4.24</c:v>
                      </c:pt>
                      <c:pt idx="207">
                        <c:v>3.98</c:v>
                      </c:pt>
                      <c:pt idx="208">
                        <c:v>4.0199999999999996</c:v>
                      </c:pt>
                      <c:pt idx="209">
                        <c:v>4.1900000000000004</c:v>
                      </c:pt>
                      <c:pt idx="210">
                        <c:v>4.0599999999999996</c:v>
                      </c:pt>
                      <c:pt idx="211">
                        <c:v>4</c:v>
                      </c:pt>
                      <c:pt idx="212">
                        <c:v>4.2</c:v>
                      </c:pt>
                      <c:pt idx="213">
                        <c:v>3.95</c:v>
                      </c:pt>
                      <c:pt idx="214">
                        <c:v>3.79</c:v>
                      </c:pt>
                      <c:pt idx="215">
                        <c:v>3.75</c:v>
                      </c:pt>
                      <c:pt idx="216">
                        <c:v>3.68</c:v>
                      </c:pt>
                      <c:pt idx="217">
                        <c:v>3.6</c:v>
                      </c:pt>
                      <c:pt idx="218">
                        <c:v>3.48</c:v>
                      </c:pt>
                      <c:pt idx="219">
                        <c:v>3.44</c:v>
                      </c:pt>
                      <c:pt idx="220">
                        <c:v>3.3</c:v>
                      </c:pt>
                      <c:pt idx="221">
                        <c:v>3.27</c:v>
                      </c:pt>
                      <c:pt idx="222">
                        <c:v>3.33</c:v>
                      </c:pt>
                      <c:pt idx="223">
                        <c:v>3.26</c:v>
                      </c:pt>
                      <c:pt idx="224">
                        <c:v>3.2</c:v>
                      </c:pt>
                      <c:pt idx="225">
                        <c:v>3.18</c:v>
                      </c:pt>
                      <c:pt idx="226">
                        <c:v>3.42</c:v>
                      </c:pt>
                      <c:pt idx="227">
                        <c:v>3.27</c:v>
                      </c:pt>
                      <c:pt idx="228">
                        <c:v>3.22</c:v>
                      </c:pt>
                      <c:pt idx="229">
                        <c:v>3.25</c:v>
                      </c:pt>
                      <c:pt idx="230">
                        <c:v>3.14</c:v>
                      </c:pt>
                      <c:pt idx="231">
                        <c:v>3.07</c:v>
                      </c:pt>
                      <c:pt idx="232">
                        <c:v>3</c:v>
                      </c:pt>
                      <c:pt idx="233">
                        <c:v>2.95</c:v>
                      </c:pt>
                      <c:pt idx="234">
                        <c:v>2.89</c:v>
                      </c:pt>
                      <c:pt idx="235">
                        <c:v>2.88</c:v>
                      </c:pt>
                      <c:pt idx="236">
                        <c:v>2.88</c:v>
                      </c:pt>
                      <c:pt idx="237">
                        <c:v>2.87</c:v>
                      </c:pt>
                      <c:pt idx="238">
                        <c:v>2.74</c:v>
                      </c:pt>
                      <c:pt idx="239">
                        <c:v>2.64</c:v>
                      </c:pt>
                      <c:pt idx="240">
                        <c:v>3.07</c:v>
                      </c:pt>
                      <c:pt idx="241">
                        <c:v>3</c:v>
                      </c:pt>
                      <c:pt idx="242">
                        <c:v>2.83</c:v>
                      </c:pt>
                      <c:pt idx="243">
                        <c:v>2.7</c:v>
                      </c:pt>
                      <c:pt idx="244">
                        <c:v>3.15</c:v>
                      </c:pt>
                      <c:pt idx="245">
                        <c:v>3.33</c:v>
                      </c:pt>
                      <c:pt idx="246">
                        <c:v>3.28</c:v>
                      </c:pt>
                      <c:pt idx="247">
                        <c:v>4.5</c:v>
                      </c:pt>
                      <c:pt idx="248">
                        <c:v>4.12</c:v>
                      </c:pt>
                      <c:pt idx="249">
                        <c:v>4.43</c:v>
                      </c:pt>
                      <c:pt idx="250">
                        <c:v>3.85</c:v>
                      </c:pt>
                      <c:pt idx="251">
                        <c:v>3.73</c:v>
                      </c:pt>
                      <c:pt idx="252">
                        <c:v>3.65</c:v>
                      </c:pt>
                      <c:pt idx="253">
                        <c:v>3.8</c:v>
                      </c:pt>
                      <c:pt idx="254">
                        <c:v>3.56</c:v>
                      </c:pt>
                      <c:pt idx="255">
                        <c:v>3.5</c:v>
                      </c:pt>
                      <c:pt idx="256">
                        <c:v>3.65</c:v>
                      </c:pt>
                      <c:pt idx="257">
                        <c:v>3.56</c:v>
                      </c:pt>
                      <c:pt idx="258">
                        <c:v>3.44</c:v>
                      </c:pt>
                      <c:pt idx="259">
                        <c:v>3.24</c:v>
                      </c:pt>
                      <c:pt idx="260">
                        <c:v>3.12</c:v>
                      </c:pt>
                      <c:pt idx="261">
                        <c:v>3.04</c:v>
                      </c:pt>
                      <c:pt idx="262">
                        <c:v>3</c:v>
                      </c:pt>
                      <c:pt idx="263">
                        <c:v>3</c:v>
                      </c:pt>
                      <c:pt idx="264">
                        <c:v>3.18</c:v>
                      </c:pt>
                      <c:pt idx="265">
                        <c:v>3</c:v>
                      </c:pt>
                      <c:pt idx="266">
                        <c:v>2.99</c:v>
                      </c:pt>
                      <c:pt idx="267">
                        <c:v>2.93</c:v>
                      </c:pt>
                      <c:pt idx="268">
                        <c:v>3</c:v>
                      </c:pt>
                      <c:pt idx="269">
                        <c:v>3.04</c:v>
                      </c:pt>
                      <c:pt idx="270">
                        <c:v>3.03</c:v>
                      </c:pt>
                      <c:pt idx="271">
                        <c:v>3.04</c:v>
                      </c:pt>
                      <c:pt idx="272">
                        <c:v>3.04</c:v>
                      </c:pt>
                      <c:pt idx="273">
                        <c:v>2.9</c:v>
                      </c:pt>
                      <c:pt idx="274">
                        <c:v>3</c:v>
                      </c:pt>
                      <c:pt idx="275">
                        <c:v>2.87</c:v>
                      </c:pt>
                      <c:pt idx="276">
                        <c:v>2.73</c:v>
                      </c:pt>
                      <c:pt idx="277">
                        <c:v>2.6</c:v>
                      </c:pt>
                      <c:pt idx="278">
                        <c:v>2.68</c:v>
                      </c:pt>
                      <c:pt idx="279">
                        <c:v>2.66</c:v>
                      </c:pt>
                      <c:pt idx="280">
                        <c:v>2.54</c:v>
                      </c:pt>
                      <c:pt idx="281">
                        <c:v>2.44</c:v>
                      </c:pt>
                      <c:pt idx="282">
                        <c:v>2.37</c:v>
                      </c:pt>
                      <c:pt idx="283">
                        <c:v>2.33</c:v>
                      </c:pt>
                      <c:pt idx="284">
                        <c:v>2.34</c:v>
                      </c:pt>
                      <c:pt idx="285">
                        <c:v>2.2400000000000002</c:v>
                      </c:pt>
                      <c:pt idx="286">
                        <c:v>2.2799999999999998</c:v>
                      </c:pt>
                      <c:pt idx="287">
                        <c:v>2.1</c:v>
                      </c:pt>
                      <c:pt idx="288">
                        <c:v>2.13</c:v>
                      </c:pt>
                      <c:pt idx="289">
                        <c:v>2.15</c:v>
                      </c:pt>
                      <c:pt idx="290">
                        <c:v>2.12</c:v>
                      </c:pt>
                      <c:pt idx="291">
                        <c:v>2.04</c:v>
                      </c:pt>
                      <c:pt idx="292">
                        <c:v>1.97</c:v>
                      </c:pt>
                      <c:pt idx="293">
                        <c:v>1.97</c:v>
                      </c:pt>
                      <c:pt idx="294">
                        <c:v>1.89</c:v>
                      </c:pt>
                      <c:pt idx="295">
                        <c:v>1.9</c:v>
                      </c:pt>
                      <c:pt idx="296">
                        <c:v>1.92</c:v>
                      </c:pt>
                      <c:pt idx="297">
                        <c:v>1.9</c:v>
                      </c:pt>
                      <c:pt idx="298">
                        <c:v>2.13</c:v>
                      </c:pt>
                      <c:pt idx="299">
                        <c:v>2.0499999999999998</c:v>
                      </c:pt>
                      <c:pt idx="300">
                        <c:v>2.2799999999999998</c:v>
                      </c:pt>
                      <c:pt idx="301">
                        <c:v>2.04</c:v>
                      </c:pt>
                      <c:pt idx="302">
                        <c:v>2.14</c:v>
                      </c:pt>
                      <c:pt idx="303">
                        <c:v>2.38</c:v>
                      </c:pt>
                      <c:pt idx="304">
                        <c:v>2.33</c:v>
                      </c:pt>
                      <c:pt idx="305">
                        <c:v>2.2799999999999998</c:v>
                      </c:pt>
                      <c:pt idx="306">
                        <c:v>2.1</c:v>
                      </c:pt>
                      <c:pt idx="307">
                        <c:v>2</c:v>
                      </c:pt>
                      <c:pt idx="308">
                        <c:v>1.88</c:v>
                      </c:pt>
                      <c:pt idx="309">
                        <c:v>1.85</c:v>
                      </c:pt>
                      <c:pt idx="310">
                        <c:v>1.76</c:v>
                      </c:pt>
                      <c:pt idx="311">
                        <c:v>1.62</c:v>
                      </c:pt>
                      <c:pt idx="312">
                        <c:v>1.75</c:v>
                      </c:pt>
                      <c:pt idx="313">
                        <c:v>2.58</c:v>
                      </c:pt>
                      <c:pt idx="314">
                        <c:v>2.75</c:v>
                      </c:pt>
                      <c:pt idx="315">
                        <c:v>2.37</c:v>
                      </c:pt>
                      <c:pt idx="316">
                        <c:v>2.17</c:v>
                      </c:pt>
                      <c:pt idx="317">
                        <c:v>2.12</c:v>
                      </c:pt>
                      <c:pt idx="318">
                        <c:v>2.34</c:v>
                      </c:pt>
                      <c:pt idx="319">
                        <c:v>2.57</c:v>
                      </c:pt>
                      <c:pt idx="320">
                        <c:v>2.64</c:v>
                      </c:pt>
                      <c:pt idx="321">
                        <c:v>2.4</c:v>
                      </c:pt>
                      <c:pt idx="322">
                        <c:v>2.44</c:v>
                      </c:pt>
                      <c:pt idx="323">
                        <c:v>2.38</c:v>
                      </c:pt>
                      <c:pt idx="324">
                        <c:v>2.37</c:v>
                      </c:pt>
                      <c:pt idx="325">
                        <c:v>2.2999999999999998</c:v>
                      </c:pt>
                      <c:pt idx="326">
                        <c:v>2.25</c:v>
                      </c:pt>
                      <c:pt idx="327">
                        <c:v>2.38</c:v>
                      </c:pt>
                      <c:pt idx="328">
                        <c:v>2.5</c:v>
                      </c:pt>
                      <c:pt idx="329">
                        <c:v>2.7</c:v>
                      </c:pt>
                      <c:pt idx="330">
                        <c:v>2.67</c:v>
                      </c:pt>
                      <c:pt idx="331">
                        <c:v>2.38</c:v>
                      </c:pt>
                      <c:pt idx="332">
                        <c:v>2.42</c:v>
                      </c:pt>
                      <c:pt idx="333">
                        <c:v>2.4700000000000002</c:v>
                      </c:pt>
                      <c:pt idx="334">
                        <c:v>2.27</c:v>
                      </c:pt>
                      <c:pt idx="335">
                        <c:v>2.13</c:v>
                      </c:pt>
                      <c:pt idx="336">
                        <c:v>2.08</c:v>
                      </c:pt>
                      <c:pt idx="337">
                        <c:v>2.02</c:v>
                      </c:pt>
                      <c:pt idx="338">
                        <c:v>1.97</c:v>
                      </c:pt>
                      <c:pt idx="339">
                        <c:v>1.88</c:v>
                      </c:pt>
                      <c:pt idx="340">
                        <c:v>1.85</c:v>
                      </c:pt>
                      <c:pt idx="341">
                        <c:v>1.8</c:v>
                      </c:pt>
                      <c:pt idx="342">
                        <c:v>1.78</c:v>
                      </c:pt>
                      <c:pt idx="343">
                        <c:v>1.66</c:v>
                      </c:pt>
                      <c:pt idx="344">
                        <c:v>1.72</c:v>
                      </c:pt>
                      <c:pt idx="345">
                        <c:v>1.66</c:v>
                      </c:pt>
                      <c:pt idx="346">
                        <c:v>2.02</c:v>
                      </c:pt>
                      <c:pt idx="347">
                        <c:v>2.56</c:v>
                      </c:pt>
                      <c:pt idx="348">
                        <c:v>2.3199999999999998</c:v>
                      </c:pt>
                      <c:pt idx="349">
                        <c:v>2.17</c:v>
                      </c:pt>
                      <c:pt idx="350">
                        <c:v>2</c:v>
                      </c:pt>
                      <c:pt idx="351">
                        <c:v>2.08</c:v>
                      </c:pt>
                      <c:pt idx="352">
                        <c:v>2.54</c:v>
                      </c:pt>
                      <c:pt idx="353">
                        <c:v>2.38</c:v>
                      </c:pt>
                      <c:pt idx="354">
                        <c:v>2.2400000000000002</c:v>
                      </c:pt>
                      <c:pt idx="355">
                        <c:v>2.08</c:v>
                      </c:pt>
                      <c:pt idx="356">
                        <c:v>1.93</c:v>
                      </c:pt>
                      <c:pt idx="357">
                        <c:v>1.87</c:v>
                      </c:pt>
                      <c:pt idx="358">
                        <c:v>1.82</c:v>
                      </c:pt>
                      <c:pt idx="359">
                        <c:v>1.75</c:v>
                      </c:pt>
                      <c:pt idx="360">
                        <c:v>1.68</c:v>
                      </c:pt>
                      <c:pt idx="361">
                        <c:v>1.64</c:v>
                      </c:pt>
                      <c:pt idx="362">
                        <c:v>2.17</c:v>
                      </c:pt>
                      <c:pt idx="363">
                        <c:v>1.85</c:v>
                      </c:pt>
                      <c:pt idx="364">
                        <c:v>1.64</c:v>
                      </c:pt>
                      <c:pt idx="365">
                        <c:v>1.58</c:v>
                      </c:pt>
                      <c:pt idx="366">
                        <c:v>1.93</c:v>
                      </c:pt>
                      <c:pt idx="367">
                        <c:v>1.97</c:v>
                      </c:pt>
                      <c:pt idx="368">
                        <c:v>2.17</c:v>
                      </c:pt>
                      <c:pt idx="369">
                        <c:v>1.84</c:v>
                      </c:pt>
                      <c:pt idx="370">
                        <c:v>2</c:v>
                      </c:pt>
                      <c:pt idx="371">
                        <c:v>1.9</c:v>
                      </c:pt>
                      <c:pt idx="372">
                        <c:v>2.0299999999999998</c:v>
                      </c:pt>
                      <c:pt idx="373">
                        <c:v>1.97</c:v>
                      </c:pt>
                      <c:pt idx="374">
                        <c:v>1.88</c:v>
                      </c:pt>
                      <c:pt idx="375">
                        <c:v>1.8</c:v>
                      </c:pt>
                      <c:pt idx="376">
                        <c:v>1.77</c:v>
                      </c:pt>
                      <c:pt idx="377">
                        <c:v>1.77</c:v>
                      </c:pt>
                      <c:pt idx="378">
                        <c:v>1.74</c:v>
                      </c:pt>
                      <c:pt idx="379">
                        <c:v>2.08</c:v>
                      </c:pt>
                      <c:pt idx="380">
                        <c:v>1.77</c:v>
                      </c:pt>
                      <c:pt idx="381">
                        <c:v>1.58</c:v>
                      </c:pt>
                      <c:pt idx="382">
                        <c:v>1.84</c:v>
                      </c:pt>
                      <c:pt idx="383">
                        <c:v>1.77</c:v>
                      </c:pt>
                      <c:pt idx="384">
                        <c:v>1.55</c:v>
                      </c:pt>
                      <c:pt idx="385">
                        <c:v>1.52</c:v>
                      </c:pt>
                      <c:pt idx="386">
                        <c:v>1.5</c:v>
                      </c:pt>
                      <c:pt idx="387">
                        <c:v>1.42</c:v>
                      </c:pt>
                      <c:pt idx="388">
                        <c:v>1.4</c:v>
                      </c:pt>
                      <c:pt idx="389">
                        <c:v>1.36</c:v>
                      </c:pt>
                      <c:pt idx="390">
                        <c:v>1.34</c:v>
                      </c:pt>
                      <c:pt idx="391">
                        <c:v>1.33</c:v>
                      </c:pt>
                      <c:pt idx="392">
                        <c:v>1.29</c:v>
                      </c:pt>
                      <c:pt idx="393">
                        <c:v>1.26</c:v>
                      </c:pt>
                      <c:pt idx="394">
                        <c:v>1.19</c:v>
                      </c:pt>
                      <c:pt idx="395">
                        <c:v>1.18</c:v>
                      </c:pt>
                      <c:pt idx="396">
                        <c:v>1.17</c:v>
                      </c:pt>
                      <c:pt idx="397">
                        <c:v>1.1000000000000001</c:v>
                      </c:pt>
                      <c:pt idx="398">
                        <c:v>1.1200000000000001</c:v>
                      </c:pt>
                      <c:pt idx="399">
                        <c:v>1.1000000000000001</c:v>
                      </c:pt>
                      <c:pt idx="400">
                        <c:v>1.1000000000000001</c:v>
                      </c:pt>
                      <c:pt idx="401">
                        <c:v>1.1000000000000001</c:v>
                      </c:pt>
                      <c:pt idx="402">
                        <c:v>1.0900000000000001</c:v>
                      </c:pt>
                      <c:pt idx="403">
                        <c:v>1.17</c:v>
                      </c:pt>
                      <c:pt idx="404">
                        <c:v>1.1000000000000001</c:v>
                      </c:pt>
                      <c:pt idx="405">
                        <c:v>1.0900000000000001</c:v>
                      </c:pt>
                      <c:pt idx="406">
                        <c:v>1.1399999999999999</c:v>
                      </c:pt>
                      <c:pt idx="407">
                        <c:v>1.18</c:v>
                      </c:pt>
                      <c:pt idx="408">
                        <c:v>1.19</c:v>
                      </c:pt>
                      <c:pt idx="409">
                        <c:v>1.24</c:v>
                      </c:pt>
                      <c:pt idx="410">
                        <c:v>1.3</c:v>
                      </c:pt>
                      <c:pt idx="411">
                        <c:v>1.2</c:v>
                      </c:pt>
                      <c:pt idx="412">
                        <c:v>1.1499999999999999</c:v>
                      </c:pt>
                      <c:pt idx="413">
                        <c:v>1.1499999999999999</c:v>
                      </c:pt>
                      <c:pt idx="414">
                        <c:v>1.1499999999999999</c:v>
                      </c:pt>
                      <c:pt idx="415">
                        <c:v>1.07</c:v>
                      </c:pt>
                      <c:pt idx="416">
                        <c:v>1.06</c:v>
                      </c:pt>
                      <c:pt idx="417">
                        <c:v>1.06</c:v>
                      </c:pt>
                      <c:pt idx="418">
                        <c:v>1.05</c:v>
                      </c:pt>
                      <c:pt idx="419">
                        <c:v>1.05</c:v>
                      </c:pt>
                      <c:pt idx="420">
                        <c:v>1.04</c:v>
                      </c:pt>
                      <c:pt idx="421">
                        <c:v>1.03</c:v>
                      </c:pt>
                      <c:pt idx="422">
                        <c:v>1.02</c:v>
                      </c:pt>
                      <c:pt idx="423">
                        <c:v>1</c:v>
                      </c:pt>
                      <c:pt idx="424">
                        <c:v>0.98</c:v>
                      </c:pt>
                      <c:pt idx="425">
                        <c:v>0.92</c:v>
                      </c:pt>
                      <c:pt idx="426">
                        <c:v>0.9</c:v>
                      </c:pt>
                      <c:pt idx="427">
                        <c:v>0.92</c:v>
                      </c:pt>
                      <c:pt idx="428">
                        <c:v>0.9</c:v>
                      </c:pt>
                      <c:pt idx="429">
                        <c:v>0.88</c:v>
                      </c:pt>
                      <c:pt idx="430">
                        <c:v>0.88</c:v>
                      </c:pt>
                      <c:pt idx="431">
                        <c:v>0.84</c:v>
                      </c:pt>
                      <c:pt idx="432">
                        <c:v>0.82</c:v>
                      </c:pt>
                      <c:pt idx="433">
                        <c:v>0.82</c:v>
                      </c:pt>
                      <c:pt idx="434">
                        <c:v>0.8</c:v>
                      </c:pt>
                      <c:pt idx="435">
                        <c:v>0.78</c:v>
                      </c:pt>
                      <c:pt idx="436">
                        <c:v>0.76</c:v>
                      </c:pt>
                      <c:pt idx="437">
                        <c:v>0.8</c:v>
                      </c:pt>
                      <c:pt idx="438">
                        <c:v>0.81</c:v>
                      </c:pt>
                      <c:pt idx="439">
                        <c:v>0.89</c:v>
                      </c:pt>
                      <c:pt idx="440">
                        <c:v>0.85</c:v>
                      </c:pt>
                      <c:pt idx="441">
                        <c:v>0.92</c:v>
                      </c:pt>
                      <c:pt idx="442">
                        <c:v>0.94</c:v>
                      </c:pt>
                      <c:pt idx="443">
                        <c:v>0.96</c:v>
                      </c:pt>
                      <c:pt idx="444">
                        <c:v>1</c:v>
                      </c:pt>
                      <c:pt idx="445">
                        <c:v>1.02</c:v>
                      </c:pt>
                      <c:pt idx="446">
                        <c:v>1.03</c:v>
                      </c:pt>
                      <c:pt idx="447">
                        <c:v>0.99</c:v>
                      </c:pt>
                      <c:pt idx="448">
                        <c:v>0.98</c:v>
                      </c:pt>
                      <c:pt idx="449">
                        <c:v>0.98</c:v>
                      </c:pt>
                      <c:pt idx="450">
                        <c:v>0.97</c:v>
                      </c:pt>
                      <c:pt idx="451">
                        <c:v>1</c:v>
                      </c:pt>
                      <c:pt idx="452">
                        <c:v>0.98</c:v>
                      </c:pt>
                      <c:pt idx="453">
                        <c:v>1.03</c:v>
                      </c:pt>
                      <c:pt idx="454">
                        <c:v>0.98</c:v>
                      </c:pt>
                      <c:pt idx="455">
                        <c:v>0.97</c:v>
                      </c:pt>
                      <c:pt idx="456">
                        <c:v>0.94</c:v>
                      </c:pt>
                      <c:pt idx="457">
                        <c:v>0.94</c:v>
                      </c:pt>
                      <c:pt idx="458">
                        <c:v>0.9</c:v>
                      </c:pt>
                      <c:pt idx="459">
                        <c:v>0.98</c:v>
                      </c:pt>
                      <c:pt idx="460">
                        <c:v>1</c:v>
                      </c:pt>
                      <c:pt idx="461">
                        <c:v>1.06</c:v>
                      </c:pt>
                      <c:pt idx="462">
                        <c:v>1.07</c:v>
                      </c:pt>
                      <c:pt idx="463">
                        <c:v>1.1599999999999999</c:v>
                      </c:pt>
                      <c:pt idx="464">
                        <c:v>1.2</c:v>
                      </c:pt>
                      <c:pt idx="465">
                        <c:v>1.36</c:v>
                      </c:pt>
                      <c:pt idx="466">
                        <c:v>1.39</c:v>
                      </c:pt>
                      <c:pt idx="467">
                        <c:v>1.3</c:v>
                      </c:pt>
                      <c:pt idx="468">
                        <c:v>1.17</c:v>
                      </c:pt>
                      <c:pt idx="469">
                        <c:v>1.1299999999999999</c:v>
                      </c:pt>
                      <c:pt idx="470">
                        <c:v>1.24</c:v>
                      </c:pt>
                      <c:pt idx="471">
                        <c:v>1.39</c:v>
                      </c:pt>
                      <c:pt idx="472">
                        <c:v>1.25</c:v>
                      </c:pt>
                      <c:pt idx="473">
                        <c:v>1.43</c:v>
                      </c:pt>
                      <c:pt idx="474">
                        <c:v>1.25</c:v>
                      </c:pt>
                      <c:pt idx="475">
                        <c:v>1.1399999999999999</c:v>
                      </c:pt>
                      <c:pt idx="476">
                        <c:v>1.1000000000000001</c:v>
                      </c:pt>
                      <c:pt idx="477">
                        <c:v>1</c:v>
                      </c:pt>
                      <c:pt idx="478">
                        <c:v>0.99</c:v>
                      </c:pt>
                      <c:pt idx="479">
                        <c:v>1.02</c:v>
                      </c:pt>
                      <c:pt idx="480">
                        <c:v>1</c:v>
                      </c:pt>
                      <c:pt idx="481">
                        <c:v>1.04</c:v>
                      </c:pt>
                      <c:pt idx="482">
                        <c:v>1.08</c:v>
                      </c:pt>
                      <c:pt idx="483">
                        <c:v>1.1399999999999999</c:v>
                      </c:pt>
                      <c:pt idx="484">
                        <c:v>1.06</c:v>
                      </c:pt>
                      <c:pt idx="485">
                        <c:v>1.1000000000000001</c:v>
                      </c:pt>
                      <c:pt idx="486">
                        <c:v>1.26</c:v>
                      </c:pt>
                      <c:pt idx="487">
                        <c:v>1.18</c:v>
                      </c:pt>
                      <c:pt idx="488">
                        <c:v>1.1000000000000001</c:v>
                      </c:pt>
                      <c:pt idx="489">
                        <c:v>0.98</c:v>
                      </c:pt>
                      <c:pt idx="490">
                        <c:v>0.96</c:v>
                      </c:pt>
                      <c:pt idx="491">
                        <c:v>0.94</c:v>
                      </c:pt>
                      <c:pt idx="492">
                        <c:v>0.9</c:v>
                      </c:pt>
                      <c:pt idx="493">
                        <c:v>0.7</c:v>
                      </c:pt>
                      <c:pt idx="494">
                        <c:v>0.68</c:v>
                      </c:pt>
                      <c:pt idx="495">
                        <c:v>0.66</c:v>
                      </c:pt>
                      <c:pt idx="496">
                        <c:v>0.62</c:v>
                      </c:pt>
                      <c:pt idx="497">
                        <c:v>0.64</c:v>
                      </c:pt>
                      <c:pt idx="498">
                        <c:v>0.65</c:v>
                      </c:pt>
                      <c:pt idx="499">
                        <c:v>0.66</c:v>
                      </c:pt>
                      <c:pt idx="500">
                        <c:v>0.69</c:v>
                      </c:pt>
                      <c:pt idx="501">
                        <c:v>0.64</c:v>
                      </c:pt>
                      <c:pt idx="502">
                        <c:v>0.62</c:v>
                      </c:pt>
                      <c:pt idx="503">
                        <c:v>0.6</c:v>
                      </c:pt>
                      <c:pt idx="504">
                        <c:v>0.6</c:v>
                      </c:pt>
                      <c:pt idx="505">
                        <c:v>0.57999999999999996</c:v>
                      </c:pt>
                      <c:pt idx="506">
                        <c:v>0.56999999999999995</c:v>
                      </c:pt>
                      <c:pt idx="507">
                        <c:v>0.56000000000000005</c:v>
                      </c:pt>
                      <c:pt idx="508">
                        <c:v>0.55000000000000004</c:v>
                      </c:pt>
                      <c:pt idx="509">
                        <c:v>0.55000000000000004</c:v>
                      </c:pt>
                      <c:pt idx="510">
                        <c:v>0.53</c:v>
                      </c:pt>
                      <c:pt idx="511">
                        <c:v>0.57999999999999996</c:v>
                      </c:pt>
                      <c:pt idx="512">
                        <c:v>0.57999999999999996</c:v>
                      </c:pt>
                      <c:pt idx="513">
                        <c:v>0.55000000000000004</c:v>
                      </c:pt>
                      <c:pt idx="514">
                        <c:v>0.55000000000000004</c:v>
                      </c:pt>
                      <c:pt idx="515">
                        <c:v>0.51</c:v>
                      </c:pt>
                      <c:pt idx="516">
                        <c:v>0.5</c:v>
                      </c:pt>
                      <c:pt idx="517">
                        <c:v>0.8</c:v>
                      </c:pt>
                      <c:pt idx="518">
                        <c:v>0.7</c:v>
                      </c:pt>
                      <c:pt idx="519">
                        <c:v>0.64</c:v>
                      </c:pt>
                      <c:pt idx="520">
                        <c:v>0.6</c:v>
                      </c:pt>
                      <c:pt idx="521">
                        <c:v>0.7</c:v>
                      </c:pt>
                      <c:pt idx="522">
                        <c:v>0.68</c:v>
                      </c:pt>
                      <c:pt idx="523">
                        <c:v>0.8</c:v>
                      </c:pt>
                      <c:pt idx="524">
                        <c:v>0.8</c:v>
                      </c:pt>
                      <c:pt idx="525">
                        <c:v>0.75</c:v>
                      </c:pt>
                      <c:pt idx="526">
                        <c:v>0.7</c:v>
                      </c:pt>
                      <c:pt idx="527">
                        <c:v>0.68</c:v>
                      </c:pt>
                      <c:pt idx="528">
                        <c:v>0.65</c:v>
                      </c:pt>
                      <c:pt idx="529">
                        <c:v>0.63</c:v>
                      </c:pt>
                      <c:pt idx="530">
                        <c:v>0.62</c:v>
                      </c:pt>
                      <c:pt idx="531">
                        <c:v>0.6</c:v>
                      </c:pt>
                      <c:pt idx="532">
                        <c:v>0.57999999999999996</c:v>
                      </c:pt>
                      <c:pt idx="533">
                        <c:v>0.56000000000000005</c:v>
                      </c:pt>
                      <c:pt idx="534">
                        <c:v>0.53</c:v>
                      </c:pt>
                      <c:pt idx="535">
                        <c:v>0.51</c:v>
                      </c:pt>
                      <c:pt idx="536">
                        <c:v>0.49</c:v>
                      </c:pt>
                      <c:pt idx="537">
                        <c:v>0.53</c:v>
                      </c:pt>
                      <c:pt idx="538">
                        <c:v>0.51</c:v>
                      </c:pt>
                      <c:pt idx="539">
                        <c:v>0.49</c:v>
                      </c:pt>
                      <c:pt idx="540">
                        <c:v>0.48</c:v>
                      </c:pt>
                      <c:pt idx="541">
                        <c:v>0.48</c:v>
                      </c:pt>
                      <c:pt idx="542">
                        <c:v>0.48</c:v>
                      </c:pt>
                      <c:pt idx="543">
                        <c:v>0.43</c:v>
                      </c:pt>
                      <c:pt idx="544">
                        <c:v>0.4</c:v>
                      </c:pt>
                      <c:pt idx="545">
                        <c:v>0.38</c:v>
                      </c:pt>
                      <c:pt idx="546">
                        <c:v>0.35</c:v>
                      </c:pt>
                      <c:pt idx="547">
                        <c:v>0.32</c:v>
                      </c:pt>
                      <c:pt idx="548">
                        <c:v>0.3</c:v>
                      </c:pt>
                      <c:pt idx="549">
                        <c:v>0.25</c:v>
                      </c:pt>
                      <c:pt idx="550">
                        <c:v>0.25</c:v>
                      </c:pt>
                      <c:pt idx="551">
                        <c:v>0.27</c:v>
                      </c:pt>
                      <c:pt idx="552">
                        <c:v>0.28999999999999998</c:v>
                      </c:pt>
                      <c:pt idx="553">
                        <c:v>0.32</c:v>
                      </c:pt>
                      <c:pt idx="554">
                        <c:v>0.37</c:v>
                      </c:pt>
                      <c:pt idx="555">
                        <c:v>0.35</c:v>
                      </c:pt>
                      <c:pt idx="556">
                        <c:v>0.33</c:v>
                      </c:pt>
                      <c:pt idx="557">
                        <c:v>0.3</c:v>
                      </c:pt>
                      <c:pt idx="558">
                        <c:v>0.27</c:v>
                      </c:pt>
                      <c:pt idx="559">
                        <c:v>0.23</c:v>
                      </c:pt>
                      <c:pt idx="560">
                        <c:v>0.22</c:v>
                      </c:pt>
                      <c:pt idx="561">
                        <c:v>0.32</c:v>
                      </c:pt>
                      <c:pt idx="562">
                        <c:v>0.28000000000000003</c:v>
                      </c:pt>
                      <c:pt idx="563">
                        <c:v>0.27</c:v>
                      </c:pt>
                      <c:pt idx="564">
                        <c:v>0.25</c:v>
                      </c:pt>
                      <c:pt idx="565">
                        <c:v>0.25</c:v>
                      </c:pt>
                      <c:pt idx="566">
                        <c:v>0.24</c:v>
                      </c:pt>
                      <c:pt idx="567">
                        <c:v>0.24</c:v>
                      </c:pt>
                      <c:pt idx="568">
                        <c:v>0.26</c:v>
                      </c:pt>
                      <c:pt idx="569">
                        <c:v>0.22</c:v>
                      </c:pt>
                      <c:pt idx="570">
                        <c:v>0.2</c:v>
                      </c:pt>
                      <c:pt idx="571">
                        <c:v>0.59</c:v>
                      </c:pt>
                      <c:pt idx="572">
                        <c:v>0.6</c:v>
                      </c:pt>
                      <c:pt idx="573">
                        <c:v>0.5</c:v>
                      </c:pt>
                      <c:pt idx="574">
                        <c:v>0.5</c:v>
                      </c:pt>
                      <c:pt idx="575">
                        <c:v>0.66</c:v>
                      </c:pt>
                      <c:pt idx="576">
                        <c:v>0.7</c:v>
                      </c:pt>
                      <c:pt idx="577">
                        <c:v>0.68</c:v>
                      </c:pt>
                      <c:pt idx="578">
                        <c:v>1.3</c:v>
                      </c:pt>
                      <c:pt idx="579">
                        <c:v>1.1599999999999999</c:v>
                      </c:pt>
                      <c:pt idx="580">
                        <c:v>0.9</c:v>
                      </c:pt>
                      <c:pt idx="581">
                        <c:v>0.87</c:v>
                      </c:pt>
                      <c:pt idx="582">
                        <c:v>0.85</c:v>
                      </c:pt>
                      <c:pt idx="583">
                        <c:v>0.8</c:v>
                      </c:pt>
                      <c:pt idx="584">
                        <c:v>0.89</c:v>
                      </c:pt>
                      <c:pt idx="585">
                        <c:v>1.25</c:v>
                      </c:pt>
                      <c:pt idx="586">
                        <c:v>1.36</c:v>
                      </c:pt>
                      <c:pt idx="587">
                        <c:v>1.2</c:v>
                      </c:pt>
                      <c:pt idx="588">
                        <c:v>1.19</c:v>
                      </c:pt>
                      <c:pt idx="589">
                        <c:v>1.25</c:v>
                      </c:pt>
                      <c:pt idx="590">
                        <c:v>1.28</c:v>
                      </c:pt>
                      <c:pt idx="591">
                        <c:v>1.29</c:v>
                      </c:pt>
                      <c:pt idx="592">
                        <c:v>1.3</c:v>
                      </c:pt>
                      <c:pt idx="593">
                        <c:v>1.3</c:v>
                      </c:pt>
                      <c:pt idx="594">
                        <c:v>1.2</c:v>
                      </c:pt>
                      <c:pt idx="595">
                        <c:v>1.1000000000000001</c:v>
                      </c:pt>
                      <c:pt idx="596">
                        <c:v>1.08</c:v>
                      </c:pt>
                      <c:pt idx="597">
                        <c:v>1.05</c:v>
                      </c:pt>
                      <c:pt idx="598">
                        <c:v>1.03</c:v>
                      </c:pt>
                      <c:pt idx="599">
                        <c:v>0.88</c:v>
                      </c:pt>
                      <c:pt idx="600">
                        <c:v>0.85</c:v>
                      </c:pt>
                      <c:pt idx="601">
                        <c:v>0.7</c:v>
                      </c:pt>
                      <c:pt idx="602">
                        <c:v>0.68</c:v>
                      </c:pt>
                      <c:pt idx="603">
                        <c:v>0.79</c:v>
                      </c:pt>
                      <c:pt idx="604">
                        <c:v>0.83</c:v>
                      </c:pt>
                      <c:pt idx="605">
                        <c:v>0.69</c:v>
                      </c:pt>
                      <c:pt idx="606">
                        <c:v>0.65</c:v>
                      </c:pt>
                      <c:pt idx="607">
                        <c:v>0.76</c:v>
                      </c:pt>
                      <c:pt idx="608">
                        <c:v>0.8</c:v>
                      </c:pt>
                      <c:pt idx="609">
                        <c:v>0.79</c:v>
                      </c:pt>
                      <c:pt idx="610">
                        <c:v>0.8</c:v>
                      </c:pt>
                      <c:pt idx="611">
                        <c:v>0.9</c:v>
                      </c:pt>
                      <c:pt idx="612">
                        <c:v>1.4</c:v>
                      </c:pt>
                      <c:pt idx="613">
                        <c:v>1.78</c:v>
                      </c:pt>
                      <c:pt idx="614">
                        <c:v>1.4</c:v>
                      </c:pt>
                      <c:pt idx="615">
                        <c:v>1.79</c:v>
                      </c:pt>
                      <c:pt idx="616">
                        <c:v>1.69</c:v>
                      </c:pt>
                      <c:pt idx="617">
                        <c:v>1.68</c:v>
                      </c:pt>
                      <c:pt idx="618">
                        <c:v>1.6</c:v>
                      </c:pt>
                      <c:pt idx="619">
                        <c:v>1.7</c:v>
                      </c:pt>
                      <c:pt idx="620">
                        <c:v>1.88</c:v>
                      </c:pt>
                      <c:pt idx="621">
                        <c:v>1.84</c:v>
                      </c:pt>
                      <c:pt idx="622">
                        <c:v>1.78</c:v>
                      </c:pt>
                      <c:pt idx="623">
                        <c:v>1.84</c:v>
                      </c:pt>
                      <c:pt idx="624">
                        <c:v>1.6</c:v>
                      </c:pt>
                      <c:pt idx="625">
                        <c:v>1.52</c:v>
                      </c:pt>
                      <c:pt idx="626">
                        <c:v>1.53</c:v>
                      </c:pt>
                      <c:pt idx="627">
                        <c:v>1.66</c:v>
                      </c:pt>
                      <c:pt idx="628">
                        <c:v>1.49</c:v>
                      </c:pt>
                      <c:pt idx="629">
                        <c:v>1.63</c:v>
                      </c:pt>
                      <c:pt idx="630">
                        <c:v>1.5</c:v>
                      </c:pt>
                      <c:pt idx="631">
                        <c:v>1.42</c:v>
                      </c:pt>
                      <c:pt idx="632">
                        <c:v>1.38</c:v>
                      </c:pt>
                      <c:pt idx="633">
                        <c:v>1.28</c:v>
                      </c:pt>
                      <c:pt idx="634">
                        <c:v>1.44</c:v>
                      </c:pt>
                      <c:pt idx="635">
                        <c:v>1.37</c:v>
                      </c:pt>
                      <c:pt idx="636">
                        <c:v>1.31</c:v>
                      </c:pt>
                      <c:pt idx="637">
                        <c:v>1.25</c:v>
                      </c:pt>
                      <c:pt idx="638">
                        <c:v>1.44</c:v>
                      </c:pt>
                      <c:pt idx="639">
                        <c:v>1.39</c:v>
                      </c:pt>
                      <c:pt idx="640">
                        <c:v>1.6</c:v>
                      </c:pt>
                      <c:pt idx="641">
                        <c:v>1.56</c:v>
                      </c:pt>
                      <c:pt idx="642">
                        <c:v>1.5</c:v>
                      </c:pt>
                      <c:pt idx="643">
                        <c:v>1.41</c:v>
                      </c:pt>
                      <c:pt idx="644">
                        <c:v>1.32</c:v>
                      </c:pt>
                      <c:pt idx="645">
                        <c:v>1.48</c:v>
                      </c:pt>
                      <c:pt idx="646">
                        <c:v>1.42</c:v>
                      </c:pt>
                      <c:pt idx="647">
                        <c:v>1.38</c:v>
                      </c:pt>
                      <c:pt idx="648">
                        <c:v>1.2</c:v>
                      </c:pt>
                      <c:pt idx="649">
                        <c:v>1.3</c:v>
                      </c:pt>
                      <c:pt idx="650">
                        <c:v>1.26</c:v>
                      </c:pt>
                      <c:pt idx="651">
                        <c:v>1.25</c:v>
                      </c:pt>
                      <c:pt idx="652">
                        <c:v>1.25</c:v>
                      </c:pt>
                      <c:pt idx="653">
                        <c:v>1.22</c:v>
                      </c:pt>
                      <c:pt idx="654">
                        <c:v>1.2</c:v>
                      </c:pt>
                      <c:pt idx="655">
                        <c:v>1.2</c:v>
                      </c:pt>
                      <c:pt idx="656">
                        <c:v>1.18</c:v>
                      </c:pt>
                      <c:pt idx="657">
                        <c:v>1.1499999999999999</c:v>
                      </c:pt>
                      <c:pt idx="658">
                        <c:v>1.1299999999999999</c:v>
                      </c:pt>
                      <c:pt idx="659">
                        <c:v>1.1000000000000001</c:v>
                      </c:pt>
                      <c:pt idx="660">
                        <c:v>1.0900000000000001</c:v>
                      </c:pt>
                      <c:pt idx="661">
                        <c:v>1.06</c:v>
                      </c:pt>
                      <c:pt idx="662">
                        <c:v>1</c:v>
                      </c:pt>
                      <c:pt idx="663">
                        <c:v>0.98</c:v>
                      </c:pt>
                      <c:pt idx="664">
                        <c:v>0.95</c:v>
                      </c:pt>
                      <c:pt idx="665">
                        <c:v>1.48</c:v>
                      </c:pt>
                      <c:pt idx="666">
                        <c:v>1.45</c:v>
                      </c:pt>
                      <c:pt idx="667">
                        <c:v>1.49</c:v>
                      </c:pt>
                      <c:pt idx="668">
                        <c:v>1.35</c:v>
                      </c:pt>
                      <c:pt idx="669">
                        <c:v>1.37</c:v>
                      </c:pt>
                      <c:pt idx="670">
                        <c:v>1.32</c:v>
                      </c:pt>
                      <c:pt idx="671">
                        <c:v>1.3</c:v>
                      </c:pt>
                      <c:pt idx="672">
                        <c:v>1.29</c:v>
                      </c:pt>
                      <c:pt idx="673">
                        <c:v>1.34</c:v>
                      </c:pt>
                      <c:pt idx="674">
                        <c:v>1.45</c:v>
                      </c:pt>
                      <c:pt idx="675">
                        <c:v>1.48</c:v>
                      </c:pt>
                      <c:pt idx="676">
                        <c:v>1.51</c:v>
                      </c:pt>
                      <c:pt idx="677">
                        <c:v>1.4</c:v>
                      </c:pt>
                      <c:pt idx="678">
                        <c:v>1.35</c:v>
                      </c:pt>
                      <c:pt idx="679">
                        <c:v>1.32</c:v>
                      </c:pt>
                      <c:pt idx="680">
                        <c:v>1.3</c:v>
                      </c:pt>
                      <c:pt idx="681">
                        <c:v>1.29</c:v>
                      </c:pt>
                      <c:pt idx="682">
                        <c:v>1.29</c:v>
                      </c:pt>
                      <c:pt idx="683">
                        <c:v>1.24</c:v>
                      </c:pt>
                      <c:pt idx="684">
                        <c:v>1.22</c:v>
                      </c:pt>
                      <c:pt idx="685">
                        <c:v>1.2</c:v>
                      </c:pt>
                      <c:pt idx="686">
                        <c:v>1.18</c:v>
                      </c:pt>
                      <c:pt idx="687">
                        <c:v>1.1200000000000001</c:v>
                      </c:pt>
                      <c:pt idx="688">
                        <c:v>1.1100000000000001</c:v>
                      </c:pt>
                      <c:pt idx="689">
                        <c:v>1.05</c:v>
                      </c:pt>
                      <c:pt idx="690">
                        <c:v>1.04</c:v>
                      </c:pt>
                      <c:pt idx="691">
                        <c:v>1.02</c:v>
                      </c:pt>
                      <c:pt idx="692">
                        <c:v>1</c:v>
                      </c:pt>
                      <c:pt idx="693">
                        <c:v>0.99</c:v>
                      </c:pt>
                      <c:pt idx="694">
                        <c:v>0.98</c:v>
                      </c:pt>
                      <c:pt idx="695">
                        <c:v>0.95</c:v>
                      </c:pt>
                      <c:pt idx="696">
                        <c:v>0.92</c:v>
                      </c:pt>
                      <c:pt idx="697">
                        <c:v>0.9</c:v>
                      </c:pt>
                      <c:pt idx="698">
                        <c:v>0.88</c:v>
                      </c:pt>
                      <c:pt idx="699">
                        <c:v>0.88</c:v>
                      </c:pt>
                      <c:pt idx="700">
                        <c:v>0.85</c:v>
                      </c:pt>
                      <c:pt idx="701">
                        <c:v>0.8</c:v>
                      </c:pt>
                      <c:pt idx="702">
                        <c:v>0.78</c:v>
                      </c:pt>
                      <c:pt idx="703">
                        <c:v>0.75</c:v>
                      </c:pt>
                      <c:pt idx="704">
                        <c:v>0.73</c:v>
                      </c:pt>
                      <c:pt idx="705">
                        <c:v>0.69</c:v>
                      </c:pt>
                      <c:pt idx="706">
                        <c:v>0.66</c:v>
                      </c:pt>
                      <c:pt idx="707">
                        <c:v>0.8</c:v>
                      </c:pt>
                      <c:pt idx="708">
                        <c:v>0.82</c:v>
                      </c:pt>
                      <c:pt idx="709">
                        <c:v>1.5</c:v>
                      </c:pt>
                      <c:pt idx="710">
                        <c:v>1.4</c:v>
                      </c:pt>
                      <c:pt idx="711">
                        <c:v>1.5</c:v>
                      </c:pt>
                      <c:pt idx="712">
                        <c:v>1.48</c:v>
                      </c:pt>
                      <c:pt idx="713">
                        <c:v>1.4</c:v>
                      </c:pt>
                      <c:pt idx="714">
                        <c:v>1.38</c:v>
                      </c:pt>
                      <c:pt idx="715">
                        <c:v>1.35</c:v>
                      </c:pt>
                      <c:pt idx="716">
                        <c:v>1.33</c:v>
                      </c:pt>
                      <c:pt idx="717">
                        <c:v>1.3</c:v>
                      </c:pt>
                      <c:pt idx="718">
                        <c:v>1.28</c:v>
                      </c:pt>
                      <c:pt idx="719">
                        <c:v>1.27</c:v>
                      </c:pt>
                      <c:pt idx="720">
                        <c:v>1.25</c:v>
                      </c:pt>
                      <c:pt idx="721">
                        <c:v>1.4</c:v>
                      </c:pt>
                      <c:pt idx="722">
                        <c:v>1.6</c:v>
                      </c:pt>
                      <c:pt idx="723">
                        <c:v>1.47</c:v>
                      </c:pt>
                      <c:pt idx="724">
                        <c:v>1.53</c:v>
                      </c:pt>
                      <c:pt idx="725">
                        <c:v>1.65</c:v>
                      </c:pt>
                      <c:pt idx="726">
                        <c:v>1.65</c:v>
                      </c:pt>
                      <c:pt idx="727">
                        <c:v>1.66</c:v>
                      </c:pt>
                      <c:pt idx="728">
                        <c:v>1.68</c:v>
                      </c:pt>
                      <c:pt idx="729">
                        <c:v>1.79</c:v>
                      </c:pt>
                      <c:pt idx="730">
                        <c:v>1.75</c:v>
                      </c:pt>
                      <c:pt idx="731">
                        <c:v>1.68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C92B-43DC-ABEC-13A7A059DAAA}"/>
                  </c:ext>
                </c:extLst>
              </c15:ser>
            </c15:filteredLineSeries>
          </c:ext>
        </c:extLst>
      </c:lineChart>
      <c:dateAx>
        <c:axId val="156905472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Título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56907392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56907392"/>
        <c:scaling>
          <c:orientation val="minMax"/>
          <c:max val="8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56905472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LA VICTORIA - RIO CAUCA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LA VICTORIA - Valle)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1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2.76</c:v>
                </c:pt>
                <c:pt idx="1">
                  <c:v>2.73</c:v>
                </c:pt>
                <c:pt idx="2">
                  <c:v>2.65</c:v>
                </c:pt>
                <c:pt idx="3">
                  <c:v>2.6</c:v>
                </c:pt>
                <c:pt idx="4">
                  <c:v>2.6</c:v>
                </c:pt>
                <c:pt idx="5">
                  <c:v>2.52</c:v>
                </c:pt>
                <c:pt idx="6">
                  <c:v>2.44</c:v>
                </c:pt>
                <c:pt idx="7">
                  <c:v>2.4</c:v>
                </c:pt>
                <c:pt idx="8">
                  <c:v>2.36</c:v>
                </c:pt>
                <c:pt idx="9">
                  <c:v>2.2799999999999998</c:v>
                </c:pt>
                <c:pt idx="10">
                  <c:v>2.1800000000000002</c:v>
                </c:pt>
                <c:pt idx="11">
                  <c:v>2.1</c:v>
                </c:pt>
                <c:pt idx="12">
                  <c:v>2.04</c:v>
                </c:pt>
                <c:pt idx="13">
                  <c:v>1.93</c:v>
                </c:pt>
                <c:pt idx="14">
                  <c:v>1.9</c:v>
                </c:pt>
                <c:pt idx="15">
                  <c:v>1.82</c:v>
                </c:pt>
                <c:pt idx="16">
                  <c:v>1.78</c:v>
                </c:pt>
                <c:pt idx="17">
                  <c:v>1.76</c:v>
                </c:pt>
                <c:pt idx="18">
                  <c:v>1.67</c:v>
                </c:pt>
                <c:pt idx="19">
                  <c:v>1.65</c:v>
                </c:pt>
                <c:pt idx="20">
                  <c:v>1.64</c:v>
                </c:pt>
                <c:pt idx="21">
                  <c:v>1.6</c:v>
                </c:pt>
                <c:pt idx="22">
                  <c:v>1.58</c:v>
                </c:pt>
                <c:pt idx="23">
                  <c:v>1.53</c:v>
                </c:pt>
                <c:pt idx="24">
                  <c:v>1.5</c:v>
                </c:pt>
                <c:pt idx="25">
                  <c:v>1.46</c:v>
                </c:pt>
                <c:pt idx="26">
                  <c:v>1.42</c:v>
                </c:pt>
                <c:pt idx="27">
                  <c:v>1.38</c:v>
                </c:pt>
                <c:pt idx="28">
                  <c:v>1.36</c:v>
                </c:pt>
                <c:pt idx="29">
                  <c:v>1.41</c:v>
                </c:pt>
                <c:pt idx="30">
                  <c:v>1.44</c:v>
                </c:pt>
                <c:pt idx="31">
                  <c:v>1.5</c:v>
                </c:pt>
                <c:pt idx="32">
                  <c:v>1.54</c:v>
                </c:pt>
                <c:pt idx="33">
                  <c:v>1.56</c:v>
                </c:pt>
                <c:pt idx="34">
                  <c:v>1.54</c:v>
                </c:pt>
                <c:pt idx="35">
                  <c:v>1.58</c:v>
                </c:pt>
                <c:pt idx="36">
                  <c:v>1.59</c:v>
                </c:pt>
                <c:pt idx="37">
                  <c:v>1.59</c:v>
                </c:pt>
                <c:pt idx="38">
                  <c:v>1.5</c:v>
                </c:pt>
                <c:pt idx="39">
                  <c:v>1.53</c:v>
                </c:pt>
                <c:pt idx="40">
                  <c:v>1.48</c:v>
                </c:pt>
                <c:pt idx="41">
                  <c:v>1.47</c:v>
                </c:pt>
                <c:pt idx="42">
                  <c:v>1.49</c:v>
                </c:pt>
                <c:pt idx="43">
                  <c:v>1.48</c:v>
                </c:pt>
                <c:pt idx="44">
                  <c:v>1.47</c:v>
                </c:pt>
                <c:pt idx="45">
                  <c:v>1.46</c:v>
                </c:pt>
                <c:pt idx="46">
                  <c:v>1.45</c:v>
                </c:pt>
                <c:pt idx="47">
                  <c:v>1.45</c:v>
                </c:pt>
                <c:pt idx="48">
                  <c:v>1.44</c:v>
                </c:pt>
                <c:pt idx="49">
                  <c:v>1.41</c:v>
                </c:pt>
                <c:pt idx="50">
                  <c:v>1.4</c:v>
                </c:pt>
                <c:pt idx="51">
                  <c:v>1.24</c:v>
                </c:pt>
                <c:pt idx="52">
                  <c:v>1.1000000000000001</c:v>
                </c:pt>
                <c:pt idx="53">
                  <c:v>1.22</c:v>
                </c:pt>
                <c:pt idx="54">
                  <c:v>1.24</c:v>
                </c:pt>
                <c:pt idx="55">
                  <c:v>1.3</c:v>
                </c:pt>
                <c:pt idx="56">
                  <c:v>1.44</c:v>
                </c:pt>
                <c:pt idx="57">
                  <c:v>1.5</c:v>
                </c:pt>
                <c:pt idx="58">
                  <c:v>1.5</c:v>
                </c:pt>
                <c:pt idx="59">
                  <c:v>1.48</c:v>
                </c:pt>
                <c:pt idx="60">
                  <c:v>1.5</c:v>
                </c:pt>
                <c:pt idx="61">
                  <c:v>1.5</c:v>
                </c:pt>
                <c:pt idx="62">
                  <c:v>1.48</c:v>
                </c:pt>
                <c:pt idx="63">
                  <c:v>1.53</c:v>
                </c:pt>
                <c:pt idx="64">
                  <c:v>1.56</c:v>
                </c:pt>
                <c:pt idx="65">
                  <c:v>1.51</c:v>
                </c:pt>
                <c:pt idx="66">
                  <c:v>1.48</c:v>
                </c:pt>
                <c:pt idx="67">
                  <c:v>1.4</c:v>
                </c:pt>
                <c:pt idx="68">
                  <c:v>1.33</c:v>
                </c:pt>
                <c:pt idx="69">
                  <c:v>1.28</c:v>
                </c:pt>
                <c:pt idx="70">
                  <c:v>1.32</c:v>
                </c:pt>
                <c:pt idx="71">
                  <c:v>1.25</c:v>
                </c:pt>
                <c:pt idx="72">
                  <c:v>1.28</c:v>
                </c:pt>
                <c:pt idx="73">
                  <c:v>1.26</c:v>
                </c:pt>
                <c:pt idx="74">
                  <c:v>1.28</c:v>
                </c:pt>
                <c:pt idx="75">
                  <c:v>1.32</c:v>
                </c:pt>
                <c:pt idx="76">
                  <c:v>1.49</c:v>
                </c:pt>
                <c:pt idx="77">
                  <c:v>1.45</c:v>
                </c:pt>
                <c:pt idx="78">
                  <c:v>2.38</c:v>
                </c:pt>
                <c:pt idx="79">
                  <c:v>2</c:v>
                </c:pt>
                <c:pt idx="80">
                  <c:v>2.08</c:v>
                </c:pt>
                <c:pt idx="81">
                  <c:v>1.97</c:v>
                </c:pt>
                <c:pt idx="82">
                  <c:v>1.87</c:v>
                </c:pt>
                <c:pt idx="83">
                  <c:v>1.79</c:v>
                </c:pt>
                <c:pt idx="84">
                  <c:v>1.88</c:v>
                </c:pt>
                <c:pt idx="85">
                  <c:v>1.84</c:v>
                </c:pt>
                <c:pt idx="86">
                  <c:v>1.78</c:v>
                </c:pt>
                <c:pt idx="87">
                  <c:v>1.71</c:v>
                </c:pt>
                <c:pt idx="88">
                  <c:v>1.64</c:v>
                </c:pt>
                <c:pt idx="89">
                  <c:v>1.63</c:v>
                </c:pt>
                <c:pt idx="90">
                  <c:v>1.63</c:v>
                </c:pt>
                <c:pt idx="91">
                  <c:v>1.65</c:v>
                </c:pt>
                <c:pt idx="92">
                  <c:v>1.65</c:v>
                </c:pt>
                <c:pt idx="93">
                  <c:v>1.64</c:v>
                </c:pt>
                <c:pt idx="94">
                  <c:v>1.58</c:v>
                </c:pt>
                <c:pt idx="95">
                  <c:v>1.55</c:v>
                </c:pt>
                <c:pt idx="96">
                  <c:v>1.51</c:v>
                </c:pt>
                <c:pt idx="97">
                  <c:v>1.5</c:v>
                </c:pt>
                <c:pt idx="98">
                  <c:v>1.54</c:v>
                </c:pt>
                <c:pt idx="99">
                  <c:v>1.66</c:v>
                </c:pt>
                <c:pt idx="100">
                  <c:v>1.7</c:v>
                </c:pt>
                <c:pt idx="101">
                  <c:v>1.75</c:v>
                </c:pt>
                <c:pt idx="102">
                  <c:v>1.8</c:v>
                </c:pt>
                <c:pt idx="103">
                  <c:v>1.82</c:v>
                </c:pt>
                <c:pt idx="104">
                  <c:v>1.78</c:v>
                </c:pt>
                <c:pt idx="105">
                  <c:v>1.82</c:v>
                </c:pt>
                <c:pt idx="106">
                  <c:v>1.68</c:v>
                </c:pt>
                <c:pt idx="107">
                  <c:v>1.46</c:v>
                </c:pt>
                <c:pt idx="108">
                  <c:v>1.44</c:v>
                </c:pt>
                <c:pt idx="109">
                  <c:v>1.38</c:v>
                </c:pt>
                <c:pt idx="110">
                  <c:v>1.43</c:v>
                </c:pt>
                <c:pt idx="111">
                  <c:v>1.68</c:v>
                </c:pt>
                <c:pt idx="112">
                  <c:v>1.88</c:v>
                </c:pt>
                <c:pt idx="113">
                  <c:v>1.82</c:v>
                </c:pt>
                <c:pt idx="114">
                  <c:v>1.72</c:v>
                </c:pt>
                <c:pt idx="115">
                  <c:v>1.65</c:v>
                </c:pt>
                <c:pt idx="116">
                  <c:v>1.62</c:v>
                </c:pt>
                <c:pt idx="117">
                  <c:v>1.68</c:v>
                </c:pt>
                <c:pt idx="118">
                  <c:v>1.68</c:v>
                </c:pt>
                <c:pt idx="119">
                  <c:v>1.69</c:v>
                </c:pt>
                <c:pt idx="120">
                  <c:v>1.66</c:v>
                </c:pt>
                <c:pt idx="121">
                  <c:v>1.69</c:v>
                </c:pt>
                <c:pt idx="122">
                  <c:v>1.75</c:v>
                </c:pt>
                <c:pt idx="123">
                  <c:v>1.85</c:v>
                </c:pt>
                <c:pt idx="124">
                  <c:v>1.81</c:v>
                </c:pt>
                <c:pt idx="125">
                  <c:v>1.76</c:v>
                </c:pt>
                <c:pt idx="126">
                  <c:v>1.68</c:v>
                </c:pt>
                <c:pt idx="127">
                  <c:v>1.56</c:v>
                </c:pt>
                <c:pt idx="128">
                  <c:v>1.5</c:v>
                </c:pt>
                <c:pt idx="129">
                  <c:v>1.44</c:v>
                </c:pt>
                <c:pt idx="130">
                  <c:v>1.4</c:v>
                </c:pt>
                <c:pt idx="131">
                  <c:v>1.42</c:v>
                </c:pt>
                <c:pt idx="132">
                  <c:v>1.53</c:v>
                </c:pt>
                <c:pt idx="133">
                  <c:v>1.53</c:v>
                </c:pt>
                <c:pt idx="134">
                  <c:v>1.52</c:v>
                </c:pt>
                <c:pt idx="135">
                  <c:v>1.48</c:v>
                </c:pt>
                <c:pt idx="136">
                  <c:v>1.4</c:v>
                </c:pt>
                <c:pt idx="137">
                  <c:v>1.35</c:v>
                </c:pt>
                <c:pt idx="138">
                  <c:v>1.3</c:v>
                </c:pt>
                <c:pt idx="139">
                  <c:v>1.25</c:v>
                </c:pt>
                <c:pt idx="140">
                  <c:v>1.2</c:v>
                </c:pt>
                <c:pt idx="141">
                  <c:v>1.27</c:v>
                </c:pt>
                <c:pt idx="142">
                  <c:v>1.41</c:v>
                </c:pt>
                <c:pt idx="143">
                  <c:v>1.35</c:v>
                </c:pt>
                <c:pt idx="144">
                  <c:v>1.32</c:v>
                </c:pt>
                <c:pt idx="145">
                  <c:v>1.35</c:v>
                </c:pt>
                <c:pt idx="146">
                  <c:v>1.53</c:v>
                </c:pt>
                <c:pt idx="147">
                  <c:v>1.68</c:v>
                </c:pt>
                <c:pt idx="148">
                  <c:v>1.6</c:v>
                </c:pt>
                <c:pt idx="149">
                  <c:v>1.48</c:v>
                </c:pt>
                <c:pt idx="150">
                  <c:v>1.47</c:v>
                </c:pt>
                <c:pt idx="151">
                  <c:v>1.43</c:v>
                </c:pt>
                <c:pt idx="152">
                  <c:v>1.43</c:v>
                </c:pt>
                <c:pt idx="153">
                  <c:v>1.46</c:v>
                </c:pt>
                <c:pt idx="154">
                  <c:v>1.52</c:v>
                </c:pt>
                <c:pt idx="155">
                  <c:v>1.57</c:v>
                </c:pt>
                <c:pt idx="156">
                  <c:v>1.55</c:v>
                </c:pt>
                <c:pt idx="157">
                  <c:v>1.46</c:v>
                </c:pt>
                <c:pt idx="158">
                  <c:v>1.39</c:v>
                </c:pt>
                <c:pt idx="159">
                  <c:v>1.35</c:v>
                </c:pt>
                <c:pt idx="160">
                  <c:v>1.33</c:v>
                </c:pt>
                <c:pt idx="161">
                  <c:v>1.33</c:v>
                </c:pt>
                <c:pt idx="162">
                  <c:v>1.33</c:v>
                </c:pt>
                <c:pt idx="163">
                  <c:v>1.33</c:v>
                </c:pt>
                <c:pt idx="164">
                  <c:v>1.3</c:v>
                </c:pt>
                <c:pt idx="165">
                  <c:v>1.23</c:v>
                </c:pt>
                <c:pt idx="166">
                  <c:v>1.17</c:v>
                </c:pt>
                <c:pt idx="167">
                  <c:v>1.1200000000000001</c:v>
                </c:pt>
                <c:pt idx="168">
                  <c:v>1.08</c:v>
                </c:pt>
                <c:pt idx="169">
                  <c:v>1.06</c:v>
                </c:pt>
                <c:pt idx="170">
                  <c:v>1.05</c:v>
                </c:pt>
                <c:pt idx="171">
                  <c:v>1.05</c:v>
                </c:pt>
                <c:pt idx="172">
                  <c:v>1.03</c:v>
                </c:pt>
                <c:pt idx="173">
                  <c:v>1.03</c:v>
                </c:pt>
                <c:pt idx="174">
                  <c:v>1.01</c:v>
                </c:pt>
                <c:pt idx="175">
                  <c:v>1.01</c:v>
                </c:pt>
                <c:pt idx="176">
                  <c:v>1</c:v>
                </c:pt>
                <c:pt idx="177">
                  <c:v>1</c:v>
                </c:pt>
                <c:pt idx="178">
                  <c:v>1.04</c:v>
                </c:pt>
                <c:pt idx="179">
                  <c:v>1.02</c:v>
                </c:pt>
                <c:pt idx="180">
                  <c:v>1</c:v>
                </c:pt>
                <c:pt idx="181">
                  <c:v>1.1399999999999999</c:v>
                </c:pt>
                <c:pt idx="182">
                  <c:v>1.18</c:v>
                </c:pt>
                <c:pt idx="183">
                  <c:v>1.18</c:v>
                </c:pt>
                <c:pt idx="184">
                  <c:v>1.2</c:v>
                </c:pt>
                <c:pt idx="185">
                  <c:v>1.23</c:v>
                </c:pt>
                <c:pt idx="186">
                  <c:v>1.25</c:v>
                </c:pt>
                <c:pt idx="187">
                  <c:v>1.38</c:v>
                </c:pt>
                <c:pt idx="188">
                  <c:v>1.6</c:v>
                </c:pt>
                <c:pt idx="189">
                  <c:v>1.56</c:v>
                </c:pt>
                <c:pt idx="190">
                  <c:v>1.52</c:v>
                </c:pt>
                <c:pt idx="191">
                  <c:v>1.58</c:v>
                </c:pt>
                <c:pt idx="192">
                  <c:v>1.7</c:v>
                </c:pt>
                <c:pt idx="193">
                  <c:v>1.58</c:v>
                </c:pt>
                <c:pt idx="194">
                  <c:v>1.7</c:v>
                </c:pt>
                <c:pt idx="195">
                  <c:v>2.35</c:v>
                </c:pt>
                <c:pt idx="196">
                  <c:v>2.29</c:v>
                </c:pt>
                <c:pt idx="197">
                  <c:v>2.72</c:v>
                </c:pt>
                <c:pt idx="198">
                  <c:v>3.14</c:v>
                </c:pt>
                <c:pt idx="199">
                  <c:v>3.14</c:v>
                </c:pt>
                <c:pt idx="200">
                  <c:v>3.16</c:v>
                </c:pt>
                <c:pt idx="201">
                  <c:v>3.32</c:v>
                </c:pt>
                <c:pt idx="202">
                  <c:v>3.42</c:v>
                </c:pt>
                <c:pt idx="203">
                  <c:v>3.68</c:v>
                </c:pt>
                <c:pt idx="204">
                  <c:v>4</c:v>
                </c:pt>
                <c:pt idx="205">
                  <c:v>4.0999999999999996</c:v>
                </c:pt>
                <c:pt idx="206">
                  <c:v>3.8</c:v>
                </c:pt>
                <c:pt idx="207">
                  <c:v>3.88</c:v>
                </c:pt>
                <c:pt idx="208">
                  <c:v>4.22</c:v>
                </c:pt>
                <c:pt idx="209">
                  <c:v>4.34</c:v>
                </c:pt>
                <c:pt idx="210">
                  <c:v>4.34</c:v>
                </c:pt>
                <c:pt idx="211">
                  <c:v>4.4400000000000004</c:v>
                </c:pt>
                <c:pt idx="212">
                  <c:v>4.24</c:v>
                </c:pt>
                <c:pt idx="213">
                  <c:v>4.22</c:v>
                </c:pt>
                <c:pt idx="214">
                  <c:v>4.18</c:v>
                </c:pt>
                <c:pt idx="215">
                  <c:v>4.0999999999999996</c:v>
                </c:pt>
                <c:pt idx="216">
                  <c:v>3.8</c:v>
                </c:pt>
                <c:pt idx="217">
                  <c:v>3.5</c:v>
                </c:pt>
                <c:pt idx="218">
                  <c:v>3.34</c:v>
                </c:pt>
                <c:pt idx="219">
                  <c:v>3.32</c:v>
                </c:pt>
                <c:pt idx="220">
                  <c:v>3.4</c:v>
                </c:pt>
                <c:pt idx="221">
                  <c:v>3.32</c:v>
                </c:pt>
                <c:pt idx="222">
                  <c:v>3.1</c:v>
                </c:pt>
                <c:pt idx="223">
                  <c:v>3.06</c:v>
                </c:pt>
                <c:pt idx="224">
                  <c:v>2.97</c:v>
                </c:pt>
                <c:pt idx="225">
                  <c:v>2.98</c:v>
                </c:pt>
                <c:pt idx="226">
                  <c:v>3</c:v>
                </c:pt>
                <c:pt idx="227">
                  <c:v>2.94</c:v>
                </c:pt>
                <c:pt idx="228">
                  <c:v>2.8</c:v>
                </c:pt>
                <c:pt idx="229">
                  <c:v>2.76</c:v>
                </c:pt>
                <c:pt idx="230">
                  <c:v>2.76</c:v>
                </c:pt>
                <c:pt idx="231">
                  <c:v>2.76</c:v>
                </c:pt>
                <c:pt idx="232">
                  <c:v>2.76</c:v>
                </c:pt>
                <c:pt idx="233">
                  <c:v>2.87</c:v>
                </c:pt>
                <c:pt idx="234">
                  <c:v>2.96</c:v>
                </c:pt>
                <c:pt idx="235">
                  <c:v>2.82</c:v>
                </c:pt>
                <c:pt idx="236">
                  <c:v>2.65</c:v>
                </c:pt>
                <c:pt idx="237">
                  <c:v>3.06</c:v>
                </c:pt>
                <c:pt idx="238">
                  <c:v>3.6</c:v>
                </c:pt>
                <c:pt idx="239">
                  <c:v>4.2</c:v>
                </c:pt>
                <c:pt idx="240">
                  <c:v>4.0999999999999996</c:v>
                </c:pt>
                <c:pt idx="241">
                  <c:v>4.22</c:v>
                </c:pt>
                <c:pt idx="242">
                  <c:v>4.33</c:v>
                </c:pt>
                <c:pt idx="243">
                  <c:v>4.5</c:v>
                </c:pt>
                <c:pt idx="244">
                  <c:v>4.6500000000000004</c:v>
                </c:pt>
                <c:pt idx="245">
                  <c:v>4.32</c:v>
                </c:pt>
                <c:pt idx="246">
                  <c:v>4.3</c:v>
                </c:pt>
                <c:pt idx="247">
                  <c:v>4.8</c:v>
                </c:pt>
                <c:pt idx="248">
                  <c:v>5.7</c:v>
                </c:pt>
                <c:pt idx="249">
                  <c:v>6.2</c:v>
                </c:pt>
                <c:pt idx="250">
                  <c:v>6.06</c:v>
                </c:pt>
                <c:pt idx="251">
                  <c:v>6.1</c:v>
                </c:pt>
                <c:pt idx="252">
                  <c:v>6.2</c:v>
                </c:pt>
                <c:pt idx="253">
                  <c:v>6.28</c:v>
                </c:pt>
                <c:pt idx="254">
                  <c:v>6.22</c:v>
                </c:pt>
                <c:pt idx="255">
                  <c:v>6.03</c:v>
                </c:pt>
                <c:pt idx="256">
                  <c:v>5.83</c:v>
                </c:pt>
                <c:pt idx="257">
                  <c:v>5.68</c:v>
                </c:pt>
                <c:pt idx="258">
                  <c:v>5.52</c:v>
                </c:pt>
                <c:pt idx="259">
                  <c:v>5.32</c:v>
                </c:pt>
                <c:pt idx="260">
                  <c:v>5.18</c:v>
                </c:pt>
                <c:pt idx="261">
                  <c:v>5.9</c:v>
                </c:pt>
                <c:pt idx="262">
                  <c:v>4.7</c:v>
                </c:pt>
                <c:pt idx="263">
                  <c:v>4.58</c:v>
                </c:pt>
                <c:pt idx="264">
                  <c:v>4.51</c:v>
                </c:pt>
                <c:pt idx="265">
                  <c:v>4.45</c:v>
                </c:pt>
                <c:pt idx="266">
                  <c:v>4.3499999999999996</c:v>
                </c:pt>
                <c:pt idx="267">
                  <c:v>4.18</c:v>
                </c:pt>
                <c:pt idx="268">
                  <c:v>3.91</c:v>
                </c:pt>
                <c:pt idx="269">
                  <c:v>3.75</c:v>
                </c:pt>
                <c:pt idx="270">
                  <c:v>3.58</c:v>
                </c:pt>
                <c:pt idx="271">
                  <c:v>3.48</c:v>
                </c:pt>
                <c:pt idx="272">
                  <c:v>3.4</c:v>
                </c:pt>
                <c:pt idx="273">
                  <c:v>3.3</c:v>
                </c:pt>
                <c:pt idx="274">
                  <c:v>3.2</c:v>
                </c:pt>
                <c:pt idx="275">
                  <c:v>3.1</c:v>
                </c:pt>
                <c:pt idx="276">
                  <c:v>3</c:v>
                </c:pt>
                <c:pt idx="277">
                  <c:v>2.93</c:v>
                </c:pt>
                <c:pt idx="278">
                  <c:v>2.88</c:v>
                </c:pt>
                <c:pt idx="279">
                  <c:v>2.81</c:v>
                </c:pt>
                <c:pt idx="280">
                  <c:v>2.7</c:v>
                </c:pt>
                <c:pt idx="281">
                  <c:v>2.65</c:v>
                </c:pt>
                <c:pt idx="282">
                  <c:v>2.62</c:v>
                </c:pt>
                <c:pt idx="283">
                  <c:v>2.86</c:v>
                </c:pt>
                <c:pt idx="284">
                  <c:v>3.03</c:v>
                </c:pt>
                <c:pt idx="285">
                  <c:v>3.25</c:v>
                </c:pt>
                <c:pt idx="286">
                  <c:v>3.36</c:v>
                </c:pt>
                <c:pt idx="287">
                  <c:v>3.56</c:v>
                </c:pt>
                <c:pt idx="288">
                  <c:v>3.85</c:v>
                </c:pt>
                <c:pt idx="289">
                  <c:v>3.62</c:v>
                </c:pt>
                <c:pt idx="290">
                  <c:v>2.2999999999999998</c:v>
                </c:pt>
                <c:pt idx="291">
                  <c:v>3.2</c:v>
                </c:pt>
                <c:pt idx="292">
                  <c:v>3.1</c:v>
                </c:pt>
                <c:pt idx="293">
                  <c:v>3.32</c:v>
                </c:pt>
                <c:pt idx="294">
                  <c:v>3.68</c:v>
                </c:pt>
                <c:pt idx="295">
                  <c:v>3.6</c:v>
                </c:pt>
                <c:pt idx="296">
                  <c:v>3.48</c:v>
                </c:pt>
                <c:pt idx="297">
                  <c:v>3.36</c:v>
                </c:pt>
                <c:pt idx="298">
                  <c:v>3.24</c:v>
                </c:pt>
                <c:pt idx="299">
                  <c:v>3.18</c:v>
                </c:pt>
                <c:pt idx="300">
                  <c:v>2.98</c:v>
                </c:pt>
                <c:pt idx="301">
                  <c:v>2.91</c:v>
                </c:pt>
                <c:pt idx="302">
                  <c:v>2.84</c:v>
                </c:pt>
                <c:pt idx="303">
                  <c:v>2.86</c:v>
                </c:pt>
                <c:pt idx="304">
                  <c:v>2.86</c:v>
                </c:pt>
                <c:pt idx="305">
                  <c:v>2.84</c:v>
                </c:pt>
                <c:pt idx="306">
                  <c:v>2.8</c:v>
                </c:pt>
                <c:pt idx="307">
                  <c:v>3</c:v>
                </c:pt>
                <c:pt idx="308">
                  <c:v>3.08</c:v>
                </c:pt>
                <c:pt idx="309">
                  <c:v>3.25</c:v>
                </c:pt>
                <c:pt idx="310">
                  <c:v>3.52</c:v>
                </c:pt>
                <c:pt idx="311">
                  <c:v>3.76</c:v>
                </c:pt>
                <c:pt idx="312">
                  <c:v>3.84</c:v>
                </c:pt>
                <c:pt idx="313">
                  <c:v>3.76</c:v>
                </c:pt>
                <c:pt idx="314">
                  <c:v>3.68</c:v>
                </c:pt>
                <c:pt idx="315">
                  <c:v>3.56</c:v>
                </c:pt>
                <c:pt idx="316">
                  <c:v>3.3</c:v>
                </c:pt>
                <c:pt idx="317">
                  <c:v>3.1</c:v>
                </c:pt>
                <c:pt idx="318">
                  <c:v>2.91</c:v>
                </c:pt>
                <c:pt idx="319">
                  <c:v>2.7</c:v>
                </c:pt>
                <c:pt idx="320">
                  <c:v>2.63</c:v>
                </c:pt>
                <c:pt idx="321">
                  <c:v>2.54</c:v>
                </c:pt>
                <c:pt idx="322">
                  <c:v>2.4500000000000002</c:v>
                </c:pt>
                <c:pt idx="323">
                  <c:v>2.4300000000000002</c:v>
                </c:pt>
                <c:pt idx="324">
                  <c:v>2.4</c:v>
                </c:pt>
                <c:pt idx="325">
                  <c:v>2.2999999999999998</c:v>
                </c:pt>
                <c:pt idx="326">
                  <c:v>2.35</c:v>
                </c:pt>
                <c:pt idx="327">
                  <c:v>2.33</c:v>
                </c:pt>
                <c:pt idx="328">
                  <c:v>2.31</c:v>
                </c:pt>
                <c:pt idx="329">
                  <c:v>2.2999999999999998</c:v>
                </c:pt>
                <c:pt idx="330">
                  <c:v>2.2999999999999998</c:v>
                </c:pt>
                <c:pt idx="331">
                  <c:v>2.2999999999999998</c:v>
                </c:pt>
                <c:pt idx="332">
                  <c:v>2.27</c:v>
                </c:pt>
                <c:pt idx="333">
                  <c:v>2.29</c:v>
                </c:pt>
                <c:pt idx="334">
                  <c:v>2.35</c:v>
                </c:pt>
                <c:pt idx="335">
                  <c:v>2.4300000000000002</c:v>
                </c:pt>
                <c:pt idx="336">
                  <c:v>2.4</c:v>
                </c:pt>
                <c:pt idx="337">
                  <c:v>2.36</c:v>
                </c:pt>
                <c:pt idx="338">
                  <c:v>2.34</c:v>
                </c:pt>
                <c:pt idx="339">
                  <c:v>2.39</c:v>
                </c:pt>
                <c:pt idx="340">
                  <c:v>2.4</c:v>
                </c:pt>
                <c:pt idx="341">
                  <c:v>2.4500000000000002</c:v>
                </c:pt>
                <c:pt idx="342">
                  <c:v>2.6</c:v>
                </c:pt>
                <c:pt idx="343">
                  <c:v>3.45</c:v>
                </c:pt>
                <c:pt idx="344">
                  <c:v>3.7</c:v>
                </c:pt>
                <c:pt idx="345">
                  <c:v>3.74</c:v>
                </c:pt>
                <c:pt idx="346">
                  <c:v>4.34</c:v>
                </c:pt>
                <c:pt idx="347">
                  <c:v>4.96</c:v>
                </c:pt>
                <c:pt idx="348">
                  <c:v>4.68</c:v>
                </c:pt>
                <c:pt idx="349">
                  <c:v>4.32</c:v>
                </c:pt>
                <c:pt idx="350">
                  <c:v>3.95</c:v>
                </c:pt>
                <c:pt idx="351">
                  <c:v>3.78</c:v>
                </c:pt>
                <c:pt idx="352">
                  <c:v>3.6</c:v>
                </c:pt>
                <c:pt idx="353">
                  <c:v>3.48</c:v>
                </c:pt>
                <c:pt idx="354">
                  <c:v>3.36</c:v>
                </c:pt>
                <c:pt idx="355">
                  <c:v>3.22</c:v>
                </c:pt>
                <c:pt idx="356">
                  <c:v>3.08</c:v>
                </c:pt>
                <c:pt idx="357">
                  <c:v>2.98</c:v>
                </c:pt>
                <c:pt idx="358">
                  <c:v>2.86</c:v>
                </c:pt>
                <c:pt idx="359">
                  <c:v>2.95</c:v>
                </c:pt>
                <c:pt idx="360">
                  <c:v>3.02</c:v>
                </c:pt>
                <c:pt idx="361">
                  <c:v>3.1</c:v>
                </c:pt>
                <c:pt idx="362">
                  <c:v>3.05</c:v>
                </c:pt>
                <c:pt idx="363">
                  <c:v>3.08</c:v>
                </c:pt>
                <c:pt idx="364">
                  <c:v>2.96</c:v>
                </c:pt>
                <c:pt idx="365">
                  <c:v>2.92</c:v>
                </c:pt>
                <c:pt idx="366">
                  <c:v>2.86</c:v>
                </c:pt>
                <c:pt idx="367">
                  <c:v>2.96</c:v>
                </c:pt>
                <c:pt idx="368">
                  <c:v>3.67</c:v>
                </c:pt>
                <c:pt idx="369">
                  <c:v>3.4</c:v>
                </c:pt>
                <c:pt idx="370">
                  <c:v>3.28</c:v>
                </c:pt>
                <c:pt idx="371">
                  <c:v>3.44</c:v>
                </c:pt>
                <c:pt idx="372">
                  <c:v>4.0599999999999996</c:v>
                </c:pt>
                <c:pt idx="373">
                  <c:v>3.9</c:v>
                </c:pt>
                <c:pt idx="374">
                  <c:v>3.96</c:v>
                </c:pt>
                <c:pt idx="375">
                  <c:v>4.38</c:v>
                </c:pt>
                <c:pt idx="376">
                  <c:v>4.3600000000000003</c:v>
                </c:pt>
                <c:pt idx="377">
                  <c:v>3.45</c:v>
                </c:pt>
                <c:pt idx="378">
                  <c:v>3.38</c:v>
                </c:pt>
                <c:pt idx="379">
                  <c:v>4.4800000000000004</c:v>
                </c:pt>
                <c:pt idx="380">
                  <c:v>4.7</c:v>
                </c:pt>
                <c:pt idx="381">
                  <c:v>4.68</c:v>
                </c:pt>
                <c:pt idx="382">
                  <c:v>4.7</c:v>
                </c:pt>
                <c:pt idx="383">
                  <c:v>4.7</c:v>
                </c:pt>
                <c:pt idx="384">
                  <c:v>4.5</c:v>
                </c:pt>
                <c:pt idx="385">
                  <c:v>4.57</c:v>
                </c:pt>
                <c:pt idx="386">
                  <c:v>4.93</c:v>
                </c:pt>
                <c:pt idx="387">
                  <c:v>5.41</c:v>
                </c:pt>
                <c:pt idx="388">
                  <c:v>5.33</c:v>
                </c:pt>
                <c:pt idx="389">
                  <c:v>5.28</c:v>
                </c:pt>
                <c:pt idx="390">
                  <c:v>5.18</c:v>
                </c:pt>
                <c:pt idx="391">
                  <c:v>5.04</c:v>
                </c:pt>
                <c:pt idx="392">
                  <c:v>5.3</c:v>
                </c:pt>
                <c:pt idx="393">
                  <c:v>5.74</c:v>
                </c:pt>
                <c:pt idx="394">
                  <c:v>6.03</c:v>
                </c:pt>
                <c:pt idx="395">
                  <c:v>6</c:v>
                </c:pt>
                <c:pt idx="396">
                  <c:v>6.06</c:v>
                </c:pt>
                <c:pt idx="397">
                  <c:v>5.96</c:v>
                </c:pt>
                <c:pt idx="398">
                  <c:v>5.91</c:v>
                </c:pt>
                <c:pt idx="399">
                  <c:v>5.79</c:v>
                </c:pt>
                <c:pt idx="400">
                  <c:v>5.77</c:v>
                </c:pt>
                <c:pt idx="401">
                  <c:v>5.48</c:v>
                </c:pt>
                <c:pt idx="402">
                  <c:v>5.34</c:v>
                </c:pt>
                <c:pt idx="403">
                  <c:v>5.16</c:v>
                </c:pt>
                <c:pt idx="404">
                  <c:v>5.0999999999999996</c:v>
                </c:pt>
                <c:pt idx="405">
                  <c:v>5.0999999999999996</c:v>
                </c:pt>
                <c:pt idx="406">
                  <c:v>4.92</c:v>
                </c:pt>
                <c:pt idx="407">
                  <c:v>4.7</c:v>
                </c:pt>
                <c:pt idx="408">
                  <c:v>4.58</c:v>
                </c:pt>
                <c:pt idx="409">
                  <c:v>4.3499999999999996</c:v>
                </c:pt>
                <c:pt idx="410">
                  <c:v>4.2300000000000004</c:v>
                </c:pt>
                <c:pt idx="411">
                  <c:v>4.0999999999999996</c:v>
                </c:pt>
                <c:pt idx="412">
                  <c:v>3.96</c:v>
                </c:pt>
                <c:pt idx="413">
                  <c:v>3.85</c:v>
                </c:pt>
                <c:pt idx="414">
                  <c:v>3.72</c:v>
                </c:pt>
                <c:pt idx="415">
                  <c:v>3.58</c:v>
                </c:pt>
                <c:pt idx="416">
                  <c:v>3.44</c:v>
                </c:pt>
                <c:pt idx="417">
                  <c:v>3.36</c:v>
                </c:pt>
                <c:pt idx="418">
                  <c:v>3.3</c:v>
                </c:pt>
                <c:pt idx="419">
                  <c:v>3.35</c:v>
                </c:pt>
                <c:pt idx="420">
                  <c:v>3.48</c:v>
                </c:pt>
                <c:pt idx="421">
                  <c:v>3.57</c:v>
                </c:pt>
                <c:pt idx="422">
                  <c:v>3.7</c:v>
                </c:pt>
                <c:pt idx="423">
                  <c:v>3.96</c:v>
                </c:pt>
                <c:pt idx="424">
                  <c:v>4.0599999999999996</c:v>
                </c:pt>
                <c:pt idx="425">
                  <c:v>4.3</c:v>
                </c:pt>
                <c:pt idx="426">
                  <c:v>4.22</c:v>
                </c:pt>
                <c:pt idx="427">
                  <c:v>4.16</c:v>
                </c:pt>
                <c:pt idx="428">
                  <c:v>4.16</c:v>
                </c:pt>
                <c:pt idx="429">
                  <c:v>4.12</c:v>
                </c:pt>
                <c:pt idx="430">
                  <c:v>4.0599999999999996</c:v>
                </c:pt>
                <c:pt idx="431">
                  <c:v>3.92</c:v>
                </c:pt>
                <c:pt idx="432">
                  <c:v>4.09</c:v>
                </c:pt>
                <c:pt idx="433">
                  <c:v>3.97</c:v>
                </c:pt>
                <c:pt idx="434">
                  <c:v>3.86</c:v>
                </c:pt>
                <c:pt idx="435">
                  <c:v>3.95</c:v>
                </c:pt>
                <c:pt idx="436">
                  <c:v>4.08</c:v>
                </c:pt>
                <c:pt idx="437">
                  <c:v>4.1500000000000004</c:v>
                </c:pt>
                <c:pt idx="438">
                  <c:v>4.0999999999999996</c:v>
                </c:pt>
                <c:pt idx="439">
                  <c:v>4.1399999999999997</c:v>
                </c:pt>
                <c:pt idx="440">
                  <c:v>4.08</c:v>
                </c:pt>
                <c:pt idx="441">
                  <c:v>4.0199999999999996</c:v>
                </c:pt>
                <c:pt idx="442">
                  <c:v>3.76</c:v>
                </c:pt>
                <c:pt idx="443">
                  <c:v>3.58</c:v>
                </c:pt>
                <c:pt idx="444">
                  <c:v>3.46</c:v>
                </c:pt>
                <c:pt idx="445">
                  <c:v>3.38</c:v>
                </c:pt>
                <c:pt idx="446">
                  <c:v>3.28</c:v>
                </c:pt>
                <c:pt idx="447">
                  <c:v>3.26</c:v>
                </c:pt>
                <c:pt idx="448">
                  <c:v>3.28</c:v>
                </c:pt>
                <c:pt idx="449">
                  <c:v>3.26</c:v>
                </c:pt>
                <c:pt idx="450">
                  <c:v>3.42</c:v>
                </c:pt>
                <c:pt idx="451">
                  <c:v>3.36</c:v>
                </c:pt>
                <c:pt idx="452">
                  <c:v>3.32</c:v>
                </c:pt>
                <c:pt idx="453">
                  <c:v>3.38</c:v>
                </c:pt>
                <c:pt idx="454">
                  <c:v>3.38</c:v>
                </c:pt>
                <c:pt idx="455">
                  <c:v>3.42</c:v>
                </c:pt>
                <c:pt idx="456">
                  <c:v>3.25</c:v>
                </c:pt>
                <c:pt idx="457">
                  <c:v>3.15</c:v>
                </c:pt>
                <c:pt idx="458">
                  <c:v>2.9</c:v>
                </c:pt>
                <c:pt idx="459">
                  <c:v>2.85</c:v>
                </c:pt>
                <c:pt idx="460">
                  <c:v>2.8</c:v>
                </c:pt>
                <c:pt idx="461">
                  <c:v>2.8</c:v>
                </c:pt>
                <c:pt idx="462">
                  <c:v>2.66</c:v>
                </c:pt>
                <c:pt idx="463">
                  <c:v>2.83</c:v>
                </c:pt>
                <c:pt idx="464">
                  <c:v>2.94</c:v>
                </c:pt>
                <c:pt idx="465">
                  <c:v>2.92</c:v>
                </c:pt>
                <c:pt idx="466">
                  <c:v>2.87</c:v>
                </c:pt>
                <c:pt idx="467">
                  <c:v>2.83</c:v>
                </c:pt>
                <c:pt idx="468">
                  <c:v>2.8</c:v>
                </c:pt>
                <c:pt idx="469">
                  <c:v>2.76</c:v>
                </c:pt>
                <c:pt idx="470">
                  <c:v>2.7</c:v>
                </c:pt>
                <c:pt idx="471">
                  <c:v>2.62</c:v>
                </c:pt>
                <c:pt idx="472">
                  <c:v>2.56</c:v>
                </c:pt>
                <c:pt idx="473">
                  <c:v>2.4500000000000002</c:v>
                </c:pt>
                <c:pt idx="474">
                  <c:v>2.38</c:v>
                </c:pt>
                <c:pt idx="475">
                  <c:v>2.35</c:v>
                </c:pt>
                <c:pt idx="476">
                  <c:v>2.4</c:v>
                </c:pt>
                <c:pt idx="477">
                  <c:v>2.42</c:v>
                </c:pt>
                <c:pt idx="478">
                  <c:v>2.4500000000000002</c:v>
                </c:pt>
                <c:pt idx="479">
                  <c:v>2.52</c:v>
                </c:pt>
                <c:pt idx="480">
                  <c:v>2.57</c:v>
                </c:pt>
                <c:pt idx="481">
                  <c:v>2.68</c:v>
                </c:pt>
                <c:pt idx="482">
                  <c:v>2.96</c:v>
                </c:pt>
                <c:pt idx="483">
                  <c:v>3.1</c:v>
                </c:pt>
                <c:pt idx="484">
                  <c:v>3.26</c:v>
                </c:pt>
                <c:pt idx="485">
                  <c:v>3.15</c:v>
                </c:pt>
                <c:pt idx="486">
                  <c:v>2.96</c:v>
                </c:pt>
                <c:pt idx="487">
                  <c:v>2.86</c:v>
                </c:pt>
                <c:pt idx="488">
                  <c:v>2.74</c:v>
                </c:pt>
                <c:pt idx="489">
                  <c:v>2.8</c:v>
                </c:pt>
                <c:pt idx="490">
                  <c:v>2.9</c:v>
                </c:pt>
                <c:pt idx="491">
                  <c:v>2.98</c:v>
                </c:pt>
                <c:pt idx="492">
                  <c:v>3.82</c:v>
                </c:pt>
                <c:pt idx="493">
                  <c:v>3.5</c:v>
                </c:pt>
                <c:pt idx="494">
                  <c:v>3.48</c:v>
                </c:pt>
                <c:pt idx="495">
                  <c:v>3.52</c:v>
                </c:pt>
                <c:pt idx="496">
                  <c:v>3.65</c:v>
                </c:pt>
                <c:pt idx="497">
                  <c:v>3.66</c:v>
                </c:pt>
                <c:pt idx="498">
                  <c:v>3.52</c:v>
                </c:pt>
                <c:pt idx="499">
                  <c:v>3.58</c:v>
                </c:pt>
                <c:pt idx="500">
                  <c:v>3.66</c:v>
                </c:pt>
                <c:pt idx="501">
                  <c:v>3.54</c:v>
                </c:pt>
                <c:pt idx="502">
                  <c:v>3.27</c:v>
                </c:pt>
                <c:pt idx="503">
                  <c:v>3.36</c:v>
                </c:pt>
                <c:pt idx="504">
                  <c:v>3.56</c:v>
                </c:pt>
                <c:pt idx="505">
                  <c:v>4.03</c:v>
                </c:pt>
                <c:pt idx="506">
                  <c:v>4.2</c:v>
                </c:pt>
                <c:pt idx="507">
                  <c:v>4.08</c:v>
                </c:pt>
                <c:pt idx="508">
                  <c:v>3.78</c:v>
                </c:pt>
                <c:pt idx="509">
                  <c:v>3.52</c:v>
                </c:pt>
                <c:pt idx="510">
                  <c:v>3.48</c:v>
                </c:pt>
                <c:pt idx="511">
                  <c:v>3.48</c:v>
                </c:pt>
                <c:pt idx="512">
                  <c:v>3.58</c:v>
                </c:pt>
                <c:pt idx="513">
                  <c:v>3.45</c:v>
                </c:pt>
                <c:pt idx="514">
                  <c:v>3.3</c:v>
                </c:pt>
                <c:pt idx="515">
                  <c:v>3.25</c:v>
                </c:pt>
                <c:pt idx="516">
                  <c:v>3.22</c:v>
                </c:pt>
                <c:pt idx="517">
                  <c:v>3.18</c:v>
                </c:pt>
                <c:pt idx="518">
                  <c:v>3.15</c:v>
                </c:pt>
                <c:pt idx="519">
                  <c:v>3.15</c:v>
                </c:pt>
                <c:pt idx="520">
                  <c:v>3.16</c:v>
                </c:pt>
                <c:pt idx="521">
                  <c:v>3.22</c:v>
                </c:pt>
                <c:pt idx="522">
                  <c:v>3.4</c:v>
                </c:pt>
                <c:pt idx="523">
                  <c:v>3.24</c:v>
                </c:pt>
                <c:pt idx="524">
                  <c:v>3.24</c:v>
                </c:pt>
                <c:pt idx="525">
                  <c:v>3.2</c:v>
                </c:pt>
                <c:pt idx="526">
                  <c:v>3.08</c:v>
                </c:pt>
                <c:pt idx="527">
                  <c:v>2.96</c:v>
                </c:pt>
                <c:pt idx="528">
                  <c:v>2.7</c:v>
                </c:pt>
                <c:pt idx="529">
                  <c:v>3.55</c:v>
                </c:pt>
                <c:pt idx="530">
                  <c:v>3.9</c:v>
                </c:pt>
                <c:pt idx="531">
                  <c:v>2.5499999999999998</c:v>
                </c:pt>
                <c:pt idx="532">
                  <c:v>2.9</c:v>
                </c:pt>
                <c:pt idx="533">
                  <c:v>2.85</c:v>
                </c:pt>
                <c:pt idx="534">
                  <c:v>2.95</c:v>
                </c:pt>
                <c:pt idx="535">
                  <c:v>3.1</c:v>
                </c:pt>
                <c:pt idx="536">
                  <c:v>3.2</c:v>
                </c:pt>
                <c:pt idx="537">
                  <c:v>3.1</c:v>
                </c:pt>
                <c:pt idx="538">
                  <c:v>3</c:v>
                </c:pt>
                <c:pt idx="539">
                  <c:v>2.95</c:v>
                </c:pt>
                <c:pt idx="540">
                  <c:v>2.85</c:v>
                </c:pt>
                <c:pt idx="541">
                  <c:v>2.83</c:v>
                </c:pt>
                <c:pt idx="542">
                  <c:v>2.85</c:v>
                </c:pt>
                <c:pt idx="543">
                  <c:v>2.83</c:v>
                </c:pt>
                <c:pt idx="544">
                  <c:v>2.78</c:v>
                </c:pt>
                <c:pt idx="545">
                  <c:v>1.85</c:v>
                </c:pt>
                <c:pt idx="546">
                  <c:v>3.24</c:v>
                </c:pt>
                <c:pt idx="547">
                  <c:v>3.36</c:v>
                </c:pt>
                <c:pt idx="548">
                  <c:v>3.78</c:v>
                </c:pt>
                <c:pt idx="549">
                  <c:v>3.77</c:v>
                </c:pt>
                <c:pt idx="550">
                  <c:v>3.64</c:v>
                </c:pt>
                <c:pt idx="551">
                  <c:v>3.56</c:v>
                </c:pt>
                <c:pt idx="552">
                  <c:v>3.65</c:v>
                </c:pt>
                <c:pt idx="553">
                  <c:v>3.63</c:v>
                </c:pt>
                <c:pt idx="554">
                  <c:v>3.4</c:v>
                </c:pt>
                <c:pt idx="555">
                  <c:v>3.55</c:v>
                </c:pt>
                <c:pt idx="556">
                  <c:v>4.24</c:v>
                </c:pt>
                <c:pt idx="557">
                  <c:v>3.9</c:v>
                </c:pt>
                <c:pt idx="558">
                  <c:v>3.74</c:v>
                </c:pt>
                <c:pt idx="559">
                  <c:v>4.6399999999999997</c:v>
                </c:pt>
                <c:pt idx="560">
                  <c:v>4.95</c:v>
                </c:pt>
                <c:pt idx="561">
                  <c:v>4.4800000000000004</c:v>
                </c:pt>
                <c:pt idx="562">
                  <c:v>4.59</c:v>
                </c:pt>
                <c:pt idx="563">
                  <c:v>4.63</c:v>
                </c:pt>
                <c:pt idx="564">
                  <c:v>4.2</c:v>
                </c:pt>
                <c:pt idx="565">
                  <c:v>3.9</c:v>
                </c:pt>
                <c:pt idx="566">
                  <c:v>3.53</c:v>
                </c:pt>
                <c:pt idx="567">
                  <c:v>3.26</c:v>
                </c:pt>
                <c:pt idx="568">
                  <c:v>3.18</c:v>
                </c:pt>
                <c:pt idx="569">
                  <c:v>3.12</c:v>
                </c:pt>
                <c:pt idx="570">
                  <c:v>3.04</c:v>
                </c:pt>
                <c:pt idx="571">
                  <c:v>2.9</c:v>
                </c:pt>
                <c:pt idx="572">
                  <c:v>2.76</c:v>
                </c:pt>
                <c:pt idx="573">
                  <c:v>2.72</c:v>
                </c:pt>
                <c:pt idx="574">
                  <c:v>2.78</c:v>
                </c:pt>
                <c:pt idx="575">
                  <c:v>2.78</c:v>
                </c:pt>
                <c:pt idx="576">
                  <c:v>2.7</c:v>
                </c:pt>
                <c:pt idx="577">
                  <c:v>2.58</c:v>
                </c:pt>
                <c:pt idx="578">
                  <c:v>2.5499999999999998</c:v>
                </c:pt>
                <c:pt idx="579">
                  <c:v>2.5299999999999998</c:v>
                </c:pt>
                <c:pt idx="580">
                  <c:v>2.48</c:v>
                </c:pt>
                <c:pt idx="581">
                  <c:v>2.4500000000000002</c:v>
                </c:pt>
                <c:pt idx="582">
                  <c:v>2.46</c:v>
                </c:pt>
                <c:pt idx="583">
                  <c:v>2.4300000000000002</c:v>
                </c:pt>
                <c:pt idx="584">
                  <c:v>2.68</c:v>
                </c:pt>
                <c:pt idx="585">
                  <c:v>2.78</c:v>
                </c:pt>
                <c:pt idx="586">
                  <c:v>2.65</c:v>
                </c:pt>
                <c:pt idx="587">
                  <c:v>2.98</c:v>
                </c:pt>
                <c:pt idx="588">
                  <c:v>3.16</c:v>
                </c:pt>
                <c:pt idx="589">
                  <c:v>3.25</c:v>
                </c:pt>
                <c:pt idx="590">
                  <c:v>3.46</c:v>
                </c:pt>
                <c:pt idx="591">
                  <c:v>3.3</c:v>
                </c:pt>
                <c:pt idx="592">
                  <c:v>4.0999999999999996</c:v>
                </c:pt>
                <c:pt idx="593">
                  <c:v>3.9</c:v>
                </c:pt>
                <c:pt idx="594">
                  <c:v>3.78</c:v>
                </c:pt>
                <c:pt idx="595">
                  <c:v>4</c:v>
                </c:pt>
                <c:pt idx="596">
                  <c:v>4.45</c:v>
                </c:pt>
                <c:pt idx="597">
                  <c:v>4.5</c:v>
                </c:pt>
                <c:pt idx="598">
                  <c:v>4.41</c:v>
                </c:pt>
                <c:pt idx="599">
                  <c:v>4.46</c:v>
                </c:pt>
                <c:pt idx="600">
                  <c:v>4.3099999999999996</c:v>
                </c:pt>
                <c:pt idx="601">
                  <c:v>4.2</c:v>
                </c:pt>
                <c:pt idx="602">
                  <c:v>4.58</c:v>
                </c:pt>
                <c:pt idx="603">
                  <c:v>4.95</c:v>
                </c:pt>
                <c:pt idx="604">
                  <c:v>4.8499999999999996</c:v>
                </c:pt>
                <c:pt idx="605">
                  <c:v>4.95</c:v>
                </c:pt>
                <c:pt idx="606">
                  <c:v>5.7</c:v>
                </c:pt>
                <c:pt idx="607">
                  <c:v>6</c:v>
                </c:pt>
                <c:pt idx="608">
                  <c:v>5.98</c:v>
                </c:pt>
                <c:pt idx="609">
                  <c:v>5.8</c:v>
                </c:pt>
                <c:pt idx="610">
                  <c:v>5.86</c:v>
                </c:pt>
                <c:pt idx="611">
                  <c:v>6.36</c:v>
                </c:pt>
                <c:pt idx="612">
                  <c:v>6.36</c:v>
                </c:pt>
                <c:pt idx="613">
                  <c:v>6.22</c:v>
                </c:pt>
                <c:pt idx="614">
                  <c:v>6.16</c:v>
                </c:pt>
                <c:pt idx="615">
                  <c:v>6.94</c:v>
                </c:pt>
                <c:pt idx="616">
                  <c:v>7.1</c:v>
                </c:pt>
                <c:pt idx="617">
                  <c:v>7.04</c:v>
                </c:pt>
                <c:pt idx="618">
                  <c:v>7.04</c:v>
                </c:pt>
                <c:pt idx="619">
                  <c:v>7</c:v>
                </c:pt>
                <c:pt idx="620">
                  <c:v>6.98</c:v>
                </c:pt>
                <c:pt idx="621">
                  <c:v>7.02</c:v>
                </c:pt>
                <c:pt idx="622">
                  <c:v>7.12</c:v>
                </c:pt>
                <c:pt idx="623">
                  <c:v>7.32</c:v>
                </c:pt>
                <c:pt idx="624">
                  <c:v>7.44</c:v>
                </c:pt>
                <c:pt idx="625">
                  <c:v>7.67</c:v>
                </c:pt>
                <c:pt idx="626">
                  <c:v>7.6</c:v>
                </c:pt>
                <c:pt idx="627">
                  <c:v>7.42</c:v>
                </c:pt>
                <c:pt idx="628">
                  <c:v>7.22</c:v>
                </c:pt>
                <c:pt idx="629">
                  <c:v>7.6</c:v>
                </c:pt>
                <c:pt idx="630">
                  <c:v>7.86</c:v>
                </c:pt>
                <c:pt idx="631">
                  <c:v>8.1</c:v>
                </c:pt>
                <c:pt idx="632">
                  <c:v>8.08</c:v>
                </c:pt>
                <c:pt idx="633">
                  <c:v>7.9</c:v>
                </c:pt>
                <c:pt idx="634">
                  <c:v>8</c:v>
                </c:pt>
                <c:pt idx="635">
                  <c:v>8.2799999999999994</c:v>
                </c:pt>
                <c:pt idx="636">
                  <c:v>8.2799999999999994</c:v>
                </c:pt>
                <c:pt idx="637">
                  <c:v>8.26</c:v>
                </c:pt>
                <c:pt idx="638">
                  <c:v>8.32</c:v>
                </c:pt>
                <c:pt idx="639">
                  <c:v>8.32</c:v>
                </c:pt>
                <c:pt idx="640">
                  <c:v>8.2899999999999991</c:v>
                </c:pt>
                <c:pt idx="641">
                  <c:v>8.2899999999999991</c:v>
                </c:pt>
                <c:pt idx="642">
                  <c:v>8.34</c:v>
                </c:pt>
                <c:pt idx="643">
                  <c:v>8.66</c:v>
                </c:pt>
                <c:pt idx="644">
                  <c:v>8.52</c:v>
                </c:pt>
                <c:pt idx="645">
                  <c:v>8.51</c:v>
                </c:pt>
                <c:pt idx="646">
                  <c:v>8.5</c:v>
                </c:pt>
                <c:pt idx="647">
                  <c:v>8.3800000000000008</c:v>
                </c:pt>
                <c:pt idx="648">
                  <c:v>8.3000000000000007</c:v>
                </c:pt>
                <c:pt idx="649">
                  <c:v>8.36</c:v>
                </c:pt>
                <c:pt idx="650">
                  <c:v>8.43</c:v>
                </c:pt>
                <c:pt idx="651">
                  <c:v>8.48</c:v>
                </c:pt>
                <c:pt idx="652">
                  <c:v>8.5</c:v>
                </c:pt>
                <c:pt idx="653">
                  <c:v>8.5399999999999991</c:v>
                </c:pt>
                <c:pt idx="654">
                  <c:v>8.6</c:v>
                </c:pt>
                <c:pt idx="655">
                  <c:v>8.6199999999999992</c:v>
                </c:pt>
                <c:pt idx="656">
                  <c:v>8.68</c:v>
                </c:pt>
                <c:pt idx="657">
                  <c:v>8.7200000000000006</c:v>
                </c:pt>
                <c:pt idx="658">
                  <c:v>8.82</c:v>
                </c:pt>
                <c:pt idx="659">
                  <c:v>8.7899999999999991</c:v>
                </c:pt>
                <c:pt idx="660">
                  <c:v>8.75</c:v>
                </c:pt>
                <c:pt idx="661">
                  <c:v>8.74</c:v>
                </c:pt>
                <c:pt idx="662">
                  <c:v>8.68</c:v>
                </c:pt>
                <c:pt idx="663">
                  <c:v>8.68</c:v>
                </c:pt>
                <c:pt idx="664">
                  <c:v>8.7200000000000006</c:v>
                </c:pt>
                <c:pt idx="665">
                  <c:v>8.74</c:v>
                </c:pt>
                <c:pt idx="666">
                  <c:v>8.76</c:v>
                </c:pt>
                <c:pt idx="667">
                  <c:v>8.7200000000000006</c:v>
                </c:pt>
                <c:pt idx="668">
                  <c:v>8.67</c:v>
                </c:pt>
                <c:pt idx="669">
                  <c:v>8.58</c:v>
                </c:pt>
                <c:pt idx="670">
                  <c:v>8.58</c:v>
                </c:pt>
                <c:pt idx="671">
                  <c:v>8.58</c:v>
                </c:pt>
                <c:pt idx="672">
                  <c:v>8.75</c:v>
                </c:pt>
                <c:pt idx="673">
                  <c:v>8.8000000000000007</c:v>
                </c:pt>
                <c:pt idx="674">
                  <c:v>8.85</c:v>
                </c:pt>
                <c:pt idx="675">
                  <c:v>9</c:v>
                </c:pt>
                <c:pt idx="676">
                  <c:v>9.0399999999999991</c:v>
                </c:pt>
                <c:pt idx="677">
                  <c:v>9.0399999999999991</c:v>
                </c:pt>
                <c:pt idx="678">
                  <c:v>8.98</c:v>
                </c:pt>
                <c:pt idx="679">
                  <c:v>8.98</c:v>
                </c:pt>
                <c:pt idx="680">
                  <c:v>8.98</c:v>
                </c:pt>
                <c:pt idx="681">
                  <c:v>8.9</c:v>
                </c:pt>
                <c:pt idx="682">
                  <c:v>8.74</c:v>
                </c:pt>
                <c:pt idx="683">
                  <c:v>8.6999999999999993</c:v>
                </c:pt>
                <c:pt idx="684">
                  <c:v>8.66</c:v>
                </c:pt>
                <c:pt idx="685">
                  <c:v>8.6300000000000008</c:v>
                </c:pt>
                <c:pt idx="686">
                  <c:v>8.6199999999999992</c:v>
                </c:pt>
                <c:pt idx="687">
                  <c:v>8.58</c:v>
                </c:pt>
                <c:pt idx="688">
                  <c:v>8.59</c:v>
                </c:pt>
                <c:pt idx="689">
                  <c:v>8.5</c:v>
                </c:pt>
                <c:pt idx="690">
                  <c:v>8.4700000000000006</c:v>
                </c:pt>
                <c:pt idx="691">
                  <c:v>8.4</c:v>
                </c:pt>
                <c:pt idx="692">
                  <c:v>8.31</c:v>
                </c:pt>
                <c:pt idx="693">
                  <c:v>8.31</c:v>
                </c:pt>
                <c:pt idx="694">
                  <c:v>8.2100000000000009</c:v>
                </c:pt>
                <c:pt idx="695">
                  <c:v>8.3000000000000007</c:v>
                </c:pt>
                <c:pt idx="696">
                  <c:v>8.34</c:v>
                </c:pt>
                <c:pt idx="697">
                  <c:v>8.31</c:v>
                </c:pt>
                <c:pt idx="698">
                  <c:v>8.2200000000000006</c:v>
                </c:pt>
                <c:pt idx="699">
                  <c:v>8.17</c:v>
                </c:pt>
                <c:pt idx="700">
                  <c:v>8.14</c:v>
                </c:pt>
                <c:pt idx="701">
                  <c:v>8.1</c:v>
                </c:pt>
                <c:pt idx="702">
                  <c:v>8.1</c:v>
                </c:pt>
                <c:pt idx="703">
                  <c:v>8.09</c:v>
                </c:pt>
                <c:pt idx="704">
                  <c:v>8.0399999999999991</c:v>
                </c:pt>
                <c:pt idx="705">
                  <c:v>8.0500000000000007</c:v>
                </c:pt>
                <c:pt idx="706">
                  <c:v>8.07</c:v>
                </c:pt>
                <c:pt idx="707">
                  <c:v>8.11</c:v>
                </c:pt>
                <c:pt idx="708">
                  <c:v>8.11</c:v>
                </c:pt>
                <c:pt idx="709">
                  <c:v>8.1199999999999992</c:v>
                </c:pt>
                <c:pt idx="710">
                  <c:v>8.18</c:v>
                </c:pt>
                <c:pt idx="711">
                  <c:v>8.2200000000000006</c:v>
                </c:pt>
                <c:pt idx="712">
                  <c:v>8.24</c:v>
                </c:pt>
                <c:pt idx="713">
                  <c:v>8.24</c:v>
                </c:pt>
                <c:pt idx="714">
                  <c:v>8.24</c:v>
                </c:pt>
                <c:pt idx="715">
                  <c:v>8.26</c:v>
                </c:pt>
                <c:pt idx="716">
                  <c:v>8.2200000000000006</c:v>
                </c:pt>
                <c:pt idx="717">
                  <c:v>8.18</c:v>
                </c:pt>
                <c:pt idx="718">
                  <c:v>8.1300000000000008</c:v>
                </c:pt>
                <c:pt idx="719">
                  <c:v>8.1</c:v>
                </c:pt>
                <c:pt idx="720">
                  <c:v>8.06</c:v>
                </c:pt>
                <c:pt idx="721">
                  <c:v>8.15</c:v>
                </c:pt>
                <c:pt idx="722">
                  <c:v>8.1199999999999992</c:v>
                </c:pt>
                <c:pt idx="723">
                  <c:v>8.15</c:v>
                </c:pt>
                <c:pt idx="724">
                  <c:v>8.1</c:v>
                </c:pt>
                <c:pt idx="725">
                  <c:v>8.0299999999999994</c:v>
                </c:pt>
                <c:pt idx="726">
                  <c:v>7.95</c:v>
                </c:pt>
                <c:pt idx="727">
                  <c:v>7.9</c:v>
                </c:pt>
                <c:pt idx="728">
                  <c:v>7.8</c:v>
                </c:pt>
                <c:pt idx="729">
                  <c:v>7.74</c:v>
                </c:pt>
                <c:pt idx="730">
                  <c:v>7.67</c:v>
                </c:pt>
                <c:pt idx="731">
                  <c:v>7.6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207-4427-8F15-19559700037F}"/>
            </c:ext>
          </c:extLst>
        </c:ser>
        <c:ser>
          <c:idx val="11"/>
          <c:order val="1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7.53</c:v>
                </c:pt>
                <c:pt idx="1">
                  <c:v>7.43</c:v>
                </c:pt>
                <c:pt idx="2">
                  <c:v>7.34</c:v>
                </c:pt>
                <c:pt idx="3">
                  <c:v>7.18</c:v>
                </c:pt>
                <c:pt idx="4">
                  <c:v>7.08</c:v>
                </c:pt>
                <c:pt idx="5">
                  <c:v>7.02</c:v>
                </c:pt>
                <c:pt idx="6">
                  <c:v>6.95</c:v>
                </c:pt>
                <c:pt idx="7">
                  <c:v>6.82</c:v>
                </c:pt>
                <c:pt idx="8">
                  <c:v>6.7</c:v>
                </c:pt>
                <c:pt idx="9">
                  <c:v>6.67</c:v>
                </c:pt>
                <c:pt idx="10">
                  <c:v>6.72</c:v>
                </c:pt>
                <c:pt idx="11">
                  <c:v>6.7</c:v>
                </c:pt>
                <c:pt idx="12">
                  <c:v>6.64</c:v>
                </c:pt>
                <c:pt idx="13">
                  <c:v>6.74</c:v>
                </c:pt>
                <c:pt idx="14">
                  <c:v>6.8</c:v>
                </c:pt>
                <c:pt idx="15">
                  <c:v>6.72</c:v>
                </c:pt>
                <c:pt idx="16">
                  <c:v>6.8</c:v>
                </c:pt>
                <c:pt idx="17">
                  <c:v>6.64</c:v>
                </c:pt>
                <c:pt idx="18">
                  <c:v>6.54</c:v>
                </c:pt>
                <c:pt idx="19">
                  <c:v>6.45</c:v>
                </c:pt>
                <c:pt idx="20">
                  <c:v>6.36</c:v>
                </c:pt>
                <c:pt idx="21">
                  <c:v>6.24</c:v>
                </c:pt>
                <c:pt idx="22">
                  <c:v>6.2</c:v>
                </c:pt>
                <c:pt idx="23">
                  <c:v>6.08</c:v>
                </c:pt>
                <c:pt idx="24">
                  <c:v>5.8</c:v>
                </c:pt>
                <c:pt idx="25">
                  <c:v>5.64</c:v>
                </c:pt>
                <c:pt idx="26">
                  <c:v>5.52</c:v>
                </c:pt>
                <c:pt idx="27">
                  <c:v>5.4</c:v>
                </c:pt>
                <c:pt idx="28">
                  <c:v>5.2</c:v>
                </c:pt>
                <c:pt idx="29">
                  <c:v>5.12</c:v>
                </c:pt>
                <c:pt idx="30">
                  <c:v>5.08</c:v>
                </c:pt>
                <c:pt idx="31">
                  <c:v>4.96</c:v>
                </c:pt>
                <c:pt idx="32">
                  <c:v>4.8499999999999996</c:v>
                </c:pt>
                <c:pt idx="33">
                  <c:v>4.8</c:v>
                </c:pt>
                <c:pt idx="34">
                  <c:v>4.78</c:v>
                </c:pt>
                <c:pt idx="35">
                  <c:v>4.6900000000000004</c:v>
                </c:pt>
                <c:pt idx="36">
                  <c:v>4.5999999999999996</c:v>
                </c:pt>
                <c:pt idx="37">
                  <c:v>4.55</c:v>
                </c:pt>
                <c:pt idx="38">
                  <c:v>4.4800000000000004</c:v>
                </c:pt>
                <c:pt idx="39">
                  <c:v>4.5</c:v>
                </c:pt>
                <c:pt idx="40">
                  <c:v>4.5</c:v>
                </c:pt>
                <c:pt idx="41">
                  <c:v>4.46</c:v>
                </c:pt>
                <c:pt idx="42">
                  <c:v>4.5</c:v>
                </c:pt>
                <c:pt idx="43">
                  <c:v>4.55</c:v>
                </c:pt>
                <c:pt idx="44">
                  <c:v>4.5</c:v>
                </c:pt>
                <c:pt idx="45">
                  <c:v>4.42</c:v>
                </c:pt>
                <c:pt idx="46">
                  <c:v>4.3</c:v>
                </c:pt>
                <c:pt idx="47">
                  <c:v>4.25</c:v>
                </c:pt>
                <c:pt idx="48">
                  <c:v>4.21</c:v>
                </c:pt>
                <c:pt idx="49">
                  <c:v>4.1500000000000004</c:v>
                </c:pt>
                <c:pt idx="50">
                  <c:v>3.94</c:v>
                </c:pt>
                <c:pt idx="51">
                  <c:v>3.94</c:v>
                </c:pt>
                <c:pt idx="52">
                  <c:v>4</c:v>
                </c:pt>
                <c:pt idx="53">
                  <c:v>3.94</c:v>
                </c:pt>
                <c:pt idx="54">
                  <c:v>4</c:v>
                </c:pt>
                <c:pt idx="55">
                  <c:v>3.98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4.0199999999999996</c:v>
                </c:pt>
                <c:pt idx="60">
                  <c:v>4.0999999999999996</c:v>
                </c:pt>
                <c:pt idx="61">
                  <c:v>4.07</c:v>
                </c:pt>
                <c:pt idx="62">
                  <c:v>3.94</c:v>
                </c:pt>
                <c:pt idx="63">
                  <c:v>3.85</c:v>
                </c:pt>
                <c:pt idx="64">
                  <c:v>3.75</c:v>
                </c:pt>
                <c:pt idx="65">
                  <c:v>3.6</c:v>
                </c:pt>
                <c:pt idx="66">
                  <c:v>3.47</c:v>
                </c:pt>
                <c:pt idx="67">
                  <c:v>3.52</c:v>
                </c:pt>
                <c:pt idx="68">
                  <c:v>3.5</c:v>
                </c:pt>
                <c:pt idx="69">
                  <c:v>3.57</c:v>
                </c:pt>
                <c:pt idx="70">
                  <c:v>3.6</c:v>
                </c:pt>
                <c:pt idx="71">
                  <c:v>3.66</c:v>
                </c:pt>
                <c:pt idx="72">
                  <c:v>3.78</c:v>
                </c:pt>
                <c:pt idx="73">
                  <c:v>3.86</c:v>
                </c:pt>
                <c:pt idx="74">
                  <c:v>4.0199999999999996</c:v>
                </c:pt>
                <c:pt idx="75">
                  <c:v>3.98</c:v>
                </c:pt>
                <c:pt idx="76">
                  <c:v>4.34</c:v>
                </c:pt>
                <c:pt idx="77">
                  <c:v>4.34</c:v>
                </c:pt>
                <c:pt idx="78">
                  <c:v>4.76</c:v>
                </c:pt>
                <c:pt idx="79">
                  <c:v>5.43</c:v>
                </c:pt>
                <c:pt idx="80">
                  <c:v>5.34</c:v>
                </c:pt>
                <c:pt idx="81">
                  <c:v>5.34</c:v>
                </c:pt>
                <c:pt idx="82">
                  <c:v>5.43</c:v>
                </c:pt>
                <c:pt idx="83">
                  <c:v>5.39</c:v>
                </c:pt>
                <c:pt idx="84">
                  <c:v>5.41</c:v>
                </c:pt>
                <c:pt idx="85">
                  <c:v>5.47</c:v>
                </c:pt>
                <c:pt idx="86">
                  <c:v>5.41</c:v>
                </c:pt>
                <c:pt idx="87">
                  <c:v>5.44</c:v>
                </c:pt>
                <c:pt idx="88">
                  <c:v>5.51</c:v>
                </c:pt>
                <c:pt idx="89">
                  <c:v>5.59</c:v>
                </c:pt>
                <c:pt idx="90">
                  <c:v>5.6</c:v>
                </c:pt>
                <c:pt idx="91">
                  <c:v>5.63</c:v>
                </c:pt>
                <c:pt idx="92">
                  <c:v>5.67</c:v>
                </c:pt>
                <c:pt idx="93">
                  <c:v>5.76</c:v>
                </c:pt>
                <c:pt idx="94">
                  <c:v>5.84</c:v>
                </c:pt>
                <c:pt idx="95">
                  <c:v>6.1</c:v>
                </c:pt>
                <c:pt idx="96">
                  <c:v>6.04</c:v>
                </c:pt>
                <c:pt idx="97">
                  <c:v>6.1</c:v>
                </c:pt>
                <c:pt idx="98">
                  <c:v>6.06</c:v>
                </c:pt>
                <c:pt idx="99">
                  <c:v>6.12</c:v>
                </c:pt>
                <c:pt idx="100">
                  <c:v>6.1</c:v>
                </c:pt>
                <c:pt idx="101">
                  <c:v>6.02</c:v>
                </c:pt>
                <c:pt idx="102">
                  <c:v>5.94</c:v>
                </c:pt>
                <c:pt idx="103">
                  <c:v>5.81</c:v>
                </c:pt>
                <c:pt idx="104">
                  <c:v>5.71</c:v>
                </c:pt>
                <c:pt idx="105">
                  <c:v>5.6</c:v>
                </c:pt>
                <c:pt idx="106">
                  <c:v>5.52</c:v>
                </c:pt>
                <c:pt idx="107">
                  <c:v>5.56</c:v>
                </c:pt>
                <c:pt idx="108">
                  <c:v>5.54</c:v>
                </c:pt>
                <c:pt idx="109">
                  <c:v>5.9</c:v>
                </c:pt>
                <c:pt idx="110">
                  <c:v>6.32</c:v>
                </c:pt>
                <c:pt idx="111">
                  <c:v>6.59</c:v>
                </c:pt>
                <c:pt idx="112">
                  <c:v>6.55</c:v>
                </c:pt>
                <c:pt idx="113">
                  <c:v>6.55</c:v>
                </c:pt>
                <c:pt idx="114">
                  <c:v>6.62</c:v>
                </c:pt>
                <c:pt idx="115">
                  <c:v>6.68</c:v>
                </c:pt>
                <c:pt idx="116">
                  <c:v>6.78</c:v>
                </c:pt>
                <c:pt idx="117">
                  <c:v>6.76</c:v>
                </c:pt>
                <c:pt idx="118">
                  <c:v>6.76</c:v>
                </c:pt>
                <c:pt idx="119">
                  <c:v>6.75</c:v>
                </c:pt>
                <c:pt idx="120">
                  <c:v>6.75</c:v>
                </c:pt>
                <c:pt idx="121">
                  <c:v>7.02</c:v>
                </c:pt>
                <c:pt idx="122">
                  <c:v>7.1</c:v>
                </c:pt>
                <c:pt idx="123">
                  <c:v>7.24</c:v>
                </c:pt>
                <c:pt idx="124">
                  <c:v>7.24</c:v>
                </c:pt>
                <c:pt idx="125">
                  <c:v>7.21</c:v>
                </c:pt>
                <c:pt idx="126">
                  <c:v>7.2</c:v>
                </c:pt>
                <c:pt idx="127">
                  <c:v>7.28</c:v>
                </c:pt>
                <c:pt idx="128">
                  <c:v>7.32</c:v>
                </c:pt>
                <c:pt idx="129">
                  <c:v>7.4</c:v>
                </c:pt>
                <c:pt idx="130">
                  <c:v>7.46</c:v>
                </c:pt>
                <c:pt idx="131">
                  <c:v>7.44</c:v>
                </c:pt>
                <c:pt idx="132">
                  <c:v>7.41</c:v>
                </c:pt>
                <c:pt idx="133">
                  <c:v>7.37</c:v>
                </c:pt>
                <c:pt idx="134">
                  <c:v>7.29</c:v>
                </c:pt>
                <c:pt idx="135">
                  <c:v>7.23</c:v>
                </c:pt>
                <c:pt idx="136">
                  <c:v>7.16</c:v>
                </c:pt>
                <c:pt idx="137">
                  <c:v>7.06</c:v>
                </c:pt>
                <c:pt idx="138">
                  <c:v>7.06</c:v>
                </c:pt>
                <c:pt idx="139">
                  <c:v>7.02</c:v>
                </c:pt>
                <c:pt idx="140">
                  <c:v>6.95</c:v>
                </c:pt>
                <c:pt idx="141">
                  <c:v>6.93</c:v>
                </c:pt>
                <c:pt idx="142">
                  <c:v>6.9</c:v>
                </c:pt>
                <c:pt idx="143">
                  <c:v>6.98</c:v>
                </c:pt>
                <c:pt idx="144">
                  <c:v>7.02</c:v>
                </c:pt>
                <c:pt idx="145">
                  <c:v>7.04</c:v>
                </c:pt>
                <c:pt idx="146">
                  <c:v>6.9</c:v>
                </c:pt>
                <c:pt idx="147">
                  <c:v>6.84</c:v>
                </c:pt>
                <c:pt idx="148">
                  <c:v>6.68</c:v>
                </c:pt>
                <c:pt idx="149">
                  <c:v>6.49</c:v>
                </c:pt>
                <c:pt idx="150">
                  <c:v>6.34</c:v>
                </c:pt>
                <c:pt idx="151">
                  <c:v>6.18</c:v>
                </c:pt>
                <c:pt idx="152">
                  <c:v>6.06</c:v>
                </c:pt>
                <c:pt idx="153">
                  <c:v>6.04</c:v>
                </c:pt>
                <c:pt idx="154">
                  <c:v>5.95</c:v>
                </c:pt>
                <c:pt idx="155">
                  <c:v>5.82</c:v>
                </c:pt>
                <c:pt idx="156">
                  <c:v>5.76</c:v>
                </c:pt>
                <c:pt idx="157">
                  <c:v>5.7</c:v>
                </c:pt>
                <c:pt idx="158">
                  <c:v>5.73</c:v>
                </c:pt>
                <c:pt idx="159">
                  <c:v>5.72</c:v>
                </c:pt>
                <c:pt idx="160">
                  <c:v>5.93</c:v>
                </c:pt>
                <c:pt idx="161">
                  <c:v>5.8</c:v>
                </c:pt>
                <c:pt idx="162">
                  <c:v>5.8</c:v>
                </c:pt>
                <c:pt idx="163">
                  <c:v>5.8</c:v>
                </c:pt>
                <c:pt idx="164">
                  <c:v>5.75</c:v>
                </c:pt>
                <c:pt idx="165">
                  <c:v>6.2</c:v>
                </c:pt>
                <c:pt idx="166">
                  <c:v>6.15</c:v>
                </c:pt>
                <c:pt idx="167">
                  <c:v>6.15</c:v>
                </c:pt>
                <c:pt idx="168">
                  <c:v>6.04</c:v>
                </c:pt>
                <c:pt idx="169">
                  <c:v>5.94</c:v>
                </c:pt>
                <c:pt idx="170">
                  <c:v>5.88</c:v>
                </c:pt>
                <c:pt idx="171">
                  <c:v>5.83</c:v>
                </c:pt>
                <c:pt idx="172">
                  <c:v>5.76</c:v>
                </c:pt>
                <c:pt idx="173">
                  <c:v>5.68</c:v>
                </c:pt>
                <c:pt idx="174">
                  <c:v>5.6</c:v>
                </c:pt>
                <c:pt idx="175">
                  <c:v>5.6</c:v>
                </c:pt>
                <c:pt idx="176">
                  <c:v>5.67</c:v>
                </c:pt>
                <c:pt idx="177">
                  <c:v>5.44</c:v>
                </c:pt>
                <c:pt idx="178">
                  <c:v>5.23</c:v>
                </c:pt>
                <c:pt idx="179">
                  <c:v>5.09</c:v>
                </c:pt>
                <c:pt idx="180">
                  <c:v>5.04</c:v>
                </c:pt>
                <c:pt idx="181">
                  <c:v>5</c:v>
                </c:pt>
                <c:pt idx="182">
                  <c:v>4.9000000000000004</c:v>
                </c:pt>
                <c:pt idx="183">
                  <c:v>4.82</c:v>
                </c:pt>
                <c:pt idx="184">
                  <c:v>4.78</c:v>
                </c:pt>
                <c:pt idx="185">
                  <c:v>4.8</c:v>
                </c:pt>
                <c:pt idx="186">
                  <c:v>4.8</c:v>
                </c:pt>
                <c:pt idx="187">
                  <c:v>4.8499999999999996</c:v>
                </c:pt>
                <c:pt idx="188">
                  <c:v>4.9000000000000004</c:v>
                </c:pt>
                <c:pt idx="189">
                  <c:v>5.15</c:v>
                </c:pt>
                <c:pt idx="190">
                  <c:v>5.3</c:v>
                </c:pt>
                <c:pt idx="191">
                  <c:v>5.5</c:v>
                </c:pt>
                <c:pt idx="192">
                  <c:v>5.8</c:v>
                </c:pt>
                <c:pt idx="193">
                  <c:v>5.9</c:v>
                </c:pt>
                <c:pt idx="194">
                  <c:v>6.02</c:v>
                </c:pt>
                <c:pt idx="195">
                  <c:v>6</c:v>
                </c:pt>
                <c:pt idx="196">
                  <c:v>5.9</c:v>
                </c:pt>
                <c:pt idx="197">
                  <c:v>5.85</c:v>
                </c:pt>
                <c:pt idx="198">
                  <c:v>5.78</c:v>
                </c:pt>
                <c:pt idx="199">
                  <c:v>6.18</c:v>
                </c:pt>
                <c:pt idx="200">
                  <c:v>6.52</c:v>
                </c:pt>
                <c:pt idx="201">
                  <c:v>7.4</c:v>
                </c:pt>
                <c:pt idx="202">
                  <c:v>7.45</c:v>
                </c:pt>
                <c:pt idx="203">
                  <c:v>7.16</c:v>
                </c:pt>
                <c:pt idx="204">
                  <c:v>7.08</c:v>
                </c:pt>
                <c:pt idx="205">
                  <c:v>7.2</c:v>
                </c:pt>
                <c:pt idx="206">
                  <c:v>7.6</c:v>
                </c:pt>
                <c:pt idx="207">
                  <c:v>7.86</c:v>
                </c:pt>
                <c:pt idx="208">
                  <c:v>7.92</c:v>
                </c:pt>
                <c:pt idx="209">
                  <c:v>7.87</c:v>
                </c:pt>
                <c:pt idx="210">
                  <c:v>7.76</c:v>
                </c:pt>
                <c:pt idx="211">
                  <c:v>7.76</c:v>
                </c:pt>
                <c:pt idx="212">
                  <c:v>8.1</c:v>
                </c:pt>
                <c:pt idx="213">
                  <c:v>8.24</c:v>
                </c:pt>
                <c:pt idx="214">
                  <c:v>8.5</c:v>
                </c:pt>
                <c:pt idx="215">
                  <c:v>8.4499999999999993</c:v>
                </c:pt>
                <c:pt idx="216">
                  <c:v>8.4</c:v>
                </c:pt>
                <c:pt idx="217">
                  <c:v>8.32</c:v>
                </c:pt>
                <c:pt idx="218">
                  <c:v>8.44</c:v>
                </c:pt>
                <c:pt idx="219">
                  <c:v>8.5500000000000007</c:v>
                </c:pt>
                <c:pt idx="220">
                  <c:v>8.6</c:v>
                </c:pt>
                <c:pt idx="221">
                  <c:v>8.7799999999999994</c:v>
                </c:pt>
                <c:pt idx="222">
                  <c:v>8.7200000000000006</c:v>
                </c:pt>
                <c:pt idx="223">
                  <c:v>8.7200000000000006</c:v>
                </c:pt>
                <c:pt idx="224">
                  <c:v>8.7200000000000006</c:v>
                </c:pt>
                <c:pt idx="225">
                  <c:v>8.74</c:v>
                </c:pt>
                <c:pt idx="226">
                  <c:v>8.82</c:v>
                </c:pt>
                <c:pt idx="227">
                  <c:v>8.82</c:v>
                </c:pt>
                <c:pt idx="228">
                  <c:v>8.7799999999999994</c:v>
                </c:pt>
                <c:pt idx="229">
                  <c:v>8.75</c:v>
                </c:pt>
                <c:pt idx="230">
                  <c:v>8.64</c:v>
                </c:pt>
                <c:pt idx="231">
                  <c:v>8.7200000000000006</c:v>
                </c:pt>
                <c:pt idx="232">
                  <c:v>8.68</c:v>
                </c:pt>
                <c:pt idx="233">
                  <c:v>8.67</c:v>
                </c:pt>
                <c:pt idx="234">
                  <c:v>8.6999999999999993</c:v>
                </c:pt>
                <c:pt idx="235">
                  <c:v>8.9</c:v>
                </c:pt>
                <c:pt idx="236">
                  <c:v>8.85</c:v>
                </c:pt>
                <c:pt idx="237">
                  <c:v>8.7799999999999994</c:v>
                </c:pt>
                <c:pt idx="238">
                  <c:v>8.76</c:v>
                </c:pt>
                <c:pt idx="239">
                  <c:v>8.68</c:v>
                </c:pt>
                <c:pt idx="240">
                  <c:v>8.51</c:v>
                </c:pt>
                <c:pt idx="241">
                  <c:v>8.39</c:v>
                </c:pt>
                <c:pt idx="242">
                  <c:v>8.27</c:v>
                </c:pt>
                <c:pt idx="243">
                  <c:v>8.18</c:v>
                </c:pt>
                <c:pt idx="244">
                  <c:v>8.1199999999999992</c:v>
                </c:pt>
                <c:pt idx="245">
                  <c:v>8.06</c:v>
                </c:pt>
                <c:pt idx="246">
                  <c:v>7.92</c:v>
                </c:pt>
                <c:pt idx="247">
                  <c:v>7.82</c:v>
                </c:pt>
                <c:pt idx="248">
                  <c:v>7.7</c:v>
                </c:pt>
                <c:pt idx="249">
                  <c:v>7.63</c:v>
                </c:pt>
                <c:pt idx="250">
                  <c:v>7.54</c:v>
                </c:pt>
                <c:pt idx="251">
                  <c:v>7.41</c:v>
                </c:pt>
                <c:pt idx="252">
                  <c:v>7.27</c:v>
                </c:pt>
                <c:pt idx="253">
                  <c:v>7.14</c:v>
                </c:pt>
                <c:pt idx="254">
                  <c:v>7</c:v>
                </c:pt>
                <c:pt idx="255">
                  <c:v>6.85</c:v>
                </c:pt>
                <c:pt idx="256">
                  <c:v>6.65</c:v>
                </c:pt>
                <c:pt idx="257">
                  <c:v>6.55</c:v>
                </c:pt>
                <c:pt idx="258">
                  <c:v>6.45</c:v>
                </c:pt>
                <c:pt idx="259">
                  <c:v>6.85</c:v>
                </c:pt>
                <c:pt idx="260">
                  <c:v>6.8</c:v>
                </c:pt>
                <c:pt idx="261">
                  <c:v>6.5</c:v>
                </c:pt>
                <c:pt idx="262">
                  <c:v>6.32</c:v>
                </c:pt>
                <c:pt idx="263">
                  <c:v>6.18</c:v>
                </c:pt>
                <c:pt idx="264">
                  <c:v>6.14</c:v>
                </c:pt>
                <c:pt idx="265">
                  <c:v>6.04</c:v>
                </c:pt>
                <c:pt idx="266">
                  <c:v>6.02</c:v>
                </c:pt>
                <c:pt idx="267">
                  <c:v>6.25</c:v>
                </c:pt>
                <c:pt idx="268">
                  <c:v>6.48</c:v>
                </c:pt>
                <c:pt idx="269">
                  <c:v>6.88</c:v>
                </c:pt>
                <c:pt idx="270">
                  <c:v>6.85</c:v>
                </c:pt>
                <c:pt idx="271">
                  <c:v>6.78</c:v>
                </c:pt>
                <c:pt idx="272">
                  <c:v>6.75</c:v>
                </c:pt>
                <c:pt idx="273">
                  <c:v>6.6</c:v>
                </c:pt>
                <c:pt idx="274">
                  <c:v>6.54</c:v>
                </c:pt>
                <c:pt idx="275">
                  <c:v>6.44</c:v>
                </c:pt>
                <c:pt idx="276">
                  <c:v>6.37</c:v>
                </c:pt>
                <c:pt idx="277">
                  <c:v>6.33</c:v>
                </c:pt>
                <c:pt idx="278">
                  <c:v>6.27</c:v>
                </c:pt>
                <c:pt idx="279">
                  <c:v>6.22</c:v>
                </c:pt>
                <c:pt idx="280">
                  <c:v>6.17</c:v>
                </c:pt>
                <c:pt idx="281">
                  <c:v>6.12</c:v>
                </c:pt>
                <c:pt idx="282">
                  <c:v>6.16</c:v>
                </c:pt>
                <c:pt idx="283">
                  <c:v>6.18</c:v>
                </c:pt>
                <c:pt idx="284">
                  <c:v>6.14</c:v>
                </c:pt>
                <c:pt idx="285">
                  <c:v>6.1</c:v>
                </c:pt>
                <c:pt idx="286">
                  <c:v>6.04</c:v>
                </c:pt>
                <c:pt idx="287">
                  <c:v>5.98</c:v>
                </c:pt>
                <c:pt idx="288">
                  <c:v>5.95</c:v>
                </c:pt>
                <c:pt idx="289">
                  <c:v>5.93</c:v>
                </c:pt>
                <c:pt idx="290">
                  <c:v>5.9</c:v>
                </c:pt>
                <c:pt idx="291">
                  <c:v>5.89</c:v>
                </c:pt>
                <c:pt idx="292">
                  <c:v>5.88</c:v>
                </c:pt>
                <c:pt idx="293">
                  <c:v>5.86</c:v>
                </c:pt>
                <c:pt idx="294">
                  <c:v>5.84</c:v>
                </c:pt>
                <c:pt idx="295">
                  <c:v>5.7</c:v>
                </c:pt>
                <c:pt idx="296">
                  <c:v>5.65</c:v>
                </c:pt>
                <c:pt idx="297">
                  <c:v>5.55</c:v>
                </c:pt>
                <c:pt idx="298">
                  <c:v>5.5</c:v>
                </c:pt>
                <c:pt idx="299">
                  <c:v>5.44</c:v>
                </c:pt>
                <c:pt idx="300">
                  <c:v>5.38</c:v>
                </c:pt>
                <c:pt idx="301">
                  <c:v>5.3</c:v>
                </c:pt>
                <c:pt idx="302">
                  <c:v>5.25</c:v>
                </c:pt>
                <c:pt idx="303">
                  <c:v>4.8899999999999997</c:v>
                </c:pt>
                <c:pt idx="304">
                  <c:v>5.05</c:v>
                </c:pt>
                <c:pt idx="305">
                  <c:v>5.3</c:v>
                </c:pt>
                <c:pt idx="306">
                  <c:v>5.4</c:v>
                </c:pt>
                <c:pt idx="307">
                  <c:v>5.48</c:v>
                </c:pt>
                <c:pt idx="308">
                  <c:v>5.72</c:v>
                </c:pt>
                <c:pt idx="309">
                  <c:v>5.7</c:v>
                </c:pt>
                <c:pt idx="310">
                  <c:v>5.65</c:v>
                </c:pt>
                <c:pt idx="311">
                  <c:v>5.9</c:v>
                </c:pt>
                <c:pt idx="312">
                  <c:v>5.8</c:v>
                </c:pt>
                <c:pt idx="313">
                  <c:v>5.65</c:v>
                </c:pt>
                <c:pt idx="314">
                  <c:v>5.44</c:v>
                </c:pt>
                <c:pt idx="315">
                  <c:v>5.37</c:v>
                </c:pt>
                <c:pt idx="316">
                  <c:v>5.3</c:v>
                </c:pt>
                <c:pt idx="317">
                  <c:v>5.2</c:v>
                </c:pt>
                <c:pt idx="318">
                  <c:v>5</c:v>
                </c:pt>
                <c:pt idx="319">
                  <c:v>4.82</c:v>
                </c:pt>
                <c:pt idx="320">
                  <c:v>4.62</c:v>
                </c:pt>
                <c:pt idx="321">
                  <c:v>4.5</c:v>
                </c:pt>
                <c:pt idx="322">
                  <c:v>4.4400000000000004</c:v>
                </c:pt>
                <c:pt idx="323">
                  <c:v>4.3600000000000003</c:v>
                </c:pt>
                <c:pt idx="324">
                  <c:v>4.3600000000000003</c:v>
                </c:pt>
                <c:pt idx="325">
                  <c:v>4.32</c:v>
                </c:pt>
                <c:pt idx="326">
                  <c:v>4.24</c:v>
                </c:pt>
                <c:pt idx="327">
                  <c:v>4.1500000000000004</c:v>
                </c:pt>
                <c:pt idx="328">
                  <c:v>4.0599999999999996</c:v>
                </c:pt>
                <c:pt idx="329">
                  <c:v>3.96</c:v>
                </c:pt>
                <c:pt idx="330">
                  <c:v>3.88</c:v>
                </c:pt>
                <c:pt idx="331">
                  <c:v>3.83</c:v>
                </c:pt>
                <c:pt idx="332">
                  <c:v>3.8</c:v>
                </c:pt>
                <c:pt idx="333">
                  <c:v>3.6</c:v>
                </c:pt>
                <c:pt idx="334">
                  <c:v>3.55</c:v>
                </c:pt>
                <c:pt idx="335">
                  <c:v>3.74</c:v>
                </c:pt>
                <c:pt idx="336">
                  <c:v>3.76</c:v>
                </c:pt>
                <c:pt idx="337">
                  <c:v>3.62</c:v>
                </c:pt>
                <c:pt idx="338">
                  <c:v>3.58</c:v>
                </c:pt>
                <c:pt idx="362">
                  <c:v>3.13</c:v>
                </c:pt>
                <c:pt idx="363">
                  <c:v>3.15</c:v>
                </c:pt>
                <c:pt idx="364">
                  <c:v>3.16</c:v>
                </c:pt>
                <c:pt idx="365">
                  <c:v>3.23</c:v>
                </c:pt>
                <c:pt idx="366">
                  <c:v>3.25</c:v>
                </c:pt>
                <c:pt idx="367">
                  <c:v>3.27</c:v>
                </c:pt>
                <c:pt idx="368">
                  <c:v>3.3</c:v>
                </c:pt>
                <c:pt idx="369">
                  <c:v>3.37</c:v>
                </c:pt>
                <c:pt idx="370">
                  <c:v>3.35</c:v>
                </c:pt>
                <c:pt idx="371">
                  <c:v>3.33</c:v>
                </c:pt>
                <c:pt idx="372">
                  <c:v>3.3</c:v>
                </c:pt>
                <c:pt idx="373">
                  <c:v>3.26</c:v>
                </c:pt>
                <c:pt idx="374">
                  <c:v>3.12</c:v>
                </c:pt>
                <c:pt idx="375">
                  <c:v>3.08</c:v>
                </c:pt>
                <c:pt idx="376">
                  <c:v>3.16</c:v>
                </c:pt>
                <c:pt idx="377">
                  <c:v>3.24</c:v>
                </c:pt>
                <c:pt idx="378">
                  <c:v>3.66</c:v>
                </c:pt>
                <c:pt idx="379">
                  <c:v>3.54</c:v>
                </c:pt>
                <c:pt idx="380">
                  <c:v>3.36</c:v>
                </c:pt>
                <c:pt idx="381">
                  <c:v>3.3</c:v>
                </c:pt>
                <c:pt idx="382">
                  <c:v>3.26</c:v>
                </c:pt>
                <c:pt idx="383">
                  <c:v>3.22</c:v>
                </c:pt>
                <c:pt idx="384">
                  <c:v>3.18</c:v>
                </c:pt>
                <c:pt idx="385">
                  <c:v>3.06</c:v>
                </c:pt>
                <c:pt idx="386">
                  <c:v>3</c:v>
                </c:pt>
                <c:pt idx="387">
                  <c:v>2.9</c:v>
                </c:pt>
                <c:pt idx="388">
                  <c:v>2.78</c:v>
                </c:pt>
                <c:pt idx="389">
                  <c:v>2.85</c:v>
                </c:pt>
                <c:pt idx="390">
                  <c:v>3.25</c:v>
                </c:pt>
                <c:pt idx="391">
                  <c:v>3.46</c:v>
                </c:pt>
                <c:pt idx="392">
                  <c:v>3.68</c:v>
                </c:pt>
                <c:pt idx="393">
                  <c:v>4.0999999999999996</c:v>
                </c:pt>
                <c:pt idx="394">
                  <c:v>4.2</c:v>
                </c:pt>
                <c:pt idx="395">
                  <c:v>4.4000000000000004</c:v>
                </c:pt>
                <c:pt idx="396">
                  <c:v>4.4400000000000004</c:v>
                </c:pt>
                <c:pt idx="397">
                  <c:v>4.3600000000000003</c:v>
                </c:pt>
                <c:pt idx="398">
                  <c:v>4.4800000000000004</c:v>
                </c:pt>
                <c:pt idx="399">
                  <c:v>4.25</c:v>
                </c:pt>
                <c:pt idx="400">
                  <c:v>3.98</c:v>
                </c:pt>
                <c:pt idx="401">
                  <c:v>3.86</c:v>
                </c:pt>
                <c:pt idx="402">
                  <c:v>3.8</c:v>
                </c:pt>
                <c:pt idx="403">
                  <c:v>3.7</c:v>
                </c:pt>
                <c:pt idx="404">
                  <c:v>3.64</c:v>
                </c:pt>
                <c:pt idx="405">
                  <c:v>3.6</c:v>
                </c:pt>
                <c:pt idx="406">
                  <c:v>3.56</c:v>
                </c:pt>
                <c:pt idx="407">
                  <c:v>3.5</c:v>
                </c:pt>
                <c:pt idx="408">
                  <c:v>3.44</c:v>
                </c:pt>
                <c:pt idx="409">
                  <c:v>3.35</c:v>
                </c:pt>
                <c:pt idx="410">
                  <c:v>3.3</c:v>
                </c:pt>
                <c:pt idx="411">
                  <c:v>3.35</c:v>
                </c:pt>
                <c:pt idx="412">
                  <c:v>3.3</c:v>
                </c:pt>
                <c:pt idx="413">
                  <c:v>3.38</c:v>
                </c:pt>
                <c:pt idx="414">
                  <c:v>3.47</c:v>
                </c:pt>
                <c:pt idx="415">
                  <c:v>3.34</c:v>
                </c:pt>
                <c:pt idx="416">
                  <c:v>3.28</c:v>
                </c:pt>
                <c:pt idx="417">
                  <c:v>3.26</c:v>
                </c:pt>
                <c:pt idx="418">
                  <c:v>3.34</c:v>
                </c:pt>
                <c:pt idx="419">
                  <c:v>3.45</c:v>
                </c:pt>
                <c:pt idx="420">
                  <c:v>3.6</c:v>
                </c:pt>
                <c:pt idx="421">
                  <c:v>3.75</c:v>
                </c:pt>
                <c:pt idx="422">
                  <c:v>3.74</c:v>
                </c:pt>
                <c:pt idx="423">
                  <c:v>3.86</c:v>
                </c:pt>
                <c:pt idx="424">
                  <c:v>4.4000000000000004</c:v>
                </c:pt>
                <c:pt idx="425">
                  <c:v>4.3600000000000003</c:v>
                </c:pt>
                <c:pt idx="426">
                  <c:v>4.46</c:v>
                </c:pt>
                <c:pt idx="427">
                  <c:v>4.4000000000000004</c:v>
                </c:pt>
                <c:pt idx="428">
                  <c:v>4.3600000000000003</c:v>
                </c:pt>
                <c:pt idx="429">
                  <c:v>4.2300000000000004</c:v>
                </c:pt>
                <c:pt idx="430">
                  <c:v>4.0599999999999996</c:v>
                </c:pt>
                <c:pt idx="431">
                  <c:v>3.88</c:v>
                </c:pt>
                <c:pt idx="432">
                  <c:v>3.86</c:v>
                </c:pt>
                <c:pt idx="433">
                  <c:v>3.7</c:v>
                </c:pt>
                <c:pt idx="434">
                  <c:v>3.66</c:v>
                </c:pt>
                <c:pt idx="435">
                  <c:v>3.45</c:v>
                </c:pt>
                <c:pt idx="436">
                  <c:v>3.34</c:v>
                </c:pt>
                <c:pt idx="437">
                  <c:v>3.29</c:v>
                </c:pt>
                <c:pt idx="438">
                  <c:v>3.23</c:v>
                </c:pt>
                <c:pt idx="439">
                  <c:v>3.16</c:v>
                </c:pt>
                <c:pt idx="440">
                  <c:v>3.05</c:v>
                </c:pt>
                <c:pt idx="441">
                  <c:v>3.12</c:v>
                </c:pt>
                <c:pt idx="442">
                  <c:v>3.16</c:v>
                </c:pt>
                <c:pt idx="443">
                  <c:v>3.14</c:v>
                </c:pt>
                <c:pt idx="444">
                  <c:v>3.08</c:v>
                </c:pt>
                <c:pt idx="445">
                  <c:v>2.94</c:v>
                </c:pt>
                <c:pt idx="446">
                  <c:v>3.04</c:v>
                </c:pt>
                <c:pt idx="447">
                  <c:v>3.02</c:v>
                </c:pt>
                <c:pt idx="448">
                  <c:v>2.9</c:v>
                </c:pt>
                <c:pt idx="449">
                  <c:v>2.98</c:v>
                </c:pt>
                <c:pt idx="450">
                  <c:v>2.7</c:v>
                </c:pt>
                <c:pt idx="451">
                  <c:v>2.68</c:v>
                </c:pt>
                <c:pt idx="452">
                  <c:v>2.8</c:v>
                </c:pt>
                <c:pt idx="453">
                  <c:v>2.82</c:v>
                </c:pt>
                <c:pt idx="454">
                  <c:v>2.88</c:v>
                </c:pt>
                <c:pt idx="455">
                  <c:v>2.98</c:v>
                </c:pt>
                <c:pt idx="456">
                  <c:v>3.06</c:v>
                </c:pt>
                <c:pt idx="457">
                  <c:v>2.93</c:v>
                </c:pt>
                <c:pt idx="458">
                  <c:v>2.68</c:v>
                </c:pt>
                <c:pt idx="459">
                  <c:v>2.4</c:v>
                </c:pt>
                <c:pt idx="460">
                  <c:v>2.1800000000000002</c:v>
                </c:pt>
                <c:pt idx="461">
                  <c:v>2.1800000000000002</c:v>
                </c:pt>
                <c:pt idx="462">
                  <c:v>2.2000000000000002</c:v>
                </c:pt>
                <c:pt idx="463">
                  <c:v>2.2999999999999998</c:v>
                </c:pt>
                <c:pt idx="464">
                  <c:v>2.4700000000000002</c:v>
                </c:pt>
                <c:pt idx="465">
                  <c:v>2.6</c:v>
                </c:pt>
                <c:pt idx="466">
                  <c:v>2.48</c:v>
                </c:pt>
                <c:pt idx="467">
                  <c:v>2.54</c:v>
                </c:pt>
                <c:pt idx="468">
                  <c:v>2.77</c:v>
                </c:pt>
                <c:pt idx="469">
                  <c:v>2.8</c:v>
                </c:pt>
                <c:pt idx="470">
                  <c:v>2.63</c:v>
                </c:pt>
                <c:pt idx="471">
                  <c:v>2.63</c:v>
                </c:pt>
                <c:pt idx="472">
                  <c:v>2.4500000000000002</c:v>
                </c:pt>
                <c:pt idx="473">
                  <c:v>2.5499999999999998</c:v>
                </c:pt>
                <c:pt idx="474">
                  <c:v>2.67</c:v>
                </c:pt>
                <c:pt idx="475">
                  <c:v>2.84</c:v>
                </c:pt>
                <c:pt idx="476">
                  <c:v>3.24</c:v>
                </c:pt>
                <c:pt idx="477">
                  <c:v>3.16</c:v>
                </c:pt>
                <c:pt idx="478">
                  <c:v>3.08</c:v>
                </c:pt>
                <c:pt idx="479">
                  <c:v>3</c:v>
                </c:pt>
                <c:pt idx="480">
                  <c:v>2.88</c:v>
                </c:pt>
                <c:pt idx="481">
                  <c:v>2.84</c:v>
                </c:pt>
                <c:pt idx="482">
                  <c:v>2.78</c:v>
                </c:pt>
                <c:pt idx="483">
                  <c:v>2.62</c:v>
                </c:pt>
                <c:pt idx="484">
                  <c:v>2.4</c:v>
                </c:pt>
                <c:pt idx="485">
                  <c:v>2.2999999999999998</c:v>
                </c:pt>
                <c:pt idx="486">
                  <c:v>2.1800000000000002</c:v>
                </c:pt>
                <c:pt idx="487">
                  <c:v>2.2799999999999998</c:v>
                </c:pt>
                <c:pt idx="488">
                  <c:v>2.31</c:v>
                </c:pt>
                <c:pt idx="489">
                  <c:v>2.5</c:v>
                </c:pt>
                <c:pt idx="490">
                  <c:v>2.56</c:v>
                </c:pt>
                <c:pt idx="491">
                  <c:v>2.48</c:v>
                </c:pt>
                <c:pt idx="492">
                  <c:v>2.48</c:v>
                </c:pt>
                <c:pt idx="493">
                  <c:v>2.46</c:v>
                </c:pt>
                <c:pt idx="494">
                  <c:v>2.4</c:v>
                </c:pt>
                <c:pt idx="495">
                  <c:v>2.35</c:v>
                </c:pt>
                <c:pt idx="496">
                  <c:v>2.35</c:v>
                </c:pt>
                <c:pt idx="497">
                  <c:v>2.2999999999999998</c:v>
                </c:pt>
                <c:pt idx="498">
                  <c:v>2.21</c:v>
                </c:pt>
                <c:pt idx="499">
                  <c:v>2.1</c:v>
                </c:pt>
                <c:pt idx="500">
                  <c:v>2.93</c:v>
                </c:pt>
                <c:pt idx="501">
                  <c:v>1.9</c:v>
                </c:pt>
                <c:pt idx="502">
                  <c:v>1.9</c:v>
                </c:pt>
                <c:pt idx="503">
                  <c:v>2.1</c:v>
                </c:pt>
                <c:pt idx="504">
                  <c:v>2.5</c:v>
                </c:pt>
                <c:pt idx="505">
                  <c:v>2.9</c:v>
                </c:pt>
                <c:pt idx="506">
                  <c:v>3.15</c:v>
                </c:pt>
                <c:pt idx="507">
                  <c:v>3.21</c:v>
                </c:pt>
                <c:pt idx="508">
                  <c:v>2.97</c:v>
                </c:pt>
                <c:pt idx="509">
                  <c:v>2.92</c:v>
                </c:pt>
                <c:pt idx="510">
                  <c:v>2.97</c:v>
                </c:pt>
                <c:pt idx="511">
                  <c:v>2.84</c:v>
                </c:pt>
                <c:pt idx="512">
                  <c:v>2.58</c:v>
                </c:pt>
                <c:pt idx="513">
                  <c:v>2.4700000000000002</c:v>
                </c:pt>
                <c:pt idx="514">
                  <c:v>2.38</c:v>
                </c:pt>
                <c:pt idx="515">
                  <c:v>2.3199999999999998</c:v>
                </c:pt>
                <c:pt idx="516">
                  <c:v>2.27</c:v>
                </c:pt>
                <c:pt idx="517">
                  <c:v>2.3199999999999998</c:v>
                </c:pt>
                <c:pt idx="518">
                  <c:v>2.27</c:v>
                </c:pt>
                <c:pt idx="519">
                  <c:v>2.4700000000000002</c:v>
                </c:pt>
                <c:pt idx="520">
                  <c:v>2.52</c:v>
                </c:pt>
                <c:pt idx="521">
                  <c:v>2.78</c:v>
                </c:pt>
                <c:pt idx="522">
                  <c:v>2.96</c:v>
                </c:pt>
                <c:pt idx="523">
                  <c:v>2.96</c:v>
                </c:pt>
                <c:pt idx="524">
                  <c:v>2.98</c:v>
                </c:pt>
                <c:pt idx="525">
                  <c:v>3.04</c:v>
                </c:pt>
                <c:pt idx="526">
                  <c:v>3.1</c:v>
                </c:pt>
                <c:pt idx="527">
                  <c:v>3.03</c:v>
                </c:pt>
                <c:pt idx="528">
                  <c:v>2.97</c:v>
                </c:pt>
                <c:pt idx="529">
                  <c:v>2.98</c:v>
                </c:pt>
                <c:pt idx="530">
                  <c:v>3.04</c:v>
                </c:pt>
                <c:pt idx="531">
                  <c:v>3.02</c:v>
                </c:pt>
                <c:pt idx="532">
                  <c:v>2.94</c:v>
                </c:pt>
                <c:pt idx="533">
                  <c:v>2.88</c:v>
                </c:pt>
                <c:pt idx="534">
                  <c:v>2.83</c:v>
                </c:pt>
                <c:pt idx="535">
                  <c:v>2.78</c:v>
                </c:pt>
                <c:pt idx="536">
                  <c:v>2.7</c:v>
                </c:pt>
                <c:pt idx="537">
                  <c:v>2.65</c:v>
                </c:pt>
                <c:pt idx="538">
                  <c:v>2.58</c:v>
                </c:pt>
                <c:pt idx="539">
                  <c:v>2.54</c:v>
                </c:pt>
                <c:pt idx="540">
                  <c:v>2.5</c:v>
                </c:pt>
                <c:pt idx="541">
                  <c:v>2.48</c:v>
                </c:pt>
                <c:pt idx="542">
                  <c:v>2.4300000000000002</c:v>
                </c:pt>
                <c:pt idx="543">
                  <c:v>2.2999999999999998</c:v>
                </c:pt>
                <c:pt idx="544">
                  <c:v>2.36</c:v>
                </c:pt>
                <c:pt idx="545">
                  <c:v>2.4</c:v>
                </c:pt>
                <c:pt idx="546">
                  <c:v>2.46</c:v>
                </c:pt>
                <c:pt idx="547">
                  <c:v>2.5299999999999998</c:v>
                </c:pt>
                <c:pt idx="548">
                  <c:v>2.6</c:v>
                </c:pt>
                <c:pt idx="549">
                  <c:v>2.69</c:v>
                </c:pt>
                <c:pt idx="550">
                  <c:v>2.78</c:v>
                </c:pt>
                <c:pt idx="551">
                  <c:v>2.86</c:v>
                </c:pt>
                <c:pt idx="552">
                  <c:v>3.06</c:v>
                </c:pt>
                <c:pt idx="553">
                  <c:v>3.04</c:v>
                </c:pt>
                <c:pt idx="554">
                  <c:v>2.95</c:v>
                </c:pt>
                <c:pt idx="555">
                  <c:v>3.43</c:v>
                </c:pt>
                <c:pt idx="556">
                  <c:v>3.76</c:v>
                </c:pt>
                <c:pt idx="557">
                  <c:v>3.5</c:v>
                </c:pt>
                <c:pt idx="558">
                  <c:v>3.6</c:v>
                </c:pt>
                <c:pt idx="559">
                  <c:v>4.0999999999999996</c:v>
                </c:pt>
                <c:pt idx="560">
                  <c:v>3.94</c:v>
                </c:pt>
                <c:pt idx="561">
                  <c:v>3.8</c:v>
                </c:pt>
                <c:pt idx="562">
                  <c:v>3.68</c:v>
                </c:pt>
                <c:pt idx="563">
                  <c:v>3.98</c:v>
                </c:pt>
                <c:pt idx="564">
                  <c:v>4.25</c:v>
                </c:pt>
                <c:pt idx="565">
                  <c:v>3.96</c:v>
                </c:pt>
                <c:pt idx="566">
                  <c:v>3.8</c:v>
                </c:pt>
                <c:pt idx="567">
                  <c:v>4.26</c:v>
                </c:pt>
                <c:pt idx="568">
                  <c:v>4.5599999999999996</c:v>
                </c:pt>
                <c:pt idx="569">
                  <c:v>4.5999999999999996</c:v>
                </c:pt>
                <c:pt idx="570">
                  <c:v>4.72</c:v>
                </c:pt>
                <c:pt idx="571">
                  <c:v>5.22</c:v>
                </c:pt>
                <c:pt idx="572">
                  <c:v>5.08</c:v>
                </c:pt>
                <c:pt idx="573">
                  <c:v>5.03</c:v>
                </c:pt>
                <c:pt idx="574">
                  <c:v>5.2</c:v>
                </c:pt>
                <c:pt idx="575">
                  <c:v>5.54</c:v>
                </c:pt>
                <c:pt idx="576">
                  <c:v>5.52</c:v>
                </c:pt>
                <c:pt idx="577">
                  <c:v>5.42</c:v>
                </c:pt>
                <c:pt idx="578">
                  <c:v>5.48</c:v>
                </c:pt>
                <c:pt idx="579">
                  <c:v>5.9</c:v>
                </c:pt>
                <c:pt idx="580">
                  <c:v>6.36</c:v>
                </c:pt>
                <c:pt idx="581">
                  <c:v>6.5</c:v>
                </c:pt>
                <c:pt idx="582">
                  <c:v>6.64</c:v>
                </c:pt>
                <c:pt idx="583">
                  <c:v>6.2</c:v>
                </c:pt>
                <c:pt idx="584">
                  <c:v>6.3</c:v>
                </c:pt>
                <c:pt idx="585">
                  <c:v>7.36</c:v>
                </c:pt>
                <c:pt idx="586">
                  <c:v>7.28</c:v>
                </c:pt>
                <c:pt idx="587">
                  <c:v>7.18</c:v>
                </c:pt>
                <c:pt idx="588">
                  <c:v>7.1</c:v>
                </c:pt>
                <c:pt idx="589">
                  <c:v>6.8</c:v>
                </c:pt>
                <c:pt idx="590">
                  <c:v>6.38</c:v>
                </c:pt>
                <c:pt idx="591">
                  <c:v>6.03</c:v>
                </c:pt>
                <c:pt idx="592">
                  <c:v>5.84</c:v>
                </c:pt>
                <c:pt idx="593">
                  <c:v>5.6</c:v>
                </c:pt>
                <c:pt idx="594">
                  <c:v>5.48</c:v>
                </c:pt>
                <c:pt idx="595">
                  <c:v>5.32</c:v>
                </c:pt>
                <c:pt idx="596">
                  <c:v>5.25</c:v>
                </c:pt>
                <c:pt idx="597">
                  <c:v>4.95</c:v>
                </c:pt>
                <c:pt idx="598">
                  <c:v>4.5999999999999996</c:v>
                </c:pt>
                <c:pt idx="599">
                  <c:v>4.43</c:v>
                </c:pt>
                <c:pt idx="600">
                  <c:v>4.37</c:v>
                </c:pt>
                <c:pt idx="601">
                  <c:v>4.32</c:v>
                </c:pt>
                <c:pt idx="602">
                  <c:v>4.32</c:v>
                </c:pt>
                <c:pt idx="603">
                  <c:v>4.3</c:v>
                </c:pt>
                <c:pt idx="604">
                  <c:v>4.46</c:v>
                </c:pt>
                <c:pt idx="605">
                  <c:v>4.5</c:v>
                </c:pt>
                <c:pt idx="606">
                  <c:v>4.45</c:v>
                </c:pt>
                <c:pt idx="607">
                  <c:v>4.75</c:v>
                </c:pt>
                <c:pt idx="608">
                  <c:v>5.25</c:v>
                </c:pt>
                <c:pt idx="609">
                  <c:v>4.9800000000000004</c:v>
                </c:pt>
                <c:pt idx="610">
                  <c:v>4.8</c:v>
                </c:pt>
                <c:pt idx="611">
                  <c:v>4.7</c:v>
                </c:pt>
                <c:pt idx="612">
                  <c:v>4.78</c:v>
                </c:pt>
                <c:pt idx="613">
                  <c:v>4.5</c:v>
                </c:pt>
                <c:pt idx="614">
                  <c:v>4.3499999999999996</c:v>
                </c:pt>
                <c:pt idx="615">
                  <c:v>4.2</c:v>
                </c:pt>
                <c:pt idx="616">
                  <c:v>4</c:v>
                </c:pt>
                <c:pt idx="617">
                  <c:v>3.85</c:v>
                </c:pt>
                <c:pt idx="618">
                  <c:v>3.75</c:v>
                </c:pt>
                <c:pt idx="619">
                  <c:v>4.0599999999999996</c:v>
                </c:pt>
                <c:pt idx="620">
                  <c:v>4.2300000000000004</c:v>
                </c:pt>
                <c:pt idx="621">
                  <c:v>4.46</c:v>
                </c:pt>
                <c:pt idx="622">
                  <c:v>4.6399999999999997</c:v>
                </c:pt>
                <c:pt idx="623">
                  <c:v>4.66</c:v>
                </c:pt>
                <c:pt idx="624">
                  <c:v>4.74</c:v>
                </c:pt>
                <c:pt idx="625">
                  <c:v>4.1500000000000004</c:v>
                </c:pt>
                <c:pt idx="626">
                  <c:v>4.88</c:v>
                </c:pt>
                <c:pt idx="627">
                  <c:v>5.0999999999999996</c:v>
                </c:pt>
                <c:pt idx="628">
                  <c:v>5.34</c:v>
                </c:pt>
                <c:pt idx="629">
                  <c:v>5.54</c:v>
                </c:pt>
                <c:pt idx="630">
                  <c:v>5.82</c:v>
                </c:pt>
                <c:pt idx="631">
                  <c:v>6.5</c:v>
                </c:pt>
                <c:pt idx="632">
                  <c:v>6.65</c:v>
                </c:pt>
                <c:pt idx="633">
                  <c:v>7.1</c:v>
                </c:pt>
                <c:pt idx="634">
                  <c:v>7.56</c:v>
                </c:pt>
                <c:pt idx="635">
                  <c:v>7.9</c:v>
                </c:pt>
                <c:pt idx="636">
                  <c:v>7.8</c:v>
                </c:pt>
                <c:pt idx="637">
                  <c:v>7.91</c:v>
                </c:pt>
                <c:pt idx="638">
                  <c:v>7.76</c:v>
                </c:pt>
                <c:pt idx="639">
                  <c:v>7.76</c:v>
                </c:pt>
                <c:pt idx="640">
                  <c:v>7.7</c:v>
                </c:pt>
                <c:pt idx="641">
                  <c:v>7.69</c:v>
                </c:pt>
                <c:pt idx="642">
                  <c:v>7.58</c:v>
                </c:pt>
                <c:pt idx="643">
                  <c:v>7.45</c:v>
                </c:pt>
                <c:pt idx="644">
                  <c:v>7.3</c:v>
                </c:pt>
                <c:pt idx="645">
                  <c:v>7.43</c:v>
                </c:pt>
                <c:pt idx="646">
                  <c:v>7.35</c:v>
                </c:pt>
                <c:pt idx="647">
                  <c:v>7.3</c:v>
                </c:pt>
                <c:pt idx="648">
                  <c:v>7.12</c:v>
                </c:pt>
                <c:pt idx="649">
                  <c:v>7.18</c:v>
                </c:pt>
                <c:pt idx="650">
                  <c:v>7.24</c:v>
                </c:pt>
                <c:pt idx="651">
                  <c:v>7.4</c:v>
                </c:pt>
                <c:pt idx="652">
                  <c:v>7.32</c:v>
                </c:pt>
                <c:pt idx="653">
                  <c:v>7.32</c:v>
                </c:pt>
                <c:pt idx="654">
                  <c:v>7.28</c:v>
                </c:pt>
                <c:pt idx="655">
                  <c:v>7.3</c:v>
                </c:pt>
                <c:pt idx="656">
                  <c:v>7.25</c:v>
                </c:pt>
                <c:pt idx="657">
                  <c:v>7.32</c:v>
                </c:pt>
                <c:pt idx="658">
                  <c:v>7.38</c:v>
                </c:pt>
                <c:pt idx="659">
                  <c:v>7.28</c:v>
                </c:pt>
                <c:pt idx="660">
                  <c:v>7.06</c:v>
                </c:pt>
                <c:pt idx="661">
                  <c:v>6.88</c:v>
                </c:pt>
                <c:pt idx="662">
                  <c:v>6.64</c:v>
                </c:pt>
                <c:pt idx="663">
                  <c:v>6.5</c:v>
                </c:pt>
                <c:pt idx="664">
                  <c:v>6.45</c:v>
                </c:pt>
                <c:pt idx="665">
                  <c:v>6.35</c:v>
                </c:pt>
                <c:pt idx="666">
                  <c:v>6.18</c:v>
                </c:pt>
                <c:pt idx="667">
                  <c:v>6.4</c:v>
                </c:pt>
                <c:pt idx="668">
                  <c:v>6.66</c:v>
                </c:pt>
                <c:pt idx="669">
                  <c:v>6.74</c:v>
                </c:pt>
                <c:pt idx="670">
                  <c:v>6.78</c:v>
                </c:pt>
                <c:pt idx="671">
                  <c:v>7</c:v>
                </c:pt>
                <c:pt idx="672">
                  <c:v>7</c:v>
                </c:pt>
                <c:pt idx="673">
                  <c:v>6.94</c:v>
                </c:pt>
                <c:pt idx="674">
                  <c:v>7.02</c:v>
                </c:pt>
                <c:pt idx="675">
                  <c:v>7.1</c:v>
                </c:pt>
                <c:pt idx="676">
                  <c:v>7.1</c:v>
                </c:pt>
                <c:pt idx="677">
                  <c:v>7.34</c:v>
                </c:pt>
                <c:pt idx="678">
                  <c:v>7.38</c:v>
                </c:pt>
                <c:pt idx="679">
                  <c:v>7.56</c:v>
                </c:pt>
                <c:pt idx="680">
                  <c:v>7.68</c:v>
                </c:pt>
                <c:pt idx="681">
                  <c:v>7.9</c:v>
                </c:pt>
                <c:pt idx="682">
                  <c:v>8.1</c:v>
                </c:pt>
                <c:pt idx="683">
                  <c:v>8.3800000000000008</c:v>
                </c:pt>
                <c:pt idx="684">
                  <c:v>8.4600000000000009</c:v>
                </c:pt>
                <c:pt idx="685">
                  <c:v>8.6</c:v>
                </c:pt>
                <c:pt idx="686">
                  <c:v>8.6999999999999993</c:v>
                </c:pt>
                <c:pt idx="687">
                  <c:v>8.7200000000000006</c:v>
                </c:pt>
                <c:pt idx="688">
                  <c:v>8.66</c:v>
                </c:pt>
                <c:pt idx="689">
                  <c:v>8.64</c:v>
                </c:pt>
                <c:pt idx="690">
                  <c:v>8.6199999999999992</c:v>
                </c:pt>
                <c:pt idx="691">
                  <c:v>8.6300000000000008</c:v>
                </c:pt>
                <c:pt idx="692">
                  <c:v>8.65</c:v>
                </c:pt>
                <c:pt idx="693">
                  <c:v>8.7200000000000006</c:v>
                </c:pt>
                <c:pt idx="694">
                  <c:v>8.77</c:v>
                </c:pt>
                <c:pt idx="695">
                  <c:v>8.92</c:v>
                </c:pt>
                <c:pt idx="696">
                  <c:v>8.92</c:v>
                </c:pt>
                <c:pt idx="697">
                  <c:v>9</c:v>
                </c:pt>
                <c:pt idx="698">
                  <c:v>9.0399999999999991</c:v>
                </c:pt>
                <c:pt idx="699">
                  <c:v>8.93</c:v>
                </c:pt>
                <c:pt idx="700">
                  <c:v>8.9600000000000009</c:v>
                </c:pt>
                <c:pt idx="701">
                  <c:v>9.08</c:v>
                </c:pt>
                <c:pt idx="702">
                  <c:v>8.98</c:v>
                </c:pt>
                <c:pt idx="703">
                  <c:v>8.9499999999999993</c:v>
                </c:pt>
                <c:pt idx="704">
                  <c:v>8.84</c:v>
                </c:pt>
                <c:pt idx="705">
                  <c:v>8.74</c:v>
                </c:pt>
                <c:pt idx="706">
                  <c:v>8.75</c:v>
                </c:pt>
                <c:pt idx="707">
                  <c:v>8.8800000000000008</c:v>
                </c:pt>
                <c:pt idx="708">
                  <c:v>8.98</c:v>
                </c:pt>
                <c:pt idx="709">
                  <c:v>8.98</c:v>
                </c:pt>
                <c:pt idx="710">
                  <c:v>8.9600000000000009</c:v>
                </c:pt>
                <c:pt idx="711">
                  <c:v>8.9499999999999993</c:v>
                </c:pt>
                <c:pt idx="712">
                  <c:v>8.77</c:v>
                </c:pt>
                <c:pt idx="713">
                  <c:v>8.82</c:v>
                </c:pt>
                <c:pt idx="714">
                  <c:v>8.77</c:v>
                </c:pt>
                <c:pt idx="715">
                  <c:v>8.82</c:v>
                </c:pt>
                <c:pt idx="716">
                  <c:v>8.77</c:v>
                </c:pt>
                <c:pt idx="717">
                  <c:v>8.6</c:v>
                </c:pt>
                <c:pt idx="718">
                  <c:v>8.5</c:v>
                </c:pt>
                <c:pt idx="719">
                  <c:v>8.4499999999999993</c:v>
                </c:pt>
                <c:pt idx="720">
                  <c:v>8.4</c:v>
                </c:pt>
                <c:pt idx="721">
                  <c:v>8.35</c:v>
                </c:pt>
                <c:pt idx="722">
                  <c:v>8.26</c:v>
                </c:pt>
                <c:pt idx="723">
                  <c:v>8.14</c:v>
                </c:pt>
                <c:pt idx="724">
                  <c:v>7.98</c:v>
                </c:pt>
                <c:pt idx="725">
                  <c:v>7.8</c:v>
                </c:pt>
                <c:pt idx="726">
                  <c:v>7.67</c:v>
                </c:pt>
                <c:pt idx="727">
                  <c:v>7.8</c:v>
                </c:pt>
                <c:pt idx="728">
                  <c:v>7.67</c:v>
                </c:pt>
                <c:pt idx="729">
                  <c:v>7.22</c:v>
                </c:pt>
                <c:pt idx="730">
                  <c:v>6.95</c:v>
                </c:pt>
                <c:pt idx="731">
                  <c:v>6.95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207-4427-8F15-19559700037F}"/>
            </c:ext>
          </c:extLst>
        </c:ser>
        <c:ser>
          <c:idx val="14"/>
          <c:order val="1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6.9</c:v>
                </c:pt>
                <c:pt idx="1">
                  <c:v>6.68</c:v>
                </c:pt>
                <c:pt idx="2">
                  <c:v>6.58</c:v>
                </c:pt>
                <c:pt idx="3">
                  <c:v>6.45</c:v>
                </c:pt>
                <c:pt idx="4">
                  <c:v>6.38</c:v>
                </c:pt>
                <c:pt idx="5">
                  <c:v>6.3</c:v>
                </c:pt>
                <c:pt idx="6">
                  <c:v>6.28</c:v>
                </c:pt>
                <c:pt idx="7">
                  <c:v>6.42</c:v>
                </c:pt>
                <c:pt idx="8">
                  <c:v>6.38</c:v>
                </c:pt>
                <c:pt idx="9">
                  <c:v>6.38</c:v>
                </c:pt>
                <c:pt idx="10">
                  <c:v>6.42</c:v>
                </c:pt>
                <c:pt idx="11">
                  <c:v>6.65</c:v>
                </c:pt>
                <c:pt idx="12">
                  <c:v>6.65</c:v>
                </c:pt>
                <c:pt idx="13">
                  <c:v>6.58</c:v>
                </c:pt>
                <c:pt idx="14">
                  <c:v>6.5</c:v>
                </c:pt>
                <c:pt idx="15">
                  <c:v>6.8</c:v>
                </c:pt>
                <c:pt idx="16">
                  <c:v>6.48</c:v>
                </c:pt>
                <c:pt idx="17">
                  <c:v>6.42</c:v>
                </c:pt>
                <c:pt idx="18">
                  <c:v>6.38</c:v>
                </c:pt>
                <c:pt idx="19">
                  <c:v>6.3</c:v>
                </c:pt>
                <c:pt idx="20">
                  <c:v>6.28</c:v>
                </c:pt>
                <c:pt idx="21">
                  <c:v>6.49</c:v>
                </c:pt>
                <c:pt idx="22">
                  <c:v>6.22</c:v>
                </c:pt>
                <c:pt idx="23">
                  <c:v>6.15</c:v>
                </c:pt>
                <c:pt idx="24">
                  <c:v>6.02</c:v>
                </c:pt>
                <c:pt idx="25">
                  <c:v>5.94</c:v>
                </c:pt>
                <c:pt idx="26">
                  <c:v>5.98</c:v>
                </c:pt>
                <c:pt idx="27">
                  <c:v>5.63</c:v>
                </c:pt>
                <c:pt idx="28">
                  <c:v>5.86</c:v>
                </c:pt>
                <c:pt idx="29">
                  <c:v>5.64</c:v>
                </c:pt>
                <c:pt idx="30">
                  <c:v>5.54</c:v>
                </c:pt>
                <c:pt idx="31">
                  <c:v>5.5</c:v>
                </c:pt>
                <c:pt idx="32">
                  <c:v>5.48</c:v>
                </c:pt>
                <c:pt idx="33">
                  <c:v>5.55</c:v>
                </c:pt>
                <c:pt idx="34">
                  <c:v>5.55</c:v>
                </c:pt>
                <c:pt idx="35">
                  <c:v>5.68</c:v>
                </c:pt>
                <c:pt idx="36">
                  <c:v>5.74</c:v>
                </c:pt>
                <c:pt idx="37">
                  <c:v>5.86</c:v>
                </c:pt>
                <c:pt idx="38">
                  <c:v>6</c:v>
                </c:pt>
                <c:pt idx="39">
                  <c:v>6.1</c:v>
                </c:pt>
                <c:pt idx="40">
                  <c:v>6.16</c:v>
                </c:pt>
                <c:pt idx="41">
                  <c:v>6.4</c:v>
                </c:pt>
                <c:pt idx="42">
                  <c:v>6.56</c:v>
                </c:pt>
                <c:pt idx="43">
                  <c:v>6.78</c:v>
                </c:pt>
                <c:pt idx="44">
                  <c:v>6.86</c:v>
                </c:pt>
                <c:pt idx="45">
                  <c:v>7.12</c:v>
                </c:pt>
                <c:pt idx="46">
                  <c:v>7.12</c:v>
                </c:pt>
                <c:pt idx="47">
                  <c:v>7.35</c:v>
                </c:pt>
                <c:pt idx="48">
                  <c:v>7.64</c:v>
                </c:pt>
                <c:pt idx="49">
                  <c:v>7.8</c:v>
                </c:pt>
                <c:pt idx="50">
                  <c:v>7.78</c:v>
                </c:pt>
                <c:pt idx="51">
                  <c:v>7.69</c:v>
                </c:pt>
                <c:pt idx="52">
                  <c:v>7.86</c:v>
                </c:pt>
                <c:pt idx="53">
                  <c:v>7.88</c:v>
                </c:pt>
                <c:pt idx="54">
                  <c:v>7.92</c:v>
                </c:pt>
                <c:pt idx="55">
                  <c:v>7.98</c:v>
                </c:pt>
                <c:pt idx="56">
                  <c:v>8.0500000000000007</c:v>
                </c:pt>
                <c:pt idx="57">
                  <c:v>8.08</c:v>
                </c:pt>
                <c:pt idx="58">
                  <c:v>8.1</c:v>
                </c:pt>
                <c:pt idx="59">
                  <c:v>8.19</c:v>
                </c:pt>
                <c:pt idx="60">
                  <c:v>8.19</c:v>
                </c:pt>
                <c:pt idx="61">
                  <c:v>8.1</c:v>
                </c:pt>
                <c:pt idx="62">
                  <c:v>8</c:v>
                </c:pt>
                <c:pt idx="63">
                  <c:v>7.88</c:v>
                </c:pt>
                <c:pt idx="64">
                  <c:v>7.78</c:v>
                </c:pt>
                <c:pt idx="65">
                  <c:v>7.6</c:v>
                </c:pt>
                <c:pt idx="66">
                  <c:v>7.4</c:v>
                </c:pt>
                <c:pt idx="67">
                  <c:v>7.26</c:v>
                </c:pt>
                <c:pt idx="68">
                  <c:v>7.12</c:v>
                </c:pt>
                <c:pt idx="69">
                  <c:v>6.98</c:v>
                </c:pt>
                <c:pt idx="70">
                  <c:v>6.88</c:v>
                </c:pt>
                <c:pt idx="71">
                  <c:v>6</c:v>
                </c:pt>
                <c:pt idx="72">
                  <c:v>5.9</c:v>
                </c:pt>
                <c:pt idx="73">
                  <c:v>6.68</c:v>
                </c:pt>
                <c:pt idx="74">
                  <c:v>6.65</c:v>
                </c:pt>
                <c:pt idx="75">
                  <c:v>6.64</c:v>
                </c:pt>
                <c:pt idx="76">
                  <c:v>6.55</c:v>
                </c:pt>
                <c:pt idx="77">
                  <c:v>6.48</c:v>
                </c:pt>
                <c:pt idx="78">
                  <c:v>6.66</c:v>
                </c:pt>
                <c:pt idx="79">
                  <c:v>6.7</c:v>
                </c:pt>
                <c:pt idx="80">
                  <c:v>6.6</c:v>
                </c:pt>
                <c:pt idx="81">
                  <c:v>6.48</c:v>
                </c:pt>
                <c:pt idx="82">
                  <c:v>6.42</c:v>
                </c:pt>
                <c:pt idx="83">
                  <c:v>6.5</c:v>
                </c:pt>
                <c:pt idx="84">
                  <c:v>6.58</c:v>
                </c:pt>
                <c:pt idx="85">
                  <c:v>6.6</c:v>
                </c:pt>
                <c:pt idx="86">
                  <c:v>6.54</c:v>
                </c:pt>
                <c:pt idx="87">
                  <c:v>6.52</c:v>
                </c:pt>
                <c:pt idx="88">
                  <c:v>6.48</c:v>
                </c:pt>
                <c:pt idx="89">
                  <c:v>6.42</c:v>
                </c:pt>
                <c:pt idx="90">
                  <c:v>6.38</c:v>
                </c:pt>
                <c:pt idx="91">
                  <c:v>6.3</c:v>
                </c:pt>
                <c:pt idx="92">
                  <c:v>6.22</c:v>
                </c:pt>
                <c:pt idx="93">
                  <c:v>6.18</c:v>
                </c:pt>
                <c:pt idx="94">
                  <c:v>6.15</c:v>
                </c:pt>
                <c:pt idx="95">
                  <c:v>6.12</c:v>
                </c:pt>
                <c:pt idx="96">
                  <c:v>6.08</c:v>
                </c:pt>
                <c:pt idx="97">
                  <c:v>6.05</c:v>
                </c:pt>
                <c:pt idx="98">
                  <c:v>6.05</c:v>
                </c:pt>
                <c:pt idx="99">
                  <c:v>5.4</c:v>
                </c:pt>
                <c:pt idx="100">
                  <c:v>5.28</c:v>
                </c:pt>
                <c:pt idx="101">
                  <c:v>6.05</c:v>
                </c:pt>
                <c:pt idx="102">
                  <c:v>6.05</c:v>
                </c:pt>
                <c:pt idx="103">
                  <c:v>5.78</c:v>
                </c:pt>
                <c:pt idx="104">
                  <c:v>5.68</c:v>
                </c:pt>
                <c:pt idx="105">
                  <c:v>5.56</c:v>
                </c:pt>
                <c:pt idx="106">
                  <c:v>5.43</c:v>
                </c:pt>
                <c:pt idx="107">
                  <c:v>5.32</c:v>
                </c:pt>
                <c:pt idx="108">
                  <c:v>5.26</c:v>
                </c:pt>
                <c:pt idx="109">
                  <c:v>5.2</c:v>
                </c:pt>
                <c:pt idx="110">
                  <c:v>5.16</c:v>
                </c:pt>
                <c:pt idx="111">
                  <c:v>5.12</c:v>
                </c:pt>
                <c:pt idx="112">
                  <c:v>5.08</c:v>
                </c:pt>
                <c:pt idx="113">
                  <c:v>5.12</c:v>
                </c:pt>
                <c:pt idx="114">
                  <c:v>5.18</c:v>
                </c:pt>
                <c:pt idx="115">
                  <c:v>5.03</c:v>
                </c:pt>
                <c:pt idx="116">
                  <c:v>5.0999999999999996</c:v>
                </c:pt>
                <c:pt idx="117">
                  <c:v>5.16</c:v>
                </c:pt>
                <c:pt idx="118">
                  <c:v>5.22</c:v>
                </c:pt>
                <c:pt idx="119">
                  <c:v>5.26</c:v>
                </c:pt>
                <c:pt idx="120">
                  <c:v>5.36</c:v>
                </c:pt>
                <c:pt idx="121">
                  <c:v>5.4</c:v>
                </c:pt>
                <c:pt idx="122">
                  <c:v>5.44</c:v>
                </c:pt>
                <c:pt idx="123">
                  <c:v>5.56</c:v>
                </c:pt>
                <c:pt idx="124">
                  <c:v>5.48</c:v>
                </c:pt>
                <c:pt idx="125">
                  <c:v>5.38</c:v>
                </c:pt>
                <c:pt idx="126">
                  <c:v>5.28</c:v>
                </c:pt>
                <c:pt idx="127">
                  <c:v>5.0999999999999996</c:v>
                </c:pt>
                <c:pt idx="128">
                  <c:v>4.88</c:v>
                </c:pt>
                <c:pt idx="129">
                  <c:v>4.8</c:v>
                </c:pt>
                <c:pt idx="130">
                  <c:v>4.7</c:v>
                </c:pt>
                <c:pt idx="131">
                  <c:v>4.5999999999999996</c:v>
                </c:pt>
                <c:pt idx="132">
                  <c:v>4.45</c:v>
                </c:pt>
                <c:pt idx="133">
                  <c:v>4.46</c:v>
                </c:pt>
                <c:pt idx="134">
                  <c:v>4.58</c:v>
                </c:pt>
                <c:pt idx="135">
                  <c:v>4.58</c:v>
                </c:pt>
                <c:pt idx="136">
                  <c:v>4.5999999999999996</c:v>
                </c:pt>
                <c:pt idx="137">
                  <c:v>4.63</c:v>
                </c:pt>
                <c:pt idx="138">
                  <c:v>4.62</c:v>
                </c:pt>
                <c:pt idx="139">
                  <c:v>4.5999999999999996</c:v>
                </c:pt>
                <c:pt idx="140">
                  <c:v>4.54</c:v>
                </c:pt>
                <c:pt idx="141">
                  <c:v>4.45</c:v>
                </c:pt>
                <c:pt idx="142">
                  <c:v>4.37</c:v>
                </c:pt>
                <c:pt idx="143">
                  <c:v>4.3099999999999996</c:v>
                </c:pt>
                <c:pt idx="144">
                  <c:v>4.22</c:v>
                </c:pt>
                <c:pt idx="145">
                  <c:v>4.12</c:v>
                </c:pt>
                <c:pt idx="146">
                  <c:v>4.2</c:v>
                </c:pt>
                <c:pt idx="147">
                  <c:v>4.1399999999999997</c:v>
                </c:pt>
                <c:pt idx="148">
                  <c:v>4.08</c:v>
                </c:pt>
                <c:pt idx="149">
                  <c:v>4.08</c:v>
                </c:pt>
                <c:pt idx="150">
                  <c:v>4.05</c:v>
                </c:pt>
                <c:pt idx="151">
                  <c:v>3.97</c:v>
                </c:pt>
                <c:pt idx="152">
                  <c:v>3.9</c:v>
                </c:pt>
                <c:pt idx="153">
                  <c:v>4</c:v>
                </c:pt>
                <c:pt idx="154">
                  <c:v>4.0199999999999996</c:v>
                </c:pt>
                <c:pt idx="155">
                  <c:v>4.0599999999999996</c:v>
                </c:pt>
                <c:pt idx="156">
                  <c:v>4.09</c:v>
                </c:pt>
                <c:pt idx="157">
                  <c:v>4.4800000000000004</c:v>
                </c:pt>
                <c:pt idx="158">
                  <c:v>4.28</c:v>
                </c:pt>
                <c:pt idx="159">
                  <c:v>3.98</c:v>
                </c:pt>
                <c:pt idx="160">
                  <c:v>3.56</c:v>
                </c:pt>
                <c:pt idx="161">
                  <c:v>4.1500000000000004</c:v>
                </c:pt>
                <c:pt idx="162">
                  <c:v>4.22</c:v>
                </c:pt>
                <c:pt idx="163">
                  <c:v>4.5599999999999996</c:v>
                </c:pt>
                <c:pt idx="164">
                  <c:v>4.47</c:v>
                </c:pt>
                <c:pt idx="165">
                  <c:v>4.34</c:v>
                </c:pt>
                <c:pt idx="166">
                  <c:v>4.58</c:v>
                </c:pt>
                <c:pt idx="167">
                  <c:v>6.5</c:v>
                </c:pt>
                <c:pt idx="168">
                  <c:v>6.4</c:v>
                </c:pt>
                <c:pt idx="169">
                  <c:v>6.17</c:v>
                </c:pt>
                <c:pt idx="170">
                  <c:v>6.2</c:v>
                </c:pt>
                <c:pt idx="171">
                  <c:v>6.58</c:v>
                </c:pt>
                <c:pt idx="172">
                  <c:v>6.8</c:v>
                </c:pt>
                <c:pt idx="173">
                  <c:v>6.84</c:v>
                </c:pt>
                <c:pt idx="174">
                  <c:v>6.52</c:v>
                </c:pt>
                <c:pt idx="175">
                  <c:v>6.36</c:v>
                </c:pt>
                <c:pt idx="176">
                  <c:v>6.3</c:v>
                </c:pt>
                <c:pt idx="177">
                  <c:v>6.2</c:v>
                </c:pt>
                <c:pt idx="178">
                  <c:v>6.06</c:v>
                </c:pt>
                <c:pt idx="179">
                  <c:v>5.98</c:v>
                </c:pt>
                <c:pt idx="180">
                  <c:v>5.94</c:v>
                </c:pt>
                <c:pt idx="181">
                  <c:v>5.88</c:v>
                </c:pt>
                <c:pt idx="182">
                  <c:v>5.8</c:v>
                </c:pt>
                <c:pt idx="183">
                  <c:v>5.68</c:v>
                </c:pt>
                <c:pt idx="184">
                  <c:v>5.6</c:v>
                </c:pt>
                <c:pt idx="185">
                  <c:v>5.4</c:v>
                </c:pt>
                <c:pt idx="186">
                  <c:v>5.32</c:v>
                </c:pt>
                <c:pt idx="187">
                  <c:v>5.0599999999999996</c:v>
                </c:pt>
                <c:pt idx="188">
                  <c:v>4.82</c:v>
                </c:pt>
                <c:pt idx="189">
                  <c:v>4.71</c:v>
                </c:pt>
                <c:pt idx="190">
                  <c:v>4.67</c:v>
                </c:pt>
                <c:pt idx="191">
                  <c:v>4.7</c:v>
                </c:pt>
                <c:pt idx="192">
                  <c:v>4.6399999999999997</c:v>
                </c:pt>
                <c:pt idx="193">
                  <c:v>4.84</c:v>
                </c:pt>
                <c:pt idx="194">
                  <c:v>4.9000000000000004</c:v>
                </c:pt>
                <c:pt idx="195">
                  <c:v>5.56</c:v>
                </c:pt>
                <c:pt idx="196">
                  <c:v>5.7</c:v>
                </c:pt>
                <c:pt idx="197">
                  <c:v>5.74</c:v>
                </c:pt>
                <c:pt idx="198">
                  <c:v>5.86</c:v>
                </c:pt>
                <c:pt idx="199">
                  <c:v>6.14</c:v>
                </c:pt>
                <c:pt idx="200">
                  <c:v>5.7</c:v>
                </c:pt>
                <c:pt idx="201">
                  <c:v>5.82</c:v>
                </c:pt>
                <c:pt idx="202">
                  <c:v>6.06</c:v>
                </c:pt>
                <c:pt idx="203">
                  <c:v>6.11</c:v>
                </c:pt>
                <c:pt idx="204">
                  <c:v>6.33</c:v>
                </c:pt>
                <c:pt idx="205">
                  <c:v>6.63</c:v>
                </c:pt>
                <c:pt idx="206">
                  <c:v>6.56</c:v>
                </c:pt>
                <c:pt idx="207">
                  <c:v>6.44</c:v>
                </c:pt>
                <c:pt idx="208">
                  <c:v>6.42</c:v>
                </c:pt>
                <c:pt idx="209">
                  <c:v>6.55</c:v>
                </c:pt>
                <c:pt idx="210">
                  <c:v>6.82</c:v>
                </c:pt>
                <c:pt idx="211">
                  <c:v>6.72</c:v>
                </c:pt>
                <c:pt idx="212">
                  <c:v>6.25</c:v>
                </c:pt>
                <c:pt idx="213">
                  <c:v>6.18</c:v>
                </c:pt>
                <c:pt idx="214">
                  <c:v>6.24</c:v>
                </c:pt>
                <c:pt idx="215">
                  <c:v>6.55</c:v>
                </c:pt>
                <c:pt idx="216">
                  <c:v>6.71</c:v>
                </c:pt>
                <c:pt idx="217">
                  <c:v>6.55</c:v>
                </c:pt>
                <c:pt idx="218">
                  <c:v>6.65</c:v>
                </c:pt>
                <c:pt idx="219">
                  <c:v>7.18</c:v>
                </c:pt>
                <c:pt idx="220">
                  <c:v>7.09</c:v>
                </c:pt>
                <c:pt idx="221">
                  <c:v>6.9</c:v>
                </c:pt>
                <c:pt idx="222">
                  <c:v>6.99</c:v>
                </c:pt>
                <c:pt idx="223">
                  <c:v>7.28</c:v>
                </c:pt>
                <c:pt idx="224">
                  <c:v>7.24</c:v>
                </c:pt>
                <c:pt idx="225">
                  <c:v>7.23</c:v>
                </c:pt>
                <c:pt idx="226">
                  <c:v>7.2</c:v>
                </c:pt>
                <c:pt idx="227">
                  <c:v>7.15</c:v>
                </c:pt>
                <c:pt idx="228">
                  <c:v>7.1</c:v>
                </c:pt>
                <c:pt idx="229">
                  <c:v>7.03</c:v>
                </c:pt>
                <c:pt idx="230">
                  <c:v>7.02</c:v>
                </c:pt>
                <c:pt idx="231">
                  <c:v>6.9</c:v>
                </c:pt>
                <c:pt idx="232">
                  <c:v>6.6</c:v>
                </c:pt>
                <c:pt idx="233">
                  <c:v>6.48</c:v>
                </c:pt>
                <c:pt idx="234">
                  <c:v>6.46</c:v>
                </c:pt>
                <c:pt idx="235">
                  <c:v>6.43</c:v>
                </c:pt>
                <c:pt idx="236">
                  <c:v>6.57</c:v>
                </c:pt>
                <c:pt idx="237">
                  <c:v>6.84</c:v>
                </c:pt>
                <c:pt idx="238">
                  <c:v>6.8</c:v>
                </c:pt>
                <c:pt idx="239">
                  <c:v>6.72</c:v>
                </c:pt>
                <c:pt idx="240">
                  <c:v>6.75</c:v>
                </c:pt>
                <c:pt idx="241">
                  <c:v>6.85</c:v>
                </c:pt>
                <c:pt idx="242">
                  <c:v>7.08</c:v>
                </c:pt>
                <c:pt idx="243">
                  <c:v>7.37</c:v>
                </c:pt>
                <c:pt idx="244">
                  <c:v>7.22</c:v>
                </c:pt>
                <c:pt idx="245">
                  <c:v>7.3</c:v>
                </c:pt>
                <c:pt idx="246">
                  <c:v>7.3</c:v>
                </c:pt>
                <c:pt idx="247">
                  <c:v>7.28</c:v>
                </c:pt>
                <c:pt idx="248">
                  <c:v>7.28</c:v>
                </c:pt>
                <c:pt idx="249">
                  <c:v>7.18</c:v>
                </c:pt>
                <c:pt idx="250">
                  <c:v>7.34</c:v>
                </c:pt>
                <c:pt idx="251">
                  <c:v>7.27</c:v>
                </c:pt>
                <c:pt idx="252">
                  <c:v>7.21</c:v>
                </c:pt>
                <c:pt idx="253">
                  <c:v>7.1</c:v>
                </c:pt>
                <c:pt idx="254">
                  <c:v>6.94</c:v>
                </c:pt>
                <c:pt idx="255">
                  <c:v>7.45</c:v>
                </c:pt>
                <c:pt idx="256">
                  <c:v>7.48</c:v>
                </c:pt>
                <c:pt idx="257">
                  <c:v>7.27</c:v>
                </c:pt>
                <c:pt idx="258">
                  <c:v>6.98</c:v>
                </c:pt>
                <c:pt idx="259">
                  <c:v>6.78</c:v>
                </c:pt>
                <c:pt idx="260">
                  <c:v>6.78</c:v>
                </c:pt>
                <c:pt idx="261">
                  <c:v>6.7</c:v>
                </c:pt>
                <c:pt idx="262">
                  <c:v>6.66</c:v>
                </c:pt>
                <c:pt idx="263">
                  <c:v>6.35</c:v>
                </c:pt>
                <c:pt idx="264">
                  <c:v>6.38</c:v>
                </c:pt>
                <c:pt idx="265">
                  <c:v>6.24</c:v>
                </c:pt>
                <c:pt idx="266">
                  <c:v>6.1</c:v>
                </c:pt>
                <c:pt idx="267">
                  <c:v>5.94</c:v>
                </c:pt>
                <c:pt idx="268">
                  <c:v>5.74</c:v>
                </c:pt>
                <c:pt idx="269">
                  <c:v>5.8</c:v>
                </c:pt>
                <c:pt idx="270">
                  <c:v>5.68</c:v>
                </c:pt>
                <c:pt idx="271">
                  <c:v>5.52</c:v>
                </c:pt>
                <c:pt idx="272">
                  <c:v>5.4</c:v>
                </c:pt>
                <c:pt idx="273">
                  <c:v>5.38</c:v>
                </c:pt>
                <c:pt idx="274">
                  <c:v>5.35</c:v>
                </c:pt>
                <c:pt idx="275">
                  <c:v>5.14</c:v>
                </c:pt>
                <c:pt idx="276">
                  <c:v>5.08</c:v>
                </c:pt>
                <c:pt idx="277">
                  <c:v>4.96</c:v>
                </c:pt>
                <c:pt idx="278">
                  <c:v>4.76</c:v>
                </c:pt>
                <c:pt idx="279">
                  <c:v>4.7</c:v>
                </c:pt>
                <c:pt idx="280">
                  <c:v>4.6500000000000004</c:v>
                </c:pt>
                <c:pt idx="281">
                  <c:v>4.9000000000000004</c:v>
                </c:pt>
                <c:pt idx="282">
                  <c:v>4.6500000000000004</c:v>
                </c:pt>
                <c:pt idx="283">
                  <c:v>4.82</c:v>
                </c:pt>
                <c:pt idx="284">
                  <c:v>4.46</c:v>
                </c:pt>
                <c:pt idx="285">
                  <c:v>4.6100000000000003</c:v>
                </c:pt>
                <c:pt idx="286">
                  <c:v>4.76</c:v>
                </c:pt>
                <c:pt idx="287">
                  <c:v>4.3</c:v>
                </c:pt>
                <c:pt idx="288">
                  <c:v>3.96</c:v>
                </c:pt>
                <c:pt idx="289">
                  <c:v>3.76</c:v>
                </c:pt>
                <c:pt idx="290">
                  <c:v>3.5</c:v>
                </c:pt>
                <c:pt idx="291">
                  <c:v>3.42</c:v>
                </c:pt>
                <c:pt idx="292">
                  <c:v>3.37</c:v>
                </c:pt>
                <c:pt idx="293">
                  <c:v>3.3</c:v>
                </c:pt>
                <c:pt idx="294">
                  <c:v>3.17</c:v>
                </c:pt>
                <c:pt idx="295">
                  <c:v>3.1500000000000004</c:v>
                </c:pt>
                <c:pt idx="296">
                  <c:v>3.2</c:v>
                </c:pt>
                <c:pt idx="297">
                  <c:v>3.12</c:v>
                </c:pt>
                <c:pt idx="298">
                  <c:v>3.0999999999999996</c:v>
                </c:pt>
                <c:pt idx="299">
                  <c:v>3.0199999999999996</c:v>
                </c:pt>
                <c:pt idx="300">
                  <c:v>2.98</c:v>
                </c:pt>
                <c:pt idx="301">
                  <c:v>2.92</c:v>
                </c:pt>
                <c:pt idx="302">
                  <c:v>2.87</c:v>
                </c:pt>
                <c:pt idx="303">
                  <c:v>2.81</c:v>
                </c:pt>
                <c:pt idx="304">
                  <c:v>2.78</c:v>
                </c:pt>
                <c:pt idx="305">
                  <c:v>2.8</c:v>
                </c:pt>
                <c:pt idx="306">
                  <c:v>2.86</c:v>
                </c:pt>
                <c:pt idx="307">
                  <c:v>2.9</c:v>
                </c:pt>
                <c:pt idx="308">
                  <c:v>2.86</c:v>
                </c:pt>
                <c:pt idx="309">
                  <c:v>2.78</c:v>
                </c:pt>
                <c:pt idx="310">
                  <c:v>2.67</c:v>
                </c:pt>
                <c:pt idx="311">
                  <c:v>2.6</c:v>
                </c:pt>
                <c:pt idx="312">
                  <c:v>2.62</c:v>
                </c:pt>
                <c:pt idx="313">
                  <c:v>2.5499999999999998</c:v>
                </c:pt>
                <c:pt idx="314">
                  <c:v>2.5</c:v>
                </c:pt>
                <c:pt idx="315">
                  <c:v>2.4500000000000002</c:v>
                </c:pt>
                <c:pt idx="316">
                  <c:v>2.42</c:v>
                </c:pt>
                <c:pt idx="317">
                  <c:v>2.35</c:v>
                </c:pt>
                <c:pt idx="318">
                  <c:v>2.3199999999999998</c:v>
                </c:pt>
                <c:pt idx="319">
                  <c:v>2.3199999999999998</c:v>
                </c:pt>
                <c:pt idx="320">
                  <c:v>2.29</c:v>
                </c:pt>
                <c:pt idx="321">
                  <c:v>2.29</c:v>
                </c:pt>
                <c:pt idx="322">
                  <c:v>2.3199999999999998</c:v>
                </c:pt>
                <c:pt idx="323">
                  <c:v>2.25</c:v>
                </c:pt>
                <c:pt idx="324">
                  <c:v>2.2200000000000002</c:v>
                </c:pt>
                <c:pt idx="325">
                  <c:v>2.2799999999999998</c:v>
                </c:pt>
                <c:pt idx="326">
                  <c:v>2.3199999999999998</c:v>
                </c:pt>
                <c:pt idx="327">
                  <c:v>2.39</c:v>
                </c:pt>
                <c:pt idx="328">
                  <c:v>2.42</c:v>
                </c:pt>
                <c:pt idx="329">
                  <c:v>2.5</c:v>
                </c:pt>
                <c:pt idx="330">
                  <c:v>2.4300000000000002</c:v>
                </c:pt>
                <c:pt idx="331">
                  <c:v>2.4300000000000002</c:v>
                </c:pt>
                <c:pt idx="332">
                  <c:v>2.4</c:v>
                </c:pt>
                <c:pt idx="333">
                  <c:v>2.35</c:v>
                </c:pt>
                <c:pt idx="334">
                  <c:v>2.3199999999999998</c:v>
                </c:pt>
                <c:pt idx="335">
                  <c:v>2.38</c:v>
                </c:pt>
                <c:pt idx="336">
                  <c:v>2.4500000000000002</c:v>
                </c:pt>
                <c:pt idx="337">
                  <c:v>2.5</c:v>
                </c:pt>
                <c:pt idx="338">
                  <c:v>2.4700000000000002</c:v>
                </c:pt>
                <c:pt idx="339">
                  <c:v>2.52</c:v>
                </c:pt>
                <c:pt idx="340">
                  <c:v>2.48</c:v>
                </c:pt>
                <c:pt idx="341">
                  <c:v>2.52</c:v>
                </c:pt>
                <c:pt idx="342">
                  <c:v>2.58</c:v>
                </c:pt>
                <c:pt idx="343">
                  <c:v>2.48</c:v>
                </c:pt>
                <c:pt idx="344">
                  <c:v>2.36</c:v>
                </c:pt>
                <c:pt idx="345">
                  <c:v>2.2999999999999998</c:v>
                </c:pt>
                <c:pt idx="346">
                  <c:v>2.38</c:v>
                </c:pt>
                <c:pt idx="347">
                  <c:v>2.2999999999999998</c:v>
                </c:pt>
                <c:pt idx="348">
                  <c:v>2.2799999999999998</c:v>
                </c:pt>
                <c:pt idx="349">
                  <c:v>2.2200000000000002</c:v>
                </c:pt>
                <c:pt idx="350">
                  <c:v>2.2200000000000002</c:v>
                </c:pt>
                <c:pt idx="351">
                  <c:v>2.1800000000000002</c:v>
                </c:pt>
                <c:pt idx="352">
                  <c:v>2.1800000000000002</c:v>
                </c:pt>
                <c:pt idx="353">
                  <c:v>2.12</c:v>
                </c:pt>
                <c:pt idx="354">
                  <c:v>2.1</c:v>
                </c:pt>
                <c:pt idx="355">
                  <c:v>2.06</c:v>
                </c:pt>
                <c:pt idx="356">
                  <c:v>2</c:v>
                </c:pt>
                <c:pt idx="357">
                  <c:v>1.9900000000000002</c:v>
                </c:pt>
                <c:pt idx="358">
                  <c:v>1.9700000000000002</c:v>
                </c:pt>
                <c:pt idx="359">
                  <c:v>1.9500000000000002</c:v>
                </c:pt>
                <c:pt idx="360">
                  <c:v>1.9300000000000002</c:v>
                </c:pt>
                <c:pt idx="361">
                  <c:v>1.9100000000000001</c:v>
                </c:pt>
                <c:pt idx="362">
                  <c:v>1.8900000000000001</c:v>
                </c:pt>
                <c:pt idx="363">
                  <c:v>1.85</c:v>
                </c:pt>
                <c:pt idx="364">
                  <c:v>1.83</c:v>
                </c:pt>
                <c:pt idx="365">
                  <c:v>1.9500000000000002</c:v>
                </c:pt>
                <c:pt idx="366">
                  <c:v>1.98</c:v>
                </c:pt>
                <c:pt idx="367">
                  <c:v>1.96</c:v>
                </c:pt>
                <c:pt idx="368">
                  <c:v>2</c:v>
                </c:pt>
                <c:pt idx="369">
                  <c:v>2.1</c:v>
                </c:pt>
                <c:pt idx="370">
                  <c:v>2.06</c:v>
                </c:pt>
                <c:pt idx="371">
                  <c:v>2</c:v>
                </c:pt>
                <c:pt idx="372">
                  <c:v>1.96</c:v>
                </c:pt>
                <c:pt idx="373">
                  <c:v>1.9</c:v>
                </c:pt>
                <c:pt idx="374">
                  <c:v>1.85</c:v>
                </c:pt>
                <c:pt idx="375">
                  <c:v>1.83</c:v>
                </c:pt>
                <c:pt idx="376">
                  <c:v>1.7999999999999998</c:v>
                </c:pt>
                <c:pt idx="377">
                  <c:v>1.8199999999999998</c:v>
                </c:pt>
                <c:pt idx="378">
                  <c:v>1.8599999999999999</c:v>
                </c:pt>
                <c:pt idx="379">
                  <c:v>1.7999999999999998</c:v>
                </c:pt>
                <c:pt idx="380">
                  <c:v>1.7799999999999998</c:v>
                </c:pt>
                <c:pt idx="381">
                  <c:v>1.7799999999999998</c:v>
                </c:pt>
                <c:pt idx="382">
                  <c:v>1.75</c:v>
                </c:pt>
                <c:pt idx="383">
                  <c:v>1.66</c:v>
                </c:pt>
                <c:pt idx="384">
                  <c:v>1.64</c:v>
                </c:pt>
                <c:pt idx="385">
                  <c:v>1.6</c:v>
                </c:pt>
                <c:pt idx="386">
                  <c:v>1.66</c:v>
                </c:pt>
                <c:pt idx="387">
                  <c:v>1.7</c:v>
                </c:pt>
                <c:pt idx="388">
                  <c:v>1.72</c:v>
                </c:pt>
                <c:pt idx="389">
                  <c:v>1.8</c:v>
                </c:pt>
                <c:pt idx="390">
                  <c:v>1.9</c:v>
                </c:pt>
                <c:pt idx="391">
                  <c:v>1.98</c:v>
                </c:pt>
                <c:pt idx="392">
                  <c:v>2.06</c:v>
                </c:pt>
                <c:pt idx="393">
                  <c:v>1.86</c:v>
                </c:pt>
                <c:pt idx="394">
                  <c:v>1.9</c:v>
                </c:pt>
                <c:pt idx="395">
                  <c:v>1.86</c:v>
                </c:pt>
                <c:pt idx="396">
                  <c:v>1.9</c:v>
                </c:pt>
                <c:pt idx="397">
                  <c:v>1.85</c:v>
                </c:pt>
                <c:pt idx="398">
                  <c:v>1.78</c:v>
                </c:pt>
                <c:pt idx="399">
                  <c:v>1.64</c:v>
                </c:pt>
                <c:pt idx="400">
                  <c:v>1.8</c:v>
                </c:pt>
                <c:pt idx="401">
                  <c:v>1.7</c:v>
                </c:pt>
                <c:pt idx="402">
                  <c:v>1.58</c:v>
                </c:pt>
                <c:pt idx="403">
                  <c:v>1.66</c:v>
                </c:pt>
                <c:pt idx="404">
                  <c:v>1.52</c:v>
                </c:pt>
                <c:pt idx="405">
                  <c:v>1.5</c:v>
                </c:pt>
                <c:pt idx="406">
                  <c:v>1.5</c:v>
                </c:pt>
                <c:pt idx="407">
                  <c:v>1.52</c:v>
                </c:pt>
                <c:pt idx="408">
                  <c:v>1.54</c:v>
                </c:pt>
                <c:pt idx="409">
                  <c:v>1.5</c:v>
                </c:pt>
                <c:pt idx="410">
                  <c:v>1.48</c:v>
                </c:pt>
                <c:pt idx="411">
                  <c:v>1.45</c:v>
                </c:pt>
                <c:pt idx="412">
                  <c:v>1.43</c:v>
                </c:pt>
                <c:pt idx="413">
                  <c:v>1.4</c:v>
                </c:pt>
                <c:pt idx="414">
                  <c:v>1.38</c:v>
                </c:pt>
                <c:pt idx="415">
                  <c:v>1.36</c:v>
                </c:pt>
                <c:pt idx="416">
                  <c:v>1.34</c:v>
                </c:pt>
                <c:pt idx="417">
                  <c:v>1.32</c:v>
                </c:pt>
                <c:pt idx="418">
                  <c:v>1.3</c:v>
                </c:pt>
                <c:pt idx="419">
                  <c:v>1.33</c:v>
                </c:pt>
                <c:pt idx="420">
                  <c:v>1.33</c:v>
                </c:pt>
                <c:pt idx="421">
                  <c:v>1.33</c:v>
                </c:pt>
                <c:pt idx="422">
                  <c:v>1.5</c:v>
                </c:pt>
                <c:pt idx="423">
                  <c:v>1.52</c:v>
                </c:pt>
                <c:pt idx="424">
                  <c:v>1.63</c:v>
                </c:pt>
                <c:pt idx="425">
                  <c:v>1.7</c:v>
                </c:pt>
                <c:pt idx="426">
                  <c:v>1.78</c:v>
                </c:pt>
                <c:pt idx="427">
                  <c:v>1.73</c:v>
                </c:pt>
                <c:pt idx="428">
                  <c:v>1.74</c:v>
                </c:pt>
                <c:pt idx="429">
                  <c:v>1.77</c:v>
                </c:pt>
                <c:pt idx="430">
                  <c:v>1.8</c:v>
                </c:pt>
                <c:pt idx="431">
                  <c:v>1.66</c:v>
                </c:pt>
                <c:pt idx="432">
                  <c:v>1.64</c:v>
                </c:pt>
                <c:pt idx="433">
                  <c:v>1.66</c:v>
                </c:pt>
                <c:pt idx="434">
                  <c:v>1.7</c:v>
                </c:pt>
                <c:pt idx="435">
                  <c:v>1.7</c:v>
                </c:pt>
                <c:pt idx="436">
                  <c:v>1.7</c:v>
                </c:pt>
                <c:pt idx="437">
                  <c:v>1.65</c:v>
                </c:pt>
                <c:pt idx="438">
                  <c:v>1.62</c:v>
                </c:pt>
                <c:pt idx="439">
                  <c:v>1.58</c:v>
                </c:pt>
                <c:pt idx="440">
                  <c:v>1.55</c:v>
                </c:pt>
                <c:pt idx="441">
                  <c:v>1.5</c:v>
                </c:pt>
                <c:pt idx="442">
                  <c:v>1.5</c:v>
                </c:pt>
                <c:pt idx="443">
                  <c:v>1.59</c:v>
                </c:pt>
                <c:pt idx="444">
                  <c:v>1.65</c:v>
                </c:pt>
                <c:pt idx="445">
                  <c:v>1.62</c:v>
                </c:pt>
                <c:pt idx="446">
                  <c:v>1.85</c:v>
                </c:pt>
                <c:pt idx="447">
                  <c:v>1.48</c:v>
                </c:pt>
                <c:pt idx="448">
                  <c:v>1.54</c:v>
                </c:pt>
                <c:pt idx="449">
                  <c:v>1.54</c:v>
                </c:pt>
                <c:pt idx="450">
                  <c:v>1.54</c:v>
                </c:pt>
                <c:pt idx="451">
                  <c:v>1.5</c:v>
                </c:pt>
                <c:pt idx="452">
                  <c:v>1.45</c:v>
                </c:pt>
                <c:pt idx="453">
                  <c:v>1.44</c:v>
                </c:pt>
                <c:pt idx="454">
                  <c:v>1.42</c:v>
                </c:pt>
                <c:pt idx="455">
                  <c:v>1.5</c:v>
                </c:pt>
                <c:pt idx="456">
                  <c:v>1.56</c:v>
                </c:pt>
                <c:pt idx="457">
                  <c:v>1.48</c:v>
                </c:pt>
                <c:pt idx="458">
                  <c:v>1.42</c:v>
                </c:pt>
                <c:pt idx="459">
                  <c:v>1.52</c:v>
                </c:pt>
                <c:pt idx="460">
                  <c:v>1.5</c:v>
                </c:pt>
                <c:pt idx="461">
                  <c:v>1.42</c:v>
                </c:pt>
                <c:pt idx="462">
                  <c:v>1.42</c:v>
                </c:pt>
                <c:pt idx="463">
                  <c:v>1.46</c:v>
                </c:pt>
                <c:pt idx="464">
                  <c:v>1.5</c:v>
                </c:pt>
                <c:pt idx="465">
                  <c:v>1.48</c:v>
                </c:pt>
                <c:pt idx="466">
                  <c:v>1.7</c:v>
                </c:pt>
                <c:pt idx="467">
                  <c:v>1.74</c:v>
                </c:pt>
                <c:pt idx="468">
                  <c:v>1.8</c:v>
                </c:pt>
                <c:pt idx="469">
                  <c:v>1.72</c:v>
                </c:pt>
                <c:pt idx="470">
                  <c:v>1.6</c:v>
                </c:pt>
                <c:pt idx="471">
                  <c:v>1.55</c:v>
                </c:pt>
                <c:pt idx="472">
                  <c:v>1.48</c:v>
                </c:pt>
                <c:pt idx="473">
                  <c:v>1.54</c:v>
                </c:pt>
                <c:pt idx="474">
                  <c:v>1.63</c:v>
                </c:pt>
                <c:pt idx="475">
                  <c:v>1.57</c:v>
                </c:pt>
                <c:pt idx="476">
                  <c:v>1.57</c:v>
                </c:pt>
                <c:pt idx="477">
                  <c:v>1.55</c:v>
                </c:pt>
                <c:pt idx="478">
                  <c:v>1.52</c:v>
                </c:pt>
                <c:pt idx="479">
                  <c:v>1.48</c:v>
                </c:pt>
                <c:pt idx="480">
                  <c:v>1.55</c:v>
                </c:pt>
                <c:pt idx="481">
                  <c:v>1.57</c:v>
                </c:pt>
                <c:pt idx="482">
                  <c:v>1.6</c:v>
                </c:pt>
                <c:pt idx="483">
                  <c:v>1.65</c:v>
                </c:pt>
                <c:pt idx="484">
                  <c:v>1.7</c:v>
                </c:pt>
                <c:pt idx="485">
                  <c:v>1.7</c:v>
                </c:pt>
                <c:pt idx="486">
                  <c:v>1.67</c:v>
                </c:pt>
                <c:pt idx="487">
                  <c:v>1.65</c:v>
                </c:pt>
                <c:pt idx="488">
                  <c:v>1.85</c:v>
                </c:pt>
                <c:pt idx="489">
                  <c:v>2</c:v>
                </c:pt>
                <c:pt idx="490">
                  <c:v>2.12</c:v>
                </c:pt>
                <c:pt idx="491">
                  <c:v>2.12</c:v>
                </c:pt>
                <c:pt idx="492">
                  <c:v>2.2799999999999998</c:v>
                </c:pt>
                <c:pt idx="493">
                  <c:v>2.1800000000000002</c:v>
                </c:pt>
                <c:pt idx="494">
                  <c:v>2.1</c:v>
                </c:pt>
                <c:pt idx="495">
                  <c:v>2.02</c:v>
                </c:pt>
                <c:pt idx="496">
                  <c:v>1.92</c:v>
                </c:pt>
                <c:pt idx="497">
                  <c:v>1.82</c:v>
                </c:pt>
                <c:pt idx="498">
                  <c:v>1.64</c:v>
                </c:pt>
                <c:pt idx="499">
                  <c:v>1.64</c:v>
                </c:pt>
                <c:pt idx="500">
                  <c:v>1.64</c:v>
                </c:pt>
                <c:pt idx="501">
                  <c:v>1.58</c:v>
                </c:pt>
                <c:pt idx="502">
                  <c:v>1.55</c:v>
                </c:pt>
                <c:pt idx="503">
                  <c:v>1.56</c:v>
                </c:pt>
                <c:pt idx="504">
                  <c:v>1.6</c:v>
                </c:pt>
                <c:pt idx="505">
                  <c:v>1.56</c:v>
                </c:pt>
                <c:pt idx="506">
                  <c:v>1.6</c:v>
                </c:pt>
                <c:pt idx="507">
                  <c:v>1.48</c:v>
                </c:pt>
                <c:pt idx="508">
                  <c:v>1.37</c:v>
                </c:pt>
                <c:pt idx="509">
                  <c:v>1.42</c:v>
                </c:pt>
                <c:pt idx="510">
                  <c:v>1.38</c:v>
                </c:pt>
                <c:pt idx="511">
                  <c:v>1.32</c:v>
                </c:pt>
                <c:pt idx="512">
                  <c:v>1.28</c:v>
                </c:pt>
                <c:pt idx="513">
                  <c:v>1.28</c:v>
                </c:pt>
                <c:pt idx="514">
                  <c:v>1.3</c:v>
                </c:pt>
                <c:pt idx="515">
                  <c:v>1.32</c:v>
                </c:pt>
                <c:pt idx="516">
                  <c:v>1.35</c:v>
                </c:pt>
                <c:pt idx="517">
                  <c:v>1.38</c:v>
                </c:pt>
                <c:pt idx="518">
                  <c:v>1.4</c:v>
                </c:pt>
                <c:pt idx="519">
                  <c:v>1.4</c:v>
                </c:pt>
                <c:pt idx="520">
                  <c:v>1.4</c:v>
                </c:pt>
                <c:pt idx="521">
                  <c:v>1.4</c:v>
                </c:pt>
                <c:pt idx="522">
                  <c:v>1.4</c:v>
                </c:pt>
                <c:pt idx="523">
                  <c:v>1.36</c:v>
                </c:pt>
                <c:pt idx="524">
                  <c:v>1.34</c:v>
                </c:pt>
                <c:pt idx="525">
                  <c:v>1.32</c:v>
                </c:pt>
                <c:pt idx="526">
                  <c:v>1.3</c:v>
                </c:pt>
                <c:pt idx="527">
                  <c:v>1.28</c:v>
                </c:pt>
                <c:pt idx="528">
                  <c:v>1.38</c:v>
                </c:pt>
                <c:pt idx="529">
                  <c:v>1.4</c:v>
                </c:pt>
                <c:pt idx="530">
                  <c:v>1.42</c:v>
                </c:pt>
                <c:pt idx="531">
                  <c:v>1.34</c:v>
                </c:pt>
                <c:pt idx="532">
                  <c:v>1.38</c:v>
                </c:pt>
                <c:pt idx="533">
                  <c:v>1.34</c:v>
                </c:pt>
                <c:pt idx="534">
                  <c:v>1.34</c:v>
                </c:pt>
                <c:pt idx="535">
                  <c:v>1.32</c:v>
                </c:pt>
                <c:pt idx="536">
                  <c:v>1.32</c:v>
                </c:pt>
                <c:pt idx="537">
                  <c:v>1.42</c:v>
                </c:pt>
                <c:pt idx="538">
                  <c:v>1.56</c:v>
                </c:pt>
                <c:pt idx="539">
                  <c:v>1.46</c:v>
                </c:pt>
                <c:pt idx="540">
                  <c:v>1.5</c:v>
                </c:pt>
                <c:pt idx="541">
                  <c:v>1.56</c:v>
                </c:pt>
                <c:pt idx="542">
                  <c:v>1.62</c:v>
                </c:pt>
                <c:pt idx="543">
                  <c:v>1.56</c:v>
                </c:pt>
                <c:pt idx="544">
                  <c:v>1.65</c:v>
                </c:pt>
                <c:pt idx="545">
                  <c:v>1.47</c:v>
                </c:pt>
                <c:pt idx="546">
                  <c:v>1.5</c:v>
                </c:pt>
                <c:pt idx="547">
                  <c:v>1.52</c:v>
                </c:pt>
                <c:pt idx="548">
                  <c:v>1.42</c:v>
                </c:pt>
                <c:pt idx="549">
                  <c:v>1.39</c:v>
                </c:pt>
                <c:pt idx="550">
                  <c:v>1.42</c:v>
                </c:pt>
                <c:pt idx="551">
                  <c:v>1.39</c:v>
                </c:pt>
                <c:pt idx="552">
                  <c:v>1.4</c:v>
                </c:pt>
                <c:pt idx="553">
                  <c:v>1.34</c:v>
                </c:pt>
                <c:pt idx="554">
                  <c:v>1.32</c:v>
                </c:pt>
                <c:pt idx="555">
                  <c:v>1.34</c:v>
                </c:pt>
                <c:pt idx="556">
                  <c:v>1.36</c:v>
                </c:pt>
                <c:pt idx="557">
                  <c:v>1.36</c:v>
                </c:pt>
                <c:pt idx="558">
                  <c:v>1.32</c:v>
                </c:pt>
                <c:pt idx="559">
                  <c:v>1.48</c:v>
                </c:pt>
                <c:pt idx="560">
                  <c:v>1.88</c:v>
                </c:pt>
                <c:pt idx="561">
                  <c:v>1.86</c:v>
                </c:pt>
                <c:pt idx="562">
                  <c:v>1.98</c:v>
                </c:pt>
                <c:pt idx="563">
                  <c:v>2.04</c:v>
                </c:pt>
                <c:pt idx="564">
                  <c:v>1.98</c:v>
                </c:pt>
                <c:pt idx="565">
                  <c:v>2.04</c:v>
                </c:pt>
                <c:pt idx="566">
                  <c:v>1.96</c:v>
                </c:pt>
                <c:pt idx="567">
                  <c:v>1.88</c:v>
                </c:pt>
                <c:pt idx="568">
                  <c:v>1.68</c:v>
                </c:pt>
                <c:pt idx="569">
                  <c:v>1.64</c:v>
                </c:pt>
                <c:pt idx="570">
                  <c:v>1.58</c:v>
                </c:pt>
                <c:pt idx="571">
                  <c:v>1.52</c:v>
                </c:pt>
                <c:pt idx="572">
                  <c:v>1.48</c:v>
                </c:pt>
                <c:pt idx="573">
                  <c:v>1.43</c:v>
                </c:pt>
                <c:pt idx="574">
                  <c:v>1.4</c:v>
                </c:pt>
                <c:pt idx="575">
                  <c:v>1.42</c:v>
                </c:pt>
                <c:pt idx="576">
                  <c:v>1.84</c:v>
                </c:pt>
                <c:pt idx="577">
                  <c:v>1.78</c:v>
                </c:pt>
                <c:pt idx="578">
                  <c:v>1.73</c:v>
                </c:pt>
                <c:pt idx="579">
                  <c:v>1.78</c:v>
                </c:pt>
                <c:pt idx="580">
                  <c:v>1.73</c:v>
                </c:pt>
                <c:pt idx="581">
                  <c:v>2.56</c:v>
                </c:pt>
                <c:pt idx="582">
                  <c:v>2.38</c:v>
                </c:pt>
                <c:pt idx="583">
                  <c:v>2.48</c:v>
                </c:pt>
                <c:pt idx="584">
                  <c:v>3.1</c:v>
                </c:pt>
                <c:pt idx="585">
                  <c:v>3.24</c:v>
                </c:pt>
                <c:pt idx="586">
                  <c:v>3.17</c:v>
                </c:pt>
                <c:pt idx="587">
                  <c:v>3.12</c:v>
                </c:pt>
                <c:pt idx="588">
                  <c:v>3.08</c:v>
                </c:pt>
                <c:pt idx="589">
                  <c:v>3</c:v>
                </c:pt>
                <c:pt idx="590">
                  <c:v>2.84</c:v>
                </c:pt>
                <c:pt idx="591">
                  <c:v>2.96</c:v>
                </c:pt>
                <c:pt idx="592">
                  <c:v>3.1</c:v>
                </c:pt>
                <c:pt idx="593">
                  <c:v>3</c:v>
                </c:pt>
                <c:pt idx="594">
                  <c:v>2.97</c:v>
                </c:pt>
                <c:pt idx="595">
                  <c:v>3.07</c:v>
                </c:pt>
                <c:pt idx="596">
                  <c:v>3.15</c:v>
                </c:pt>
                <c:pt idx="597">
                  <c:v>3.25</c:v>
                </c:pt>
                <c:pt idx="598">
                  <c:v>3.06</c:v>
                </c:pt>
                <c:pt idx="599">
                  <c:v>2.8</c:v>
                </c:pt>
                <c:pt idx="600">
                  <c:v>2.85</c:v>
                </c:pt>
                <c:pt idx="601">
                  <c:v>2.78</c:v>
                </c:pt>
                <c:pt idx="602">
                  <c:v>2.77</c:v>
                </c:pt>
                <c:pt idx="603">
                  <c:v>2.6</c:v>
                </c:pt>
                <c:pt idx="604">
                  <c:v>2.6</c:v>
                </c:pt>
                <c:pt idx="605">
                  <c:v>2.4</c:v>
                </c:pt>
                <c:pt idx="606">
                  <c:v>2.1800000000000002</c:v>
                </c:pt>
                <c:pt idx="607">
                  <c:v>1.94</c:v>
                </c:pt>
                <c:pt idx="608">
                  <c:v>1.84</c:v>
                </c:pt>
                <c:pt idx="609">
                  <c:v>1.8</c:v>
                </c:pt>
                <c:pt idx="610">
                  <c:v>1.74</c:v>
                </c:pt>
                <c:pt idx="611">
                  <c:v>1.85</c:v>
                </c:pt>
                <c:pt idx="612">
                  <c:v>2.04</c:v>
                </c:pt>
                <c:pt idx="613">
                  <c:v>2.37</c:v>
                </c:pt>
                <c:pt idx="614">
                  <c:v>2.44</c:v>
                </c:pt>
                <c:pt idx="615">
                  <c:v>2.38</c:v>
                </c:pt>
                <c:pt idx="616">
                  <c:v>2.3199999999999998</c:v>
                </c:pt>
                <c:pt idx="617">
                  <c:v>2.2799999999999998</c:v>
                </c:pt>
                <c:pt idx="618">
                  <c:v>2.2400000000000002</c:v>
                </c:pt>
                <c:pt idx="619">
                  <c:v>2.2999999999999998</c:v>
                </c:pt>
                <c:pt idx="620">
                  <c:v>2.34</c:v>
                </c:pt>
                <c:pt idx="621">
                  <c:v>2.23</c:v>
                </c:pt>
                <c:pt idx="622">
                  <c:v>2.08</c:v>
                </c:pt>
                <c:pt idx="623">
                  <c:v>2.1</c:v>
                </c:pt>
                <c:pt idx="624">
                  <c:v>2.14</c:v>
                </c:pt>
                <c:pt idx="625">
                  <c:v>2.06</c:v>
                </c:pt>
                <c:pt idx="626">
                  <c:v>1.94</c:v>
                </c:pt>
                <c:pt idx="627">
                  <c:v>1.9</c:v>
                </c:pt>
                <c:pt idx="628">
                  <c:v>1.86</c:v>
                </c:pt>
                <c:pt idx="629">
                  <c:v>1.86</c:v>
                </c:pt>
                <c:pt idx="630">
                  <c:v>1.84</c:v>
                </c:pt>
                <c:pt idx="631">
                  <c:v>1.88</c:v>
                </c:pt>
                <c:pt idx="632">
                  <c:v>1.89</c:v>
                </c:pt>
                <c:pt idx="633">
                  <c:v>1.88</c:v>
                </c:pt>
                <c:pt idx="634">
                  <c:v>1.78</c:v>
                </c:pt>
                <c:pt idx="635">
                  <c:v>1.83</c:v>
                </c:pt>
                <c:pt idx="636">
                  <c:v>1.88</c:v>
                </c:pt>
                <c:pt idx="637">
                  <c:v>1.86</c:v>
                </c:pt>
                <c:pt idx="638">
                  <c:v>1.88</c:v>
                </c:pt>
                <c:pt idx="639">
                  <c:v>3.24</c:v>
                </c:pt>
                <c:pt idx="640">
                  <c:v>3.44</c:v>
                </c:pt>
                <c:pt idx="641">
                  <c:v>2.97</c:v>
                </c:pt>
                <c:pt idx="642">
                  <c:v>2.94</c:v>
                </c:pt>
                <c:pt idx="643">
                  <c:v>3.1</c:v>
                </c:pt>
                <c:pt idx="644">
                  <c:v>3.1</c:v>
                </c:pt>
                <c:pt idx="645">
                  <c:v>3</c:v>
                </c:pt>
                <c:pt idx="646">
                  <c:v>2.84</c:v>
                </c:pt>
                <c:pt idx="647">
                  <c:v>2.82</c:v>
                </c:pt>
                <c:pt idx="648">
                  <c:v>2.78</c:v>
                </c:pt>
                <c:pt idx="649">
                  <c:v>2.65</c:v>
                </c:pt>
                <c:pt idx="650">
                  <c:v>2.58</c:v>
                </c:pt>
                <c:pt idx="651">
                  <c:v>2.5</c:v>
                </c:pt>
                <c:pt idx="652">
                  <c:v>2.4500000000000002</c:v>
                </c:pt>
                <c:pt idx="653">
                  <c:v>2.88</c:v>
                </c:pt>
                <c:pt idx="654">
                  <c:v>2.25</c:v>
                </c:pt>
                <c:pt idx="655">
                  <c:v>2.4</c:v>
                </c:pt>
                <c:pt idx="656">
                  <c:v>2.4</c:v>
                </c:pt>
                <c:pt idx="657">
                  <c:v>2.2999999999999998</c:v>
                </c:pt>
                <c:pt idx="658">
                  <c:v>2.2200000000000002</c:v>
                </c:pt>
                <c:pt idx="659">
                  <c:v>2.16</c:v>
                </c:pt>
                <c:pt idx="660">
                  <c:v>2.1</c:v>
                </c:pt>
                <c:pt idx="661">
                  <c:v>2.0499999999999998</c:v>
                </c:pt>
                <c:pt idx="662">
                  <c:v>1.98</c:v>
                </c:pt>
                <c:pt idx="663">
                  <c:v>1.94</c:v>
                </c:pt>
                <c:pt idx="664">
                  <c:v>1.9</c:v>
                </c:pt>
                <c:pt idx="665">
                  <c:v>1.85</c:v>
                </c:pt>
                <c:pt idx="666">
                  <c:v>2.2400000000000002</c:v>
                </c:pt>
                <c:pt idx="667">
                  <c:v>2.0499999999999998</c:v>
                </c:pt>
                <c:pt idx="668">
                  <c:v>1.9</c:v>
                </c:pt>
                <c:pt idx="669">
                  <c:v>2</c:v>
                </c:pt>
                <c:pt idx="670">
                  <c:v>2.2599999999999998</c:v>
                </c:pt>
                <c:pt idx="671">
                  <c:v>2.42</c:v>
                </c:pt>
                <c:pt idx="672">
                  <c:v>2.5</c:v>
                </c:pt>
                <c:pt idx="673">
                  <c:v>2.6</c:v>
                </c:pt>
                <c:pt idx="674">
                  <c:v>2.86</c:v>
                </c:pt>
                <c:pt idx="675">
                  <c:v>3.15</c:v>
                </c:pt>
                <c:pt idx="676">
                  <c:v>3.06</c:v>
                </c:pt>
                <c:pt idx="677">
                  <c:v>2.96</c:v>
                </c:pt>
                <c:pt idx="678">
                  <c:v>2.9</c:v>
                </c:pt>
                <c:pt idx="679">
                  <c:v>3</c:v>
                </c:pt>
                <c:pt idx="680">
                  <c:v>3.12</c:v>
                </c:pt>
                <c:pt idx="681">
                  <c:v>3.24</c:v>
                </c:pt>
                <c:pt idx="682">
                  <c:v>3.36</c:v>
                </c:pt>
                <c:pt idx="683">
                  <c:v>3.34</c:v>
                </c:pt>
                <c:pt idx="684">
                  <c:v>3.3</c:v>
                </c:pt>
                <c:pt idx="685">
                  <c:v>3.26</c:v>
                </c:pt>
                <c:pt idx="686">
                  <c:v>3.22</c:v>
                </c:pt>
                <c:pt idx="687">
                  <c:v>2.9</c:v>
                </c:pt>
                <c:pt idx="688">
                  <c:v>2.65</c:v>
                </c:pt>
                <c:pt idx="689">
                  <c:v>2.56</c:v>
                </c:pt>
                <c:pt idx="690">
                  <c:v>2.4</c:v>
                </c:pt>
                <c:pt idx="691">
                  <c:v>2.2599999999999998</c:v>
                </c:pt>
                <c:pt idx="692">
                  <c:v>2.16</c:v>
                </c:pt>
                <c:pt idx="693">
                  <c:v>2.1</c:v>
                </c:pt>
                <c:pt idx="694">
                  <c:v>2.06</c:v>
                </c:pt>
                <c:pt idx="695">
                  <c:v>2.4</c:v>
                </c:pt>
                <c:pt idx="696">
                  <c:v>2.6</c:v>
                </c:pt>
                <c:pt idx="697">
                  <c:v>2.65</c:v>
                </c:pt>
                <c:pt idx="698">
                  <c:v>2.7</c:v>
                </c:pt>
                <c:pt idx="699">
                  <c:v>2.93</c:v>
                </c:pt>
                <c:pt idx="700">
                  <c:v>3.15</c:v>
                </c:pt>
                <c:pt idx="701">
                  <c:v>2.4</c:v>
                </c:pt>
                <c:pt idx="702">
                  <c:v>3.2</c:v>
                </c:pt>
                <c:pt idx="703">
                  <c:v>3.07</c:v>
                </c:pt>
                <c:pt idx="704">
                  <c:v>3.07</c:v>
                </c:pt>
                <c:pt idx="705">
                  <c:v>3.27</c:v>
                </c:pt>
                <c:pt idx="706">
                  <c:v>3.22</c:v>
                </c:pt>
                <c:pt idx="707">
                  <c:v>3.25</c:v>
                </c:pt>
                <c:pt idx="708">
                  <c:v>3.4</c:v>
                </c:pt>
                <c:pt idx="709">
                  <c:v>3.7</c:v>
                </c:pt>
                <c:pt idx="710">
                  <c:v>3.62</c:v>
                </c:pt>
                <c:pt idx="711">
                  <c:v>3.32</c:v>
                </c:pt>
                <c:pt idx="712">
                  <c:v>3.14</c:v>
                </c:pt>
                <c:pt idx="713">
                  <c:v>3.06</c:v>
                </c:pt>
                <c:pt idx="714">
                  <c:v>2.98</c:v>
                </c:pt>
                <c:pt idx="715">
                  <c:v>2.83</c:v>
                </c:pt>
                <c:pt idx="716">
                  <c:v>2.7</c:v>
                </c:pt>
                <c:pt idx="717">
                  <c:v>2.63</c:v>
                </c:pt>
                <c:pt idx="718">
                  <c:v>2.58</c:v>
                </c:pt>
                <c:pt idx="719">
                  <c:v>2.5299999999999998</c:v>
                </c:pt>
                <c:pt idx="720">
                  <c:v>2.5</c:v>
                </c:pt>
                <c:pt idx="721">
                  <c:v>2.48</c:v>
                </c:pt>
                <c:pt idx="722">
                  <c:v>2.4500000000000002</c:v>
                </c:pt>
                <c:pt idx="723">
                  <c:v>2.38</c:v>
                </c:pt>
                <c:pt idx="724">
                  <c:v>2.34</c:v>
                </c:pt>
                <c:pt idx="725">
                  <c:v>2.34</c:v>
                </c:pt>
                <c:pt idx="726">
                  <c:v>2.5</c:v>
                </c:pt>
                <c:pt idx="727">
                  <c:v>2.41</c:v>
                </c:pt>
                <c:pt idx="728">
                  <c:v>2.2999999999999998</c:v>
                </c:pt>
                <c:pt idx="729">
                  <c:v>2.21</c:v>
                </c:pt>
                <c:pt idx="730">
                  <c:v>2.1</c:v>
                </c:pt>
                <c:pt idx="731">
                  <c:v>2.0499999999999998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0207-4427-8F15-19559700037F}"/>
            </c:ext>
          </c:extLst>
        </c:ser>
        <c:ser>
          <c:idx val="15"/>
          <c:order val="1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2</c:v>
                </c:pt>
                <c:pt idx="1">
                  <c:v>1.96</c:v>
                </c:pt>
                <c:pt idx="2">
                  <c:v>1.94</c:v>
                </c:pt>
                <c:pt idx="3">
                  <c:v>1.9</c:v>
                </c:pt>
                <c:pt idx="4">
                  <c:v>1.84</c:v>
                </c:pt>
                <c:pt idx="5">
                  <c:v>1.8</c:v>
                </c:pt>
                <c:pt idx="6">
                  <c:v>1.8</c:v>
                </c:pt>
                <c:pt idx="7">
                  <c:v>1.75</c:v>
                </c:pt>
                <c:pt idx="8">
                  <c:v>1.7</c:v>
                </c:pt>
                <c:pt idx="9">
                  <c:v>1.64</c:v>
                </c:pt>
                <c:pt idx="10">
                  <c:v>1.6</c:v>
                </c:pt>
                <c:pt idx="11">
                  <c:v>1.56</c:v>
                </c:pt>
                <c:pt idx="12">
                  <c:v>1.54</c:v>
                </c:pt>
                <c:pt idx="13">
                  <c:v>1.52</c:v>
                </c:pt>
                <c:pt idx="14">
                  <c:v>1.5</c:v>
                </c:pt>
                <c:pt idx="15">
                  <c:v>1.48</c:v>
                </c:pt>
                <c:pt idx="16">
                  <c:v>1.46</c:v>
                </c:pt>
                <c:pt idx="17">
                  <c:v>1.42</c:v>
                </c:pt>
                <c:pt idx="18">
                  <c:v>1.4</c:v>
                </c:pt>
                <c:pt idx="19">
                  <c:v>1.4</c:v>
                </c:pt>
                <c:pt idx="20">
                  <c:v>1.4</c:v>
                </c:pt>
                <c:pt idx="21">
                  <c:v>1.38</c:v>
                </c:pt>
                <c:pt idx="22">
                  <c:v>1.36</c:v>
                </c:pt>
                <c:pt idx="23">
                  <c:v>1.37</c:v>
                </c:pt>
                <c:pt idx="24">
                  <c:v>1.35</c:v>
                </c:pt>
                <c:pt idx="25">
                  <c:v>1.3</c:v>
                </c:pt>
                <c:pt idx="26">
                  <c:v>1.28</c:v>
                </c:pt>
                <c:pt idx="27">
                  <c:v>1.3</c:v>
                </c:pt>
                <c:pt idx="28">
                  <c:v>1.58</c:v>
                </c:pt>
                <c:pt idx="29">
                  <c:v>1.3</c:v>
                </c:pt>
                <c:pt idx="30">
                  <c:v>1.3</c:v>
                </c:pt>
                <c:pt idx="31">
                  <c:v>1.38</c:v>
                </c:pt>
                <c:pt idx="32">
                  <c:v>1.51</c:v>
                </c:pt>
                <c:pt idx="33">
                  <c:v>1.57</c:v>
                </c:pt>
                <c:pt idx="34">
                  <c:v>1.62</c:v>
                </c:pt>
                <c:pt idx="35">
                  <c:v>1.62</c:v>
                </c:pt>
                <c:pt idx="36">
                  <c:v>1.6</c:v>
                </c:pt>
                <c:pt idx="37">
                  <c:v>1.52</c:v>
                </c:pt>
                <c:pt idx="38">
                  <c:v>1.5</c:v>
                </c:pt>
                <c:pt idx="39">
                  <c:v>1.5</c:v>
                </c:pt>
                <c:pt idx="40">
                  <c:v>1.47</c:v>
                </c:pt>
                <c:pt idx="41">
                  <c:v>1.8</c:v>
                </c:pt>
                <c:pt idx="42">
                  <c:v>1.75</c:v>
                </c:pt>
                <c:pt idx="43">
                  <c:v>1.58</c:v>
                </c:pt>
                <c:pt idx="44">
                  <c:v>1.5</c:v>
                </c:pt>
                <c:pt idx="45">
                  <c:v>1.45</c:v>
                </c:pt>
                <c:pt idx="46">
                  <c:v>1.38</c:v>
                </c:pt>
                <c:pt idx="47">
                  <c:v>1.35</c:v>
                </c:pt>
                <c:pt idx="48">
                  <c:v>1.35</c:v>
                </c:pt>
                <c:pt idx="49">
                  <c:v>1.38</c:v>
                </c:pt>
                <c:pt idx="50">
                  <c:v>1.38</c:v>
                </c:pt>
                <c:pt idx="51">
                  <c:v>1.48</c:v>
                </c:pt>
                <c:pt idx="52">
                  <c:v>1.7</c:v>
                </c:pt>
                <c:pt idx="53">
                  <c:v>1.8</c:v>
                </c:pt>
                <c:pt idx="54">
                  <c:v>1.7</c:v>
                </c:pt>
                <c:pt idx="55">
                  <c:v>1.63</c:v>
                </c:pt>
                <c:pt idx="56">
                  <c:v>1.56</c:v>
                </c:pt>
                <c:pt idx="57">
                  <c:v>1.48</c:v>
                </c:pt>
                <c:pt idx="58">
                  <c:v>1.43</c:v>
                </c:pt>
                <c:pt idx="59">
                  <c:v>1.41</c:v>
                </c:pt>
                <c:pt idx="60">
                  <c:v>1.38</c:v>
                </c:pt>
                <c:pt idx="61">
                  <c:v>1.37</c:v>
                </c:pt>
                <c:pt idx="62">
                  <c:v>1.36</c:v>
                </c:pt>
                <c:pt idx="63">
                  <c:v>1.34</c:v>
                </c:pt>
                <c:pt idx="64">
                  <c:v>1.34</c:v>
                </c:pt>
                <c:pt idx="65">
                  <c:v>1.42</c:v>
                </c:pt>
                <c:pt idx="66">
                  <c:v>1.78</c:v>
                </c:pt>
                <c:pt idx="67">
                  <c:v>1.78</c:v>
                </c:pt>
                <c:pt idx="68">
                  <c:v>1.78</c:v>
                </c:pt>
                <c:pt idx="69">
                  <c:v>1.96</c:v>
                </c:pt>
                <c:pt idx="70">
                  <c:v>2.06</c:v>
                </c:pt>
                <c:pt idx="71">
                  <c:v>2.06</c:v>
                </c:pt>
                <c:pt idx="72">
                  <c:v>2.06</c:v>
                </c:pt>
                <c:pt idx="73">
                  <c:v>2.36</c:v>
                </c:pt>
                <c:pt idx="74">
                  <c:v>2.6</c:v>
                </c:pt>
                <c:pt idx="75">
                  <c:v>2.75</c:v>
                </c:pt>
                <c:pt idx="76">
                  <c:v>2.82</c:v>
                </c:pt>
                <c:pt idx="77">
                  <c:v>2.75</c:v>
                </c:pt>
                <c:pt idx="78">
                  <c:v>2.66</c:v>
                </c:pt>
                <c:pt idx="79">
                  <c:v>2.8</c:v>
                </c:pt>
                <c:pt idx="80">
                  <c:v>3.08</c:v>
                </c:pt>
                <c:pt idx="81">
                  <c:v>3.08</c:v>
                </c:pt>
                <c:pt idx="82">
                  <c:v>3.12</c:v>
                </c:pt>
                <c:pt idx="83">
                  <c:v>3.5</c:v>
                </c:pt>
                <c:pt idx="84">
                  <c:v>3.8</c:v>
                </c:pt>
                <c:pt idx="85">
                  <c:v>3.9</c:v>
                </c:pt>
                <c:pt idx="86">
                  <c:v>3.86</c:v>
                </c:pt>
                <c:pt idx="87">
                  <c:v>3.9</c:v>
                </c:pt>
                <c:pt idx="88">
                  <c:v>3.75</c:v>
                </c:pt>
                <c:pt idx="89">
                  <c:v>3.8</c:v>
                </c:pt>
                <c:pt idx="90">
                  <c:v>3.88</c:v>
                </c:pt>
                <c:pt idx="91">
                  <c:v>3.84</c:v>
                </c:pt>
                <c:pt idx="92">
                  <c:v>3.78</c:v>
                </c:pt>
                <c:pt idx="93">
                  <c:v>3.7</c:v>
                </c:pt>
                <c:pt idx="94">
                  <c:v>3.6</c:v>
                </c:pt>
                <c:pt idx="95">
                  <c:v>3.48</c:v>
                </c:pt>
                <c:pt idx="96">
                  <c:v>3.68</c:v>
                </c:pt>
                <c:pt idx="97">
                  <c:v>3.7</c:v>
                </c:pt>
                <c:pt idx="98">
                  <c:v>3.72</c:v>
                </c:pt>
                <c:pt idx="99">
                  <c:v>3.7</c:v>
                </c:pt>
                <c:pt idx="100">
                  <c:v>3.72</c:v>
                </c:pt>
                <c:pt idx="101">
                  <c:v>3.7</c:v>
                </c:pt>
                <c:pt idx="102">
                  <c:v>3.69</c:v>
                </c:pt>
                <c:pt idx="103">
                  <c:v>3.68</c:v>
                </c:pt>
                <c:pt idx="104">
                  <c:v>3.6</c:v>
                </c:pt>
                <c:pt idx="105">
                  <c:v>3.48</c:v>
                </c:pt>
                <c:pt idx="106">
                  <c:v>3.3</c:v>
                </c:pt>
                <c:pt idx="107">
                  <c:v>3.22</c:v>
                </c:pt>
                <c:pt idx="108">
                  <c:v>3.34</c:v>
                </c:pt>
                <c:pt idx="109">
                  <c:v>3.42</c:v>
                </c:pt>
                <c:pt idx="110">
                  <c:v>3.48</c:v>
                </c:pt>
                <c:pt idx="111">
                  <c:v>3.3</c:v>
                </c:pt>
                <c:pt idx="112">
                  <c:v>3.18</c:v>
                </c:pt>
                <c:pt idx="113">
                  <c:v>3.1</c:v>
                </c:pt>
                <c:pt idx="114">
                  <c:v>2.94</c:v>
                </c:pt>
                <c:pt idx="115">
                  <c:v>2.88</c:v>
                </c:pt>
                <c:pt idx="116">
                  <c:v>2.8</c:v>
                </c:pt>
                <c:pt idx="117">
                  <c:v>3.06</c:v>
                </c:pt>
                <c:pt idx="118">
                  <c:v>3.12</c:v>
                </c:pt>
                <c:pt idx="119">
                  <c:v>3.16</c:v>
                </c:pt>
                <c:pt idx="120">
                  <c:v>3.12</c:v>
                </c:pt>
                <c:pt idx="121">
                  <c:v>3.16</c:v>
                </c:pt>
                <c:pt idx="122">
                  <c:v>3.24</c:v>
                </c:pt>
                <c:pt idx="123">
                  <c:v>3.2</c:v>
                </c:pt>
                <c:pt idx="124">
                  <c:v>2.96</c:v>
                </c:pt>
                <c:pt idx="125">
                  <c:v>2.84</c:v>
                </c:pt>
                <c:pt idx="126">
                  <c:v>2.71</c:v>
                </c:pt>
                <c:pt idx="127">
                  <c:v>2.79</c:v>
                </c:pt>
                <c:pt idx="128">
                  <c:v>2.96</c:v>
                </c:pt>
                <c:pt idx="129">
                  <c:v>3</c:v>
                </c:pt>
                <c:pt idx="130">
                  <c:v>2.96</c:v>
                </c:pt>
                <c:pt idx="131">
                  <c:v>2.89</c:v>
                </c:pt>
                <c:pt idx="132">
                  <c:v>2.78</c:v>
                </c:pt>
                <c:pt idx="133">
                  <c:v>2.88</c:v>
                </c:pt>
                <c:pt idx="134">
                  <c:v>3.06</c:v>
                </c:pt>
                <c:pt idx="135">
                  <c:v>2.95</c:v>
                </c:pt>
                <c:pt idx="136">
                  <c:v>2.86</c:v>
                </c:pt>
                <c:pt idx="137">
                  <c:v>2.95</c:v>
                </c:pt>
                <c:pt idx="138">
                  <c:v>2.92</c:v>
                </c:pt>
                <c:pt idx="139">
                  <c:v>2.81</c:v>
                </c:pt>
                <c:pt idx="140">
                  <c:v>2.68</c:v>
                </c:pt>
                <c:pt idx="141">
                  <c:v>2.5499999999999998</c:v>
                </c:pt>
                <c:pt idx="142">
                  <c:v>2.34</c:v>
                </c:pt>
                <c:pt idx="143">
                  <c:v>2.2599999999999998</c:v>
                </c:pt>
                <c:pt idx="144">
                  <c:v>2.17</c:v>
                </c:pt>
                <c:pt idx="145">
                  <c:v>2.06</c:v>
                </c:pt>
                <c:pt idx="146">
                  <c:v>2.06</c:v>
                </c:pt>
                <c:pt idx="147">
                  <c:v>2.08</c:v>
                </c:pt>
                <c:pt idx="148">
                  <c:v>2.08</c:v>
                </c:pt>
                <c:pt idx="149">
                  <c:v>2.8</c:v>
                </c:pt>
                <c:pt idx="150">
                  <c:v>4.0599999999999996</c:v>
                </c:pt>
                <c:pt idx="151">
                  <c:v>3.94</c:v>
                </c:pt>
                <c:pt idx="152">
                  <c:v>3.78</c:v>
                </c:pt>
                <c:pt idx="153">
                  <c:v>3.85</c:v>
                </c:pt>
                <c:pt idx="154">
                  <c:v>4.21</c:v>
                </c:pt>
                <c:pt idx="155">
                  <c:v>5.04</c:v>
                </c:pt>
                <c:pt idx="156">
                  <c:v>4.5</c:v>
                </c:pt>
                <c:pt idx="157">
                  <c:v>4.03</c:v>
                </c:pt>
                <c:pt idx="158">
                  <c:v>3.75</c:v>
                </c:pt>
                <c:pt idx="159">
                  <c:v>3.73</c:v>
                </c:pt>
                <c:pt idx="160">
                  <c:v>3.97</c:v>
                </c:pt>
                <c:pt idx="161">
                  <c:v>4.1500000000000004</c:v>
                </c:pt>
                <c:pt idx="162">
                  <c:v>4.5599999999999996</c:v>
                </c:pt>
                <c:pt idx="163">
                  <c:v>4.5999999999999996</c:v>
                </c:pt>
                <c:pt idx="164">
                  <c:v>4.88</c:v>
                </c:pt>
                <c:pt idx="165">
                  <c:v>5.2</c:v>
                </c:pt>
                <c:pt idx="166">
                  <c:v>5.34</c:v>
                </c:pt>
                <c:pt idx="167">
                  <c:v>5.18</c:v>
                </c:pt>
                <c:pt idx="168">
                  <c:v>5.0199999999999996</c:v>
                </c:pt>
                <c:pt idx="169">
                  <c:v>4.67</c:v>
                </c:pt>
                <c:pt idx="170">
                  <c:v>4.3600000000000003</c:v>
                </c:pt>
                <c:pt idx="171">
                  <c:v>4.26</c:v>
                </c:pt>
                <c:pt idx="172">
                  <c:v>4.3</c:v>
                </c:pt>
                <c:pt idx="173">
                  <c:v>4.25</c:v>
                </c:pt>
                <c:pt idx="174">
                  <c:v>4.2</c:v>
                </c:pt>
                <c:pt idx="175">
                  <c:v>4.0999999999999996</c:v>
                </c:pt>
                <c:pt idx="176">
                  <c:v>3.95</c:v>
                </c:pt>
                <c:pt idx="177">
                  <c:v>3.85</c:v>
                </c:pt>
                <c:pt idx="178">
                  <c:v>3.74</c:v>
                </c:pt>
                <c:pt idx="179">
                  <c:v>3.58</c:v>
                </c:pt>
                <c:pt idx="180">
                  <c:v>3.4</c:v>
                </c:pt>
                <c:pt idx="181">
                  <c:v>3.2</c:v>
                </c:pt>
                <c:pt idx="182">
                  <c:v>3.1</c:v>
                </c:pt>
                <c:pt idx="183">
                  <c:v>3</c:v>
                </c:pt>
                <c:pt idx="184">
                  <c:v>2.96</c:v>
                </c:pt>
                <c:pt idx="185">
                  <c:v>2.96</c:v>
                </c:pt>
                <c:pt idx="186">
                  <c:v>2.98</c:v>
                </c:pt>
                <c:pt idx="187">
                  <c:v>3.08</c:v>
                </c:pt>
                <c:pt idx="188">
                  <c:v>3.05</c:v>
                </c:pt>
                <c:pt idx="189">
                  <c:v>3.03</c:v>
                </c:pt>
                <c:pt idx="190">
                  <c:v>3.14</c:v>
                </c:pt>
                <c:pt idx="191">
                  <c:v>3.14</c:v>
                </c:pt>
                <c:pt idx="192">
                  <c:v>3.14</c:v>
                </c:pt>
                <c:pt idx="193">
                  <c:v>3.1</c:v>
                </c:pt>
                <c:pt idx="194">
                  <c:v>3.07</c:v>
                </c:pt>
                <c:pt idx="195">
                  <c:v>3.1</c:v>
                </c:pt>
                <c:pt idx="196">
                  <c:v>3.07</c:v>
                </c:pt>
                <c:pt idx="197">
                  <c:v>2.85</c:v>
                </c:pt>
                <c:pt idx="198">
                  <c:v>2.7</c:v>
                </c:pt>
                <c:pt idx="199">
                  <c:v>2.48</c:v>
                </c:pt>
                <c:pt idx="200">
                  <c:v>2.38</c:v>
                </c:pt>
                <c:pt idx="201">
                  <c:v>2.4</c:v>
                </c:pt>
                <c:pt idx="202">
                  <c:v>2.46</c:v>
                </c:pt>
                <c:pt idx="203">
                  <c:v>2.65</c:v>
                </c:pt>
                <c:pt idx="204">
                  <c:v>2.8</c:v>
                </c:pt>
                <c:pt idx="205">
                  <c:v>2.7</c:v>
                </c:pt>
                <c:pt idx="206">
                  <c:v>2.5499999999999998</c:v>
                </c:pt>
                <c:pt idx="207">
                  <c:v>2.5</c:v>
                </c:pt>
                <c:pt idx="208">
                  <c:v>2.46</c:v>
                </c:pt>
                <c:pt idx="209">
                  <c:v>2.38</c:v>
                </c:pt>
                <c:pt idx="210">
                  <c:v>2.2599999999999998</c:v>
                </c:pt>
                <c:pt idx="211">
                  <c:v>2.2200000000000002</c:v>
                </c:pt>
                <c:pt idx="212">
                  <c:v>2.16</c:v>
                </c:pt>
                <c:pt idx="213">
                  <c:v>2.14</c:v>
                </c:pt>
                <c:pt idx="214">
                  <c:v>2.16</c:v>
                </c:pt>
                <c:pt idx="215">
                  <c:v>2.14</c:v>
                </c:pt>
                <c:pt idx="216">
                  <c:v>2.12</c:v>
                </c:pt>
                <c:pt idx="217">
                  <c:v>2.1800000000000002</c:v>
                </c:pt>
                <c:pt idx="218">
                  <c:v>2.2799999999999998</c:v>
                </c:pt>
                <c:pt idx="219">
                  <c:v>2.46</c:v>
                </c:pt>
                <c:pt idx="220">
                  <c:v>2.88</c:v>
                </c:pt>
                <c:pt idx="221">
                  <c:v>3.3</c:v>
                </c:pt>
                <c:pt idx="222">
                  <c:v>3.9</c:v>
                </c:pt>
                <c:pt idx="223">
                  <c:v>4.12</c:v>
                </c:pt>
                <c:pt idx="224">
                  <c:v>4.38</c:v>
                </c:pt>
                <c:pt idx="225">
                  <c:v>4.4800000000000004</c:v>
                </c:pt>
                <c:pt idx="226">
                  <c:v>4.54</c:v>
                </c:pt>
                <c:pt idx="227">
                  <c:v>4.4800000000000004</c:v>
                </c:pt>
                <c:pt idx="228">
                  <c:v>4.4800000000000004</c:v>
                </c:pt>
                <c:pt idx="229">
                  <c:v>4.63</c:v>
                </c:pt>
                <c:pt idx="230">
                  <c:v>4.74</c:v>
                </c:pt>
                <c:pt idx="231">
                  <c:v>4.66</c:v>
                </c:pt>
                <c:pt idx="232">
                  <c:v>4.46</c:v>
                </c:pt>
                <c:pt idx="233">
                  <c:v>4.32</c:v>
                </c:pt>
                <c:pt idx="234">
                  <c:v>4.0599999999999996</c:v>
                </c:pt>
                <c:pt idx="235">
                  <c:v>4</c:v>
                </c:pt>
                <c:pt idx="236">
                  <c:v>3.94</c:v>
                </c:pt>
                <c:pt idx="237">
                  <c:v>4</c:v>
                </c:pt>
                <c:pt idx="238">
                  <c:v>4.04</c:v>
                </c:pt>
                <c:pt idx="239">
                  <c:v>4.1399999999999997</c:v>
                </c:pt>
                <c:pt idx="240">
                  <c:v>4.38</c:v>
                </c:pt>
                <c:pt idx="241">
                  <c:v>4.38</c:v>
                </c:pt>
                <c:pt idx="242">
                  <c:v>4.25</c:v>
                </c:pt>
                <c:pt idx="243">
                  <c:v>4.12</c:v>
                </c:pt>
                <c:pt idx="244">
                  <c:v>4.0199999999999996</c:v>
                </c:pt>
                <c:pt idx="245">
                  <c:v>3.92</c:v>
                </c:pt>
                <c:pt idx="246">
                  <c:v>3.92</c:v>
                </c:pt>
                <c:pt idx="247">
                  <c:v>4.18</c:v>
                </c:pt>
                <c:pt idx="248">
                  <c:v>4.22</c:v>
                </c:pt>
                <c:pt idx="249">
                  <c:v>4.28</c:v>
                </c:pt>
                <c:pt idx="250">
                  <c:v>4.3600000000000003</c:v>
                </c:pt>
                <c:pt idx="251">
                  <c:v>4.5199999999999996</c:v>
                </c:pt>
                <c:pt idx="252">
                  <c:v>4.67</c:v>
                </c:pt>
                <c:pt idx="253">
                  <c:v>4.32</c:v>
                </c:pt>
                <c:pt idx="254">
                  <c:v>4.2300000000000004</c:v>
                </c:pt>
                <c:pt idx="255">
                  <c:v>4.38</c:v>
                </c:pt>
                <c:pt idx="256">
                  <c:v>4.46</c:v>
                </c:pt>
                <c:pt idx="257">
                  <c:v>4.45</c:v>
                </c:pt>
                <c:pt idx="258">
                  <c:v>4.4000000000000004</c:v>
                </c:pt>
                <c:pt idx="259">
                  <c:v>4.4400000000000004</c:v>
                </c:pt>
                <c:pt idx="260">
                  <c:v>4.4000000000000004</c:v>
                </c:pt>
                <c:pt idx="261">
                  <c:v>4.3600000000000003</c:v>
                </c:pt>
                <c:pt idx="262">
                  <c:v>4.32</c:v>
                </c:pt>
                <c:pt idx="263">
                  <c:v>4.4000000000000004</c:v>
                </c:pt>
                <c:pt idx="264">
                  <c:v>4.38</c:v>
                </c:pt>
                <c:pt idx="265">
                  <c:v>4.28</c:v>
                </c:pt>
                <c:pt idx="266">
                  <c:v>4.0999999999999996</c:v>
                </c:pt>
                <c:pt idx="267">
                  <c:v>3.96</c:v>
                </c:pt>
                <c:pt idx="268">
                  <c:v>4.05</c:v>
                </c:pt>
                <c:pt idx="269">
                  <c:v>3.96</c:v>
                </c:pt>
                <c:pt idx="270">
                  <c:v>3.86</c:v>
                </c:pt>
                <c:pt idx="271">
                  <c:v>3.76</c:v>
                </c:pt>
                <c:pt idx="272">
                  <c:v>3.88</c:v>
                </c:pt>
                <c:pt idx="273">
                  <c:v>4.32</c:v>
                </c:pt>
                <c:pt idx="274">
                  <c:v>4.72</c:v>
                </c:pt>
                <c:pt idx="275">
                  <c:v>5</c:v>
                </c:pt>
                <c:pt idx="276">
                  <c:v>5.15</c:v>
                </c:pt>
                <c:pt idx="277">
                  <c:v>5.04</c:v>
                </c:pt>
                <c:pt idx="278">
                  <c:v>4.79</c:v>
                </c:pt>
                <c:pt idx="279">
                  <c:v>4.42</c:v>
                </c:pt>
                <c:pt idx="280">
                  <c:v>4.3</c:v>
                </c:pt>
                <c:pt idx="281">
                  <c:v>4.2</c:v>
                </c:pt>
                <c:pt idx="282">
                  <c:v>4.25</c:v>
                </c:pt>
                <c:pt idx="283">
                  <c:v>4.54</c:v>
                </c:pt>
                <c:pt idx="284">
                  <c:v>5</c:v>
                </c:pt>
                <c:pt idx="285">
                  <c:v>5</c:v>
                </c:pt>
                <c:pt idx="286">
                  <c:v>5.12</c:v>
                </c:pt>
                <c:pt idx="287">
                  <c:v>6.26</c:v>
                </c:pt>
                <c:pt idx="288">
                  <c:v>6.56</c:v>
                </c:pt>
                <c:pt idx="289">
                  <c:v>6.14</c:v>
                </c:pt>
                <c:pt idx="290">
                  <c:v>5.86</c:v>
                </c:pt>
                <c:pt idx="291">
                  <c:v>5.6</c:v>
                </c:pt>
                <c:pt idx="292">
                  <c:v>5.54</c:v>
                </c:pt>
                <c:pt idx="293">
                  <c:v>5.03</c:v>
                </c:pt>
                <c:pt idx="294">
                  <c:v>5</c:v>
                </c:pt>
                <c:pt idx="295">
                  <c:v>4.8499999999999996</c:v>
                </c:pt>
                <c:pt idx="296">
                  <c:v>4.72</c:v>
                </c:pt>
                <c:pt idx="297">
                  <c:v>4.72</c:v>
                </c:pt>
                <c:pt idx="298">
                  <c:v>4.74</c:v>
                </c:pt>
                <c:pt idx="299">
                  <c:v>4.5599999999999996</c:v>
                </c:pt>
                <c:pt idx="300">
                  <c:v>4.4400000000000004</c:v>
                </c:pt>
                <c:pt idx="301">
                  <c:v>4.3</c:v>
                </c:pt>
                <c:pt idx="302">
                  <c:v>4.28</c:v>
                </c:pt>
                <c:pt idx="303">
                  <c:v>4.76</c:v>
                </c:pt>
                <c:pt idx="304">
                  <c:v>5.01</c:v>
                </c:pt>
                <c:pt idx="305">
                  <c:v>5.07</c:v>
                </c:pt>
                <c:pt idx="306">
                  <c:v>4.92</c:v>
                </c:pt>
                <c:pt idx="307">
                  <c:v>4.93</c:v>
                </c:pt>
                <c:pt idx="308">
                  <c:v>4.84</c:v>
                </c:pt>
                <c:pt idx="309">
                  <c:v>4.68</c:v>
                </c:pt>
                <c:pt idx="310">
                  <c:v>4.46</c:v>
                </c:pt>
                <c:pt idx="311">
                  <c:v>4.3</c:v>
                </c:pt>
                <c:pt idx="312">
                  <c:v>4.0599999999999996</c:v>
                </c:pt>
                <c:pt idx="313">
                  <c:v>3.88</c:v>
                </c:pt>
                <c:pt idx="314">
                  <c:v>3.6</c:v>
                </c:pt>
                <c:pt idx="315">
                  <c:v>3.58</c:v>
                </c:pt>
                <c:pt idx="316">
                  <c:v>3.78</c:v>
                </c:pt>
                <c:pt idx="317">
                  <c:v>3.82</c:v>
                </c:pt>
                <c:pt idx="318">
                  <c:v>3.85</c:v>
                </c:pt>
                <c:pt idx="319">
                  <c:v>3.63</c:v>
                </c:pt>
                <c:pt idx="320">
                  <c:v>3.48</c:v>
                </c:pt>
                <c:pt idx="321">
                  <c:v>3.56</c:v>
                </c:pt>
                <c:pt idx="322">
                  <c:v>3.71</c:v>
                </c:pt>
                <c:pt idx="323">
                  <c:v>3.82</c:v>
                </c:pt>
                <c:pt idx="324">
                  <c:v>3.85</c:v>
                </c:pt>
                <c:pt idx="325">
                  <c:v>3.01</c:v>
                </c:pt>
                <c:pt idx="326">
                  <c:v>2.95</c:v>
                </c:pt>
                <c:pt idx="327">
                  <c:v>2.91</c:v>
                </c:pt>
                <c:pt idx="328">
                  <c:v>2.82</c:v>
                </c:pt>
                <c:pt idx="329">
                  <c:v>2.74</c:v>
                </c:pt>
                <c:pt idx="330">
                  <c:v>2.69</c:v>
                </c:pt>
                <c:pt idx="331">
                  <c:v>2.74</c:v>
                </c:pt>
                <c:pt idx="332">
                  <c:v>2.71</c:v>
                </c:pt>
                <c:pt idx="333">
                  <c:v>2.63</c:v>
                </c:pt>
                <c:pt idx="334">
                  <c:v>2.66</c:v>
                </c:pt>
                <c:pt idx="335">
                  <c:v>2.7</c:v>
                </c:pt>
                <c:pt idx="336">
                  <c:v>2.71</c:v>
                </c:pt>
                <c:pt idx="337">
                  <c:v>2.85</c:v>
                </c:pt>
                <c:pt idx="338">
                  <c:v>2.71</c:v>
                </c:pt>
                <c:pt idx="339">
                  <c:v>2.6</c:v>
                </c:pt>
                <c:pt idx="340">
                  <c:v>2.46</c:v>
                </c:pt>
                <c:pt idx="341">
                  <c:v>2.35</c:v>
                </c:pt>
                <c:pt idx="342">
                  <c:v>2.39</c:v>
                </c:pt>
                <c:pt idx="343">
                  <c:v>2.41</c:v>
                </c:pt>
                <c:pt idx="344">
                  <c:v>2.44</c:v>
                </c:pt>
                <c:pt idx="345">
                  <c:v>2.4</c:v>
                </c:pt>
                <c:pt idx="346">
                  <c:v>2.36</c:v>
                </c:pt>
                <c:pt idx="347">
                  <c:v>2.34</c:v>
                </c:pt>
                <c:pt idx="348">
                  <c:v>2.2999999999999998</c:v>
                </c:pt>
                <c:pt idx="349">
                  <c:v>2.25</c:v>
                </c:pt>
                <c:pt idx="350">
                  <c:v>2.2799999999999998</c:v>
                </c:pt>
                <c:pt idx="351">
                  <c:v>2.2000000000000002</c:v>
                </c:pt>
                <c:pt idx="352">
                  <c:v>2.12</c:v>
                </c:pt>
                <c:pt idx="353">
                  <c:v>2.15</c:v>
                </c:pt>
                <c:pt idx="354">
                  <c:v>2.1800000000000002</c:v>
                </c:pt>
                <c:pt idx="355">
                  <c:v>2.09</c:v>
                </c:pt>
                <c:pt idx="356">
                  <c:v>2.0099999999999998</c:v>
                </c:pt>
                <c:pt idx="357">
                  <c:v>2.08</c:v>
                </c:pt>
                <c:pt idx="358">
                  <c:v>2.0499999999999998</c:v>
                </c:pt>
                <c:pt idx="359">
                  <c:v>1.98</c:v>
                </c:pt>
                <c:pt idx="360">
                  <c:v>1.98</c:v>
                </c:pt>
                <c:pt idx="361">
                  <c:v>2.1</c:v>
                </c:pt>
                <c:pt idx="362">
                  <c:v>2.12</c:v>
                </c:pt>
                <c:pt idx="363">
                  <c:v>2.15</c:v>
                </c:pt>
                <c:pt idx="364">
                  <c:v>2.1800000000000002</c:v>
                </c:pt>
                <c:pt idx="365">
                  <c:v>2.1800000000000002</c:v>
                </c:pt>
                <c:pt idx="366">
                  <c:v>2.1800000000000002</c:v>
                </c:pt>
                <c:pt idx="367">
                  <c:v>2.09</c:v>
                </c:pt>
                <c:pt idx="368">
                  <c:v>2.0499999999999998</c:v>
                </c:pt>
                <c:pt idx="369">
                  <c:v>2</c:v>
                </c:pt>
                <c:pt idx="370">
                  <c:v>1.96</c:v>
                </c:pt>
                <c:pt idx="371">
                  <c:v>2.98</c:v>
                </c:pt>
                <c:pt idx="372">
                  <c:v>2.0499999999999998</c:v>
                </c:pt>
                <c:pt idx="373">
                  <c:v>2.0499999999999998</c:v>
                </c:pt>
                <c:pt idx="374">
                  <c:v>1.94</c:v>
                </c:pt>
                <c:pt idx="375">
                  <c:v>1.92</c:v>
                </c:pt>
                <c:pt idx="376">
                  <c:v>1.84</c:v>
                </c:pt>
                <c:pt idx="377">
                  <c:v>1.84</c:v>
                </c:pt>
                <c:pt idx="378">
                  <c:v>1.86</c:v>
                </c:pt>
                <c:pt idx="379">
                  <c:v>1.86</c:v>
                </c:pt>
                <c:pt idx="380">
                  <c:v>1.86</c:v>
                </c:pt>
                <c:pt idx="381">
                  <c:v>1.82</c:v>
                </c:pt>
                <c:pt idx="382">
                  <c:v>1.76</c:v>
                </c:pt>
                <c:pt idx="383">
                  <c:v>1.7</c:v>
                </c:pt>
                <c:pt idx="384">
                  <c:v>1.67</c:v>
                </c:pt>
                <c:pt idx="385">
                  <c:v>1.69</c:v>
                </c:pt>
                <c:pt idx="386">
                  <c:v>1.63</c:v>
                </c:pt>
                <c:pt idx="387">
                  <c:v>1.85</c:v>
                </c:pt>
                <c:pt idx="388">
                  <c:v>1.94</c:v>
                </c:pt>
                <c:pt idx="389">
                  <c:v>1.78</c:v>
                </c:pt>
                <c:pt idx="390">
                  <c:v>1.76</c:v>
                </c:pt>
                <c:pt idx="391">
                  <c:v>1.76</c:v>
                </c:pt>
                <c:pt idx="392">
                  <c:v>1.72</c:v>
                </c:pt>
                <c:pt idx="393">
                  <c:v>1.84</c:v>
                </c:pt>
                <c:pt idx="394">
                  <c:v>1.92</c:v>
                </c:pt>
                <c:pt idx="395">
                  <c:v>1.98</c:v>
                </c:pt>
                <c:pt idx="396">
                  <c:v>1.87</c:v>
                </c:pt>
                <c:pt idx="397">
                  <c:v>1.87</c:v>
                </c:pt>
                <c:pt idx="398">
                  <c:v>1.89</c:v>
                </c:pt>
                <c:pt idx="399">
                  <c:v>1.96</c:v>
                </c:pt>
                <c:pt idx="400">
                  <c:v>2.12</c:v>
                </c:pt>
                <c:pt idx="401">
                  <c:v>2.27</c:v>
                </c:pt>
                <c:pt idx="402">
                  <c:v>2.2400000000000002</c:v>
                </c:pt>
                <c:pt idx="403">
                  <c:v>2.2799999999999998</c:v>
                </c:pt>
                <c:pt idx="404">
                  <c:v>2.42</c:v>
                </c:pt>
                <c:pt idx="405">
                  <c:v>2.58</c:v>
                </c:pt>
                <c:pt idx="406">
                  <c:v>2.54</c:v>
                </c:pt>
                <c:pt idx="407">
                  <c:v>2.37</c:v>
                </c:pt>
                <c:pt idx="408">
                  <c:v>2.31</c:v>
                </c:pt>
                <c:pt idx="409">
                  <c:v>2.4300000000000002</c:v>
                </c:pt>
                <c:pt idx="410">
                  <c:v>2.21</c:v>
                </c:pt>
                <c:pt idx="411">
                  <c:v>2.0499999999999998</c:v>
                </c:pt>
                <c:pt idx="412">
                  <c:v>2.2599999999999998</c:v>
                </c:pt>
                <c:pt idx="413">
                  <c:v>2.4300000000000002</c:v>
                </c:pt>
                <c:pt idx="414">
                  <c:v>2.52</c:v>
                </c:pt>
                <c:pt idx="415">
                  <c:v>2.48</c:v>
                </c:pt>
                <c:pt idx="416">
                  <c:v>2.36</c:v>
                </c:pt>
                <c:pt idx="417">
                  <c:v>2.3199999999999998</c:v>
                </c:pt>
                <c:pt idx="418">
                  <c:v>2.27</c:v>
                </c:pt>
                <c:pt idx="419">
                  <c:v>2.2000000000000002</c:v>
                </c:pt>
                <c:pt idx="420">
                  <c:v>2.1</c:v>
                </c:pt>
                <c:pt idx="421">
                  <c:v>2</c:v>
                </c:pt>
                <c:pt idx="422">
                  <c:v>2</c:v>
                </c:pt>
                <c:pt idx="423">
                  <c:v>2.15</c:v>
                </c:pt>
                <c:pt idx="424">
                  <c:v>1.86</c:v>
                </c:pt>
                <c:pt idx="425">
                  <c:v>1.72</c:v>
                </c:pt>
                <c:pt idx="426">
                  <c:v>1.66</c:v>
                </c:pt>
                <c:pt idx="427">
                  <c:v>1.68</c:v>
                </c:pt>
                <c:pt idx="428">
                  <c:v>1.7</c:v>
                </c:pt>
                <c:pt idx="429">
                  <c:v>1.6</c:v>
                </c:pt>
                <c:pt idx="430">
                  <c:v>1.56</c:v>
                </c:pt>
                <c:pt idx="431">
                  <c:v>1.52</c:v>
                </c:pt>
                <c:pt idx="432">
                  <c:v>1.5</c:v>
                </c:pt>
                <c:pt idx="433">
                  <c:v>1.52</c:v>
                </c:pt>
                <c:pt idx="434">
                  <c:v>1.55</c:v>
                </c:pt>
                <c:pt idx="435">
                  <c:v>1.51</c:v>
                </c:pt>
                <c:pt idx="436">
                  <c:v>1.5</c:v>
                </c:pt>
                <c:pt idx="437">
                  <c:v>1.62</c:v>
                </c:pt>
                <c:pt idx="438">
                  <c:v>1.55</c:v>
                </c:pt>
                <c:pt idx="439">
                  <c:v>1.5</c:v>
                </c:pt>
                <c:pt idx="440">
                  <c:v>1.5</c:v>
                </c:pt>
                <c:pt idx="441">
                  <c:v>1.64</c:v>
                </c:pt>
                <c:pt idx="442">
                  <c:v>1.52</c:v>
                </c:pt>
                <c:pt idx="443">
                  <c:v>1.68</c:v>
                </c:pt>
                <c:pt idx="444">
                  <c:v>1.8</c:v>
                </c:pt>
                <c:pt idx="445">
                  <c:v>1.8</c:v>
                </c:pt>
                <c:pt idx="446">
                  <c:v>2.04</c:v>
                </c:pt>
                <c:pt idx="447">
                  <c:v>1.98</c:v>
                </c:pt>
                <c:pt idx="448">
                  <c:v>2.0299999999999998</c:v>
                </c:pt>
                <c:pt idx="449">
                  <c:v>2.38</c:v>
                </c:pt>
                <c:pt idx="450">
                  <c:v>2.76</c:v>
                </c:pt>
                <c:pt idx="451">
                  <c:v>2.7</c:v>
                </c:pt>
                <c:pt idx="452">
                  <c:v>2.38</c:v>
                </c:pt>
                <c:pt idx="453">
                  <c:v>2.2000000000000002</c:v>
                </c:pt>
                <c:pt idx="454">
                  <c:v>2.1</c:v>
                </c:pt>
                <c:pt idx="455">
                  <c:v>2.14</c:v>
                </c:pt>
                <c:pt idx="456">
                  <c:v>2.14</c:v>
                </c:pt>
                <c:pt idx="457">
                  <c:v>2.1</c:v>
                </c:pt>
                <c:pt idx="458">
                  <c:v>2.04</c:v>
                </c:pt>
                <c:pt idx="459">
                  <c:v>2.1</c:v>
                </c:pt>
                <c:pt idx="460">
                  <c:v>2.1800000000000002</c:v>
                </c:pt>
                <c:pt idx="461">
                  <c:v>2.5</c:v>
                </c:pt>
                <c:pt idx="462">
                  <c:v>2.42</c:v>
                </c:pt>
                <c:pt idx="463">
                  <c:v>2.2599999999999998</c:v>
                </c:pt>
                <c:pt idx="464">
                  <c:v>2.2599999999999998</c:v>
                </c:pt>
                <c:pt idx="465">
                  <c:v>2.4</c:v>
                </c:pt>
                <c:pt idx="466">
                  <c:v>2.3199999999999998</c:v>
                </c:pt>
                <c:pt idx="467">
                  <c:v>2.2000000000000002</c:v>
                </c:pt>
                <c:pt idx="468">
                  <c:v>2.06</c:v>
                </c:pt>
                <c:pt idx="469">
                  <c:v>1.96</c:v>
                </c:pt>
                <c:pt idx="470">
                  <c:v>1.9</c:v>
                </c:pt>
                <c:pt idx="471">
                  <c:v>1.99</c:v>
                </c:pt>
                <c:pt idx="472">
                  <c:v>2.06</c:v>
                </c:pt>
                <c:pt idx="473">
                  <c:v>2.11</c:v>
                </c:pt>
                <c:pt idx="474">
                  <c:v>2.06</c:v>
                </c:pt>
                <c:pt idx="475">
                  <c:v>2.08</c:v>
                </c:pt>
                <c:pt idx="476">
                  <c:v>2.2200000000000002</c:v>
                </c:pt>
                <c:pt idx="477">
                  <c:v>2.42</c:v>
                </c:pt>
                <c:pt idx="478">
                  <c:v>2.36</c:v>
                </c:pt>
                <c:pt idx="479">
                  <c:v>2.3199999999999998</c:v>
                </c:pt>
                <c:pt idx="480">
                  <c:v>2.08</c:v>
                </c:pt>
                <c:pt idx="481">
                  <c:v>1.87</c:v>
                </c:pt>
                <c:pt idx="482">
                  <c:v>1.96</c:v>
                </c:pt>
                <c:pt idx="483">
                  <c:v>2.1</c:v>
                </c:pt>
                <c:pt idx="484">
                  <c:v>2.1800000000000002</c:v>
                </c:pt>
                <c:pt idx="485">
                  <c:v>2.12</c:v>
                </c:pt>
                <c:pt idx="486">
                  <c:v>2.06</c:v>
                </c:pt>
                <c:pt idx="487">
                  <c:v>2.15</c:v>
                </c:pt>
                <c:pt idx="488">
                  <c:v>2.1</c:v>
                </c:pt>
                <c:pt idx="489">
                  <c:v>2.04</c:v>
                </c:pt>
                <c:pt idx="490">
                  <c:v>1.92</c:v>
                </c:pt>
                <c:pt idx="491">
                  <c:v>1.88</c:v>
                </c:pt>
                <c:pt idx="492">
                  <c:v>1.84</c:v>
                </c:pt>
                <c:pt idx="493">
                  <c:v>1.88</c:v>
                </c:pt>
                <c:pt idx="494">
                  <c:v>1.8</c:v>
                </c:pt>
                <c:pt idx="495">
                  <c:v>1.78</c:v>
                </c:pt>
                <c:pt idx="496">
                  <c:v>1.74</c:v>
                </c:pt>
                <c:pt idx="497">
                  <c:v>1.74</c:v>
                </c:pt>
                <c:pt idx="498">
                  <c:v>1.82</c:v>
                </c:pt>
                <c:pt idx="499">
                  <c:v>1.92</c:v>
                </c:pt>
                <c:pt idx="500">
                  <c:v>2.0299999999999998</c:v>
                </c:pt>
                <c:pt idx="501">
                  <c:v>2.08</c:v>
                </c:pt>
                <c:pt idx="502">
                  <c:v>2</c:v>
                </c:pt>
                <c:pt idx="503">
                  <c:v>2.08</c:v>
                </c:pt>
                <c:pt idx="504">
                  <c:v>2.0299999999999998</c:v>
                </c:pt>
                <c:pt idx="505">
                  <c:v>2.06</c:v>
                </c:pt>
                <c:pt idx="506">
                  <c:v>1.96</c:v>
                </c:pt>
                <c:pt idx="507">
                  <c:v>1.68</c:v>
                </c:pt>
                <c:pt idx="508">
                  <c:v>1.4</c:v>
                </c:pt>
                <c:pt idx="509">
                  <c:v>2.48</c:v>
                </c:pt>
                <c:pt idx="510">
                  <c:v>2.8</c:v>
                </c:pt>
                <c:pt idx="511">
                  <c:v>2.8</c:v>
                </c:pt>
                <c:pt idx="512">
                  <c:v>2.7</c:v>
                </c:pt>
                <c:pt idx="513">
                  <c:v>2.61</c:v>
                </c:pt>
                <c:pt idx="514">
                  <c:v>2.48</c:v>
                </c:pt>
                <c:pt idx="515">
                  <c:v>2.4300000000000002</c:v>
                </c:pt>
                <c:pt idx="516">
                  <c:v>2.4</c:v>
                </c:pt>
                <c:pt idx="517">
                  <c:v>2.4500000000000002</c:v>
                </c:pt>
                <c:pt idx="518">
                  <c:v>2.48</c:v>
                </c:pt>
                <c:pt idx="519">
                  <c:v>2.2999999999999998</c:v>
                </c:pt>
                <c:pt idx="520">
                  <c:v>2.17</c:v>
                </c:pt>
                <c:pt idx="521">
                  <c:v>2.04</c:v>
                </c:pt>
                <c:pt idx="522">
                  <c:v>1.92</c:v>
                </c:pt>
                <c:pt idx="523">
                  <c:v>2.04</c:v>
                </c:pt>
                <c:pt idx="524">
                  <c:v>2.1</c:v>
                </c:pt>
                <c:pt idx="525">
                  <c:v>2.23</c:v>
                </c:pt>
                <c:pt idx="526">
                  <c:v>2.2999999999999998</c:v>
                </c:pt>
                <c:pt idx="527">
                  <c:v>2.2799999999999998</c:v>
                </c:pt>
                <c:pt idx="528">
                  <c:v>2.2999999999999998</c:v>
                </c:pt>
                <c:pt idx="529">
                  <c:v>2.38</c:v>
                </c:pt>
                <c:pt idx="530">
                  <c:v>2.38</c:v>
                </c:pt>
                <c:pt idx="531">
                  <c:v>2.33</c:v>
                </c:pt>
                <c:pt idx="532">
                  <c:v>2.2599999999999998</c:v>
                </c:pt>
                <c:pt idx="533">
                  <c:v>2.15</c:v>
                </c:pt>
                <c:pt idx="534">
                  <c:v>1.96</c:v>
                </c:pt>
                <c:pt idx="535">
                  <c:v>1.85</c:v>
                </c:pt>
                <c:pt idx="536">
                  <c:v>1.82</c:v>
                </c:pt>
                <c:pt idx="537">
                  <c:v>1.68</c:v>
                </c:pt>
                <c:pt idx="538">
                  <c:v>1.6</c:v>
                </c:pt>
                <c:pt idx="539">
                  <c:v>1.65</c:v>
                </c:pt>
                <c:pt idx="540">
                  <c:v>1.78</c:v>
                </c:pt>
                <c:pt idx="541">
                  <c:v>1.88</c:v>
                </c:pt>
                <c:pt idx="542">
                  <c:v>1.94</c:v>
                </c:pt>
                <c:pt idx="543">
                  <c:v>2.06</c:v>
                </c:pt>
                <c:pt idx="544">
                  <c:v>2.0299999999999998</c:v>
                </c:pt>
                <c:pt idx="545">
                  <c:v>2</c:v>
                </c:pt>
                <c:pt idx="546">
                  <c:v>1.94</c:v>
                </c:pt>
                <c:pt idx="547">
                  <c:v>2.08</c:v>
                </c:pt>
                <c:pt idx="548">
                  <c:v>2.34</c:v>
                </c:pt>
                <c:pt idx="549">
                  <c:v>2.46</c:v>
                </c:pt>
                <c:pt idx="550">
                  <c:v>2.4</c:v>
                </c:pt>
                <c:pt idx="551">
                  <c:v>2.35</c:v>
                </c:pt>
                <c:pt idx="552">
                  <c:v>2.3199999999999998</c:v>
                </c:pt>
                <c:pt idx="553">
                  <c:v>2.29</c:v>
                </c:pt>
                <c:pt idx="554">
                  <c:v>2.2400000000000002</c:v>
                </c:pt>
                <c:pt idx="555">
                  <c:v>2.33</c:v>
                </c:pt>
                <c:pt idx="556">
                  <c:v>2.38</c:v>
                </c:pt>
                <c:pt idx="557">
                  <c:v>2.54</c:v>
                </c:pt>
                <c:pt idx="558">
                  <c:v>2.34</c:v>
                </c:pt>
                <c:pt idx="559">
                  <c:v>2.4500000000000002</c:v>
                </c:pt>
                <c:pt idx="560">
                  <c:v>2.3199999999999998</c:v>
                </c:pt>
                <c:pt idx="561">
                  <c:v>2.27</c:v>
                </c:pt>
                <c:pt idx="562">
                  <c:v>1.98</c:v>
                </c:pt>
                <c:pt idx="563">
                  <c:v>1.82</c:v>
                </c:pt>
                <c:pt idx="564">
                  <c:v>1.64</c:v>
                </c:pt>
                <c:pt idx="565">
                  <c:v>1.56</c:v>
                </c:pt>
                <c:pt idx="566">
                  <c:v>1.5</c:v>
                </c:pt>
                <c:pt idx="567">
                  <c:v>1.08</c:v>
                </c:pt>
                <c:pt idx="568">
                  <c:v>1.07</c:v>
                </c:pt>
                <c:pt idx="569">
                  <c:v>1.43</c:v>
                </c:pt>
                <c:pt idx="570">
                  <c:v>1.4</c:v>
                </c:pt>
                <c:pt idx="571">
                  <c:v>1.44</c:v>
                </c:pt>
                <c:pt idx="572">
                  <c:v>1.47</c:v>
                </c:pt>
                <c:pt idx="573">
                  <c:v>1.5</c:v>
                </c:pt>
                <c:pt idx="574">
                  <c:v>1.58</c:v>
                </c:pt>
                <c:pt idx="575">
                  <c:v>1.92</c:v>
                </c:pt>
                <c:pt idx="576">
                  <c:v>2.15</c:v>
                </c:pt>
                <c:pt idx="577">
                  <c:v>2.35</c:v>
                </c:pt>
                <c:pt idx="578">
                  <c:v>2.2400000000000002</c:v>
                </c:pt>
                <c:pt idx="579">
                  <c:v>2.2999999999999998</c:v>
                </c:pt>
                <c:pt idx="580">
                  <c:v>2.2400000000000002</c:v>
                </c:pt>
                <c:pt idx="581">
                  <c:v>2.12</c:v>
                </c:pt>
                <c:pt idx="582">
                  <c:v>2.06</c:v>
                </c:pt>
                <c:pt idx="583">
                  <c:v>2.02</c:v>
                </c:pt>
                <c:pt idx="584">
                  <c:v>1.96</c:v>
                </c:pt>
                <c:pt idx="585">
                  <c:v>2.0299999999999998</c:v>
                </c:pt>
                <c:pt idx="586">
                  <c:v>1.9</c:v>
                </c:pt>
                <c:pt idx="587">
                  <c:v>1.88</c:v>
                </c:pt>
                <c:pt idx="588">
                  <c:v>1.92</c:v>
                </c:pt>
                <c:pt idx="589">
                  <c:v>2.2000000000000002</c:v>
                </c:pt>
                <c:pt idx="590">
                  <c:v>2.42</c:v>
                </c:pt>
                <c:pt idx="591">
                  <c:v>2.58</c:v>
                </c:pt>
                <c:pt idx="592">
                  <c:v>2.64</c:v>
                </c:pt>
                <c:pt idx="593">
                  <c:v>2.57</c:v>
                </c:pt>
                <c:pt idx="594">
                  <c:v>2.68</c:v>
                </c:pt>
                <c:pt idx="595">
                  <c:v>3.12</c:v>
                </c:pt>
                <c:pt idx="596">
                  <c:v>3.28</c:v>
                </c:pt>
                <c:pt idx="597">
                  <c:v>3.08</c:v>
                </c:pt>
                <c:pt idx="598">
                  <c:v>2.95</c:v>
                </c:pt>
                <c:pt idx="599">
                  <c:v>2.58</c:v>
                </c:pt>
                <c:pt idx="600">
                  <c:v>2.4</c:v>
                </c:pt>
                <c:pt idx="601">
                  <c:v>2.38</c:v>
                </c:pt>
                <c:pt idx="602">
                  <c:v>2.2999999999999998</c:v>
                </c:pt>
                <c:pt idx="603">
                  <c:v>2.17</c:v>
                </c:pt>
                <c:pt idx="604">
                  <c:v>1.9</c:v>
                </c:pt>
                <c:pt idx="605">
                  <c:v>1.8</c:v>
                </c:pt>
                <c:pt idx="606">
                  <c:v>1.74</c:v>
                </c:pt>
                <c:pt idx="607">
                  <c:v>1.72</c:v>
                </c:pt>
                <c:pt idx="608">
                  <c:v>1.72</c:v>
                </c:pt>
                <c:pt idx="609">
                  <c:v>1.98</c:v>
                </c:pt>
                <c:pt idx="610">
                  <c:v>2.4</c:v>
                </c:pt>
                <c:pt idx="611">
                  <c:v>2.56</c:v>
                </c:pt>
                <c:pt idx="612">
                  <c:v>2.78</c:v>
                </c:pt>
                <c:pt idx="613">
                  <c:v>3.52</c:v>
                </c:pt>
                <c:pt idx="614">
                  <c:v>3.6</c:v>
                </c:pt>
                <c:pt idx="615">
                  <c:v>2.48</c:v>
                </c:pt>
                <c:pt idx="616">
                  <c:v>3.3</c:v>
                </c:pt>
                <c:pt idx="617">
                  <c:v>3.28</c:v>
                </c:pt>
                <c:pt idx="618">
                  <c:v>3.34</c:v>
                </c:pt>
                <c:pt idx="619">
                  <c:v>3.22</c:v>
                </c:pt>
                <c:pt idx="620">
                  <c:v>3.08</c:v>
                </c:pt>
                <c:pt idx="621">
                  <c:v>3.17</c:v>
                </c:pt>
                <c:pt idx="622">
                  <c:v>3.22</c:v>
                </c:pt>
                <c:pt idx="623">
                  <c:v>3.18</c:v>
                </c:pt>
                <c:pt idx="624">
                  <c:v>2.96</c:v>
                </c:pt>
                <c:pt idx="625">
                  <c:v>2.85</c:v>
                </c:pt>
                <c:pt idx="626">
                  <c:v>2.67</c:v>
                </c:pt>
                <c:pt idx="627">
                  <c:v>2.65</c:v>
                </c:pt>
                <c:pt idx="628">
                  <c:v>2.58</c:v>
                </c:pt>
                <c:pt idx="629">
                  <c:v>2.5299999999999998</c:v>
                </c:pt>
                <c:pt idx="630">
                  <c:v>2.4900000000000002</c:v>
                </c:pt>
                <c:pt idx="631">
                  <c:v>2.4500000000000002</c:v>
                </c:pt>
                <c:pt idx="632">
                  <c:v>2.5</c:v>
                </c:pt>
                <c:pt idx="633">
                  <c:v>2.44</c:v>
                </c:pt>
                <c:pt idx="634">
                  <c:v>2.42</c:v>
                </c:pt>
                <c:pt idx="635">
                  <c:v>2.36</c:v>
                </c:pt>
                <c:pt idx="636">
                  <c:v>2.2999999999999998</c:v>
                </c:pt>
                <c:pt idx="637">
                  <c:v>2.16</c:v>
                </c:pt>
                <c:pt idx="638">
                  <c:v>2.09</c:v>
                </c:pt>
                <c:pt idx="639">
                  <c:v>2.0299999999999998</c:v>
                </c:pt>
                <c:pt idx="640">
                  <c:v>2</c:v>
                </c:pt>
                <c:pt idx="641">
                  <c:v>1.94</c:v>
                </c:pt>
                <c:pt idx="642">
                  <c:v>1.92</c:v>
                </c:pt>
                <c:pt idx="643">
                  <c:v>2.08</c:v>
                </c:pt>
                <c:pt idx="644">
                  <c:v>2.0499999999999998</c:v>
                </c:pt>
                <c:pt idx="645">
                  <c:v>2</c:v>
                </c:pt>
                <c:pt idx="646">
                  <c:v>1.94</c:v>
                </c:pt>
                <c:pt idx="647">
                  <c:v>2.0499999999999998</c:v>
                </c:pt>
                <c:pt idx="648">
                  <c:v>2.2799999999999998</c:v>
                </c:pt>
                <c:pt idx="649">
                  <c:v>2.36</c:v>
                </c:pt>
                <c:pt idx="650">
                  <c:v>2.58</c:v>
                </c:pt>
                <c:pt idx="651">
                  <c:v>2.96</c:v>
                </c:pt>
                <c:pt idx="652">
                  <c:v>3.06</c:v>
                </c:pt>
                <c:pt idx="653">
                  <c:v>3.28</c:v>
                </c:pt>
                <c:pt idx="654">
                  <c:v>3.18</c:v>
                </c:pt>
                <c:pt idx="655">
                  <c:v>3.2</c:v>
                </c:pt>
                <c:pt idx="656">
                  <c:v>3.18</c:v>
                </c:pt>
                <c:pt idx="657">
                  <c:v>3.42</c:v>
                </c:pt>
                <c:pt idx="658">
                  <c:v>3.82</c:v>
                </c:pt>
                <c:pt idx="659">
                  <c:v>3.8</c:v>
                </c:pt>
                <c:pt idx="660">
                  <c:v>3.56</c:v>
                </c:pt>
                <c:pt idx="661">
                  <c:v>3.65</c:v>
                </c:pt>
                <c:pt idx="662">
                  <c:v>3.86</c:v>
                </c:pt>
                <c:pt idx="663">
                  <c:v>4.12</c:v>
                </c:pt>
                <c:pt idx="664">
                  <c:v>4.38</c:v>
                </c:pt>
                <c:pt idx="665">
                  <c:v>4.3499999999999996</c:v>
                </c:pt>
                <c:pt idx="666">
                  <c:v>4.46</c:v>
                </c:pt>
                <c:pt idx="667">
                  <c:v>4.66</c:v>
                </c:pt>
                <c:pt idx="668">
                  <c:v>4.8600000000000003</c:v>
                </c:pt>
                <c:pt idx="669">
                  <c:v>5.16</c:v>
                </c:pt>
                <c:pt idx="670">
                  <c:v>5</c:v>
                </c:pt>
                <c:pt idx="671">
                  <c:v>4.76</c:v>
                </c:pt>
                <c:pt idx="672">
                  <c:v>4.82</c:v>
                </c:pt>
                <c:pt idx="673">
                  <c:v>5.2</c:v>
                </c:pt>
                <c:pt idx="674">
                  <c:v>5.34</c:v>
                </c:pt>
                <c:pt idx="675">
                  <c:v>5.3</c:v>
                </c:pt>
                <c:pt idx="676">
                  <c:v>5.16</c:v>
                </c:pt>
                <c:pt idx="677">
                  <c:v>5.13</c:v>
                </c:pt>
                <c:pt idx="678">
                  <c:v>5.2</c:v>
                </c:pt>
                <c:pt idx="679">
                  <c:v>5.08</c:v>
                </c:pt>
                <c:pt idx="680">
                  <c:v>5.03</c:v>
                </c:pt>
                <c:pt idx="681">
                  <c:v>4.97</c:v>
                </c:pt>
                <c:pt idx="682">
                  <c:v>4.75</c:v>
                </c:pt>
                <c:pt idx="683">
                  <c:v>4.66</c:v>
                </c:pt>
                <c:pt idx="684">
                  <c:v>4.57</c:v>
                </c:pt>
                <c:pt idx="685">
                  <c:v>4.68</c:v>
                </c:pt>
                <c:pt idx="686">
                  <c:v>5.18</c:v>
                </c:pt>
                <c:pt idx="687">
                  <c:v>5.44</c:v>
                </c:pt>
                <c:pt idx="688">
                  <c:v>5.56</c:v>
                </c:pt>
                <c:pt idx="689">
                  <c:v>5.5</c:v>
                </c:pt>
                <c:pt idx="690">
                  <c:v>5.36</c:v>
                </c:pt>
                <c:pt idx="691">
                  <c:v>5.15</c:v>
                </c:pt>
                <c:pt idx="692">
                  <c:v>5</c:v>
                </c:pt>
                <c:pt idx="693">
                  <c:v>4.82</c:v>
                </c:pt>
                <c:pt idx="694">
                  <c:v>4.66</c:v>
                </c:pt>
                <c:pt idx="695">
                  <c:v>4.49</c:v>
                </c:pt>
                <c:pt idx="696">
                  <c:v>4.46</c:v>
                </c:pt>
                <c:pt idx="697">
                  <c:v>4.32</c:v>
                </c:pt>
                <c:pt idx="698">
                  <c:v>4.26</c:v>
                </c:pt>
                <c:pt idx="699">
                  <c:v>4.25</c:v>
                </c:pt>
                <c:pt idx="700">
                  <c:v>4.38</c:v>
                </c:pt>
                <c:pt idx="701">
                  <c:v>4.32</c:v>
                </c:pt>
                <c:pt idx="702">
                  <c:v>4.03</c:v>
                </c:pt>
                <c:pt idx="703">
                  <c:v>3.65</c:v>
                </c:pt>
                <c:pt idx="704">
                  <c:v>3.4</c:v>
                </c:pt>
                <c:pt idx="705">
                  <c:v>3.75</c:v>
                </c:pt>
                <c:pt idx="706">
                  <c:v>4.1500000000000004</c:v>
                </c:pt>
                <c:pt idx="707">
                  <c:v>4.38</c:v>
                </c:pt>
                <c:pt idx="708">
                  <c:v>4.3</c:v>
                </c:pt>
                <c:pt idx="709">
                  <c:v>4.3</c:v>
                </c:pt>
                <c:pt idx="710">
                  <c:v>4.4000000000000004</c:v>
                </c:pt>
                <c:pt idx="711">
                  <c:v>4.68</c:v>
                </c:pt>
                <c:pt idx="712">
                  <c:v>4.8600000000000003</c:v>
                </c:pt>
                <c:pt idx="713">
                  <c:v>4.76</c:v>
                </c:pt>
                <c:pt idx="714">
                  <c:v>4.88</c:v>
                </c:pt>
                <c:pt idx="715">
                  <c:v>6.3</c:v>
                </c:pt>
                <c:pt idx="716">
                  <c:v>7.2</c:v>
                </c:pt>
                <c:pt idx="717">
                  <c:v>7.2</c:v>
                </c:pt>
                <c:pt idx="718">
                  <c:v>7.02</c:v>
                </c:pt>
                <c:pt idx="719">
                  <c:v>6.92</c:v>
                </c:pt>
                <c:pt idx="720">
                  <c:v>6.8</c:v>
                </c:pt>
                <c:pt idx="721">
                  <c:v>6.6</c:v>
                </c:pt>
                <c:pt idx="722">
                  <c:v>6.38</c:v>
                </c:pt>
                <c:pt idx="723">
                  <c:v>6.1</c:v>
                </c:pt>
                <c:pt idx="724">
                  <c:v>5.65</c:v>
                </c:pt>
                <c:pt idx="725">
                  <c:v>5.36</c:v>
                </c:pt>
                <c:pt idx="726">
                  <c:v>5.05</c:v>
                </c:pt>
                <c:pt idx="727">
                  <c:v>4.95</c:v>
                </c:pt>
                <c:pt idx="728">
                  <c:v>4.8499999999999996</c:v>
                </c:pt>
                <c:pt idx="729">
                  <c:v>4.7</c:v>
                </c:pt>
                <c:pt idx="730">
                  <c:v>4.62</c:v>
                </c:pt>
                <c:pt idx="731">
                  <c:v>4.54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07-4427-8F15-19559700037F}"/>
            </c:ext>
          </c:extLst>
        </c:ser>
        <c:ser>
          <c:idx val="16"/>
          <c:order val="1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4.5</c:v>
                </c:pt>
                <c:pt idx="1">
                  <c:v>4.3499999999999996</c:v>
                </c:pt>
                <c:pt idx="2">
                  <c:v>4.3499999999999996</c:v>
                </c:pt>
                <c:pt idx="3">
                  <c:v>4.3499999999999996</c:v>
                </c:pt>
                <c:pt idx="4">
                  <c:v>4.3</c:v>
                </c:pt>
                <c:pt idx="5">
                  <c:v>4.05</c:v>
                </c:pt>
                <c:pt idx="6">
                  <c:v>3.75</c:v>
                </c:pt>
                <c:pt idx="7">
                  <c:v>3.7</c:v>
                </c:pt>
                <c:pt idx="8">
                  <c:v>3.67</c:v>
                </c:pt>
                <c:pt idx="9">
                  <c:v>3.64</c:v>
                </c:pt>
                <c:pt idx="10">
                  <c:v>3.8</c:v>
                </c:pt>
                <c:pt idx="11">
                  <c:v>4.38</c:v>
                </c:pt>
                <c:pt idx="12">
                  <c:v>3.72</c:v>
                </c:pt>
                <c:pt idx="13">
                  <c:v>4.7</c:v>
                </c:pt>
                <c:pt idx="14">
                  <c:v>4.4800000000000004</c:v>
                </c:pt>
                <c:pt idx="15">
                  <c:v>4.68</c:v>
                </c:pt>
                <c:pt idx="16">
                  <c:v>4.8499999999999996</c:v>
                </c:pt>
                <c:pt idx="17">
                  <c:v>5</c:v>
                </c:pt>
                <c:pt idx="18">
                  <c:v>5.14</c:v>
                </c:pt>
                <c:pt idx="19">
                  <c:v>6.18</c:v>
                </c:pt>
                <c:pt idx="20">
                  <c:v>6.38</c:v>
                </c:pt>
                <c:pt idx="21">
                  <c:v>6.48</c:v>
                </c:pt>
                <c:pt idx="22">
                  <c:v>6.62</c:v>
                </c:pt>
                <c:pt idx="23">
                  <c:v>6.72</c:v>
                </c:pt>
                <c:pt idx="24">
                  <c:v>6.65</c:v>
                </c:pt>
                <c:pt idx="25">
                  <c:v>6.5</c:v>
                </c:pt>
                <c:pt idx="26">
                  <c:v>6.42</c:v>
                </c:pt>
                <c:pt idx="27">
                  <c:v>6.18</c:v>
                </c:pt>
                <c:pt idx="28">
                  <c:v>6.12</c:v>
                </c:pt>
                <c:pt idx="29">
                  <c:v>6.04</c:v>
                </c:pt>
                <c:pt idx="30">
                  <c:v>5.9</c:v>
                </c:pt>
                <c:pt idx="31">
                  <c:v>5.72</c:v>
                </c:pt>
                <c:pt idx="32">
                  <c:v>5.71</c:v>
                </c:pt>
                <c:pt idx="33">
                  <c:v>5.55</c:v>
                </c:pt>
                <c:pt idx="34">
                  <c:v>5.6</c:v>
                </c:pt>
                <c:pt idx="35">
                  <c:v>5.53</c:v>
                </c:pt>
                <c:pt idx="36">
                  <c:v>5.48</c:v>
                </c:pt>
                <c:pt idx="37">
                  <c:v>5.36</c:v>
                </c:pt>
                <c:pt idx="38">
                  <c:v>5.32</c:v>
                </c:pt>
                <c:pt idx="39">
                  <c:v>5.2</c:v>
                </c:pt>
                <c:pt idx="40">
                  <c:v>4.9000000000000004</c:v>
                </c:pt>
                <c:pt idx="41">
                  <c:v>4.5999999999999996</c:v>
                </c:pt>
                <c:pt idx="42">
                  <c:v>4.45</c:v>
                </c:pt>
                <c:pt idx="43">
                  <c:v>4.5</c:v>
                </c:pt>
                <c:pt idx="44">
                  <c:v>4.84</c:v>
                </c:pt>
                <c:pt idx="45">
                  <c:v>5</c:v>
                </c:pt>
                <c:pt idx="46">
                  <c:v>5.15</c:v>
                </c:pt>
                <c:pt idx="47">
                  <c:v>5.07</c:v>
                </c:pt>
                <c:pt idx="48">
                  <c:v>5.12</c:v>
                </c:pt>
                <c:pt idx="49">
                  <c:v>5.14</c:v>
                </c:pt>
                <c:pt idx="50">
                  <c:v>5.05</c:v>
                </c:pt>
                <c:pt idx="51">
                  <c:v>5.05</c:v>
                </c:pt>
                <c:pt idx="52">
                  <c:v>5.05</c:v>
                </c:pt>
                <c:pt idx="53">
                  <c:v>5</c:v>
                </c:pt>
                <c:pt idx="54">
                  <c:v>4.9000000000000004</c:v>
                </c:pt>
                <c:pt idx="55">
                  <c:v>4.82</c:v>
                </c:pt>
                <c:pt idx="56">
                  <c:v>4.74</c:v>
                </c:pt>
                <c:pt idx="57">
                  <c:v>4.72</c:v>
                </c:pt>
                <c:pt idx="58">
                  <c:v>4.7</c:v>
                </c:pt>
                <c:pt idx="59">
                  <c:v>4.7</c:v>
                </c:pt>
                <c:pt idx="60">
                  <c:v>4.76</c:v>
                </c:pt>
                <c:pt idx="61">
                  <c:v>4.8499999999999996</c:v>
                </c:pt>
                <c:pt idx="62">
                  <c:v>5.12</c:v>
                </c:pt>
                <c:pt idx="63">
                  <c:v>5.14</c:v>
                </c:pt>
                <c:pt idx="64">
                  <c:v>5.16</c:v>
                </c:pt>
                <c:pt idx="65">
                  <c:v>5.0199999999999996</c:v>
                </c:pt>
                <c:pt idx="66">
                  <c:v>4.8600000000000003</c:v>
                </c:pt>
                <c:pt idx="67">
                  <c:v>4.75</c:v>
                </c:pt>
                <c:pt idx="68">
                  <c:v>4.6399999999999997</c:v>
                </c:pt>
                <c:pt idx="69">
                  <c:v>4.46</c:v>
                </c:pt>
                <c:pt idx="70">
                  <c:v>4.38</c:v>
                </c:pt>
                <c:pt idx="71">
                  <c:v>4.43</c:v>
                </c:pt>
                <c:pt idx="72">
                  <c:v>4.8600000000000003</c:v>
                </c:pt>
                <c:pt idx="73">
                  <c:v>4.9000000000000004</c:v>
                </c:pt>
                <c:pt idx="74">
                  <c:v>4.82</c:v>
                </c:pt>
                <c:pt idx="75">
                  <c:v>5.12</c:v>
                </c:pt>
                <c:pt idx="76">
                  <c:v>5.36</c:v>
                </c:pt>
                <c:pt idx="77">
                  <c:v>5.38</c:v>
                </c:pt>
                <c:pt idx="78">
                  <c:v>5.32</c:v>
                </c:pt>
                <c:pt idx="79">
                  <c:v>5.12</c:v>
                </c:pt>
                <c:pt idx="80">
                  <c:v>4.9400000000000004</c:v>
                </c:pt>
                <c:pt idx="81">
                  <c:v>4.7699999999999996</c:v>
                </c:pt>
                <c:pt idx="82">
                  <c:v>4.54</c:v>
                </c:pt>
                <c:pt idx="83">
                  <c:v>4.3600000000000003</c:v>
                </c:pt>
                <c:pt idx="84">
                  <c:v>4.2699999999999996</c:v>
                </c:pt>
                <c:pt idx="85">
                  <c:v>4.25</c:v>
                </c:pt>
                <c:pt idx="86">
                  <c:v>4.32</c:v>
                </c:pt>
                <c:pt idx="87">
                  <c:v>4.4000000000000004</c:v>
                </c:pt>
                <c:pt idx="88">
                  <c:v>4.58</c:v>
                </c:pt>
                <c:pt idx="89">
                  <c:v>4.88</c:v>
                </c:pt>
                <c:pt idx="90">
                  <c:v>4.8</c:v>
                </c:pt>
                <c:pt idx="91">
                  <c:v>4.8</c:v>
                </c:pt>
                <c:pt idx="92">
                  <c:v>4.78</c:v>
                </c:pt>
                <c:pt idx="93">
                  <c:v>4.7</c:v>
                </c:pt>
                <c:pt idx="94">
                  <c:v>4.66</c:v>
                </c:pt>
                <c:pt idx="95">
                  <c:v>4.5</c:v>
                </c:pt>
                <c:pt idx="96">
                  <c:v>4.28</c:v>
                </c:pt>
                <c:pt idx="97">
                  <c:v>4.18</c:v>
                </c:pt>
                <c:pt idx="98">
                  <c:v>4.12</c:v>
                </c:pt>
                <c:pt idx="99">
                  <c:v>4.12</c:v>
                </c:pt>
                <c:pt idx="100">
                  <c:v>4.16</c:v>
                </c:pt>
                <c:pt idx="101">
                  <c:v>4.18</c:v>
                </c:pt>
                <c:pt idx="102">
                  <c:v>4.2300000000000004</c:v>
                </c:pt>
                <c:pt idx="103">
                  <c:v>4.28</c:v>
                </c:pt>
                <c:pt idx="104">
                  <c:v>4.3</c:v>
                </c:pt>
                <c:pt idx="105">
                  <c:v>4.4400000000000004</c:v>
                </c:pt>
                <c:pt idx="106">
                  <c:v>4.54</c:v>
                </c:pt>
                <c:pt idx="107">
                  <c:v>4.66</c:v>
                </c:pt>
                <c:pt idx="108">
                  <c:v>4.8899999999999997</c:v>
                </c:pt>
                <c:pt idx="109">
                  <c:v>4.95</c:v>
                </c:pt>
                <c:pt idx="110">
                  <c:v>4.92</c:v>
                </c:pt>
                <c:pt idx="111">
                  <c:v>4.8499999999999996</c:v>
                </c:pt>
                <c:pt idx="112">
                  <c:v>4.8</c:v>
                </c:pt>
                <c:pt idx="113">
                  <c:v>4.8</c:v>
                </c:pt>
                <c:pt idx="114">
                  <c:v>4.7699999999999996</c:v>
                </c:pt>
                <c:pt idx="115">
                  <c:v>4.5599999999999996</c:v>
                </c:pt>
                <c:pt idx="116">
                  <c:v>4.75</c:v>
                </c:pt>
                <c:pt idx="117">
                  <c:v>4.8499999999999996</c:v>
                </c:pt>
                <c:pt idx="118">
                  <c:v>5.18</c:v>
                </c:pt>
                <c:pt idx="119">
                  <c:v>5.64</c:v>
                </c:pt>
                <c:pt idx="120">
                  <c:v>6.01</c:v>
                </c:pt>
                <c:pt idx="121">
                  <c:v>6.6</c:v>
                </c:pt>
                <c:pt idx="122">
                  <c:v>6.88</c:v>
                </c:pt>
                <c:pt idx="123">
                  <c:v>6.88</c:v>
                </c:pt>
                <c:pt idx="124">
                  <c:v>7.22</c:v>
                </c:pt>
                <c:pt idx="125">
                  <c:v>7.26</c:v>
                </c:pt>
                <c:pt idx="126">
                  <c:v>7.18</c:v>
                </c:pt>
                <c:pt idx="127">
                  <c:v>7.12</c:v>
                </c:pt>
                <c:pt idx="128">
                  <c:v>7.17</c:v>
                </c:pt>
                <c:pt idx="129">
                  <c:v>7.12</c:v>
                </c:pt>
                <c:pt idx="130">
                  <c:v>7.06</c:v>
                </c:pt>
                <c:pt idx="131">
                  <c:v>7.01</c:v>
                </c:pt>
                <c:pt idx="132">
                  <c:v>6.96</c:v>
                </c:pt>
                <c:pt idx="133">
                  <c:v>7.06</c:v>
                </c:pt>
                <c:pt idx="134">
                  <c:v>6.97</c:v>
                </c:pt>
                <c:pt idx="135">
                  <c:v>6.92</c:v>
                </c:pt>
                <c:pt idx="136">
                  <c:v>6.92</c:v>
                </c:pt>
                <c:pt idx="137">
                  <c:v>7.05</c:v>
                </c:pt>
                <c:pt idx="138">
                  <c:v>7.08</c:v>
                </c:pt>
                <c:pt idx="139">
                  <c:v>7.18</c:v>
                </c:pt>
                <c:pt idx="140">
                  <c:v>7.14</c:v>
                </c:pt>
                <c:pt idx="141">
                  <c:v>7.1</c:v>
                </c:pt>
                <c:pt idx="142">
                  <c:v>6.9</c:v>
                </c:pt>
                <c:pt idx="143">
                  <c:v>6.8</c:v>
                </c:pt>
                <c:pt idx="144">
                  <c:v>6.84</c:v>
                </c:pt>
                <c:pt idx="145">
                  <c:v>6.78</c:v>
                </c:pt>
                <c:pt idx="146">
                  <c:v>6.72</c:v>
                </c:pt>
                <c:pt idx="147">
                  <c:v>6.6</c:v>
                </c:pt>
                <c:pt idx="148">
                  <c:v>6.68</c:v>
                </c:pt>
                <c:pt idx="149">
                  <c:v>6.72</c:v>
                </c:pt>
                <c:pt idx="150">
                  <c:v>6.42</c:v>
                </c:pt>
                <c:pt idx="151">
                  <c:v>6.3</c:v>
                </c:pt>
                <c:pt idx="152">
                  <c:v>6.25</c:v>
                </c:pt>
                <c:pt idx="153">
                  <c:v>6.15</c:v>
                </c:pt>
                <c:pt idx="154">
                  <c:v>6.05</c:v>
                </c:pt>
                <c:pt idx="155">
                  <c:v>6</c:v>
                </c:pt>
                <c:pt idx="156">
                  <c:v>5.95</c:v>
                </c:pt>
                <c:pt idx="157">
                  <c:v>5.84</c:v>
                </c:pt>
                <c:pt idx="158">
                  <c:v>5.78</c:v>
                </c:pt>
                <c:pt idx="159">
                  <c:v>5.7</c:v>
                </c:pt>
                <c:pt idx="160">
                  <c:v>5.63</c:v>
                </c:pt>
                <c:pt idx="161">
                  <c:v>5.52</c:v>
                </c:pt>
                <c:pt idx="162">
                  <c:v>5.42</c:v>
                </c:pt>
                <c:pt idx="163">
                  <c:v>5.36</c:v>
                </c:pt>
                <c:pt idx="164">
                  <c:v>5.3</c:v>
                </c:pt>
                <c:pt idx="165">
                  <c:v>5.3</c:v>
                </c:pt>
                <c:pt idx="166">
                  <c:v>5.38</c:v>
                </c:pt>
                <c:pt idx="167">
                  <c:v>5.4</c:v>
                </c:pt>
                <c:pt idx="168">
                  <c:v>5.4</c:v>
                </c:pt>
                <c:pt idx="169">
                  <c:v>5.56</c:v>
                </c:pt>
                <c:pt idx="170">
                  <c:v>5.65</c:v>
                </c:pt>
                <c:pt idx="171">
                  <c:v>5.68</c:v>
                </c:pt>
                <c:pt idx="172">
                  <c:v>5.72</c:v>
                </c:pt>
                <c:pt idx="173">
                  <c:v>5.7</c:v>
                </c:pt>
                <c:pt idx="174">
                  <c:v>5.64</c:v>
                </c:pt>
                <c:pt idx="175">
                  <c:v>5.58</c:v>
                </c:pt>
                <c:pt idx="176">
                  <c:v>5.43</c:v>
                </c:pt>
                <c:pt idx="177">
                  <c:v>5.27</c:v>
                </c:pt>
                <c:pt idx="178">
                  <c:v>5.15</c:v>
                </c:pt>
                <c:pt idx="179">
                  <c:v>4.9800000000000004</c:v>
                </c:pt>
                <c:pt idx="180">
                  <c:v>4.9000000000000004</c:v>
                </c:pt>
                <c:pt idx="181">
                  <c:v>4.88</c:v>
                </c:pt>
                <c:pt idx="182">
                  <c:v>4.8600000000000003</c:v>
                </c:pt>
                <c:pt idx="183">
                  <c:v>4.76</c:v>
                </c:pt>
                <c:pt idx="184">
                  <c:v>4.7</c:v>
                </c:pt>
                <c:pt idx="185">
                  <c:v>4.6500000000000004</c:v>
                </c:pt>
                <c:pt idx="186">
                  <c:v>4.6900000000000004</c:v>
                </c:pt>
                <c:pt idx="187">
                  <c:v>4.63</c:v>
                </c:pt>
                <c:pt idx="188">
                  <c:v>4.57</c:v>
                </c:pt>
                <c:pt idx="189">
                  <c:v>4.62</c:v>
                </c:pt>
                <c:pt idx="190">
                  <c:v>4.8</c:v>
                </c:pt>
                <c:pt idx="191">
                  <c:v>4.8600000000000003</c:v>
                </c:pt>
                <c:pt idx="192">
                  <c:v>4.8</c:v>
                </c:pt>
                <c:pt idx="193">
                  <c:v>4.42</c:v>
                </c:pt>
                <c:pt idx="194">
                  <c:v>4.68</c:v>
                </c:pt>
                <c:pt idx="195">
                  <c:v>3.6</c:v>
                </c:pt>
                <c:pt idx="196">
                  <c:v>3.47</c:v>
                </c:pt>
                <c:pt idx="197">
                  <c:v>3.42</c:v>
                </c:pt>
                <c:pt idx="198">
                  <c:v>3.48</c:v>
                </c:pt>
                <c:pt idx="199">
                  <c:v>3.33</c:v>
                </c:pt>
                <c:pt idx="200">
                  <c:v>3.3</c:v>
                </c:pt>
                <c:pt idx="201">
                  <c:v>3.25</c:v>
                </c:pt>
                <c:pt idx="202">
                  <c:v>3.22</c:v>
                </c:pt>
                <c:pt idx="203">
                  <c:v>3.18</c:v>
                </c:pt>
                <c:pt idx="204">
                  <c:v>3.15</c:v>
                </c:pt>
                <c:pt idx="205">
                  <c:v>3.2</c:v>
                </c:pt>
                <c:pt idx="206">
                  <c:v>3.2</c:v>
                </c:pt>
                <c:pt idx="207">
                  <c:v>3.03</c:v>
                </c:pt>
                <c:pt idx="208">
                  <c:v>3.15</c:v>
                </c:pt>
                <c:pt idx="209">
                  <c:v>3.19</c:v>
                </c:pt>
                <c:pt idx="210">
                  <c:v>3.2</c:v>
                </c:pt>
                <c:pt idx="211">
                  <c:v>3.4</c:v>
                </c:pt>
                <c:pt idx="212">
                  <c:v>3.5</c:v>
                </c:pt>
                <c:pt idx="213">
                  <c:v>3.55</c:v>
                </c:pt>
                <c:pt idx="214">
                  <c:v>3.63</c:v>
                </c:pt>
                <c:pt idx="215">
                  <c:v>3.56</c:v>
                </c:pt>
                <c:pt idx="216">
                  <c:v>3.48</c:v>
                </c:pt>
                <c:pt idx="217">
                  <c:v>3.41</c:v>
                </c:pt>
                <c:pt idx="218">
                  <c:v>3.27</c:v>
                </c:pt>
                <c:pt idx="219">
                  <c:v>3.2</c:v>
                </c:pt>
                <c:pt idx="220">
                  <c:v>3.22</c:v>
                </c:pt>
                <c:pt idx="221">
                  <c:v>3.15</c:v>
                </c:pt>
                <c:pt idx="222">
                  <c:v>3.05</c:v>
                </c:pt>
                <c:pt idx="223">
                  <c:v>2.98</c:v>
                </c:pt>
                <c:pt idx="224">
                  <c:v>2.96</c:v>
                </c:pt>
                <c:pt idx="225">
                  <c:v>2.95</c:v>
                </c:pt>
                <c:pt idx="226">
                  <c:v>2.97</c:v>
                </c:pt>
                <c:pt idx="227">
                  <c:v>3.1</c:v>
                </c:pt>
                <c:pt idx="228">
                  <c:v>3.4</c:v>
                </c:pt>
                <c:pt idx="229">
                  <c:v>3.51</c:v>
                </c:pt>
                <c:pt idx="230">
                  <c:v>3.58</c:v>
                </c:pt>
                <c:pt idx="231">
                  <c:v>3.8</c:v>
                </c:pt>
                <c:pt idx="232">
                  <c:v>3.85</c:v>
                </c:pt>
                <c:pt idx="233">
                  <c:v>4.3</c:v>
                </c:pt>
                <c:pt idx="234">
                  <c:v>4.5</c:v>
                </c:pt>
                <c:pt idx="235">
                  <c:v>4.5</c:v>
                </c:pt>
                <c:pt idx="236">
                  <c:v>4.38</c:v>
                </c:pt>
                <c:pt idx="237">
                  <c:v>4.33</c:v>
                </c:pt>
                <c:pt idx="238">
                  <c:v>4.26</c:v>
                </c:pt>
                <c:pt idx="239">
                  <c:v>4.4000000000000004</c:v>
                </c:pt>
                <c:pt idx="240">
                  <c:v>4.62</c:v>
                </c:pt>
                <c:pt idx="241">
                  <c:v>4.4000000000000004</c:v>
                </c:pt>
                <c:pt idx="242">
                  <c:v>4.62</c:v>
                </c:pt>
                <c:pt idx="243">
                  <c:v>4.38</c:v>
                </c:pt>
                <c:pt idx="244">
                  <c:v>4.16</c:v>
                </c:pt>
                <c:pt idx="245">
                  <c:v>4.22</c:v>
                </c:pt>
                <c:pt idx="246">
                  <c:v>4.2</c:v>
                </c:pt>
                <c:pt idx="247">
                  <c:v>4.16</c:v>
                </c:pt>
                <c:pt idx="248">
                  <c:v>4.22</c:v>
                </c:pt>
                <c:pt idx="249">
                  <c:v>4.38</c:v>
                </c:pt>
                <c:pt idx="250">
                  <c:v>4.25</c:v>
                </c:pt>
                <c:pt idx="251">
                  <c:v>4.2</c:v>
                </c:pt>
                <c:pt idx="252">
                  <c:v>4.32</c:v>
                </c:pt>
                <c:pt idx="253">
                  <c:v>4.0999999999999996</c:v>
                </c:pt>
                <c:pt idx="254">
                  <c:v>4.2</c:v>
                </c:pt>
                <c:pt idx="255">
                  <c:v>4.3</c:v>
                </c:pt>
                <c:pt idx="256">
                  <c:v>4.82</c:v>
                </c:pt>
                <c:pt idx="257">
                  <c:v>5.38</c:v>
                </c:pt>
                <c:pt idx="258">
                  <c:v>5.42</c:v>
                </c:pt>
                <c:pt idx="259">
                  <c:v>5.88</c:v>
                </c:pt>
                <c:pt idx="260">
                  <c:v>6.07</c:v>
                </c:pt>
                <c:pt idx="261">
                  <c:v>6.3</c:v>
                </c:pt>
                <c:pt idx="262">
                  <c:v>6.55</c:v>
                </c:pt>
                <c:pt idx="263">
                  <c:v>6.52</c:v>
                </c:pt>
                <c:pt idx="264">
                  <c:v>6.43</c:v>
                </c:pt>
                <c:pt idx="265">
                  <c:v>6.32</c:v>
                </c:pt>
                <c:pt idx="266">
                  <c:v>6.18</c:v>
                </c:pt>
                <c:pt idx="267">
                  <c:v>6.07</c:v>
                </c:pt>
                <c:pt idx="268">
                  <c:v>5.88</c:v>
                </c:pt>
                <c:pt idx="269">
                  <c:v>5.66</c:v>
                </c:pt>
                <c:pt idx="270">
                  <c:v>5.65</c:v>
                </c:pt>
                <c:pt idx="271">
                  <c:v>5.55</c:v>
                </c:pt>
                <c:pt idx="272">
                  <c:v>5.9</c:v>
                </c:pt>
                <c:pt idx="273">
                  <c:v>5.48</c:v>
                </c:pt>
                <c:pt idx="274">
                  <c:v>5.45</c:v>
                </c:pt>
                <c:pt idx="275">
                  <c:v>5.32</c:v>
                </c:pt>
                <c:pt idx="276">
                  <c:v>5.15</c:v>
                </c:pt>
                <c:pt idx="277">
                  <c:v>5.05</c:v>
                </c:pt>
                <c:pt idx="278">
                  <c:v>5.05</c:v>
                </c:pt>
                <c:pt idx="279">
                  <c:v>5.05</c:v>
                </c:pt>
                <c:pt idx="280">
                  <c:v>5.2</c:v>
                </c:pt>
                <c:pt idx="281">
                  <c:v>5.03</c:v>
                </c:pt>
                <c:pt idx="282">
                  <c:v>4.8</c:v>
                </c:pt>
                <c:pt idx="283">
                  <c:v>4.75</c:v>
                </c:pt>
                <c:pt idx="284">
                  <c:v>4.67</c:v>
                </c:pt>
                <c:pt idx="285">
                  <c:v>4.47</c:v>
                </c:pt>
                <c:pt idx="286">
                  <c:v>4.3600000000000003</c:v>
                </c:pt>
                <c:pt idx="287">
                  <c:v>4.21</c:v>
                </c:pt>
                <c:pt idx="288">
                  <c:v>3.88</c:v>
                </c:pt>
                <c:pt idx="289">
                  <c:v>3.8</c:v>
                </c:pt>
                <c:pt idx="290">
                  <c:v>3.75</c:v>
                </c:pt>
                <c:pt idx="291">
                  <c:v>3.7</c:v>
                </c:pt>
                <c:pt idx="292">
                  <c:v>3.68</c:v>
                </c:pt>
                <c:pt idx="293">
                  <c:v>3.47</c:v>
                </c:pt>
                <c:pt idx="294">
                  <c:v>3.34</c:v>
                </c:pt>
                <c:pt idx="295">
                  <c:v>3.28</c:v>
                </c:pt>
                <c:pt idx="296">
                  <c:v>3.2</c:v>
                </c:pt>
                <c:pt idx="297">
                  <c:v>3.7</c:v>
                </c:pt>
                <c:pt idx="298">
                  <c:v>3.7</c:v>
                </c:pt>
                <c:pt idx="299">
                  <c:v>3.8</c:v>
                </c:pt>
                <c:pt idx="300">
                  <c:v>3.75</c:v>
                </c:pt>
                <c:pt idx="301">
                  <c:v>3.67</c:v>
                </c:pt>
                <c:pt idx="302">
                  <c:v>4.03</c:v>
                </c:pt>
                <c:pt idx="303">
                  <c:v>4.2</c:v>
                </c:pt>
                <c:pt idx="304">
                  <c:v>4.12</c:v>
                </c:pt>
                <c:pt idx="305">
                  <c:v>3.82</c:v>
                </c:pt>
                <c:pt idx="306">
                  <c:v>3.66</c:v>
                </c:pt>
                <c:pt idx="307">
                  <c:v>3.68</c:v>
                </c:pt>
                <c:pt idx="308">
                  <c:v>3.82</c:v>
                </c:pt>
                <c:pt idx="309">
                  <c:v>3.8</c:v>
                </c:pt>
                <c:pt idx="310">
                  <c:v>3.76</c:v>
                </c:pt>
                <c:pt idx="311">
                  <c:v>3.65</c:v>
                </c:pt>
                <c:pt idx="312">
                  <c:v>3.56</c:v>
                </c:pt>
                <c:pt idx="313">
                  <c:v>3.4</c:v>
                </c:pt>
                <c:pt idx="314">
                  <c:v>3.28</c:v>
                </c:pt>
                <c:pt idx="315">
                  <c:v>3.28</c:v>
                </c:pt>
                <c:pt idx="316">
                  <c:v>3.26</c:v>
                </c:pt>
                <c:pt idx="317">
                  <c:v>3.23</c:v>
                </c:pt>
                <c:pt idx="318">
                  <c:v>3.32</c:v>
                </c:pt>
                <c:pt idx="319">
                  <c:v>3.58</c:v>
                </c:pt>
                <c:pt idx="320">
                  <c:v>3.64</c:v>
                </c:pt>
                <c:pt idx="321">
                  <c:v>3.52</c:v>
                </c:pt>
                <c:pt idx="322">
                  <c:v>3.68</c:v>
                </c:pt>
                <c:pt idx="323">
                  <c:v>3.76</c:v>
                </c:pt>
                <c:pt idx="324">
                  <c:v>3.84</c:v>
                </c:pt>
                <c:pt idx="325">
                  <c:v>3.75</c:v>
                </c:pt>
                <c:pt idx="326">
                  <c:v>3.68</c:v>
                </c:pt>
                <c:pt idx="327">
                  <c:v>3.4</c:v>
                </c:pt>
                <c:pt idx="328">
                  <c:v>3.17</c:v>
                </c:pt>
                <c:pt idx="329">
                  <c:v>2.98</c:v>
                </c:pt>
                <c:pt idx="330">
                  <c:v>2.84</c:v>
                </c:pt>
                <c:pt idx="331">
                  <c:v>2.8</c:v>
                </c:pt>
                <c:pt idx="332">
                  <c:v>2.78</c:v>
                </c:pt>
                <c:pt idx="333">
                  <c:v>2.85</c:v>
                </c:pt>
                <c:pt idx="334">
                  <c:v>2.93</c:v>
                </c:pt>
                <c:pt idx="335">
                  <c:v>2.88</c:v>
                </c:pt>
                <c:pt idx="336">
                  <c:v>2.82</c:v>
                </c:pt>
                <c:pt idx="337">
                  <c:v>2.8</c:v>
                </c:pt>
                <c:pt idx="338">
                  <c:v>2.84</c:v>
                </c:pt>
                <c:pt idx="339">
                  <c:v>2.95</c:v>
                </c:pt>
                <c:pt idx="340">
                  <c:v>3.08</c:v>
                </c:pt>
                <c:pt idx="341">
                  <c:v>3.25</c:v>
                </c:pt>
                <c:pt idx="342">
                  <c:v>3.38</c:v>
                </c:pt>
                <c:pt idx="343">
                  <c:v>3.85</c:v>
                </c:pt>
                <c:pt idx="344">
                  <c:v>3.68</c:v>
                </c:pt>
                <c:pt idx="345">
                  <c:v>3.63</c:v>
                </c:pt>
                <c:pt idx="346">
                  <c:v>3.63</c:v>
                </c:pt>
                <c:pt idx="347">
                  <c:v>3.5</c:v>
                </c:pt>
                <c:pt idx="348">
                  <c:v>3.34</c:v>
                </c:pt>
                <c:pt idx="349">
                  <c:v>3.2</c:v>
                </c:pt>
                <c:pt idx="350">
                  <c:v>3.2</c:v>
                </c:pt>
                <c:pt idx="351">
                  <c:v>3.2</c:v>
                </c:pt>
                <c:pt idx="352">
                  <c:v>2.96</c:v>
                </c:pt>
                <c:pt idx="353">
                  <c:v>2.82</c:v>
                </c:pt>
                <c:pt idx="354">
                  <c:v>2.88</c:v>
                </c:pt>
                <c:pt idx="355">
                  <c:v>2.94</c:v>
                </c:pt>
                <c:pt idx="356">
                  <c:v>3</c:v>
                </c:pt>
                <c:pt idx="357">
                  <c:v>3.04</c:v>
                </c:pt>
                <c:pt idx="358">
                  <c:v>3</c:v>
                </c:pt>
                <c:pt idx="359">
                  <c:v>3</c:v>
                </c:pt>
                <c:pt idx="360">
                  <c:v>2.94</c:v>
                </c:pt>
                <c:pt idx="361">
                  <c:v>2.86</c:v>
                </c:pt>
                <c:pt idx="362">
                  <c:v>2.68</c:v>
                </c:pt>
                <c:pt idx="363">
                  <c:v>2.72</c:v>
                </c:pt>
                <c:pt idx="364">
                  <c:v>2.68</c:v>
                </c:pt>
                <c:pt idx="365">
                  <c:v>2.66</c:v>
                </c:pt>
                <c:pt idx="366">
                  <c:v>2.63</c:v>
                </c:pt>
                <c:pt idx="367">
                  <c:v>2.6</c:v>
                </c:pt>
                <c:pt idx="368">
                  <c:v>2.56</c:v>
                </c:pt>
                <c:pt idx="369">
                  <c:v>2.54</c:v>
                </c:pt>
                <c:pt idx="370">
                  <c:v>2.6</c:v>
                </c:pt>
                <c:pt idx="371">
                  <c:v>2.6</c:v>
                </c:pt>
                <c:pt idx="372">
                  <c:v>2.54</c:v>
                </c:pt>
                <c:pt idx="373">
                  <c:v>2.4300000000000002</c:v>
                </c:pt>
                <c:pt idx="374">
                  <c:v>2.34</c:v>
                </c:pt>
                <c:pt idx="375">
                  <c:v>2.4</c:v>
                </c:pt>
                <c:pt idx="376">
                  <c:v>2.35</c:v>
                </c:pt>
                <c:pt idx="377">
                  <c:v>2.25</c:v>
                </c:pt>
                <c:pt idx="378">
                  <c:v>2.5499999999999998</c:v>
                </c:pt>
                <c:pt idx="379">
                  <c:v>2.2999999999999998</c:v>
                </c:pt>
                <c:pt idx="380">
                  <c:v>2.4500000000000002</c:v>
                </c:pt>
                <c:pt idx="381">
                  <c:v>2.72</c:v>
                </c:pt>
                <c:pt idx="382">
                  <c:v>2.54</c:v>
                </c:pt>
                <c:pt idx="383">
                  <c:v>2.37</c:v>
                </c:pt>
                <c:pt idx="384">
                  <c:v>2.48</c:v>
                </c:pt>
                <c:pt idx="385">
                  <c:v>2.4</c:v>
                </c:pt>
                <c:pt idx="386">
                  <c:v>2.48</c:v>
                </c:pt>
                <c:pt idx="387">
                  <c:v>2.8</c:v>
                </c:pt>
                <c:pt idx="388">
                  <c:v>3.2</c:v>
                </c:pt>
                <c:pt idx="389">
                  <c:v>3.16</c:v>
                </c:pt>
                <c:pt idx="390">
                  <c:v>3.1</c:v>
                </c:pt>
                <c:pt idx="391">
                  <c:v>3.2</c:v>
                </c:pt>
                <c:pt idx="392">
                  <c:v>3.6</c:v>
                </c:pt>
                <c:pt idx="393">
                  <c:v>3.7</c:v>
                </c:pt>
                <c:pt idx="394">
                  <c:v>3.66</c:v>
                </c:pt>
                <c:pt idx="395">
                  <c:v>3.75</c:v>
                </c:pt>
                <c:pt idx="396">
                  <c:v>3.75</c:v>
                </c:pt>
                <c:pt idx="397">
                  <c:v>3.52</c:v>
                </c:pt>
                <c:pt idx="398">
                  <c:v>3.47</c:v>
                </c:pt>
                <c:pt idx="399">
                  <c:v>3.52</c:v>
                </c:pt>
                <c:pt idx="400">
                  <c:v>3.44</c:v>
                </c:pt>
                <c:pt idx="401">
                  <c:v>3.32</c:v>
                </c:pt>
                <c:pt idx="402">
                  <c:v>3.18</c:v>
                </c:pt>
                <c:pt idx="403">
                  <c:v>2.2400000000000002</c:v>
                </c:pt>
                <c:pt idx="404">
                  <c:v>2.5</c:v>
                </c:pt>
                <c:pt idx="405">
                  <c:v>2.31</c:v>
                </c:pt>
                <c:pt idx="406">
                  <c:v>2.08</c:v>
                </c:pt>
                <c:pt idx="407">
                  <c:v>2.1</c:v>
                </c:pt>
                <c:pt idx="408">
                  <c:v>2.0699999999999998</c:v>
                </c:pt>
                <c:pt idx="409">
                  <c:v>2</c:v>
                </c:pt>
                <c:pt idx="410">
                  <c:v>1.96</c:v>
                </c:pt>
                <c:pt idx="411">
                  <c:v>1.96</c:v>
                </c:pt>
                <c:pt idx="412">
                  <c:v>2.08</c:v>
                </c:pt>
                <c:pt idx="413">
                  <c:v>2.1800000000000002</c:v>
                </c:pt>
                <c:pt idx="414">
                  <c:v>2.0499999999999998</c:v>
                </c:pt>
                <c:pt idx="415">
                  <c:v>1.98</c:v>
                </c:pt>
                <c:pt idx="416">
                  <c:v>1.9</c:v>
                </c:pt>
                <c:pt idx="417">
                  <c:v>1.84</c:v>
                </c:pt>
                <c:pt idx="418">
                  <c:v>1.9</c:v>
                </c:pt>
                <c:pt idx="419">
                  <c:v>1.8</c:v>
                </c:pt>
                <c:pt idx="420">
                  <c:v>1.7</c:v>
                </c:pt>
                <c:pt idx="421">
                  <c:v>1.74</c:v>
                </c:pt>
                <c:pt idx="422">
                  <c:v>1.78</c:v>
                </c:pt>
                <c:pt idx="423">
                  <c:v>1.8</c:v>
                </c:pt>
                <c:pt idx="424">
                  <c:v>1.82</c:v>
                </c:pt>
                <c:pt idx="425">
                  <c:v>1.8</c:v>
                </c:pt>
                <c:pt idx="426">
                  <c:v>1.76</c:v>
                </c:pt>
                <c:pt idx="427">
                  <c:v>1.7</c:v>
                </c:pt>
                <c:pt idx="428">
                  <c:v>1.62</c:v>
                </c:pt>
                <c:pt idx="429">
                  <c:v>1.62</c:v>
                </c:pt>
                <c:pt idx="430">
                  <c:v>1.6</c:v>
                </c:pt>
                <c:pt idx="431">
                  <c:v>1.58</c:v>
                </c:pt>
                <c:pt idx="432">
                  <c:v>1.55</c:v>
                </c:pt>
                <c:pt idx="433">
                  <c:v>1.52</c:v>
                </c:pt>
                <c:pt idx="434">
                  <c:v>1.5</c:v>
                </c:pt>
                <c:pt idx="435">
                  <c:v>1.7</c:v>
                </c:pt>
                <c:pt idx="436">
                  <c:v>1.62</c:v>
                </c:pt>
                <c:pt idx="437">
                  <c:v>1.45</c:v>
                </c:pt>
                <c:pt idx="438">
                  <c:v>1.45</c:v>
                </c:pt>
                <c:pt idx="439">
                  <c:v>1.38</c:v>
                </c:pt>
                <c:pt idx="440">
                  <c:v>1.42</c:v>
                </c:pt>
                <c:pt idx="441">
                  <c:v>1.47</c:v>
                </c:pt>
                <c:pt idx="442">
                  <c:v>1.5</c:v>
                </c:pt>
                <c:pt idx="443">
                  <c:v>1.52</c:v>
                </c:pt>
                <c:pt idx="444">
                  <c:v>1.52</c:v>
                </c:pt>
                <c:pt idx="445">
                  <c:v>1.57</c:v>
                </c:pt>
                <c:pt idx="446">
                  <c:v>1.6</c:v>
                </c:pt>
                <c:pt idx="447">
                  <c:v>1.66</c:v>
                </c:pt>
                <c:pt idx="448">
                  <c:v>1.7</c:v>
                </c:pt>
                <c:pt idx="449">
                  <c:v>1.75</c:v>
                </c:pt>
                <c:pt idx="450">
                  <c:v>1.7</c:v>
                </c:pt>
                <c:pt idx="451">
                  <c:v>1.72</c:v>
                </c:pt>
                <c:pt idx="452">
                  <c:v>1.75</c:v>
                </c:pt>
                <c:pt idx="453">
                  <c:v>1.65</c:v>
                </c:pt>
                <c:pt idx="454">
                  <c:v>1.58</c:v>
                </c:pt>
                <c:pt idx="455">
                  <c:v>1.52</c:v>
                </c:pt>
                <c:pt idx="456">
                  <c:v>1.48</c:v>
                </c:pt>
                <c:pt idx="457">
                  <c:v>1.6</c:v>
                </c:pt>
                <c:pt idx="458">
                  <c:v>1.78</c:v>
                </c:pt>
                <c:pt idx="459">
                  <c:v>1.8</c:v>
                </c:pt>
                <c:pt idx="460">
                  <c:v>1.73</c:v>
                </c:pt>
                <c:pt idx="461">
                  <c:v>1.78</c:v>
                </c:pt>
                <c:pt idx="462">
                  <c:v>1.81</c:v>
                </c:pt>
                <c:pt idx="463">
                  <c:v>1.83</c:v>
                </c:pt>
                <c:pt idx="464">
                  <c:v>1.9</c:v>
                </c:pt>
                <c:pt idx="465">
                  <c:v>1.92</c:v>
                </c:pt>
                <c:pt idx="466">
                  <c:v>1.88</c:v>
                </c:pt>
                <c:pt idx="467">
                  <c:v>1.79</c:v>
                </c:pt>
                <c:pt idx="468">
                  <c:v>1.77</c:v>
                </c:pt>
                <c:pt idx="469">
                  <c:v>1.98</c:v>
                </c:pt>
                <c:pt idx="470">
                  <c:v>2.02</c:v>
                </c:pt>
                <c:pt idx="471">
                  <c:v>2.02</c:v>
                </c:pt>
                <c:pt idx="472">
                  <c:v>1.95</c:v>
                </c:pt>
                <c:pt idx="473">
                  <c:v>1.95</c:v>
                </c:pt>
                <c:pt idx="474">
                  <c:v>1.9</c:v>
                </c:pt>
                <c:pt idx="475">
                  <c:v>1.8</c:v>
                </c:pt>
                <c:pt idx="476">
                  <c:v>1.75</c:v>
                </c:pt>
                <c:pt idx="477">
                  <c:v>1.6</c:v>
                </c:pt>
                <c:pt idx="478">
                  <c:v>1.59</c:v>
                </c:pt>
                <c:pt idx="479">
                  <c:v>1.82</c:v>
                </c:pt>
                <c:pt idx="480">
                  <c:v>1.8</c:v>
                </c:pt>
                <c:pt idx="481">
                  <c:v>1.8</c:v>
                </c:pt>
                <c:pt idx="482">
                  <c:v>1.65</c:v>
                </c:pt>
                <c:pt idx="483">
                  <c:v>1.64</c:v>
                </c:pt>
                <c:pt idx="484">
                  <c:v>1.63</c:v>
                </c:pt>
                <c:pt idx="485">
                  <c:v>1.65</c:v>
                </c:pt>
                <c:pt idx="486">
                  <c:v>1.68</c:v>
                </c:pt>
                <c:pt idx="487">
                  <c:v>1.9</c:v>
                </c:pt>
                <c:pt idx="488">
                  <c:v>1.8</c:v>
                </c:pt>
                <c:pt idx="489">
                  <c:v>1.74</c:v>
                </c:pt>
                <c:pt idx="490">
                  <c:v>1.65</c:v>
                </c:pt>
                <c:pt idx="491">
                  <c:v>1.43</c:v>
                </c:pt>
                <c:pt idx="492">
                  <c:v>1.38</c:v>
                </c:pt>
                <c:pt idx="493">
                  <c:v>1.77</c:v>
                </c:pt>
                <c:pt idx="494">
                  <c:v>1.8</c:v>
                </c:pt>
                <c:pt idx="495">
                  <c:v>1.75</c:v>
                </c:pt>
                <c:pt idx="496">
                  <c:v>1.7</c:v>
                </c:pt>
                <c:pt idx="497">
                  <c:v>1.65</c:v>
                </c:pt>
                <c:pt idx="498">
                  <c:v>1.65</c:v>
                </c:pt>
                <c:pt idx="499">
                  <c:v>1.63</c:v>
                </c:pt>
                <c:pt idx="500">
                  <c:v>1.6</c:v>
                </c:pt>
                <c:pt idx="501">
                  <c:v>1.65</c:v>
                </c:pt>
                <c:pt idx="502">
                  <c:v>1.68</c:v>
                </c:pt>
                <c:pt idx="503">
                  <c:v>1.65</c:v>
                </c:pt>
                <c:pt idx="504">
                  <c:v>1.58</c:v>
                </c:pt>
                <c:pt idx="505">
                  <c:v>1.5</c:v>
                </c:pt>
                <c:pt idx="506">
                  <c:v>1.4</c:v>
                </c:pt>
                <c:pt idx="507">
                  <c:v>1.5</c:v>
                </c:pt>
                <c:pt idx="508">
                  <c:v>1.4</c:v>
                </c:pt>
                <c:pt idx="509">
                  <c:v>1.55</c:v>
                </c:pt>
                <c:pt idx="510">
                  <c:v>1.7</c:v>
                </c:pt>
                <c:pt idx="511">
                  <c:v>1.9</c:v>
                </c:pt>
                <c:pt idx="512">
                  <c:v>2.06</c:v>
                </c:pt>
                <c:pt idx="513">
                  <c:v>2.15</c:v>
                </c:pt>
                <c:pt idx="514">
                  <c:v>2.25</c:v>
                </c:pt>
                <c:pt idx="515">
                  <c:v>2.2999999999999998</c:v>
                </c:pt>
                <c:pt idx="516">
                  <c:v>2.15</c:v>
                </c:pt>
                <c:pt idx="517">
                  <c:v>2</c:v>
                </c:pt>
                <c:pt idx="518">
                  <c:v>1.9</c:v>
                </c:pt>
                <c:pt idx="519">
                  <c:v>1.95</c:v>
                </c:pt>
                <c:pt idx="520">
                  <c:v>2.15</c:v>
                </c:pt>
                <c:pt idx="521">
                  <c:v>2.2799999999999998</c:v>
                </c:pt>
                <c:pt idx="522">
                  <c:v>2.4300000000000002</c:v>
                </c:pt>
                <c:pt idx="523">
                  <c:v>2.4</c:v>
                </c:pt>
                <c:pt idx="524">
                  <c:v>2.44</c:v>
                </c:pt>
                <c:pt idx="525">
                  <c:v>2.62</c:v>
                </c:pt>
                <c:pt idx="526">
                  <c:v>2.97</c:v>
                </c:pt>
                <c:pt idx="527">
                  <c:v>2.98</c:v>
                </c:pt>
                <c:pt idx="528">
                  <c:v>2.62</c:v>
                </c:pt>
                <c:pt idx="529">
                  <c:v>2.5</c:v>
                </c:pt>
                <c:pt idx="530">
                  <c:v>2.4</c:v>
                </c:pt>
                <c:pt idx="531">
                  <c:v>2.34</c:v>
                </c:pt>
                <c:pt idx="532">
                  <c:v>2.2400000000000002</c:v>
                </c:pt>
                <c:pt idx="533">
                  <c:v>2.2799999999999998</c:v>
                </c:pt>
                <c:pt idx="534">
                  <c:v>2.4</c:v>
                </c:pt>
                <c:pt idx="535">
                  <c:v>2.6</c:v>
                </c:pt>
                <c:pt idx="536">
                  <c:v>2.5</c:v>
                </c:pt>
                <c:pt idx="537">
                  <c:v>2.4500000000000002</c:v>
                </c:pt>
                <c:pt idx="538">
                  <c:v>2.35</c:v>
                </c:pt>
                <c:pt idx="539">
                  <c:v>2.2599999999999998</c:v>
                </c:pt>
                <c:pt idx="540">
                  <c:v>2.15</c:v>
                </c:pt>
                <c:pt idx="541">
                  <c:v>2.12</c:v>
                </c:pt>
                <c:pt idx="542">
                  <c:v>1.98</c:v>
                </c:pt>
                <c:pt idx="543">
                  <c:v>1.91</c:v>
                </c:pt>
                <c:pt idx="544">
                  <c:v>1.7</c:v>
                </c:pt>
                <c:pt idx="545">
                  <c:v>1.62</c:v>
                </c:pt>
                <c:pt idx="546">
                  <c:v>1.58</c:v>
                </c:pt>
                <c:pt idx="547">
                  <c:v>1.69</c:v>
                </c:pt>
                <c:pt idx="548">
                  <c:v>1.63</c:v>
                </c:pt>
                <c:pt idx="549">
                  <c:v>1.4</c:v>
                </c:pt>
                <c:pt idx="550">
                  <c:v>1.4</c:v>
                </c:pt>
                <c:pt idx="551">
                  <c:v>1.4</c:v>
                </c:pt>
                <c:pt idx="552">
                  <c:v>1.38</c:v>
                </c:pt>
                <c:pt idx="553">
                  <c:v>1.34</c:v>
                </c:pt>
                <c:pt idx="554">
                  <c:v>1.3</c:v>
                </c:pt>
                <c:pt idx="555">
                  <c:v>1.31</c:v>
                </c:pt>
                <c:pt idx="556">
                  <c:v>1.31</c:v>
                </c:pt>
                <c:pt idx="557">
                  <c:v>1.32</c:v>
                </c:pt>
                <c:pt idx="558">
                  <c:v>1.35</c:v>
                </c:pt>
                <c:pt idx="559">
                  <c:v>1.45</c:v>
                </c:pt>
                <c:pt idx="560">
                  <c:v>1.63</c:v>
                </c:pt>
                <c:pt idx="561">
                  <c:v>1.74</c:v>
                </c:pt>
                <c:pt idx="562">
                  <c:v>2.0099999999999998</c:v>
                </c:pt>
                <c:pt idx="563">
                  <c:v>2.35</c:v>
                </c:pt>
                <c:pt idx="564">
                  <c:v>2.6</c:v>
                </c:pt>
                <c:pt idx="565">
                  <c:v>2.7</c:v>
                </c:pt>
                <c:pt idx="566">
                  <c:v>3.07</c:v>
                </c:pt>
                <c:pt idx="567">
                  <c:v>3.09</c:v>
                </c:pt>
                <c:pt idx="568">
                  <c:v>3.42</c:v>
                </c:pt>
                <c:pt idx="569">
                  <c:v>3.56</c:v>
                </c:pt>
                <c:pt idx="570">
                  <c:v>3.55</c:v>
                </c:pt>
                <c:pt idx="571">
                  <c:v>3.33</c:v>
                </c:pt>
                <c:pt idx="572">
                  <c:v>3.28</c:v>
                </c:pt>
                <c:pt idx="573">
                  <c:v>3.12</c:v>
                </c:pt>
                <c:pt idx="574">
                  <c:v>2.8</c:v>
                </c:pt>
                <c:pt idx="575">
                  <c:v>2.69</c:v>
                </c:pt>
                <c:pt idx="576">
                  <c:v>2.5</c:v>
                </c:pt>
                <c:pt idx="577">
                  <c:v>2.65</c:v>
                </c:pt>
                <c:pt idx="578">
                  <c:v>2.1800000000000002</c:v>
                </c:pt>
                <c:pt idx="579">
                  <c:v>2.35</c:v>
                </c:pt>
                <c:pt idx="580">
                  <c:v>2.25</c:v>
                </c:pt>
                <c:pt idx="581">
                  <c:v>2.1</c:v>
                </c:pt>
                <c:pt idx="582">
                  <c:v>2.65</c:v>
                </c:pt>
                <c:pt idx="583">
                  <c:v>2.68</c:v>
                </c:pt>
                <c:pt idx="584">
                  <c:v>3.1</c:v>
                </c:pt>
                <c:pt idx="585">
                  <c:v>3.15</c:v>
                </c:pt>
                <c:pt idx="586">
                  <c:v>3.3</c:v>
                </c:pt>
                <c:pt idx="587">
                  <c:v>3.15</c:v>
                </c:pt>
                <c:pt idx="588">
                  <c:v>3.3</c:v>
                </c:pt>
                <c:pt idx="589">
                  <c:v>3.4</c:v>
                </c:pt>
                <c:pt idx="590">
                  <c:v>3.5</c:v>
                </c:pt>
                <c:pt idx="591">
                  <c:v>3.6</c:v>
                </c:pt>
                <c:pt idx="592">
                  <c:v>3.63</c:v>
                </c:pt>
                <c:pt idx="593">
                  <c:v>3.52</c:v>
                </c:pt>
                <c:pt idx="594">
                  <c:v>3.6</c:v>
                </c:pt>
                <c:pt idx="595">
                  <c:v>3.7</c:v>
                </c:pt>
                <c:pt idx="596">
                  <c:v>3.64</c:v>
                </c:pt>
                <c:pt idx="597">
                  <c:v>3.78</c:v>
                </c:pt>
                <c:pt idx="598">
                  <c:v>4.3</c:v>
                </c:pt>
                <c:pt idx="599">
                  <c:v>4.47</c:v>
                </c:pt>
                <c:pt idx="600">
                  <c:v>4.4000000000000004</c:v>
                </c:pt>
                <c:pt idx="601">
                  <c:v>4.4000000000000004</c:v>
                </c:pt>
                <c:pt idx="602">
                  <c:v>4.21</c:v>
                </c:pt>
                <c:pt idx="603">
                  <c:v>3.85</c:v>
                </c:pt>
                <c:pt idx="604">
                  <c:v>3.4</c:v>
                </c:pt>
                <c:pt idx="605">
                  <c:v>3.5</c:v>
                </c:pt>
                <c:pt idx="606">
                  <c:v>3.7</c:v>
                </c:pt>
                <c:pt idx="607">
                  <c:v>3.86</c:v>
                </c:pt>
                <c:pt idx="608">
                  <c:v>3.97</c:v>
                </c:pt>
                <c:pt idx="609">
                  <c:v>3.62</c:v>
                </c:pt>
                <c:pt idx="610">
                  <c:v>3.9</c:v>
                </c:pt>
                <c:pt idx="612">
                  <c:v>4.22</c:v>
                </c:pt>
                <c:pt idx="613">
                  <c:v>3.72</c:v>
                </c:pt>
                <c:pt idx="614">
                  <c:v>3.48</c:v>
                </c:pt>
                <c:pt idx="615">
                  <c:v>3.34</c:v>
                </c:pt>
                <c:pt idx="616">
                  <c:v>3.2</c:v>
                </c:pt>
                <c:pt idx="617">
                  <c:v>3.32</c:v>
                </c:pt>
                <c:pt idx="618">
                  <c:v>3.45</c:v>
                </c:pt>
                <c:pt idx="619">
                  <c:v>3.52</c:v>
                </c:pt>
                <c:pt idx="620">
                  <c:v>3.94</c:v>
                </c:pt>
                <c:pt idx="621">
                  <c:v>3.79</c:v>
                </c:pt>
                <c:pt idx="622">
                  <c:v>4.05</c:v>
                </c:pt>
                <c:pt idx="623">
                  <c:v>4.0199999999999996</c:v>
                </c:pt>
                <c:pt idx="624">
                  <c:v>3.82</c:v>
                </c:pt>
                <c:pt idx="625">
                  <c:v>3.66</c:v>
                </c:pt>
                <c:pt idx="626">
                  <c:v>3.4</c:v>
                </c:pt>
                <c:pt idx="627">
                  <c:v>3.81</c:v>
                </c:pt>
                <c:pt idx="628">
                  <c:v>3.94</c:v>
                </c:pt>
                <c:pt idx="629">
                  <c:v>4.26</c:v>
                </c:pt>
                <c:pt idx="630">
                  <c:v>4.9400000000000004</c:v>
                </c:pt>
                <c:pt idx="631">
                  <c:v>5.82</c:v>
                </c:pt>
                <c:pt idx="632">
                  <c:v>6.15</c:v>
                </c:pt>
                <c:pt idx="633">
                  <c:v>6.08</c:v>
                </c:pt>
                <c:pt idx="634">
                  <c:v>5.9</c:v>
                </c:pt>
                <c:pt idx="635">
                  <c:v>5.8</c:v>
                </c:pt>
                <c:pt idx="636">
                  <c:v>5.7</c:v>
                </c:pt>
                <c:pt idx="637">
                  <c:v>5.3</c:v>
                </c:pt>
                <c:pt idx="638">
                  <c:v>5.08</c:v>
                </c:pt>
                <c:pt idx="639">
                  <c:v>4.96</c:v>
                </c:pt>
                <c:pt idx="640">
                  <c:v>4.76</c:v>
                </c:pt>
                <c:pt idx="641">
                  <c:v>4.5199999999999996</c:v>
                </c:pt>
                <c:pt idx="642">
                  <c:v>4.4000000000000004</c:v>
                </c:pt>
                <c:pt idx="643">
                  <c:v>4.45</c:v>
                </c:pt>
                <c:pt idx="644">
                  <c:v>4.28</c:v>
                </c:pt>
                <c:pt idx="645">
                  <c:v>4.46</c:v>
                </c:pt>
                <c:pt idx="646">
                  <c:v>4.9400000000000004</c:v>
                </c:pt>
                <c:pt idx="647">
                  <c:v>4.78</c:v>
                </c:pt>
                <c:pt idx="648">
                  <c:v>5</c:v>
                </c:pt>
                <c:pt idx="649">
                  <c:v>5.15</c:v>
                </c:pt>
                <c:pt idx="650">
                  <c:v>5.0999999999999996</c:v>
                </c:pt>
                <c:pt idx="651">
                  <c:v>4.96</c:v>
                </c:pt>
                <c:pt idx="652">
                  <c:v>4.76</c:v>
                </c:pt>
                <c:pt idx="653">
                  <c:v>4.72</c:v>
                </c:pt>
                <c:pt idx="654">
                  <c:v>4.58</c:v>
                </c:pt>
                <c:pt idx="655">
                  <c:v>4.46</c:v>
                </c:pt>
                <c:pt idx="656">
                  <c:v>4.38</c:v>
                </c:pt>
                <c:pt idx="657">
                  <c:v>4.26</c:v>
                </c:pt>
                <c:pt idx="658">
                  <c:v>4.1500000000000004</c:v>
                </c:pt>
                <c:pt idx="659">
                  <c:v>4.13</c:v>
                </c:pt>
                <c:pt idx="660">
                  <c:v>4.1500000000000004</c:v>
                </c:pt>
                <c:pt idx="661">
                  <c:v>4.3600000000000003</c:v>
                </c:pt>
                <c:pt idx="662">
                  <c:v>4.67</c:v>
                </c:pt>
                <c:pt idx="663">
                  <c:v>4.76</c:v>
                </c:pt>
                <c:pt idx="664">
                  <c:v>4.84</c:v>
                </c:pt>
                <c:pt idx="665">
                  <c:v>4.76</c:v>
                </c:pt>
                <c:pt idx="666">
                  <c:v>4.66</c:v>
                </c:pt>
                <c:pt idx="667">
                  <c:v>4.55</c:v>
                </c:pt>
                <c:pt idx="668">
                  <c:v>4.42</c:v>
                </c:pt>
                <c:pt idx="669">
                  <c:v>4.28</c:v>
                </c:pt>
                <c:pt idx="670">
                  <c:v>4.1500000000000004</c:v>
                </c:pt>
                <c:pt idx="671">
                  <c:v>3.9</c:v>
                </c:pt>
                <c:pt idx="672">
                  <c:v>3.6</c:v>
                </c:pt>
                <c:pt idx="673">
                  <c:v>3.5</c:v>
                </c:pt>
                <c:pt idx="674">
                  <c:v>3.4</c:v>
                </c:pt>
                <c:pt idx="675">
                  <c:v>3.25</c:v>
                </c:pt>
                <c:pt idx="676">
                  <c:v>3.18</c:v>
                </c:pt>
                <c:pt idx="677">
                  <c:v>3.1</c:v>
                </c:pt>
                <c:pt idx="678">
                  <c:v>3.15</c:v>
                </c:pt>
                <c:pt idx="679">
                  <c:v>3.25</c:v>
                </c:pt>
                <c:pt idx="680">
                  <c:v>3.42</c:v>
                </c:pt>
                <c:pt idx="681">
                  <c:v>3.77</c:v>
                </c:pt>
                <c:pt idx="682">
                  <c:v>3.65</c:v>
                </c:pt>
                <c:pt idx="683">
                  <c:v>3.65</c:v>
                </c:pt>
                <c:pt idx="684">
                  <c:v>3.5</c:v>
                </c:pt>
                <c:pt idx="685">
                  <c:v>3.56</c:v>
                </c:pt>
                <c:pt idx="686">
                  <c:v>3.6</c:v>
                </c:pt>
                <c:pt idx="687">
                  <c:v>3.62</c:v>
                </c:pt>
                <c:pt idx="688">
                  <c:v>3.8</c:v>
                </c:pt>
                <c:pt idx="689">
                  <c:v>4.72</c:v>
                </c:pt>
                <c:pt idx="690">
                  <c:v>5.12</c:v>
                </c:pt>
                <c:pt idx="691">
                  <c:v>5.0199999999999996</c:v>
                </c:pt>
                <c:pt idx="692">
                  <c:v>4.8600000000000003</c:v>
                </c:pt>
                <c:pt idx="693">
                  <c:v>4.9000000000000004</c:v>
                </c:pt>
                <c:pt idx="694">
                  <c:v>5.05</c:v>
                </c:pt>
                <c:pt idx="695">
                  <c:v>5.34</c:v>
                </c:pt>
                <c:pt idx="696">
                  <c:v>5.52</c:v>
                </c:pt>
                <c:pt idx="697">
                  <c:v>5.22</c:v>
                </c:pt>
                <c:pt idx="698">
                  <c:v>5.65</c:v>
                </c:pt>
                <c:pt idx="699">
                  <c:v>5.62</c:v>
                </c:pt>
                <c:pt idx="700">
                  <c:v>5.38</c:v>
                </c:pt>
                <c:pt idx="701">
                  <c:v>5.14</c:v>
                </c:pt>
                <c:pt idx="702">
                  <c:v>5.12</c:v>
                </c:pt>
                <c:pt idx="703">
                  <c:v>5.15</c:v>
                </c:pt>
                <c:pt idx="704">
                  <c:v>5.0199999999999996</c:v>
                </c:pt>
                <c:pt idx="705">
                  <c:v>4.92</c:v>
                </c:pt>
                <c:pt idx="706">
                  <c:v>4.88</c:v>
                </c:pt>
                <c:pt idx="707">
                  <c:v>4.8</c:v>
                </c:pt>
                <c:pt idx="708">
                  <c:v>4.74</c:v>
                </c:pt>
                <c:pt idx="709">
                  <c:v>4.7</c:v>
                </c:pt>
                <c:pt idx="710">
                  <c:v>4.6399999999999997</c:v>
                </c:pt>
                <c:pt idx="711">
                  <c:v>4.4800000000000004</c:v>
                </c:pt>
                <c:pt idx="712">
                  <c:v>4.3</c:v>
                </c:pt>
                <c:pt idx="713">
                  <c:v>4.24</c:v>
                </c:pt>
                <c:pt idx="714">
                  <c:v>4.1399999999999997</c:v>
                </c:pt>
                <c:pt idx="715">
                  <c:v>4.0199999999999996</c:v>
                </c:pt>
                <c:pt idx="716">
                  <c:v>3.95</c:v>
                </c:pt>
                <c:pt idx="717">
                  <c:v>3.82</c:v>
                </c:pt>
                <c:pt idx="718">
                  <c:v>3.7</c:v>
                </c:pt>
                <c:pt idx="719">
                  <c:v>2.58</c:v>
                </c:pt>
                <c:pt idx="720">
                  <c:v>2.48</c:v>
                </c:pt>
                <c:pt idx="721">
                  <c:v>3.32</c:v>
                </c:pt>
                <c:pt idx="722">
                  <c:v>3.17</c:v>
                </c:pt>
                <c:pt idx="723">
                  <c:v>4</c:v>
                </c:pt>
                <c:pt idx="724">
                  <c:v>3.9</c:v>
                </c:pt>
                <c:pt idx="725">
                  <c:v>2.9</c:v>
                </c:pt>
                <c:pt idx="726">
                  <c:v>2.8</c:v>
                </c:pt>
                <c:pt idx="727">
                  <c:v>2.75</c:v>
                </c:pt>
                <c:pt idx="728">
                  <c:v>2.74</c:v>
                </c:pt>
                <c:pt idx="729">
                  <c:v>2.72</c:v>
                </c:pt>
                <c:pt idx="730">
                  <c:v>2.7</c:v>
                </c:pt>
                <c:pt idx="731">
                  <c:v>2.36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207-4427-8F15-19559700037F}"/>
            </c:ext>
          </c:extLst>
        </c:ser>
        <c:ser>
          <c:idx val="17"/>
          <c:order val="1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2.46</c:v>
                </c:pt>
                <c:pt idx="1">
                  <c:v>2.44</c:v>
                </c:pt>
                <c:pt idx="2">
                  <c:v>2.4</c:v>
                </c:pt>
                <c:pt idx="3">
                  <c:v>2.38</c:v>
                </c:pt>
                <c:pt idx="4">
                  <c:v>2.35</c:v>
                </c:pt>
                <c:pt idx="5">
                  <c:v>2.35</c:v>
                </c:pt>
                <c:pt idx="6">
                  <c:v>2.35</c:v>
                </c:pt>
                <c:pt idx="7">
                  <c:v>2.2799999999999998</c:v>
                </c:pt>
                <c:pt idx="8">
                  <c:v>2.25</c:v>
                </c:pt>
                <c:pt idx="9">
                  <c:v>2.16</c:v>
                </c:pt>
                <c:pt idx="10">
                  <c:v>2.08</c:v>
                </c:pt>
                <c:pt idx="11">
                  <c:v>2.04</c:v>
                </c:pt>
                <c:pt idx="12">
                  <c:v>1.98</c:v>
                </c:pt>
                <c:pt idx="13">
                  <c:v>1.96</c:v>
                </c:pt>
                <c:pt idx="14">
                  <c:v>1.96</c:v>
                </c:pt>
                <c:pt idx="15">
                  <c:v>2.04</c:v>
                </c:pt>
                <c:pt idx="16">
                  <c:v>2.12</c:v>
                </c:pt>
                <c:pt idx="17">
                  <c:v>2.15</c:v>
                </c:pt>
                <c:pt idx="18">
                  <c:v>2.17</c:v>
                </c:pt>
                <c:pt idx="19">
                  <c:v>2.2000000000000002</c:v>
                </c:pt>
                <c:pt idx="20">
                  <c:v>2.23</c:v>
                </c:pt>
                <c:pt idx="21">
                  <c:v>2.23</c:v>
                </c:pt>
                <c:pt idx="22">
                  <c:v>2.2000000000000002</c:v>
                </c:pt>
                <c:pt idx="23">
                  <c:v>2.15</c:v>
                </c:pt>
                <c:pt idx="24">
                  <c:v>2.1</c:v>
                </c:pt>
                <c:pt idx="25">
                  <c:v>2.0499999999999998</c:v>
                </c:pt>
                <c:pt idx="26">
                  <c:v>2</c:v>
                </c:pt>
                <c:pt idx="27">
                  <c:v>1.98</c:v>
                </c:pt>
                <c:pt idx="28">
                  <c:v>1.95</c:v>
                </c:pt>
                <c:pt idx="29">
                  <c:v>2</c:v>
                </c:pt>
                <c:pt idx="30">
                  <c:v>2.06</c:v>
                </c:pt>
                <c:pt idx="31">
                  <c:v>2.13</c:v>
                </c:pt>
                <c:pt idx="32">
                  <c:v>2.1800000000000002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2.6</c:v>
                </c:pt>
                <c:pt idx="36">
                  <c:v>2.63</c:v>
                </c:pt>
                <c:pt idx="37">
                  <c:v>2.73</c:v>
                </c:pt>
                <c:pt idx="38">
                  <c:v>2.78</c:v>
                </c:pt>
                <c:pt idx="39">
                  <c:v>2.8</c:v>
                </c:pt>
                <c:pt idx="40">
                  <c:v>2.78</c:v>
                </c:pt>
                <c:pt idx="41">
                  <c:v>2.7</c:v>
                </c:pt>
                <c:pt idx="42">
                  <c:v>2.78</c:v>
                </c:pt>
                <c:pt idx="43">
                  <c:v>2.8</c:v>
                </c:pt>
                <c:pt idx="44">
                  <c:v>2.94</c:v>
                </c:pt>
                <c:pt idx="45">
                  <c:v>3.2</c:v>
                </c:pt>
                <c:pt idx="46">
                  <c:v>3.61</c:v>
                </c:pt>
                <c:pt idx="47">
                  <c:v>3.72</c:v>
                </c:pt>
                <c:pt idx="48">
                  <c:v>4.05</c:v>
                </c:pt>
                <c:pt idx="49">
                  <c:v>3.8</c:v>
                </c:pt>
                <c:pt idx="50">
                  <c:v>3.68</c:v>
                </c:pt>
                <c:pt idx="51">
                  <c:v>3.52</c:v>
                </c:pt>
                <c:pt idx="52">
                  <c:v>3.42</c:v>
                </c:pt>
                <c:pt idx="53">
                  <c:v>3.26</c:v>
                </c:pt>
                <c:pt idx="54">
                  <c:v>3.16</c:v>
                </c:pt>
                <c:pt idx="55">
                  <c:v>3.34</c:v>
                </c:pt>
                <c:pt idx="56">
                  <c:v>3.14</c:v>
                </c:pt>
                <c:pt idx="57">
                  <c:v>2.96</c:v>
                </c:pt>
                <c:pt idx="58">
                  <c:v>2.84</c:v>
                </c:pt>
                <c:pt idx="59">
                  <c:v>2.62</c:v>
                </c:pt>
                <c:pt idx="60">
                  <c:v>2.52</c:v>
                </c:pt>
                <c:pt idx="61">
                  <c:v>2.4500000000000002</c:v>
                </c:pt>
                <c:pt idx="62">
                  <c:v>2.4500000000000002</c:v>
                </c:pt>
                <c:pt idx="63">
                  <c:v>2.4300000000000002</c:v>
                </c:pt>
                <c:pt idx="64">
                  <c:v>2.4</c:v>
                </c:pt>
                <c:pt idx="65">
                  <c:v>2.42</c:v>
                </c:pt>
                <c:pt idx="66">
                  <c:v>2.44</c:v>
                </c:pt>
                <c:pt idx="67">
                  <c:v>2.44</c:v>
                </c:pt>
                <c:pt idx="68">
                  <c:v>2.42</c:v>
                </c:pt>
                <c:pt idx="69">
                  <c:v>2.4</c:v>
                </c:pt>
                <c:pt idx="70">
                  <c:v>2.38</c:v>
                </c:pt>
                <c:pt idx="71">
                  <c:v>2.42</c:v>
                </c:pt>
                <c:pt idx="72">
                  <c:v>2.46</c:v>
                </c:pt>
                <c:pt idx="73">
                  <c:v>2.5</c:v>
                </c:pt>
                <c:pt idx="74">
                  <c:v>2.57</c:v>
                </c:pt>
                <c:pt idx="75">
                  <c:v>2.5</c:v>
                </c:pt>
                <c:pt idx="76">
                  <c:v>2.57</c:v>
                </c:pt>
                <c:pt idx="77">
                  <c:v>2.7</c:v>
                </c:pt>
                <c:pt idx="78">
                  <c:v>2.8</c:v>
                </c:pt>
                <c:pt idx="79">
                  <c:v>3.2</c:v>
                </c:pt>
                <c:pt idx="80">
                  <c:v>3.2</c:v>
                </c:pt>
                <c:pt idx="81">
                  <c:v>3.45</c:v>
                </c:pt>
                <c:pt idx="82">
                  <c:v>3.7</c:v>
                </c:pt>
                <c:pt idx="83">
                  <c:v>4.05</c:v>
                </c:pt>
                <c:pt idx="84">
                  <c:v>4.1500000000000004</c:v>
                </c:pt>
                <c:pt idx="85">
                  <c:v>4.1500000000000004</c:v>
                </c:pt>
                <c:pt idx="86">
                  <c:v>4</c:v>
                </c:pt>
                <c:pt idx="87">
                  <c:v>3.84</c:v>
                </c:pt>
                <c:pt idx="88">
                  <c:v>3.65</c:v>
                </c:pt>
                <c:pt idx="89">
                  <c:v>3.52</c:v>
                </c:pt>
                <c:pt idx="90">
                  <c:v>3.75</c:v>
                </c:pt>
                <c:pt idx="91">
                  <c:v>3.35</c:v>
                </c:pt>
                <c:pt idx="92">
                  <c:v>3.2</c:v>
                </c:pt>
                <c:pt idx="93">
                  <c:v>3.12</c:v>
                </c:pt>
                <c:pt idx="94">
                  <c:v>3.08</c:v>
                </c:pt>
                <c:pt idx="95">
                  <c:v>2.95</c:v>
                </c:pt>
                <c:pt idx="96">
                  <c:v>2.78</c:v>
                </c:pt>
                <c:pt idx="97">
                  <c:v>2.84</c:v>
                </c:pt>
                <c:pt idx="98">
                  <c:v>2.92</c:v>
                </c:pt>
                <c:pt idx="99">
                  <c:v>2.86</c:v>
                </c:pt>
                <c:pt idx="100">
                  <c:v>2.9</c:v>
                </c:pt>
                <c:pt idx="101">
                  <c:v>2.8</c:v>
                </c:pt>
                <c:pt idx="102">
                  <c:v>2.9</c:v>
                </c:pt>
                <c:pt idx="103">
                  <c:v>2.68</c:v>
                </c:pt>
                <c:pt idx="104">
                  <c:v>3.03</c:v>
                </c:pt>
                <c:pt idx="105">
                  <c:v>3.06</c:v>
                </c:pt>
                <c:pt idx="106">
                  <c:v>2.95</c:v>
                </c:pt>
                <c:pt idx="107">
                  <c:v>2.82</c:v>
                </c:pt>
                <c:pt idx="108">
                  <c:v>2.66</c:v>
                </c:pt>
                <c:pt idx="109">
                  <c:v>2.56</c:v>
                </c:pt>
                <c:pt idx="110">
                  <c:v>2.48</c:v>
                </c:pt>
                <c:pt idx="111">
                  <c:v>2.5</c:v>
                </c:pt>
                <c:pt idx="112">
                  <c:v>2.6</c:v>
                </c:pt>
                <c:pt idx="113">
                  <c:v>2.7</c:v>
                </c:pt>
                <c:pt idx="114">
                  <c:v>2.78</c:v>
                </c:pt>
                <c:pt idx="115">
                  <c:v>2.8</c:v>
                </c:pt>
                <c:pt idx="116">
                  <c:v>2.78</c:v>
                </c:pt>
                <c:pt idx="117">
                  <c:v>2.74</c:v>
                </c:pt>
                <c:pt idx="118">
                  <c:v>2.7</c:v>
                </c:pt>
                <c:pt idx="119">
                  <c:v>2.76</c:v>
                </c:pt>
                <c:pt idx="120">
                  <c:v>2.7</c:v>
                </c:pt>
                <c:pt idx="121">
                  <c:v>2.76</c:v>
                </c:pt>
                <c:pt idx="122">
                  <c:v>2.9</c:v>
                </c:pt>
                <c:pt idx="123">
                  <c:v>2.86</c:v>
                </c:pt>
                <c:pt idx="124">
                  <c:v>2.76</c:v>
                </c:pt>
                <c:pt idx="125">
                  <c:v>2.76</c:v>
                </c:pt>
                <c:pt idx="126">
                  <c:v>2.7</c:v>
                </c:pt>
                <c:pt idx="127">
                  <c:v>2.82</c:v>
                </c:pt>
                <c:pt idx="128">
                  <c:v>2.84</c:v>
                </c:pt>
                <c:pt idx="129">
                  <c:v>2.95</c:v>
                </c:pt>
                <c:pt idx="130">
                  <c:v>3.6</c:v>
                </c:pt>
                <c:pt idx="131">
                  <c:v>3.84</c:v>
                </c:pt>
                <c:pt idx="132">
                  <c:v>3.76</c:v>
                </c:pt>
                <c:pt idx="133">
                  <c:v>3.86</c:v>
                </c:pt>
                <c:pt idx="134">
                  <c:v>3.92</c:v>
                </c:pt>
                <c:pt idx="135">
                  <c:v>3.82</c:v>
                </c:pt>
                <c:pt idx="136">
                  <c:v>3.7</c:v>
                </c:pt>
                <c:pt idx="137">
                  <c:v>3.3</c:v>
                </c:pt>
                <c:pt idx="138">
                  <c:v>3</c:v>
                </c:pt>
                <c:pt idx="139">
                  <c:v>2.76</c:v>
                </c:pt>
                <c:pt idx="140">
                  <c:v>2.46</c:v>
                </c:pt>
                <c:pt idx="141">
                  <c:v>2.4</c:v>
                </c:pt>
                <c:pt idx="142">
                  <c:v>2.36</c:v>
                </c:pt>
                <c:pt idx="143">
                  <c:v>2.4</c:v>
                </c:pt>
                <c:pt idx="144">
                  <c:v>2.48</c:v>
                </c:pt>
                <c:pt idx="145">
                  <c:v>2.46</c:v>
                </c:pt>
                <c:pt idx="146">
                  <c:v>2.36</c:v>
                </c:pt>
                <c:pt idx="147">
                  <c:v>2.36</c:v>
                </c:pt>
                <c:pt idx="148">
                  <c:v>2.42</c:v>
                </c:pt>
                <c:pt idx="149">
                  <c:v>2.63</c:v>
                </c:pt>
                <c:pt idx="150">
                  <c:v>2.83</c:v>
                </c:pt>
                <c:pt idx="151">
                  <c:v>3.1</c:v>
                </c:pt>
                <c:pt idx="152">
                  <c:v>3.5</c:v>
                </c:pt>
                <c:pt idx="153">
                  <c:v>3.27</c:v>
                </c:pt>
                <c:pt idx="154">
                  <c:v>3.1</c:v>
                </c:pt>
                <c:pt idx="155">
                  <c:v>3.3</c:v>
                </c:pt>
                <c:pt idx="156">
                  <c:v>3.56</c:v>
                </c:pt>
                <c:pt idx="157">
                  <c:v>3.8</c:v>
                </c:pt>
                <c:pt idx="158">
                  <c:v>4.4000000000000004</c:v>
                </c:pt>
                <c:pt idx="159">
                  <c:v>4.3499999999999996</c:v>
                </c:pt>
                <c:pt idx="160">
                  <c:v>4.8</c:v>
                </c:pt>
                <c:pt idx="161">
                  <c:v>4.76</c:v>
                </c:pt>
                <c:pt idx="162">
                  <c:v>4.83</c:v>
                </c:pt>
                <c:pt idx="163">
                  <c:v>4.78</c:v>
                </c:pt>
                <c:pt idx="164">
                  <c:v>4.87</c:v>
                </c:pt>
                <c:pt idx="165">
                  <c:v>4.75</c:v>
                </c:pt>
                <c:pt idx="166">
                  <c:v>4.5</c:v>
                </c:pt>
                <c:pt idx="167">
                  <c:v>4.0999999999999996</c:v>
                </c:pt>
                <c:pt idx="168">
                  <c:v>3.9</c:v>
                </c:pt>
                <c:pt idx="169">
                  <c:v>3.75</c:v>
                </c:pt>
                <c:pt idx="170">
                  <c:v>3.75</c:v>
                </c:pt>
                <c:pt idx="171">
                  <c:v>3.7</c:v>
                </c:pt>
                <c:pt idx="172">
                  <c:v>3.5</c:v>
                </c:pt>
                <c:pt idx="173">
                  <c:v>3.65</c:v>
                </c:pt>
                <c:pt idx="174">
                  <c:v>3.74</c:v>
                </c:pt>
                <c:pt idx="175">
                  <c:v>3.85</c:v>
                </c:pt>
                <c:pt idx="176">
                  <c:v>4.12</c:v>
                </c:pt>
                <c:pt idx="177">
                  <c:v>4.3499999999999996</c:v>
                </c:pt>
                <c:pt idx="178">
                  <c:v>4.72</c:v>
                </c:pt>
                <c:pt idx="179">
                  <c:v>4.5999999999999996</c:v>
                </c:pt>
                <c:pt idx="180">
                  <c:v>4.76</c:v>
                </c:pt>
                <c:pt idx="181">
                  <c:v>4.8600000000000003</c:v>
                </c:pt>
                <c:pt idx="182">
                  <c:v>4.62</c:v>
                </c:pt>
                <c:pt idx="183">
                  <c:v>3.69</c:v>
                </c:pt>
                <c:pt idx="184">
                  <c:v>3.45</c:v>
                </c:pt>
                <c:pt idx="185">
                  <c:v>4.18</c:v>
                </c:pt>
                <c:pt idx="186">
                  <c:v>3.8</c:v>
                </c:pt>
                <c:pt idx="187">
                  <c:v>3.98</c:v>
                </c:pt>
                <c:pt idx="188">
                  <c:v>4.45</c:v>
                </c:pt>
                <c:pt idx="189">
                  <c:v>4.5</c:v>
                </c:pt>
                <c:pt idx="190">
                  <c:v>4.55</c:v>
                </c:pt>
                <c:pt idx="191">
                  <c:v>4.45</c:v>
                </c:pt>
                <c:pt idx="192">
                  <c:v>3.96</c:v>
                </c:pt>
                <c:pt idx="193">
                  <c:v>3.87</c:v>
                </c:pt>
                <c:pt idx="194">
                  <c:v>3.6</c:v>
                </c:pt>
                <c:pt idx="195">
                  <c:v>3.48</c:v>
                </c:pt>
                <c:pt idx="196">
                  <c:v>3.4</c:v>
                </c:pt>
                <c:pt idx="197">
                  <c:v>3.45</c:v>
                </c:pt>
                <c:pt idx="198">
                  <c:v>3.5</c:v>
                </c:pt>
                <c:pt idx="199">
                  <c:v>3.58</c:v>
                </c:pt>
                <c:pt idx="200">
                  <c:v>3.65</c:v>
                </c:pt>
                <c:pt idx="201">
                  <c:v>3.6</c:v>
                </c:pt>
                <c:pt idx="202">
                  <c:v>3.5</c:v>
                </c:pt>
                <c:pt idx="203">
                  <c:v>3.52</c:v>
                </c:pt>
                <c:pt idx="204">
                  <c:v>3.55</c:v>
                </c:pt>
                <c:pt idx="205">
                  <c:v>3</c:v>
                </c:pt>
                <c:pt idx="206">
                  <c:v>3.05</c:v>
                </c:pt>
                <c:pt idx="207">
                  <c:v>3.32</c:v>
                </c:pt>
                <c:pt idx="208">
                  <c:v>3.2</c:v>
                </c:pt>
                <c:pt idx="209">
                  <c:v>3.15</c:v>
                </c:pt>
                <c:pt idx="210">
                  <c:v>3.12</c:v>
                </c:pt>
                <c:pt idx="211">
                  <c:v>3.2</c:v>
                </c:pt>
                <c:pt idx="212">
                  <c:v>3.46</c:v>
                </c:pt>
                <c:pt idx="213">
                  <c:v>3.2</c:v>
                </c:pt>
                <c:pt idx="214">
                  <c:v>3.46</c:v>
                </c:pt>
                <c:pt idx="215">
                  <c:v>5.66</c:v>
                </c:pt>
                <c:pt idx="216">
                  <c:v>5.66</c:v>
                </c:pt>
                <c:pt idx="217">
                  <c:v>5.85</c:v>
                </c:pt>
                <c:pt idx="218">
                  <c:v>5.8</c:v>
                </c:pt>
                <c:pt idx="219">
                  <c:v>6.08</c:v>
                </c:pt>
                <c:pt idx="220">
                  <c:v>6.02</c:v>
                </c:pt>
                <c:pt idx="221">
                  <c:v>5.72</c:v>
                </c:pt>
                <c:pt idx="222">
                  <c:v>5.57</c:v>
                </c:pt>
                <c:pt idx="223">
                  <c:v>5.85</c:v>
                </c:pt>
                <c:pt idx="224">
                  <c:v>5.6</c:v>
                </c:pt>
                <c:pt idx="225">
                  <c:v>5.52</c:v>
                </c:pt>
                <c:pt idx="226">
                  <c:v>5.4</c:v>
                </c:pt>
                <c:pt idx="227">
                  <c:v>5.2</c:v>
                </c:pt>
                <c:pt idx="228">
                  <c:v>5.0199999999999996</c:v>
                </c:pt>
                <c:pt idx="229">
                  <c:v>4.82</c:v>
                </c:pt>
                <c:pt idx="230">
                  <c:v>4.6500000000000004</c:v>
                </c:pt>
                <c:pt idx="231">
                  <c:v>4.38</c:v>
                </c:pt>
                <c:pt idx="232">
                  <c:v>4.22</c:v>
                </c:pt>
                <c:pt idx="233">
                  <c:v>4.3</c:v>
                </c:pt>
                <c:pt idx="234">
                  <c:v>4.3499999999999996</c:v>
                </c:pt>
                <c:pt idx="235">
                  <c:v>4.26</c:v>
                </c:pt>
                <c:pt idx="236">
                  <c:v>4.17</c:v>
                </c:pt>
                <c:pt idx="237">
                  <c:v>3.96</c:v>
                </c:pt>
                <c:pt idx="238">
                  <c:v>3.82</c:v>
                </c:pt>
                <c:pt idx="239">
                  <c:v>4.7699999999999996</c:v>
                </c:pt>
                <c:pt idx="240">
                  <c:v>4.82</c:v>
                </c:pt>
                <c:pt idx="241">
                  <c:v>3.78</c:v>
                </c:pt>
                <c:pt idx="242">
                  <c:v>3.75</c:v>
                </c:pt>
                <c:pt idx="243">
                  <c:v>3.67</c:v>
                </c:pt>
                <c:pt idx="244">
                  <c:v>3.58</c:v>
                </c:pt>
                <c:pt idx="245">
                  <c:v>3.5</c:v>
                </c:pt>
                <c:pt idx="246">
                  <c:v>3.45</c:v>
                </c:pt>
                <c:pt idx="247">
                  <c:v>3</c:v>
                </c:pt>
                <c:pt idx="248">
                  <c:v>3.3</c:v>
                </c:pt>
                <c:pt idx="249">
                  <c:v>3.23</c:v>
                </c:pt>
                <c:pt idx="250">
                  <c:v>3.15</c:v>
                </c:pt>
                <c:pt idx="251">
                  <c:v>3.08</c:v>
                </c:pt>
                <c:pt idx="252">
                  <c:v>3.04</c:v>
                </c:pt>
                <c:pt idx="253">
                  <c:v>2.96</c:v>
                </c:pt>
                <c:pt idx="254">
                  <c:v>2.92</c:v>
                </c:pt>
                <c:pt idx="255">
                  <c:v>2.9</c:v>
                </c:pt>
                <c:pt idx="256">
                  <c:v>2.87</c:v>
                </c:pt>
                <c:pt idx="257">
                  <c:v>2.7</c:v>
                </c:pt>
                <c:pt idx="258">
                  <c:v>2.66</c:v>
                </c:pt>
                <c:pt idx="259">
                  <c:v>2.35</c:v>
                </c:pt>
                <c:pt idx="260">
                  <c:v>2.2999999999999998</c:v>
                </c:pt>
                <c:pt idx="261">
                  <c:v>2.35</c:v>
                </c:pt>
                <c:pt idx="262">
                  <c:v>2.2999999999999998</c:v>
                </c:pt>
                <c:pt idx="263">
                  <c:v>2.2599999999999998</c:v>
                </c:pt>
                <c:pt idx="264">
                  <c:v>2.2400000000000002</c:v>
                </c:pt>
                <c:pt idx="265">
                  <c:v>2.2400000000000002</c:v>
                </c:pt>
                <c:pt idx="266">
                  <c:v>2.2000000000000002</c:v>
                </c:pt>
                <c:pt idx="267">
                  <c:v>2.08</c:v>
                </c:pt>
                <c:pt idx="268">
                  <c:v>2.04</c:v>
                </c:pt>
                <c:pt idx="269">
                  <c:v>2.25</c:v>
                </c:pt>
                <c:pt idx="270">
                  <c:v>2.2999999999999998</c:v>
                </c:pt>
                <c:pt idx="271">
                  <c:v>2.8</c:v>
                </c:pt>
                <c:pt idx="272">
                  <c:v>2.7</c:v>
                </c:pt>
                <c:pt idx="273">
                  <c:v>2.6</c:v>
                </c:pt>
                <c:pt idx="274">
                  <c:v>2.52</c:v>
                </c:pt>
                <c:pt idx="275">
                  <c:v>2.25</c:v>
                </c:pt>
                <c:pt idx="276">
                  <c:v>2.1</c:v>
                </c:pt>
                <c:pt idx="277">
                  <c:v>2.08</c:v>
                </c:pt>
                <c:pt idx="278">
                  <c:v>2</c:v>
                </c:pt>
                <c:pt idx="279">
                  <c:v>2.23</c:v>
                </c:pt>
                <c:pt idx="280">
                  <c:v>2.2999999999999998</c:v>
                </c:pt>
                <c:pt idx="281">
                  <c:v>2.19</c:v>
                </c:pt>
                <c:pt idx="282">
                  <c:v>2.0699999999999998</c:v>
                </c:pt>
                <c:pt idx="283">
                  <c:v>2.0499999999999998</c:v>
                </c:pt>
                <c:pt idx="284">
                  <c:v>2</c:v>
                </c:pt>
                <c:pt idx="285">
                  <c:v>1.96</c:v>
                </c:pt>
                <c:pt idx="286">
                  <c:v>1.92</c:v>
                </c:pt>
                <c:pt idx="287">
                  <c:v>1.87</c:v>
                </c:pt>
                <c:pt idx="288">
                  <c:v>1.85</c:v>
                </c:pt>
                <c:pt idx="289">
                  <c:v>1.82</c:v>
                </c:pt>
                <c:pt idx="290">
                  <c:v>1.8</c:v>
                </c:pt>
                <c:pt idx="291">
                  <c:v>1.78</c:v>
                </c:pt>
                <c:pt idx="292">
                  <c:v>1.75</c:v>
                </c:pt>
                <c:pt idx="293">
                  <c:v>1.8</c:v>
                </c:pt>
                <c:pt idx="294">
                  <c:v>1.8</c:v>
                </c:pt>
                <c:pt idx="295">
                  <c:v>1.8</c:v>
                </c:pt>
                <c:pt idx="296">
                  <c:v>1.75</c:v>
                </c:pt>
                <c:pt idx="297">
                  <c:v>2.0099999999999998</c:v>
                </c:pt>
                <c:pt idx="298">
                  <c:v>1.71</c:v>
                </c:pt>
                <c:pt idx="299">
                  <c:v>2.2000000000000002</c:v>
                </c:pt>
                <c:pt idx="300">
                  <c:v>2.52</c:v>
                </c:pt>
                <c:pt idx="301">
                  <c:v>2.93</c:v>
                </c:pt>
                <c:pt idx="302">
                  <c:v>2.64</c:v>
                </c:pt>
                <c:pt idx="303">
                  <c:v>2.4500000000000002</c:v>
                </c:pt>
                <c:pt idx="304">
                  <c:v>2.58</c:v>
                </c:pt>
                <c:pt idx="305">
                  <c:v>2.6</c:v>
                </c:pt>
                <c:pt idx="306">
                  <c:v>2.35</c:v>
                </c:pt>
                <c:pt idx="307">
                  <c:v>2.27</c:v>
                </c:pt>
                <c:pt idx="308">
                  <c:v>2.25</c:v>
                </c:pt>
                <c:pt idx="309">
                  <c:v>2.2000000000000002</c:v>
                </c:pt>
                <c:pt idx="310">
                  <c:v>2.1800000000000002</c:v>
                </c:pt>
                <c:pt idx="311">
                  <c:v>2.1</c:v>
                </c:pt>
                <c:pt idx="312">
                  <c:v>2.06</c:v>
                </c:pt>
                <c:pt idx="313">
                  <c:v>2.1</c:v>
                </c:pt>
                <c:pt idx="314">
                  <c:v>2.12</c:v>
                </c:pt>
                <c:pt idx="315">
                  <c:v>2.2000000000000002</c:v>
                </c:pt>
                <c:pt idx="316">
                  <c:v>2.36</c:v>
                </c:pt>
                <c:pt idx="317">
                  <c:v>2.27</c:v>
                </c:pt>
                <c:pt idx="318">
                  <c:v>2.25</c:v>
                </c:pt>
                <c:pt idx="319">
                  <c:v>2.17</c:v>
                </c:pt>
                <c:pt idx="320">
                  <c:v>2.1</c:v>
                </c:pt>
                <c:pt idx="321">
                  <c:v>2</c:v>
                </c:pt>
                <c:pt idx="322">
                  <c:v>2</c:v>
                </c:pt>
                <c:pt idx="323">
                  <c:v>2</c:v>
                </c:pt>
                <c:pt idx="324">
                  <c:v>2.04</c:v>
                </c:pt>
                <c:pt idx="325">
                  <c:v>2.1</c:v>
                </c:pt>
                <c:pt idx="326">
                  <c:v>2</c:v>
                </c:pt>
                <c:pt idx="327">
                  <c:v>2.04</c:v>
                </c:pt>
                <c:pt idx="328">
                  <c:v>2.08</c:v>
                </c:pt>
                <c:pt idx="329">
                  <c:v>2.04</c:v>
                </c:pt>
                <c:pt idx="330">
                  <c:v>2</c:v>
                </c:pt>
                <c:pt idx="331">
                  <c:v>1.98</c:v>
                </c:pt>
                <c:pt idx="332">
                  <c:v>1.9</c:v>
                </c:pt>
                <c:pt idx="333">
                  <c:v>1.87</c:v>
                </c:pt>
                <c:pt idx="334">
                  <c:v>1.82</c:v>
                </c:pt>
                <c:pt idx="335">
                  <c:v>1.8</c:v>
                </c:pt>
                <c:pt idx="336">
                  <c:v>1.8</c:v>
                </c:pt>
                <c:pt idx="337">
                  <c:v>1.78</c:v>
                </c:pt>
                <c:pt idx="338">
                  <c:v>1.75</c:v>
                </c:pt>
                <c:pt idx="339">
                  <c:v>1.72</c:v>
                </c:pt>
                <c:pt idx="340">
                  <c:v>1.68</c:v>
                </c:pt>
                <c:pt idx="341">
                  <c:v>1.65</c:v>
                </c:pt>
                <c:pt idx="342">
                  <c:v>1.65</c:v>
                </c:pt>
                <c:pt idx="343">
                  <c:v>1.68</c:v>
                </c:pt>
                <c:pt idx="344">
                  <c:v>1.74</c:v>
                </c:pt>
                <c:pt idx="345">
                  <c:v>1.76</c:v>
                </c:pt>
                <c:pt idx="346">
                  <c:v>1.8</c:v>
                </c:pt>
                <c:pt idx="347">
                  <c:v>1.88</c:v>
                </c:pt>
                <c:pt idx="348">
                  <c:v>1.96</c:v>
                </c:pt>
                <c:pt idx="349">
                  <c:v>2</c:v>
                </c:pt>
                <c:pt idx="350">
                  <c:v>1.96</c:v>
                </c:pt>
                <c:pt idx="351">
                  <c:v>1.94</c:v>
                </c:pt>
                <c:pt idx="352">
                  <c:v>1.91</c:v>
                </c:pt>
                <c:pt idx="353">
                  <c:v>1.87</c:v>
                </c:pt>
                <c:pt idx="354">
                  <c:v>1.87</c:v>
                </c:pt>
                <c:pt idx="355">
                  <c:v>1.91</c:v>
                </c:pt>
                <c:pt idx="356">
                  <c:v>1.85</c:v>
                </c:pt>
                <c:pt idx="357">
                  <c:v>1.85</c:v>
                </c:pt>
                <c:pt idx="358">
                  <c:v>1.8</c:v>
                </c:pt>
                <c:pt idx="359">
                  <c:v>1.78</c:v>
                </c:pt>
                <c:pt idx="360">
                  <c:v>1.75</c:v>
                </c:pt>
                <c:pt idx="361">
                  <c:v>1.82</c:v>
                </c:pt>
                <c:pt idx="362">
                  <c:v>1.93</c:v>
                </c:pt>
                <c:pt idx="363">
                  <c:v>1.9</c:v>
                </c:pt>
                <c:pt idx="364">
                  <c:v>1.85</c:v>
                </c:pt>
                <c:pt idx="365">
                  <c:v>1.8</c:v>
                </c:pt>
                <c:pt idx="366">
                  <c:v>1.76</c:v>
                </c:pt>
                <c:pt idx="367">
                  <c:v>1.78</c:v>
                </c:pt>
                <c:pt idx="368">
                  <c:v>1.82</c:v>
                </c:pt>
                <c:pt idx="369">
                  <c:v>1.68</c:v>
                </c:pt>
                <c:pt idx="370">
                  <c:v>1.65</c:v>
                </c:pt>
                <c:pt idx="371">
                  <c:v>1.7</c:v>
                </c:pt>
                <c:pt idx="372">
                  <c:v>1.65</c:v>
                </c:pt>
                <c:pt idx="373">
                  <c:v>1.6</c:v>
                </c:pt>
                <c:pt idx="374">
                  <c:v>1.55</c:v>
                </c:pt>
                <c:pt idx="375">
                  <c:v>1.53</c:v>
                </c:pt>
                <c:pt idx="376">
                  <c:v>1.5</c:v>
                </c:pt>
                <c:pt idx="377">
                  <c:v>1.48</c:v>
                </c:pt>
                <c:pt idx="378">
                  <c:v>1.45</c:v>
                </c:pt>
                <c:pt idx="379">
                  <c:v>1.64</c:v>
                </c:pt>
                <c:pt idx="380">
                  <c:v>1.7</c:v>
                </c:pt>
                <c:pt idx="381">
                  <c:v>1.74</c:v>
                </c:pt>
                <c:pt idx="382">
                  <c:v>1.78</c:v>
                </c:pt>
                <c:pt idx="383">
                  <c:v>1.84</c:v>
                </c:pt>
                <c:pt idx="384">
                  <c:v>1.9</c:v>
                </c:pt>
                <c:pt idx="385">
                  <c:v>1.88</c:v>
                </c:pt>
                <c:pt idx="386">
                  <c:v>1.85</c:v>
                </c:pt>
                <c:pt idx="387">
                  <c:v>1.85</c:v>
                </c:pt>
                <c:pt idx="388">
                  <c:v>1.9</c:v>
                </c:pt>
                <c:pt idx="389">
                  <c:v>1.9</c:v>
                </c:pt>
                <c:pt idx="390">
                  <c:v>1.82</c:v>
                </c:pt>
                <c:pt idx="391">
                  <c:v>1.77</c:v>
                </c:pt>
                <c:pt idx="392">
                  <c:v>1.73</c:v>
                </c:pt>
                <c:pt idx="393">
                  <c:v>1.71</c:v>
                </c:pt>
                <c:pt idx="394">
                  <c:v>1.68</c:v>
                </c:pt>
                <c:pt idx="395">
                  <c:v>1.7</c:v>
                </c:pt>
                <c:pt idx="396">
                  <c:v>1.73</c:v>
                </c:pt>
                <c:pt idx="397">
                  <c:v>1.75</c:v>
                </c:pt>
                <c:pt idx="398">
                  <c:v>1.7</c:v>
                </c:pt>
                <c:pt idx="399">
                  <c:v>1.75</c:v>
                </c:pt>
                <c:pt idx="400">
                  <c:v>1.78</c:v>
                </c:pt>
                <c:pt idx="401">
                  <c:v>1.92</c:v>
                </c:pt>
                <c:pt idx="402">
                  <c:v>1.85</c:v>
                </c:pt>
                <c:pt idx="403">
                  <c:v>1.82</c:v>
                </c:pt>
                <c:pt idx="404">
                  <c:v>1.78</c:v>
                </c:pt>
                <c:pt idx="405">
                  <c:v>1.83</c:v>
                </c:pt>
                <c:pt idx="406">
                  <c:v>1.78</c:v>
                </c:pt>
                <c:pt idx="407">
                  <c:v>1.8</c:v>
                </c:pt>
                <c:pt idx="408">
                  <c:v>1.85</c:v>
                </c:pt>
                <c:pt idx="409">
                  <c:v>1.9</c:v>
                </c:pt>
                <c:pt idx="410">
                  <c:v>1.93</c:v>
                </c:pt>
                <c:pt idx="411">
                  <c:v>1.9</c:v>
                </c:pt>
                <c:pt idx="412">
                  <c:v>1.85</c:v>
                </c:pt>
                <c:pt idx="413">
                  <c:v>1.95</c:v>
                </c:pt>
                <c:pt idx="414">
                  <c:v>2</c:v>
                </c:pt>
                <c:pt idx="415">
                  <c:v>2.08</c:v>
                </c:pt>
                <c:pt idx="416">
                  <c:v>1.96</c:v>
                </c:pt>
                <c:pt idx="417">
                  <c:v>1.88</c:v>
                </c:pt>
                <c:pt idx="418">
                  <c:v>1.82</c:v>
                </c:pt>
                <c:pt idx="419">
                  <c:v>1.74</c:v>
                </c:pt>
                <c:pt idx="420">
                  <c:v>1.58</c:v>
                </c:pt>
                <c:pt idx="421">
                  <c:v>1.38</c:v>
                </c:pt>
                <c:pt idx="422">
                  <c:v>1.38</c:v>
                </c:pt>
                <c:pt idx="423">
                  <c:v>1.43</c:v>
                </c:pt>
                <c:pt idx="424">
                  <c:v>1.48</c:v>
                </c:pt>
                <c:pt idx="425">
                  <c:v>1.58</c:v>
                </c:pt>
                <c:pt idx="426">
                  <c:v>1.7</c:v>
                </c:pt>
                <c:pt idx="427">
                  <c:v>1.8</c:v>
                </c:pt>
                <c:pt idx="428">
                  <c:v>1.82</c:v>
                </c:pt>
                <c:pt idx="429">
                  <c:v>1.8</c:v>
                </c:pt>
                <c:pt idx="430">
                  <c:v>1.7</c:v>
                </c:pt>
                <c:pt idx="431">
                  <c:v>1.62</c:v>
                </c:pt>
                <c:pt idx="432">
                  <c:v>1.5</c:v>
                </c:pt>
                <c:pt idx="433">
                  <c:v>1.45</c:v>
                </c:pt>
                <c:pt idx="434">
                  <c:v>1.38</c:v>
                </c:pt>
                <c:pt idx="435">
                  <c:v>1.32</c:v>
                </c:pt>
                <c:pt idx="436">
                  <c:v>1.26</c:v>
                </c:pt>
                <c:pt idx="437">
                  <c:v>1.19</c:v>
                </c:pt>
                <c:pt idx="438">
                  <c:v>1.1599999999999999</c:v>
                </c:pt>
                <c:pt idx="439">
                  <c:v>1.1200000000000001</c:v>
                </c:pt>
                <c:pt idx="440">
                  <c:v>1.0900000000000001</c:v>
                </c:pt>
                <c:pt idx="441">
                  <c:v>1.22</c:v>
                </c:pt>
                <c:pt idx="442">
                  <c:v>1.22</c:v>
                </c:pt>
                <c:pt idx="443">
                  <c:v>1.1499999999999999</c:v>
                </c:pt>
                <c:pt idx="444">
                  <c:v>1.2</c:v>
                </c:pt>
                <c:pt idx="445">
                  <c:v>1.24</c:v>
                </c:pt>
                <c:pt idx="446">
                  <c:v>1.26</c:v>
                </c:pt>
                <c:pt idx="447">
                  <c:v>1.28</c:v>
                </c:pt>
                <c:pt idx="448">
                  <c:v>1.32</c:v>
                </c:pt>
                <c:pt idx="449">
                  <c:v>1.05</c:v>
                </c:pt>
                <c:pt idx="450">
                  <c:v>1.06</c:v>
                </c:pt>
                <c:pt idx="451">
                  <c:v>1.1000000000000001</c:v>
                </c:pt>
                <c:pt idx="452">
                  <c:v>1.1599999999999999</c:v>
                </c:pt>
                <c:pt idx="453">
                  <c:v>1.05</c:v>
                </c:pt>
                <c:pt idx="454">
                  <c:v>1.03</c:v>
                </c:pt>
                <c:pt idx="455">
                  <c:v>1.1200000000000001</c:v>
                </c:pt>
                <c:pt idx="456">
                  <c:v>1.1599999999999999</c:v>
                </c:pt>
                <c:pt idx="457">
                  <c:v>1.2</c:v>
                </c:pt>
                <c:pt idx="458">
                  <c:v>1.27</c:v>
                </c:pt>
                <c:pt idx="459">
                  <c:v>1.32</c:v>
                </c:pt>
                <c:pt idx="460">
                  <c:v>1.38</c:v>
                </c:pt>
                <c:pt idx="461">
                  <c:v>1.42</c:v>
                </c:pt>
                <c:pt idx="462">
                  <c:v>1.46</c:v>
                </c:pt>
                <c:pt idx="463">
                  <c:v>1.46</c:v>
                </c:pt>
                <c:pt idx="464">
                  <c:v>1.44</c:v>
                </c:pt>
                <c:pt idx="465">
                  <c:v>1.38</c:v>
                </c:pt>
                <c:pt idx="466">
                  <c:v>1.34</c:v>
                </c:pt>
                <c:pt idx="467">
                  <c:v>1.32</c:v>
                </c:pt>
                <c:pt idx="468">
                  <c:v>1.3</c:v>
                </c:pt>
                <c:pt idx="469">
                  <c:v>1.3</c:v>
                </c:pt>
                <c:pt idx="470">
                  <c:v>1.26</c:v>
                </c:pt>
                <c:pt idx="471">
                  <c:v>1.33</c:v>
                </c:pt>
                <c:pt idx="472">
                  <c:v>1.42</c:v>
                </c:pt>
                <c:pt idx="473">
                  <c:v>1.4</c:v>
                </c:pt>
                <c:pt idx="474">
                  <c:v>1.38</c:v>
                </c:pt>
                <c:pt idx="475">
                  <c:v>1.32</c:v>
                </c:pt>
                <c:pt idx="476">
                  <c:v>1.29</c:v>
                </c:pt>
                <c:pt idx="477">
                  <c:v>1.26</c:v>
                </c:pt>
                <c:pt idx="478">
                  <c:v>1.26</c:v>
                </c:pt>
                <c:pt idx="479">
                  <c:v>1.23</c:v>
                </c:pt>
                <c:pt idx="480">
                  <c:v>1.33</c:v>
                </c:pt>
                <c:pt idx="481">
                  <c:v>1.4</c:v>
                </c:pt>
                <c:pt idx="482">
                  <c:v>1.44</c:v>
                </c:pt>
                <c:pt idx="483">
                  <c:v>1.2</c:v>
                </c:pt>
                <c:pt idx="484">
                  <c:v>1.22</c:v>
                </c:pt>
                <c:pt idx="485">
                  <c:v>1.2</c:v>
                </c:pt>
                <c:pt idx="486">
                  <c:v>1.1599999999999999</c:v>
                </c:pt>
                <c:pt idx="487">
                  <c:v>1.3</c:v>
                </c:pt>
                <c:pt idx="488">
                  <c:v>1.26</c:v>
                </c:pt>
                <c:pt idx="489">
                  <c:v>0.93</c:v>
                </c:pt>
                <c:pt idx="490">
                  <c:v>0.94</c:v>
                </c:pt>
                <c:pt idx="491">
                  <c:v>0.8</c:v>
                </c:pt>
                <c:pt idx="492">
                  <c:v>0.85</c:v>
                </c:pt>
                <c:pt idx="493">
                  <c:v>0.9</c:v>
                </c:pt>
                <c:pt idx="494">
                  <c:v>1.1599999999999999</c:v>
                </c:pt>
                <c:pt idx="495">
                  <c:v>1.48</c:v>
                </c:pt>
                <c:pt idx="496">
                  <c:v>1.48</c:v>
                </c:pt>
                <c:pt idx="497">
                  <c:v>1.6</c:v>
                </c:pt>
                <c:pt idx="498">
                  <c:v>1.83</c:v>
                </c:pt>
                <c:pt idx="499">
                  <c:v>1.72</c:v>
                </c:pt>
                <c:pt idx="500">
                  <c:v>1.46</c:v>
                </c:pt>
                <c:pt idx="501">
                  <c:v>1.35</c:v>
                </c:pt>
                <c:pt idx="502">
                  <c:v>1.28</c:v>
                </c:pt>
                <c:pt idx="503">
                  <c:v>1.1000000000000001</c:v>
                </c:pt>
                <c:pt idx="504">
                  <c:v>1.02</c:v>
                </c:pt>
                <c:pt idx="505">
                  <c:v>0.98</c:v>
                </c:pt>
                <c:pt idx="506">
                  <c:v>1.02</c:v>
                </c:pt>
                <c:pt idx="507">
                  <c:v>1.08</c:v>
                </c:pt>
                <c:pt idx="508">
                  <c:v>1.1499999999999999</c:v>
                </c:pt>
                <c:pt idx="509">
                  <c:v>1.06</c:v>
                </c:pt>
                <c:pt idx="510">
                  <c:v>1.04</c:v>
                </c:pt>
                <c:pt idx="511">
                  <c:v>1.04</c:v>
                </c:pt>
                <c:pt idx="512">
                  <c:v>1.02</c:v>
                </c:pt>
                <c:pt idx="513">
                  <c:v>1.02</c:v>
                </c:pt>
                <c:pt idx="514">
                  <c:v>0.98</c:v>
                </c:pt>
                <c:pt idx="515">
                  <c:v>0.94</c:v>
                </c:pt>
                <c:pt idx="516">
                  <c:v>0.9</c:v>
                </c:pt>
                <c:pt idx="517">
                  <c:v>0.88</c:v>
                </c:pt>
                <c:pt idx="518">
                  <c:v>0.87</c:v>
                </c:pt>
                <c:pt idx="519">
                  <c:v>0.85</c:v>
                </c:pt>
                <c:pt idx="520">
                  <c:v>0.82</c:v>
                </c:pt>
                <c:pt idx="521">
                  <c:v>0.78</c:v>
                </c:pt>
                <c:pt idx="522">
                  <c:v>0.73</c:v>
                </c:pt>
                <c:pt idx="523">
                  <c:v>0.85</c:v>
                </c:pt>
                <c:pt idx="524">
                  <c:v>0.87</c:v>
                </c:pt>
                <c:pt idx="525">
                  <c:v>0.85</c:v>
                </c:pt>
                <c:pt idx="526">
                  <c:v>0.88</c:v>
                </c:pt>
                <c:pt idx="527">
                  <c:v>0.92</c:v>
                </c:pt>
                <c:pt idx="528">
                  <c:v>0.9</c:v>
                </c:pt>
                <c:pt idx="529">
                  <c:v>0.95</c:v>
                </c:pt>
                <c:pt idx="530">
                  <c:v>1.06</c:v>
                </c:pt>
                <c:pt idx="531">
                  <c:v>1.02</c:v>
                </c:pt>
                <c:pt idx="532">
                  <c:v>1.07</c:v>
                </c:pt>
                <c:pt idx="533">
                  <c:v>0.95</c:v>
                </c:pt>
                <c:pt idx="534">
                  <c:v>0.72</c:v>
                </c:pt>
                <c:pt idx="535">
                  <c:v>0.8</c:v>
                </c:pt>
                <c:pt idx="536">
                  <c:v>0.8</c:v>
                </c:pt>
                <c:pt idx="537">
                  <c:v>0.63</c:v>
                </c:pt>
                <c:pt idx="538">
                  <c:v>0.6</c:v>
                </c:pt>
                <c:pt idx="539">
                  <c:v>0.55000000000000004</c:v>
                </c:pt>
                <c:pt idx="540">
                  <c:v>0.57999999999999996</c:v>
                </c:pt>
                <c:pt idx="541">
                  <c:v>0.55000000000000004</c:v>
                </c:pt>
                <c:pt idx="542">
                  <c:v>0.62</c:v>
                </c:pt>
                <c:pt idx="543">
                  <c:v>0.6</c:v>
                </c:pt>
                <c:pt idx="544">
                  <c:v>0.65400000000000003</c:v>
                </c:pt>
                <c:pt idx="545">
                  <c:v>0.52</c:v>
                </c:pt>
                <c:pt idx="546">
                  <c:v>0.6</c:v>
                </c:pt>
                <c:pt idx="547">
                  <c:v>0.5</c:v>
                </c:pt>
                <c:pt idx="548">
                  <c:v>0.5</c:v>
                </c:pt>
                <c:pt idx="549">
                  <c:v>0.5</c:v>
                </c:pt>
                <c:pt idx="550">
                  <c:v>0.5</c:v>
                </c:pt>
                <c:pt idx="551">
                  <c:v>0.9</c:v>
                </c:pt>
                <c:pt idx="552">
                  <c:v>0.9</c:v>
                </c:pt>
                <c:pt idx="553">
                  <c:v>0.82</c:v>
                </c:pt>
                <c:pt idx="554">
                  <c:v>0.82</c:v>
                </c:pt>
                <c:pt idx="555">
                  <c:v>0.8</c:v>
                </c:pt>
                <c:pt idx="556">
                  <c:v>0.78</c:v>
                </c:pt>
                <c:pt idx="557">
                  <c:v>0.75</c:v>
                </c:pt>
                <c:pt idx="558">
                  <c:v>0.72</c:v>
                </c:pt>
                <c:pt idx="559">
                  <c:v>0.62</c:v>
                </c:pt>
                <c:pt idx="560">
                  <c:v>0.6</c:v>
                </c:pt>
                <c:pt idx="561">
                  <c:v>0.6</c:v>
                </c:pt>
                <c:pt idx="562">
                  <c:v>0.57999999999999996</c:v>
                </c:pt>
                <c:pt idx="563">
                  <c:v>0.55000000000000004</c:v>
                </c:pt>
                <c:pt idx="564">
                  <c:v>0.52</c:v>
                </c:pt>
                <c:pt idx="565">
                  <c:v>0.5</c:v>
                </c:pt>
                <c:pt idx="566">
                  <c:v>0.48</c:v>
                </c:pt>
                <c:pt idx="567">
                  <c:v>0.5</c:v>
                </c:pt>
                <c:pt idx="568">
                  <c:v>0.5</c:v>
                </c:pt>
                <c:pt idx="569">
                  <c:v>0.52</c:v>
                </c:pt>
                <c:pt idx="570">
                  <c:v>0.55000000000000004</c:v>
                </c:pt>
                <c:pt idx="571">
                  <c:v>0.57999999999999996</c:v>
                </c:pt>
                <c:pt idx="572">
                  <c:v>0.65</c:v>
                </c:pt>
                <c:pt idx="573">
                  <c:v>0.7</c:v>
                </c:pt>
                <c:pt idx="574">
                  <c:v>0.75</c:v>
                </c:pt>
                <c:pt idx="575">
                  <c:v>0.8</c:v>
                </c:pt>
                <c:pt idx="576">
                  <c:v>1.3</c:v>
                </c:pt>
                <c:pt idx="577">
                  <c:v>1.23</c:v>
                </c:pt>
                <c:pt idx="578">
                  <c:v>1.1499999999999999</c:v>
                </c:pt>
                <c:pt idx="579">
                  <c:v>1.08</c:v>
                </c:pt>
                <c:pt idx="580">
                  <c:v>1.26</c:v>
                </c:pt>
                <c:pt idx="581">
                  <c:v>1.5</c:v>
                </c:pt>
                <c:pt idx="582">
                  <c:v>1.54</c:v>
                </c:pt>
                <c:pt idx="583">
                  <c:v>1.52</c:v>
                </c:pt>
                <c:pt idx="584">
                  <c:v>1.78</c:v>
                </c:pt>
                <c:pt idx="585">
                  <c:v>1.75</c:v>
                </c:pt>
                <c:pt idx="586">
                  <c:v>1.53</c:v>
                </c:pt>
                <c:pt idx="587">
                  <c:v>1.39</c:v>
                </c:pt>
                <c:pt idx="588">
                  <c:v>1.25</c:v>
                </c:pt>
                <c:pt idx="589">
                  <c:v>1.25</c:v>
                </c:pt>
                <c:pt idx="590">
                  <c:v>1.25</c:v>
                </c:pt>
                <c:pt idx="591">
                  <c:v>1.1499999999999999</c:v>
                </c:pt>
                <c:pt idx="592">
                  <c:v>0.98</c:v>
                </c:pt>
                <c:pt idx="593">
                  <c:v>0.78</c:v>
                </c:pt>
                <c:pt idx="594">
                  <c:v>0.76</c:v>
                </c:pt>
                <c:pt idx="595">
                  <c:v>0.75</c:v>
                </c:pt>
                <c:pt idx="596">
                  <c:v>0.74</c:v>
                </c:pt>
                <c:pt idx="597">
                  <c:v>0.72</c:v>
                </c:pt>
                <c:pt idx="598">
                  <c:v>0.86</c:v>
                </c:pt>
                <c:pt idx="599">
                  <c:v>1.06</c:v>
                </c:pt>
                <c:pt idx="600">
                  <c:v>1.25</c:v>
                </c:pt>
                <c:pt idx="601">
                  <c:v>1.36</c:v>
                </c:pt>
                <c:pt idx="602">
                  <c:v>1.3</c:v>
                </c:pt>
                <c:pt idx="603">
                  <c:v>1.26</c:v>
                </c:pt>
                <c:pt idx="604">
                  <c:v>1.2</c:v>
                </c:pt>
                <c:pt idx="605">
                  <c:v>1.2</c:v>
                </c:pt>
                <c:pt idx="606">
                  <c:v>1.18</c:v>
                </c:pt>
                <c:pt idx="607">
                  <c:v>1.1399999999999999</c:v>
                </c:pt>
                <c:pt idx="608">
                  <c:v>1.1000000000000001</c:v>
                </c:pt>
                <c:pt idx="609">
                  <c:v>1</c:v>
                </c:pt>
                <c:pt idx="610">
                  <c:v>0.92</c:v>
                </c:pt>
                <c:pt idx="611">
                  <c:v>0.9</c:v>
                </c:pt>
                <c:pt idx="612">
                  <c:v>1.03</c:v>
                </c:pt>
                <c:pt idx="613">
                  <c:v>1.1200000000000001</c:v>
                </c:pt>
                <c:pt idx="614">
                  <c:v>1.1599999999999999</c:v>
                </c:pt>
                <c:pt idx="615">
                  <c:v>1.39</c:v>
                </c:pt>
                <c:pt idx="616">
                  <c:v>1.76</c:v>
                </c:pt>
                <c:pt idx="617">
                  <c:v>1.95</c:v>
                </c:pt>
                <c:pt idx="618">
                  <c:v>2.1</c:v>
                </c:pt>
                <c:pt idx="619">
                  <c:v>2.15</c:v>
                </c:pt>
                <c:pt idx="620">
                  <c:v>2.06</c:v>
                </c:pt>
                <c:pt idx="621">
                  <c:v>2.0099999999999998</c:v>
                </c:pt>
                <c:pt idx="622">
                  <c:v>1.96</c:v>
                </c:pt>
                <c:pt idx="623">
                  <c:v>2</c:v>
                </c:pt>
                <c:pt idx="624">
                  <c:v>2.1</c:v>
                </c:pt>
                <c:pt idx="625">
                  <c:v>2.2000000000000002</c:v>
                </c:pt>
                <c:pt idx="626">
                  <c:v>2.2799999999999998</c:v>
                </c:pt>
                <c:pt idx="627">
                  <c:v>2.4</c:v>
                </c:pt>
                <c:pt idx="628">
                  <c:v>2.78</c:v>
                </c:pt>
                <c:pt idx="629">
                  <c:v>2.7</c:v>
                </c:pt>
                <c:pt idx="630">
                  <c:v>2.54</c:v>
                </c:pt>
                <c:pt idx="631">
                  <c:v>2.1800000000000002</c:v>
                </c:pt>
                <c:pt idx="632">
                  <c:v>2.02</c:v>
                </c:pt>
                <c:pt idx="633">
                  <c:v>2.1</c:v>
                </c:pt>
                <c:pt idx="634">
                  <c:v>1.88</c:v>
                </c:pt>
                <c:pt idx="635">
                  <c:v>1.68</c:v>
                </c:pt>
                <c:pt idx="636">
                  <c:v>1.54</c:v>
                </c:pt>
                <c:pt idx="637">
                  <c:v>1.49</c:v>
                </c:pt>
                <c:pt idx="638">
                  <c:v>1.36</c:v>
                </c:pt>
                <c:pt idx="639">
                  <c:v>1.34</c:v>
                </c:pt>
                <c:pt idx="640">
                  <c:v>1.29</c:v>
                </c:pt>
                <c:pt idx="641">
                  <c:v>1.3</c:v>
                </c:pt>
                <c:pt idx="642">
                  <c:v>1.25</c:v>
                </c:pt>
                <c:pt idx="643">
                  <c:v>1.1499999999999999</c:v>
                </c:pt>
                <c:pt idx="644">
                  <c:v>1.1000000000000001</c:v>
                </c:pt>
                <c:pt idx="645">
                  <c:v>1.3</c:v>
                </c:pt>
                <c:pt idx="646">
                  <c:v>1.48</c:v>
                </c:pt>
                <c:pt idx="647">
                  <c:v>1.63</c:v>
                </c:pt>
                <c:pt idx="648">
                  <c:v>1.9</c:v>
                </c:pt>
                <c:pt idx="649">
                  <c:v>2.02</c:v>
                </c:pt>
                <c:pt idx="650">
                  <c:v>2.14</c:v>
                </c:pt>
                <c:pt idx="651">
                  <c:v>1.95</c:v>
                </c:pt>
                <c:pt idx="652">
                  <c:v>2.27</c:v>
                </c:pt>
                <c:pt idx="653">
                  <c:v>2</c:v>
                </c:pt>
                <c:pt idx="654">
                  <c:v>2.15</c:v>
                </c:pt>
                <c:pt idx="655">
                  <c:v>2.3199999999999998</c:v>
                </c:pt>
                <c:pt idx="656">
                  <c:v>2.58</c:v>
                </c:pt>
                <c:pt idx="657">
                  <c:v>2.74</c:v>
                </c:pt>
                <c:pt idx="658">
                  <c:v>2.78</c:v>
                </c:pt>
                <c:pt idx="659">
                  <c:v>2.74</c:v>
                </c:pt>
                <c:pt idx="660">
                  <c:v>2.5</c:v>
                </c:pt>
                <c:pt idx="661">
                  <c:v>2.37</c:v>
                </c:pt>
                <c:pt idx="662">
                  <c:v>2.2200000000000002</c:v>
                </c:pt>
                <c:pt idx="663">
                  <c:v>2.1800000000000002</c:v>
                </c:pt>
                <c:pt idx="664">
                  <c:v>2.2000000000000002</c:v>
                </c:pt>
                <c:pt idx="665">
                  <c:v>2.2000000000000002</c:v>
                </c:pt>
                <c:pt idx="666">
                  <c:v>2.14</c:v>
                </c:pt>
                <c:pt idx="667">
                  <c:v>1.96</c:v>
                </c:pt>
                <c:pt idx="668">
                  <c:v>1.96</c:v>
                </c:pt>
                <c:pt idx="669">
                  <c:v>1.84</c:v>
                </c:pt>
                <c:pt idx="670">
                  <c:v>1.74</c:v>
                </c:pt>
                <c:pt idx="671">
                  <c:v>1.66</c:v>
                </c:pt>
                <c:pt idx="672">
                  <c:v>1.58</c:v>
                </c:pt>
                <c:pt idx="673">
                  <c:v>1.52</c:v>
                </c:pt>
                <c:pt idx="674">
                  <c:v>1.47</c:v>
                </c:pt>
                <c:pt idx="675">
                  <c:v>1.42</c:v>
                </c:pt>
                <c:pt idx="676">
                  <c:v>1.38</c:v>
                </c:pt>
                <c:pt idx="677">
                  <c:v>1.27</c:v>
                </c:pt>
                <c:pt idx="678">
                  <c:v>1.19</c:v>
                </c:pt>
                <c:pt idx="679">
                  <c:v>1.1399999999999999</c:v>
                </c:pt>
                <c:pt idx="680">
                  <c:v>1.08</c:v>
                </c:pt>
                <c:pt idx="681">
                  <c:v>1.2</c:v>
                </c:pt>
                <c:pt idx="682">
                  <c:v>1.03</c:v>
                </c:pt>
                <c:pt idx="683">
                  <c:v>0.99</c:v>
                </c:pt>
                <c:pt idx="684">
                  <c:v>0.97</c:v>
                </c:pt>
                <c:pt idx="685">
                  <c:v>0.94</c:v>
                </c:pt>
                <c:pt idx="686">
                  <c:v>0.88</c:v>
                </c:pt>
                <c:pt idx="687">
                  <c:v>0.91</c:v>
                </c:pt>
                <c:pt idx="688">
                  <c:v>0.79</c:v>
                </c:pt>
                <c:pt idx="689">
                  <c:v>0.78</c:v>
                </c:pt>
                <c:pt idx="690">
                  <c:v>0.75</c:v>
                </c:pt>
                <c:pt idx="691">
                  <c:v>0.75</c:v>
                </c:pt>
                <c:pt idx="692">
                  <c:v>0.67</c:v>
                </c:pt>
                <c:pt idx="693">
                  <c:v>0.63</c:v>
                </c:pt>
                <c:pt idx="694">
                  <c:v>0.72</c:v>
                </c:pt>
                <c:pt idx="695">
                  <c:v>0.72</c:v>
                </c:pt>
                <c:pt idx="696">
                  <c:v>0.7</c:v>
                </c:pt>
                <c:pt idx="697">
                  <c:v>0.8</c:v>
                </c:pt>
                <c:pt idx="698">
                  <c:v>0.66</c:v>
                </c:pt>
                <c:pt idx="699">
                  <c:v>0.55000000000000004</c:v>
                </c:pt>
                <c:pt idx="700">
                  <c:v>0.55000000000000004</c:v>
                </c:pt>
                <c:pt idx="701">
                  <c:v>0.66</c:v>
                </c:pt>
                <c:pt idx="702">
                  <c:v>0.56000000000000005</c:v>
                </c:pt>
                <c:pt idx="703">
                  <c:v>0.53</c:v>
                </c:pt>
                <c:pt idx="704">
                  <c:v>0.6</c:v>
                </c:pt>
                <c:pt idx="705">
                  <c:v>0.66</c:v>
                </c:pt>
                <c:pt idx="706">
                  <c:v>0.6</c:v>
                </c:pt>
                <c:pt idx="707">
                  <c:v>0.56999999999999995</c:v>
                </c:pt>
                <c:pt idx="708">
                  <c:v>0.55000000000000004</c:v>
                </c:pt>
                <c:pt idx="709">
                  <c:v>0.7</c:v>
                </c:pt>
                <c:pt idx="710">
                  <c:v>0.63</c:v>
                </c:pt>
                <c:pt idx="711">
                  <c:v>0.56000000000000005</c:v>
                </c:pt>
                <c:pt idx="712">
                  <c:v>0.56000000000000005</c:v>
                </c:pt>
                <c:pt idx="713">
                  <c:v>0.53</c:v>
                </c:pt>
                <c:pt idx="714">
                  <c:v>0.56999999999999995</c:v>
                </c:pt>
                <c:pt idx="715">
                  <c:v>0.52</c:v>
                </c:pt>
                <c:pt idx="716">
                  <c:v>0.48</c:v>
                </c:pt>
                <c:pt idx="717">
                  <c:v>0.48</c:v>
                </c:pt>
                <c:pt idx="718">
                  <c:v>0.48</c:v>
                </c:pt>
                <c:pt idx="719">
                  <c:v>0.45</c:v>
                </c:pt>
                <c:pt idx="720">
                  <c:v>0.45</c:v>
                </c:pt>
                <c:pt idx="721">
                  <c:v>0.45</c:v>
                </c:pt>
                <c:pt idx="722">
                  <c:v>0.45</c:v>
                </c:pt>
                <c:pt idx="723">
                  <c:v>0.43</c:v>
                </c:pt>
                <c:pt idx="724">
                  <c:v>0.43</c:v>
                </c:pt>
                <c:pt idx="725">
                  <c:v>0.43</c:v>
                </c:pt>
                <c:pt idx="726">
                  <c:v>0.43</c:v>
                </c:pt>
                <c:pt idx="727">
                  <c:v>0.43</c:v>
                </c:pt>
                <c:pt idx="728">
                  <c:v>0.43</c:v>
                </c:pt>
                <c:pt idx="729">
                  <c:v>0.37</c:v>
                </c:pt>
                <c:pt idx="730">
                  <c:v>0.32</c:v>
                </c:pt>
                <c:pt idx="731">
                  <c:v>0.3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0207-4427-8F15-19559700037F}"/>
            </c:ext>
          </c:extLst>
        </c:ser>
        <c:ser>
          <c:idx val="18"/>
          <c:order val="1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0.3</c:v>
                </c:pt>
                <c:pt idx="1">
                  <c:v>0.35</c:v>
                </c:pt>
                <c:pt idx="2">
                  <c:v>0.4</c:v>
                </c:pt>
                <c:pt idx="3">
                  <c:v>0.45</c:v>
                </c:pt>
                <c:pt idx="4">
                  <c:v>0.48</c:v>
                </c:pt>
                <c:pt idx="5">
                  <c:v>0.52</c:v>
                </c:pt>
                <c:pt idx="6">
                  <c:v>0.55000000000000004</c:v>
                </c:pt>
                <c:pt idx="7">
                  <c:v>0.56999999999999995</c:v>
                </c:pt>
                <c:pt idx="8">
                  <c:v>0.6</c:v>
                </c:pt>
                <c:pt idx="9">
                  <c:v>0.62</c:v>
                </c:pt>
                <c:pt idx="10">
                  <c:v>0.62</c:v>
                </c:pt>
                <c:pt idx="11">
                  <c:v>0.54</c:v>
                </c:pt>
                <c:pt idx="12">
                  <c:v>0.52</c:v>
                </c:pt>
                <c:pt idx="13">
                  <c:v>0.5</c:v>
                </c:pt>
                <c:pt idx="14">
                  <c:v>0.54</c:v>
                </c:pt>
                <c:pt idx="15">
                  <c:v>0.48</c:v>
                </c:pt>
                <c:pt idx="16">
                  <c:v>0.46</c:v>
                </c:pt>
                <c:pt idx="17">
                  <c:v>0.45</c:v>
                </c:pt>
                <c:pt idx="18">
                  <c:v>0.45</c:v>
                </c:pt>
                <c:pt idx="19">
                  <c:v>0.53</c:v>
                </c:pt>
                <c:pt idx="20">
                  <c:v>0.62</c:v>
                </c:pt>
                <c:pt idx="21">
                  <c:v>0.67</c:v>
                </c:pt>
                <c:pt idx="22">
                  <c:v>0.7</c:v>
                </c:pt>
                <c:pt idx="23">
                  <c:v>0.68</c:v>
                </c:pt>
                <c:pt idx="24">
                  <c:v>0.66</c:v>
                </c:pt>
                <c:pt idx="25">
                  <c:v>0.75</c:v>
                </c:pt>
                <c:pt idx="26">
                  <c:v>0.9</c:v>
                </c:pt>
                <c:pt idx="27">
                  <c:v>0.9</c:v>
                </c:pt>
                <c:pt idx="28">
                  <c:v>0.9</c:v>
                </c:pt>
                <c:pt idx="29">
                  <c:v>0.83</c:v>
                </c:pt>
                <c:pt idx="30">
                  <c:v>0.74</c:v>
                </c:pt>
                <c:pt idx="31">
                  <c:v>0.7</c:v>
                </c:pt>
                <c:pt idx="32">
                  <c:v>0.65</c:v>
                </c:pt>
                <c:pt idx="33">
                  <c:v>0.6</c:v>
                </c:pt>
                <c:pt idx="34">
                  <c:v>0.5</c:v>
                </c:pt>
                <c:pt idx="35">
                  <c:v>0.52</c:v>
                </c:pt>
                <c:pt idx="36">
                  <c:v>0.52</c:v>
                </c:pt>
                <c:pt idx="37">
                  <c:v>0.5</c:v>
                </c:pt>
                <c:pt idx="38">
                  <c:v>0.47</c:v>
                </c:pt>
                <c:pt idx="39">
                  <c:v>0.43</c:v>
                </c:pt>
                <c:pt idx="40">
                  <c:v>0.38</c:v>
                </c:pt>
                <c:pt idx="41">
                  <c:v>0.35</c:v>
                </c:pt>
                <c:pt idx="42">
                  <c:v>0.35</c:v>
                </c:pt>
                <c:pt idx="43">
                  <c:v>0.33</c:v>
                </c:pt>
                <c:pt idx="44">
                  <c:v>0.3</c:v>
                </c:pt>
                <c:pt idx="45">
                  <c:v>0.32</c:v>
                </c:pt>
                <c:pt idx="46">
                  <c:v>0.34</c:v>
                </c:pt>
                <c:pt idx="47">
                  <c:v>0.35</c:v>
                </c:pt>
                <c:pt idx="48">
                  <c:v>0.35</c:v>
                </c:pt>
                <c:pt idx="49">
                  <c:v>0.42</c:v>
                </c:pt>
                <c:pt idx="50">
                  <c:v>0.5</c:v>
                </c:pt>
                <c:pt idx="51">
                  <c:v>0.46</c:v>
                </c:pt>
                <c:pt idx="52">
                  <c:v>0.42</c:v>
                </c:pt>
                <c:pt idx="53">
                  <c:v>0.37</c:v>
                </c:pt>
                <c:pt idx="54">
                  <c:v>0.37</c:v>
                </c:pt>
                <c:pt idx="55">
                  <c:v>0.32</c:v>
                </c:pt>
                <c:pt idx="56">
                  <c:v>0.3</c:v>
                </c:pt>
                <c:pt idx="57">
                  <c:v>0.3</c:v>
                </c:pt>
                <c:pt idx="58">
                  <c:v>0.3</c:v>
                </c:pt>
                <c:pt idx="59">
                  <c:v>0.28000000000000003</c:v>
                </c:pt>
                <c:pt idx="60">
                  <c:v>0.43</c:v>
                </c:pt>
                <c:pt idx="61">
                  <c:v>0.43</c:v>
                </c:pt>
                <c:pt idx="62">
                  <c:v>0.36</c:v>
                </c:pt>
                <c:pt idx="63">
                  <c:v>0.28000000000000003</c:v>
                </c:pt>
                <c:pt idx="64">
                  <c:v>0.28000000000000003</c:v>
                </c:pt>
                <c:pt idx="65">
                  <c:v>0.28000000000000003</c:v>
                </c:pt>
                <c:pt idx="66">
                  <c:v>0.28000000000000003</c:v>
                </c:pt>
                <c:pt idx="67">
                  <c:v>0.32</c:v>
                </c:pt>
                <c:pt idx="68">
                  <c:v>0.32</c:v>
                </c:pt>
                <c:pt idx="69">
                  <c:v>0.28000000000000003</c:v>
                </c:pt>
                <c:pt idx="70">
                  <c:v>0.26</c:v>
                </c:pt>
                <c:pt idx="71">
                  <c:v>0.28000000000000003</c:v>
                </c:pt>
                <c:pt idx="72">
                  <c:v>0.32</c:v>
                </c:pt>
                <c:pt idx="73">
                  <c:v>0.26</c:v>
                </c:pt>
                <c:pt idx="74">
                  <c:v>0.28000000000000003</c:v>
                </c:pt>
                <c:pt idx="75">
                  <c:v>0.3</c:v>
                </c:pt>
                <c:pt idx="76">
                  <c:v>0.34</c:v>
                </c:pt>
                <c:pt idx="77">
                  <c:v>0.39</c:v>
                </c:pt>
                <c:pt idx="78">
                  <c:v>0.42</c:v>
                </c:pt>
                <c:pt idx="79">
                  <c:v>0.45</c:v>
                </c:pt>
                <c:pt idx="80">
                  <c:v>0.42</c:v>
                </c:pt>
                <c:pt idx="81">
                  <c:v>0.38</c:v>
                </c:pt>
                <c:pt idx="82">
                  <c:v>0.34</c:v>
                </c:pt>
                <c:pt idx="83">
                  <c:v>0.32</c:v>
                </c:pt>
                <c:pt idx="84">
                  <c:v>0.3</c:v>
                </c:pt>
                <c:pt idx="85">
                  <c:v>0.28000000000000003</c:v>
                </c:pt>
                <c:pt idx="86">
                  <c:v>0.28000000000000003</c:v>
                </c:pt>
                <c:pt idx="87">
                  <c:v>0.39</c:v>
                </c:pt>
                <c:pt idx="88">
                  <c:v>0.35</c:v>
                </c:pt>
                <c:pt idx="89">
                  <c:v>0.35</c:v>
                </c:pt>
                <c:pt idx="90">
                  <c:v>0.38</c:v>
                </c:pt>
                <c:pt idx="91">
                  <c:v>0.4</c:v>
                </c:pt>
                <c:pt idx="92">
                  <c:v>0.4</c:v>
                </c:pt>
                <c:pt idx="93">
                  <c:v>0.4</c:v>
                </c:pt>
                <c:pt idx="94">
                  <c:v>0.44</c:v>
                </c:pt>
                <c:pt idx="95">
                  <c:v>0.36</c:v>
                </c:pt>
                <c:pt idx="96">
                  <c:v>0.34</c:v>
                </c:pt>
                <c:pt idx="97">
                  <c:v>0.34</c:v>
                </c:pt>
                <c:pt idx="98">
                  <c:v>0.34</c:v>
                </c:pt>
                <c:pt idx="99">
                  <c:v>0.36</c:v>
                </c:pt>
                <c:pt idx="100">
                  <c:v>0.33</c:v>
                </c:pt>
                <c:pt idx="101">
                  <c:v>0.3</c:v>
                </c:pt>
                <c:pt idx="102">
                  <c:v>0.34</c:v>
                </c:pt>
                <c:pt idx="103">
                  <c:v>0.42</c:v>
                </c:pt>
                <c:pt idx="104">
                  <c:v>0.68</c:v>
                </c:pt>
                <c:pt idx="105">
                  <c:v>0.86</c:v>
                </c:pt>
                <c:pt idx="106">
                  <c:v>0.75</c:v>
                </c:pt>
                <c:pt idx="107">
                  <c:v>0.67</c:v>
                </c:pt>
                <c:pt idx="108">
                  <c:v>0.56000000000000005</c:v>
                </c:pt>
                <c:pt idx="109">
                  <c:v>0.65</c:v>
                </c:pt>
                <c:pt idx="110">
                  <c:v>0.86</c:v>
                </c:pt>
                <c:pt idx="111">
                  <c:v>0.9</c:v>
                </c:pt>
                <c:pt idx="112">
                  <c:v>0.92</c:v>
                </c:pt>
                <c:pt idx="113">
                  <c:v>1</c:v>
                </c:pt>
                <c:pt idx="114">
                  <c:v>0.93</c:v>
                </c:pt>
                <c:pt idx="115">
                  <c:v>0.9</c:v>
                </c:pt>
                <c:pt idx="116">
                  <c:v>0.88</c:v>
                </c:pt>
                <c:pt idx="117">
                  <c:v>0.92</c:v>
                </c:pt>
                <c:pt idx="118">
                  <c:v>0.92</c:v>
                </c:pt>
                <c:pt idx="119">
                  <c:v>0.9</c:v>
                </c:pt>
                <c:pt idx="120">
                  <c:v>0.88</c:v>
                </c:pt>
                <c:pt idx="121">
                  <c:v>0.88</c:v>
                </c:pt>
                <c:pt idx="122">
                  <c:v>0.82</c:v>
                </c:pt>
                <c:pt idx="123">
                  <c:v>0.8</c:v>
                </c:pt>
                <c:pt idx="124">
                  <c:v>0.78</c:v>
                </c:pt>
                <c:pt idx="125">
                  <c:v>0.7</c:v>
                </c:pt>
                <c:pt idx="126">
                  <c:v>0.62</c:v>
                </c:pt>
                <c:pt idx="127">
                  <c:v>0.72</c:v>
                </c:pt>
                <c:pt idx="128">
                  <c:v>0.75</c:v>
                </c:pt>
                <c:pt idx="129">
                  <c:v>0.7</c:v>
                </c:pt>
                <c:pt idx="130">
                  <c:v>0.88</c:v>
                </c:pt>
                <c:pt idx="131">
                  <c:v>1.06</c:v>
                </c:pt>
                <c:pt idx="132">
                  <c:v>1.26</c:v>
                </c:pt>
                <c:pt idx="133">
                  <c:v>1.33</c:v>
                </c:pt>
                <c:pt idx="134">
                  <c:v>1.3</c:v>
                </c:pt>
                <c:pt idx="135">
                  <c:v>1.31</c:v>
                </c:pt>
                <c:pt idx="136">
                  <c:v>1.3</c:v>
                </c:pt>
                <c:pt idx="137">
                  <c:v>1.49</c:v>
                </c:pt>
                <c:pt idx="138">
                  <c:v>1.7</c:v>
                </c:pt>
                <c:pt idx="139">
                  <c:v>1.63</c:v>
                </c:pt>
                <c:pt idx="140">
                  <c:v>1.58</c:v>
                </c:pt>
                <c:pt idx="141">
                  <c:v>1.42</c:v>
                </c:pt>
                <c:pt idx="142">
                  <c:v>1.31</c:v>
                </c:pt>
                <c:pt idx="143">
                  <c:v>1.4</c:v>
                </c:pt>
                <c:pt idx="144">
                  <c:v>1.48</c:v>
                </c:pt>
                <c:pt idx="145">
                  <c:v>1.62</c:v>
                </c:pt>
                <c:pt idx="146">
                  <c:v>1.68</c:v>
                </c:pt>
                <c:pt idx="147">
                  <c:v>1.75</c:v>
                </c:pt>
                <c:pt idx="148">
                  <c:v>1.68</c:v>
                </c:pt>
                <c:pt idx="149">
                  <c:v>1.73</c:v>
                </c:pt>
                <c:pt idx="150">
                  <c:v>1.78</c:v>
                </c:pt>
                <c:pt idx="151">
                  <c:v>1.72</c:v>
                </c:pt>
                <c:pt idx="152">
                  <c:v>1.67</c:v>
                </c:pt>
                <c:pt idx="153">
                  <c:v>1.76</c:v>
                </c:pt>
                <c:pt idx="154">
                  <c:v>1.9</c:v>
                </c:pt>
                <c:pt idx="155">
                  <c:v>2.0299999999999998</c:v>
                </c:pt>
                <c:pt idx="156">
                  <c:v>2</c:v>
                </c:pt>
                <c:pt idx="157">
                  <c:v>1.98</c:v>
                </c:pt>
                <c:pt idx="158">
                  <c:v>2.06</c:v>
                </c:pt>
                <c:pt idx="159">
                  <c:v>2.2000000000000002</c:v>
                </c:pt>
                <c:pt idx="160">
                  <c:v>2.4500000000000002</c:v>
                </c:pt>
                <c:pt idx="161">
                  <c:v>2.33</c:v>
                </c:pt>
                <c:pt idx="162">
                  <c:v>2.2200000000000002</c:v>
                </c:pt>
                <c:pt idx="163">
                  <c:v>2.08</c:v>
                </c:pt>
                <c:pt idx="164">
                  <c:v>1.99</c:v>
                </c:pt>
                <c:pt idx="165">
                  <c:v>1.86</c:v>
                </c:pt>
                <c:pt idx="166">
                  <c:v>1.82</c:v>
                </c:pt>
                <c:pt idx="167">
                  <c:v>1.86</c:v>
                </c:pt>
                <c:pt idx="168">
                  <c:v>1.78</c:v>
                </c:pt>
                <c:pt idx="169">
                  <c:v>1.72</c:v>
                </c:pt>
                <c:pt idx="170">
                  <c:v>1.85</c:v>
                </c:pt>
                <c:pt idx="171">
                  <c:v>1.65</c:v>
                </c:pt>
                <c:pt idx="172">
                  <c:v>1.58</c:v>
                </c:pt>
                <c:pt idx="173">
                  <c:v>1.58</c:v>
                </c:pt>
                <c:pt idx="174">
                  <c:v>1.58</c:v>
                </c:pt>
                <c:pt idx="175">
                  <c:v>1.53</c:v>
                </c:pt>
                <c:pt idx="176">
                  <c:v>1.48</c:v>
                </c:pt>
                <c:pt idx="177">
                  <c:v>1.42</c:v>
                </c:pt>
                <c:pt idx="178">
                  <c:v>1.36</c:v>
                </c:pt>
                <c:pt idx="179">
                  <c:v>1.32</c:v>
                </c:pt>
                <c:pt idx="180">
                  <c:v>1.28</c:v>
                </c:pt>
                <c:pt idx="181">
                  <c:v>1.37</c:v>
                </c:pt>
                <c:pt idx="182">
                  <c:v>1.47</c:v>
                </c:pt>
                <c:pt idx="183">
                  <c:v>1.55</c:v>
                </c:pt>
                <c:pt idx="184">
                  <c:v>1.6</c:v>
                </c:pt>
                <c:pt idx="185">
                  <c:v>1.75</c:v>
                </c:pt>
                <c:pt idx="186">
                  <c:v>1.95</c:v>
                </c:pt>
                <c:pt idx="187">
                  <c:v>2.11</c:v>
                </c:pt>
                <c:pt idx="188">
                  <c:v>2.1800000000000002</c:v>
                </c:pt>
                <c:pt idx="189">
                  <c:v>2.35</c:v>
                </c:pt>
                <c:pt idx="190">
                  <c:v>2.69</c:v>
                </c:pt>
                <c:pt idx="191">
                  <c:v>2.8</c:v>
                </c:pt>
                <c:pt idx="192">
                  <c:v>2.75</c:v>
                </c:pt>
                <c:pt idx="193">
                  <c:v>2.58</c:v>
                </c:pt>
                <c:pt idx="194">
                  <c:v>2.38</c:v>
                </c:pt>
                <c:pt idx="195">
                  <c:v>2.2599999999999998</c:v>
                </c:pt>
                <c:pt idx="196">
                  <c:v>2.14</c:v>
                </c:pt>
                <c:pt idx="197">
                  <c:v>2.02</c:v>
                </c:pt>
                <c:pt idx="198">
                  <c:v>1.95</c:v>
                </c:pt>
                <c:pt idx="199">
                  <c:v>1.98</c:v>
                </c:pt>
                <c:pt idx="200">
                  <c:v>2.02</c:v>
                </c:pt>
                <c:pt idx="201">
                  <c:v>2.1800000000000002</c:v>
                </c:pt>
                <c:pt idx="202">
                  <c:v>2.2400000000000002</c:v>
                </c:pt>
                <c:pt idx="203">
                  <c:v>2.37</c:v>
                </c:pt>
                <c:pt idx="204">
                  <c:v>2.48</c:v>
                </c:pt>
                <c:pt idx="205">
                  <c:v>2.8</c:v>
                </c:pt>
                <c:pt idx="206">
                  <c:v>3.36</c:v>
                </c:pt>
                <c:pt idx="207">
                  <c:v>4.0199999999999996</c:v>
                </c:pt>
                <c:pt idx="208">
                  <c:v>4.3499999999999996</c:v>
                </c:pt>
                <c:pt idx="209">
                  <c:v>4.5</c:v>
                </c:pt>
                <c:pt idx="210">
                  <c:v>4.46</c:v>
                </c:pt>
                <c:pt idx="211">
                  <c:v>4.29</c:v>
                </c:pt>
                <c:pt idx="212">
                  <c:v>4.18</c:v>
                </c:pt>
                <c:pt idx="213">
                  <c:v>4.03</c:v>
                </c:pt>
                <c:pt idx="214">
                  <c:v>3.92</c:v>
                </c:pt>
                <c:pt idx="215">
                  <c:v>3.8</c:v>
                </c:pt>
                <c:pt idx="216">
                  <c:v>3.74</c:v>
                </c:pt>
                <c:pt idx="217">
                  <c:v>3.5</c:v>
                </c:pt>
                <c:pt idx="218">
                  <c:v>3.38</c:v>
                </c:pt>
                <c:pt idx="219">
                  <c:v>3.15</c:v>
                </c:pt>
                <c:pt idx="220">
                  <c:v>2.85</c:v>
                </c:pt>
                <c:pt idx="221">
                  <c:v>2.66</c:v>
                </c:pt>
                <c:pt idx="222">
                  <c:v>2.5099999999999998</c:v>
                </c:pt>
                <c:pt idx="223">
                  <c:v>2.39</c:v>
                </c:pt>
                <c:pt idx="224">
                  <c:v>2.2799999999999998</c:v>
                </c:pt>
                <c:pt idx="225">
                  <c:v>2.19</c:v>
                </c:pt>
                <c:pt idx="226">
                  <c:v>2.11</c:v>
                </c:pt>
                <c:pt idx="227">
                  <c:v>2.1800000000000002</c:v>
                </c:pt>
                <c:pt idx="228">
                  <c:v>2.09</c:v>
                </c:pt>
                <c:pt idx="229">
                  <c:v>2.15</c:v>
                </c:pt>
                <c:pt idx="230">
                  <c:v>2.1800000000000002</c:v>
                </c:pt>
                <c:pt idx="231">
                  <c:v>2.2999999999999998</c:v>
                </c:pt>
                <c:pt idx="232">
                  <c:v>2.23</c:v>
                </c:pt>
                <c:pt idx="233">
                  <c:v>2.13</c:v>
                </c:pt>
                <c:pt idx="234">
                  <c:v>2.33</c:v>
                </c:pt>
                <c:pt idx="235">
                  <c:v>2.6</c:v>
                </c:pt>
                <c:pt idx="236">
                  <c:v>2.88</c:v>
                </c:pt>
                <c:pt idx="237">
                  <c:v>2.91</c:v>
                </c:pt>
                <c:pt idx="238">
                  <c:v>3.31</c:v>
                </c:pt>
                <c:pt idx="239">
                  <c:v>3.5</c:v>
                </c:pt>
                <c:pt idx="240">
                  <c:v>3.65</c:v>
                </c:pt>
                <c:pt idx="241">
                  <c:v>4</c:v>
                </c:pt>
                <c:pt idx="242">
                  <c:v>4.42</c:v>
                </c:pt>
                <c:pt idx="243">
                  <c:v>4.5</c:v>
                </c:pt>
                <c:pt idx="244">
                  <c:v>4.3</c:v>
                </c:pt>
                <c:pt idx="245">
                  <c:v>4.5999999999999996</c:v>
                </c:pt>
                <c:pt idx="246">
                  <c:v>4.58</c:v>
                </c:pt>
                <c:pt idx="247">
                  <c:v>4.53</c:v>
                </c:pt>
                <c:pt idx="248">
                  <c:v>4.82</c:v>
                </c:pt>
                <c:pt idx="249">
                  <c:v>4.7300000000000004</c:v>
                </c:pt>
                <c:pt idx="250">
                  <c:v>4.63</c:v>
                </c:pt>
                <c:pt idx="251">
                  <c:v>4.4000000000000004</c:v>
                </c:pt>
                <c:pt idx="252">
                  <c:v>4.12</c:v>
                </c:pt>
                <c:pt idx="253">
                  <c:v>3.99</c:v>
                </c:pt>
                <c:pt idx="254">
                  <c:v>3.98</c:v>
                </c:pt>
                <c:pt idx="255">
                  <c:v>3.75</c:v>
                </c:pt>
                <c:pt idx="256">
                  <c:v>3.63</c:v>
                </c:pt>
                <c:pt idx="257">
                  <c:v>3.84</c:v>
                </c:pt>
                <c:pt idx="258">
                  <c:v>4.0999999999999996</c:v>
                </c:pt>
                <c:pt idx="259">
                  <c:v>4.9800000000000004</c:v>
                </c:pt>
                <c:pt idx="260">
                  <c:v>5.38</c:v>
                </c:pt>
                <c:pt idx="261">
                  <c:v>5.62</c:v>
                </c:pt>
                <c:pt idx="262">
                  <c:v>5.7</c:v>
                </c:pt>
                <c:pt idx="263">
                  <c:v>5.7</c:v>
                </c:pt>
                <c:pt idx="264">
                  <c:v>5.82</c:v>
                </c:pt>
                <c:pt idx="265">
                  <c:v>5.7</c:v>
                </c:pt>
                <c:pt idx="266">
                  <c:v>5.45</c:v>
                </c:pt>
                <c:pt idx="267">
                  <c:v>5.15</c:v>
                </c:pt>
                <c:pt idx="268">
                  <c:v>4.6500000000000004</c:v>
                </c:pt>
                <c:pt idx="269">
                  <c:v>4.25</c:v>
                </c:pt>
                <c:pt idx="270">
                  <c:v>3.98</c:v>
                </c:pt>
                <c:pt idx="271">
                  <c:v>3.78</c:v>
                </c:pt>
                <c:pt idx="272">
                  <c:v>3.5</c:v>
                </c:pt>
                <c:pt idx="273">
                  <c:v>3.48</c:v>
                </c:pt>
                <c:pt idx="274">
                  <c:v>3.48</c:v>
                </c:pt>
                <c:pt idx="275">
                  <c:v>3.42</c:v>
                </c:pt>
                <c:pt idx="276">
                  <c:v>3.38</c:v>
                </c:pt>
                <c:pt idx="277">
                  <c:v>3.27</c:v>
                </c:pt>
                <c:pt idx="278">
                  <c:v>3.18</c:v>
                </c:pt>
                <c:pt idx="279">
                  <c:v>3.13</c:v>
                </c:pt>
                <c:pt idx="280">
                  <c:v>3.33</c:v>
                </c:pt>
                <c:pt idx="281">
                  <c:v>3.42</c:v>
                </c:pt>
                <c:pt idx="282">
                  <c:v>3.2</c:v>
                </c:pt>
                <c:pt idx="283">
                  <c:v>3</c:v>
                </c:pt>
                <c:pt idx="284">
                  <c:v>2.86</c:v>
                </c:pt>
                <c:pt idx="285">
                  <c:v>2.75</c:v>
                </c:pt>
                <c:pt idx="286">
                  <c:v>2.63</c:v>
                </c:pt>
                <c:pt idx="287">
                  <c:v>2.5</c:v>
                </c:pt>
                <c:pt idx="288">
                  <c:v>2.4500000000000002</c:v>
                </c:pt>
                <c:pt idx="289">
                  <c:v>2.36</c:v>
                </c:pt>
                <c:pt idx="290">
                  <c:v>2.3199999999999998</c:v>
                </c:pt>
                <c:pt idx="291">
                  <c:v>2.2400000000000002</c:v>
                </c:pt>
                <c:pt idx="292">
                  <c:v>2.1800000000000002</c:v>
                </c:pt>
                <c:pt idx="293">
                  <c:v>2.2999999999999998</c:v>
                </c:pt>
                <c:pt idx="294">
                  <c:v>2.5</c:v>
                </c:pt>
                <c:pt idx="295">
                  <c:v>2.4500000000000002</c:v>
                </c:pt>
                <c:pt idx="296">
                  <c:v>2.4</c:v>
                </c:pt>
                <c:pt idx="297">
                  <c:v>2.56</c:v>
                </c:pt>
                <c:pt idx="298">
                  <c:v>2.6</c:v>
                </c:pt>
                <c:pt idx="299">
                  <c:v>2.6</c:v>
                </c:pt>
                <c:pt idx="300">
                  <c:v>2.5499999999999998</c:v>
                </c:pt>
                <c:pt idx="301">
                  <c:v>2.82</c:v>
                </c:pt>
                <c:pt idx="302">
                  <c:v>2.65</c:v>
                </c:pt>
                <c:pt idx="303">
                  <c:v>2.65</c:v>
                </c:pt>
                <c:pt idx="304">
                  <c:v>2.96</c:v>
                </c:pt>
                <c:pt idx="305">
                  <c:v>3.15</c:v>
                </c:pt>
                <c:pt idx="306">
                  <c:v>3.31</c:v>
                </c:pt>
                <c:pt idx="307">
                  <c:v>3.4</c:v>
                </c:pt>
                <c:pt idx="308">
                  <c:v>3.5</c:v>
                </c:pt>
                <c:pt idx="309">
                  <c:v>3.24</c:v>
                </c:pt>
                <c:pt idx="310">
                  <c:v>2.9</c:v>
                </c:pt>
                <c:pt idx="311">
                  <c:v>2.8</c:v>
                </c:pt>
                <c:pt idx="312">
                  <c:v>2.68</c:v>
                </c:pt>
                <c:pt idx="313">
                  <c:v>2.6</c:v>
                </c:pt>
                <c:pt idx="314">
                  <c:v>2.6</c:v>
                </c:pt>
                <c:pt idx="315">
                  <c:v>2.54</c:v>
                </c:pt>
                <c:pt idx="316">
                  <c:v>2.68</c:v>
                </c:pt>
                <c:pt idx="317">
                  <c:v>2.72</c:v>
                </c:pt>
                <c:pt idx="318">
                  <c:v>2.78</c:v>
                </c:pt>
                <c:pt idx="319">
                  <c:v>2.8</c:v>
                </c:pt>
                <c:pt idx="320">
                  <c:v>2.74</c:v>
                </c:pt>
                <c:pt idx="321">
                  <c:v>2.7</c:v>
                </c:pt>
                <c:pt idx="322">
                  <c:v>2.7</c:v>
                </c:pt>
                <c:pt idx="323">
                  <c:v>2.74</c:v>
                </c:pt>
                <c:pt idx="324">
                  <c:v>2.78</c:v>
                </c:pt>
                <c:pt idx="325">
                  <c:v>2.65</c:v>
                </c:pt>
                <c:pt idx="326">
                  <c:v>2.54</c:v>
                </c:pt>
                <c:pt idx="327">
                  <c:v>2.4500000000000002</c:v>
                </c:pt>
                <c:pt idx="328">
                  <c:v>2.39</c:v>
                </c:pt>
                <c:pt idx="329">
                  <c:v>2.33</c:v>
                </c:pt>
                <c:pt idx="330">
                  <c:v>2.2999999999999998</c:v>
                </c:pt>
                <c:pt idx="331">
                  <c:v>2.2799999999999998</c:v>
                </c:pt>
                <c:pt idx="332">
                  <c:v>2.25</c:v>
                </c:pt>
                <c:pt idx="333">
                  <c:v>2.12</c:v>
                </c:pt>
                <c:pt idx="334">
                  <c:v>2.06</c:v>
                </c:pt>
                <c:pt idx="335">
                  <c:v>2.12</c:v>
                </c:pt>
                <c:pt idx="336">
                  <c:v>2.12</c:v>
                </c:pt>
                <c:pt idx="337">
                  <c:v>2.2400000000000002</c:v>
                </c:pt>
                <c:pt idx="338">
                  <c:v>2.2799999999999998</c:v>
                </c:pt>
                <c:pt idx="339">
                  <c:v>2.04</c:v>
                </c:pt>
                <c:pt idx="340">
                  <c:v>2.04</c:v>
                </c:pt>
                <c:pt idx="341">
                  <c:v>2.1800000000000002</c:v>
                </c:pt>
                <c:pt idx="342">
                  <c:v>2.2000000000000002</c:v>
                </c:pt>
                <c:pt idx="343">
                  <c:v>2.2999999999999998</c:v>
                </c:pt>
                <c:pt idx="344">
                  <c:v>2.5</c:v>
                </c:pt>
                <c:pt idx="345">
                  <c:v>2.82</c:v>
                </c:pt>
                <c:pt idx="346">
                  <c:v>2.7</c:v>
                </c:pt>
                <c:pt idx="347">
                  <c:v>2.63</c:v>
                </c:pt>
                <c:pt idx="348">
                  <c:v>2.5499999999999998</c:v>
                </c:pt>
                <c:pt idx="349">
                  <c:v>2.46</c:v>
                </c:pt>
                <c:pt idx="350">
                  <c:v>2.4</c:v>
                </c:pt>
                <c:pt idx="351">
                  <c:v>2.3199999999999998</c:v>
                </c:pt>
                <c:pt idx="352">
                  <c:v>2.2599999999999998</c:v>
                </c:pt>
                <c:pt idx="353">
                  <c:v>2.2799999999999998</c:v>
                </c:pt>
                <c:pt idx="354">
                  <c:v>2.2400000000000002</c:v>
                </c:pt>
                <c:pt idx="355">
                  <c:v>2.2200000000000002</c:v>
                </c:pt>
                <c:pt idx="356">
                  <c:v>2.2999999999999998</c:v>
                </c:pt>
                <c:pt idx="357">
                  <c:v>2.37</c:v>
                </c:pt>
                <c:pt idx="358">
                  <c:v>2.4</c:v>
                </c:pt>
                <c:pt idx="359">
                  <c:v>2.52</c:v>
                </c:pt>
                <c:pt idx="360">
                  <c:v>2.4300000000000002</c:v>
                </c:pt>
                <c:pt idx="361">
                  <c:v>2.2999999999999998</c:v>
                </c:pt>
                <c:pt idx="362">
                  <c:v>2.0499999999999998</c:v>
                </c:pt>
                <c:pt idx="363">
                  <c:v>1.95</c:v>
                </c:pt>
                <c:pt idx="364">
                  <c:v>1.8</c:v>
                </c:pt>
                <c:pt idx="365">
                  <c:v>1.95</c:v>
                </c:pt>
                <c:pt idx="366">
                  <c:v>2.54</c:v>
                </c:pt>
                <c:pt idx="367">
                  <c:v>2.4</c:v>
                </c:pt>
                <c:pt idx="368">
                  <c:v>2.8</c:v>
                </c:pt>
                <c:pt idx="369">
                  <c:v>2.67</c:v>
                </c:pt>
                <c:pt idx="370">
                  <c:v>2.58</c:v>
                </c:pt>
                <c:pt idx="371">
                  <c:v>2.7</c:v>
                </c:pt>
                <c:pt idx="372">
                  <c:v>2.4500000000000002</c:v>
                </c:pt>
                <c:pt idx="373">
                  <c:v>2.4</c:v>
                </c:pt>
                <c:pt idx="374">
                  <c:v>2.5099999999999998</c:v>
                </c:pt>
                <c:pt idx="375">
                  <c:v>2.58</c:v>
                </c:pt>
                <c:pt idx="376">
                  <c:v>2.68</c:v>
                </c:pt>
                <c:pt idx="377">
                  <c:v>2.58</c:v>
                </c:pt>
                <c:pt idx="378">
                  <c:v>2.5</c:v>
                </c:pt>
                <c:pt idx="379">
                  <c:v>2.37</c:v>
                </c:pt>
                <c:pt idx="380">
                  <c:v>2.1800000000000002</c:v>
                </c:pt>
                <c:pt idx="381">
                  <c:v>2.08</c:v>
                </c:pt>
                <c:pt idx="382">
                  <c:v>1.92</c:v>
                </c:pt>
                <c:pt idx="383">
                  <c:v>1.84</c:v>
                </c:pt>
                <c:pt idx="384">
                  <c:v>1.76</c:v>
                </c:pt>
                <c:pt idx="385">
                  <c:v>1.65</c:v>
                </c:pt>
                <c:pt idx="386">
                  <c:v>1.5</c:v>
                </c:pt>
                <c:pt idx="387">
                  <c:v>1.42</c:v>
                </c:pt>
                <c:pt idx="388">
                  <c:v>1.37</c:v>
                </c:pt>
                <c:pt idx="389">
                  <c:v>1.42</c:v>
                </c:pt>
                <c:pt idx="390">
                  <c:v>1.42</c:v>
                </c:pt>
                <c:pt idx="391">
                  <c:v>1.38</c:v>
                </c:pt>
                <c:pt idx="392">
                  <c:v>1.35</c:v>
                </c:pt>
                <c:pt idx="393">
                  <c:v>1.33</c:v>
                </c:pt>
                <c:pt idx="394">
                  <c:v>1.29</c:v>
                </c:pt>
                <c:pt idx="395">
                  <c:v>1.65</c:v>
                </c:pt>
                <c:pt idx="396">
                  <c:v>1.42</c:v>
                </c:pt>
                <c:pt idx="397">
                  <c:v>1.35</c:v>
                </c:pt>
                <c:pt idx="398">
                  <c:v>1.33</c:v>
                </c:pt>
                <c:pt idx="399">
                  <c:v>1.37</c:v>
                </c:pt>
                <c:pt idx="400">
                  <c:v>1.39</c:v>
                </c:pt>
                <c:pt idx="401">
                  <c:v>1.35</c:v>
                </c:pt>
                <c:pt idx="402">
                  <c:v>1.3</c:v>
                </c:pt>
                <c:pt idx="403">
                  <c:v>1.3</c:v>
                </c:pt>
                <c:pt idx="404">
                  <c:v>1.35</c:v>
                </c:pt>
                <c:pt idx="405">
                  <c:v>1.4</c:v>
                </c:pt>
                <c:pt idx="406">
                  <c:v>1.48</c:v>
                </c:pt>
                <c:pt idx="407">
                  <c:v>1.52</c:v>
                </c:pt>
                <c:pt idx="408">
                  <c:v>1.49</c:v>
                </c:pt>
                <c:pt idx="409">
                  <c:v>1.47</c:v>
                </c:pt>
                <c:pt idx="410">
                  <c:v>1.4</c:v>
                </c:pt>
                <c:pt idx="411">
                  <c:v>1.46</c:v>
                </c:pt>
                <c:pt idx="412">
                  <c:v>1.55</c:v>
                </c:pt>
                <c:pt idx="413">
                  <c:v>1.58</c:v>
                </c:pt>
                <c:pt idx="414">
                  <c:v>1.72</c:v>
                </c:pt>
                <c:pt idx="415">
                  <c:v>1.67</c:v>
                </c:pt>
                <c:pt idx="416">
                  <c:v>1.6</c:v>
                </c:pt>
                <c:pt idx="417">
                  <c:v>1.78</c:v>
                </c:pt>
                <c:pt idx="418">
                  <c:v>1.75</c:v>
                </c:pt>
                <c:pt idx="419">
                  <c:v>1.65</c:v>
                </c:pt>
                <c:pt idx="420">
                  <c:v>1.76</c:v>
                </c:pt>
                <c:pt idx="421">
                  <c:v>1.79</c:v>
                </c:pt>
                <c:pt idx="422">
                  <c:v>1.79</c:v>
                </c:pt>
                <c:pt idx="423">
                  <c:v>1.84</c:v>
                </c:pt>
                <c:pt idx="424">
                  <c:v>1.74</c:v>
                </c:pt>
                <c:pt idx="425">
                  <c:v>1.7</c:v>
                </c:pt>
                <c:pt idx="426">
                  <c:v>1.64</c:v>
                </c:pt>
                <c:pt idx="427">
                  <c:v>1.73</c:v>
                </c:pt>
                <c:pt idx="428">
                  <c:v>1.8</c:v>
                </c:pt>
                <c:pt idx="429">
                  <c:v>1.61</c:v>
                </c:pt>
                <c:pt idx="430">
                  <c:v>1.57</c:v>
                </c:pt>
                <c:pt idx="431">
                  <c:v>1.73</c:v>
                </c:pt>
                <c:pt idx="432">
                  <c:v>1.68</c:v>
                </c:pt>
                <c:pt idx="433">
                  <c:v>1.68</c:v>
                </c:pt>
                <c:pt idx="434">
                  <c:v>1.7</c:v>
                </c:pt>
                <c:pt idx="435">
                  <c:v>1.7</c:v>
                </c:pt>
                <c:pt idx="436">
                  <c:v>1.7</c:v>
                </c:pt>
                <c:pt idx="437">
                  <c:v>1.7</c:v>
                </c:pt>
                <c:pt idx="438">
                  <c:v>1.7</c:v>
                </c:pt>
                <c:pt idx="439">
                  <c:v>1.76</c:v>
                </c:pt>
                <c:pt idx="440">
                  <c:v>1.7</c:v>
                </c:pt>
                <c:pt idx="441">
                  <c:v>1.64</c:v>
                </c:pt>
                <c:pt idx="442">
                  <c:v>1.56</c:v>
                </c:pt>
                <c:pt idx="443">
                  <c:v>1.44</c:v>
                </c:pt>
                <c:pt idx="444">
                  <c:v>1.28</c:v>
                </c:pt>
                <c:pt idx="445">
                  <c:v>1.26</c:v>
                </c:pt>
                <c:pt idx="446">
                  <c:v>1.2</c:v>
                </c:pt>
                <c:pt idx="447">
                  <c:v>1.28</c:v>
                </c:pt>
                <c:pt idx="448">
                  <c:v>1.36</c:v>
                </c:pt>
                <c:pt idx="449">
                  <c:v>1.23</c:v>
                </c:pt>
                <c:pt idx="450">
                  <c:v>1.1100000000000001</c:v>
                </c:pt>
                <c:pt idx="451">
                  <c:v>1.2</c:v>
                </c:pt>
                <c:pt idx="452">
                  <c:v>1.18</c:v>
                </c:pt>
                <c:pt idx="453">
                  <c:v>1.18</c:v>
                </c:pt>
                <c:pt idx="454">
                  <c:v>1.1499999999999999</c:v>
                </c:pt>
                <c:pt idx="455">
                  <c:v>1.17</c:v>
                </c:pt>
                <c:pt idx="456">
                  <c:v>1.2</c:v>
                </c:pt>
                <c:pt idx="457">
                  <c:v>1.1599999999999999</c:v>
                </c:pt>
                <c:pt idx="458">
                  <c:v>1.1200000000000001</c:v>
                </c:pt>
                <c:pt idx="459">
                  <c:v>1.1299999999999999</c:v>
                </c:pt>
                <c:pt idx="460">
                  <c:v>1.1000000000000001</c:v>
                </c:pt>
                <c:pt idx="461">
                  <c:v>1.17</c:v>
                </c:pt>
                <c:pt idx="462">
                  <c:v>1.26</c:v>
                </c:pt>
                <c:pt idx="463">
                  <c:v>1.35</c:v>
                </c:pt>
                <c:pt idx="464">
                  <c:v>1.48</c:v>
                </c:pt>
                <c:pt idx="465">
                  <c:v>1.32</c:v>
                </c:pt>
                <c:pt idx="466">
                  <c:v>1.18</c:v>
                </c:pt>
                <c:pt idx="467">
                  <c:v>1.22</c:v>
                </c:pt>
                <c:pt idx="468">
                  <c:v>1.24</c:v>
                </c:pt>
                <c:pt idx="469">
                  <c:v>1.35</c:v>
                </c:pt>
                <c:pt idx="470">
                  <c:v>1.3</c:v>
                </c:pt>
                <c:pt idx="471">
                  <c:v>1.3</c:v>
                </c:pt>
                <c:pt idx="472">
                  <c:v>1.28</c:v>
                </c:pt>
                <c:pt idx="473">
                  <c:v>1.25</c:v>
                </c:pt>
                <c:pt idx="474">
                  <c:v>1.1599999999999999</c:v>
                </c:pt>
                <c:pt idx="475">
                  <c:v>1.28</c:v>
                </c:pt>
                <c:pt idx="476">
                  <c:v>1.46</c:v>
                </c:pt>
                <c:pt idx="477">
                  <c:v>2.1</c:v>
                </c:pt>
                <c:pt idx="478">
                  <c:v>2.5</c:v>
                </c:pt>
                <c:pt idx="479">
                  <c:v>2.5299999999999998</c:v>
                </c:pt>
                <c:pt idx="480">
                  <c:v>2.58</c:v>
                </c:pt>
                <c:pt idx="481">
                  <c:v>2.38</c:v>
                </c:pt>
                <c:pt idx="482">
                  <c:v>2.1</c:v>
                </c:pt>
                <c:pt idx="483">
                  <c:v>1.8</c:v>
                </c:pt>
                <c:pt idx="484">
                  <c:v>1.55</c:v>
                </c:pt>
                <c:pt idx="485">
                  <c:v>1.45</c:v>
                </c:pt>
                <c:pt idx="486">
                  <c:v>1.35</c:v>
                </c:pt>
                <c:pt idx="487">
                  <c:v>1.22</c:v>
                </c:pt>
                <c:pt idx="488">
                  <c:v>1.2</c:v>
                </c:pt>
                <c:pt idx="489">
                  <c:v>1.18</c:v>
                </c:pt>
                <c:pt idx="490">
                  <c:v>1.1599999999999999</c:v>
                </c:pt>
                <c:pt idx="491">
                  <c:v>1.25</c:v>
                </c:pt>
                <c:pt idx="492">
                  <c:v>1.32</c:v>
                </c:pt>
                <c:pt idx="493">
                  <c:v>1.36</c:v>
                </c:pt>
                <c:pt idx="494">
                  <c:v>1.33</c:v>
                </c:pt>
                <c:pt idx="495">
                  <c:v>1.28</c:v>
                </c:pt>
                <c:pt idx="496">
                  <c:v>1.25</c:v>
                </c:pt>
                <c:pt idx="497">
                  <c:v>1.2</c:v>
                </c:pt>
                <c:pt idx="498">
                  <c:v>1.18</c:v>
                </c:pt>
                <c:pt idx="499">
                  <c:v>1.03</c:v>
                </c:pt>
                <c:pt idx="500">
                  <c:v>1.1499999999999999</c:v>
                </c:pt>
                <c:pt idx="501">
                  <c:v>1.1399999999999999</c:v>
                </c:pt>
                <c:pt idx="502">
                  <c:v>1.1399999999999999</c:v>
                </c:pt>
                <c:pt idx="503">
                  <c:v>1.1399999999999999</c:v>
                </c:pt>
                <c:pt idx="504">
                  <c:v>1.17</c:v>
                </c:pt>
                <c:pt idx="505">
                  <c:v>1.36</c:v>
                </c:pt>
                <c:pt idx="506">
                  <c:v>1.33</c:v>
                </c:pt>
                <c:pt idx="507">
                  <c:v>1.32</c:v>
                </c:pt>
                <c:pt idx="508">
                  <c:v>1.38</c:v>
                </c:pt>
                <c:pt idx="509">
                  <c:v>1.38</c:v>
                </c:pt>
                <c:pt idx="510">
                  <c:v>1.4</c:v>
                </c:pt>
                <c:pt idx="511">
                  <c:v>1.48</c:v>
                </c:pt>
                <c:pt idx="512">
                  <c:v>1.56</c:v>
                </c:pt>
                <c:pt idx="513">
                  <c:v>1.6</c:v>
                </c:pt>
                <c:pt idx="514">
                  <c:v>1.6</c:v>
                </c:pt>
                <c:pt idx="515">
                  <c:v>1.73</c:v>
                </c:pt>
                <c:pt idx="516">
                  <c:v>1.9</c:v>
                </c:pt>
                <c:pt idx="517">
                  <c:v>2.1</c:v>
                </c:pt>
                <c:pt idx="518">
                  <c:v>2.4</c:v>
                </c:pt>
                <c:pt idx="519">
                  <c:v>2.2799999999999998</c:v>
                </c:pt>
                <c:pt idx="520">
                  <c:v>2.27</c:v>
                </c:pt>
                <c:pt idx="521">
                  <c:v>2.2000000000000002</c:v>
                </c:pt>
                <c:pt idx="522">
                  <c:v>2.14</c:v>
                </c:pt>
                <c:pt idx="523">
                  <c:v>2.0299999999999998</c:v>
                </c:pt>
                <c:pt idx="524">
                  <c:v>1.9</c:v>
                </c:pt>
                <c:pt idx="525">
                  <c:v>1.76</c:v>
                </c:pt>
                <c:pt idx="526">
                  <c:v>1.62</c:v>
                </c:pt>
                <c:pt idx="527">
                  <c:v>1.55</c:v>
                </c:pt>
                <c:pt idx="528">
                  <c:v>1.46</c:v>
                </c:pt>
                <c:pt idx="529">
                  <c:v>1.4</c:v>
                </c:pt>
                <c:pt idx="530">
                  <c:v>1.37</c:v>
                </c:pt>
                <c:pt idx="531">
                  <c:v>1.35</c:v>
                </c:pt>
                <c:pt idx="532">
                  <c:v>1.31</c:v>
                </c:pt>
                <c:pt idx="533">
                  <c:v>1.25</c:v>
                </c:pt>
                <c:pt idx="534">
                  <c:v>1.22</c:v>
                </c:pt>
                <c:pt idx="535">
                  <c:v>1.24</c:v>
                </c:pt>
                <c:pt idx="536">
                  <c:v>1.28</c:v>
                </c:pt>
                <c:pt idx="537">
                  <c:v>1.3</c:v>
                </c:pt>
                <c:pt idx="538">
                  <c:v>1.32</c:v>
                </c:pt>
                <c:pt idx="539">
                  <c:v>1.2</c:v>
                </c:pt>
                <c:pt idx="540">
                  <c:v>1.25</c:v>
                </c:pt>
                <c:pt idx="541">
                  <c:v>1.23</c:v>
                </c:pt>
                <c:pt idx="542">
                  <c:v>1.21</c:v>
                </c:pt>
                <c:pt idx="543">
                  <c:v>1.19</c:v>
                </c:pt>
                <c:pt idx="544">
                  <c:v>1.1599999999999999</c:v>
                </c:pt>
                <c:pt idx="545">
                  <c:v>1.18</c:v>
                </c:pt>
                <c:pt idx="546">
                  <c:v>1.2</c:v>
                </c:pt>
                <c:pt idx="547">
                  <c:v>1.1499999999999999</c:v>
                </c:pt>
                <c:pt idx="548">
                  <c:v>1.1499999999999999</c:v>
                </c:pt>
                <c:pt idx="549">
                  <c:v>1.25</c:v>
                </c:pt>
                <c:pt idx="550">
                  <c:v>1.3</c:v>
                </c:pt>
                <c:pt idx="551">
                  <c:v>1.5</c:v>
                </c:pt>
                <c:pt idx="552">
                  <c:v>1.86</c:v>
                </c:pt>
                <c:pt idx="553">
                  <c:v>1.75</c:v>
                </c:pt>
                <c:pt idx="554">
                  <c:v>1.63</c:v>
                </c:pt>
                <c:pt idx="555">
                  <c:v>1.68</c:v>
                </c:pt>
                <c:pt idx="556">
                  <c:v>1.78</c:v>
                </c:pt>
                <c:pt idx="557">
                  <c:v>2.0499999999999998</c:v>
                </c:pt>
                <c:pt idx="558">
                  <c:v>2.0299999999999998</c:v>
                </c:pt>
                <c:pt idx="559">
                  <c:v>1.7</c:v>
                </c:pt>
                <c:pt idx="560">
                  <c:v>1.62</c:v>
                </c:pt>
                <c:pt idx="561">
                  <c:v>2.08</c:v>
                </c:pt>
                <c:pt idx="562">
                  <c:v>1.88</c:v>
                </c:pt>
                <c:pt idx="563">
                  <c:v>1.84</c:v>
                </c:pt>
                <c:pt idx="564">
                  <c:v>1.95</c:v>
                </c:pt>
                <c:pt idx="565">
                  <c:v>1.84</c:v>
                </c:pt>
                <c:pt idx="566">
                  <c:v>1.95</c:v>
                </c:pt>
                <c:pt idx="567">
                  <c:v>2.1800000000000002</c:v>
                </c:pt>
                <c:pt idx="568">
                  <c:v>2.14</c:v>
                </c:pt>
                <c:pt idx="569">
                  <c:v>2.35</c:v>
                </c:pt>
                <c:pt idx="570">
                  <c:v>2.5</c:v>
                </c:pt>
                <c:pt idx="571">
                  <c:v>2.4500000000000002</c:v>
                </c:pt>
                <c:pt idx="572">
                  <c:v>2.38</c:v>
                </c:pt>
                <c:pt idx="573">
                  <c:v>2.3199999999999998</c:v>
                </c:pt>
                <c:pt idx="574">
                  <c:v>2.2599999999999998</c:v>
                </c:pt>
                <c:pt idx="575">
                  <c:v>2.33</c:v>
                </c:pt>
                <c:pt idx="576">
                  <c:v>2.27</c:v>
                </c:pt>
                <c:pt idx="577">
                  <c:v>2.2000000000000002</c:v>
                </c:pt>
                <c:pt idx="578">
                  <c:v>2.15</c:v>
                </c:pt>
                <c:pt idx="579">
                  <c:v>2.74</c:v>
                </c:pt>
                <c:pt idx="580">
                  <c:v>2.64</c:v>
                </c:pt>
                <c:pt idx="581">
                  <c:v>2.52</c:v>
                </c:pt>
                <c:pt idx="582">
                  <c:v>2.38</c:v>
                </c:pt>
                <c:pt idx="583">
                  <c:v>2.4</c:v>
                </c:pt>
                <c:pt idx="584">
                  <c:v>2.46</c:v>
                </c:pt>
                <c:pt idx="585">
                  <c:v>2.35</c:v>
                </c:pt>
                <c:pt idx="586">
                  <c:v>2.27</c:v>
                </c:pt>
                <c:pt idx="587">
                  <c:v>2.2200000000000002</c:v>
                </c:pt>
                <c:pt idx="588">
                  <c:v>2.1800000000000002</c:v>
                </c:pt>
                <c:pt idx="589">
                  <c:v>2.1</c:v>
                </c:pt>
                <c:pt idx="590">
                  <c:v>2.0299999999999998</c:v>
                </c:pt>
                <c:pt idx="591">
                  <c:v>1.92</c:v>
                </c:pt>
                <c:pt idx="592">
                  <c:v>1.84</c:v>
                </c:pt>
                <c:pt idx="593">
                  <c:v>1.98</c:v>
                </c:pt>
                <c:pt idx="594">
                  <c:v>2.34</c:v>
                </c:pt>
                <c:pt idx="595">
                  <c:v>2.12</c:v>
                </c:pt>
                <c:pt idx="596">
                  <c:v>2.1</c:v>
                </c:pt>
                <c:pt idx="599">
                  <c:v>3.22</c:v>
                </c:pt>
                <c:pt idx="600">
                  <c:v>3.38</c:v>
                </c:pt>
                <c:pt idx="601">
                  <c:v>3.5</c:v>
                </c:pt>
                <c:pt idx="602">
                  <c:v>3.54</c:v>
                </c:pt>
                <c:pt idx="603">
                  <c:v>3.36</c:v>
                </c:pt>
                <c:pt idx="604">
                  <c:v>3.3</c:v>
                </c:pt>
                <c:pt idx="605">
                  <c:v>3.8</c:v>
                </c:pt>
                <c:pt idx="606">
                  <c:v>3.52</c:v>
                </c:pt>
                <c:pt idx="607">
                  <c:v>3.44</c:v>
                </c:pt>
                <c:pt idx="608">
                  <c:v>3.65</c:v>
                </c:pt>
                <c:pt idx="609">
                  <c:v>3.76</c:v>
                </c:pt>
                <c:pt idx="610">
                  <c:v>3.74</c:v>
                </c:pt>
                <c:pt idx="611">
                  <c:v>3.36</c:v>
                </c:pt>
                <c:pt idx="612">
                  <c:v>3.36</c:v>
                </c:pt>
                <c:pt idx="613">
                  <c:v>3.36</c:v>
                </c:pt>
                <c:pt idx="614">
                  <c:v>3.36</c:v>
                </c:pt>
                <c:pt idx="615">
                  <c:v>3.2</c:v>
                </c:pt>
                <c:pt idx="616">
                  <c:v>3.1</c:v>
                </c:pt>
                <c:pt idx="617">
                  <c:v>3.1</c:v>
                </c:pt>
                <c:pt idx="618">
                  <c:v>3.1</c:v>
                </c:pt>
                <c:pt idx="619">
                  <c:v>3</c:v>
                </c:pt>
                <c:pt idx="620">
                  <c:v>2.94</c:v>
                </c:pt>
                <c:pt idx="621">
                  <c:v>3.05</c:v>
                </c:pt>
                <c:pt idx="622">
                  <c:v>3.1</c:v>
                </c:pt>
                <c:pt idx="623">
                  <c:v>3.04</c:v>
                </c:pt>
                <c:pt idx="624">
                  <c:v>2.93</c:v>
                </c:pt>
                <c:pt idx="625">
                  <c:v>3</c:v>
                </c:pt>
                <c:pt idx="626">
                  <c:v>2.88</c:v>
                </c:pt>
                <c:pt idx="627">
                  <c:v>2.77</c:v>
                </c:pt>
                <c:pt idx="628">
                  <c:v>2.8</c:v>
                </c:pt>
                <c:pt idx="629">
                  <c:v>2.86</c:v>
                </c:pt>
                <c:pt idx="630">
                  <c:v>2.97</c:v>
                </c:pt>
                <c:pt idx="631">
                  <c:v>3.65</c:v>
                </c:pt>
                <c:pt idx="632">
                  <c:v>3.85</c:v>
                </c:pt>
                <c:pt idx="633">
                  <c:v>3.61</c:v>
                </c:pt>
                <c:pt idx="634">
                  <c:v>3.48</c:v>
                </c:pt>
                <c:pt idx="635">
                  <c:v>3.57</c:v>
                </c:pt>
                <c:pt idx="636">
                  <c:v>3.54</c:v>
                </c:pt>
                <c:pt idx="637">
                  <c:v>4.46</c:v>
                </c:pt>
                <c:pt idx="638">
                  <c:v>4.96</c:v>
                </c:pt>
                <c:pt idx="639">
                  <c:v>4.53</c:v>
                </c:pt>
                <c:pt idx="640">
                  <c:v>4.0999999999999996</c:v>
                </c:pt>
                <c:pt idx="641">
                  <c:v>3.86</c:v>
                </c:pt>
                <c:pt idx="642">
                  <c:v>3.8</c:v>
                </c:pt>
                <c:pt idx="643">
                  <c:v>3.96</c:v>
                </c:pt>
                <c:pt idx="644">
                  <c:v>4</c:v>
                </c:pt>
                <c:pt idx="645">
                  <c:v>3.88</c:v>
                </c:pt>
                <c:pt idx="646">
                  <c:v>4</c:v>
                </c:pt>
                <c:pt idx="647">
                  <c:v>4.54</c:v>
                </c:pt>
                <c:pt idx="648">
                  <c:v>4.54</c:v>
                </c:pt>
                <c:pt idx="649">
                  <c:v>4.74</c:v>
                </c:pt>
                <c:pt idx="650">
                  <c:v>4.8499999999999996</c:v>
                </c:pt>
                <c:pt idx="651">
                  <c:v>5.0999999999999996</c:v>
                </c:pt>
                <c:pt idx="652">
                  <c:v>5.14</c:v>
                </c:pt>
                <c:pt idx="653">
                  <c:v>4.9000000000000004</c:v>
                </c:pt>
                <c:pt idx="654">
                  <c:v>4.53</c:v>
                </c:pt>
                <c:pt idx="655">
                  <c:v>2.82</c:v>
                </c:pt>
                <c:pt idx="656">
                  <c:v>2.66</c:v>
                </c:pt>
                <c:pt idx="657">
                  <c:v>3.5</c:v>
                </c:pt>
                <c:pt idx="658">
                  <c:v>3.36</c:v>
                </c:pt>
                <c:pt idx="659">
                  <c:v>3.26</c:v>
                </c:pt>
                <c:pt idx="660">
                  <c:v>3.2</c:v>
                </c:pt>
                <c:pt idx="661">
                  <c:v>3.26</c:v>
                </c:pt>
                <c:pt idx="662">
                  <c:v>3.3</c:v>
                </c:pt>
                <c:pt idx="663">
                  <c:v>3.45</c:v>
                </c:pt>
                <c:pt idx="664">
                  <c:v>3.86</c:v>
                </c:pt>
                <c:pt idx="665">
                  <c:v>3.9</c:v>
                </c:pt>
                <c:pt idx="666">
                  <c:v>3.86</c:v>
                </c:pt>
                <c:pt idx="667">
                  <c:v>3.84</c:v>
                </c:pt>
                <c:pt idx="668">
                  <c:v>3.74</c:v>
                </c:pt>
                <c:pt idx="669">
                  <c:v>3.58</c:v>
                </c:pt>
                <c:pt idx="670">
                  <c:v>3.3</c:v>
                </c:pt>
                <c:pt idx="671">
                  <c:v>3.5</c:v>
                </c:pt>
                <c:pt idx="672">
                  <c:v>3.28</c:v>
                </c:pt>
                <c:pt idx="673">
                  <c:v>3.23</c:v>
                </c:pt>
                <c:pt idx="674">
                  <c:v>3.27</c:v>
                </c:pt>
                <c:pt idx="675">
                  <c:v>3.7</c:v>
                </c:pt>
                <c:pt idx="676">
                  <c:v>3.7</c:v>
                </c:pt>
                <c:pt idx="677">
                  <c:v>3.69</c:v>
                </c:pt>
                <c:pt idx="678">
                  <c:v>3.69</c:v>
                </c:pt>
                <c:pt idx="679">
                  <c:v>3.75</c:v>
                </c:pt>
                <c:pt idx="680">
                  <c:v>3.7</c:v>
                </c:pt>
                <c:pt idx="681">
                  <c:v>3.52</c:v>
                </c:pt>
                <c:pt idx="682">
                  <c:v>3.42</c:v>
                </c:pt>
                <c:pt idx="683">
                  <c:v>3.43</c:v>
                </c:pt>
                <c:pt idx="684">
                  <c:v>3.36</c:v>
                </c:pt>
                <c:pt idx="685">
                  <c:v>3.27</c:v>
                </c:pt>
                <c:pt idx="686">
                  <c:v>3.18</c:v>
                </c:pt>
                <c:pt idx="687">
                  <c:v>3.96</c:v>
                </c:pt>
                <c:pt idx="688">
                  <c:v>3.8</c:v>
                </c:pt>
                <c:pt idx="689">
                  <c:v>3.58</c:v>
                </c:pt>
                <c:pt idx="690">
                  <c:v>3.7</c:v>
                </c:pt>
                <c:pt idx="691">
                  <c:v>3.72</c:v>
                </c:pt>
                <c:pt idx="692">
                  <c:v>3.67</c:v>
                </c:pt>
                <c:pt idx="693">
                  <c:v>3.55</c:v>
                </c:pt>
                <c:pt idx="694">
                  <c:v>3.46</c:v>
                </c:pt>
                <c:pt idx="695">
                  <c:v>3.34</c:v>
                </c:pt>
                <c:pt idx="696">
                  <c:v>3.24</c:v>
                </c:pt>
                <c:pt idx="697">
                  <c:v>3.06</c:v>
                </c:pt>
                <c:pt idx="698">
                  <c:v>2.84</c:v>
                </c:pt>
                <c:pt idx="699">
                  <c:v>2.67</c:v>
                </c:pt>
                <c:pt idx="700">
                  <c:v>2.62</c:v>
                </c:pt>
                <c:pt idx="701">
                  <c:v>2.54</c:v>
                </c:pt>
                <c:pt idx="702">
                  <c:v>2.48</c:v>
                </c:pt>
                <c:pt idx="703">
                  <c:v>2.75</c:v>
                </c:pt>
                <c:pt idx="704">
                  <c:v>3.06</c:v>
                </c:pt>
                <c:pt idx="705">
                  <c:v>3.26</c:v>
                </c:pt>
                <c:pt idx="706">
                  <c:v>3.38</c:v>
                </c:pt>
                <c:pt idx="707">
                  <c:v>3.25</c:v>
                </c:pt>
                <c:pt idx="708">
                  <c:v>2.94</c:v>
                </c:pt>
                <c:pt idx="709">
                  <c:v>2.74</c:v>
                </c:pt>
                <c:pt idx="710">
                  <c:v>2.64</c:v>
                </c:pt>
                <c:pt idx="711">
                  <c:v>2.0499999999999998</c:v>
                </c:pt>
                <c:pt idx="712">
                  <c:v>2.2200000000000002</c:v>
                </c:pt>
                <c:pt idx="713">
                  <c:v>3.5</c:v>
                </c:pt>
                <c:pt idx="714">
                  <c:v>3.96</c:v>
                </c:pt>
                <c:pt idx="715">
                  <c:v>4.3499999999999996</c:v>
                </c:pt>
                <c:pt idx="716">
                  <c:v>4.4400000000000004</c:v>
                </c:pt>
                <c:pt idx="717">
                  <c:v>5.12</c:v>
                </c:pt>
                <c:pt idx="718">
                  <c:v>4.7</c:v>
                </c:pt>
                <c:pt idx="719">
                  <c:v>4.4000000000000004</c:v>
                </c:pt>
                <c:pt idx="720">
                  <c:v>4.1500000000000004</c:v>
                </c:pt>
                <c:pt idx="721">
                  <c:v>4.0199999999999996</c:v>
                </c:pt>
                <c:pt idx="722">
                  <c:v>3.9</c:v>
                </c:pt>
                <c:pt idx="723">
                  <c:v>4</c:v>
                </c:pt>
                <c:pt idx="724">
                  <c:v>3.96</c:v>
                </c:pt>
                <c:pt idx="725">
                  <c:v>3.9</c:v>
                </c:pt>
                <c:pt idx="726">
                  <c:v>3.8</c:v>
                </c:pt>
                <c:pt idx="727">
                  <c:v>3.63</c:v>
                </c:pt>
                <c:pt idx="728">
                  <c:v>3.46</c:v>
                </c:pt>
                <c:pt idx="729">
                  <c:v>3.56</c:v>
                </c:pt>
                <c:pt idx="730">
                  <c:v>3.65</c:v>
                </c:pt>
                <c:pt idx="731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207-4427-8F15-19559700037F}"/>
            </c:ext>
          </c:extLst>
        </c:ser>
        <c:ser>
          <c:idx val="19"/>
          <c:order val="1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[1]Teléfono!$CS$5122:$CS$5851</c:f>
              <c:numCache>
                <c:formatCode>General</c:formatCode>
                <c:ptCount val="730"/>
                <c:pt idx="0">
                  <c:v>4.4000000000000004</c:v>
                </c:pt>
                <c:pt idx="1">
                  <c:v>4.6500000000000004</c:v>
                </c:pt>
                <c:pt idx="2">
                  <c:v>4.8499999999999996</c:v>
                </c:pt>
                <c:pt idx="3">
                  <c:v>4.9000000000000004</c:v>
                </c:pt>
                <c:pt idx="4">
                  <c:v>4.68</c:v>
                </c:pt>
                <c:pt idx="5">
                  <c:v>4.58</c:v>
                </c:pt>
                <c:pt idx="6">
                  <c:v>4.4800000000000004</c:v>
                </c:pt>
                <c:pt idx="7">
                  <c:v>4.5199999999999996</c:v>
                </c:pt>
                <c:pt idx="8">
                  <c:v>4.57</c:v>
                </c:pt>
                <c:pt idx="9">
                  <c:v>4.3</c:v>
                </c:pt>
                <c:pt idx="10">
                  <c:v>4.0999999999999996</c:v>
                </c:pt>
                <c:pt idx="11">
                  <c:v>3.95</c:v>
                </c:pt>
                <c:pt idx="12">
                  <c:v>3.76</c:v>
                </c:pt>
                <c:pt idx="13">
                  <c:v>3.58</c:v>
                </c:pt>
                <c:pt idx="14">
                  <c:v>3.46</c:v>
                </c:pt>
                <c:pt idx="15">
                  <c:v>3.53</c:v>
                </c:pt>
                <c:pt idx="16">
                  <c:v>3.46</c:v>
                </c:pt>
                <c:pt idx="17">
                  <c:v>3.31</c:v>
                </c:pt>
                <c:pt idx="18">
                  <c:v>3.65</c:v>
                </c:pt>
                <c:pt idx="19">
                  <c:v>3.87</c:v>
                </c:pt>
                <c:pt idx="20">
                  <c:v>3.86</c:v>
                </c:pt>
                <c:pt idx="21">
                  <c:v>3.87</c:v>
                </c:pt>
                <c:pt idx="22">
                  <c:v>3.82</c:v>
                </c:pt>
                <c:pt idx="23">
                  <c:v>3.9</c:v>
                </c:pt>
                <c:pt idx="24">
                  <c:v>3.96</c:v>
                </c:pt>
                <c:pt idx="25">
                  <c:v>4.1500000000000004</c:v>
                </c:pt>
                <c:pt idx="26">
                  <c:v>4.3</c:v>
                </c:pt>
                <c:pt idx="27">
                  <c:v>4.5599999999999996</c:v>
                </c:pt>
                <c:pt idx="28">
                  <c:v>4.6500000000000004</c:v>
                </c:pt>
                <c:pt idx="29">
                  <c:v>4.96</c:v>
                </c:pt>
                <c:pt idx="30">
                  <c:v>4.99</c:v>
                </c:pt>
                <c:pt idx="31">
                  <c:v>5.22</c:v>
                </c:pt>
                <c:pt idx="32">
                  <c:v>5.36</c:v>
                </c:pt>
                <c:pt idx="33">
                  <c:v>5.36</c:v>
                </c:pt>
                <c:pt idx="34">
                  <c:v>5.28</c:v>
                </c:pt>
                <c:pt idx="35">
                  <c:v>5.46</c:v>
                </c:pt>
                <c:pt idx="36">
                  <c:v>5.68</c:v>
                </c:pt>
                <c:pt idx="37">
                  <c:v>5.8</c:v>
                </c:pt>
                <c:pt idx="38">
                  <c:v>5.86</c:v>
                </c:pt>
                <c:pt idx="39">
                  <c:v>6.1</c:v>
                </c:pt>
                <c:pt idx="40">
                  <c:v>6.3</c:v>
                </c:pt>
                <c:pt idx="41">
                  <c:v>6.5</c:v>
                </c:pt>
                <c:pt idx="42">
                  <c:v>6.53</c:v>
                </c:pt>
                <c:pt idx="43">
                  <c:v>6.58</c:v>
                </c:pt>
                <c:pt idx="44">
                  <c:v>6.56</c:v>
                </c:pt>
                <c:pt idx="45">
                  <c:v>6.53</c:v>
                </c:pt>
                <c:pt idx="46">
                  <c:v>6.58</c:v>
                </c:pt>
                <c:pt idx="47">
                  <c:v>6.51</c:v>
                </c:pt>
                <c:pt idx="48">
                  <c:v>6.54</c:v>
                </c:pt>
                <c:pt idx="49">
                  <c:v>6.45</c:v>
                </c:pt>
                <c:pt idx="50">
                  <c:v>6.24</c:v>
                </c:pt>
                <c:pt idx="51">
                  <c:v>5.92</c:v>
                </c:pt>
                <c:pt idx="52">
                  <c:v>5.6</c:v>
                </c:pt>
                <c:pt idx="53">
                  <c:v>5.37</c:v>
                </c:pt>
                <c:pt idx="54">
                  <c:v>5.18</c:v>
                </c:pt>
                <c:pt idx="55">
                  <c:v>5.0999999999999996</c:v>
                </c:pt>
                <c:pt idx="56">
                  <c:v>5.0999999999999996</c:v>
                </c:pt>
                <c:pt idx="57">
                  <c:v>5.0999999999999996</c:v>
                </c:pt>
                <c:pt idx="58">
                  <c:v>5.12</c:v>
                </c:pt>
                <c:pt idx="59">
                  <c:v>5.0999999999999996</c:v>
                </c:pt>
                <c:pt idx="60">
                  <c:v>5.07</c:v>
                </c:pt>
                <c:pt idx="61">
                  <c:v>5.05</c:v>
                </c:pt>
                <c:pt idx="62">
                  <c:v>5</c:v>
                </c:pt>
                <c:pt idx="63">
                  <c:v>4.42</c:v>
                </c:pt>
                <c:pt idx="64">
                  <c:v>4.78</c:v>
                </c:pt>
                <c:pt idx="65">
                  <c:v>4.78</c:v>
                </c:pt>
                <c:pt idx="66">
                  <c:v>4.75</c:v>
                </c:pt>
                <c:pt idx="67">
                  <c:v>4.67</c:v>
                </c:pt>
                <c:pt idx="68">
                  <c:v>4.58</c:v>
                </c:pt>
                <c:pt idx="69">
                  <c:v>4.49</c:v>
                </c:pt>
                <c:pt idx="70">
                  <c:v>4.3899999999999997</c:v>
                </c:pt>
                <c:pt idx="71">
                  <c:v>3.5</c:v>
                </c:pt>
                <c:pt idx="72">
                  <c:v>3.4</c:v>
                </c:pt>
                <c:pt idx="73">
                  <c:v>4.28</c:v>
                </c:pt>
                <c:pt idx="74">
                  <c:v>4.12</c:v>
                </c:pt>
                <c:pt idx="75">
                  <c:v>3.92</c:v>
                </c:pt>
                <c:pt idx="76">
                  <c:v>3.7</c:v>
                </c:pt>
                <c:pt idx="77">
                  <c:v>3.56</c:v>
                </c:pt>
                <c:pt idx="78">
                  <c:v>3.42</c:v>
                </c:pt>
                <c:pt idx="79">
                  <c:v>3.32</c:v>
                </c:pt>
                <c:pt idx="80">
                  <c:v>3.3</c:v>
                </c:pt>
                <c:pt idx="81">
                  <c:v>3.35</c:v>
                </c:pt>
                <c:pt idx="82">
                  <c:v>3.4</c:v>
                </c:pt>
                <c:pt idx="83">
                  <c:v>3.35</c:v>
                </c:pt>
                <c:pt idx="84">
                  <c:v>3.3</c:v>
                </c:pt>
                <c:pt idx="85">
                  <c:v>3.35</c:v>
                </c:pt>
                <c:pt idx="86">
                  <c:v>3.3</c:v>
                </c:pt>
                <c:pt idx="87">
                  <c:v>3.18</c:v>
                </c:pt>
                <c:pt idx="88">
                  <c:v>3.1</c:v>
                </c:pt>
                <c:pt idx="89">
                  <c:v>3.36</c:v>
                </c:pt>
                <c:pt idx="90">
                  <c:v>3.6</c:v>
                </c:pt>
                <c:pt idx="91">
                  <c:v>3.7</c:v>
                </c:pt>
                <c:pt idx="92">
                  <c:v>3.75</c:v>
                </c:pt>
                <c:pt idx="93">
                  <c:v>3.46</c:v>
                </c:pt>
                <c:pt idx="94">
                  <c:v>3.28</c:v>
                </c:pt>
                <c:pt idx="95">
                  <c:v>3.2</c:v>
                </c:pt>
                <c:pt idx="96">
                  <c:v>3.3</c:v>
                </c:pt>
                <c:pt idx="97">
                  <c:v>3.22</c:v>
                </c:pt>
                <c:pt idx="98">
                  <c:v>3.18</c:v>
                </c:pt>
                <c:pt idx="99">
                  <c:v>3.12</c:v>
                </c:pt>
                <c:pt idx="100">
                  <c:v>3.08</c:v>
                </c:pt>
                <c:pt idx="101">
                  <c:v>2.98</c:v>
                </c:pt>
                <c:pt idx="102">
                  <c:v>2.84</c:v>
                </c:pt>
                <c:pt idx="103">
                  <c:v>2.4500000000000002</c:v>
                </c:pt>
                <c:pt idx="104">
                  <c:v>2.37</c:v>
                </c:pt>
                <c:pt idx="105">
                  <c:v>2.2999999999999998</c:v>
                </c:pt>
                <c:pt idx="106">
                  <c:v>2.34</c:v>
                </c:pt>
                <c:pt idx="107">
                  <c:v>2.4300000000000002</c:v>
                </c:pt>
                <c:pt idx="108">
                  <c:v>2.5</c:v>
                </c:pt>
                <c:pt idx="109">
                  <c:v>2.37</c:v>
                </c:pt>
                <c:pt idx="110">
                  <c:v>2.2999999999999998</c:v>
                </c:pt>
                <c:pt idx="111">
                  <c:v>2.35</c:v>
                </c:pt>
                <c:pt idx="112">
                  <c:v>2.38</c:v>
                </c:pt>
                <c:pt idx="113">
                  <c:v>2.48</c:v>
                </c:pt>
                <c:pt idx="114">
                  <c:v>2.57</c:v>
                </c:pt>
                <c:pt idx="115">
                  <c:v>2.57</c:v>
                </c:pt>
                <c:pt idx="116">
                  <c:v>2.4900000000000002</c:v>
                </c:pt>
                <c:pt idx="117">
                  <c:v>2.58</c:v>
                </c:pt>
                <c:pt idx="118">
                  <c:v>2.67</c:v>
                </c:pt>
                <c:pt idx="119">
                  <c:v>2.8</c:v>
                </c:pt>
                <c:pt idx="120">
                  <c:v>3.07</c:v>
                </c:pt>
                <c:pt idx="121">
                  <c:v>3.15</c:v>
                </c:pt>
                <c:pt idx="122">
                  <c:v>3.15</c:v>
                </c:pt>
                <c:pt idx="123">
                  <c:v>3.25</c:v>
                </c:pt>
                <c:pt idx="124">
                  <c:v>3.3</c:v>
                </c:pt>
                <c:pt idx="125">
                  <c:v>3.38</c:v>
                </c:pt>
                <c:pt idx="126">
                  <c:v>3.36</c:v>
                </c:pt>
                <c:pt idx="127">
                  <c:v>3.32</c:v>
                </c:pt>
                <c:pt idx="128">
                  <c:v>3.24</c:v>
                </c:pt>
                <c:pt idx="129">
                  <c:v>3.12</c:v>
                </c:pt>
                <c:pt idx="130">
                  <c:v>2.88</c:v>
                </c:pt>
                <c:pt idx="131">
                  <c:v>2.9</c:v>
                </c:pt>
                <c:pt idx="132">
                  <c:v>3.7</c:v>
                </c:pt>
                <c:pt idx="133">
                  <c:v>3.25</c:v>
                </c:pt>
                <c:pt idx="134">
                  <c:v>3.46</c:v>
                </c:pt>
                <c:pt idx="135">
                  <c:v>3.66</c:v>
                </c:pt>
                <c:pt idx="136">
                  <c:v>3.86</c:v>
                </c:pt>
                <c:pt idx="137">
                  <c:v>4.3</c:v>
                </c:pt>
                <c:pt idx="138">
                  <c:v>4.28</c:v>
                </c:pt>
                <c:pt idx="139">
                  <c:v>4.55</c:v>
                </c:pt>
                <c:pt idx="140">
                  <c:v>4.9000000000000004</c:v>
                </c:pt>
                <c:pt idx="141">
                  <c:v>5.65</c:v>
                </c:pt>
                <c:pt idx="142">
                  <c:v>5.7</c:v>
                </c:pt>
                <c:pt idx="143">
                  <c:v>5.7</c:v>
                </c:pt>
                <c:pt idx="144">
                  <c:v>5.72</c:v>
                </c:pt>
                <c:pt idx="145">
                  <c:v>5.76</c:v>
                </c:pt>
                <c:pt idx="146">
                  <c:v>5.8</c:v>
                </c:pt>
                <c:pt idx="147">
                  <c:v>6.13</c:v>
                </c:pt>
                <c:pt idx="148">
                  <c:v>6.17</c:v>
                </c:pt>
                <c:pt idx="149">
                  <c:v>6.2</c:v>
                </c:pt>
                <c:pt idx="150">
                  <c:v>6.1</c:v>
                </c:pt>
                <c:pt idx="151">
                  <c:v>6</c:v>
                </c:pt>
                <c:pt idx="152">
                  <c:v>5.88</c:v>
                </c:pt>
                <c:pt idx="153">
                  <c:v>5.72</c:v>
                </c:pt>
                <c:pt idx="154">
                  <c:v>5.5</c:v>
                </c:pt>
                <c:pt idx="155">
                  <c:v>5.48</c:v>
                </c:pt>
                <c:pt idx="156">
                  <c:v>5.42</c:v>
                </c:pt>
                <c:pt idx="157">
                  <c:v>5.36</c:v>
                </c:pt>
                <c:pt idx="158">
                  <c:v>5.46</c:v>
                </c:pt>
                <c:pt idx="159">
                  <c:v>5.4</c:v>
                </c:pt>
                <c:pt idx="160">
                  <c:v>5.07</c:v>
                </c:pt>
                <c:pt idx="161">
                  <c:v>5</c:v>
                </c:pt>
                <c:pt idx="162">
                  <c:v>5.0999999999999996</c:v>
                </c:pt>
                <c:pt idx="163">
                  <c:v>5.26</c:v>
                </c:pt>
                <c:pt idx="164">
                  <c:v>5.38</c:v>
                </c:pt>
                <c:pt idx="165">
                  <c:v>5.7</c:v>
                </c:pt>
                <c:pt idx="166">
                  <c:v>5.8</c:v>
                </c:pt>
                <c:pt idx="167">
                  <c:v>5.86</c:v>
                </c:pt>
                <c:pt idx="168">
                  <c:v>5.9</c:v>
                </c:pt>
                <c:pt idx="169">
                  <c:v>6.36</c:v>
                </c:pt>
                <c:pt idx="170">
                  <c:v>6.5</c:v>
                </c:pt>
                <c:pt idx="171">
                  <c:v>6.75</c:v>
                </c:pt>
                <c:pt idx="172">
                  <c:v>6.75</c:v>
                </c:pt>
                <c:pt idx="173">
                  <c:v>6.7</c:v>
                </c:pt>
                <c:pt idx="174">
                  <c:v>6.8</c:v>
                </c:pt>
                <c:pt idx="175">
                  <c:v>6.76</c:v>
                </c:pt>
                <c:pt idx="176">
                  <c:v>6.8</c:v>
                </c:pt>
                <c:pt idx="177">
                  <c:v>6.8</c:v>
                </c:pt>
                <c:pt idx="178">
                  <c:v>6.66</c:v>
                </c:pt>
                <c:pt idx="179">
                  <c:v>6.7</c:v>
                </c:pt>
                <c:pt idx="180">
                  <c:v>6.9</c:v>
                </c:pt>
                <c:pt idx="181">
                  <c:v>6.83</c:v>
                </c:pt>
                <c:pt idx="182">
                  <c:v>6.78</c:v>
                </c:pt>
                <c:pt idx="183">
                  <c:v>6.8</c:v>
                </c:pt>
                <c:pt idx="184">
                  <c:v>6.82</c:v>
                </c:pt>
                <c:pt idx="185">
                  <c:v>6.9</c:v>
                </c:pt>
                <c:pt idx="186">
                  <c:v>6.9</c:v>
                </c:pt>
                <c:pt idx="187">
                  <c:v>6.9</c:v>
                </c:pt>
                <c:pt idx="188">
                  <c:v>6.85</c:v>
                </c:pt>
                <c:pt idx="189">
                  <c:v>6.62</c:v>
                </c:pt>
                <c:pt idx="190">
                  <c:v>6.45</c:v>
                </c:pt>
                <c:pt idx="191">
                  <c:v>6.22</c:v>
                </c:pt>
                <c:pt idx="192">
                  <c:v>6.02</c:v>
                </c:pt>
                <c:pt idx="193">
                  <c:v>5.85</c:v>
                </c:pt>
                <c:pt idx="194">
                  <c:v>5.67</c:v>
                </c:pt>
                <c:pt idx="195">
                  <c:v>5.54</c:v>
                </c:pt>
                <c:pt idx="196">
                  <c:v>5.4</c:v>
                </c:pt>
                <c:pt idx="197">
                  <c:v>5.52</c:v>
                </c:pt>
                <c:pt idx="198">
                  <c:v>5.64</c:v>
                </c:pt>
                <c:pt idx="199">
                  <c:v>5.4</c:v>
                </c:pt>
                <c:pt idx="200">
                  <c:v>5.47</c:v>
                </c:pt>
                <c:pt idx="201">
                  <c:v>5.52</c:v>
                </c:pt>
                <c:pt idx="202">
                  <c:v>5.75</c:v>
                </c:pt>
                <c:pt idx="203">
                  <c:v>5.91</c:v>
                </c:pt>
                <c:pt idx="204">
                  <c:v>5.91</c:v>
                </c:pt>
                <c:pt idx="205">
                  <c:v>5.78</c:v>
                </c:pt>
                <c:pt idx="206">
                  <c:v>5.6</c:v>
                </c:pt>
                <c:pt idx="207">
                  <c:v>5.96</c:v>
                </c:pt>
                <c:pt idx="208">
                  <c:v>6.3</c:v>
                </c:pt>
                <c:pt idx="209">
                  <c:v>6.32</c:v>
                </c:pt>
                <c:pt idx="210">
                  <c:v>6.1</c:v>
                </c:pt>
                <c:pt idx="211">
                  <c:v>5.98</c:v>
                </c:pt>
                <c:pt idx="212">
                  <c:v>5.86</c:v>
                </c:pt>
                <c:pt idx="213">
                  <c:v>5.86</c:v>
                </c:pt>
                <c:pt idx="214">
                  <c:v>5.74</c:v>
                </c:pt>
                <c:pt idx="215">
                  <c:v>5.7</c:v>
                </c:pt>
                <c:pt idx="216">
                  <c:v>5.7</c:v>
                </c:pt>
                <c:pt idx="217">
                  <c:v>6.53</c:v>
                </c:pt>
                <c:pt idx="218">
                  <c:v>6.75</c:v>
                </c:pt>
                <c:pt idx="219">
                  <c:v>6.7</c:v>
                </c:pt>
                <c:pt idx="220">
                  <c:v>6.8</c:v>
                </c:pt>
                <c:pt idx="221">
                  <c:v>6.7</c:v>
                </c:pt>
                <c:pt idx="222">
                  <c:v>6.74</c:v>
                </c:pt>
                <c:pt idx="223">
                  <c:v>6.66</c:v>
                </c:pt>
                <c:pt idx="224">
                  <c:v>6.62</c:v>
                </c:pt>
                <c:pt idx="225">
                  <c:v>6.6</c:v>
                </c:pt>
                <c:pt idx="226">
                  <c:v>6.55</c:v>
                </c:pt>
                <c:pt idx="227">
                  <c:v>6.37</c:v>
                </c:pt>
                <c:pt idx="228">
                  <c:v>6.07</c:v>
                </c:pt>
                <c:pt idx="229">
                  <c:v>5.5</c:v>
                </c:pt>
                <c:pt idx="230">
                  <c:v>5.5</c:v>
                </c:pt>
                <c:pt idx="231">
                  <c:v>5.5</c:v>
                </c:pt>
                <c:pt idx="232">
                  <c:v>5.5</c:v>
                </c:pt>
                <c:pt idx="233">
                  <c:v>5.5</c:v>
                </c:pt>
                <c:pt idx="234">
                  <c:v>5.6</c:v>
                </c:pt>
                <c:pt idx="235">
                  <c:v>5.7</c:v>
                </c:pt>
                <c:pt idx="236">
                  <c:v>5.6</c:v>
                </c:pt>
                <c:pt idx="237">
                  <c:v>5.46</c:v>
                </c:pt>
                <c:pt idx="238">
                  <c:v>5.3</c:v>
                </c:pt>
                <c:pt idx="239">
                  <c:v>5.15</c:v>
                </c:pt>
                <c:pt idx="240">
                  <c:v>5.21</c:v>
                </c:pt>
                <c:pt idx="241">
                  <c:v>5.66</c:v>
                </c:pt>
                <c:pt idx="242">
                  <c:v>5.64</c:v>
                </c:pt>
                <c:pt idx="243">
                  <c:v>5.78</c:v>
                </c:pt>
                <c:pt idx="244">
                  <c:v>6.13</c:v>
                </c:pt>
                <c:pt idx="245">
                  <c:v>5.92</c:v>
                </c:pt>
                <c:pt idx="246">
                  <c:v>5.64</c:v>
                </c:pt>
                <c:pt idx="247">
                  <c:v>5.5</c:v>
                </c:pt>
                <c:pt idx="248">
                  <c:v>5.57</c:v>
                </c:pt>
                <c:pt idx="249">
                  <c:v>5.48</c:v>
                </c:pt>
                <c:pt idx="250">
                  <c:v>5.5</c:v>
                </c:pt>
                <c:pt idx="251">
                  <c:v>5.95</c:v>
                </c:pt>
                <c:pt idx="252">
                  <c:v>6</c:v>
                </c:pt>
                <c:pt idx="253">
                  <c:v>6.1</c:v>
                </c:pt>
                <c:pt idx="254">
                  <c:v>6.34</c:v>
                </c:pt>
                <c:pt idx="255">
                  <c:v>6.62</c:v>
                </c:pt>
                <c:pt idx="256">
                  <c:v>6.96</c:v>
                </c:pt>
                <c:pt idx="257">
                  <c:v>7.2</c:v>
                </c:pt>
                <c:pt idx="258">
                  <c:v>7.28</c:v>
                </c:pt>
                <c:pt idx="259">
                  <c:v>7.47</c:v>
                </c:pt>
                <c:pt idx="260">
                  <c:v>7.75</c:v>
                </c:pt>
                <c:pt idx="261">
                  <c:v>8.06</c:v>
                </c:pt>
                <c:pt idx="262">
                  <c:v>8.08</c:v>
                </c:pt>
                <c:pt idx="263">
                  <c:v>8.14</c:v>
                </c:pt>
                <c:pt idx="264">
                  <c:v>8.1999999999999993</c:v>
                </c:pt>
                <c:pt idx="265">
                  <c:v>8.15</c:v>
                </c:pt>
                <c:pt idx="266">
                  <c:v>8.1199999999999992</c:v>
                </c:pt>
                <c:pt idx="267">
                  <c:v>8.36</c:v>
                </c:pt>
                <c:pt idx="268">
                  <c:v>8.34</c:v>
                </c:pt>
                <c:pt idx="269">
                  <c:v>8.86</c:v>
                </c:pt>
                <c:pt idx="270">
                  <c:v>8.48</c:v>
                </c:pt>
                <c:pt idx="271">
                  <c:v>8.86</c:v>
                </c:pt>
                <c:pt idx="272">
                  <c:v>8.92</c:v>
                </c:pt>
                <c:pt idx="273">
                  <c:v>8.82</c:v>
                </c:pt>
                <c:pt idx="274">
                  <c:v>8.7200000000000006</c:v>
                </c:pt>
                <c:pt idx="275">
                  <c:v>8.1999999999999993</c:v>
                </c:pt>
                <c:pt idx="276">
                  <c:v>8.1999999999999993</c:v>
                </c:pt>
                <c:pt idx="277">
                  <c:v>8.1999999999999993</c:v>
                </c:pt>
                <c:pt idx="278">
                  <c:v>8.1300000000000008</c:v>
                </c:pt>
                <c:pt idx="279">
                  <c:v>8</c:v>
                </c:pt>
                <c:pt idx="280">
                  <c:v>8</c:v>
                </c:pt>
                <c:pt idx="283">
                  <c:v>7.9</c:v>
                </c:pt>
                <c:pt idx="284">
                  <c:v>7.9</c:v>
                </c:pt>
                <c:pt idx="285">
                  <c:v>7.9</c:v>
                </c:pt>
                <c:pt idx="286">
                  <c:v>7.84</c:v>
                </c:pt>
                <c:pt idx="287">
                  <c:v>7.77</c:v>
                </c:pt>
                <c:pt idx="288">
                  <c:v>7.66</c:v>
                </c:pt>
                <c:pt idx="289">
                  <c:v>7.55</c:v>
                </c:pt>
                <c:pt idx="290">
                  <c:v>7.5</c:v>
                </c:pt>
                <c:pt idx="291">
                  <c:v>7.4</c:v>
                </c:pt>
                <c:pt idx="292">
                  <c:v>7.14</c:v>
                </c:pt>
                <c:pt idx="293">
                  <c:v>6.96</c:v>
                </c:pt>
                <c:pt idx="294">
                  <c:v>6.73</c:v>
                </c:pt>
                <c:pt idx="295">
                  <c:v>6.6</c:v>
                </c:pt>
                <c:pt idx="296">
                  <c:v>6.25</c:v>
                </c:pt>
                <c:pt idx="297">
                  <c:v>6.1</c:v>
                </c:pt>
                <c:pt idx="298">
                  <c:v>6</c:v>
                </c:pt>
                <c:pt idx="299">
                  <c:v>5.84</c:v>
                </c:pt>
                <c:pt idx="300">
                  <c:v>5.76</c:v>
                </c:pt>
                <c:pt idx="301">
                  <c:v>5.63</c:v>
                </c:pt>
                <c:pt idx="302">
                  <c:v>5.5</c:v>
                </c:pt>
                <c:pt idx="303">
                  <c:v>5.33</c:v>
                </c:pt>
                <c:pt idx="304">
                  <c:v>5.18</c:v>
                </c:pt>
                <c:pt idx="305">
                  <c:v>5</c:v>
                </c:pt>
                <c:pt idx="306">
                  <c:v>4.83</c:v>
                </c:pt>
                <c:pt idx="307">
                  <c:v>4.6500000000000004</c:v>
                </c:pt>
                <c:pt idx="308">
                  <c:v>4.53</c:v>
                </c:pt>
                <c:pt idx="309">
                  <c:v>4.3600000000000003</c:v>
                </c:pt>
                <c:pt idx="310">
                  <c:v>4.28</c:v>
                </c:pt>
                <c:pt idx="311">
                  <c:v>4.1900000000000004</c:v>
                </c:pt>
                <c:pt idx="312">
                  <c:v>4.1399999999999997</c:v>
                </c:pt>
                <c:pt idx="313">
                  <c:v>4.18</c:v>
                </c:pt>
                <c:pt idx="314">
                  <c:v>4.12</c:v>
                </c:pt>
                <c:pt idx="315">
                  <c:v>3.96</c:v>
                </c:pt>
                <c:pt idx="316">
                  <c:v>4.28</c:v>
                </c:pt>
                <c:pt idx="317">
                  <c:v>4.28</c:v>
                </c:pt>
                <c:pt idx="318">
                  <c:v>4.2</c:v>
                </c:pt>
                <c:pt idx="319">
                  <c:v>4.26</c:v>
                </c:pt>
                <c:pt idx="320">
                  <c:v>4.32</c:v>
                </c:pt>
                <c:pt idx="321">
                  <c:v>4.2</c:v>
                </c:pt>
                <c:pt idx="322">
                  <c:v>4.2</c:v>
                </c:pt>
                <c:pt idx="323">
                  <c:v>4.5</c:v>
                </c:pt>
                <c:pt idx="324">
                  <c:v>4.72</c:v>
                </c:pt>
                <c:pt idx="325">
                  <c:v>5.3</c:v>
                </c:pt>
                <c:pt idx="326">
                  <c:v>5.22</c:v>
                </c:pt>
                <c:pt idx="327">
                  <c:v>4.95</c:v>
                </c:pt>
                <c:pt idx="328">
                  <c:v>5.0999999999999996</c:v>
                </c:pt>
                <c:pt idx="329">
                  <c:v>5.03</c:v>
                </c:pt>
                <c:pt idx="330">
                  <c:v>4.9400000000000004</c:v>
                </c:pt>
                <c:pt idx="331">
                  <c:v>4.82</c:v>
                </c:pt>
                <c:pt idx="332">
                  <c:v>4.66</c:v>
                </c:pt>
                <c:pt idx="333">
                  <c:v>4.5</c:v>
                </c:pt>
                <c:pt idx="334">
                  <c:v>4.38</c:v>
                </c:pt>
                <c:pt idx="335">
                  <c:v>4.3</c:v>
                </c:pt>
                <c:pt idx="336">
                  <c:v>4.3</c:v>
                </c:pt>
                <c:pt idx="337">
                  <c:v>4.3</c:v>
                </c:pt>
                <c:pt idx="338">
                  <c:v>4.3</c:v>
                </c:pt>
                <c:pt idx="339">
                  <c:v>4.43</c:v>
                </c:pt>
                <c:pt idx="340">
                  <c:v>4.5</c:v>
                </c:pt>
                <c:pt idx="341">
                  <c:v>4.5599999999999996</c:v>
                </c:pt>
                <c:pt idx="342">
                  <c:v>4.5599999999999996</c:v>
                </c:pt>
                <c:pt idx="343">
                  <c:v>4.7</c:v>
                </c:pt>
                <c:pt idx="344">
                  <c:v>4.78</c:v>
                </c:pt>
                <c:pt idx="345">
                  <c:v>4.8600000000000003</c:v>
                </c:pt>
                <c:pt idx="346">
                  <c:v>5</c:v>
                </c:pt>
                <c:pt idx="347">
                  <c:v>5.0999999999999996</c:v>
                </c:pt>
                <c:pt idx="348">
                  <c:v>4.96</c:v>
                </c:pt>
                <c:pt idx="349">
                  <c:v>4.82</c:v>
                </c:pt>
                <c:pt idx="350">
                  <c:v>4.72</c:v>
                </c:pt>
                <c:pt idx="351">
                  <c:v>4.62</c:v>
                </c:pt>
                <c:pt idx="352">
                  <c:v>4.57</c:v>
                </c:pt>
                <c:pt idx="353">
                  <c:v>4.49</c:v>
                </c:pt>
                <c:pt idx="354">
                  <c:v>4.42</c:v>
                </c:pt>
                <c:pt idx="355">
                  <c:v>4.5</c:v>
                </c:pt>
                <c:pt idx="356">
                  <c:v>4.2300000000000004</c:v>
                </c:pt>
                <c:pt idx="357">
                  <c:v>4.3</c:v>
                </c:pt>
                <c:pt idx="358">
                  <c:v>4.3600000000000003</c:v>
                </c:pt>
                <c:pt idx="359">
                  <c:v>4.43</c:v>
                </c:pt>
                <c:pt idx="360">
                  <c:v>4.5599999999999996</c:v>
                </c:pt>
                <c:pt idx="361">
                  <c:v>4.5</c:v>
                </c:pt>
                <c:pt idx="362">
                  <c:v>4.42</c:v>
                </c:pt>
                <c:pt idx="363">
                  <c:v>4.28</c:v>
                </c:pt>
                <c:pt idx="364">
                  <c:v>4.18</c:v>
                </c:pt>
                <c:pt idx="365">
                  <c:v>4</c:v>
                </c:pt>
                <c:pt idx="366">
                  <c:v>3.8</c:v>
                </c:pt>
                <c:pt idx="367">
                  <c:v>3.66</c:v>
                </c:pt>
                <c:pt idx="368">
                  <c:v>3.58</c:v>
                </c:pt>
                <c:pt idx="369">
                  <c:v>3.45</c:v>
                </c:pt>
                <c:pt idx="370">
                  <c:v>3.36</c:v>
                </c:pt>
                <c:pt idx="371">
                  <c:v>3.28</c:v>
                </c:pt>
                <c:pt idx="372">
                  <c:v>3.25</c:v>
                </c:pt>
                <c:pt idx="373">
                  <c:v>3.18</c:v>
                </c:pt>
                <c:pt idx="374">
                  <c:v>3.13</c:v>
                </c:pt>
                <c:pt idx="375">
                  <c:v>3.12</c:v>
                </c:pt>
                <c:pt idx="376">
                  <c:v>3.08</c:v>
                </c:pt>
                <c:pt idx="377">
                  <c:v>3.1</c:v>
                </c:pt>
                <c:pt idx="378">
                  <c:v>3.08</c:v>
                </c:pt>
                <c:pt idx="379">
                  <c:v>3.08</c:v>
                </c:pt>
                <c:pt idx="380">
                  <c:v>3.12</c:v>
                </c:pt>
                <c:pt idx="381">
                  <c:v>3.07</c:v>
                </c:pt>
                <c:pt idx="382">
                  <c:v>3.02</c:v>
                </c:pt>
                <c:pt idx="383">
                  <c:v>3.08</c:v>
                </c:pt>
                <c:pt idx="384">
                  <c:v>3.15</c:v>
                </c:pt>
                <c:pt idx="385">
                  <c:v>3.3</c:v>
                </c:pt>
                <c:pt idx="386">
                  <c:v>3.44</c:v>
                </c:pt>
                <c:pt idx="387">
                  <c:v>3.44</c:v>
                </c:pt>
                <c:pt idx="388">
                  <c:v>3.44</c:v>
                </c:pt>
                <c:pt idx="389">
                  <c:v>3.35</c:v>
                </c:pt>
                <c:pt idx="390">
                  <c:v>3.32</c:v>
                </c:pt>
                <c:pt idx="391">
                  <c:v>3.25</c:v>
                </c:pt>
                <c:pt idx="392">
                  <c:v>3.18</c:v>
                </c:pt>
                <c:pt idx="393">
                  <c:v>3.23</c:v>
                </c:pt>
                <c:pt idx="394">
                  <c:v>3.32</c:v>
                </c:pt>
                <c:pt idx="395">
                  <c:v>3.25</c:v>
                </c:pt>
                <c:pt idx="396">
                  <c:v>3.18</c:v>
                </c:pt>
                <c:pt idx="397">
                  <c:v>2.99</c:v>
                </c:pt>
                <c:pt idx="398">
                  <c:v>2.96</c:v>
                </c:pt>
                <c:pt idx="399">
                  <c:v>2.85</c:v>
                </c:pt>
                <c:pt idx="400">
                  <c:v>2.72</c:v>
                </c:pt>
                <c:pt idx="401">
                  <c:v>2.65</c:v>
                </c:pt>
                <c:pt idx="402">
                  <c:v>2.61</c:v>
                </c:pt>
                <c:pt idx="403">
                  <c:v>2.5499999999999998</c:v>
                </c:pt>
                <c:pt idx="404">
                  <c:v>2.52</c:v>
                </c:pt>
                <c:pt idx="405">
                  <c:v>2.52</c:v>
                </c:pt>
                <c:pt idx="406">
                  <c:v>2.52</c:v>
                </c:pt>
                <c:pt idx="407">
                  <c:v>2.5499999999999998</c:v>
                </c:pt>
                <c:pt idx="408">
                  <c:v>2.62</c:v>
                </c:pt>
                <c:pt idx="409">
                  <c:v>2.6</c:v>
                </c:pt>
                <c:pt idx="410">
                  <c:v>2.58</c:v>
                </c:pt>
                <c:pt idx="411">
                  <c:v>2.5499999999999998</c:v>
                </c:pt>
                <c:pt idx="412">
                  <c:v>2.4900000000000002</c:v>
                </c:pt>
                <c:pt idx="413">
                  <c:v>1.51</c:v>
                </c:pt>
                <c:pt idx="414">
                  <c:v>1.62</c:v>
                </c:pt>
                <c:pt idx="415">
                  <c:v>2.6</c:v>
                </c:pt>
                <c:pt idx="416">
                  <c:v>2.57</c:v>
                </c:pt>
                <c:pt idx="417">
                  <c:v>2.63</c:v>
                </c:pt>
                <c:pt idx="418">
                  <c:v>2.74</c:v>
                </c:pt>
                <c:pt idx="419">
                  <c:v>2.8</c:v>
                </c:pt>
                <c:pt idx="420">
                  <c:v>2.94</c:v>
                </c:pt>
                <c:pt idx="421">
                  <c:v>3.17</c:v>
                </c:pt>
                <c:pt idx="422">
                  <c:v>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207-4427-8F15-19559700037F}"/>
            </c:ext>
          </c:extLst>
        </c:ser>
        <c:ser>
          <c:idx val="8"/>
          <c:order val="1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8.74</c:v>
                </c:pt>
                <c:pt idx="1">
                  <c:v>8.74</c:v>
                </c:pt>
                <c:pt idx="2">
                  <c:v>8.74</c:v>
                </c:pt>
                <c:pt idx="3">
                  <c:v>8.74</c:v>
                </c:pt>
                <c:pt idx="4">
                  <c:v>8.74</c:v>
                </c:pt>
                <c:pt idx="5">
                  <c:v>8.74</c:v>
                </c:pt>
                <c:pt idx="6">
                  <c:v>8.74</c:v>
                </c:pt>
                <c:pt idx="7">
                  <c:v>8.74</c:v>
                </c:pt>
                <c:pt idx="8">
                  <c:v>8.74</c:v>
                </c:pt>
                <c:pt idx="9">
                  <c:v>8.74</c:v>
                </c:pt>
                <c:pt idx="10">
                  <c:v>8.74</c:v>
                </c:pt>
                <c:pt idx="11">
                  <c:v>8.74</c:v>
                </c:pt>
                <c:pt idx="12">
                  <c:v>8.74</c:v>
                </c:pt>
                <c:pt idx="13">
                  <c:v>8.74</c:v>
                </c:pt>
                <c:pt idx="14">
                  <c:v>8.74</c:v>
                </c:pt>
                <c:pt idx="15">
                  <c:v>8.74</c:v>
                </c:pt>
                <c:pt idx="16">
                  <c:v>8.74</c:v>
                </c:pt>
                <c:pt idx="17">
                  <c:v>8.74</c:v>
                </c:pt>
                <c:pt idx="18">
                  <c:v>8.74</c:v>
                </c:pt>
                <c:pt idx="19">
                  <c:v>8.74</c:v>
                </c:pt>
                <c:pt idx="20">
                  <c:v>8.74</c:v>
                </c:pt>
                <c:pt idx="21">
                  <c:v>8.74</c:v>
                </c:pt>
                <c:pt idx="22">
                  <c:v>8.74</c:v>
                </c:pt>
                <c:pt idx="23">
                  <c:v>8.74</c:v>
                </c:pt>
                <c:pt idx="24">
                  <c:v>8.74</c:v>
                </c:pt>
                <c:pt idx="25">
                  <c:v>8.74</c:v>
                </c:pt>
                <c:pt idx="26">
                  <c:v>8.74</c:v>
                </c:pt>
                <c:pt idx="27">
                  <c:v>8.74</c:v>
                </c:pt>
                <c:pt idx="28">
                  <c:v>8.74</c:v>
                </c:pt>
                <c:pt idx="29">
                  <c:v>8.74</c:v>
                </c:pt>
                <c:pt idx="30">
                  <c:v>8.74</c:v>
                </c:pt>
                <c:pt idx="31">
                  <c:v>8.74</c:v>
                </c:pt>
                <c:pt idx="32">
                  <c:v>8.74</c:v>
                </c:pt>
                <c:pt idx="33">
                  <c:v>8.74</c:v>
                </c:pt>
                <c:pt idx="34">
                  <c:v>8.74</c:v>
                </c:pt>
                <c:pt idx="35">
                  <c:v>8.74</c:v>
                </c:pt>
                <c:pt idx="36">
                  <c:v>8.74</c:v>
                </c:pt>
                <c:pt idx="37">
                  <c:v>8.74</c:v>
                </c:pt>
                <c:pt idx="38">
                  <c:v>8.74</c:v>
                </c:pt>
                <c:pt idx="39">
                  <c:v>8.74</c:v>
                </c:pt>
                <c:pt idx="40">
                  <c:v>8.74</c:v>
                </c:pt>
                <c:pt idx="41">
                  <c:v>8.74</c:v>
                </c:pt>
                <c:pt idx="42">
                  <c:v>8.74</c:v>
                </c:pt>
                <c:pt idx="43">
                  <c:v>8.74</c:v>
                </c:pt>
                <c:pt idx="44">
                  <c:v>8.74</c:v>
                </c:pt>
                <c:pt idx="45">
                  <c:v>8.74</c:v>
                </c:pt>
                <c:pt idx="46">
                  <c:v>8.74</c:v>
                </c:pt>
                <c:pt idx="47">
                  <c:v>8.74</c:v>
                </c:pt>
                <c:pt idx="48">
                  <c:v>8.74</c:v>
                </c:pt>
                <c:pt idx="49">
                  <c:v>8.74</c:v>
                </c:pt>
                <c:pt idx="50">
                  <c:v>8.74</c:v>
                </c:pt>
                <c:pt idx="51">
                  <c:v>8.74</c:v>
                </c:pt>
                <c:pt idx="52">
                  <c:v>8.74</c:v>
                </c:pt>
                <c:pt idx="53">
                  <c:v>8.74</c:v>
                </c:pt>
                <c:pt idx="54">
                  <c:v>8.74</c:v>
                </c:pt>
                <c:pt idx="55">
                  <c:v>8.74</c:v>
                </c:pt>
                <c:pt idx="56">
                  <c:v>8.74</c:v>
                </c:pt>
                <c:pt idx="57">
                  <c:v>8.74</c:v>
                </c:pt>
                <c:pt idx="58">
                  <c:v>8.74</c:v>
                </c:pt>
                <c:pt idx="59">
                  <c:v>8.74</c:v>
                </c:pt>
                <c:pt idx="60">
                  <c:v>8.74</c:v>
                </c:pt>
                <c:pt idx="61">
                  <c:v>8.74</c:v>
                </c:pt>
                <c:pt idx="62">
                  <c:v>8.74</c:v>
                </c:pt>
                <c:pt idx="63">
                  <c:v>8.74</c:v>
                </c:pt>
                <c:pt idx="64">
                  <c:v>8.74</c:v>
                </c:pt>
                <c:pt idx="65">
                  <c:v>8.74</c:v>
                </c:pt>
                <c:pt idx="66">
                  <c:v>8.74</c:v>
                </c:pt>
                <c:pt idx="67">
                  <c:v>8.74</c:v>
                </c:pt>
                <c:pt idx="68">
                  <c:v>8.74</c:v>
                </c:pt>
                <c:pt idx="69">
                  <c:v>8.74</c:v>
                </c:pt>
                <c:pt idx="70">
                  <c:v>8.74</c:v>
                </c:pt>
                <c:pt idx="71">
                  <c:v>8.74</c:v>
                </c:pt>
                <c:pt idx="72">
                  <c:v>8.74</c:v>
                </c:pt>
                <c:pt idx="73">
                  <c:v>8.74</c:v>
                </c:pt>
                <c:pt idx="74">
                  <c:v>8.74</c:v>
                </c:pt>
                <c:pt idx="75">
                  <c:v>8.74</c:v>
                </c:pt>
                <c:pt idx="76">
                  <c:v>8.74</c:v>
                </c:pt>
                <c:pt idx="77">
                  <c:v>8.74</c:v>
                </c:pt>
                <c:pt idx="78">
                  <c:v>8.74</c:v>
                </c:pt>
                <c:pt idx="79">
                  <c:v>8.74</c:v>
                </c:pt>
                <c:pt idx="80">
                  <c:v>8.74</c:v>
                </c:pt>
                <c:pt idx="81">
                  <c:v>8.74</c:v>
                </c:pt>
                <c:pt idx="82">
                  <c:v>8.74</c:v>
                </c:pt>
                <c:pt idx="83">
                  <c:v>8.74</c:v>
                </c:pt>
                <c:pt idx="84">
                  <c:v>8.74</c:v>
                </c:pt>
                <c:pt idx="85">
                  <c:v>8.74</c:v>
                </c:pt>
                <c:pt idx="86">
                  <c:v>8.74</c:v>
                </c:pt>
                <c:pt idx="87">
                  <c:v>8.74</c:v>
                </c:pt>
                <c:pt idx="88">
                  <c:v>8.74</c:v>
                </c:pt>
                <c:pt idx="89">
                  <c:v>8.74</c:v>
                </c:pt>
                <c:pt idx="90">
                  <c:v>8.74</c:v>
                </c:pt>
                <c:pt idx="91">
                  <c:v>8.74</c:v>
                </c:pt>
                <c:pt idx="92">
                  <c:v>8.74</c:v>
                </c:pt>
                <c:pt idx="93">
                  <c:v>8.74</c:v>
                </c:pt>
                <c:pt idx="94">
                  <c:v>8.74</c:v>
                </c:pt>
                <c:pt idx="95">
                  <c:v>8.74</c:v>
                </c:pt>
                <c:pt idx="96">
                  <c:v>8.74</c:v>
                </c:pt>
                <c:pt idx="97">
                  <c:v>8.74</c:v>
                </c:pt>
                <c:pt idx="98">
                  <c:v>8.74</c:v>
                </c:pt>
                <c:pt idx="99">
                  <c:v>8.74</c:v>
                </c:pt>
                <c:pt idx="100">
                  <c:v>8.74</c:v>
                </c:pt>
                <c:pt idx="101">
                  <c:v>8.74</c:v>
                </c:pt>
                <c:pt idx="102">
                  <c:v>8.74</c:v>
                </c:pt>
                <c:pt idx="103">
                  <c:v>8.74</c:v>
                </c:pt>
                <c:pt idx="104">
                  <c:v>8.74</c:v>
                </c:pt>
                <c:pt idx="105">
                  <c:v>8.74</c:v>
                </c:pt>
                <c:pt idx="106">
                  <c:v>8.74</c:v>
                </c:pt>
                <c:pt idx="107">
                  <c:v>8.74</c:v>
                </c:pt>
                <c:pt idx="108">
                  <c:v>8.74</c:v>
                </c:pt>
                <c:pt idx="109">
                  <c:v>8.74</c:v>
                </c:pt>
                <c:pt idx="110">
                  <c:v>8.74</c:v>
                </c:pt>
                <c:pt idx="111">
                  <c:v>8.74</c:v>
                </c:pt>
                <c:pt idx="112">
                  <c:v>8.74</c:v>
                </c:pt>
                <c:pt idx="113">
                  <c:v>8.74</c:v>
                </c:pt>
                <c:pt idx="114">
                  <c:v>8.74</c:v>
                </c:pt>
                <c:pt idx="115">
                  <c:v>8.74</c:v>
                </c:pt>
                <c:pt idx="116">
                  <c:v>8.74</c:v>
                </c:pt>
                <c:pt idx="117">
                  <c:v>8.74</c:v>
                </c:pt>
                <c:pt idx="118">
                  <c:v>8.74</c:v>
                </c:pt>
                <c:pt idx="119">
                  <c:v>8.74</c:v>
                </c:pt>
                <c:pt idx="120">
                  <c:v>8.74</c:v>
                </c:pt>
                <c:pt idx="121">
                  <c:v>8.74</c:v>
                </c:pt>
                <c:pt idx="122">
                  <c:v>8.74</c:v>
                </c:pt>
                <c:pt idx="123">
                  <c:v>8.74</c:v>
                </c:pt>
                <c:pt idx="124">
                  <c:v>8.74</c:v>
                </c:pt>
                <c:pt idx="125">
                  <c:v>8.74</c:v>
                </c:pt>
                <c:pt idx="126">
                  <c:v>8.74</c:v>
                </c:pt>
                <c:pt idx="127">
                  <c:v>8.74</c:v>
                </c:pt>
                <c:pt idx="128">
                  <c:v>8.74</c:v>
                </c:pt>
                <c:pt idx="129">
                  <c:v>8.74</c:v>
                </c:pt>
                <c:pt idx="130">
                  <c:v>8.74</c:v>
                </c:pt>
                <c:pt idx="131">
                  <c:v>8.74</c:v>
                </c:pt>
                <c:pt idx="132">
                  <c:v>8.74</c:v>
                </c:pt>
                <c:pt idx="133">
                  <c:v>8.74</c:v>
                </c:pt>
                <c:pt idx="134">
                  <c:v>8.74</c:v>
                </c:pt>
                <c:pt idx="135">
                  <c:v>8.74</c:v>
                </c:pt>
                <c:pt idx="136">
                  <c:v>8.74</c:v>
                </c:pt>
                <c:pt idx="137">
                  <c:v>8.74</c:v>
                </c:pt>
                <c:pt idx="138">
                  <c:v>8.74</c:v>
                </c:pt>
                <c:pt idx="139">
                  <c:v>8.74</c:v>
                </c:pt>
                <c:pt idx="140">
                  <c:v>8.74</c:v>
                </c:pt>
                <c:pt idx="141">
                  <c:v>8.74</c:v>
                </c:pt>
                <c:pt idx="142">
                  <c:v>8.74</c:v>
                </c:pt>
                <c:pt idx="143">
                  <c:v>8.74</c:v>
                </c:pt>
                <c:pt idx="144">
                  <c:v>8.74</c:v>
                </c:pt>
                <c:pt idx="145">
                  <c:v>8.74</c:v>
                </c:pt>
                <c:pt idx="146">
                  <c:v>8.74</c:v>
                </c:pt>
                <c:pt idx="147">
                  <c:v>8.74</c:v>
                </c:pt>
                <c:pt idx="148">
                  <c:v>8.74</c:v>
                </c:pt>
                <c:pt idx="149">
                  <c:v>8.74</c:v>
                </c:pt>
                <c:pt idx="150">
                  <c:v>8.74</c:v>
                </c:pt>
                <c:pt idx="151">
                  <c:v>8.74</c:v>
                </c:pt>
                <c:pt idx="152">
                  <c:v>8.74</c:v>
                </c:pt>
                <c:pt idx="153">
                  <c:v>8.74</c:v>
                </c:pt>
                <c:pt idx="154">
                  <c:v>8.74</c:v>
                </c:pt>
                <c:pt idx="155">
                  <c:v>8.74</c:v>
                </c:pt>
                <c:pt idx="156">
                  <c:v>8.74</c:v>
                </c:pt>
                <c:pt idx="157">
                  <c:v>8.74</c:v>
                </c:pt>
                <c:pt idx="158">
                  <c:v>8.74</c:v>
                </c:pt>
                <c:pt idx="159">
                  <c:v>8.74</c:v>
                </c:pt>
                <c:pt idx="160">
                  <c:v>8.74</c:v>
                </c:pt>
                <c:pt idx="161">
                  <c:v>8.74</c:v>
                </c:pt>
                <c:pt idx="162">
                  <c:v>8.74</c:v>
                </c:pt>
                <c:pt idx="163">
                  <c:v>8.74</c:v>
                </c:pt>
                <c:pt idx="164">
                  <c:v>8.74</c:v>
                </c:pt>
                <c:pt idx="165">
                  <c:v>8.74</c:v>
                </c:pt>
                <c:pt idx="166">
                  <c:v>8.74</c:v>
                </c:pt>
                <c:pt idx="167">
                  <c:v>8.74</c:v>
                </c:pt>
                <c:pt idx="168">
                  <c:v>8.74</c:v>
                </c:pt>
                <c:pt idx="169">
                  <c:v>8.74</c:v>
                </c:pt>
                <c:pt idx="170">
                  <c:v>8.74</c:v>
                </c:pt>
                <c:pt idx="171">
                  <c:v>8.74</c:v>
                </c:pt>
                <c:pt idx="172">
                  <c:v>8.74</c:v>
                </c:pt>
                <c:pt idx="173">
                  <c:v>8.74</c:v>
                </c:pt>
                <c:pt idx="174">
                  <c:v>8.74</c:v>
                </c:pt>
                <c:pt idx="175">
                  <c:v>8.74</c:v>
                </c:pt>
                <c:pt idx="176">
                  <c:v>8.74</c:v>
                </c:pt>
                <c:pt idx="177">
                  <c:v>8.74</c:v>
                </c:pt>
                <c:pt idx="178">
                  <c:v>8.74</c:v>
                </c:pt>
                <c:pt idx="179">
                  <c:v>8.74</c:v>
                </c:pt>
                <c:pt idx="180">
                  <c:v>8.74</c:v>
                </c:pt>
                <c:pt idx="181">
                  <c:v>8.74</c:v>
                </c:pt>
                <c:pt idx="182">
                  <c:v>8.74</c:v>
                </c:pt>
                <c:pt idx="183">
                  <c:v>8.74</c:v>
                </c:pt>
                <c:pt idx="184">
                  <c:v>8.74</c:v>
                </c:pt>
                <c:pt idx="185">
                  <c:v>8.74</c:v>
                </c:pt>
                <c:pt idx="186">
                  <c:v>8.74</c:v>
                </c:pt>
                <c:pt idx="187">
                  <c:v>8.74</c:v>
                </c:pt>
                <c:pt idx="188">
                  <c:v>8.74</c:v>
                </c:pt>
                <c:pt idx="189">
                  <c:v>8.74</c:v>
                </c:pt>
                <c:pt idx="190">
                  <c:v>8.74</c:v>
                </c:pt>
                <c:pt idx="191">
                  <c:v>8.74</c:v>
                </c:pt>
                <c:pt idx="192">
                  <c:v>8.74</c:v>
                </c:pt>
                <c:pt idx="193">
                  <c:v>8.74</c:v>
                </c:pt>
                <c:pt idx="194">
                  <c:v>8.74</c:v>
                </c:pt>
                <c:pt idx="195">
                  <c:v>8.74</c:v>
                </c:pt>
                <c:pt idx="196">
                  <c:v>8.74</c:v>
                </c:pt>
                <c:pt idx="197">
                  <c:v>8.74</c:v>
                </c:pt>
                <c:pt idx="198">
                  <c:v>8.74</c:v>
                </c:pt>
                <c:pt idx="199">
                  <c:v>8.74</c:v>
                </c:pt>
                <c:pt idx="200">
                  <c:v>8.74</c:v>
                </c:pt>
                <c:pt idx="201">
                  <c:v>8.74</c:v>
                </c:pt>
                <c:pt idx="202">
                  <c:v>8.74</c:v>
                </c:pt>
                <c:pt idx="203">
                  <c:v>8.74</c:v>
                </c:pt>
                <c:pt idx="204">
                  <c:v>8.74</c:v>
                </c:pt>
                <c:pt idx="205">
                  <c:v>8.74</c:v>
                </c:pt>
                <c:pt idx="206">
                  <c:v>8.74</c:v>
                </c:pt>
                <c:pt idx="207">
                  <c:v>8.74</c:v>
                </c:pt>
                <c:pt idx="208">
                  <c:v>8.74</c:v>
                </c:pt>
                <c:pt idx="209">
                  <c:v>8.74</c:v>
                </c:pt>
                <c:pt idx="210">
                  <c:v>8.74</c:v>
                </c:pt>
                <c:pt idx="211">
                  <c:v>8.74</c:v>
                </c:pt>
                <c:pt idx="212">
                  <c:v>8.74</c:v>
                </c:pt>
                <c:pt idx="213">
                  <c:v>8.74</c:v>
                </c:pt>
                <c:pt idx="214">
                  <c:v>8.74</c:v>
                </c:pt>
                <c:pt idx="215">
                  <c:v>8.74</c:v>
                </c:pt>
                <c:pt idx="216">
                  <c:v>8.74</c:v>
                </c:pt>
                <c:pt idx="217">
                  <c:v>8.74</c:v>
                </c:pt>
                <c:pt idx="218">
                  <c:v>8.74</c:v>
                </c:pt>
                <c:pt idx="219">
                  <c:v>8.74</c:v>
                </c:pt>
                <c:pt idx="220">
                  <c:v>8.74</c:v>
                </c:pt>
                <c:pt idx="221">
                  <c:v>8.74</c:v>
                </c:pt>
                <c:pt idx="222">
                  <c:v>8.74</c:v>
                </c:pt>
                <c:pt idx="223">
                  <c:v>8.74</c:v>
                </c:pt>
                <c:pt idx="224">
                  <c:v>8.74</c:v>
                </c:pt>
                <c:pt idx="225">
                  <c:v>8.74</c:v>
                </c:pt>
                <c:pt idx="226">
                  <c:v>8.74</c:v>
                </c:pt>
                <c:pt idx="227">
                  <c:v>8.74</c:v>
                </c:pt>
                <c:pt idx="228">
                  <c:v>8.74</c:v>
                </c:pt>
                <c:pt idx="229">
                  <c:v>8.74</c:v>
                </c:pt>
                <c:pt idx="230">
                  <c:v>8.74</c:v>
                </c:pt>
                <c:pt idx="231">
                  <c:v>8.74</c:v>
                </c:pt>
                <c:pt idx="232">
                  <c:v>8.74</c:v>
                </c:pt>
                <c:pt idx="233">
                  <c:v>8.74</c:v>
                </c:pt>
                <c:pt idx="234">
                  <c:v>8.74</c:v>
                </c:pt>
                <c:pt idx="235">
                  <c:v>8.74</c:v>
                </c:pt>
                <c:pt idx="236">
                  <c:v>8.74</c:v>
                </c:pt>
                <c:pt idx="237">
                  <c:v>8.74</c:v>
                </c:pt>
                <c:pt idx="238">
                  <c:v>8.74</c:v>
                </c:pt>
                <c:pt idx="239">
                  <c:v>8.74</c:v>
                </c:pt>
                <c:pt idx="240">
                  <c:v>8.74</c:v>
                </c:pt>
                <c:pt idx="241">
                  <c:v>8.74</c:v>
                </c:pt>
                <c:pt idx="242">
                  <c:v>8.74</c:v>
                </c:pt>
                <c:pt idx="243">
                  <c:v>8.74</c:v>
                </c:pt>
                <c:pt idx="244">
                  <c:v>8.74</c:v>
                </c:pt>
                <c:pt idx="245">
                  <c:v>8.74</c:v>
                </c:pt>
                <c:pt idx="246">
                  <c:v>8.74</c:v>
                </c:pt>
                <c:pt idx="247">
                  <c:v>8.74</c:v>
                </c:pt>
                <c:pt idx="248">
                  <c:v>8.74</c:v>
                </c:pt>
                <c:pt idx="249">
                  <c:v>8.74</c:v>
                </c:pt>
                <c:pt idx="250">
                  <c:v>8.74</c:v>
                </c:pt>
                <c:pt idx="251">
                  <c:v>8.74</c:v>
                </c:pt>
                <c:pt idx="252">
                  <c:v>8.74</c:v>
                </c:pt>
                <c:pt idx="253">
                  <c:v>8.74</c:v>
                </c:pt>
                <c:pt idx="254">
                  <c:v>8.74</c:v>
                </c:pt>
                <c:pt idx="255">
                  <c:v>8.74</c:v>
                </c:pt>
                <c:pt idx="256">
                  <c:v>8.74</c:v>
                </c:pt>
                <c:pt idx="257">
                  <c:v>8.74</c:v>
                </c:pt>
                <c:pt idx="258">
                  <c:v>8.74</c:v>
                </c:pt>
                <c:pt idx="259">
                  <c:v>8.74</c:v>
                </c:pt>
                <c:pt idx="260">
                  <c:v>8.74</c:v>
                </c:pt>
                <c:pt idx="261">
                  <c:v>8.74</c:v>
                </c:pt>
                <c:pt idx="262">
                  <c:v>8.74</c:v>
                </c:pt>
                <c:pt idx="263">
                  <c:v>8.74</c:v>
                </c:pt>
                <c:pt idx="264">
                  <c:v>8.74</c:v>
                </c:pt>
                <c:pt idx="265">
                  <c:v>8.74</c:v>
                </c:pt>
                <c:pt idx="266">
                  <c:v>8.74</c:v>
                </c:pt>
                <c:pt idx="267">
                  <c:v>8.74</c:v>
                </c:pt>
                <c:pt idx="268">
                  <c:v>8.74</c:v>
                </c:pt>
                <c:pt idx="269">
                  <c:v>8.74</c:v>
                </c:pt>
                <c:pt idx="270">
                  <c:v>8.74</c:v>
                </c:pt>
                <c:pt idx="271">
                  <c:v>8.74</c:v>
                </c:pt>
                <c:pt idx="272">
                  <c:v>8.74</c:v>
                </c:pt>
                <c:pt idx="273">
                  <c:v>8.74</c:v>
                </c:pt>
                <c:pt idx="274">
                  <c:v>8.74</c:v>
                </c:pt>
                <c:pt idx="275">
                  <c:v>8.74</c:v>
                </c:pt>
                <c:pt idx="276">
                  <c:v>8.74</c:v>
                </c:pt>
                <c:pt idx="277">
                  <c:v>8.74</c:v>
                </c:pt>
                <c:pt idx="278">
                  <c:v>8.74</c:v>
                </c:pt>
                <c:pt idx="279">
                  <c:v>8.74</c:v>
                </c:pt>
                <c:pt idx="280">
                  <c:v>8.74</c:v>
                </c:pt>
                <c:pt idx="281">
                  <c:v>8.74</c:v>
                </c:pt>
                <c:pt idx="282">
                  <c:v>8.74</c:v>
                </c:pt>
                <c:pt idx="283">
                  <c:v>8.74</c:v>
                </c:pt>
                <c:pt idx="284">
                  <c:v>8.74</c:v>
                </c:pt>
                <c:pt idx="285">
                  <c:v>8.74</c:v>
                </c:pt>
                <c:pt idx="286">
                  <c:v>8.74</c:v>
                </c:pt>
                <c:pt idx="287">
                  <c:v>8.74</c:v>
                </c:pt>
                <c:pt idx="288">
                  <c:v>8.74</c:v>
                </c:pt>
                <c:pt idx="289">
                  <c:v>8.74</c:v>
                </c:pt>
                <c:pt idx="290">
                  <c:v>8.74</c:v>
                </c:pt>
                <c:pt idx="291">
                  <c:v>8.74</c:v>
                </c:pt>
                <c:pt idx="292">
                  <c:v>8.74</c:v>
                </c:pt>
                <c:pt idx="293">
                  <c:v>8.74</c:v>
                </c:pt>
                <c:pt idx="294">
                  <c:v>8.74</c:v>
                </c:pt>
                <c:pt idx="295">
                  <c:v>8.74</c:v>
                </c:pt>
                <c:pt idx="296">
                  <c:v>8.74</c:v>
                </c:pt>
                <c:pt idx="297">
                  <c:v>8.74</c:v>
                </c:pt>
                <c:pt idx="298">
                  <c:v>8.74</c:v>
                </c:pt>
                <c:pt idx="299">
                  <c:v>8.74</c:v>
                </c:pt>
                <c:pt idx="300">
                  <c:v>8.74</c:v>
                </c:pt>
                <c:pt idx="301">
                  <c:v>8.74</c:v>
                </c:pt>
                <c:pt idx="302">
                  <c:v>8.74</c:v>
                </c:pt>
                <c:pt idx="303">
                  <c:v>8.74</c:v>
                </c:pt>
                <c:pt idx="304">
                  <c:v>8.74</c:v>
                </c:pt>
                <c:pt idx="305">
                  <c:v>8.74</c:v>
                </c:pt>
                <c:pt idx="306">
                  <c:v>8.74</c:v>
                </c:pt>
                <c:pt idx="307">
                  <c:v>8.74</c:v>
                </c:pt>
                <c:pt idx="308">
                  <c:v>8.74</c:v>
                </c:pt>
                <c:pt idx="309">
                  <c:v>8.74</c:v>
                </c:pt>
                <c:pt idx="310">
                  <c:v>8.74</c:v>
                </c:pt>
                <c:pt idx="311">
                  <c:v>8.74</c:v>
                </c:pt>
                <c:pt idx="312">
                  <c:v>8.74</c:v>
                </c:pt>
                <c:pt idx="313">
                  <c:v>8.74</c:v>
                </c:pt>
                <c:pt idx="314">
                  <c:v>8.74</c:v>
                </c:pt>
                <c:pt idx="315">
                  <c:v>8.74</c:v>
                </c:pt>
                <c:pt idx="316">
                  <c:v>8.74</c:v>
                </c:pt>
                <c:pt idx="317">
                  <c:v>8.74</c:v>
                </c:pt>
                <c:pt idx="318">
                  <c:v>8.74</c:v>
                </c:pt>
                <c:pt idx="319">
                  <c:v>8.74</c:v>
                </c:pt>
                <c:pt idx="320">
                  <c:v>8.74</c:v>
                </c:pt>
                <c:pt idx="321">
                  <c:v>8.74</c:v>
                </c:pt>
                <c:pt idx="322">
                  <c:v>8.74</c:v>
                </c:pt>
                <c:pt idx="323">
                  <c:v>8.74</c:v>
                </c:pt>
                <c:pt idx="324">
                  <c:v>8.74</c:v>
                </c:pt>
                <c:pt idx="325">
                  <c:v>8.74</c:v>
                </c:pt>
                <c:pt idx="326">
                  <c:v>8.74</c:v>
                </c:pt>
                <c:pt idx="327">
                  <c:v>8.74</c:v>
                </c:pt>
                <c:pt idx="328">
                  <c:v>8.74</c:v>
                </c:pt>
                <c:pt idx="329">
                  <c:v>8.74</c:v>
                </c:pt>
                <c:pt idx="330">
                  <c:v>8.74</c:v>
                </c:pt>
                <c:pt idx="331">
                  <c:v>8.74</c:v>
                </c:pt>
                <c:pt idx="332">
                  <c:v>8.74</c:v>
                </c:pt>
                <c:pt idx="333">
                  <c:v>8.74</c:v>
                </c:pt>
                <c:pt idx="334">
                  <c:v>8.74</c:v>
                </c:pt>
                <c:pt idx="335">
                  <c:v>8.74</c:v>
                </c:pt>
                <c:pt idx="336">
                  <c:v>8.74</c:v>
                </c:pt>
                <c:pt idx="337">
                  <c:v>8.74</c:v>
                </c:pt>
                <c:pt idx="338">
                  <c:v>8.74</c:v>
                </c:pt>
                <c:pt idx="339">
                  <c:v>8.74</c:v>
                </c:pt>
                <c:pt idx="340">
                  <c:v>8.74</c:v>
                </c:pt>
                <c:pt idx="341">
                  <c:v>8.74</c:v>
                </c:pt>
                <c:pt idx="342">
                  <c:v>8.74</c:v>
                </c:pt>
                <c:pt idx="343">
                  <c:v>8.74</c:v>
                </c:pt>
                <c:pt idx="344">
                  <c:v>8.74</c:v>
                </c:pt>
                <c:pt idx="345">
                  <c:v>8.74</c:v>
                </c:pt>
                <c:pt idx="346">
                  <c:v>8.74</c:v>
                </c:pt>
                <c:pt idx="347">
                  <c:v>8.74</c:v>
                </c:pt>
                <c:pt idx="348">
                  <c:v>8.74</c:v>
                </c:pt>
                <c:pt idx="349">
                  <c:v>8.74</c:v>
                </c:pt>
                <c:pt idx="350">
                  <c:v>8.74</c:v>
                </c:pt>
                <c:pt idx="351">
                  <c:v>8.74</c:v>
                </c:pt>
                <c:pt idx="352">
                  <c:v>8.74</c:v>
                </c:pt>
                <c:pt idx="353">
                  <c:v>8.74</c:v>
                </c:pt>
                <c:pt idx="354">
                  <c:v>8.74</c:v>
                </c:pt>
                <c:pt idx="355">
                  <c:v>8.74</c:v>
                </c:pt>
                <c:pt idx="356">
                  <c:v>8.74</c:v>
                </c:pt>
                <c:pt idx="357">
                  <c:v>8.74</c:v>
                </c:pt>
                <c:pt idx="358">
                  <c:v>8.74</c:v>
                </c:pt>
                <c:pt idx="359">
                  <c:v>8.74</c:v>
                </c:pt>
                <c:pt idx="360">
                  <c:v>8.74</c:v>
                </c:pt>
                <c:pt idx="361">
                  <c:v>8.74</c:v>
                </c:pt>
                <c:pt idx="362">
                  <c:v>8.74</c:v>
                </c:pt>
                <c:pt idx="363">
                  <c:v>8.74</c:v>
                </c:pt>
                <c:pt idx="364">
                  <c:v>8.74</c:v>
                </c:pt>
                <c:pt idx="365">
                  <c:v>8.74</c:v>
                </c:pt>
                <c:pt idx="366">
                  <c:v>8.74</c:v>
                </c:pt>
                <c:pt idx="367">
                  <c:v>8.74</c:v>
                </c:pt>
                <c:pt idx="368">
                  <c:v>8.74</c:v>
                </c:pt>
                <c:pt idx="369">
                  <c:v>8.74</c:v>
                </c:pt>
                <c:pt idx="370">
                  <c:v>8.74</c:v>
                </c:pt>
                <c:pt idx="371">
                  <c:v>8.74</c:v>
                </c:pt>
                <c:pt idx="372">
                  <c:v>8.74</c:v>
                </c:pt>
                <c:pt idx="373">
                  <c:v>8.74</c:v>
                </c:pt>
                <c:pt idx="374">
                  <c:v>8.74</c:v>
                </c:pt>
                <c:pt idx="375">
                  <c:v>8.74</c:v>
                </c:pt>
                <c:pt idx="376">
                  <c:v>8.74</c:v>
                </c:pt>
                <c:pt idx="377">
                  <c:v>8.74</c:v>
                </c:pt>
                <c:pt idx="378">
                  <c:v>8.74</c:v>
                </c:pt>
                <c:pt idx="379">
                  <c:v>8.74</c:v>
                </c:pt>
                <c:pt idx="380">
                  <c:v>8.74</c:v>
                </c:pt>
                <c:pt idx="381">
                  <c:v>8.74</c:v>
                </c:pt>
                <c:pt idx="382">
                  <c:v>8.74</c:v>
                </c:pt>
                <c:pt idx="383">
                  <c:v>8.74</c:v>
                </c:pt>
                <c:pt idx="384">
                  <c:v>8.74</c:v>
                </c:pt>
                <c:pt idx="385">
                  <c:v>8.74</c:v>
                </c:pt>
                <c:pt idx="386">
                  <c:v>8.74</c:v>
                </c:pt>
                <c:pt idx="387">
                  <c:v>8.74</c:v>
                </c:pt>
                <c:pt idx="388">
                  <c:v>8.74</c:v>
                </c:pt>
                <c:pt idx="389">
                  <c:v>8.74</c:v>
                </c:pt>
                <c:pt idx="390">
                  <c:v>8.74</c:v>
                </c:pt>
                <c:pt idx="391">
                  <c:v>8.74</c:v>
                </c:pt>
                <c:pt idx="392">
                  <c:v>8.74</c:v>
                </c:pt>
                <c:pt idx="393">
                  <c:v>8.74</c:v>
                </c:pt>
                <c:pt idx="394">
                  <c:v>8.74</c:v>
                </c:pt>
                <c:pt idx="395">
                  <c:v>8.74</c:v>
                </c:pt>
                <c:pt idx="396">
                  <c:v>8.74</c:v>
                </c:pt>
                <c:pt idx="397">
                  <c:v>8.74</c:v>
                </c:pt>
                <c:pt idx="398">
                  <c:v>8.74</c:v>
                </c:pt>
                <c:pt idx="399">
                  <c:v>8.74</c:v>
                </c:pt>
                <c:pt idx="400">
                  <c:v>8.74</c:v>
                </c:pt>
                <c:pt idx="401">
                  <c:v>8.74</c:v>
                </c:pt>
                <c:pt idx="402">
                  <c:v>8.74</c:v>
                </c:pt>
                <c:pt idx="403">
                  <c:v>8.74</c:v>
                </c:pt>
                <c:pt idx="404">
                  <c:v>8.74</c:v>
                </c:pt>
                <c:pt idx="405">
                  <c:v>8.74</c:v>
                </c:pt>
                <c:pt idx="406">
                  <c:v>8.74</c:v>
                </c:pt>
                <c:pt idx="407">
                  <c:v>8.74</c:v>
                </c:pt>
                <c:pt idx="408">
                  <c:v>8.74</c:v>
                </c:pt>
                <c:pt idx="409">
                  <c:v>8.74</c:v>
                </c:pt>
                <c:pt idx="410">
                  <c:v>8.74</c:v>
                </c:pt>
                <c:pt idx="411">
                  <c:v>8.74</c:v>
                </c:pt>
                <c:pt idx="412">
                  <c:v>8.74</c:v>
                </c:pt>
                <c:pt idx="413">
                  <c:v>8.74</c:v>
                </c:pt>
                <c:pt idx="414">
                  <c:v>8.74</c:v>
                </c:pt>
                <c:pt idx="415">
                  <c:v>8.74</c:v>
                </c:pt>
                <c:pt idx="416">
                  <c:v>8.74</c:v>
                </c:pt>
                <c:pt idx="417">
                  <c:v>8.74</c:v>
                </c:pt>
                <c:pt idx="418">
                  <c:v>8.74</c:v>
                </c:pt>
                <c:pt idx="419">
                  <c:v>8.74</c:v>
                </c:pt>
                <c:pt idx="420">
                  <c:v>8.74</c:v>
                </c:pt>
                <c:pt idx="421">
                  <c:v>8.74</c:v>
                </c:pt>
                <c:pt idx="422">
                  <c:v>8.74</c:v>
                </c:pt>
                <c:pt idx="423">
                  <c:v>8.74</c:v>
                </c:pt>
                <c:pt idx="424">
                  <c:v>8.74</c:v>
                </c:pt>
                <c:pt idx="425">
                  <c:v>8.74</c:v>
                </c:pt>
                <c:pt idx="426">
                  <c:v>8.74</c:v>
                </c:pt>
                <c:pt idx="427">
                  <c:v>8.74</c:v>
                </c:pt>
                <c:pt idx="428">
                  <c:v>8.74</c:v>
                </c:pt>
                <c:pt idx="429">
                  <c:v>8.74</c:v>
                </c:pt>
                <c:pt idx="430">
                  <c:v>8.74</c:v>
                </c:pt>
                <c:pt idx="431">
                  <c:v>8.74</c:v>
                </c:pt>
                <c:pt idx="432">
                  <c:v>8.74</c:v>
                </c:pt>
                <c:pt idx="433">
                  <c:v>8.74</c:v>
                </c:pt>
                <c:pt idx="434">
                  <c:v>8.74</c:v>
                </c:pt>
                <c:pt idx="435">
                  <c:v>8.74</c:v>
                </c:pt>
                <c:pt idx="436">
                  <c:v>8.74</c:v>
                </c:pt>
                <c:pt idx="437">
                  <c:v>8.74</c:v>
                </c:pt>
                <c:pt idx="438">
                  <c:v>8.74</c:v>
                </c:pt>
                <c:pt idx="439">
                  <c:v>8.74</c:v>
                </c:pt>
                <c:pt idx="440">
                  <c:v>8.74</c:v>
                </c:pt>
                <c:pt idx="441">
                  <c:v>8.74</c:v>
                </c:pt>
                <c:pt idx="442">
                  <c:v>8.74</c:v>
                </c:pt>
                <c:pt idx="443">
                  <c:v>8.74</c:v>
                </c:pt>
                <c:pt idx="444">
                  <c:v>8.74</c:v>
                </c:pt>
                <c:pt idx="445">
                  <c:v>8.74</c:v>
                </c:pt>
                <c:pt idx="446">
                  <c:v>8.74</c:v>
                </c:pt>
                <c:pt idx="447">
                  <c:v>8.74</c:v>
                </c:pt>
                <c:pt idx="448">
                  <c:v>8.74</c:v>
                </c:pt>
                <c:pt idx="449">
                  <c:v>8.74</c:v>
                </c:pt>
                <c:pt idx="450">
                  <c:v>8.74</c:v>
                </c:pt>
                <c:pt idx="451">
                  <c:v>8.74</c:v>
                </c:pt>
                <c:pt idx="452">
                  <c:v>8.74</c:v>
                </c:pt>
                <c:pt idx="453">
                  <c:v>8.74</c:v>
                </c:pt>
                <c:pt idx="454">
                  <c:v>8.74</c:v>
                </c:pt>
                <c:pt idx="455">
                  <c:v>8.74</c:v>
                </c:pt>
                <c:pt idx="456">
                  <c:v>8.74</c:v>
                </c:pt>
                <c:pt idx="457">
                  <c:v>8.74</c:v>
                </c:pt>
                <c:pt idx="458">
                  <c:v>8.74</c:v>
                </c:pt>
                <c:pt idx="459">
                  <c:v>8.74</c:v>
                </c:pt>
                <c:pt idx="460">
                  <c:v>8.74</c:v>
                </c:pt>
                <c:pt idx="461">
                  <c:v>8.74</c:v>
                </c:pt>
                <c:pt idx="462">
                  <c:v>8.74</c:v>
                </c:pt>
                <c:pt idx="463">
                  <c:v>8.74</c:v>
                </c:pt>
                <c:pt idx="464">
                  <c:v>8.74</c:v>
                </c:pt>
                <c:pt idx="465">
                  <c:v>8.74</c:v>
                </c:pt>
                <c:pt idx="466">
                  <c:v>8.74</c:v>
                </c:pt>
                <c:pt idx="467">
                  <c:v>8.74</c:v>
                </c:pt>
                <c:pt idx="468">
                  <c:v>8.74</c:v>
                </c:pt>
                <c:pt idx="469">
                  <c:v>8.74</c:v>
                </c:pt>
                <c:pt idx="470">
                  <c:v>8.74</c:v>
                </c:pt>
                <c:pt idx="471">
                  <c:v>8.74</c:v>
                </c:pt>
                <c:pt idx="472">
                  <c:v>8.74</c:v>
                </c:pt>
                <c:pt idx="473">
                  <c:v>8.74</c:v>
                </c:pt>
                <c:pt idx="474">
                  <c:v>8.74</c:v>
                </c:pt>
                <c:pt idx="475">
                  <c:v>8.74</c:v>
                </c:pt>
                <c:pt idx="476">
                  <c:v>8.74</c:v>
                </c:pt>
                <c:pt idx="477">
                  <c:v>8.74</c:v>
                </c:pt>
                <c:pt idx="478">
                  <c:v>8.74</c:v>
                </c:pt>
                <c:pt idx="479">
                  <c:v>8.74</c:v>
                </c:pt>
                <c:pt idx="480">
                  <c:v>8.74</c:v>
                </c:pt>
                <c:pt idx="481">
                  <c:v>8.74</c:v>
                </c:pt>
                <c:pt idx="482">
                  <c:v>8.74</c:v>
                </c:pt>
                <c:pt idx="483">
                  <c:v>8.74</c:v>
                </c:pt>
                <c:pt idx="484">
                  <c:v>8.74</c:v>
                </c:pt>
                <c:pt idx="485">
                  <c:v>8.74</c:v>
                </c:pt>
                <c:pt idx="486">
                  <c:v>8.74</c:v>
                </c:pt>
                <c:pt idx="487">
                  <c:v>8.74</c:v>
                </c:pt>
                <c:pt idx="488">
                  <c:v>8.74</c:v>
                </c:pt>
                <c:pt idx="489">
                  <c:v>8.74</c:v>
                </c:pt>
                <c:pt idx="490">
                  <c:v>8.74</c:v>
                </c:pt>
                <c:pt idx="491">
                  <c:v>8.74</c:v>
                </c:pt>
                <c:pt idx="492">
                  <c:v>8.74</c:v>
                </c:pt>
                <c:pt idx="493">
                  <c:v>8.74</c:v>
                </c:pt>
                <c:pt idx="494">
                  <c:v>8.74</c:v>
                </c:pt>
                <c:pt idx="495">
                  <c:v>8.74</c:v>
                </c:pt>
                <c:pt idx="496">
                  <c:v>8.74</c:v>
                </c:pt>
                <c:pt idx="497">
                  <c:v>8.74</c:v>
                </c:pt>
                <c:pt idx="498">
                  <c:v>8.74</c:v>
                </c:pt>
                <c:pt idx="499">
                  <c:v>8.74</c:v>
                </c:pt>
                <c:pt idx="500">
                  <c:v>8.74</c:v>
                </c:pt>
                <c:pt idx="501">
                  <c:v>8.74</c:v>
                </c:pt>
                <c:pt idx="502">
                  <c:v>8.74</c:v>
                </c:pt>
                <c:pt idx="503">
                  <c:v>8.74</c:v>
                </c:pt>
                <c:pt idx="504">
                  <c:v>8.74</c:v>
                </c:pt>
                <c:pt idx="505">
                  <c:v>8.74</c:v>
                </c:pt>
                <c:pt idx="506">
                  <c:v>8.74</c:v>
                </c:pt>
                <c:pt idx="507">
                  <c:v>8.74</c:v>
                </c:pt>
                <c:pt idx="508">
                  <c:v>8.74</c:v>
                </c:pt>
                <c:pt idx="509">
                  <c:v>8.74</c:v>
                </c:pt>
                <c:pt idx="510">
                  <c:v>8.74</c:v>
                </c:pt>
                <c:pt idx="511">
                  <c:v>8.74</c:v>
                </c:pt>
                <c:pt idx="512">
                  <c:v>8.74</c:v>
                </c:pt>
                <c:pt idx="513">
                  <c:v>8.74</c:v>
                </c:pt>
                <c:pt idx="514">
                  <c:v>8.74</c:v>
                </c:pt>
                <c:pt idx="515">
                  <c:v>8.74</c:v>
                </c:pt>
                <c:pt idx="516">
                  <c:v>8.74</c:v>
                </c:pt>
                <c:pt idx="517">
                  <c:v>8.74</c:v>
                </c:pt>
                <c:pt idx="518">
                  <c:v>8.74</c:v>
                </c:pt>
                <c:pt idx="519">
                  <c:v>8.74</c:v>
                </c:pt>
                <c:pt idx="520">
                  <c:v>8.74</c:v>
                </c:pt>
                <c:pt idx="521">
                  <c:v>8.74</c:v>
                </c:pt>
                <c:pt idx="522">
                  <c:v>8.74</c:v>
                </c:pt>
                <c:pt idx="523">
                  <c:v>8.74</c:v>
                </c:pt>
                <c:pt idx="524">
                  <c:v>8.74</c:v>
                </c:pt>
                <c:pt idx="525">
                  <c:v>8.74</c:v>
                </c:pt>
                <c:pt idx="526">
                  <c:v>8.74</c:v>
                </c:pt>
                <c:pt idx="527">
                  <c:v>8.74</c:v>
                </c:pt>
                <c:pt idx="528">
                  <c:v>8.74</c:v>
                </c:pt>
                <c:pt idx="529">
                  <c:v>8.74</c:v>
                </c:pt>
                <c:pt idx="530">
                  <c:v>8.74</c:v>
                </c:pt>
                <c:pt idx="531">
                  <c:v>8.74</c:v>
                </c:pt>
                <c:pt idx="532">
                  <c:v>8.74</c:v>
                </c:pt>
                <c:pt idx="533">
                  <c:v>8.74</c:v>
                </c:pt>
                <c:pt idx="534">
                  <c:v>8.74</c:v>
                </c:pt>
                <c:pt idx="535">
                  <c:v>8.74</c:v>
                </c:pt>
                <c:pt idx="536">
                  <c:v>8.74</c:v>
                </c:pt>
                <c:pt idx="537">
                  <c:v>8.74</c:v>
                </c:pt>
                <c:pt idx="538">
                  <c:v>8.74</c:v>
                </c:pt>
                <c:pt idx="539">
                  <c:v>8.74</c:v>
                </c:pt>
                <c:pt idx="540">
                  <c:v>8.74</c:v>
                </c:pt>
                <c:pt idx="541">
                  <c:v>8.74</c:v>
                </c:pt>
                <c:pt idx="542">
                  <c:v>8.74</c:v>
                </c:pt>
                <c:pt idx="543">
                  <c:v>8.74</c:v>
                </c:pt>
                <c:pt idx="544">
                  <c:v>8.74</c:v>
                </c:pt>
                <c:pt idx="545">
                  <c:v>8.74</c:v>
                </c:pt>
                <c:pt idx="546">
                  <c:v>8.74</c:v>
                </c:pt>
                <c:pt idx="547">
                  <c:v>8.74</c:v>
                </c:pt>
                <c:pt idx="548">
                  <c:v>8.74</c:v>
                </c:pt>
                <c:pt idx="549">
                  <c:v>8.74</c:v>
                </c:pt>
                <c:pt idx="550">
                  <c:v>8.74</c:v>
                </c:pt>
                <c:pt idx="551">
                  <c:v>8.74</c:v>
                </c:pt>
                <c:pt idx="552">
                  <c:v>8.74</c:v>
                </c:pt>
                <c:pt idx="553">
                  <c:v>8.74</c:v>
                </c:pt>
                <c:pt idx="554">
                  <c:v>8.74</c:v>
                </c:pt>
                <c:pt idx="555">
                  <c:v>8.74</c:v>
                </c:pt>
                <c:pt idx="556">
                  <c:v>8.74</c:v>
                </c:pt>
                <c:pt idx="557">
                  <c:v>8.74</c:v>
                </c:pt>
                <c:pt idx="558">
                  <c:v>8.74</c:v>
                </c:pt>
                <c:pt idx="559">
                  <c:v>8.74</c:v>
                </c:pt>
                <c:pt idx="560">
                  <c:v>8.74</c:v>
                </c:pt>
                <c:pt idx="561">
                  <c:v>8.74</c:v>
                </c:pt>
                <c:pt idx="562">
                  <c:v>8.74</c:v>
                </c:pt>
                <c:pt idx="563">
                  <c:v>8.74</c:v>
                </c:pt>
                <c:pt idx="564">
                  <c:v>8.74</c:v>
                </c:pt>
                <c:pt idx="565">
                  <c:v>8.74</c:v>
                </c:pt>
                <c:pt idx="566">
                  <c:v>8.74</c:v>
                </c:pt>
                <c:pt idx="567">
                  <c:v>8.74</c:v>
                </c:pt>
                <c:pt idx="568">
                  <c:v>8.74</c:v>
                </c:pt>
                <c:pt idx="569">
                  <c:v>8.74</c:v>
                </c:pt>
                <c:pt idx="570">
                  <c:v>8.74</c:v>
                </c:pt>
                <c:pt idx="571">
                  <c:v>8.74</c:v>
                </c:pt>
                <c:pt idx="572">
                  <c:v>8.74</c:v>
                </c:pt>
                <c:pt idx="573">
                  <c:v>8.74</c:v>
                </c:pt>
                <c:pt idx="574">
                  <c:v>8.74</c:v>
                </c:pt>
                <c:pt idx="575">
                  <c:v>8.74</c:v>
                </c:pt>
                <c:pt idx="576">
                  <c:v>8.74</c:v>
                </c:pt>
                <c:pt idx="577">
                  <c:v>8.74</c:v>
                </c:pt>
                <c:pt idx="578">
                  <c:v>8.74</c:v>
                </c:pt>
                <c:pt idx="579">
                  <c:v>8.74</c:v>
                </c:pt>
                <c:pt idx="580">
                  <c:v>8.74</c:v>
                </c:pt>
                <c:pt idx="581">
                  <c:v>8.74</c:v>
                </c:pt>
                <c:pt idx="582">
                  <c:v>8.74</c:v>
                </c:pt>
                <c:pt idx="583">
                  <c:v>8.74</c:v>
                </c:pt>
                <c:pt idx="584">
                  <c:v>8.74</c:v>
                </c:pt>
                <c:pt idx="585">
                  <c:v>8.74</c:v>
                </c:pt>
                <c:pt idx="586">
                  <c:v>8.74</c:v>
                </c:pt>
                <c:pt idx="587">
                  <c:v>8.74</c:v>
                </c:pt>
                <c:pt idx="588">
                  <c:v>8.74</c:v>
                </c:pt>
                <c:pt idx="589">
                  <c:v>8.74</c:v>
                </c:pt>
                <c:pt idx="590">
                  <c:v>8.74</c:v>
                </c:pt>
                <c:pt idx="591">
                  <c:v>8.74</c:v>
                </c:pt>
                <c:pt idx="592">
                  <c:v>8.74</c:v>
                </c:pt>
                <c:pt idx="593">
                  <c:v>8.74</c:v>
                </c:pt>
                <c:pt idx="594">
                  <c:v>8.74</c:v>
                </c:pt>
                <c:pt idx="595">
                  <c:v>8.74</c:v>
                </c:pt>
                <c:pt idx="596">
                  <c:v>8.74</c:v>
                </c:pt>
                <c:pt idx="597">
                  <c:v>8.74</c:v>
                </c:pt>
                <c:pt idx="598">
                  <c:v>8.74</c:v>
                </c:pt>
                <c:pt idx="599">
                  <c:v>8.74</c:v>
                </c:pt>
                <c:pt idx="600">
                  <c:v>8.74</c:v>
                </c:pt>
                <c:pt idx="601">
                  <c:v>8.74</c:v>
                </c:pt>
                <c:pt idx="602">
                  <c:v>8.74</c:v>
                </c:pt>
                <c:pt idx="603">
                  <c:v>8.74</c:v>
                </c:pt>
                <c:pt idx="604">
                  <c:v>8.74</c:v>
                </c:pt>
                <c:pt idx="605">
                  <c:v>8.74</c:v>
                </c:pt>
                <c:pt idx="606">
                  <c:v>8.74</c:v>
                </c:pt>
                <c:pt idx="607">
                  <c:v>8.74</c:v>
                </c:pt>
                <c:pt idx="608">
                  <c:v>8.74</c:v>
                </c:pt>
                <c:pt idx="609">
                  <c:v>8.74</c:v>
                </c:pt>
                <c:pt idx="610">
                  <c:v>8.74</c:v>
                </c:pt>
                <c:pt idx="611">
                  <c:v>8.74</c:v>
                </c:pt>
                <c:pt idx="612">
                  <c:v>8.74</c:v>
                </c:pt>
                <c:pt idx="613">
                  <c:v>8.74</c:v>
                </c:pt>
                <c:pt idx="614">
                  <c:v>8.74</c:v>
                </c:pt>
                <c:pt idx="615">
                  <c:v>8.74</c:v>
                </c:pt>
                <c:pt idx="616">
                  <c:v>8.74</c:v>
                </c:pt>
                <c:pt idx="617">
                  <c:v>8.74</c:v>
                </c:pt>
                <c:pt idx="618">
                  <c:v>8.74</c:v>
                </c:pt>
                <c:pt idx="619">
                  <c:v>8.74</c:v>
                </c:pt>
                <c:pt idx="620">
                  <c:v>8.74</c:v>
                </c:pt>
                <c:pt idx="621">
                  <c:v>8.74</c:v>
                </c:pt>
                <c:pt idx="622">
                  <c:v>8.74</c:v>
                </c:pt>
                <c:pt idx="623">
                  <c:v>8.74</c:v>
                </c:pt>
                <c:pt idx="624">
                  <c:v>8.74</c:v>
                </c:pt>
                <c:pt idx="625">
                  <c:v>8.74</c:v>
                </c:pt>
                <c:pt idx="626">
                  <c:v>8.74</c:v>
                </c:pt>
                <c:pt idx="627">
                  <c:v>8.74</c:v>
                </c:pt>
                <c:pt idx="628">
                  <c:v>8.74</c:v>
                </c:pt>
                <c:pt idx="629">
                  <c:v>8.74</c:v>
                </c:pt>
                <c:pt idx="630">
                  <c:v>8.74</c:v>
                </c:pt>
                <c:pt idx="631">
                  <c:v>8.74</c:v>
                </c:pt>
                <c:pt idx="632">
                  <c:v>8.74</c:v>
                </c:pt>
                <c:pt idx="633">
                  <c:v>8.74</c:v>
                </c:pt>
                <c:pt idx="634">
                  <c:v>8.74</c:v>
                </c:pt>
                <c:pt idx="635">
                  <c:v>8.74</c:v>
                </c:pt>
                <c:pt idx="636">
                  <c:v>8.74</c:v>
                </c:pt>
                <c:pt idx="637">
                  <c:v>8.74</c:v>
                </c:pt>
                <c:pt idx="638">
                  <c:v>8.74</c:v>
                </c:pt>
                <c:pt idx="639">
                  <c:v>8.74</c:v>
                </c:pt>
                <c:pt idx="640">
                  <c:v>8.74</c:v>
                </c:pt>
                <c:pt idx="641">
                  <c:v>8.74</c:v>
                </c:pt>
                <c:pt idx="642">
                  <c:v>8.74</c:v>
                </c:pt>
                <c:pt idx="643">
                  <c:v>8.74</c:v>
                </c:pt>
                <c:pt idx="644">
                  <c:v>8.74</c:v>
                </c:pt>
                <c:pt idx="645">
                  <c:v>8.74</c:v>
                </c:pt>
                <c:pt idx="646">
                  <c:v>8.74</c:v>
                </c:pt>
                <c:pt idx="647">
                  <c:v>8.74</c:v>
                </c:pt>
                <c:pt idx="648">
                  <c:v>8.74</c:v>
                </c:pt>
                <c:pt idx="649">
                  <c:v>8.74</c:v>
                </c:pt>
                <c:pt idx="650">
                  <c:v>8.74</c:v>
                </c:pt>
                <c:pt idx="651">
                  <c:v>8.74</c:v>
                </c:pt>
                <c:pt idx="652">
                  <c:v>8.74</c:v>
                </c:pt>
                <c:pt idx="653">
                  <c:v>8.74</c:v>
                </c:pt>
                <c:pt idx="654">
                  <c:v>8.74</c:v>
                </c:pt>
                <c:pt idx="655">
                  <c:v>8.74</c:v>
                </c:pt>
                <c:pt idx="656">
                  <c:v>8.74</c:v>
                </c:pt>
                <c:pt idx="657">
                  <c:v>8.74</c:v>
                </c:pt>
                <c:pt idx="658">
                  <c:v>8.74</c:v>
                </c:pt>
                <c:pt idx="659">
                  <c:v>8.74</c:v>
                </c:pt>
                <c:pt idx="660">
                  <c:v>8.74</c:v>
                </c:pt>
                <c:pt idx="661">
                  <c:v>8.74</c:v>
                </c:pt>
                <c:pt idx="662">
                  <c:v>8.74</c:v>
                </c:pt>
                <c:pt idx="663">
                  <c:v>8.74</c:v>
                </c:pt>
                <c:pt idx="664">
                  <c:v>8.74</c:v>
                </c:pt>
                <c:pt idx="665">
                  <c:v>8.74</c:v>
                </c:pt>
                <c:pt idx="666">
                  <c:v>8.74</c:v>
                </c:pt>
                <c:pt idx="667">
                  <c:v>8.74</c:v>
                </c:pt>
                <c:pt idx="668">
                  <c:v>8.74</c:v>
                </c:pt>
                <c:pt idx="669">
                  <c:v>8.74</c:v>
                </c:pt>
                <c:pt idx="670">
                  <c:v>8.74</c:v>
                </c:pt>
                <c:pt idx="671">
                  <c:v>8.74</c:v>
                </c:pt>
                <c:pt idx="672">
                  <c:v>8.74</c:v>
                </c:pt>
                <c:pt idx="673">
                  <c:v>8.74</c:v>
                </c:pt>
                <c:pt idx="674">
                  <c:v>8.74</c:v>
                </c:pt>
                <c:pt idx="675">
                  <c:v>8.74</c:v>
                </c:pt>
                <c:pt idx="676">
                  <c:v>8.74</c:v>
                </c:pt>
                <c:pt idx="677">
                  <c:v>8.74</c:v>
                </c:pt>
                <c:pt idx="678">
                  <c:v>8.74</c:v>
                </c:pt>
                <c:pt idx="679">
                  <c:v>8.74</c:v>
                </c:pt>
                <c:pt idx="680">
                  <c:v>8.74</c:v>
                </c:pt>
                <c:pt idx="681">
                  <c:v>8.74</c:v>
                </c:pt>
                <c:pt idx="682">
                  <c:v>8.74</c:v>
                </c:pt>
                <c:pt idx="683">
                  <c:v>8.74</c:v>
                </c:pt>
                <c:pt idx="684">
                  <c:v>8.74</c:v>
                </c:pt>
                <c:pt idx="685">
                  <c:v>8.74</c:v>
                </c:pt>
                <c:pt idx="686">
                  <c:v>8.74</c:v>
                </c:pt>
                <c:pt idx="687">
                  <c:v>8.74</c:v>
                </c:pt>
                <c:pt idx="688">
                  <c:v>8.74</c:v>
                </c:pt>
                <c:pt idx="689">
                  <c:v>8.74</c:v>
                </c:pt>
                <c:pt idx="690">
                  <c:v>8.74</c:v>
                </c:pt>
                <c:pt idx="691">
                  <c:v>8.74</c:v>
                </c:pt>
                <c:pt idx="692">
                  <c:v>8.74</c:v>
                </c:pt>
                <c:pt idx="693">
                  <c:v>8.74</c:v>
                </c:pt>
                <c:pt idx="694">
                  <c:v>8.74</c:v>
                </c:pt>
                <c:pt idx="695">
                  <c:v>8.74</c:v>
                </c:pt>
                <c:pt idx="696">
                  <c:v>8.74</c:v>
                </c:pt>
                <c:pt idx="697">
                  <c:v>8.74</c:v>
                </c:pt>
                <c:pt idx="698">
                  <c:v>8.74</c:v>
                </c:pt>
                <c:pt idx="699">
                  <c:v>8.74</c:v>
                </c:pt>
                <c:pt idx="700">
                  <c:v>8.74</c:v>
                </c:pt>
                <c:pt idx="701">
                  <c:v>8.74</c:v>
                </c:pt>
                <c:pt idx="702">
                  <c:v>8.74</c:v>
                </c:pt>
                <c:pt idx="703">
                  <c:v>8.74</c:v>
                </c:pt>
                <c:pt idx="704">
                  <c:v>8.74</c:v>
                </c:pt>
                <c:pt idx="705">
                  <c:v>8.74</c:v>
                </c:pt>
                <c:pt idx="706">
                  <c:v>8.74</c:v>
                </c:pt>
                <c:pt idx="707">
                  <c:v>8.74</c:v>
                </c:pt>
                <c:pt idx="708">
                  <c:v>8.74</c:v>
                </c:pt>
                <c:pt idx="709">
                  <c:v>8.74</c:v>
                </c:pt>
                <c:pt idx="710">
                  <c:v>8.74</c:v>
                </c:pt>
                <c:pt idx="711">
                  <c:v>8.74</c:v>
                </c:pt>
                <c:pt idx="712">
                  <c:v>8.74</c:v>
                </c:pt>
                <c:pt idx="713">
                  <c:v>8.74</c:v>
                </c:pt>
                <c:pt idx="714">
                  <c:v>8.74</c:v>
                </c:pt>
                <c:pt idx="715">
                  <c:v>8.74</c:v>
                </c:pt>
                <c:pt idx="716">
                  <c:v>8.74</c:v>
                </c:pt>
                <c:pt idx="717">
                  <c:v>8.74</c:v>
                </c:pt>
                <c:pt idx="718">
                  <c:v>8.74</c:v>
                </c:pt>
                <c:pt idx="719">
                  <c:v>8.74</c:v>
                </c:pt>
                <c:pt idx="720">
                  <c:v>8.74</c:v>
                </c:pt>
                <c:pt idx="721">
                  <c:v>8.74</c:v>
                </c:pt>
                <c:pt idx="722">
                  <c:v>8.74</c:v>
                </c:pt>
                <c:pt idx="723">
                  <c:v>8.74</c:v>
                </c:pt>
                <c:pt idx="724">
                  <c:v>8.74</c:v>
                </c:pt>
                <c:pt idx="725">
                  <c:v>8.74</c:v>
                </c:pt>
                <c:pt idx="726">
                  <c:v>8.74</c:v>
                </c:pt>
                <c:pt idx="727">
                  <c:v>8.74</c:v>
                </c:pt>
                <c:pt idx="728">
                  <c:v>8.74</c:v>
                </c:pt>
                <c:pt idx="729">
                  <c:v>8.74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0207-4427-8F15-19559700037F}"/>
            </c:ext>
          </c:extLst>
        </c:ser>
        <c:ser>
          <c:idx val="12"/>
          <c:order val="19"/>
          <c:tx>
            <c:v>MINIMO ABSOLUTO 2015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0.3</c:v>
                </c:pt>
                <c:pt idx="16">
                  <c:v>0.3</c:v>
                </c:pt>
                <c:pt idx="17">
                  <c:v>0.3</c:v>
                </c:pt>
                <c:pt idx="18">
                  <c:v>0.3</c:v>
                </c:pt>
                <c:pt idx="19">
                  <c:v>0.3</c:v>
                </c:pt>
                <c:pt idx="20">
                  <c:v>0.3</c:v>
                </c:pt>
                <c:pt idx="21">
                  <c:v>0.3</c:v>
                </c:pt>
                <c:pt idx="22">
                  <c:v>0.3</c:v>
                </c:pt>
                <c:pt idx="23">
                  <c:v>0.3</c:v>
                </c:pt>
                <c:pt idx="24">
                  <c:v>0.3</c:v>
                </c:pt>
                <c:pt idx="25">
                  <c:v>0.3</c:v>
                </c:pt>
                <c:pt idx="26">
                  <c:v>0.3</c:v>
                </c:pt>
                <c:pt idx="27">
                  <c:v>0.3</c:v>
                </c:pt>
                <c:pt idx="28">
                  <c:v>0.3</c:v>
                </c:pt>
                <c:pt idx="29">
                  <c:v>0.3</c:v>
                </c:pt>
                <c:pt idx="30">
                  <c:v>0.3</c:v>
                </c:pt>
                <c:pt idx="31">
                  <c:v>0.3</c:v>
                </c:pt>
                <c:pt idx="32">
                  <c:v>0.3</c:v>
                </c:pt>
                <c:pt idx="33">
                  <c:v>0.3</c:v>
                </c:pt>
                <c:pt idx="34">
                  <c:v>0.3</c:v>
                </c:pt>
                <c:pt idx="35">
                  <c:v>0.3</c:v>
                </c:pt>
                <c:pt idx="36">
                  <c:v>0.3</c:v>
                </c:pt>
                <c:pt idx="37">
                  <c:v>0.3</c:v>
                </c:pt>
                <c:pt idx="38">
                  <c:v>0.3</c:v>
                </c:pt>
                <c:pt idx="39">
                  <c:v>0.3</c:v>
                </c:pt>
                <c:pt idx="40">
                  <c:v>0.3</c:v>
                </c:pt>
                <c:pt idx="41">
                  <c:v>0.3</c:v>
                </c:pt>
                <c:pt idx="42">
                  <c:v>0.3</c:v>
                </c:pt>
                <c:pt idx="43">
                  <c:v>0.3</c:v>
                </c:pt>
                <c:pt idx="44">
                  <c:v>0.3</c:v>
                </c:pt>
                <c:pt idx="45">
                  <c:v>0.3</c:v>
                </c:pt>
                <c:pt idx="46">
                  <c:v>0.3</c:v>
                </c:pt>
                <c:pt idx="47">
                  <c:v>0.3</c:v>
                </c:pt>
                <c:pt idx="48">
                  <c:v>0.3</c:v>
                </c:pt>
                <c:pt idx="49">
                  <c:v>0.3</c:v>
                </c:pt>
                <c:pt idx="50">
                  <c:v>0.3</c:v>
                </c:pt>
                <c:pt idx="51">
                  <c:v>0.3</c:v>
                </c:pt>
                <c:pt idx="52">
                  <c:v>0.3</c:v>
                </c:pt>
                <c:pt idx="53">
                  <c:v>0.3</c:v>
                </c:pt>
                <c:pt idx="54">
                  <c:v>0.3</c:v>
                </c:pt>
                <c:pt idx="55">
                  <c:v>0.3</c:v>
                </c:pt>
                <c:pt idx="56">
                  <c:v>0.3</c:v>
                </c:pt>
                <c:pt idx="57">
                  <c:v>0.3</c:v>
                </c:pt>
                <c:pt idx="58">
                  <c:v>0.3</c:v>
                </c:pt>
                <c:pt idx="59">
                  <c:v>0.3</c:v>
                </c:pt>
                <c:pt idx="60">
                  <c:v>0.3</c:v>
                </c:pt>
                <c:pt idx="61">
                  <c:v>0.3</c:v>
                </c:pt>
                <c:pt idx="62">
                  <c:v>0.3</c:v>
                </c:pt>
                <c:pt idx="63">
                  <c:v>0.3</c:v>
                </c:pt>
                <c:pt idx="64">
                  <c:v>0.3</c:v>
                </c:pt>
                <c:pt idx="65">
                  <c:v>0.3</c:v>
                </c:pt>
                <c:pt idx="66">
                  <c:v>0.3</c:v>
                </c:pt>
                <c:pt idx="67">
                  <c:v>0.3</c:v>
                </c:pt>
                <c:pt idx="68">
                  <c:v>0.3</c:v>
                </c:pt>
                <c:pt idx="69">
                  <c:v>0.3</c:v>
                </c:pt>
                <c:pt idx="70">
                  <c:v>0.3</c:v>
                </c:pt>
                <c:pt idx="71">
                  <c:v>0.3</c:v>
                </c:pt>
                <c:pt idx="72">
                  <c:v>0.3</c:v>
                </c:pt>
                <c:pt idx="73">
                  <c:v>0.3</c:v>
                </c:pt>
                <c:pt idx="74">
                  <c:v>0.3</c:v>
                </c:pt>
                <c:pt idx="75">
                  <c:v>0.3</c:v>
                </c:pt>
                <c:pt idx="76">
                  <c:v>0.3</c:v>
                </c:pt>
                <c:pt idx="77">
                  <c:v>0.3</c:v>
                </c:pt>
                <c:pt idx="78">
                  <c:v>0.3</c:v>
                </c:pt>
                <c:pt idx="79">
                  <c:v>0.3</c:v>
                </c:pt>
                <c:pt idx="80">
                  <c:v>0.3</c:v>
                </c:pt>
                <c:pt idx="81">
                  <c:v>0.3</c:v>
                </c:pt>
                <c:pt idx="82">
                  <c:v>0.3</c:v>
                </c:pt>
                <c:pt idx="83">
                  <c:v>0.3</c:v>
                </c:pt>
                <c:pt idx="84">
                  <c:v>0.3</c:v>
                </c:pt>
                <c:pt idx="85">
                  <c:v>0.3</c:v>
                </c:pt>
                <c:pt idx="86">
                  <c:v>0.3</c:v>
                </c:pt>
                <c:pt idx="87">
                  <c:v>0.3</c:v>
                </c:pt>
                <c:pt idx="88">
                  <c:v>0.3</c:v>
                </c:pt>
                <c:pt idx="89">
                  <c:v>0.3</c:v>
                </c:pt>
                <c:pt idx="90">
                  <c:v>0.3</c:v>
                </c:pt>
                <c:pt idx="91">
                  <c:v>0.3</c:v>
                </c:pt>
                <c:pt idx="92">
                  <c:v>0.3</c:v>
                </c:pt>
                <c:pt idx="93">
                  <c:v>0.3</c:v>
                </c:pt>
                <c:pt idx="94">
                  <c:v>0.3</c:v>
                </c:pt>
                <c:pt idx="95">
                  <c:v>0.3</c:v>
                </c:pt>
                <c:pt idx="96">
                  <c:v>0.3</c:v>
                </c:pt>
                <c:pt idx="97">
                  <c:v>0.3</c:v>
                </c:pt>
                <c:pt idx="98">
                  <c:v>0.3</c:v>
                </c:pt>
                <c:pt idx="99">
                  <c:v>0.3</c:v>
                </c:pt>
                <c:pt idx="100">
                  <c:v>0.3</c:v>
                </c:pt>
                <c:pt idx="101">
                  <c:v>0.3</c:v>
                </c:pt>
                <c:pt idx="102">
                  <c:v>0.3</c:v>
                </c:pt>
                <c:pt idx="103">
                  <c:v>0.3</c:v>
                </c:pt>
                <c:pt idx="104">
                  <c:v>0.3</c:v>
                </c:pt>
                <c:pt idx="105">
                  <c:v>0.3</c:v>
                </c:pt>
                <c:pt idx="106">
                  <c:v>0.3</c:v>
                </c:pt>
                <c:pt idx="107">
                  <c:v>0.3</c:v>
                </c:pt>
                <c:pt idx="108">
                  <c:v>0.3</c:v>
                </c:pt>
                <c:pt idx="109">
                  <c:v>0.3</c:v>
                </c:pt>
                <c:pt idx="110">
                  <c:v>0.3</c:v>
                </c:pt>
                <c:pt idx="111">
                  <c:v>0.3</c:v>
                </c:pt>
                <c:pt idx="112">
                  <c:v>0.3</c:v>
                </c:pt>
                <c:pt idx="113">
                  <c:v>0.3</c:v>
                </c:pt>
                <c:pt idx="114">
                  <c:v>0.3</c:v>
                </c:pt>
                <c:pt idx="115">
                  <c:v>0.3</c:v>
                </c:pt>
                <c:pt idx="116">
                  <c:v>0.3</c:v>
                </c:pt>
                <c:pt idx="117">
                  <c:v>0.3</c:v>
                </c:pt>
                <c:pt idx="118">
                  <c:v>0.3</c:v>
                </c:pt>
                <c:pt idx="119">
                  <c:v>0.3</c:v>
                </c:pt>
                <c:pt idx="120">
                  <c:v>0.3</c:v>
                </c:pt>
                <c:pt idx="121">
                  <c:v>0.3</c:v>
                </c:pt>
                <c:pt idx="122">
                  <c:v>0.3</c:v>
                </c:pt>
                <c:pt idx="123">
                  <c:v>0.3</c:v>
                </c:pt>
                <c:pt idx="124">
                  <c:v>0.3</c:v>
                </c:pt>
                <c:pt idx="125">
                  <c:v>0.3</c:v>
                </c:pt>
                <c:pt idx="126">
                  <c:v>0.3</c:v>
                </c:pt>
                <c:pt idx="127">
                  <c:v>0.3</c:v>
                </c:pt>
                <c:pt idx="128">
                  <c:v>0.3</c:v>
                </c:pt>
                <c:pt idx="129">
                  <c:v>0.3</c:v>
                </c:pt>
                <c:pt idx="130">
                  <c:v>0.3</c:v>
                </c:pt>
                <c:pt idx="131">
                  <c:v>0.3</c:v>
                </c:pt>
                <c:pt idx="132">
                  <c:v>0.3</c:v>
                </c:pt>
                <c:pt idx="133">
                  <c:v>0.3</c:v>
                </c:pt>
                <c:pt idx="134">
                  <c:v>0.3</c:v>
                </c:pt>
                <c:pt idx="135">
                  <c:v>0.3</c:v>
                </c:pt>
                <c:pt idx="136">
                  <c:v>0.3</c:v>
                </c:pt>
                <c:pt idx="137">
                  <c:v>0.3</c:v>
                </c:pt>
                <c:pt idx="138">
                  <c:v>0.3</c:v>
                </c:pt>
                <c:pt idx="139">
                  <c:v>0.3</c:v>
                </c:pt>
                <c:pt idx="140">
                  <c:v>0.3</c:v>
                </c:pt>
                <c:pt idx="141">
                  <c:v>0.3</c:v>
                </c:pt>
                <c:pt idx="142">
                  <c:v>0.3</c:v>
                </c:pt>
                <c:pt idx="143">
                  <c:v>0.3</c:v>
                </c:pt>
                <c:pt idx="144">
                  <c:v>0.3</c:v>
                </c:pt>
                <c:pt idx="145">
                  <c:v>0.3</c:v>
                </c:pt>
                <c:pt idx="146">
                  <c:v>0.3</c:v>
                </c:pt>
                <c:pt idx="147">
                  <c:v>0.3</c:v>
                </c:pt>
                <c:pt idx="148">
                  <c:v>0.3</c:v>
                </c:pt>
                <c:pt idx="149">
                  <c:v>0.3</c:v>
                </c:pt>
                <c:pt idx="150">
                  <c:v>0.3</c:v>
                </c:pt>
                <c:pt idx="151">
                  <c:v>0.3</c:v>
                </c:pt>
                <c:pt idx="152">
                  <c:v>0.3</c:v>
                </c:pt>
                <c:pt idx="153">
                  <c:v>0.3</c:v>
                </c:pt>
                <c:pt idx="154">
                  <c:v>0.3</c:v>
                </c:pt>
                <c:pt idx="155">
                  <c:v>0.3</c:v>
                </c:pt>
                <c:pt idx="156">
                  <c:v>0.3</c:v>
                </c:pt>
                <c:pt idx="157">
                  <c:v>0.3</c:v>
                </c:pt>
                <c:pt idx="158">
                  <c:v>0.3</c:v>
                </c:pt>
                <c:pt idx="159">
                  <c:v>0.3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0.3</c:v>
                </c:pt>
                <c:pt idx="164">
                  <c:v>0.3</c:v>
                </c:pt>
                <c:pt idx="165">
                  <c:v>0.3</c:v>
                </c:pt>
                <c:pt idx="166">
                  <c:v>0.3</c:v>
                </c:pt>
                <c:pt idx="167">
                  <c:v>0.3</c:v>
                </c:pt>
                <c:pt idx="168">
                  <c:v>0.3</c:v>
                </c:pt>
                <c:pt idx="169">
                  <c:v>0.3</c:v>
                </c:pt>
                <c:pt idx="170">
                  <c:v>0.3</c:v>
                </c:pt>
                <c:pt idx="171">
                  <c:v>0.3</c:v>
                </c:pt>
                <c:pt idx="172">
                  <c:v>0.3</c:v>
                </c:pt>
                <c:pt idx="173">
                  <c:v>0.3</c:v>
                </c:pt>
                <c:pt idx="174">
                  <c:v>0.3</c:v>
                </c:pt>
                <c:pt idx="175">
                  <c:v>0.3</c:v>
                </c:pt>
                <c:pt idx="176">
                  <c:v>0.3</c:v>
                </c:pt>
                <c:pt idx="177">
                  <c:v>0.3</c:v>
                </c:pt>
                <c:pt idx="178">
                  <c:v>0.3</c:v>
                </c:pt>
                <c:pt idx="179">
                  <c:v>0.3</c:v>
                </c:pt>
                <c:pt idx="180">
                  <c:v>0.3</c:v>
                </c:pt>
                <c:pt idx="181">
                  <c:v>0.3</c:v>
                </c:pt>
                <c:pt idx="182">
                  <c:v>0.3</c:v>
                </c:pt>
                <c:pt idx="183">
                  <c:v>0.3</c:v>
                </c:pt>
                <c:pt idx="184">
                  <c:v>0.3</c:v>
                </c:pt>
                <c:pt idx="185">
                  <c:v>0.3</c:v>
                </c:pt>
                <c:pt idx="186">
                  <c:v>0.3</c:v>
                </c:pt>
                <c:pt idx="187">
                  <c:v>0.3</c:v>
                </c:pt>
                <c:pt idx="188">
                  <c:v>0.3</c:v>
                </c:pt>
                <c:pt idx="189">
                  <c:v>0.3</c:v>
                </c:pt>
                <c:pt idx="190">
                  <c:v>0.3</c:v>
                </c:pt>
                <c:pt idx="191">
                  <c:v>0.3</c:v>
                </c:pt>
                <c:pt idx="192">
                  <c:v>0.3</c:v>
                </c:pt>
                <c:pt idx="193">
                  <c:v>0.3</c:v>
                </c:pt>
                <c:pt idx="194">
                  <c:v>0.3</c:v>
                </c:pt>
                <c:pt idx="195">
                  <c:v>0.3</c:v>
                </c:pt>
                <c:pt idx="196">
                  <c:v>0.3</c:v>
                </c:pt>
                <c:pt idx="197">
                  <c:v>0.3</c:v>
                </c:pt>
                <c:pt idx="198">
                  <c:v>0.3</c:v>
                </c:pt>
                <c:pt idx="199">
                  <c:v>0.3</c:v>
                </c:pt>
                <c:pt idx="200">
                  <c:v>0.3</c:v>
                </c:pt>
                <c:pt idx="201">
                  <c:v>0.3</c:v>
                </c:pt>
                <c:pt idx="202">
                  <c:v>0.3</c:v>
                </c:pt>
                <c:pt idx="203">
                  <c:v>0.3</c:v>
                </c:pt>
                <c:pt idx="204">
                  <c:v>0.3</c:v>
                </c:pt>
                <c:pt idx="205">
                  <c:v>0.3</c:v>
                </c:pt>
                <c:pt idx="206">
                  <c:v>0.3</c:v>
                </c:pt>
                <c:pt idx="207">
                  <c:v>0.3</c:v>
                </c:pt>
                <c:pt idx="208">
                  <c:v>0.3</c:v>
                </c:pt>
                <c:pt idx="209">
                  <c:v>0.3</c:v>
                </c:pt>
                <c:pt idx="210">
                  <c:v>0.3</c:v>
                </c:pt>
                <c:pt idx="211">
                  <c:v>0.3</c:v>
                </c:pt>
                <c:pt idx="212">
                  <c:v>0.3</c:v>
                </c:pt>
                <c:pt idx="213">
                  <c:v>0.3</c:v>
                </c:pt>
                <c:pt idx="214">
                  <c:v>0.3</c:v>
                </c:pt>
                <c:pt idx="215">
                  <c:v>0.3</c:v>
                </c:pt>
                <c:pt idx="216">
                  <c:v>0.3</c:v>
                </c:pt>
                <c:pt idx="217">
                  <c:v>0.3</c:v>
                </c:pt>
                <c:pt idx="218">
                  <c:v>0.3</c:v>
                </c:pt>
                <c:pt idx="219">
                  <c:v>0.3</c:v>
                </c:pt>
                <c:pt idx="220">
                  <c:v>0.3</c:v>
                </c:pt>
                <c:pt idx="221">
                  <c:v>0.3</c:v>
                </c:pt>
                <c:pt idx="222">
                  <c:v>0.3</c:v>
                </c:pt>
                <c:pt idx="223">
                  <c:v>0.3</c:v>
                </c:pt>
                <c:pt idx="224">
                  <c:v>0.3</c:v>
                </c:pt>
                <c:pt idx="225">
                  <c:v>0.3</c:v>
                </c:pt>
                <c:pt idx="226">
                  <c:v>0.3</c:v>
                </c:pt>
                <c:pt idx="227">
                  <c:v>0.3</c:v>
                </c:pt>
                <c:pt idx="228">
                  <c:v>0.3</c:v>
                </c:pt>
                <c:pt idx="229">
                  <c:v>0.3</c:v>
                </c:pt>
                <c:pt idx="230">
                  <c:v>0.3</c:v>
                </c:pt>
                <c:pt idx="231">
                  <c:v>0.3</c:v>
                </c:pt>
                <c:pt idx="232">
                  <c:v>0.3</c:v>
                </c:pt>
                <c:pt idx="233">
                  <c:v>0.3</c:v>
                </c:pt>
                <c:pt idx="234">
                  <c:v>0.3</c:v>
                </c:pt>
                <c:pt idx="235">
                  <c:v>0.3</c:v>
                </c:pt>
                <c:pt idx="236">
                  <c:v>0.3</c:v>
                </c:pt>
                <c:pt idx="237">
                  <c:v>0.3</c:v>
                </c:pt>
                <c:pt idx="238">
                  <c:v>0.3</c:v>
                </c:pt>
                <c:pt idx="239">
                  <c:v>0.3</c:v>
                </c:pt>
                <c:pt idx="240">
                  <c:v>0.3</c:v>
                </c:pt>
                <c:pt idx="241">
                  <c:v>0.3</c:v>
                </c:pt>
                <c:pt idx="242">
                  <c:v>0.3</c:v>
                </c:pt>
                <c:pt idx="243">
                  <c:v>0.3</c:v>
                </c:pt>
                <c:pt idx="244">
                  <c:v>0.3</c:v>
                </c:pt>
                <c:pt idx="245">
                  <c:v>0.3</c:v>
                </c:pt>
                <c:pt idx="246">
                  <c:v>0.3</c:v>
                </c:pt>
                <c:pt idx="247">
                  <c:v>0.3</c:v>
                </c:pt>
                <c:pt idx="248">
                  <c:v>0.3</c:v>
                </c:pt>
                <c:pt idx="249">
                  <c:v>0.3</c:v>
                </c:pt>
                <c:pt idx="250">
                  <c:v>0.3</c:v>
                </c:pt>
                <c:pt idx="251">
                  <c:v>0.3</c:v>
                </c:pt>
                <c:pt idx="252">
                  <c:v>0.3</c:v>
                </c:pt>
                <c:pt idx="253">
                  <c:v>0.3</c:v>
                </c:pt>
                <c:pt idx="254">
                  <c:v>0.3</c:v>
                </c:pt>
                <c:pt idx="255">
                  <c:v>0.3</c:v>
                </c:pt>
                <c:pt idx="256">
                  <c:v>0.3</c:v>
                </c:pt>
                <c:pt idx="257">
                  <c:v>0.3</c:v>
                </c:pt>
                <c:pt idx="258">
                  <c:v>0.3</c:v>
                </c:pt>
                <c:pt idx="259">
                  <c:v>0.3</c:v>
                </c:pt>
                <c:pt idx="260">
                  <c:v>0.3</c:v>
                </c:pt>
                <c:pt idx="261">
                  <c:v>0.3</c:v>
                </c:pt>
                <c:pt idx="262">
                  <c:v>0.3</c:v>
                </c:pt>
                <c:pt idx="263">
                  <c:v>0.3</c:v>
                </c:pt>
                <c:pt idx="264">
                  <c:v>0.3</c:v>
                </c:pt>
                <c:pt idx="265">
                  <c:v>0.3</c:v>
                </c:pt>
                <c:pt idx="266">
                  <c:v>0.3</c:v>
                </c:pt>
                <c:pt idx="267">
                  <c:v>0.3</c:v>
                </c:pt>
                <c:pt idx="268">
                  <c:v>0.3</c:v>
                </c:pt>
                <c:pt idx="269">
                  <c:v>0.3</c:v>
                </c:pt>
                <c:pt idx="270">
                  <c:v>0.3</c:v>
                </c:pt>
                <c:pt idx="271">
                  <c:v>0.3</c:v>
                </c:pt>
                <c:pt idx="272">
                  <c:v>0.3</c:v>
                </c:pt>
                <c:pt idx="273">
                  <c:v>0.3</c:v>
                </c:pt>
                <c:pt idx="274">
                  <c:v>0.3</c:v>
                </c:pt>
                <c:pt idx="275">
                  <c:v>0.3</c:v>
                </c:pt>
                <c:pt idx="276">
                  <c:v>0.3</c:v>
                </c:pt>
                <c:pt idx="277">
                  <c:v>0.3</c:v>
                </c:pt>
                <c:pt idx="278">
                  <c:v>0.3</c:v>
                </c:pt>
                <c:pt idx="279">
                  <c:v>0.3</c:v>
                </c:pt>
                <c:pt idx="280">
                  <c:v>0.3</c:v>
                </c:pt>
                <c:pt idx="281">
                  <c:v>0.3</c:v>
                </c:pt>
                <c:pt idx="282">
                  <c:v>0.3</c:v>
                </c:pt>
                <c:pt idx="283">
                  <c:v>0.3</c:v>
                </c:pt>
                <c:pt idx="284">
                  <c:v>0.3</c:v>
                </c:pt>
                <c:pt idx="285">
                  <c:v>0.3</c:v>
                </c:pt>
                <c:pt idx="286">
                  <c:v>0.3</c:v>
                </c:pt>
                <c:pt idx="287">
                  <c:v>0.3</c:v>
                </c:pt>
                <c:pt idx="288">
                  <c:v>0.3</c:v>
                </c:pt>
                <c:pt idx="289">
                  <c:v>0.3</c:v>
                </c:pt>
                <c:pt idx="290">
                  <c:v>0.3</c:v>
                </c:pt>
                <c:pt idx="291">
                  <c:v>0.3</c:v>
                </c:pt>
                <c:pt idx="292">
                  <c:v>0.3</c:v>
                </c:pt>
                <c:pt idx="293">
                  <c:v>0.3</c:v>
                </c:pt>
                <c:pt idx="294">
                  <c:v>0.3</c:v>
                </c:pt>
                <c:pt idx="295">
                  <c:v>0.3</c:v>
                </c:pt>
                <c:pt idx="296">
                  <c:v>0.3</c:v>
                </c:pt>
                <c:pt idx="297">
                  <c:v>0.3</c:v>
                </c:pt>
                <c:pt idx="298">
                  <c:v>0.3</c:v>
                </c:pt>
                <c:pt idx="299">
                  <c:v>0.3</c:v>
                </c:pt>
                <c:pt idx="300">
                  <c:v>0.3</c:v>
                </c:pt>
                <c:pt idx="301">
                  <c:v>0.3</c:v>
                </c:pt>
                <c:pt idx="302">
                  <c:v>0.3</c:v>
                </c:pt>
                <c:pt idx="303">
                  <c:v>0.3</c:v>
                </c:pt>
                <c:pt idx="304">
                  <c:v>0.3</c:v>
                </c:pt>
                <c:pt idx="305">
                  <c:v>0.3</c:v>
                </c:pt>
                <c:pt idx="306">
                  <c:v>0.3</c:v>
                </c:pt>
                <c:pt idx="307">
                  <c:v>0.3</c:v>
                </c:pt>
                <c:pt idx="308">
                  <c:v>0.3</c:v>
                </c:pt>
                <c:pt idx="309">
                  <c:v>0.3</c:v>
                </c:pt>
                <c:pt idx="310">
                  <c:v>0.3</c:v>
                </c:pt>
                <c:pt idx="311">
                  <c:v>0.3</c:v>
                </c:pt>
                <c:pt idx="312">
                  <c:v>0.3</c:v>
                </c:pt>
                <c:pt idx="313">
                  <c:v>0.3</c:v>
                </c:pt>
                <c:pt idx="314">
                  <c:v>0.3</c:v>
                </c:pt>
                <c:pt idx="315">
                  <c:v>0.3</c:v>
                </c:pt>
                <c:pt idx="316">
                  <c:v>0.3</c:v>
                </c:pt>
                <c:pt idx="317">
                  <c:v>0.3</c:v>
                </c:pt>
                <c:pt idx="318">
                  <c:v>0.3</c:v>
                </c:pt>
                <c:pt idx="319">
                  <c:v>0.3</c:v>
                </c:pt>
                <c:pt idx="320">
                  <c:v>0.3</c:v>
                </c:pt>
                <c:pt idx="321">
                  <c:v>0.3</c:v>
                </c:pt>
                <c:pt idx="322">
                  <c:v>0.3</c:v>
                </c:pt>
                <c:pt idx="323">
                  <c:v>0.3</c:v>
                </c:pt>
                <c:pt idx="324">
                  <c:v>0.3</c:v>
                </c:pt>
                <c:pt idx="325">
                  <c:v>0.3</c:v>
                </c:pt>
                <c:pt idx="326">
                  <c:v>0.3</c:v>
                </c:pt>
                <c:pt idx="327">
                  <c:v>0.3</c:v>
                </c:pt>
                <c:pt idx="328">
                  <c:v>0.3</c:v>
                </c:pt>
                <c:pt idx="329">
                  <c:v>0.3</c:v>
                </c:pt>
                <c:pt idx="330">
                  <c:v>0.3</c:v>
                </c:pt>
                <c:pt idx="331">
                  <c:v>0.3</c:v>
                </c:pt>
                <c:pt idx="332">
                  <c:v>0.3</c:v>
                </c:pt>
                <c:pt idx="333">
                  <c:v>0.3</c:v>
                </c:pt>
                <c:pt idx="334">
                  <c:v>0.3</c:v>
                </c:pt>
                <c:pt idx="335">
                  <c:v>0.3</c:v>
                </c:pt>
                <c:pt idx="336">
                  <c:v>0.3</c:v>
                </c:pt>
                <c:pt idx="337">
                  <c:v>0.3</c:v>
                </c:pt>
                <c:pt idx="338">
                  <c:v>0.3</c:v>
                </c:pt>
                <c:pt idx="339">
                  <c:v>0.3</c:v>
                </c:pt>
                <c:pt idx="340">
                  <c:v>0.3</c:v>
                </c:pt>
                <c:pt idx="341">
                  <c:v>0.3</c:v>
                </c:pt>
                <c:pt idx="342">
                  <c:v>0.3</c:v>
                </c:pt>
                <c:pt idx="343">
                  <c:v>0.3</c:v>
                </c:pt>
                <c:pt idx="344">
                  <c:v>0.3</c:v>
                </c:pt>
                <c:pt idx="345">
                  <c:v>0.3</c:v>
                </c:pt>
                <c:pt idx="346">
                  <c:v>0.3</c:v>
                </c:pt>
                <c:pt idx="347">
                  <c:v>0.3</c:v>
                </c:pt>
                <c:pt idx="348">
                  <c:v>0.3</c:v>
                </c:pt>
                <c:pt idx="349">
                  <c:v>0.3</c:v>
                </c:pt>
                <c:pt idx="350">
                  <c:v>0.3</c:v>
                </c:pt>
                <c:pt idx="351">
                  <c:v>0.3</c:v>
                </c:pt>
                <c:pt idx="352">
                  <c:v>0.3</c:v>
                </c:pt>
                <c:pt idx="353">
                  <c:v>0.3</c:v>
                </c:pt>
                <c:pt idx="354">
                  <c:v>0.3</c:v>
                </c:pt>
                <c:pt idx="355">
                  <c:v>0.3</c:v>
                </c:pt>
                <c:pt idx="356">
                  <c:v>0.3</c:v>
                </c:pt>
                <c:pt idx="357">
                  <c:v>0.3</c:v>
                </c:pt>
                <c:pt idx="358">
                  <c:v>0.3</c:v>
                </c:pt>
                <c:pt idx="359">
                  <c:v>0.3</c:v>
                </c:pt>
                <c:pt idx="360">
                  <c:v>0.3</c:v>
                </c:pt>
                <c:pt idx="361">
                  <c:v>0.3</c:v>
                </c:pt>
                <c:pt idx="362">
                  <c:v>0.3</c:v>
                </c:pt>
                <c:pt idx="363">
                  <c:v>0.3</c:v>
                </c:pt>
                <c:pt idx="364">
                  <c:v>0.3</c:v>
                </c:pt>
                <c:pt idx="365">
                  <c:v>0.3</c:v>
                </c:pt>
                <c:pt idx="366">
                  <c:v>0.3</c:v>
                </c:pt>
                <c:pt idx="367">
                  <c:v>0.3</c:v>
                </c:pt>
                <c:pt idx="368">
                  <c:v>0.3</c:v>
                </c:pt>
                <c:pt idx="369">
                  <c:v>0.3</c:v>
                </c:pt>
                <c:pt idx="370">
                  <c:v>0.3</c:v>
                </c:pt>
                <c:pt idx="371">
                  <c:v>0.3</c:v>
                </c:pt>
                <c:pt idx="372">
                  <c:v>0.3</c:v>
                </c:pt>
                <c:pt idx="373">
                  <c:v>0.3</c:v>
                </c:pt>
                <c:pt idx="374">
                  <c:v>0.3</c:v>
                </c:pt>
                <c:pt idx="375">
                  <c:v>0.3</c:v>
                </c:pt>
                <c:pt idx="376">
                  <c:v>0.3</c:v>
                </c:pt>
                <c:pt idx="377">
                  <c:v>0.3</c:v>
                </c:pt>
                <c:pt idx="378">
                  <c:v>0.3</c:v>
                </c:pt>
                <c:pt idx="379">
                  <c:v>0.3</c:v>
                </c:pt>
                <c:pt idx="380">
                  <c:v>0.3</c:v>
                </c:pt>
                <c:pt idx="381">
                  <c:v>0.3</c:v>
                </c:pt>
                <c:pt idx="382">
                  <c:v>0.3</c:v>
                </c:pt>
                <c:pt idx="383">
                  <c:v>0.3</c:v>
                </c:pt>
                <c:pt idx="384">
                  <c:v>0.3</c:v>
                </c:pt>
                <c:pt idx="385">
                  <c:v>0.3</c:v>
                </c:pt>
                <c:pt idx="386">
                  <c:v>0.3</c:v>
                </c:pt>
                <c:pt idx="387">
                  <c:v>0.3</c:v>
                </c:pt>
                <c:pt idx="388">
                  <c:v>0.3</c:v>
                </c:pt>
                <c:pt idx="389">
                  <c:v>0.3</c:v>
                </c:pt>
                <c:pt idx="390">
                  <c:v>0.3</c:v>
                </c:pt>
                <c:pt idx="391">
                  <c:v>0.3</c:v>
                </c:pt>
                <c:pt idx="392">
                  <c:v>0.3</c:v>
                </c:pt>
                <c:pt idx="393">
                  <c:v>0.3</c:v>
                </c:pt>
                <c:pt idx="394">
                  <c:v>0.3</c:v>
                </c:pt>
                <c:pt idx="395">
                  <c:v>0.3</c:v>
                </c:pt>
                <c:pt idx="396">
                  <c:v>0.3</c:v>
                </c:pt>
                <c:pt idx="397">
                  <c:v>0.3</c:v>
                </c:pt>
                <c:pt idx="398">
                  <c:v>0.3</c:v>
                </c:pt>
                <c:pt idx="399">
                  <c:v>0.3</c:v>
                </c:pt>
                <c:pt idx="400">
                  <c:v>0.3</c:v>
                </c:pt>
                <c:pt idx="401">
                  <c:v>0.3</c:v>
                </c:pt>
                <c:pt idx="402">
                  <c:v>0.3</c:v>
                </c:pt>
                <c:pt idx="403">
                  <c:v>0.3</c:v>
                </c:pt>
                <c:pt idx="404">
                  <c:v>0.3</c:v>
                </c:pt>
                <c:pt idx="405">
                  <c:v>0.3</c:v>
                </c:pt>
                <c:pt idx="406">
                  <c:v>0.3</c:v>
                </c:pt>
                <c:pt idx="407">
                  <c:v>0.3</c:v>
                </c:pt>
                <c:pt idx="408">
                  <c:v>0.3</c:v>
                </c:pt>
                <c:pt idx="409">
                  <c:v>0.3</c:v>
                </c:pt>
                <c:pt idx="410">
                  <c:v>0.3</c:v>
                </c:pt>
                <c:pt idx="411">
                  <c:v>0.3</c:v>
                </c:pt>
                <c:pt idx="412">
                  <c:v>0.3</c:v>
                </c:pt>
                <c:pt idx="413">
                  <c:v>0.3</c:v>
                </c:pt>
                <c:pt idx="414">
                  <c:v>0.3</c:v>
                </c:pt>
                <c:pt idx="415">
                  <c:v>0.3</c:v>
                </c:pt>
                <c:pt idx="416">
                  <c:v>0.3</c:v>
                </c:pt>
                <c:pt idx="417">
                  <c:v>0.3</c:v>
                </c:pt>
                <c:pt idx="418">
                  <c:v>0.3</c:v>
                </c:pt>
                <c:pt idx="419">
                  <c:v>0.3</c:v>
                </c:pt>
                <c:pt idx="420">
                  <c:v>0.3</c:v>
                </c:pt>
                <c:pt idx="421">
                  <c:v>0.3</c:v>
                </c:pt>
                <c:pt idx="422">
                  <c:v>0.3</c:v>
                </c:pt>
                <c:pt idx="423">
                  <c:v>0.3</c:v>
                </c:pt>
                <c:pt idx="424">
                  <c:v>0.3</c:v>
                </c:pt>
                <c:pt idx="425">
                  <c:v>0.3</c:v>
                </c:pt>
                <c:pt idx="426">
                  <c:v>0.3</c:v>
                </c:pt>
                <c:pt idx="427">
                  <c:v>0.3</c:v>
                </c:pt>
                <c:pt idx="428">
                  <c:v>0.3</c:v>
                </c:pt>
                <c:pt idx="429">
                  <c:v>0.3</c:v>
                </c:pt>
                <c:pt idx="430">
                  <c:v>0.3</c:v>
                </c:pt>
                <c:pt idx="431">
                  <c:v>0.3</c:v>
                </c:pt>
                <c:pt idx="432">
                  <c:v>0.3</c:v>
                </c:pt>
                <c:pt idx="433">
                  <c:v>0.3</c:v>
                </c:pt>
                <c:pt idx="434">
                  <c:v>0.3</c:v>
                </c:pt>
                <c:pt idx="435">
                  <c:v>0.3</c:v>
                </c:pt>
                <c:pt idx="436">
                  <c:v>0.3</c:v>
                </c:pt>
                <c:pt idx="437">
                  <c:v>0.3</c:v>
                </c:pt>
                <c:pt idx="438">
                  <c:v>0.3</c:v>
                </c:pt>
                <c:pt idx="439">
                  <c:v>0.3</c:v>
                </c:pt>
                <c:pt idx="440">
                  <c:v>0.3</c:v>
                </c:pt>
                <c:pt idx="441">
                  <c:v>0.3</c:v>
                </c:pt>
                <c:pt idx="442">
                  <c:v>0.3</c:v>
                </c:pt>
                <c:pt idx="443">
                  <c:v>0.3</c:v>
                </c:pt>
                <c:pt idx="444">
                  <c:v>0.3</c:v>
                </c:pt>
                <c:pt idx="445">
                  <c:v>0.3</c:v>
                </c:pt>
                <c:pt idx="446">
                  <c:v>0.3</c:v>
                </c:pt>
                <c:pt idx="447">
                  <c:v>0.3</c:v>
                </c:pt>
                <c:pt idx="448">
                  <c:v>0.3</c:v>
                </c:pt>
                <c:pt idx="449">
                  <c:v>0.3</c:v>
                </c:pt>
                <c:pt idx="450">
                  <c:v>0.3</c:v>
                </c:pt>
                <c:pt idx="451">
                  <c:v>0.3</c:v>
                </c:pt>
                <c:pt idx="452">
                  <c:v>0.3</c:v>
                </c:pt>
                <c:pt idx="453">
                  <c:v>0.3</c:v>
                </c:pt>
                <c:pt idx="454">
                  <c:v>0.3</c:v>
                </c:pt>
                <c:pt idx="455">
                  <c:v>0.3</c:v>
                </c:pt>
                <c:pt idx="456">
                  <c:v>0.3</c:v>
                </c:pt>
                <c:pt idx="457">
                  <c:v>0.3</c:v>
                </c:pt>
                <c:pt idx="458">
                  <c:v>0.3</c:v>
                </c:pt>
                <c:pt idx="459">
                  <c:v>0.3</c:v>
                </c:pt>
                <c:pt idx="460">
                  <c:v>0.3</c:v>
                </c:pt>
                <c:pt idx="461">
                  <c:v>0.3</c:v>
                </c:pt>
                <c:pt idx="462">
                  <c:v>0.3</c:v>
                </c:pt>
                <c:pt idx="463">
                  <c:v>0.3</c:v>
                </c:pt>
                <c:pt idx="464">
                  <c:v>0.3</c:v>
                </c:pt>
                <c:pt idx="465">
                  <c:v>0.3</c:v>
                </c:pt>
                <c:pt idx="466">
                  <c:v>0.3</c:v>
                </c:pt>
                <c:pt idx="467">
                  <c:v>0.3</c:v>
                </c:pt>
                <c:pt idx="468">
                  <c:v>0.3</c:v>
                </c:pt>
                <c:pt idx="469">
                  <c:v>0.3</c:v>
                </c:pt>
                <c:pt idx="470">
                  <c:v>0.3</c:v>
                </c:pt>
                <c:pt idx="471">
                  <c:v>0.3</c:v>
                </c:pt>
                <c:pt idx="472">
                  <c:v>0.3</c:v>
                </c:pt>
                <c:pt idx="473">
                  <c:v>0.3</c:v>
                </c:pt>
                <c:pt idx="474">
                  <c:v>0.3</c:v>
                </c:pt>
                <c:pt idx="475">
                  <c:v>0.3</c:v>
                </c:pt>
                <c:pt idx="476">
                  <c:v>0.3</c:v>
                </c:pt>
                <c:pt idx="477">
                  <c:v>0.3</c:v>
                </c:pt>
                <c:pt idx="478">
                  <c:v>0.3</c:v>
                </c:pt>
                <c:pt idx="479">
                  <c:v>0.3</c:v>
                </c:pt>
                <c:pt idx="480">
                  <c:v>0.3</c:v>
                </c:pt>
                <c:pt idx="481">
                  <c:v>0.3</c:v>
                </c:pt>
                <c:pt idx="482">
                  <c:v>0.3</c:v>
                </c:pt>
                <c:pt idx="483">
                  <c:v>0.3</c:v>
                </c:pt>
                <c:pt idx="484">
                  <c:v>0.3</c:v>
                </c:pt>
                <c:pt idx="485">
                  <c:v>0.3</c:v>
                </c:pt>
                <c:pt idx="486">
                  <c:v>0.3</c:v>
                </c:pt>
                <c:pt idx="487">
                  <c:v>0.3</c:v>
                </c:pt>
                <c:pt idx="488">
                  <c:v>0.3</c:v>
                </c:pt>
                <c:pt idx="489">
                  <c:v>0.3</c:v>
                </c:pt>
                <c:pt idx="490">
                  <c:v>0.3</c:v>
                </c:pt>
                <c:pt idx="491">
                  <c:v>0.3</c:v>
                </c:pt>
                <c:pt idx="492">
                  <c:v>0.3</c:v>
                </c:pt>
                <c:pt idx="493">
                  <c:v>0.3</c:v>
                </c:pt>
                <c:pt idx="494">
                  <c:v>0.3</c:v>
                </c:pt>
                <c:pt idx="495">
                  <c:v>0.3</c:v>
                </c:pt>
                <c:pt idx="496">
                  <c:v>0.3</c:v>
                </c:pt>
                <c:pt idx="497">
                  <c:v>0.3</c:v>
                </c:pt>
                <c:pt idx="498">
                  <c:v>0.3</c:v>
                </c:pt>
                <c:pt idx="499">
                  <c:v>0.3</c:v>
                </c:pt>
                <c:pt idx="500">
                  <c:v>0.3</c:v>
                </c:pt>
                <c:pt idx="501">
                  <c:v>0.3</c:v>
                </c:pt>
                <c:pt idx="502">
                  <c:v>0.3</c:v>
                </c:pt>
                <c:pt idx="503">
                  <c:v>0.3</c:v>
                </c:pt>
                <c:pt idx="504">
                  <c:v>0.3</c:v>
                </c:pt>
                <c:pt idx="505">
                  <c:v>0.3</c:v>
                </c:pt>
                <c:pt idx="506">
                  <c:v>0.3</c:v>
                </c:pt>
                <c:pt idx="507">
                  <c:v>0.3</c:v>
                </c:pt>
                <c:pt idx="508">
                  <c:v>0.3</c:v>
                </c:pt>
                <c:pt idx="509">
                  <c:v>0.3</c:v>
                </c:pt>
                <c:pt idx="510">
                  <c:v>0.3</c:v>
                </c:pt>
                <c:pt idx="511">
                  <c:v>0.3</c:v>
                </c:pt>
                <c:pt idx="512">
                  <c:v>0.3</c:v>
                </c:pt>
                <c:pt idx="513">
                  <c:v>0.3</c:v>
                </c:pt>
                <c:pt idx="514">
                  <c:v>0.3</c:v>
                </c:pt>
                <c:pt idx="515">
                  <c:v>0.3</c:v>
                </c:pt>
                <c:pt idx="516">
                  <c:v>0.3</c:v>
                </c:pt>
                <c:pt idx="517">
                  <c:v>0.3</c:v>
                </c:pt>
                <c:pt idx="518">
                  <c:v>0.3</c:v>
                </c:pt>
                <c:pt idx="519">
                  <c:v>0.3</c:v>
                </c:pt>
                <c:pt idx="520">
                  <c:v>0.3</c:v>
                </c:pt>
                <c:pt idx="521">
                  <c:v>0.3</c:v>
                </c:pt>
                <c:pt idx="522">
                  <c:v>0.3</c:v>
                </c:pt>
                <c:pt idx="523">
                  <c:v>0.3</c:v>
                </c:pt>
                <c:pt idx="524">
                  <c:v>0.3</c:v>
                </c:pt>
                <c:pt idx="525">
                  <c:v>0.3</c:v>
                </c:pt>
                <c:pt idx="526">
                  <c:v>0.3</c:v>
                </c:pt>
                <c:pt idx="527">
                  <c:v>0.3</c:v>
                </c:pt>
                <c:pt idx="528">
                  <c:v>0.3</c:v>
                </c:pt>
                <c:pt idx="529">
                  <c:v>0.3</c:v>
                </c:pt>
                <c:pt idx="530">
                  <c:v>0.3</c:v>
                </c:pt>
                <c:pt idx="531">
                  <c:v>0.3</c:v>
                </c:pt>
                <c:pt idx="532">
                  <c:v>0.3</c:v>
                </c:pt>
                <c:pt idx="533">
                  <c:v>0.3</c:v>
                </c:pt>
                <c:pt idx="534">
                  <c:v>0.3</c:v>
                </c:pt>
                <c:pt idx="535">
                  <c:v>0.3</c:v>
                </c:pt>
                <c:pt idx="536">
                  <c:v>0.3</c:v>
                </c:pt>
                <c:pt idx="537">
                  <c:v>0.3</c:v>
                </c:pt>
                <c:pt idx="538">
                  <c:v>0.3</c:v>
                </c:pt>
                <c:pt idx="539">
                  <c:v>0.3</c:v>
                </c:pt>
                <c:pt idx="540">
                  <c:v>0.3</c:v>
                </c:pt>
                <c:pt idx="541">
                  <c:v>0.3</c:v>
                </c:pt>
                <c:pt idx="542">
                  <c:v>0.3</c:v>
                </c:pt>
                <c:pt idx="543">
                  <c:v>0.3</c:v>
                </c:pt>
                <c:pt idx="544">
                  <c:v>0.3</c:v>
                </c:pt>
                <c:pt idx="545">
                  <c:v>0.3</c:v>
                </c:pt>
                <c:pt idx="546">
                  <c:v>0.3</c:v>
                </c:pt>
                <c:pt idx="547">
                  <c:v>0.3</c:v>
                </c:pt>
                <c:pt idx="548">
                  <c:v>0.3</c:v>
                </c:pt>
                <c:pt idx="549">
                  <c:v>0.3</c:v>
                </c:pt>
                <c:pt idx="550">
                  <c:v>0.3</c:v>
                </c:pt>
                <c:pt idx="551">
                  <c:v>0.3</c:v>
                </c:pt>
                <c:pt idx="552">
                  <c:v>0.3</c:v>
                </c:pt>
                <c:pt idx="553">
                  <c:v>0.3</c:v>
                </c:pt>
                <c:pt idx="554">
                  <c:v>0.3</c:v>
                </c:pt>
                <c:pt idx="555">
                  <c:v>0.3</c:v>
                </c:pt>
                <c:pt idx="556">
                  <c:v>0.3</c:v>
                </c:pt>
                <c:pt idx="557">
                  <c:v>0.3</c:v>
                </c:pt>
                <c:pt idx="558">
                  <c:v>0.3</c:v>
                </c:pt>
                <c:pt idx="559">
                  <c:v>0.3</c:v>
                </c:pt>
                <c:pt idx="560">
                  <c:v>0.3</c:v>
                </c:pt>
                <c:pt idx="561">
                  <c:v>0.3</c:v>
                </c:pt>
                <c:pt idx="562">
                  <c:v>0.3</c:v>
                </c:pt>
                <c:pt idx="563">
                  <c:v>0.3</c:v>
                </c:pt>
                <c:pt idx="564">
                  <c:v>0.3</c:v>
                </c:pt>
                <c:pt idx="565">
                  <c:v>0.3</c:v>
                </c:pt>
                <c:pt idx="566">
                  <c:v>0.3</c:v>
                </c:pt>
                <c:pt idx="567">
                  <c:v>0.3</c:v>
                </c:pt>
                <c:pt idx="568">
                  <c:v>0.3</c:v>
                </c:pt>
                <c:pt idx="569">
                  <c:v>0.3</c:v>
                </c:pt>
                <c:pt idx="570">
                  <c:v>0.3</c:v>
                </c:pt>
                <c:pt idx="571">
                  <c:v>0.3</c:v>
                </c:pt>
                <c:pt idx="572">
                  <c:v>0.3</c:v>
                </c:pt>
                <c:pt idx="573">
                  <c:v>0.3</c:v>
                </c:pt>
                <c:pt idx="574">
                  <c:v>0.3</c:v>
                </c:pt>
                <c:pt idx="575">
                  <c:v>0.3</c:v>
                </c:pt>
                <c:pt idx="576">
                  <c:v>0.3</c:v>
                </c:pt>
                <c:pt idx="577">
                  <c:v>0.3</c:v>
                </c:pt>
                <c:pt idx="578">
                  <c:v>0.3</c:v>
                </c:pt>
                <c:pt idx="579">
                  <c:v>0.3</c:v>
                </c:pt>
                <c:pt idx="580">
                  <c:v>0.3</c:v>
                </c:pt>
                <c:pt idx="581">
                  <c:v>0.3</c:v>
                </c:pt>
                <c:pt idx="582">
                  <c:v>0.3</c:v>
                </c:pt>
                <c:pt idx="583">
                  <c:v>0.3</c:v>
                </c:pt>
                <c:pt idx="584">
                  <c:v>0.3</c:v>
                </c:pt>
                <c:pt idx="585">
                  <c:v>0.3</c:v>
                </c:pt>
                <c:pt idx="586">
                  <c:v>0.3</c:v>
                </c:pt>
                <c:pt idx="587">
                  <c:v>0.3</c:v>
                </c:pt>
                <c:pt idx="588">
                  <c:v>0.3</c:v>
                </c:pt>
                <c:pt idx="589">
                  <c:v>0.3</c:v>
                </c:pt>
                <c:pt idx="590">
                  <c:v>0.3</c:v>
                </c:pt>
                <c:pt idx="591">
                  <c:v>0.3</c:v>
                </c:pt>
                <c:pt idx="592">
                  <c:v>0.3</c:v>
                </c:pt>
                <c:pt idx="593">
                  <c:v>0.3</c:v>
                </c:pt>
                <c:pt idx="594">
                  <c:v>0.3</c:v>
                </c:pt>
                <c:pt idx="595">
                  <c:v>0.3</c:v>
                </c:pt>
                <c:pt idx="596">
                  <c:v>0.3</c:v>
                </c:pt>
                <c:pt idx="597">
                  <c:v>0.3</c:v>
                </c:pt>
                <c:pt idx="598">
                  <c:v>0.3</c:v>
                </c:pt>
                <c:pt idx="599">
                  <c:v>0.3</c:v>
                </c:pt>
                <c:pt idx="600">
                  <c:v>0.3</c:v>
                </c:pt>
                <c:pt idx="601">
                  <c:v>0.3</c:v>
                </c:pt>
                <c:pt idx="602">
                  <c:v>0.3</c:v>
                </c:pt>
                <c:pt idx="603">
                  <c:v>0.3</c:v>
                </c:pt>
                <c:pt idx="604">
                  <c:v>0.3</c:v>
                </c:pt>
                <c:pt idx="605">
                  <c:v>0.3</c:v>
                </c:pt>
                <c:pt idx="606">
                  <c:v>0.3</c:v>
                </c:pt>
                <c:pt idx="607">
                  <c:v>0.3</c:v>
                </c:pt>
                <c:pt idx="608">
                  <c:v>0.3</c:v>
                </c:pt>
                <c:pt idx="609">
                  <c:v>0.3</c:v>
                </c:pt>
                <c:pt idx="610">
                  <c:v>0.3</c:v>
                </c:pt>
                <c:pt idx="611">
                  <c:v>0.3</c:v>
                </c:pt>
                <c:pt idx="612">
                  <c:v>0.3</c:v>
                </c:pt>
                <c:pt idx="613">
                  <c:v>0.3</c:v>
                </c:pt>
                <c:pt idx="614">
                  <c:v>0.3</c:v>
                </c:pt>
                <c:pt idx="615">
                  <c:v>0.3</c:v>
                </c:pt>
                <c:pt idx="616">
                  <c:v>0.3</c:v>
                </c:pt>
                <c:pt idx="617">
                  <c:v>0.3</c:v>
                </c:pt>
                <c:pt idx="618">
                  <c:v>0.3</c:v>
                </c:pt>
                <c:pt idx="619">
                  <c:v>0.3</c:v>
                </c:pt>
                <c:pt idx="620">
                  <c:v>0.3</c:v>
                </c:pt>
                <c:pt idx="621">
                  <c:v>0.3</c:v>
                </c:pt>
                <c:pt idx="622">
                  <c:v>0.3</c:v>
                </c:pt>
                <c:pt idx="623">
                  <c:v>0.3</c:v>
                </c:pt>
                <c:pt idx="624">
                  <c:v>0.3</c:v>
                </c:pt>
                <c:pt idx="625">
                  <c:v>0.3</c:v>
                </c:pt>
                <c:pt idx="626">
                  <c:v>0.3</c:v>
                </c:pt>
                <c:pt idx="627">
                  <c:v>0.3</c:v>
                </c:pt>
                <c:pt idx="628">
                  <c:v>0.3</c:v>
                </c:pt>
                <c:pt idx="629">
                  <c:v>0.3</c:v>
                </c:pt>
                <c:pt idx="630">
                  <c:v>0.3</c:v>
                </c:pt>
                <c:pt idx="631">
                  <c:v>0.3</c:v>
                </c:pt>
                <c:pt idx="632">
                  <c:v>0.3</c:v>
                </c:pt>
                <c:pt idx="633">
                  <c:v>0.3</c:v>
                </c:pt>
                <c:pt idx="634">
                  <c:v>0.3</c:v>
                </c:pt>
                <c:pt idx="635">
                  <c:v>0.3</c:v>
                </c:pt>
                <c:pt idx="636">
                  <c:v>0.3</c:v>
                </c:pt>
                <c:pt idx="637">
                  <c:v>0.3</c:v>
                </c:pt>
                <c:pt idx="638">
                  <c:v>0.3</c:v>
                </c:pt>
                <c:pt idx="639">
                  <c:v>0.3</c:v>
                </c:pt>
                <c:pt idx="640">
                  <c:v>0.3</c:v>
                </c:pt>
                <c:pt idx="641">
                  <c:v>0.3</c:v>
                </c:pt>
                <c:pt idx="642">
                  <c:v>0.3</c:v>
                </c:pt>
                <c:pt idx="643">
                  <c:v>0.3</c:v>
                </c:pt>
                <c:pt idx="644">
                  <c:v>0.3</c:v>
                </c:pt>
                <c:pt idx="645">
                  <c:v>0.3</c:v>
                </c:pt>
                <c:pt idx="646">
                  <c:v>0.3</c:v>
                </c:pt>
                <c:pt idx="647">
                  <c:v>0.3</c:v>
                </c:pt>
                <c:pt idx="648">
                  <c:v>0.3</c:v>
                </c:pt>
                <c:pt idx="649">
                  <c:v>0.3</c:v>
                </c:pt>
                <c:pt idx="650">
                  <c:v>0.3</c:v>
                </c:pt>
                <c:pt idx="651">
                  <c:v>0.3</c:v>
                </c:pt>
                <c:pt idx="652">
                  <c:v>0.3</c:v>
                </c:pt>
                <c:pt idx="653">
                  <c:v>0.3</c:v>
                </c:pt>
                <c:pt idx="654">
                  <c:v>0.3</c:v>
                </c:pt>
                <c:pt idx="655">
                  <c:v>0.3</c:v>
                </c:pt>
                <c:pt idx="656">
                  <c:v>0.3</c:v>
                </c:pt>
                <c:pt idx="657">
                  <c:v>0.3</c:v>
                </c:pt>
                <c:pt idx="658">
                  <c:v>0.3</c:v>
                </c:pt>
                <c:pt idx="659">
                  <c:v>0.3</c:v>
                </c:pt>
                <c:pt idx="660">
                  <c:v>0.3</c:v>
                </c:pt>
                <c:pt idx="661">
                  <c:v>0.3</c:v>
                </c:pt>
                <c:pt idx="662">
                  <c:v>0.3</c:v>
                </c:pt>
                <c:pt idx="663">
                  <c:v>0.3</c:v>
                </c:pt>
                <c:pt idx="664">
                  <c:v>0.3</c:v>
                </c:pt>
                <c:pt idx="665">
                  <c:v>0.3</c:v>
                </c:pt>
                <c:pt idx="666">
                  <c:v>0.3</c:v>
                </c:pt>
                <c:pt idx="667">
                  <c:v>0.3</c:v>
                </c:pt>
                <c:pt idx="668">
                  <c:v>0.3</c:v>
                </c:pt>
                <c:pt idx="669">
                  <c:v>0.3</c:v>
                </c:pt>
                <c:pt idx="670">
                  <c:v>0.3</c:v>
                </c:pt>
                <c:pt idx="671">
                  <c:v>0.3</c:v>
                </c:pt>
                <c:pt idx="672">
                  <c:v>0.3</c:v>
                </c:pt>
                <c:pt idx="673">
                  <c:v>0.3</c:v>
                </c:pt>
                <c:pt idx="674">
                  <c:v>0.3</c:v>
                </c:pt>
                <c:pt idx="675">
                  <c:v>0.3</c:v>
                </c:pt>
                <c:pt idx="676">
                  <c:v>0.3</c:v>
                </c:pt>
                <c:pt idx="677">
                  <c:v>0.3</c:v>
                </c:pt>
                <c:pt idx="678">
                  <c:v>0.3</c:v>
                </c:pt>
                <c:pt idx="679">
                  <c:v>0.3</c:v>
                </c:pt>
                <c:pt idx="680">
                  <c:v>0.3</c:v>
                </c:pt>
                <c:pt idx="681">
                  <c:v>0.3</c:v>
                </c:pt>
                <c:pt idx="682">
                  <c:v>0.3</c:v>
                </c:pt>
                <c:pt idx="683">
                  <c:v>0.3</c:v>
                </c:pt>
                <c:pt idx="684">
                  <c:v>0.3</c:v>
                </c:pt>
                <c:pt idx="685">
                  <c:v>0.3</c:v>
                </c:pt>
                <c:pt idx="686">
                  <c:v>0.3</c:v>
                </c:pt>
                <c:pt idx="687">
                  <c:v>0.3</c:v>
                </c:pt>
                <c:pt idx="688">
                  <c:v>0.3</c:v>
                </c:pt>
                <c:pt idx="689">
                  <c:v>0.3</c:v>
                </c:pt>
                <c:pt idx="690">
                  <c:v>0.3</c:v>
                </c:pt>
                <c:pt idx="691">
                  <c:v>0.3</c:v>
                </c:pt>
                <c:pt idx="692">
                  <c:v>0.3</c:v>
                </c:pt>
                <c:pt idx="693">
                  <c:v>0.3</c:v>
                </c:pt>
                <c:pt idx="694">
                  <c:v>0.3</c:v>
                </c:pt>
                <c:pt idx="695">
                  <c:v>0.3</c:v>
                </c:pt>
                <c:pt idx="696">
                  <c:v>0.3</c:v>
                </c:pt>
                <c:pt idx="697">
                  <c:v>0.3</c:v>
                </c:pt>
                <c:pt idx="698">
                  <c:v>0.3</c:v>
                </c:pt>
                <c:pt idx="699">
                  <c:v>0.3</c:v>
                </c:pt>
                <c:pt idx="700">
                  <c:v>0.3</c:v>
                </c:pt>
                <c:pt idx="701">
                  <c:v>0.3</c:v>
                </c:pt>
                <c:pt idx="702">
                  <c:v>0.3</c:v>
                </c:pt>
                <c:pt idx="703">
                  <c:v>0.3</c:v>
                </c:pt>
                <c:pt idx="704">
                  <c:v>0.3</c:v>
                </c:pt>
                <c:pt idx="705">
                  <c:v>0.3</c:v>
                </c:pt>
                <c:pt idx="706">
                  <c:v>0.3</c:v>
                </c:pt>
                <c:pt idx="707">
                  <c:v>0.3</c:v>
                </c:pt>
                <c:pt idx="708">
                  <c:v>0.3</c:v>
                </c:pt>
                <c:pt idx="709">
                  <c:v>0.3</c:v>
                </c:pt>
                <c:pt idx="710">
                  <c:v>0.3</c:v>
                </c:pt>
                <c:pt idx="711">
                  <c:v>0.3</c:v>
                </c:pt>
                <c:pt idx="712">
                  <c:v>0.3</c:v>
                </c:pt>
                <c:pt idx="713">
                  <c:v>0.3</c:v>
                </c:pt>
                <c:pt idx="714">
                  <c:v>0.3</c:v>
                </c:pt>
                <c:pt idx="715">
                  <c:v>0.3</c:v>
                </c:pt>
                <c:pt idx="716">
                  <c:v>0.3</c:v>
                </c:pt>
                <c:pt idx="717">
                  <c:v>0.3</c:v>
                </c:pt>
                <c:pt idx="718">
                  <c:v>0.3</c:v>
                </c:pt>
                <c:pt idx="719">
                  <c:v>0.3</c:v>
                </c:pt>
                <c:pt idx="720">
                  <c:v>0.3</c:v>
                </c:pt>
                <c:pt idx="721">
                  <c:v>0.3</c:v>
                </c:pt>
                <c:pt idx="722">
                  <c:v>0.3</c:v>
                </c:pt>
                <c:pt idx="723">
                  <c:v>0.3</c:v>
                </c:pt>
                <c:pt idx="724">
                  <c:v>0.3</c:v>
                </c:pt>
                <c:pt idx="725">
                  <c:v>0.3</c:v>
                </c:pt>
                <c:pt idx="726">
                  <c:v>0.3</c:v>
                </c:pt>
                <c:pt idx="727">
                  <c:v>0.3</c:v>
                </c:pt>
                <c:pt idx="728">
                  <c:v>0.3</c:v>
                </c:pt>
                <c:pt idx="729">
                  <c:v>0.3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0207-4427-8F15-1955970003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482696"/>
        <c:axId val="3144830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DATOS!$W$3:$W$732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7.3</c:v>
                      </c:pt>
                      <c:pt idx="1">
                        <c:v>7.2</c:v>
                      </c:pt>
                      <c:pt idx="2">
                        <c:v>7.05</c:v>
                      </c:pt>
                      <c:pt idx="3">
                        <c:v>6.9</c:v>
                      </c:pt>
                      <c:pt idx="4">
                        <c:v>6.88</c:v>
                      </c:pt>
                      <c:pt idx="5">
                        <c:v>6.78</c:v>
                      </c:pt>
                      <c:pt idx="6">
                        <c:v>6.75</c:v>
                      </c:pt>
                      <c:pt idx="7">
                        <c:v>6.62</c:v>
                      </c:pt>
                      <c:pt idx="8">
                        <c:v>6.52</c:v>
                      </c:pt>
                      <c:pt idx="9">
                        <c:v>6.38</c:v>
                      </c:pt>
                      <c:pt idx="10">
                        <c:v>6.24</c:v>
                      </c:pt>
                      <c:pt idx="11">
                        <c:v>6.18</c:v>
                      </c:pt>
                      <c:pt idx="12">
                        <c:v>6.2</c:v>
                      </c:pt>
                      <c:pt idx="13">
                        <c:v>6.34</c:v>
                      </c:pt>
                      <c:pt idx="14">
                        <c:v>6.64</c:v>
                      </c:pt>
                      <c:pt idx="15">
                        <c:v>6.7</c:v>
                      </c:pt>
                      <c:pt idx="16">
                        <c:v>6.68</c:v>
                      </c:pt>
                      <c:pt idx="17">
                        <c:v>6.6</c:v>
                      </c:pt>
                      <c:pt idx="18">
                        <c:v>6.58</c:v>
                      </c:pt>
                      <c:pt idx="19">
                        <c:v>6.56</c:v>
                      </c:pt>
                      <c:pt idx="20">
                        <c:v>6.6</c:v>
                      </c:pt>
                      <c:pt idx="21">
                        <c:v>6.56</c:v>
                      </c:pt>
                      <c:pt idx="22">
                        <c:v>6.6</c:v>
                      </c:pt>
                      <c:pt idx="23">
                        <c:v>6.61</c:v>
                      </c:pt>
                      <c:pt idx="24">
                        <c:v>6.62</c:v>
                      </c:pt>
                      <c:pt idx="25">
                        <c:v>6.46</c:v>
                      </c:pt>
                      <c:pt idx="26">
                        <c:v>6.52</c:v>
                      </c:pt>
                      <c:pt idx="27">
                        <c:v>6.36</c:v>
                      </c:pt>
                      <c:pt idx="28">
                        <c:v>6.28</c:v>
                      </c:pt>
                      <c:pt idx="29">
                        <c:v>6.28</c:v>
                      </c:pt>
                      <c:pt idx="30">
                        <c:v>6.22</c:v>
                      </c:pt>
                      <c:pt idx="31">
                        <c:v>6.22</c:v>
                      </c:pt>
                      <c:pt idx="32">
                        <c:v>6.18</c:v>
                      </c:pt>
                      <c:pt idx="33">
                        <c:v>6.24</c:v>
                      </c:pt>
                      <c:pt idx="34">
                        <c:v>6.3</c:v>
                      </c:pt>
                      <c:pt idx="35">
                        <c:v>6.33</c:v>
                      </c:pt>
                      <c:pt idx="36">
                        <c:v>6.35</c:v>
                      </c:pt>
                      <c:pt idx="37">
                        <c:v>6.36</c:v>
                      </c:pt>
                      <c:pt idx="38">
                        <c:v>6.38</c:v>
                      </c:pt>
                      <c:pt idx="39">
                        <c:v>6.42</c:v>
                      </c:pt>
                      <c:pt idx="40">
                        <c:v>6.45</c:v>
                      </c:pt>
                      <c:pt idx="41">
                        <c:v>6.49</c:v>
                      </c:pt>
                      <c:pt idx="42">
                        <c:v>6.61</c:v>
                      </c:pt>
                      <c:pt idx="43">
                        <c:v>6.59</c:v>
                      </c:pt>
                      <c:pt idx="44">
                        <c:v>6.53</c:v>
                      </c:pt>
                      <c:pt idx="45">
                        <c:v>6.56</c:v>
                      </c:pt>
                      <c:pt idx="46">
                        <c:v>6.52</c:v>
                      </c:pt>
                      <c:pt idx="47">
                        <c:v>6.42</c:v>
                      </c:pt>
                      <c:pt idx="48">
                        <c:v>6.27</c:v>
                      </c:pt>
                      <c:pt idx="49">
                        <c:v>6.1</c:v>
                      </c:pt>
                      <c:pt idx="50">
                        <c:v>5.95</c:v>
                      </c:pt>
                      <c:pt idx="51">
                        <c:v>5.98</c:v>
                      </c:pt>
                      <c:pt idx="52">
                        <c:v>5.85</c:v>
                      </c:pt>
                      <c:pt idx="53">
                        <c:v>5.8</c:v>
                      </c:pt>
                      <c:pt idx="54">
                        <c:v>5.37</c:v>
                      </c:pt>
                      <c:pt idx="55">
                        <c:v>5.0199999999999996</c:v>
                      </c:pt>
                      <c:pt idx="56">
                        <c:v>4.63</c:v>
                      </c:pt>
                      <c:pt idx="57">
                        <c:v>5.76</c:v>
                      </c:pt>
                      <c:pt idx="58">
                        <c:v>5.22</c:v>
                      </c:pt>
                      <c:pt idx="59">
                        <c:v>5.43</c:v>
                      </c:pt>
                      <c:pt idx="60">
                        <c:v>5.62</c:v>
                      </c:pt>
                      <c:pt idx="61">
                        <c:v>5.72</c:v>
                      </c:pt>
                      <c:pt idx="62">
                        <c:v>5.8</c:v>
                      </c:pt>
                      <c:pt idx="63">
                        <c:v>5.84</c:v>
                      </c:pt>
                      <c:pt idx="64">
                        <c:v>5.76</c:v>
                      </c:pt>
                      <c:pt idx="65">
                        <c:v>5.64</c:v>
                      </c:pt>
                      <c:pt idx="66">
                        <c:v>5.56</c:v>
                      </c:pt>
                      <c:pt idx="67">
                        <c:v>5.58</c:v>
                      </c:pt>
                      <c:pt idx="68">
                        <c:v>5.58</c:v>
                      </c:pt>
                      <c:pt idx="69">
                        <c:v>5.6</c:v>
                      </c:pt>
                      <c:pt idx="70">
                        <c:v>5.68</c:v>
                      </c:pt>
                      <c:pt idx="71">
                        <c:v>5.6</c:v>
                      </c:pt>
                      <c:pt idx="72">
                        <c:v>5.56</c:v>
                      </c:pt>
                      <c:pt idx="73">
                        <c:v>5.54</c:v>
                      </c:pt>
                      <c:pt idx="74">
                        <c:v>5.5</c:v>
                      </c:pt>
                      <c:pt idx="75">
                        <c:v>5.42</c:v>
                      </c:pt>
                      <c:pt idx="76">
                        <c:v>5.36</c:v>
                      </c:pt>
                      <c:pt idx="77">
                        <c:v>5.28</c:v>
                      </c:pt>
                      <c:pt idx="78">
                        <c:v>5.22</c:v>
                      </c:pt>
                      <c:pt idx="79">
                        <c:v>5.15</c:v>
                      </c:pt>
                      <c:pt idx="80">
                        <c:v>5.1100000000000003</c:v>
                      </c:pt>
                      <c:pt idx="81">
                        <c:v>5.0199999999999996</c:v>
                      </c:pt>
                      <c:pt idx="82">
                        <c:v>4.97</c:v>
                      </c:pt>
                      <c:pt idx="83">
                        <c:v>4.92</c:v>
                      </c:pt>
                      <c:pt idx="84">
                        <c:v>4.9000000000000004</c:v>
                      </c:pt>
                      <c:pt idx="85">
                        <c:v>4.88</c:v>
                      </c:pt>
                      <c:pt idx="86">
                        <c:v>4.55</c:v>
                      </c:pt>
                      <c:pt idx="87">
                        <c:v>4.2</c:v>
                      </c:pt>
                      <c:pt idx="88">
                        <c:v>3.86</c:v>
                      </c:pt>
                      <c:pt idx="89">
                        <c:v>3.76</c:v>
                      </c:pt>
                      <c:pt idx="90">
                        <c:v>3.65</c:v>
                      </c:pt>
                      <c:pt idx="91">
                        <c:v>3.6</c:v>
                      </c:pt>
                      <c:pt idx="92">
                        <c:v>3.7</c:v>
                      </c:pt>
                      <c:pt idx="93">
                        <c:v>3.98</c:v>
                      </c:pt>
                      <c:pt idx="94">
                        <c:v>4.18</c:v>
                      </c:pt>
                      <c:pt idx="95">
                        <c:v>4.43</c:v>
                      </c:pt>
                      <c:pt idx="96">
                        <c:v>4.51</c:v>
                      </c:pt>
                      <c:pt idx="97">
                        <c:v>4.7300000000000004</c:v>
                      </c:pt>
                      <c:pt idx="98">
                        <c:v>4.9400000000000004</c:v>
                      </c:pt>
                      <c:pt idx="99">
                        <c:v>5.13</c:v>
                      </c:pt>
                      <c:pt idx="100">
                        <c:v>5.22</c:v>
                      </c:pt>
                      <c:pt idx="101">
                        <c:v>5.26</c:v>
                      </c:pt>
                      <c:pt idx="102">
                        <c:v>5.26</c:v>
                      </c:pt>
                      <c:pt idx="103">
                        <c:v>5.36</c:v>
                      </c:pt>
                      <c:pt idx="104">
                        <c:v>5.26</c:v>
                      </c:pt>
                      <c:pt idx="105">
                        <c:v>5.32</c:v>
                      </c:pt>
                      <c:pt idx="106">
                        <c:v>5.75</c:v>
                      </c:pt>
                      <c:pt idx="107">
                        <c:v>4.8600000000000003</c:v>
                      </c:pt>
                      <c:pt idx="108">
                        <c:v>4.82</c:v>
                      </c:pt>
                      <c:pt idx="109">
                        <c:v>5.84</c:v>
                      </c:pt>
                      <c:pt idx="110">
                        <c:v>6.06</c:v>
                      </c:pt>
                      <c:pt idx="111">
                        <c:v>6.24</c:v>
                      </c:pt>
                      <c:pt idx="112">
                        <c:v>6.38</c:v>
                      </c:pt>
                      <c:pt idx="113">
                        <c:v>6.52</c:v>
                      </c:pt>
                      <c:pt idx="114">
                        <c:v>6.64</c:v>
                      </c:pt>
                      <c:pt idx="115">
                        <c:v>6.72</c:v>
                      </c:pt>
                      <c:pt idx="116">
                        <c:v>6.89</c:v>
                      </c:pt>
                      <c:pt idx="117">
                        <c:v>7.09</c:v>
                      </c:pt>
                      <c:pt idx="118">
                        <c:v>7.14</c:v>
                      </c:pt>
                      <c:pt idx="119">
                        <c:v>7.18</c:v>
                      </c:pt>
                      <c:pt idx="120">
                        <c:v>7.23</c:v>
                      </c:pt>
                      <c:pt idx="121">
                        <c:v>7.34</c:v>
                      </c:pt>
                      <c:pt idx="122">
                        <c:v>7.38</c:v>
                      </c:pt>
                      <c:pt idx="123">
                        <c:v>7.39</c:v>
                      </c:pt>
                      <c:pt idx="124">
                        <c:v>7.39</c:v>
                      </c:pt>
                      <c:pt idx="125">
                        <c:v>7.35</c:v>
                      </c:pt>
                      <c:pt idx="126">
                        <c:v>7.4</c:v>
                      </c:pt>
                      <c:pt idx="127">
                        <c:v>7.3</c:v>
                      </c:pt>
                      <c:pt idx="128">
                        <c:v>7.1</c:v>
                      </c:pt>
                      <c:pt idx="129">
                        <c:v>6.94</c:v>
                      </c:pt>
                      <c:pt idx="130">
                        <c:v>6.7</c:v>
                      </c:pt>
                      <c:pt idx="131">
                        <c:v>6.54</c:v>
                      </c:pt>
                      <c:pt idx="132">
                        <c:v>6.52</c:v>
                      </c:pt>
                      <c:pt idx="133">
                        <c:v>6.5</c:v>
                      </c:pt>
                      <c:pt idx="134">
                        <c:v>6.48</c:v>
                      </c:pt>
                      <c:pt idx="135">
                        <c:v>6.66</c:v>
                      </c:pt>
                      <c:pt idx="136">
                        <c:v>6.54</c:v>
                      </c:pt>
                      <c:pt idx="137">
                        <c:v>6.52</c:v>
                      </c:pt>
                      <c:pt idx="138">
                        <c:v>6.53</c:v>
                      </c:pt>
                      <c:pt idx="139">
                        <c:v>6.56</c:v>
                      </c:pt>
                      <c:pt idx="140">
                        <c:v>6.5</c:v>
                      </c:pt>
                      <c:pt idx="141">
                        <c:v>6.41</c:v>
                      </c:pt>
                      <c:pt idx="142">
                        <c:v>6.37</c:v>
                      </c:pt>
                      <c:pt idx="143">
                        <c:v>6.33</c:v>
                      </c:pt>
                      <c:pt idx="144">
                        <c:v>6.42</c:v>
                      </c:pt>
                      <c:pt idx="145">
                        <c:v>6.45</c:v>
                      </c:pt>
                      <c:pt idx="146">
                        <c:v>6.35</c:v>
                      </c:pt>
                      <c:pt idx="147">
                        <c:v>6.32</c:v>
                      </c:pt>
                      <c:pt idx="148">
                        <c:v>6.3</c:v>
                      </c:pt>
                      <c:pt idx="149">
                        <c:v>6.15</c:v>
                      </c:pt>
                      <c:pt idx="150">
                        <c:v>6.02</c:v>
                      </c:pt>
                      <c:pt idx="151">
                        <c:v>5.94</c:v>
                      </c:pt>
                      <c:pt idx="152">
                        <c:v>5.92</c:v>
                      </c:pt>
                      <c:pt idx="153">
                        <c:v>5.9</c:v>
                      </c:pt>
                      <c:pt idx="154">
                        <c:v>5.86</c:v>
                      </c:pt>
                      <c:pt idx="155">
                        <c:v>5.83</c:v>
                      </c:pt>
                      <c:pt idx="156">
                        <c:v>5.8</c:v>
                      </c:pt>
                      <c:pt idx="157">
                        <c:v>5.74</c:v>
                      </c:pt>
                      <c:pt idx="158">
                        <c:v>5.76</c:v>
                      </c:pt>
                      <c:pt idx="159">
                        <c:v>5.5</c:v>
                      </c:pt>
                      <c:pt idx="160">
                        <c:v>4.87</c:v>
                      </c:pt>
                      <c:pt idx="161">
                        <c:v>4.5199999999999996</c:v>
                      </c:pt>
                      <c:pt idx="162">
                        <c:v>4.8</c:v>
                      </c:pt>
                      <c:pt idx="163">
                        <c:v>5.0999999999999996</c:v>
                      </c:pt>
                      <c:pt idx="164">
                        <c:v>5.25</c:v>
                      </c:pt>
                      <c:pt idx="165">
                        <c:v>5.32</c:v>
                      </c:pt>
                      <c:pt idx="166">
                        <c:v>5.42</c:v>
                      </c:pt>
                      <c:pt idx="167">
                        <c:v>5.47</c:v>
                      </c:pt>
                      <c:pt idx="168">
                        <c:v>5.44</c:v>
                      </c:pt>
                      <c:pt idx="169">
                        <c:v>5.6</c:v>
                      </c:pt>
                      <c:pt idx="170">
                        <c:v>5.82</c:v>
                      </c:pt>
                      <c:pt idx="171">
                        <c:v>5.82</c:v>
                      </c:pt>
                      <c:pt idx="172">
                        <c:v>6</c:v>
                      </c:pt>
                      <c:pt idx="173">
                        <c:v>6</c:v>
                      </c:pt>
                      <c:pt idx="174">
                        <c:v>6</c:v>
                      </c:pt>
                      <c:pt idx="175">
                        <c:v>6</c:v>
                      </c:pt>
                      <c:pt idx="176">
                        <c:v>6.05</c:v>
                      </c:pt>
                      <c:pt idx="177">
                        <c:v>6.17</c:v>
                      </c:pt>
                      <c:pt idx="178">
                        <c:v>6.24</c:v>
                      </c:pt>
                      <c:pt idx="179">
                        <c:v>6.22</c:v>
                      </c:pt>
                      <c:pt idx="180">
                        <c:v>6.26</c:v>
                      </c:pt>
                      <c:pt idx="181">
                        <c:v>6.36</c:v>
                      </c:pt>
                      <c:pt idx="182">
                        <c:v>6.28</c:v>
                      </c:pt>
                      <c:pt idx="183">
                        <c:v>6.22</c:v>
                      </c:pt>
                      <c:pt idx="184">
                        <c:v>6.21</c:v>
                      </c:pt>
                      <c:pt idx="185">
                        <c:v>6.19</c:v>
                      </c:pt>
                      <c:pt idx="186">
                        <c:v>6.15</c:v>
                      </c:pt>
                      <c:pt idx="187">
                        <c:v>6.14</c:v>
                      </c:pt>
                      <c:pt idx="188">
                        <c:v>6.11</c:v>
                      </c:pt>
                      <c:pt idx="189">
                        <c:v>6.16</c:v>
                      </c:pt>
                      <c:pt idx="190">
                        <c:v>6.21</c:v>
                      </c:pt>
                      <c:pt idx="191">
                        <c:v>6.42</c:v>
                      </c:pt>
                      <c:pt idx="192">
                        <c:v>6.38</c:v>
                      </c:pt>
                      <c:pt idx="193">
                        <c:v>6.24</c:v>
                      </c:pt>
                      <c:pt idx="194">
                        <c:v>6.24</c:v>
                      </c:pt>
                      <c:pt idx="195">
                        <c:v>6.24</c:v>
                      </c:pt>
                      <c:pt idx="196">
                        <c:v>6.28</c:v>
                      </c:pt>
                      <c:pt idx="197">
                        <c:v>6.3</c:v>
                      </c:pt>
                      <c:pt idx="198">
                        <c:v>6.27</c:v>
                      </c:pt>
                      <c:pt idx="199">
                        <c:v>6.2</c:v>
                      </c:pt>
                      <c:pt idx="200">
                        <c:v>6.11</c:v>
                      </c:pt>
                      <c:pt idx="201">
                        <c:v>6.2</c:v>
                      </c:pt>
                      <c:pt idx="202">
                        <c:v>6.14</c:v>
                      </c:pt>
                      <c:pt idx="203">
                        <c:v>5.76</c:v>
                      </c:pt>
                      <c:pt idx="204">
                        <c:v>5.82</c:v>
                      </c:pt>
                      <c:pt idx="205">
                        <c:v>5.9</c:v>
                      </c:pt>
                      <c:pt idx="206">
                        <c:v>6.18</c:v>
                      </c:pt>
                      <c:pt idx="207">
                        <c:v>6.32</c:v>
                      </c:pt>
                      <c:pt idx="208">
                        <c:v>6.17</c:v>
                      </c:pt>
                      <c:pt idx="209">
                        <c:v>6.65</c:v>
                      </c:pt>
                      <c:pt idx="210">
                        <c:v>6.53</c:v>
                      </c:pt>
                      <c:pt idx="211">
                        <c:v>6.52</c:v>
                      </c:pt>
                      <c:pt idx="212">
                        <c:v>6.52</c:v>
                      </c:pt>
                      <c:pt idx="213">
                        <c:v>6.36</c:v>
                      </c:pt>
                      <c:pt idx="214">
                        <c:v>6.42</c:v>
                      </c:pt>
                      <c:pt idx="215">
                        <c:v>7</c:v>
                      </c:pt>
                      <c:pt idx="216">
                        <c:v>7.2</c:v>
                      </c:pt>
                      <c:pt idx="217">
                        <c:v>7.03</c:v>
                      </c:pt>
                      <c:pt idx="218">
                        <c:v>6.84</c:v>
                      </c:pt>
                      <c:pt idx="219">
                        <c:v>6.62</c:v>
                      </c:pt>
                      <c:pt idx="220">
                        <c:v>6.52</c:v>
                      </c:pt>
                      <c:pt idx="221">
                        <c:v>6.3</c:v>
                      </c:pt>
                      <c:pt idx="222">
                        <c:v>6.21</c:v>
                      </c:pt>
                      <c:pt idx="223">
                        <c:v>6.08</c:v>
                      </c:pt>
                      <c:pt idx="224">
                        <c:v>6.01</c:v>
                      </c:pt>
                      <c:pt idx="225">
                        <c:v>5.92</c:v>
                      </c:pt>
                      <c:pt idx="226">
                        <c:v>5.86</c:v>
                      </c:pt>
                      <c:pt idx="227">
                        <c:v>6.28</c:v>
                      </c:pt>
                      <c:pt idx="228">
                        <c:v>6.28</c:v>
                      </c:pt>
                      <c:pt idx="229">
                        <c:v>6.1</c:v>
                      </c:pt>
                      <c:pt idx="230">
                        <c:v>6.12</c:v>
                      </c:pt>
                      <c:pt idx="231">
                        <c:v>6.15</c:v>
                      </c:pt>
                      <c:pt idx="232">
                        <c:v>6.14</c:v>
                      </c:pt>
                      <c:pt idx="233">
                        <c:v>6.04</c:v>
                      </c:pt>
                      <c:pt idx="234">
                        <c:v>5.98</c:v>
                      </c:pt>
                      <c:pt idx="235">
                        <c:v>5.92</c:v>
                      </c:pt>
                      <c:pt idx="236">
                        <c:v>5.84</c:v>
                      </c:pt>
                      <c:pt idx="237">
                        <c:v>5.82</c:v>
                      </c:pt>
                      <c:pt idx="238">
                        <c:v>5.66</c:v>
                      </c:pt>
                      <c:pt idx="239">
                        <c:v>5.74</c:v>
                      </c:pt>
                      <c:pt idx="240">
                        <c:v>5.68</c:v>
                      </c:pt>
                      <c:pt idx="241">
                        <c:v>5.58</c:v>
                      </c:pt>
                      <c:pt idx="242">
                        <c:v>5.58</c:v>
                      </c:pt>
                      <c:pt idx="243">
                        <c:v>5.8</c:v>
                      </c:pt>
                      <c:pt idx="244">
                        <c:v>5.85</c:v>
                      </c:pt>
                      <c:pt idx="245">
                        <c:v>5.65</c:v>
                      </c:pt>
                      <c:pt idx="246">
                        <c:v>5.54</c:v>
                      </c:pt>
                      <c:pt idx="247">
                        <c:v>5.42</c:v>
                      </c:pt>
                      <c:pt idx="248">
                        <c:v>5.34</c:v>
                      </c:pt>
                      <c:pt idx="249">
                        <c:v>5.3</c:v>
                      </c:pt>
                      <c:pt idx="250">
                        <c:v>5.34</c:v>
                      </c:pt>
                      <c:pt idx="251">
                        <c:v>5.32</c:v>
                      </c:pt>
                      <c:pt idx="252">
                        <c:v>5.56</c:v>
                      </c:pt>
                      <c:pt idx="253">
                        <c:v>6.7</c:v>
                      </c:pt>
                      <c:pt idx="254">
                        <c:v>6.55</c:v>
                      </c:pt>
                      <c:pt idx="255">
                        <c:v>6.22</c:v>
                      </c:pt>
                      <c:pt idx="256">
                        <c:v>6.55</c:v>
                      </c:pt>
                      <c:pt idx="257">
                        <c:v>6.46</c:v>
                      </c:pt>
                      <c:pt idx="258">
                        <c:v>6.62</c:v>
                      </c:pt>
                      <c:pt idx="259">
                        <c:v>6.39</c:v>
                      </c:pt>
                      <c:pt idx="260">
                        <c:v>6.22</c:v>
                      </c:pt>
                      <c:pt idx="261">
                        <c:v>6.22</c:v>
                      </c:pt>
                      <c:pt idx="262">
                        <c:v>6.18</c:v>
                      </c:pt>
                      <c:pt idx="263">
                        <c:v>6</c:v>
                      </c:pt>
                      <c:pt idx="264">
                        <c:v>5.86</c:v>
                      </c:pt>
                      <c:pt idx="265">
                        <c:v>6</c:v>
                      </c:pt>
                      <c:pt idx="266">
                        <c:v>5.96</c:v>
                      </c:pt>
                      <c:pt idx="267">
                        <c:v>5.6</c:v>
                      </c:pt>
                      <c:pt idx="268">
                        <c:v>5.5</c:v>
                      </c:pt>
                      <c:pt idx="269">
                        <c:v>5.48</c:v>
                      </c:pt>
                      <c:pt idx="270">
                        <c:v>5.45</c:v>
                      </c:pt>
                      <c:pt idx="271">
                        <c:v>5.39</c:v>
                      </c:pt>
                      <c:pt idx="272">
                        <c:v>5.15</c:v>
                      </c:pt>
                      <c:pt idx="273">
                        <c:v>5.0199999999999996</c:v>
                      </c:pt>
                      <c:pt idx="274">
                        <c:v>5.0999999999999996</c:v>
                      </c:pt>
                      <c:pt idx="275">
                        <c:v>5.1100000000000003</c:v>
                      </c:pt>
                      <c:pt idx="276">
                        <c:v>5.22</c:v>
                      </c:pt>
                      <c:pt idx="277">
                        <c:v>5.12</c:v>
                      </c:pt>
                      <c:pt idx="278">
                        <c:v>5.18</c:v>
                      </c:pt>
                      <c:pt idx="279">
                        <c:v>6.6</c:v>
                      </c:pt>
                      <c:pt idx="280">
                        <c:v>6.8</c:v>
                      </c:pt>
                      <c:pt idx="281">
                        <c:v>6.48</c:v>
                      </c:pt>
                      <c:pt idx="282">
                        <c:v>6.32</c:v>
                      </c:pt>
                      <c:pt idx="283">
                        <c:v>6.52</c:v>
                      </c:pt>
                      <c:pt idx="284">
                        <c:v>6.63</c:v>
                      </c:pt>
                      <c:pt idx="285">
                        <c:v>6.73</c:v>
                      </c:pt>
                      <c:pt idx="286">
                        <c:v>6.76</c:v>
                      </c:pt>
                      <c:pt idx="287">
                        <c:v>7.16</c:v>
                      </c:pt>
                      <c:pt idx="288">
                        <c:v>6.99</c:v>
                      </c:pt>
                      <c:pt idx="289">
                        <c:v>6.83</c:v>
                      </c:pt>
                      <c:pt idx="290">
                        <c:v>6.65</c:v>
                      </c:pt>
                      <c:pt idx="291">
                        <c:v>6.32</c:v>
                      </c:pt>
                      <c:pt idx="292">
                        <c:v>6.1</c:v>
                      </c:pt>
                      <c:pt idx="293">
                        <c:v>5.78</c:v>
                      </c:pt>
                      <c:pt idx="294">
                        <c:v>5.62</c:v>
                      </c:pt>
                      <c:pt idx="295">
                        <c:v>5.38</c:v>
                      </c:pt>
                      <c:pt idx="296">
                        <c:v>5.48</c:v>
                      </c:pt>
                      <c:pt idx="297">
                        <c:v>5.47</c:v>
                      </c:pt>
                      <c:pt idx="298">
                        <c:v>5.55</c:v>
                      </c:pt>
                      <c:pt idx="299">
                        <c:v>5.67</c:v>
                      </c:pt>
                      <c:pt idx="300">
                        <c:v>5.67</c:v>
                      </c:pt>
                      <c:pt idx="301">
                        <c:v>6.38</c:v>
                      </c:pt>
                      <c:pt idx="302">
                        <c:v>6.55</c:v>
                      </c:pt>
                      <c:pt idx="303">
                        <c:v>6.16</c:v>
                      </c:pt>
                      <c:pt idx="304">
                        <c:v>5.88</c:v>
                      </c:pt>
                      <c:pt idx="305">
                        <c:v>5.7</c:v>
                      </c:pt>
                      <c:pt idx="306">
                        <c:v>5.62</c:v>
                      </c:pt>
                      <c:pt idx="307">
                        <c:v>5.5</c:v>
                      </c:pt>
                      <c:pt idx="308">
                        <c:v>5.45</c:v>
                      </c:pt>
                      <c:pt idx="309">
                        <c:v>5.43</c:v>
                      </c:pt>
                      <c:pt idx="310">
                        <c:v>5.38</c:v>
                      </c:pt>
                      <c:pt idx="311">
                        <c:v>5.3</c:v>
                      </c:pt>
                      <c:pt idx="312">
                        <c:v>5.28</c:v>
                      </c:pt>
                      <c:pt idx="313">
                        <c:v>5.2</c:v>
                      </c:pt>
                      <c:pt idx="314">
                        <c:v>5.08</c:v>
                      </c:pt>
                      <c:pt idx="315">
                        <c:v>4.9000000000000004</c:v>
                      </c:pt>
                      <c:pt idx="316">
                        <c:v>4.9000000000000004</c:v>
                      </c:pt>
                      <c:pt idx="317">
                        <c:v>5.62</c:v>
                      </c:pt>
                      <c:pt idx="318">
                        <c:v>5.3</c:v>
                      </c:pt>
                      <c:pt idx="319">
                        <c:v>5.04</c:v>
                      </c:pt>
                      <c:pt idx="320">
                        <c:v>4.9800000000000004</c:v>
                      </c:pt>
                      <c:pt idx="321">
                        <c:v>5.0199999999999996</c:v>
                      </c:pt>
                      <c:pt idx="322">
                        <c:v>5.16</c:v>
                      </c:pt>
                      <c:pt idx="323">
                        <c:v>5.2</c:v>
                      </c:pt>
                      <c:pt idx="324">
                        <c:v>4.78</c:v>
                      </c:pt>
                      <c:pt idx="325">
                        <c:v>4.3499999999999996</c:v>
                      </c:pt>
                      <c:pt idx="326">
                        <c:v>4.1500000000000004</c:v>
                      </c:pt>
                      <c:pt idx="327">
                        <c:v>4.03</c:v>
                      </c:pt>
                      <c:pt idx="328">
                        <c:v>4</c:v>
                      </c:pt>
                      <c:pt idx="329">
                        <c:v>3.9</c:v>
                      </c:pt>
                      <c:pt idx="330">
                        <c:v>3.92</c:v>
                      </c:pt>
                      <c:pt idx="331">
                        <c:v>3.8</c:v>
                      </c:pt>
                      <c:pt idx="332">
                        <c:v>3.18</c:v>
                      </c:pt>
                      <c:pt idx="333">
                        <c:v>3.75</c:v>
                      </c:pt>
                      <c:pt idx="334">
                        <c:v>3.78</c:v>
                      </c:pt>
                      <c:pt idx="335">
                        <c:v>4.38</c:v>
                      </c:pt>
                      <c:pt idx="336">
                        <c:v>4.66</c:v>
                      </c:pt>
                      <c:pt idx="337">
                        <c:v>4.4400000000000004</c:v>
                      </c:pt>
                      <c:pt idx="338">
                        <c:v>5.4</c:v>
                      </c:pt>
                      <c:pt idx="339">
                        <c:v>5.0199999999999996</c:v>
                      </c:pt>
                      <c:pt idx="340">
                        <c:v>5.07</c:v>
                      </c:pt>
                      <c:pt idx="341">
                        <c:v>4.8600000000000003</c:v>
                      </c:pt>
                      <c:pt idx="342">
                        <c:v>4.76</c:v>
                      </c:pt>
                      <c:pt idx="343">
                        <c:v>4.78</c:v>
                      </c:pt>
                      <c:pt idx="344">
                        <c:v>4.72</c:v>
                      </c:pt>
                      <c:pt idx="345">
                        <c:v>4.62</c:v>
                      </c:pt>
                      <c:pt idx="346">
                        <c:v>4.47</c:v>
                      </c:pt>
                      <c:pt idx="347">
                        <c:v>4.42</c:v>
                      </c:pt>
                      <c:pt idx="348">
                        <c:v>4.38</c:v>
                      </c:pt>
                      <c:pt idx="349">
                        <c:v>4.42</c:v>
                      </c:pt>
                      <c:pt idx="350">
                        <c:v>4.3499999999999996</c:v>
                      </c:pt>
                      <c:pt idx="351">
                        <c:v>5.0199999999999996</c:v>
                      </c:pt>
                      <c:pt idx="352">
                        <c:v>5.4</c:v>
                      </c:pt>
                      <c:pt idx="353">
                        <c:v>5.42</c:v>
                      </c:pt>
                      <c:pt idx="354">
                        <c:v>5.58</c:v>
                      </c:pt>
                      <c:pt idx="355">
                        <c:v>5.75</c:v>
                      </c:pt>
                      <c:pt idx="356">
                        <c:v>5.8</c:v>
                      </c:pt>
                      <c:pt idx="357">
                        <c:v>5.7</c:v>
                      </c:pt>
                      <c:pt idx="358">
                        <c:v>5.48</c:v>
                      </c:pt>
                      <c:pt idx="359">
                        <c:v>5.2</c:v>
                      </c:pt>
                      <c:pt idx="360">
                        <c:v>4.9000000000000004</c:v>
                      </c:pt>
                      <c:pt idx="361">
                        <c:v>4.5599999999999996</c:v>
                      </c:pt>
                      <c:pt idx="362">
                        <c:v>4.38</c:v>
                      </c:pt>
                      <c:pt idx="363">
                        <c:v>4.4000000000000004</c:v>
                      </c:pt>
                      <c:pt idx="364">
                        <c:v>4.42</c:v>
                      </c:pt>
                      <c:pt idx="365">
                        <c:v>4.12</c:v>
                      </c:pt>
                      <c:pt idx="366">
                        <c:v>4.58</c:v>
                      </c:pt>
                      <c:pt idx="367">
                        <c:v>4.3600000000000003</c:v>
                      </c:pt>
                      <c:pt idx="368">
                        <c:v>4.3</c:v>
                      </c:pt>
                      <c:pt idx="369">
                        <c:v>4.12</c:v>
                      </c:pt>
                      <c:pt idx="370">
                        <c:v>3.77</c:v>
                      </c:pt>
                      <c:pt idx="371">
                        <c:v>3.57</c:v>
                      </c:pt>
                      <c:pt idx="372">
                        <c:v>3.56</c:v>
                      </c:pt>
                      <c:pt idx="373">
                        <c:v>3.7</c:v>
                      </c:pt>
                      <c:pt idx="374">
                        <c:v>3.7</c:v>
                      </c:pt>
                      <c:pt idx="375">
                        <c:v>3.7</c:v>
                      </c:pt>
                      <c:pt idx="376">
                        <c:v>3.8</c:v>
                      </c:pt>
                      <c:pt idx="377">
                        <c:v>3.75</c:v>
                      </c:pt>
                      <c:pt idx="378">
                        <c:v>3.76</c:v>
                      </c:pt>
                      <c:pt idx="379">
                        <c:v>3.72</c:v>
                      </c:pt>
                      <c:pt idx="380">
                        <c:v>3.68</c:v>
                      </c:pt>
                      <c:pt idx="381">
                        <c:v>3.68</c:v>
                      </c:pt>
                      <c:pt idx="382">
                        <c:v>3.68</c:v>
                      </c:pt>
                      <c:pt idx="383">
                        <c:v>3.6</c:v>
                      </c:pt>
                      <c:pt idx="384">
                        <c:v>3.48</c:v>
                      </c:pt>
                      <c:pt idx="385">
                        <c:v>3.36</c:v>
                      </c:pt>
                      <c:pt idx="386">
                        <c:v>3.28</c:v>
                      </c:pt>
                      <c:pt idx="387">
                        <c:v>3.32</c:v>
                      </c:pt>
                      <c:pt idx="388">
                        <c:v>3.4</c:v>
                      </c:pt>
                      <c:pt idx="389">
                        <c:v>3.37</c:v>
                      </c:pt>
                      <c:pt idx="390">
                        <c:v>3.37</c:v>
                      </c:pt>
                      <c:pt idx="391">
                        <c:v>3.4</c:v>
                      </c:pt>
                      <c:pt idx="392">
                        <c:v>3.45</c:v>
                      </c:pt>
                      <c:pt idx="393">
                        <c:v>3.52</c:v>
                      </c:pt>
                      <c:pt idx="394">
                        <c:v>3.52</c:v>
                      </c:pt>
                      <c:pt idx="395">
                        <c:v>3.6</c:v>
                      </c:pt>
                      <c:pt idx="396">
                        <c:v>3.64</c:v>
                      </c:pt>
                      <c:pt idx="397">
                        <c:v>3.54</c:v>
                      </c:pt>
                      <c:pt idx="398">
                        <c:v>3.38</c:v>
                      </c:pt>
                      <c:pt idx="399">
                        <c:v>3.21</c:v>
                      </c:pt>
                      <c:pt idx="400">
                        <c:v>3.11</c:v>
                      </c:pt>
                      <c:pt idx="401">
                        <c:v>3.12</c:v>
                      </c:pt>
                      <c:pt idx="402">
                        <c:v>3.25</c:v>
                      </c:pt>
                      <c:pt idx="403">
                        <c:v>3.35</c:v>
                      </c:pt>
                      <c:pt idx="404">
                        <c:v>3.3</c:v>
                      </c:pt>
                      <c:pt idx="405">
                        <c:v>3.8</c:v>
                      </c:pt>
                      <c:pt idx="406">
                        <c:v>3.66</c:v>
                      </c:pt>
                      <c:pt idx="407">
                        <c:v>3.68</c:v>
                      </c:pt>
                      <c:pt idx="408">
                        <c:v>3.74</c:v>
                      </c:pt>
                      <c:pt idx="409">
                        <c:v>3.74</c:v>
                      </c:pt>
                      <c:pt idx="410">
                        <c:v>3.6</c:v>
                      </c:pt>
                      <c:pt idx="411">
                        <c:v>3.46</c:v>
                      </c:pt>
                      <c:pt idx="412">
                        <c:v>3.3</c:v>
                      </c:pt>
                      <c:pt idx="413">
                        <c:v>3.12</c:v>
                      </c:pt>
                      <c:pt idx="414">
                        <c:v>3.08</c:v>
                      </c:pt>
                      <c:pt idx="415">
                        <c:v>3.05</c:v>
                      </c:pt>
                      <c:pt idx="416">
                        <c:v>3.12</c:v>
                      </c:pt>
                      <c:pt idx="417">
                        <c:v>3.08</c:v>
                      </c:pt>
                      <c:pt idx="418">
                        <c:v>3.08</c:v>
                      </c:pt>
                      <c:pt idx="419">
                        <c:v>3.05</c:v>
                      </c:pt>
                      <c:pt idx="420">
                        <c:v>3.12</c:v>
                      </c:pt>
                      <c:pt idx="421">
                        <c:v>3.18</c:v>
                      </c:pt>
                      <c:pt idx="422">
                        <c:v>3.22</c:v>
                      </c:pt>
                      <c:pt idx="423">
                        <c:v>3.21</c:v>
                      </c:pt>
                      <c:pt idx="424">
                        <c:v>3.12</c:v>
                      </c:pt>
                      <c:pt idx="425">
                        <c:v>3.07</c:v>
                      </c:pt>
                      <c:pt idx="426">
                        <c:v>3.08</c:v>
                      </c:pt>
                      <c:pt idx="427">
                        <c:v>3.02</c:v>
                      </c:pt>
                      <c:pt idx="428">
                        <c:v>2.92</c:v>
                      </c:pt>
                      <c:pt idx="429">
                        <c:v>2.8</c:v>
                      </c:pt>
                      <c:pt idx="430">
                        <c:v>2.74</c:v>
                      </c:pt>
                      <c:pt idx="431">
                        <c:v>2.67</c:v>
                      </c:pt>
                      <c:pt idx="432">
                        <c:v>2.82</c:v>
                      </c:pt>
                      <c:pt idx="433">
                        <c:v>2.82</c:v>
                      </c:pt>
                      <c:pt idx="434">
                        <c:v>2.82</c:v>
                      </c:pt>
                      <c:pt idx="435">
                        <c:v>2.82</c:v>
                      </c:pt>
                      <c:pt idx="436">
                        <c:v>2.86</c:v>
                      </c:pt>
                      <c:pt idx="437">
                        <c:v>2.96</c:v>
                      </c:pt>
                      <c:pt idx="438">
                        <c:v>3.08</c:v>
                      </c:pt>
                      <c:pt idx="439">
                        <c:v>2.98</c:v>
                      </c:pt>
                      <c:pt idx="440">
                        <c:v>2.86</c:v>
                      </c:pt>
                      <c:pt idx="441">
                        <c:v>2.82</c:v>
                      </c:pt>
                      <c:pt idx="442">
                        <c:v>2.76</c:v>
                      </c:pt>
                      <c:pt idx="443">
                        <c:v>2.75</c:v>
                      </c:pt>
                      <c:pt idx="444">
                        <c:v>2.85</c:v>
                      </c:pt>
                      <c:pt idx="445">
                        <c:v>2.78</c:v>
                      </c:pt>
                      <c:pt idx="446">
                        <c:v>2.78</c:v>
                      </c:pt>
                      <c:pt idx="447">
                        <c:v>2.84</c:v>
                      </c:pt>
                      <c:pt idx="448">
                        <c:v>3.1</c:v>
                      </c:pt>
                      <c:pt idx="449">
                        <c:v>3.42</c:v>
                      </c:pt>
                      <c:pt idx="450">
                        <c:v>3.56</c:v>
                      </c:pt>
                      <c:pt idx="451">
                        <c:v>3.58</c:v>
                      </c:pt>
                      <c:pt idx="452">
                        <c:v>3.55</c:v>
                      </c:pt>
                      <c:pt idx="453">
                        <c:v>3.38</c:v>
                      </c:pt>
                      <c:pt idx="454">
                        <c:v>3.2</c:v>
                      </c:pt>
                      <c:pt idx="455">
                        <c:v>2.9</c:v>
                      </c:pt>
                      <c:pt idx="456">
                        <c:v>2.7</c:v>
                      </c:pt>
                      <c:pt idx="457">
                        <c:v>2.74</c:v>
                      </c:pt>
                      <c:pt idx="458">
                        <c:v>2.78</c:v>
                      </c:pt>
                      <c:pt idx="459">
                        <c:v>2.96</c:v>
                      </c:pt>
                      <c:pt idx="460">
                        <c:v>3.2</c:v>
                      </c:pt>
                      <c:pt idx="461">
                        <c:v>3.29</c:v>
                      </c:pt>
                      <c:pt idx="462">
                        <c:v>3.5</c:v>
                      </c:pt>
                      <c:pt idx="463">
                        <c:v>3.35</c:v>
                      </c:pt>
                      <c:pt idx="464">
                        <c:v>3.14</c:v>
                      </c:pt>
                      <c:pt idx="465">
                        <c:v>3.16</c:v>
                      </c:pt>
                      <c:pt idx="466">
                        <c:v>3.18</c:v>
                      </c:pt>
                      <c:pt idx="467">
                        <c:v>3.2</c:v>
                      </c:pt>
                      <c:pt idx="468">
                        <c:v>3.22</c:v>
                      </c:pt>
                      <c:pt idx="469">
                        <c:v>3.14</c:v>
                      </c:pt>
                      <c:pt idx="470">
                        <c:v>2.6</c:v>
                      </c:pt>
                      <c:pt idx="471">
                        <c:v>2.4</c:v>
                      </c:pt>
                      <c:pt idx="472">
                        <c:v>2.2000000000000002</c:v>
                      </c:pt>
                      <c:pt idx="473">
                        <c:v>2.2999999999999998</c:v>
                      </c:pt>
                      <c:pt idx="474">
                        <c:v>2.84</c:v>
                      </c:pt>
                      <c:pt idx="475">
                        <c:v>3.06</c:v>
                      </c:pt>
                      <c:pt idx="476">
                        <c:v>3.16</c:v>
                      </c:pt>
                      <c:pt idx="477">
                        <c:v>3.24</c:v>
                      </c:pt>
                      <c:pt idx="478">
                        <c:v>3.28</c:v>
                      </c:pt>
                      <c:pt idx="479">
                        <c:v>3.36</c:v>
                      </c:pt>
                      <c:pt idx="480">
                        <c:v>3.48</c:v>
                      </c:pt>
                      <c:pt idx="481">
                        <c:v>3.42</c:v>
                      </c:pt>
                      <c:pt idx="482">
                        <c:v>3.26</c:v>
                      </c:pt>
                      <c:pt idx="483">
                        <c:v>3.06</c:v>
                      </c:pt>
                      <c:pt idx="484">
                        <c:v>2.86</c:v>
                      </c:pt>
                      <c:pt idx="485">
                        <c:v>3.06</c:v>
                      </c:pt>
                      <c:pt idx="486">
                        <c:v>3.3</c:v>
                      </c:pt>
                      <c:pt idx="487">
                        <c:v>3.42</c:v>
                      </c:pt>
                      <c:pt idx="488">
                        <c:v>3.55</c:v>
                      </c:pt>
                      <c:pt idx="489">
                        <c:v>3.51</c:v>
                      </c:pt>
                      <c:pt idx="490">
                        <c:v>3.55</c:v>
                      </c:pt>
                      <c:pt idx="491">
                        <c:v>3.5</c:v>
                      </c:pt>
                      <c:pt idx="492">
                        <c:v>3.4</c:v>
                      </c:pt>
                      <c:pt idx="493">
                        <c:v>3.36</c:v>
                      </c:pt>
                      <c:pt idx="494">
                        <c:v>3.38</c:v>
                      </c:pt>
                      <c:pt idx="495">
                        <c:v>3.38</c:v>
                      </c:pt>
                      <c:pt idx="496">
                        <c:v>3.33</c:v>
                      </c:pt>
                      <c:pt idx="497">
                        <c:v>3.32</c:v>
                      </c:pt>
                      <c:pt idx="498">
                        <c:v>3.07</c:v>
                      </c:pt>
                      <c:pt idx="499">
                        <c:v>3.03</c:v>
                      </c:pt>
                      <c:pt idx="500">
                        <c:v>3.2</c:v>
                      </c:pt>
                      <c:pt idx="501">
                        <c:v>3.4</c:v>
                      </c:pt>
                      <c:pt idx="502">
                        <c:v>3.45</c:v>
                      </c:pt>
                      <c:pt idx="503">
                        <c:v>3.4</c:v>
                      </c:pt>
                      <c:pt idx="504">
                        <c:v>3.52</c:v>
                      </c:pt>
                      <c:pt idx="505">
                        <c:v>3.51</c:v>
                      </c:pt>
                      <c:pt idx="506">
                        <c:v>3.6</c:v>
                      </c:pt>
                      <c:pt idx="507">
                        <c:v>3.6</c:v>
                      </c:pt>
                      <c:pt idx="508">
                        <c:v>3.74</c:v>
                      </c:pt>
                      <c:pt idx="509">
                        <c:v>3.59</c:v>
                      </c:pt>
                      <c:pt idx="510">
                        <c:v>3.4</c:v>
                      </c:pt>
                      <c:pt idx="511">
                        <c:v>3.3</c:v>
                      </c:pt>
                      <c:pt idx="512">
                        <c:v>2.98</c:v>
                      </c:pt>
                      <c:pt idx="513">
                        <c:v>2.65</c:v>
                      </c:pt>
                      <c:pt idx="514">
                        <c:v>2.48</c:v>
                      </c:pt>
                      <c:pt idx="515">
                        <c:v>2.86</c:v>
                      </c:pt>
                      <c:pt idx="516">
                        <c:v>2.64</c:v>
                      </c:pt>
                      <c:pt idx="517">
                        <c:v>3.08</c:v>
                      </c:pt>
                      <c:pt idx="518">
                        <c:v>3.06</c:v>
                      </c:pt>
                      <c:pt idx="519">
                        <c:v>3</c:v>
                      </c:pt>
                      <c:pt idx="520">
                        <c:v>3.08</c:v>
                      </c:pt>
                      <c:pt idx="521">
                        <c:v>3.2</c:v>
                      </c:pt>
                      <c:pt idx="522">
                        <c:v>3.2</c:v>
                      </c:pt>
                      <c:pt idx="523">
                        <c:v>3.12</c:v>
                      </c:pt>
                      <c:pt idx="524">
                        <c:v>3.16</c:v>
                      </c:pt>
                      <c:pt idx="525">
                        <c:v>3.02</c:v>
                      </c:pt>
                      <c:pt idx="526">
                        <c:v>2.9</c:v>
                      </c:pt>
                      <c:pt idx="527">
                        <c:v>2.74</c:v>
                      </c:pt>
                      <c:pt idx="528">
                        <c:v>2.98</c:v>
                      </c:pt>
                      <c:pt idx="529">
                        <c:v>3.06</c:v>
                      </c:pt>
                      <c:pt idx="530">
                        <c:v>2.86</c:v>
                      </c:pt>
                      <c:pt idx="531">
                        <c:v>2.78</c:v>
                      </c:pt>
                      <c:pt idx="532">
                        <c:v>2.6</c:v>
                      </c:pt>
                      <c:pt idx="533">
                        <c:v>2.54</c:v>
                      </c:pt>
                      <c:pt idx="534">
                        <c:v>2.6</c:v>
                      </c:pt>
                      <c:pt idx="535">
                        <c:v>2.6</c:v>
                      </c:pt>
                      <c:pt idx="536">
                        <c:v>2.44</c:v>
                      </c:pt>
                      <c:pt idx="537">
                        <c:v>2.5</c:v>
                      </c:pt>
                      <c:pt idx="538">
                        <c:v>2.77</c:v>
                      </c:pt>
                      <c:pt idx="539">
                        <c:v>3.02</c:v>
                      </c:pt>
                      <c:pt idx="540">
                        <c:v>3.12</c:v>
                      </c:pt>
                      <c:pt idx="541">
                        <c:v>3.02</c:v>
                      </c:pt>
                      <c:pt idx="542">
                        <c:v>3.12</c:v>
                      </c:pt>
                      <c:pt idx="543">
                        <c:v>3.18</c:v>
                      </c:pt>
                      <c:pt idx="544">
                        <c:v>3.26</c:v>
                      </c:pt>
                      <c:pt idx="545">
                        <c:v>3.34</c:v>
                      </c:pt>
                      <c:pt idx="546">
                        <c:v>3.44</c:v>
                      </c:pt>
                      <c:pt idx="547">
                        <c:v>3.73</c:v>
                      </c:pt>
                      <c:pt idx="548">
                        <c:v>3.82</c:v>
                      </c:pt>
                      <c:pt idx="549">
                        <c:v>3.73</c:v>
                      </c:pt>
                      <c:pt idx="550">
                        <c:v>3.74</c:v>
                      </c:pt>
                      <c:pt idx="551">
                        <c:v>4.0599999999999996</c:v>
                      </c:pt>
                      <c:pt idx="552">
                        <c:v>4.09</c:v>
                      </c:pt>
                      <c:pt idx="553">
                        <c:v>3.88</c:v>
                      </c:pt>
                      <c:pt idx="554">
                        <c:v>3.78</c:v>
                      </c:pt>
                      <c:pt idx="555">
                        <c:v>3.6</c:v>
                      </c:pt>
                      <c:pt idx="556">
                        <c:v>3.62</c:v>
                      </c:pt>
                      <c:pt idx="557">
                        <c:v>3.64</c:v>
                      </c:pt>
                      <c:pt idx="558">
                        <c:v>3.54</c:v>
                      </c:pt>
                      <c:pt idx="559">
                        <c:v>3.46</c:v>
                      </c:pt>
                      <c:pt idx="560">
                        <c:v>3.26</c:v>
                      </c:pt>
                      <c:pt idx="561">
                        <c:v>3.1</c:v>
                      </c:pt>
                      <c:pt idx="562">
                        <c:v>3.06</c:v>
                      </c:pt>
                      <c:pt idx="563">
                        <c:v>2.82</c:v>
                      </c:pt>
                      <c:pt idx="564">
                        <c:v>2.78</c:v>
                      </c:pt>
                      <c:pt idx="565">
                        <c:v>2.73</c:v>
                      </c:pt>
                      <c:pt idx="566">
                        <c:v>2.73</c:v>
                      </c:pt>
                      <c:pt idx="567">
                        <c:v>2.67</c:v>
                      </c:pt>
                      <c:pt idx="568">
                        <c:v>2.57</c:v>
                      </c:pt>
                      <c:pt idx="569">
                        <c:v>2.73</c:v>
                      </c:pt>
                      <c:pt idx="570">
                        <c:v>2.67</c:v>
                      </c:pt>
                      <c:pt idx="571">
                        <c:v>2.76</c:v>
                      </c:pt>
                      <c:pt idx="572">
                        <c:v>2.63</c:v>
                      </c:pt>
                      <c:pt idx="573">
                        <c:v>2.54</c:v>
                      </c:pt>
                      <c:pt idx="574">
                        <c:v>2.4500000000000002</c:v>
                      </c:pt>
                      <c:pt idx="575">
                        <c:v>2.33</c:v>
                      </c:pt>
                      <c:pt idx="576">
                        <c:v>2.35</c:v>
                      </c:pt>
                      <c:pt idx="577">
                        <c:v>2.35</c:v>
                      </c:pt>
                      <c:pt idx="578">
                        <c:v>2.2999999999999998</c:v>
                      </c:pt>
                      <c:pt idx="579">
                        <c:v>2.25</c:v>
                      </c:pt>
                      <c:pt idx="580">
                        <c:v>2.21</c:v>
                      </c:pt>
                      <c:pt idx="581">
                        <c:v>2.23</c:v>
                      </c:pt>
                      <c:pt idx="582">
                        <c:v>2.2000000000000002</c:v>
                      </c:pt>
                      <c:pt idx="583">
                        <c:v>2.23</c:v>
                      </c:pt>
                      <c:pt idx="584">
                        <c:v>2.09</c:v>
                      </c:pt>
                      <c:pt idx="585">
                        <c:v>2.09</c:v>
                      </c:pt>
                      <c:pt idx="586">
                        <c:v>2.0499999999999998</c:v>
                      </c:pt>
                      <c:pt idx="587">
                        <c:v>2.06</c:v>
                      </c:pt>
                      <c:pt idx="588">
                        <c:v>2.1</c:v>
                      </c:pt>
                      <c:pt idx="589">
                        <c:v>2.09</c:v>
                      </c:pt>
                      <c:pt idx="590">
                        <c:v>2.2000000000000002</c:v>
                      </c:pt>
                      <c:pt idx="591">
                        <c:v>2.2799999999999998</c:v>
                      </c:pt>
                      <c:pt idx="592">
                        <c:v>2.27</c:v>
                      </c:pt>
                      <c:pt idx="593">
                        <c:v>2.21</c:v>
                      </c:pt>
                      <c:pt idx="594">
                        <c:v>2.25</c:v>
                      </c:pt>
                      <c:pt idx="595">
                        <c:v>2.2999999999999998</c:v>
                      </c:pt>
                      <c:pt idx="596">
                        <c:v>2.3199999999999998</c:v>
                      </c:pt>
                      <c:pt idx="597">
                        <c:v>2.67</c:v>
                      </c:pt>
                      <c:pt idx="598">
                        <c:v>3.06</c:v>
                      </c:pt>
                      <c:pt idx="599">
                        <c:v>3.07</c:v>
                      </c:pt>
                      <c:pt idx="600">
                        <c:v>3.06</c:v>
                      </c:pt>
                      <c:pt idx="601">
                        <c:v>3.21</c:v>
                      </c:pt>
                      <c:pt idx="602">
                        <c:v>3.36</c:v>
                      </c:pt>
                      <c:pt idx="603">
                        <c:v>3.22</c:v>
                      </c:pt>
                      <c:pt idx="604">
                        <c:v>3</c:v>
                      </c:pt>
                      <c:pt idx="605">
                        <c:v>2.88</c:v>
                      </c:pt>
                      <c:pt idx="606">
                        <c:v>2.8</c:v>
                      </c:pt>
                      <c:pt idx="607">
                        <c:v>2.86</c:v>
                      </c:pt>
                      <c:pt idx="608">
                        <c:v>2.96</c:v>
                      </c:pt>
                      <c:pt idx="609">
                        <c:v>3.5</c:v>
                      </c:pt>
                      <c:pt idx="610">
                        <c:v>3.93</c:v>
                      </c:pt>
                      <c:pt idx="611">
                        <c:v>4.1399999999999997</c:v>
                      </c:pt>
                      <c:pt idx="612">
                        <c:v>4.0999999999999996</c:v>
                      </c:pt>
                      <c:pt idx="613">
                        <c:v>3.96</c:v>
                      </c:pt>
                      <c:pt idx="614">
                        <c:v>4.22</c:v>
                      </c:pt>
                      <c:pt idx="615">
                        <c:v>4.5199999999999996</c:v>
                      </c:pt>
                      <c:pt idx="616">
                        <c:v>4.38</c:v>
                      </c:pt>
                      <c:pt idx="617">
                        <c:v>4.8600000000000003</c:v>
                      </c:pt>
                      <c:pt idx="618">
                        <c:v>4.26</c:v>
                      </c:pt>
                      <c:pt idx="619">
                        <c:v>4.54</c:v>
                      </c:pt>
                      <c:pt idx="620">
                        <c:v>4.54</c:v>
                      </c:pt>
                      <c:pt idx="621">
                        <c:v>4.54</c:v>
                      </c:pt>
                      <c:pt idx="622">
                        <c:v>4.46</c:v>
                      </c:pt>
                      <c:pt idx="623">
                        <c:v>5.05</c:v>
                      </c:pt>
                      <c:pt idx="624">
                        <c:v>5.22</c:v>
                      </c:pt>
                      <c:pt idx="625">
                        <c:v>5.52</c:v>
                      </c:pt>
                      <c:pt idx="626">
                        <c:v>5.25</c:v>
                      </c:pt>
                      <c:pt idx="627">
                        <c:v>3.96</c:v>
                      </c:pt>
                      <c:pt idx="628">
                        <c:v>3.6</c:v>
                      </c:pt>
                      <c:pt idx="629">
                        <c:v>4.32</c:v>
                      </c:pt>
                      <c:pt idx="630">
                        <c:v>4.28</c:v>
                      </c:pt>
                      <c:pt idx="631">
                        <c:v>4.2</c:v>
                      </c:pt>
                      <c:pt idx="632">
                        <c:v>4.16</c:v>
                      </c:pt>
                      <c:pt idx="633">
                        <c:v>4.0599999999999996</c:v>
                      </c:pt>
                      <c:pt idx="634">
                        <c:v>4.1100000000000003</c:v>
                      </c:pt>
                      <c:pt idx="635">
                        <c:v>4.24</c:v>
                      </c:pt>
                      <c:pt idx="636">
                        <c:v>4.32</c:v>
                      </c:pt>
                      <c:pt idx="637">
                        <c:v>4.25</c:v>
                      </c:pt>
                      <c:pt idx="638">
                        <c:v>4.1399999999999997</c:v>
                      </c:pt>
                      <c:pt idx="639">
                        <c:v>4.05</c:v>
                      </c:pt>
                      <c:pt idx="640">
                        <c:v>4.08</c:v>
                      </c:pt>
                      <c:pt idx="641">
                        <c:v>4.1399999999999997</c:v>
                      </c:pt>
                      <c:pt idx="642">
                        <c:v>4.18</c:v>
                      </c:pt>
                      <c:pt idx="643">
                        <c:v>4.2</c:v>
                      </c:pt>
                      <c:pt idx="644">
                        <c:v>4.1399999999999997</c:v>
                      </c:pt>
                      <c:pt idx="645">
                        <c:v>4.2</c:v>
                      </c:pt>
                      <c:pt idx="646">
                        <c:v>4.25</c:v>
                      </c:pt>
                      <c:pt idx="647">
                        <c:v>4.26</c:v>
                      </c:pt>
                      <c:pt idx="648">
                        <c:v>4.42</c:v>
                      </c:pt>
                      <c:pt idx="649">
                        <c:v>5.66</c:v>
                      </c:pt>
                      <c:pt idx="650">
                        <c:v>5.7</c:v>
                      </c:pt>
                      <c:pt idx="651">
                        <c:v>5.38</c:v>
                      </c:pt>
                      <c:pt idx="652">
                        <c:v>5.34</c:v>
                      </c:pt>
                      <c:pt idx="653">
                        <c:v>5.44</c:v>
                      </c:pt>
                      <c:pt idx="654">
                        <c:v>5.44</c:v>
                      </c:pt>
                      <c:pt idx="655">
                        <c:v>5.31</c:v>
                      </c:pt>
                      <c:pt idx="656">
                        <c:v>5.3</c:v>
                      </c:pt>
                      <c:pt idx="657">
                        <c:v>5.32</c:v>
                      </c:pt>
                      <c:pt idx="658">
                        <c:v>5.6</c:v>
                      </c:pt>
                      <c:pt idx="659">
                        <c:v>5.5</c:v>
                      </c:pt>
                      <c:pt idx="660">
                        <c:v>5.32</c:v>
                      </c:pt>
                      <c:pt idx="661">
                        <c:v>5.16</c:v>
                      </c:pt>
                      <c:pt idx="662">
                        <c:v>4.96</c:v>
                      </c:pt>
                      <c:pt idx="663">
                        <c:v>4.9800000000000004</c:v>
                      </c:pt>
                      <c:pt idx="664">
                        <c:v>4.38</c:v>
                      </c:pt>
                      <c:pt idx="665">
                        <c:v>4.0999999999999996</c:v>
                      </c:pt>
                      <c:pt idx="666">
                        <c:v>3.9</c:v>
                      </c:pt>
                      <c:pt idx="667">
                        <c:v>3.94</c:v>
                      </c:pt>
                      <c:pt idx="668">
                        <c:v>4.18</c:v>
                      </c:pt>
                      <c:pt idx="669">
                        <c:v>4.2300000000000004</c:v>
                      </c:pt>
                      <c:pt idx="670">
                        <c:v>4.25</c:v>
                      </c:pt>
                      <c:pt idx="671">
                        <c:v>4.18</c:v>
                      </c:pt>
                      <c:pt idx="672">
                        <c:v>4.1399999999999997</c:v>
                      </c:pt>
                      <c:pt idx="673">
                        <c:v>4.0199999999999996</c:v>
                      </c:pt>
                      <c:pt idx="674">
                        <c:v>3.98</c:v>
                      </c:pt>
                      <c:pt idx="675">
                        <c:v>3.82</c:v>
                      </c:pt>
                      <c:pt idx="676">
                        <c:v>3.38</c:v>
                      </c:pt>
                      <c:pt idx="677">
                        <c:v>3.22</c:v>
                      </c:pt>
                      <c:pt idx="678">
                        <c:v>3.2</c:v>
                      </c:pt>
                      <c:pt idx="679">
                        <c:v>3.1</c:v>
                      </c:pt>
                      <c:pt idx="680">
                        <c:v>3.06</c:v>
                      </c:pt>
                      <c:pt idx="681">
                        <c:v>3.05</c:v>
                      </c:pt>
                      <c:pt idx="682">
                        <c:v>3.02</c:v>
                      </c:pt>
                      <c:pt idx="683">
                        <c:v>3.03</c:v>
                      </c:pt>
                      <c:pt idx="684">
                        <c:v>3.06</c:v>
                      </c:pt>
                      <c:pt idx="685">
                        <c:v>3.08</c:v>
                      </c:pt>
                      <c:pt idx="686">
                        <c:v>3.01</c:v>
                      </c:pt>
                      <c:pt idx="687">
                        <c:v>3.08</c:v>
                      </c:pt>
                      <c:pt idx="688">
                        <c:v>3.2</c:v>
                      </c:pt>
                      <c:pt idx="689">
                        <c:v>3.2</c:v>
                      </c:pt>
                      <c:pt idx="690">
                        <c:v>3.15</c:v>
                      </c:pt>
                      <c:pt idx="691">
                        <c:v>3.06</c:v>
                      </c:pt>
                      <c:pt idx="692">
                        <c:v>3.02</c:v>
                      </c:pt>
                      <c:pt idx="693">
                        <c:v>2.94</c:v>
                      </c:pt>
                      <c:pt idx="694">
                        <c:v>2.88</c:v>
                      </c:pt>
                      <c:pt idx="695">
                        <c:v>3.05</c:v>
                      </c:pt>
                      <c:pt idx="696">
                        <c:v>3.05</c:v>
                      </c:pt>
                      <c:pt idx="697">
                        <c:v>2.98</c:v>
                      </c:pt>
                      <c:pt idx="698">
                        <c:v>2.92</c:v>
                      </c:pt>
                      <c:pt idx="699">
                        <c:v>2.85</c:v>
                      </c:pt>
                      <c:pt idx="700">
                        <c:v>2.87</c:v>
                      </c:pt>
                      <c:pt idx="701">
                        <c:v>2.94</c:v>
                      </c:pt>
                      <c:pt idx="702">
                        <c:v>2.94</c:v>
                      </c:pt>
                      <c:pt idx="703">
                        <c:v>2.94</c:v>
                      </c:pt>
                      <c:pt idx="704">
                        <c:v>2.94</c:v>
                      </c:pt>
                      <c:pt idx="705">
                        <c:v>2.96</c:v>
                      </c:pt>
                      <c:pt idx="706">
                        <c:v>2.9</c:v>
                      </c:pt>
                      <c:pt idx="707">
                        <c:v>2.94</c:v>
                      </c:pt>
                      <c:pt idx="708">
                        <c:v>3.15</c:v>
                      </c:pt>
                      <c:pt idx="709">
                        <c:v>3.34</c:v>
                      </c:pt>
                      <c:pt idx="710">
                        <c:v>3.37</c:v>
                      </c:pt>
                      <c:pt idx="711">
                        <c:v>3.7</c:v>
                      </c:pt>
                      <c:pt idx="712">
                        <c:v>3.82</c:v>
                      </c:pt>
                      <c:pt idx="713">
                        <c:v>3.66</c:v>
                      </c:pt>
                      <c:pt idx="714">
                        <c:v>3.55</c:v>
                      </c:pt>
                      <c:pt idx="715">
                        <c:v>3.34</c:v>
                      </c:pt>
                      <c:pt idx="716">
                        <c:v>3.1</c:v>
                      </c:pt>
                      <c:pt idx="717">
                        <c:v>3.05</c:v>
                      </c:pt>
                      <c:pt idx="718">
                        <c:v>3.05</c:v>
                      </c:pt>
                      <c:pt idx="719">
                        <c:v>3.05</c:v>
                      </c:pt>
                      <c:pt idx="720">
                        <c:v>3.05</c:v>
                      </c:pt>
                      <c:pt idx="721">
                        <c:v>2.96</c:v>
                      </c:pt>
                      <c:pt idx="722">
                        <c:v>2.84</c:v>
                      </c:pt>
                      <c:pt idx="723">
                        <c:v>2.86</c:v>
                      </c:pt>
                      <c:pt idx="724">
                        <c:v>2.98</c:v>
                      </c:pt>
                      <c:pt idx="725">
                        <c:v>3.02</c:v>
                      </c:pt>
                      <c:pt idx="726">
                        <c:v>3.1</c:v>
                      </c:pt>
                      <c:pt idx="727">
                        <c:v>3.45</c:v>
                      </c:pt>
                      <c:pt idx="728">
                        <c:v>3.74</c:v>
                      </c:pt>
                      <c:pt idx="729">
                        <c:v>3.73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A-0207-4427-8F15-19559700037F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3.81</c:v>
                      </c:pt>
                      <c:pt idx="1">
                        <c:v>3.78</c:v>
                      </c:pt>
                      <c:pt idx="2">
                        <c:v>3.8</c:v>
                      </c:pt>
                      <c:pt idx="3">
                        <c:v>4.0199999999999996</c:v>
                      </c:pt>
                      <c:pt idx="4">
                        <c:v>3.98</c:v>
                      </c:pt>
                      <c:pt idx="5">
                        <c:v>3.82</c:v>
                      </c:pt>
                      <c:pt idx="6">
                        <c:v>3.38</c:v>
                      </c:pt>
                      <c:pt idx="7">
                        <c:v>3.02</c:v>
                      </c:pt>
                      <c:pt idx="8">
                        <c:v>3.34</c:v>
                      </c:pt>
                      <c:pt idx="9">
                        <c:v>3.34</c:v>
                      </c:pt>
                      <c:pt idx="10">
                        <c:v>3.38</c:v>
                      </c:pt>
                      <c:pt idx="11">
                        <c:v>3.48</c:v>
                      </c:pt>
                      <c:pt idx="12">
                        <c:v>3.54</c:v>
                      </c:pt>
                      <c:pt idx="13">
                        <c:v>3.33</c:v>
                      </c:pt>
                      <c:pt idx="14">
                        <c:v>3.12</c:v>
                      </c:pt>
                      <c:pt idx="15">
                        <c:v>3.08</c:v>
                      </c:pt>
                      <c:pt idx="16">
                        <c:v>3.12</c:v>
                      </c:pt>
                      <c:pt idx="17">
                        <c:v>3.12</c:v>
                      </c:pt>
                      <c:pt idx="18">
                        <c:v>2.96</c:v>
                      </c:pt>
                      <c:pt idx="19">
                        <c:v>2.86</c:v>
                      </c:pt>
                      <c:pt idx="20">
                        <c:v>2.66</c:v>
                      </c:pt>
                      <c:pt idx="21">
                        <c:v>2.58</c:v>
                      </c:pt>
                      <c:pt idx="22">
                        <c:v>2.64</c:v>
                      </c:pt>
                      <c:pt idx="23">
                        <c:v>2.76</c:v>
                      </c:pt>
                      <c:pt idx="24">
                        <c:v>2.72</c:v>
                      </c:pt>
                      <c:pt idx="25">
                        <c:v>2.63</c:v>
                      </c:pt>
                      <c:pt idx="26">
                        <c:v>2.6</c:v>
                      </c:pt>
                      <c:pt idx="27">
                        <c:v>2.61</c:v>
                      </c:pt>
                      <c:pt idx="28">
                        <c:v>2.62</c:v>
                      </c:pt>
                      <c:pt idx="29">
                        <c:v>2.66</c:v>
                      </c:pt>
                      <c:pt idx="30">
                        <c:v>2.52</c:v>
                      </c:pt>
                      <c:pt idx="31">
                        <c:v>2.52</c:v>
                      </c:pt>
                      <c:pt idx="32">
                        <c:v>2.52</c:v>
                      </c:pt>
                      <c:pt idx="33">
                        <c:v>2.42</c:v>
                      </c:pt>
                      <c:pt idx="34">
                        <c:v>2.42</c:v>
                      </c:pt>
                      <c:pt idx="35">
                        <c:v>2.5</c:v>
                      </c:pt>
                      <c:pt idx="36">
                        <c:v>2.68</c:v>
                      </c:pt>
                      <c:pt idx="37">
                        <c:v>2.73</c:v>
                      </c:pt>
                      <c:pt idx="38">
                        <c:v>2.76</c:v>
                      </c:pt>
                      <c:pt idx="39">
                        <c:v>2.94</c:v>
                      </c:pt>
                      <c:pt idx="40">
                        <c:v>3.32</c:v>
                      </c:pt>
                      <c:pt idx="41">
                        <c:v>3.34</c:v>
                      </c:pt>
                      <c:pt idx="42">
                        <c:v>3.35</c:v>
                      </c:pt>
                      <c:pt idx="43">
                        <c:v>3.32</c:v>
                      </c:pt>
                      <c:pt idx="44">
                        <c:v>3.35</c:v>
                      </c:pt>
                      <c:pt idx="45">
                        <c:v>3.7</c:v>
                      </c:pt>
                      <c:pt idx="46">
                        <c:v>3.86</c:v>
                      </c:pt>
                      <c:pt idx="47">
                        <c:v>3.84</c:v>
                      </c:pt>
                      <c:pt idx="48">
                        <c:v>3.74</c:v>
                      </c:pt>
                      <c:pt idx="49">
                        <c:v>3.62</c:v>
                      </c:pt>
                      <c:pt idx="50">
                        <c:v>3.45</c:v>
                      </c:pt>
                      <c:pt idx="51">
                        <c:v>3.3</c:v>
                      </c:pt>
                      <c:pt idx="52">
                        <c:v>2.96</c:v>
                      </c:pt>
                      <c:pt idx="53">
                        <c:v>2.86</c:v>
                      </c:pt>
                      <c:pt idx="54">
                        <c:v>2.9</c:v>
                      </c:pt>
                      <c:pt idx="55">
                        <c:v>2.92</c:v>
                      </c:pt>
                      <c:pt idx="56">
                        <c:v>2.86</c:v>
                      </c:pt>
                      <c:pt idx="57">
                        <c:v>2.76</c:v>
                      </c:pt>
                      <c:pt idx="58">
                        <c:v>2.57</c:v>
                      </c:pt>
                      <c:pt idx="59">
                        <c:v>2.64</c:v>
                      </c:pt>
                      <c:pt idx="60">
                        <c:v>2.96</c:v>
                      </c:pt>
                      <c:pt idx="61">
                        <c:v>2.88</c:v>
                      </c:pt>
                      <c:pt idx="62">
                        <c:v>2.54</c:v>
                      </c:pt>
                      <c:pt idx="63">
                        <c:v>2.2000000000000002</c:v>
                      </c:pt>
                      <c:pt idx="64">
                        <c:v>2.2200000000000002</c:v>
                      </c:pt>
                      <c:pt idx="65">
                        <c:v>2.34</c:v>
                      </c:pt>
                      <c:pt idx="66">
                        <c:v>3.44</c:v>
                      </c:pt>
                      <c:pt idx="67">
                        <c:v>3.56</c:v>
                      </c:pt>
                      <c:pt idx="68">
                        <c:v>3.56</c:v>
                      </c:pt>
                      <c:pt idx="69">
                        <c:v>3.58</c:v>
                      </c:pt>
                      <c:pt idx="70">
                        <c:v>2.67</c:v>
                      </c:pt>
                      <c:pt idx="71">
                        <c:v>2.62</c:v>
                      </c:pt>
                      <c:pt idx="72">
                        <c:v>2.52</c:v>
                      </c:pt>
                      <c:pt idx="73">
                        <c:v>2.37</c:v>
                      </c:pt>
                      <c:pt idx="74">
                        <c:v>2.42</c:v>
                      </c:pt>
                      <c:pt idx="75">
                        <c:v>2.2999999999999998</c:v>
                      </c:pt>
                      <c:pt idx="76">
                        <c:v>2.21</c:v>
                      </c:pt>
                      <c:pt idx="77">
                        <c:v>2.1800000000000002</c:v>
                      </c:pt>
                      <c:pt idx="78">
                        <c:v>2.14</c:v>
                      </c:pt>
                      <c:pt idx="79">
                        <c:v>1.98</c:v>
                      </c:pt>
                      <c:pt idx="80">
                        <c:v>1.9</c:v>
                      </c:pt>
                      <c:pt idx="81">
                        <c:v>1.88</c:v>
                      </c:pt>
                      <c:pt idx="82">
                        <c:v>1.9</c:v>
                      </c:pt>
                      <c:pt idx="83">
                        <c:v>1.88</c:v>
                      </c:pt>
                      <c:pt idx="84">
                        <c:v>1.94</c:v>
                      </c:pt>
                      <c:pt idx="85">
                        <c:v>2</c:v>
                      </c:pt>
                      <c:pt idx="86">
                        <c:v>1.94</c:v>
                      </c:pt>
                      <c:pt idx="87">
                        <c:v>1.95</c:v>
                      </c:pt>
                      <c:pt idx="88">
                        <c:v>1.95</c:v>
                      </c:pt>
                      <c:pt idx="89">
                        <c:v>1.68</c:v>
                      </c:pt>
                      <c:pt idx="90">
                        <c:v>1.72</c:v>
                      </c:pt>
                      <c:pt idx="91">
                        <c:v>1.78</c:v>
                      </c:pt>
                      <c:pt idx="92">
                        <c:v>1.75</c:v>
                      </c:pt>
                      <c:pt idx="93">
                        <c:v>1.74</c:v>
                      </c:pt>
                      <c:pt idx="94">
                        <c:v>1.74</c:v>
                      </c:pt>
                      <c:pt idx="95">
                        <c:v>1.74</c:v>
                      </c:pt>
                      <c:pt idx="96">
                        <c:v>1.82</c:v>
                      </c:pt>
                      <c:pt idx="97">
                        <c:v>2.2000000000000002</c:v>
                      </c:pt>
                      <c:pt idx="98">
                        <c:v>2.2799999999999998</c:v>
                      </c:pt>
                      <c:pt idx="99">
                        <c:v>2.2000000000000002</c:v>
                      </c:pt>
                      <c:pt idx="100">
                        <c:v>2.0499999999999998</c:v>
                      </c:pt>
                      <c:pt idx="101">
                        <c:v>1.9</c:v>
                      </c:pt>
                      <c:pt idx="102">
                        <c:v>1.83</c:v>
                      </c:pt>
                      <c:pt idx="103">
                        <c:v>1.88</c:v>
                      </c:pt>
                      <c:pt idx="104">
                        <c:v>1.88</c:v>
                      </c:pt>
                      <c:pt idx="105">
                        <c:v>1.92</c:v>
                      </c:pt>
                      <c:pt idx="106">
                        <c:v>2.14</c:v>
                      </c:pt>
                      <c:pt idx="107">
                        <c:v>2.4</c:v>
                      </c:pt>
                      <c:pt idx="108">
                        <c:v>2.46</c:v>
                      </c:pt>
                      <c:pt idx="109">
                        <c:v>2.52</c:v>
                      </c:pt>
                      <c:pt idx="110">
                        <c:v>2.6</c:v>
                      </c:pt>
                      <c:pt idx="111">
                        <c:v>2.68</c:v>
                      </c:pt>
                      <c:pt idx="112">
                        <c:v>2.67</c:v>
                      </c:pt>
                      <c:pt idx="113">
                        <c:v>2.98</c:v>
                      </c:pt>
                      <c:pt idx="114">
                        <c:v>2.98</c:v>
                      </c:pt>
                      <c:pt idx="115">
                        <c:v>3.14</c:v>
                      </c:pt>
                      <c:pt idx="116">
                        <c:v>3.08</c:v>
                      </c:pt>
                      <c:pt idx="117">
                        <c:v>3.02</c:v>
                      </c:pt>
                      <c:pt idx="118">
                        <c:v>3.02</c:v>
                      </c:pt>
                      <c:pt idx="119">
                        <c:v>3.1</c:v>
                      </c:pt>
                      <c:pt idx="120">
                        <c:v>3.18</c:v>
                      </c:pt>
                      <c:pt idx="121">
                        <c:v>3.02</c:v>
                      </c:pt>
                      <c:pt idx="122">
                        <c:v>2.94</c:v>
                      </c:pt>
                      <c:pt idx="123">
                        <c:v>2.9</c:v>
                      </c:pt>
                      <c:pt idx="124">
                        <c:v>2.94</c:v>
                      </c:pt>
                      <c:pt idx="125">
                        <c:v>2.96</c:v>
                      </c:pt>
                      <c:pt idx="126">
                        <c:v>2.86</c:v>
                      </c:pt>
                      <c:pt idx="127">
                        <c:v>2.66</c:v>
                      </c:pt>
                      <c:pt idx="128">
                        <c:v>2.58</c:v>
                      </c:pt>
                      <c:pt idx="129">
                        <c:v>2.66</c:v>
                      </c:pt>
                      <c:pt idx="130">
                        <c:v>2.58</c:v>
                      </c:pt>
                      <c:pt idx="131">
                        <c:v>2.6</c:v>
                      </c:pt>
                      <c:pt idx="132">
                        <c:v>2.62</c:v>
                      </c:pt>
                      <c:pt idx="133">
                        <c:v>2.63</c:v>
                      </c:pt>
                      <c:pt idx="134">
                        <c:v>2.78</c:v>
                      </c:pt>
                      <c:pt idx="135">
                        <c:v>2.75</c:v>
                      </c:pt>
                      <c:pt idx="136">
                        <c:v>2.63</c:v>
                      </c:pt>
                      <c:pt idx="137">
                        <c:v>2.68</c:v>
                      </c:pt>
                      <c:pt idx="138">
                        <c:v>2.7</c:v>
                      </c:pt>
                      <c:pt idx="139">
                        <c:v>2.67</c:v>
                      </c:pt>
                      <c:pt idx="140">
                        <c:v>2.66</c:v>
                      </c:pt>
                      <c:pt idx="141">
                        <c:v>2.72</c:v>
                      </c:pt>
                      <c:pt idx="142">
                        <c:v>3.02</c:v>
                      </c:pt>
                      <c:pt idx="143">
                        <c:v>2.97</c:v>
                      </c:pt>
                      <c:pt idx="144">
                        <c:v>2.8</c:v>
                      </c:pt>
                      <c:pt idx="145">
                        <c:v>2.58</c:v>
                      </c:pt>
                      <c:pt idx="146">
                        <c:v>2.44</c:v>
                      </c:pt>
                      <c:pt idx="147">
                        <c:v>2.3199999999999998</c:v>
                      </c:pt>
                      <c:pt idx="148">
                        <c:v>2.2799999999999998</c:v>
                      </c:pt>
                      <c:pt idx="149">
                        <c:v>2.34</c:v>
                      </c:pt>
                      <c:pt idx="150">
                        <c:v>2.64</c:v>
                      </c:pt>
                      <c:pt idx="151">
                        <c:v>2.84</c:v>
                      </c:pt>
                      <c:pt idx="152">
                        <c:v>3.18</c:v>
                      </c:pt>
                      <c:pt idx="153">
                        <c:v>3.42</c:v>
                      </c:pt>
                      <c:pt idx="154">
                        <c:v>3.5</c:v>
                      </c:pt>
                      <c:pt idx="155">
                        <c:v>3.46</c:v>
                      </c:pt>
                      <c:pt idx="156">
                        <c:v>3.38</c:v>
                      </c:pt>
                      <c:pt idx="157">
                        <c:v>3.42</c:v>
                      </c:pt>
                      <c:pt idx="158">
                        <c:v>3.46</c:v>
                      </c:pt>
                      <c:pt idx="159">
                        <c:v>3.8</c:v>
                      </c:pt>
                      <c:pt idx="160">
                        <c:v>4.12</c:v>
                      </c:pt>
                      <c:pt idx="161">
                        <c:v>4.16</c:v>
                      </c:pt>
                      <c:pt idx="162">
                        <c:v>4.22</c:v>
                      </c:pt>
                      <c:pt idx="163">
                        <c:v>4.74</c:v>
                      </c:pt>
                      <c:pt idx="164">
                        <c:v>4.7300000000000004</c:v>
                      </c:pt>
                      <c:pt idx="165">
                        <c:v>4.6399999999999997</c:v>
                      </c:pt>
                      <c:pt idx="166">
                        <c:v>4.58</c:v>
                      </c:pt>
                      <c:pt idx="167">
                        <c:v>4.47</c:v>
                      </c:pt>
                      <c:pt idx="168">
                        <c:v>4.28</c:v>
                      </c:pt>
                      <c:pt idx="169">
                        <c:v>3.82</c:v>
                      </c:pt>
                      <c:pt idx="170">
                        <c:v>3.76</c:v>
                      </c:pt>
                      <c:pt idx="171">
                        <c:v>3.56</c:v>
                      </c:pt>
                      <c:pt idx="172">
                        <c:v>3.45</c:v>
                      </c:pt>
                      <c:pt idx="173">
                        <c:v>3.58</c:v>
                      </c:pt>
                      <c:pt idx="174">
                        <c:v>3.58</c:v>
                      </c:pt>
                      <c:pt idx="175">
                        <c:v>3.58</c:v>
                      </c:pt>
                      <c:pt idx="176">
                        <c:v>3.5</c:v>
                      </c:pt>
                      <c:pt idx="177">
                        <c:v>3.59</c:v>
                      </c:pt>
                      <c:pt idx="178">
                        <c:v>4.12</c:v>
                      </c:pt>
                      <c:pt idx="179">
                        <c:v>4.17</c:v>
                      </c:pt>
                      <c:pt idx="180">
                        <c:v>4.04</c:v>
                      </c:pt>
                      <c:pt idx="181">
                        <c:v>3.64</c:v>
                      </c:pt>
                      <c:pt idx="182">
                        <c:v>3.42</c:v>
                      </c:pt>
                      <c:pt idx="183">
                        <c:v>3.25</c:v>
                      </c:pt>
                      <c:pt idx="184">
                        <c:v>3.04</c:v>
                      </c:pt>
                      <c:pt idx="185">
                        <c:v>3.02</c:v>
                      </c:pt>
                      <c:pt idx="186">
                        <c:v>3.05</c:v>
                      </c:pt>
                      <c:pt idx="187">
                        <c:v>3.45</c:v>
                      </c:pt>
                      <c:pt idx="188">
                        <c:v>3.06</c:v>
                      </c:pt>
                      <c:pt idx="189">
                        <c:v>3.89</c:v>
                      </c:pt>
                      <c:pt idx="190">
                        <c:v>3.66</c:v>
                      </c:pt>
                      <c:pt idx="191">
                        <c:v>4.17</c:v>
                      </c:pt>
                      <c:pt idx="192">
                        <c:v>4.04</c:v>
                      </c:pt>
                      <c:pt idx="193">
                        <c:v>3.6</c:v>
                      </c:pt>
                      <c:pt idx="194">
                        <c:v>3.42</c:v>
                      </c:pt>
                      <c:pt idx="195">
                        <c:v>3.02</c:v>
                      </c:pt>
                      <c:pt idx="196">
                        <c:v>3.42</c:v>
                      </c:pt>
                      <c:pt idx="197">
                        <c:v>2.82</c:v>
                      </c:pt>
                      <c:pt idx="198">
                        <c:v>3.3</c:v>
                      </c:pt>
                      <c:pt idx="199">
                        <c:v>3.62</c:v>
                      </c:pt>
                      <c:pt idx="200">
                        <c:v>2.7</c:v>
                      </c:pt>
                      <c:pt idx="201">
                        <c:v>2.65</c:v>
                      </c:pt>
                      <c:pt idx="202">
                        <c:v>2.4700000000000002</c:v>
                      </c:pt>
                      <c:pt idx="203">
                        <c:v>2.58</c:v>
                      </c:pt>
                      <c:pt idx="204">
                        <c:v>2.5299999999999998</c:v>
                      </c:pt>
                      <c:pt idx="205">
                        <c:v>2.6</c:v>
                      </c:pt>
                      <c:pt idx="206">
                        <c:v>2.78</c:v>
                      </c:pt>
                      <c:pt idx="207">
                        <c:v>2.78</c:v>
                      </c:pt>
                      <c:pt idx="208">
                        <c:v>2.9</c:v>
                      </c:pt>
                      <c:pt idx="209">
                        <c:v>2.94</c:v>
                      </c:pt>
                      <c:pt idx="210">
                        <c:v>2.48</c:v>
                      </c:pt>
                      <c:pt idx="211">
                        <c:v>2.82</c:v>
                      </c:pt>
                      <c:pt idx="212">
                        <c:v>2.6</c:v>
                      </c:pt>
                      <c:pt idx="213">
                        <c:v>2.82</c:v>
                      </c:pt>
                      <c:pt idx="214">
                        <c:v>2.6</c:v>
                      </c:pt>
                      <c:pt idx="215">
                        <c:v>2.74</c:v>
                      </c:pt>
                      <c:pt idx="216">
                        <c:v>2.56</c:v>
                      </c:pt>
                      <c:pt idx="217">
                        <c:v>2.4700000000000002</c:v>
                      </c:pt>
                      <c:pt idx="218">
                        <c:v>2.56</c:v>
                      </c:pt>
                      <c:pt idx="219">
                        <c:v>2.58</c:v>
                      </c:pt>
                      <c:pt idx="220">
                        <c:v>2.62</c:v>
                      </c:pt>
                      <c:pt idx="221">
                        <c:v>2.5499999999999998</c:v>
                      </c:pt>
                      <c:pt idx="222">
                        <c:v>2.4300000000000002</c:v>
                      </c:pt>
                      <c:pt idx="223">
                        <c:v>2.2999999999999998</c:v>
                      </c:pt>
                      <c:pt idx="224">
                        <c:v>2.5</c:v>
                      </c:pt>
                      <c:pt idx="225">
                        <c:v>2.76</c:v>
                      </c:pt>
                      <c:pt idx="226">
                        <c:v>2.62</c:v>
                      </c:pt>
                      <c:pt idx="227">
                        <c:v>2.66</c:v>
                      </c:pt>
                      <c:pt idx="228">
                        <c:v>2.52</c:v>
                      </c:pt>
                      <c:pt idx="229">
                        <c:v>2.5</c:v>
                      </c:pt>
                      <c:pt idx="230">
                        <c:v>2.44</c:v>
                      </c:pt>
                      <c:pt idx="231">
                        <c:v>2.25</c:v>
                      </c:pt>
                      <c:pt idx="232">
                        <c:v>2.1800000000000002</c:v>
                      </c:pt>
                      <c:pt idx="233">
                        <c:v>2.17</c:v>
                      </c:pt>
                      <c:pt idx="234">
                        <c:v>2.2200000000000002</c:v>
                      </c:pt>
                      <c:pt idx="235">
                        <c:v>2.41</c:v>
                      </c:pt>
                      <c:pt idx="236">
                        <c:v>2.5</c:v>
                      </c:pt>
                      <c:pt idx="237">
                        <c:v>2.6</c:v>
                      </c:pt>
                      <c:pt idx="238">
                        <c:v>2.76</c:v>
                      </c:pt>
                      <c:pt idx="239">
                        <c:v>2.85</c:v>
                      </c:pt>
                      <c:pt idx="240">
                        <c:v>2.7</c:v>
                      </c:pt>
                      <c:pt idx="241">
                        <c:v>2.44</c:v>
                      </c:pt>
                      <c:pt idx="242">
                        <c:v>2.33</c:v>
                      </c:pt>
                      <c:pt idx="243">
                        <c:v>2.23</c:v>
                      </c:pt>
                      <c:pt idx="244">
                        <c:v>2.16</c:v>
                      </c:pt>
                      <c:pt idx="245">
                        <c:v>2.1800000000000002</c:v>
                      </c:pt>
                      <c:pt idx="246">
                        <c:v>2.2999999999999998</c:v>
                      </c:pt>
                      <c:pt idx="247">
                        <c:v>2.76</c:v>
                      </c:pt>
                      <c:pt idx="248">
                        <c:v>2.94</c:v>
                      </c:pt>
                      <c:pt idx="249">
                        <c:v>2.82</c:v>
                      </c:pt>
                      <c:pt idx="250">
                        <c:v>2.54</c:v>
                      </c:pt>
                      <c:pt idx="251">
                        <c:v>2.35</c:v>
                      </c:pt>
                      <c:pt idx="252">
                        <c:v>2.2599999999999998</c:v>
                      </c:pt>
                      <c:pt idx="253">
                        <c:v>2.2200000000000002</c:v>
                      </c:pt>
                      <c:pt idx="254">
                        <c:v>2.16</c:v>
                      </c:pt>
                      <c:pt idx="255">
                        <c:v>2.34</c:v>
                      </c:pt>
                      <c:pt idx="256">
                        <c:v>3.16</c:v>
                      </c:pt>
                      <c:pt idx="257">
                        <c:v>3.44</c:v>
                      </c:pt>
                      <c:pt idx="258">
                        <c:v>3.1</c:v>
                      </c:pt>
                      <c:pt idx="259">
                        <c:v>3.25</c:v>
                      </c:pt>
                      <c:pt idx="260">
                        <c:v>3.38</c:v>
                      </c:pt>
                      <c:pt idx="261">
                        <c:v>3.25</c:v>
                      </c:pt>
                      <c:pt idx="262">
                        <c:v>3.1</c:v>
                      </c:pt>
                      <c:pt idx="263">
                        <c:v>3.05</c:v>
                      </c:pt>
                      <c:pt idx="264">
                        <c:v>2.9</c:v>
                      </c:pt>
                      <c:pt idx="265">
                        <c:v>2.85</c:v>
                      </c:pt>
                      <c:pt idx="266">
                        <c:v>2.85</c:v>
                      </c:pt>
                      <c:pt idx="267">
                        <c:v>2.62</c:v>
                      </c:pt>
                      <c:pt idx="268">
                        <c:v>2.41</c:v>
                      </c:pt>
                      <c:pt idx="269">
                        <c:v>2.33</c:v>
                      </c:pt>
                      <c:pt idx="270">
                        <c:v>2.2799999999999998</c:v>
                      </c:pt>
                      <c:pt idx="271">
                        <c:v>2.2799999999999998</c:v>
                      </c:pt>
                      <c:pt idx="272">
                        <c:v>2.44</c:v>
                      </c:pt>
                      <c:pt idx="273">
                        <c:v>2.29</c:v>
                      </c:pt>
                      <c:pt idx="274">
                        <c:v>2.16</c:v>
                      </c:pt>
                      <c:pt idx="275">
                        <c:v>2.16</c:v>
                      </c:pt>
                      <c:pt idx="276">
                        <c:v>2.3199999999999998</c:v>
                      </c:pt>
                      <c:pt idx="277">
                        <c:v>2.44</c:v>
                      </c:pt>
                      <c:pt idx="278">
                        <c:v>2.2999999999999998</c:v>
                      </c:pt>
                      <c:pt idx="279">
                        <c:v>2.2400000000000002</c:v>
                      </c:pt>
                      <c:pt idx="280">
                        <c:v>2.2000000000000002</c:v>
                      </c:pt>
                      <c:pt idx="281">
                        <c:v>2.15</c:v>
                      </c:pt>
                      <c:pt idx="282">
                        <c:v>2.1800000000000002</c:v>
                      </c:pt>
                      <c:pt idx="283">
                        <c:v>2.34</c:v>
                      </c:pt>
                      <c:pt idx="284">
                        <c:v>2.2599999999999998</c:v>
                      </c:pt>
                      <c:pt idx="285">
                        <c:v>2.19</c:v>
                      </c:pt>
                      <c:pt idx="286">
                        <c:v>2.21</c:v>
                      </c:pt>
                      <c:pt idx="287">
                        <c:v>2.36</c:v>
                      </c:pt>
                      <c:pt idx="288">
                        <c:v>2.2599999999999998</c:v>
                      </c:pt>
                      <c:pt idx="289">
                        <c:v>2.35</c:v>
                      </c:pt>
                      <c:pt idx="290">
                        <c:v>2.86</c:v>
                      </c:pt>
                      <c:pt idx="291">
                        <c:v>2.86</c:v>
                      </c:pt>
                      <c:pt idx="292">
                        <c:v>2.86</c:v>
                      </c:pt>
                      <c:pt idx="293">
                        <c:v>2.88</c:v>
                      </c:pt>
                      <c:pt idx="294">
                        <c:v>2.7</c:v>
                      </c:pt>
                      <c:pt idx="295">
                        <c:v>2.68</c:v>
                      </c:pt>
                      <c:pt idx="296">
                        <c:v>2.65</c:v>
                      </c:pt>
                      <c:pt idx="297">
                        <c:v>2.7</c:v>
                      </c:pt>
                      <c:pt idx="298">
                        <c:v>2.5299999999999998</c:v>
                      </c:pt>
                      <c:pt idx="299">
                        <c:v>2.46</c:v>
                      </c:pt>
                      <c:pt idx="300">
                        <c:v>2.5</c:v>
                      </c:pt>
                      <c:pt idx="301">
                        <c:v>2.4</c:v>
                      </c:pt>
                      <c:pt idx="302">
                        <c:v>2.2999999999999998</c:v>
                      </c:pt>
                      <c:pt idx="303">
                        <c:v>2.35</c:v>
                      </c:pt>
                      <c:pt idx="304">
                        <c:v>2.42</c:v>
                      </c:pt>
                      <c:pt idx="305">
                        <c:v>2.7</c:v>
                      </c:pt>
                      <c:pt idx="306">
                        <c:v>3.06</c:v>
                      </c:pt>
                      <c:pt idx="307">
                        <c:v>3.34</c:v>
                      </c:pt>
                      <c:pt idx="308">
                        <c:v>3.08</c:v>
                      </c:pt>
                      <c:pt idx="309">
                        <c:v>2.9</c:v>
                      </c:pt>
                      <c:pt idx="310">
                        <c:v>3.02</c:v>
                      </c:pt>
                      <c:pt idx="311">
                        <c:v>3.18</c:v>
                      </c:pt>
                      <c:pt idx="312">
                        <c:v>3.15</c:v>
                      </c:pt>
                      <c:pt idx="313">
                        <c:v>2.96</c:v>
                      </c:pt>
                      <c:pt idx="314">
                        <c:v>2.8</c:v>
                      </c:pt>
                      <c:pt idx="315">
                        <c:v>2.69</c:v>
                      </c:pt>
                      <c:pt idx="316">
                        <c:v>2.48</c:v>
                      </c:pt>
                      <c:pt idx="317">
                        <c:v>2.46</c:v>
                      </c:pt>
                      <c:pt idx="318">
                        <c:v>2.4500000000000002</c:v>
                      </c:pt>
                      <c:pt idx="319">
                        <c:v>2.41</c:v>
                      </c:pt>
                      <c:pt idx="320">
                        <c:v>2.35</c:v>
                      </c:pt>
                      <c:pt idx="321">
                        <c:v>2.34</c:v>
                      </c:pt>
                      <c:pt idx="322">
                        <c:v>2.29</c:v>
                      </c:pt>
                      <c:pt idx="323">
                        <c:v>2.38</c:v>
                      </c:pt>
                      <c:pt idx="324">
                        <c:v>2.4700000000000002</c:v>
                      </c:pt>
                      <c:pt idx="325">
                        <c:v>2.46</c:v>
                      </c:pt>
                      <c:pt idx="326">
                        <c:v>2.41</c:v>
                      </c:pt>
                      <c:pt idx="327">
                        <c:v>2.42</c:v>
                      </c:pt>
                      <c:pt idx="328">
                        <c:v>2.4300000000000002</c:v>
                      </c:pt>
                      <c:pt idx="329">
                        <c:v>2.44</c:v>
                      </c:pt>
                      <c:pt idx="330">
                        <c:v>2.4500000000000002</c:v>
                      </c:pt>
                      <c:pt idx="331">
                        <c:v>2.46</c:v>
                      </c:pt>
                      <c:pt idx="332">
                        <c:v>2.6</c:v>
                      </c:pt>
                      <c:pt idx="333">
                        <c:v>2.5499999999999998</c:v>
                      </c:pt>
                      <c:pt idx="334">
                        <c:v>2.4500000000000002</c:v>
                      </c:pt>
                      <c:pt idx="335">
                        <c:v>2.35</c:v>
                      </c:pt>
                      <c:pt idx="336">
                        <c:v>2.16</c:v>
                      </c:pt>
                      <c:pt idx="337">
                        <c:v>2.1</c:v>
                      </c:pt>
                      <c:pt idx="338">
                        <c:v>2.1</c:v>
                      </c:pt>
                      <c:pt idx="339">
                        <c:v>1.97</c:v>
                      </c:pt>
                      <c:pt idx="340">
                        <c:v>1.92</c:v>
                      </c:pt>
                      <c:pt idx="341">
                        <c:v>1.9</c:v>
                      </c:pt>
                      <c:pt idx="342">
                        <c:v>1.9</c:v>
                      </c:pt>
                      <c:pt idx="343">
                        <c:v>1.9</c:v>
                      </c:pt>
                      <c:pt idx="344">
                        <c:v>1.95</c:v>
                      </c:pt>
                      <c:pt idx="345">
                        <c:v>2.2000000000000002</c:v>
                      </c:pt>
                      <c:pt idx="346">
                        <c:v>2.2000000000000002</c:v>
                      </c:pt>
                      <c:pt idx="347">
                        <c:v>2.1800000000000002</c:v>
                      </c:pt>
                      <c:pt idx="348">
                        <c:v>2.11</c:v>
                      </c:pt>
                      <c:pt idx="349">
                        <c:v>2.04</c:v>
                      </c:pt>
                      <c:pt idx="350">
                        <c:v>1.88</c:v>
                      </c:pt>
                      <c:pt idx="351">
                        <c:v>1.83</c:v>
                      </c:pt>
                      <c:pt idx="352">
                        <c:v>1.75</c:v>
                      </c:pt>
                      <c:pt idx="353">
                        <c:v>1.7</c:v>
                      </c:pt>
                      <c:pt idx="354">
                        <c:v>1.65</c:v>
                      </c:pt>
                      <c:pt idx="355">
                        <c:v>1.68</c:v>
                      </c:pt>
                      <c:pt idx="356">
                        <c:v>1.58</c:v>
                      </c:pt>
                      <c:pt idx="357">
                        <c:v>1.52</c:v>
                      </c:pt>
                      <c:pt idx="358">
                        <c:v>1.48</c:v>
                      </c:pt>
                      <c:pt idx="359">
                        <c:v>1.65</c:v>
                      </c:pt>
                      <c:pt idx="360">
                        <c:v>1.7</c:v>
                      </c:pt>
                      <c:pt idx="361">
                        <c:v>1.75</c:v>
                      </c:pt>
                      <c:pt idx="362">
                        <c:v>1.8</c:v>
                      </c:pt>
                      <c:pt idx="363">
                        <c:v>1.85</c:v>
                      </c:pt>
                      <c:pt idx="364">
                        <c:v>1.9</c:v>
                      </c:pt>
                      <c:pt idx="365">
                        <c:v>2.0299999999999998</c:v>
                      </c:pt>
                      <c:pt idx="366">
                        <c:v>2.17</c:v>
                      </c:pt>
                      <c:pt idx="367">
                        <c:v>2.2000000000000002</c:v>
                      </c:pt>
                      <c:pt idx="368">
                        <c:v>2.2000000000000002</c:v>
                      </c:pt>
                      <c:pt idx="369">
                        <c:v>2</c:v>
                      </c:pt>
                      <c:pt idx="370">
                        <c:v>1.8</c:v>
                      </c:pt>
                      <c:pt idx="371">
                        <c:v>1.56</c:v>
                      </c:pt>
                      <c:pt idx="372">
                        <c:v>1.48</c:v>
                      </c:pt>
                      <c:pt idx="373">
                        <c:v>1.5</c:v>
                      </c:pt>
                      <c:pt idx="374">
                        <c:v>1.56</c:v>
                      </c:pt>
                      <c:pt idx="375">
                        <c:v>1.56</c:v>
                      </c:pt>
                      <c:pt idx="376">
                        <c:v>1.58</c:v>
                      </c:pt>
                      <c:pt idx="377">
                        <c:v>1.61</c:v>
                      </c:pt>
                      <c:pt idx="378">
                        <c:v>1.66</c:v>
                      </c:pt>
                      <c:pt idx="379">
                        <c:v>1.58</c:v>
                      </c:pt>
                      <c:pt idx="380">
                        <c:v>1.58</c:v>
                      </c:pt>
                      <c:pt idx="381">
                        <c:v>1.5</c:v>
                      </c:pt>
                      <c:pt idx="382">
                        <c:v>1.52</c:v>
                      </c:pt>
                      <c:pt idx="383">
                        <c:v>1.54</c:v>
                      </c:pt>
                      <c:pt idx="384">
                        <c:v>1.48</c:v>
                      </c:pt>
                      <c:pt idx="385">
                        <c:v>1.5</c:v>
                      </c:pt>
                      <c:pt idx="386">
                        <c:v>1.52</c:v>
                      </c:pt>
                      <c:pt idx="387">
                        <c:v>1.55</c:v>
                      </c:pt>
                      <c:pt idx="388">
                        <c:v>1.92</c:v>
                      </c:pt>
                      <c:pt idx="389">
                        <c:v>2.2999999999999998</c:v>
                      </c:pt>
                      <c:pt idx="390">
                        <c:v>2.15</c:v>
                      </c:pt>
                      <c:pt idx="391">
                        <c:v>1.96</c:v>
                      </c:pt>
                      <c:pt idx="392">
                        <c:v>1.78</c:v>
                      </c:pt>
                      <c:pt idx="393">
                        <c:v>1.74</c:v>
                      </c:pt>
                      <c:pt idx="394">
                        <c:v>1.72</c:v>
                      </c:pt>
                      <c:pt idx="395">
                        <c:v>1.67</c:v>
                      </c:pt>
                      <c:pt idx="396">
                        <c:v>1.61</c:v>
                      </c:pt>
                      <c:pt idx="397">
                        <c:v>1.56</c:v>
                      </c:pt>
                      <c:pt idx="398">
                        <c:v>1.49</c:v>
                      </c:pt>
                      <c:pt idx="399">
                        <c:v>1.47</c:v>
                      </c:pt>
                      <c:pt idx="400">
                        <c:v>1.51</c:v>
                      </c:pt>
                      <c:pt idx="401">
                        <c:v>1.57</c:v>
                      </c:pt>
                      <c:pt idx="402">
                        <c:v>1.63</c:v>
                      </c:pt>
                      <c:pt idx="403">
                        <c:v>1.7</c:v>
                      </c:pt>
                      <c:pt idx="404">
                        <c:v>1.68</c:v>
                      </c:pt>
                      <c:pt idx="405">
                        <c:v>1.8</c:v>
                      </c:pt>
                      <c:pt idx="406">
                        <c:v>2.06</c:v>
                      </c:pt>
                      <c:pt idx="407">
                        <c:v>2.09</c:v>
                      </c:pt>
                      <c:pt idx="408">
                        <c:v>1.96</c:v>
                      </c:pt>
                      <c:pt idx="409">
                        <c:v>1.84</c:v>
                      </c:pt>
                      <c:pt idx="410">
                        <c:v>1.79</c:v>
                      </c:pt>
                      <c:pt idx="411">
                        <c:v>1.72</c:v>
                      </c:pt>
                      <c:pt idx="412">
                        <c:v>1.68</c:v>
                      </c:pt>
                      <c:pt idx="413">
                        <c:v>1.65</c:v>
                      </c:pt>
                      <c:pt idx="414">
                        <c:v>1.62</c:v>
                      </c:pt>
                      <c:pt idx="415">
                        <c:v>1.68</c:v>
                      </c:pt>
                      <c:pt idx="416">
                        <c:v>1.7</c:v>
                      </c:pt>
                      <c:pt idx="417">
                        <c:v>1.78</c:v>
                      </c:pt>
                      <c:pt idx="418">
                        <c:v>1.75</c:v>
                      </c:pt>
                      <c:pt idx="419">
                        <c:v>1.7</c:v>
                      </c:pt>
                      <c:pt idx="420">
                        <c:v>1.67</c:v>
                      </c:pt>
                      <c:pt idx="421">
                        <c:v>1.65</c:v>
                      </c:pt>
                      <c:pt idx="422">
                        <c:v>1.68</c:v>
                      </c:pt>
                      <c:pt idx="423">
                        <c:v>1.6</c:v>
                      </c:pt>
                      <c:pt idx="424">
                        <c:v>1.84</c:v>
                      </c:pt>
                      <c:pt idx="425">
                        <c:v>2.1</c:v>
                      </c:pt>
                      <c:pt idx="426">
                        <c:v>2.04</c:v>
                      </c:pt>
                      <c:pt idx="427">
                        <c:v>2.02</c:v>
                      </c:pt>
                      <c:pt idx="428">
                        <c:v>1.98</c:v>
                      </c:pt>
                      <c:pt idx="429">
                        <c:v>2.04</c:v>
                      </c:pt>
                      <c:pt idx="430">
                        <c:v>2.2000000000000002</c:v>
                      </c:pt>
                      <c:pt idx="431">
                        <c:v>2.23</c:v>
                      </c:pt>
                      <c:pt idx="432">
                        <c:v>2.08</c:v>
                      </c:pt>
                      <c:pt idx="433">
                        <c:v>1.9</c:v>
                      </c:pt>
                      <c:pt idx="434">
                        <c:v>1.76</c:v>
                      </c:pt>
                      <c:pt idx="435">
                        <c:v>1.64</c:v>
                      </c:pt>
                      <c:pt idx="436">
                        <c:v>1.62</c:v>
                      </c:pt>
                      <c:pt idx="437">
                        <c:v>1.57</c:v>
                      </c:pt>
                      <c:pt idx="438">
                        <c:v>1.58</c:v>
                      </c:pt>
                      <c:pt idx="439">
                        <c:v>1.56</c:v>
                      </c:pt>
                      <c:pt idx="440">
                        <c:v>1.5</c:v>
                      </c:pt>
                      <c:pt idx="441">
                        <c:v>1.38</c:v>
                      </c:pt>
                      <c:pt idx="442">
                        <c:v>1.38</c:v>
                      </c:pt>
                      <c:pt idx="443">
                        <c:v>1.32</c:v>
                      </c:pt>
                      <c:pt idx="444">
                        <c:v>1.32</c:v>
                      </c:pt>
                      <c:pt idx="445">
                        <c:v>1.34</c:v>
                      </c:pt>
                      <c:pt idx="446">
                        <c:v>1.35</c:v>
                      </c:pt>
                      <c:pt idx="447">
                        <c:v>1.4</c:v>
                      </c:pt>
                      <c:pt idx="448">
                        <c:v>1.45</c:v>
                      </c:pt>
                      <c:pt idx="449">
                        <c:v>1.38</c:v>
                      </c:pt>
                      <c:pt idx="450">
                        <c:v>1.42</c:v>
                      </c:pt>
                      <c:pt idx="451">
                        <c:v>1.46</c:v>
                      </c:pt>
                      <c:pt idx="452">
                        <c:v>1.49</c:v>
                      </c:pt>
                      <c:pt idx="453">
                        <c:v>1.42</c:v>
                      </c:pt>
                      <c:pt idx="454">
                        <c:v>1.49</c:v>
                      </c:pt>
                      <c:pt idx="455">
                        <c:v>1.56</c:v>
                      </c:pt>
                      <c:pt idx="456">
                        <c:v>1.65</c:v>
                      </c:pt>
                      <c:pt idx="457">
                        <c:v>1.58</c:v>
                      </c:pt>
                      <c:pt idx="458">
                        <c:v>1.65</c:v>
                      </c:pt>
                      <c:pt idx="459">
                        <c:v>2.06</c:v>
                      </c:pt>
                      <c:pt idx="460">
                        <c:v>2.38</c:v>
                      </c:pt>
                      <c:pt idx="461">
                        <c:v>2.5</c:v>
                      </c:pt>
                      <c:pt idx="462">
                        <c:v>2.52</c:v>
                      </c:pt>
                      <c:pt idx="463">
                        <c:v>2.52</c:v>
                      </c:pt>
                      <c:pt idx="464">
                        <c:v>2.54</c:v>
                      </c:pt>
                      <c:pt idx="465">
                        <c:v>2.5299999999999998</c:v>
                      </c:pt>
                      <c:pt idx="466">
                        <c:v>2.2400000000000002</c:v>
                      </c:pt>
                      <c:pt idx="467">
                        <c:v>1.94</c:v>
                      </c:pt>
                      <c:pt idx="468">
                        <c:v>1.74</c:v>
                      </c:pt>
                      <c:pt idx="469">
                        <c:v>1.6</c:v>
                      </c:pt>
                      <c:pt idx="470">
                        <c:v>1.46</c:v>
                      </c:pt>
                      <c:pt idx="471">
                        <c:v>1.38</c:v>
                      </c:pt>
                      <c:pt idx="472">
                        <c:v>1.36</c:v>
                      </c:pt>
                      <c:pt idx="473">
                        <c:v>1.3</c:v>
                      </c:pt>
                      <c:pt idx="474">
                        <c:v>1.28</c:v>
                      </c:pt>
                      <c:pt idx="475">
                        <c:v>1.24</c:v>
                      </c:pt>
                      <c:pt idx="476">
                        <c:v>1.22</c:v>
                      </c:pt>
                      <c:pt idx="477">
                        <c:v>1.22</c:v>
                      </c:pt>
                      <c:pt idx="478">
                        <c:v>1.21</c:v>
                      </c:pt>
                      <c:pt idx="479">
                        <c:v>1.19</c:v>
                      </c:pt>
                      <c:pt idx="480">
                        <c:v>1.1599999999999999</c:v>
                      </c:pt>
                      <c:pt idx="481">
                        <c:v>1.1399999999999999</c:v>
                      </c:pt>
                      <c:pt idx="482">
                        <c:v>1.1399999999999999</c:v>
                      </c:pt>
                      <c:pt idx="483">
                        <c:v>1.1100000000000001</c:v>
                      </c:pt>
                      <c:pt idx="484">
                        <c:v>1.1100000000000001</c:v>
                      </c:pt>
                      <c:pt idx="485">
                        <c:v>1.06</c:v>
                      </c:pt>
                      <c:pt idx="486">
                        <c:v>1.06</c:v>
                      </c:pt>
                      <c:pt idx="487">
                        <c:v>1.05</c:v>
                      </c:pt>
                      <c:pt idx="488">
                        <c:v>1.08</c:v>
                      </c:pt>
                      <c:pt idx="489">
                        <c:v>1.07</c:v>
                      </c:pt>
                      <c:pt idx="490">
                        <c:v>1.1100000000000001</c:v>
                      </c:pt>
                      <c:pt idx="491">
                        <c:v>1.05</c:v>
                      </c:pt>
                      <c:pt idx="492">
                        <c:v>1.1299999999999999</c:v>
                      </c:pt>
                      <c:pt idx="493">
                        <c:v>1.18</c:v>
                      </c:pt>
                      <c:pt idx="494">
                        <c:v>1.28</c:v>
                      </c:pt>
                      <c:pt idx="495">
                        <c:v>1.23</c:v>
                      </c:pt>
                      <c:pt idx="496">
                        <c:v>1.18</c:v>
                      </c:pt>
                      <c:pt idx="497">
                        <c:v>1.0900000000000001</c:v>
                      </c:pt>
                      <c:pt idx="498">
                        <c:v>1.28</c:v>
                      </c:pt>
                      <c:pt idx="499">
                        <c:v>1.2</c:v>
                      </c:pt>
                      <c:pt idx="500">
                        <c:v>1.21</c:v>
                      </c:pt>
                      <c:pt idx="501">
                        <c:v>1.28</c:v>
                      </c:pt>
                      <c:pt idx="502">
                        <c:v>1.52</c:v>
                      </c:pt>
                      <c:pt idx="503">
                        <c:v>1.63</c:v>
                      </c:pt>
                      <c:pt idx="504">
                        <c:v>1.52</c:v>
                      </c:pt>
                      <c:pt idx="505">
                        <c:v>1.38</c:v>
                      </c:pt>
                      <c:pt idx="506">
                        <c:v>1.37</c:v>
                      </c:pt>
                      <c:pt idx="507">
                        <c:v>1.4</c:v>
                      </c:pt>
                      <c:pt idx="508">
                        <c:v>1.64</c:v>
                      </c:pt>
                      <c:pt idx="509">
                        <c:v>1.67</c:v>
                      </c:pt>
                      <c:pt idx="510">
                        <c:v>1.6</c:v>
                      </c:pt>
                      <c:pt idx="511">
                        <c:v>1.59</c:v>
                      </c:pt>
                      <c:pt idx="512">
                        <c:v>1.76</c:v>
                      </c:pt>
                      <c:pt idx="513">
                        <c:v>1.97</c:v>
                      </c:pt>
                      <c:pt idx="514">
                        <c:v>2.2400000000000002</c:v>
                      </c:pt>
                      <c:pt idx="515">
                        <c:v>2.4700000000000002</c:v>
                      </c:pt>
                      <c:pt idx="516">
                        <c:v>2.34</c:v>
                      </c:pt>
                      <c:pt idx="517">
                        <c:v>2.2000000000000002</c:v>
                      </c:pt>
                      <c:pt idx="518">
                        <c:v>2.4500000000000002</c:v>
                      </c:pt>
                      <c:pt idx="519">
                        <c:v>2.35</c:v>
                      </c:pt>
                      <c:pt idx="520">
                        <c:v>2.34</c:v>
                      </c:pt>
                      <c:pt idx="521">
                        <c:v>2.2200000000000002</c:v>
                      </c:pt>
                      <c:pt idx="522">
                        <c:v>2.13</c:v>
                      </c:pt>
                      <c:pt idx="523">
                        <c:v>1.95</c:v>
                      </c:pt>
                      <c:pt idx="524">
                        <c:v>2.0499999999999998</c:v>
                      </c:pt>
                      <c:pt idx="525">
                        <c:v>1.98</c:v>
                      </c:pt>
                      <c:pt idx="526">
                        <c:v>2.08</c:v>
                      </c:pt>
                      <c:pt idx="527">
                        <c:v>2.1</c:v>
                      </c:pt>
                      <c:pt idx="528">
                        <c:v>2.08</c:v>
                      </c:pt>
                      <c:pt idx="529">
                        <c:v>2.02</c:v>
                      </c:pt>
                      <c:pt idx="530">
                        <c:v>1.99</c:v>
                      </c:pt>
                      <c:pt idx="531">
                        <c:v>1.98</c:v>
                      </c:pt>
                      <c:pt idx="532">
                        <c:v>1.93</c:v>
                      </c:pt>
                      <c:pt idx="533">
                        <c:v>1.9</c:v>
                      </c:pt>
                      <c:pt idx="534">
                        <c:v>1.93</c:v>
                      </c:pt>
                      <c:pt idx="535">
                        <c:v>1.95</c:v>
                      </c:pt>
                      <c:pt idx="536">
                        <c:v>1.9</c:v>
                      </c:pt>
                      <c:pt idx="537">
                        <c:v>1.83</c:v>
                      </c:pt>
                      <c:pt idx="538">
                        <c:v>1.9</c:v>
                      </c:pt>
                      <c:pt idx="539">
                        <c:v>1.85</c:v>
                      </c:pt>
                      <c:pt idx="540">
                        <c:v>1.62</c:v>
                      </c:pt>
                      <c:pt idx="541">
                        <c:v>1.8</c:v>
                      </c:pt>
                      <c:pt idx="542">
                        <c:v>1.86</c:v>
                      </c:pt>
                      <c:pt idx="543">
                        <c:v>1.74</c:v>
                      </c:pt>
                      <c:pt idx="544">
                        <c:v>1.7</c:v>
                      </c:pt>
                      <c:pt idx="545">
                        <c:v>1.7</c:v>
                      </c:pt>
                      <c:pt idx="546">
                        <c:v>1.9</c:v>
                      </c:pt>
                      <c:pt idx="547">
                        <c:v>1.91</c:v>
                      </c:pt>
                      <c:pt idx="548">
                        <c:v>2.04</c:v>
                      </c:pt>
                      <c:pt idx="549">
                        <c:v>1.9</c:v>
                      </c:pt>
                      <c:pt idx="550">
                        <c:v>1.8</c:v>
                      </c:pt>
                      <c:pt idx="551">
                        <c:v>1.68</c:v>
                      </c:pt>
                      <c:pt idx="552">
                        <c:v>1.59</c:v>
                      </c:pt>
                      <c:pt idx="553">
                        <c:v>1.54</c:v>
                      </c:pt>
                      <c:pt idx="554">
                        <c:v>1.45</c:v>
                      </c:pt>
                      <c:pt idx="555">
                        <c:v>1.43</c:v>
                      </c:pt>
                      <c:pt idx="556">
                        <c:v>1.43</c:v>
                      </c:pt>
                      <c:pt idx="557">
                        <c:v>1.4</c:v>
                      </c:pt>
                      <c:pt idx="558">
                        <c:v>1.36</c:v>
                      </c:pt>
                      <c:pt idx="559">
                        <c:v>1.33</c:v>
                      </c:pt>
                      <c:pt idx="560">
                        <c:v>1.37</c:v>
                      </c:pt>
                      <c:pt idx="561">
                        <c:v>1.33</c:v>
                      </c:pt>
                      <c:pt idx="562">
                        <c:v>1.33</c:v>
                      </c:pt>
                      <c:pt idx="563">
                        <c:v>1.28</c:v>
                      </c:pt>
                      <c:pt idx="564">
                        <c:v>1.27</c:v>
                      </c:pt>
                      <c:pt idx="565">
                        <c:v>1.23</c:v>
                      </c:pt>
                      <c:pt idx="566">
                        <c:v>1.24</c:v>
                      </c:pt>
                      <c:pt idx="567">
                        <c:v>1.26</c:v>
                      </c:pt>
                      <c:pt idx="568">
                        <c:v>1.21</c:v>
                      </c:pt>
                      <c:pt idx="569">
                        <c:v>1.23</c:v>
                      </c:pt>
                      <c:pt idx="570">
                        <c:v>1.26</c:v>
                      </c:pt>
                      <c:pt idx="571">
                        <c:v>1.22</c:v>
                      </c:pt>
                      <c:pt idx="572">
                        <c:v>1.22</c:v>
                      </c:pt>
                      <c:pt idx="573">
                        <c:v>1.1000000000000001</c:v>
                      </c:pt>
                      <c:pt idx="574">
                        <c:v>1.2</c:v>
                      </c:pt>
                      <c:pt idx="575">
                        <c:v>1.2</c:v>
                      </c:pt>
                      <c:pt idx="576">
                        <c:v>1.22</c:v>
                      </c:pt>
                      <c:pt idx="577">
                        <c:v>1.24</c:v>
                      </c:pt>
                      <c:pt idx="578">
                        <c:v>1.34</c:v>
                      </c:pt>
                      <c:pt idx="579">
                        <c:v>1.37</c:v>
                      </c:pt>
                      <c:pt idx="580">
                        <c:v>1.34</c:v>
                      </c:pt>
                      <c:pt idx="581">
                        <c:v>1.38</c:v>
                      </c:pt>
                      <c:pt idx="582">
                        <c:v>1.4</c:v>
                      </c:pt>
                      <c:pt idx="583">
                        <c:v>1.48</c:v>
                      </c:pt>
                      <c:pt idx="584">
                        <c:v>1.55</c:v>
                      </c:pt>
                      <c:pt idx="585">
                        <c:v>1.62</c:v>
                      </c:pt>
                      <c:pt idx="586">
                        <c:v>1.69</c:v>
                      </c:pt>
                      <c:pt idx="587">
                        <c:v>1.64</c:v>
                      </c:pt>
                      <c:pt idx="588">
                        <c:v>1.6</c:v>
                      </c:pt>
                      <c:pt idx="589">
                        <c:v>1.56</c:v>
                      </c:pt>
                      <c:pt idx="590">
                        <c:v>1.59</c:v>
                      </c:pt>
                      <c:pt idx="591">
                        <c:v>1.74</c:v>
                      </c:pt>
                      <c:pt idx="592">
                        <c:v>2.0299999999999998</c:v>
                      </c:pt>
                      <c:pt idx="593">
                        <c:v>2.0699999999999998</c:v>
                      </c:pt>
                      <c:pt idx="594">
                        <c:v>2.1</c:v>
                      </c:pt>
                      <c:pt idx="595">
                        <c:v>2.6</c:v>
                      </c:pt>
                      <c:pt idx="596">
                        <c:v>2.95</c:v>
                      </c:pt>
                      <c:pt idx="597">
                        <c:v>3.1</c:v>
                      </c:pt>
                      <c:pt idx="598">
                        <c:v>2.8</c:v>
                      </c:pt>
                      <c:pt idx="599">
                        <c:v>2.58</c:v>
                      </c:pt>
                      <c:pt idx="600">
                        <c:v>2.5499999999999998</c:v>
                      </c:pt>
                      <c:pt idx="601">
                        <c:v>2.46</c:v>
                      </c:pt>
                      <c:pt idx="602">
                        <c:v>2.41</c:v>
                      </c:pt>
                      <c:pt idx="603">
                        <c:v>2.4</c:v>
                      </c:pt>
                      <c:pt idx="604">
                        <c:v>2.5</c:v>
                      </c:pt>
                      <c:pt idx="605">
                        <c:v>2.54</c:v>
                      </c:pt>
                      <c:pt idx="606">
                        <c:v>2.56</c:v>
                      </c:pt>
                      <c:pt idx="607">
                        <c:v>2.2000000000000002</c:v>
                      </c:pt>
                      <c:pt idx="608">
                        <c:v>2.0699999999999998</c:v>
                      </c:pt>
                      <c:pt idx="609">
                        <c:v>2.2000000000000002</c:v>
                      </c:pt>
                      <c:pt idx="610">
                        <c:v>2.2000000000000002</c:v>
                      </c:pt>
                      <c:pt idx="611">
                        <c:v>2.08</c:v>
                      </c:pt>
                      <c:pt idx="612">
                        <c:v>2.09</c:v>
                      </c:pt>
                      <c:pt idx="613">
                        <c:v>2.06</c:v>
                      </c:pt>
                      <c:pt idx="614">
                        <c:v>1.95</c:v>
                      </c:pt>
                      <c:pt idx="615">
                        <c:v>2.0299999999999998</c:v>
                      </c:pt>
                      <c:pt idx="616">
                        <c:v>2.09</c:v>
                      </c:pt>
                      <c:pt idx="617">
                        <c:v>2</c:v>
                      </c:pt>
                      <c:pt idx="618">
                        <c:v>1.88</c:v>
                      </c:pt>
                      <c:pt idx="619">
                        <c:v>1.71</c:v>
                      </c:pt>
                      <c:pt idx="620">
                        <c:v>1.6</c:v>
                      </c:pt>
                      <c:pt idx="621">
                        <c:v>1.51</c:v>
                      </c:pt>
                      <c:pt idx="622">
                        <c:v>1.5</c:v>
                      </c:pt>
                      <c:pt idx="623">
                        <c:v>1.44</c:v>
                      </c:pt>
                      <c:pt idx="624">
                        <c:v>1.38</c:v>
                      </c:pt>
                      <c:pt idx="625">
                        <c:v>1.38</c:v>
                      </c:pt>
                      <c:pt idx="626">
                        <c:v>1.35</c:v>
                      </c:pt>
                      <c:pt idx="627">
                        <c:v>1.38</c:v>
                      </c:pt>
                      <c:pt idx="628">
                        <c:v>1.38</c:v>
                      </c:pt>
                      <c:pt idx="629">
                        <c:v>1.4</c:v>
                      </c:pt>
                      <c:pt idx="630">
                        <c:v>1.41</c:v>
                      </c:pt>
                      <c:pt idx="631">
                        <c:v>1.47</c:v>
                      </c:pt>
                      <c:pt idx="632">
                        <c:v>1.53</c:v>
                      </c:pt>
                      <c:pt idx="633">
                        <c:v>1.63</c:v>
                      </c:pt>
                      <c:pt idx="634">
                        <c:v>1.78</c:v>
                      </c:pt>
                      <c:pt idx="635">
                        <c:v>1.92</c:v>
                      </c:pt>
                      <c:pt idx="636">
                        <c:v>2.2400000000000002</c:v>
                      </c:pt>
                      <c:pt idx="637">
                        <c:v>2.82</c:v>
                      </c:pt>
                      <c:pt idx="638">
                        <c:v>3.64</c:v>
                      </c:pt>
                      <c:pt idx="639">
                        <c:v>3.52</c:v>
                      </c:pt>
                      <c:pt idx="640">
                        <c:v>3.3</c:v>
                      </c:pt>
                      <c:pt idx="641">
                        <c:v>3.1</c:v>
                      </c:pt>
                      <c:pt idx="642">
                        <c:v>2.88</c:v>
                      </c:pt>
                      <c:pt idx="643">
                        <c:v>2.67</c:v>
                      </c:pt>
                      <c:pt idx="644">
                        <c:v>2.4900000000000002</c:v>
                      </c:pt>
                      <c:pt idx="645">
                        <c:v>2.35</c:v>
                      </c:pt>
                      <c:pt idx="646">
                        <c:v>2.2400000000000002</c:v>
                      </c:pt>
                      <c:pt idx="647">
                        <c:v>2.23</c:v>
                      </c:pt>
                      <c:pt idx="648">
                        <c:v>2.44</c:v>
                      </c:pt>
                      <c:pt idx="649">
                        <c:v>2.2400000000000002</c:v>
                      </c:pt>
                      <c:pt idx="650">
                        <c:v>2.44</c:v>
                      </c:pt>
                      <c:pt idx="651">
                        <c:v>2.78</c:v>
                      </c:pt>
                      <c:pt idx="652">
                        <c:v>3.2</c:v>
                      </c:pt>
                      <c:pt idx="653">
                        <c:v>3.36</c:v>
                      </c:pt>
                      <c:pt idx="654">
                        <c:v>3.14</c:v>
                      </c:pt>
                      <c:pt idx="655">
                        <c:v>3</c:v>
                      </c:pt>
                      <c:pt idx="656">
                        <c:v>2.92</c:v>
                      </c:pt>
                      <c:pt idx="657">
                        <c:v>3</c:v>
                      </c:pt>
                      <c:pt idx="658">
                        <c:v>2.92</c:v>
                      </c:pt>
                      <c:pt idx="659">
                        <c:v>2.96</c:v>
                      </c:pt>
                      <c:pt idx="660">
                        <c:v>3.02</c:v>
                      </c:pt>
                      <c:pt idx="661">
                        <c:v>3.2</c:v>
                      </c:pt>
                      <c:pt idx="662">
                        <c:v>3.7</c:v>
                      </c:pt>
                      <c:pt idx="663">
                        <c:v>4.04</c:v>
                      </c:pt>
                      <c:pt idx="664">
                        <c:v>4.04</c:v>
                      </c:pt>
                      <c:pt idx="665">
                        <c:v>4.08</c:v>
                      </c:pt>
                      <c:pt idx="666">
                        <c:v>4.53</c:v>
                      </c:pt>
                      <c:pt idx="667">
                        <c:v>4.57</c:v>
                      </c:pt>
                      <c:pt idx="668">
                        <c:v>4.62</c:v>
                      </c:pt>
                      <c:pt idx="669">
                        <c:v>5.07</c:v>
                      </c:pt>
                      <c:pt idx="670">
                        <c:v>5.52</c:v>
                      </c:pt>
                      <c:pt idx="671">
                        <c:v>5.48</c:v>
                      </c:pt>
                      <c:pt idx="672">
                        <c:v>5.42</c:v>
                      </c:pt>
                      <c:pt idx="673">
                        <c:v>5.58</c:v>
                      </c:pt>
                      <c:pt idx="674">
                        <c:v>5.64</c:v>
                      </c:pt>
                      <c:pt idx="675">
                        <c:v>5.58</c:v>
                      </c:pt>
                      <c:pt idx="676">
                        <c:v>5.24</c:v>
                      </c:pt>
                      <c:pt idx="677">
                        <c:v>4.8600000000000003</c:v>
                      </c:pt>
                      <c:pt idx="678">
                        <c:v>4.4400000000000004</c:v>
                      </c:pt>
                      <c:pt idx="679">
                        <c:v>4.2</c:v>
                      </c:pt>
                      <c:pt idx="680">
                        <c:v>4.04</c:v>
                      </c:pt>
                      <c:pt idx="681">
                        <c:v>3.93</c:v>
                      </c:pt>
                      <c:pt idx="682">
                        <c:v>3.98</c:v>
                      </c:pt>
                      <c:pt idx="683">
                        <c:v>3.9</c:v>
                      </c:pt>
                      <c:pt idx="684">
                        <c:v>4.04</c:v>
                      </c:pt>
                      <c:pt idx="685">
                        <c:v>4.22</c:v>
                      </c:pt>
                      <c:pt idx="686">
                        <c:v>3.95</c:v>
                      </c:pt>
                      <c:pt idx="687">
                        <c:v>3.72</c:v>
                      </c:pt>
                      <c:pt idx="688">
                        <c:v>3.72</c:v>
                      </c:pt>
                      <c:pt idx="689">
                        <c:v>3.88</c:v>
                      </c:pt>
                      <c:pt idx="690">
                        <c:v>3.9</c:v>
                      </c:pt>
                      <c:pt idx="691">
                        <c:v>3.72</c:v>
                      </c:pt>
                      <c:pt idx="692">
                        <c:v>3.5</c:v>
                      </c:pt>
                      <c:pt idx="693">
                        <c:v>3.97</c:v>
                      </c:pt>
                      <c:pt idx="694">
                        <c:v>4.5</c:v>
                      </c:pt>
                      <c:pt idx="695">
                        <c:v>4.4800000000000004</c:v>
                      </c:pt>
                      <c:pt idx="696">
                        <c:v>4.8</c:v>
                      </c:pt>
                      <c:pt idx="697">
                        <c:v>4.99</c:v>
                      </c:pt>
                      <c:pt idx="698">
                        <c:v>4.9800000000000004</c:v>
                      </c:pt>
                      <c:pt idx="699">
                        <c:v>4.82</c:v>
                      </c:pt>
                      <c:pt idx="700">
                        <c:v>4.42</c:v>
                      </c:pt>
                      <c:pt idx="701">
                        <c:v>4.05</c:v>
                      </c:pt>
                      <c:pt idx="702">
                        <c:v>3.82</c:v>
                      </c:pt>
                      <c:pt idx="703">
                        <c:v>3.71</c:v>
                      </c:pt>
                      <c:pt idx="704">
                        <c:v>3.58</c:v>
                      </c:pt>
                      <c:pt idx="705">
                        <c:v>3.63</c:v>
                      </c:pt>
                      <c:pt idx="706">
                        <c:v>3.6</c:v>
                      </c:pt>
                      <c:pt idx="707">
                        <c:v>3.71</c:v>
                      </c:pt>
                      <c:pt idx="708">
                        <c:v>3.94</c:v>
                      </c:pt>
                      <c:pt idx="709">
                        <c:v>4.0199999999999996</c:v>
                      </c:pt>
                      <c:pt idx="710">
                        <c:v>3.96</c:v>
                      </c:pt>
                      <c:pt idx="711">
                        <c:v>4.0199999999999996</c:v>
                      </c:pt>
                      <c:pt idx="712">
                        <c:v>3.74</c:v>
                      </c:pt>
                      <c:pt idx="713">
                        <c:v>3.7</c:v>
                      </c:pt>
                      <c:pt idx="714">
                        <c:v>3.74</c:v>
                      </c:pt>
                      <c:pt idx="715">
                        <c:v>3.9</c:v>
                      </c:pt>
                      <c:pt idx="716">
                        <c:v>3.92</c:v>
                      </c:pt>
                      <c:pt idx="717">
                        <c:v>3.8</c:v>
                      </c:pt>
                      <c:pt idx="718">
                        <c:v>3.74</c:v>
                      </c:pt>
                      <c:pt idx="719">
                        <c:v>3.74</c:v>
                      </c:pt>
                      <c:pt idx="720">
                        <c:v>3.96</c:v>
                      </c:pt>
                      <c:pt idx="721">
                        <c:v>3.92</c:v>
                      </c:pt>
                      <c:pt idx="722">
                        <c:v>3.62</c:v>
                      </c:pt>
                      <c:pt idx="723">
                        <c:v>3.5</c:v>
                      </c:pt>
                      <c:pt idx="724">
                        <c:v>3.55</c:v>
                      </c:pt>
                      <c:pt idx="725">
                        <c:v>3.66</c:v>
                      </c:pt>
                      <c:pt idx="726">
                        <c:v>3.56</c:v>
                      </c:pt>
                      <c:pt idx="727">
                        <c:v>3.52</c:v>
                      </c:pt>
                      <c:pt idx="728">
                        <c:v>3.42</c:v>
                      </c:pt>
                      <c:pt idx="729">
                        <c:v>3.44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207-4427-8F15-19559700037F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3.56</c:v>
                      </c:pt>
                      <c:pt idx="1">
                        <c:v>3.65</c:v>
                      </c:pt>
                      <c:pt idx="2">
                        <c:v>3.57</c:v>
                      </c:pt>
                      <c:pt idx="3">
                        <c:v>3.49</c:v>
                      </c:pt>
                      <c:pt idx="4">
                        <c:v>3.42</c:v>
                      </c:pt>
                      <c:pt idx="5">
                        <c:v>3.37</c:v>
                      </c:pt>
                      <c:pt idx="6">
                        <c:v>3.3</c:v>
                      </c:pt>
                      <c:pt idx="7">
                        <c:v>3.25</c:v>
                      </c:pt>
                      <c:pt idx="8">
                        <c:v>3.23</c:v>
                      </c:pt>
                      <c:pt idx="9">
                        <c:v>3.21</c:v>
                      </c:pt>
                      <c:pt idx="10">
                        <c:v>3.14</c:v>
                      </c:pt>
                      <c:pt idx="11">
                        <c:v>3.14</c:v>
                      </c:pt>
                      <c:pt idx="12">
                        <c:v>3.11</c:v>
                      </c:pt>
                      <c:pt idx="13">
                        <c:v>3.05</c:v>
                      </c:pt>
                      <c:pt idx="14">
                        <c:v>3.14</c:v>
                      </c:pt>
                      <c:pt idx="15">
                        <c:v>3.22</c:v>
                      </c:pt>
                      <c:pt idx="16">
                        <c:v>3.3</c:v>
                      </c:pt>
                      <c:pt idx="17">
                        <c:v>3.44</c:v>
                      </c:pt>
                      <c:pt idx="18">
                        <c:v>3.7</c:v>
                      </c:pt>
                      <c:pt idx="19">
                        <c:v>3.62</c:v>
                      </c:pt>
                      <c:pt idx="20">
                        <c:v>3.5</c:v>
                      </c:pt>
                      <c:pt idx="21">
                        <c:v>3.42</c:v>
                      </c:pt>
                      <c:pt idx="22">
                        <c:v>3.5</c:v>
                      </c:pt>
                      <c:pt idx="23">
                        <c:v>3.42</c:v>
                      </c:pt>
                      <c:pt idx="24">
                        <c:v>3.48</c:v>
                      </c:pt>
                      <c:pt idx="25">
                        <c:v>3.4</c:v>
                      </c:pt>
                      <c:pt idx="26">
                        <c:v>3.3</c:v>
                      </c:pt>
                      <c:pt idx="27">
                        <c:v>3.26</c:v>
                      </c:pt>
                      <c:pt idx="28">
                        <c:v>3.34</c:v>
                      </c:pt>
                      <c:pt idx="29">
                        <c:v>3.24</c:v>
                      </c:pt>
                      <c:pt idx="30">
                        <c:v>3.22</c:v>
                      </c:pt>
                      <c:pt idx="31">
                        <c:v>3.5</c:v>
                      </c:pt>
                      <c:pt idx="32">
                        <c:v>3.4</c:v>
                      </c:pt>
                      <c:pt idx="33">
                        <c:v>3.3</c:v>
                      </c:pt>
                      <c:pt idx="34">
                        <c:v>3.26</c:v>
                      </c:pt>
                      <c:pt idx="35">
                        <c:v>3.11</c:v>
                      </c:pt>
                      <c:pt idx="36">
                        <c:v>3.06</c:v>
                      </c:pt>
                      <c:pt idx="37">
                        <c:v>3.02</c:v>
                      </c:pt>
                      <c:pt idx="38">
                        <c:v>3.04</c:v>
                      </c:pt>
                      <c:pt idx="39">
                        <c:v>2.96</c:v>
                      </c:pt>
                      <c:pt idx="40">
                        <c:v>2.98</c:v>
                      </c:pt>
                      <c:pt idx="41">
                        <c:v>2.94</c:v>
                      </c:pt>
                      <c:pt idx="42">
                        <c:v>2.87</c:v>
                      </c:pt>
                      <c:pt idx="43">
                        <c:v>2.83</c:v>
                      </c:pt>
                      <c:pt idx="44">
                        <c:v>2.88</c:v>
                      </c:pt>
                      <c:pt idx="45">
                        <c:v>2.88</c:v>
                      </c:pt>
                      <c:pt idx="46">
                        <c:v>2.89</c:v>
                      </c:pt>
                      <c:pt idx="47">
                        <c:v>2.83</c:v>
                      </c:pt>
                      <c:pt idx="48">
                        <c:v>2.8</c:v>
                      </c:pt>
                      <c:pt idx="49">
                        <c:v>2.75</c:v>
                      </c:pt>
                      <c:pt idx="50">
                        <c:v>2.68</c:v>
                      </c:pt>
                      <c:pt idx="51">
                        <c:v>2.64</c:v>
                      </c:pt>
                      <c:pt idx="52">
                        <c:v>2.68</c:v>
                      </c:pt>
                      <c:pt idx="53">
                        <c:v>2.7</c:v>
                      </c:pt>
                      <c:pt idx="54">
                        <c:v>2.6</c:v>
                      </c:pt>
                      <c:pt idx="55">
                        <c:v>2.79</c:v>
                      </c:pt>
                      <c:pt idx="56">
                        <c:v>2.79</c:v>
                      </c:pt>
                      <c:pt idx="57">
                        <c:v>2.86</c:v>
                      </c:pt>
                      <c:pt idx="58">
                        <c:v>2.68</c:v>
                      </c:pt>
                      <c:pt idx="59">
                        <c:v>2.57</c:v>
                      </c:pt>
                      <c:pt idx="60">
                        <c:v>2.63</c:v>
                      </c:pt>
                      <c:pt idx="61">
                        <c:v>2.5299999999999998</c:v>
                      </c:pt>
                      <c:pt idx="62">
                        <c:v>2.48</c:v>
                      </c:pt>
                      <c:pt idx="63">
                        <c:v>2.46</c:v>
                      </c:pt>
                      <c:pt idx="64">
                        <c:v>2.41</c:v>
                      </c:pt>
                      <c:pt idx="65">
                        <c:v>2.4</c:v>
                      </c:pt>
                      <c:pt idx="66">
                        <c:v>2.4</c:v>
                      </c:pt>
                      <c:pt idx="67">
                        <c:v>2.4</c:v>
                      </c:pt>
                      <c:pt idx="68">
                        <c:v>2.39</c:v>
                      </c:pt>
                      <c:pt idx="69">
                        <c:v>2.42</c:v>
                      </c:pt>
                      <c:pt idx="70">
                        <c:v>2.36</c:v>
                      </c:pt>
                      <c:pt idx="71">
                        <c:v>2.3199999999999998</c:v>
                      </c:pt>
                      <c:pt idx="72">
                        <c:v>2.31</c:v>
                      </c:pt>
                      <c:pt idx="73">
                        <c:v>2.34</c:v>
                      </c:pt>
                      <c:pt idx="74">
                        <c:v>2.34</c:v>
                      </c:pt>
                      <c:pt idx="75">
                        <c:v>2.39</c:v>
                      </c:pt>
                      <c:pt idx="76">
                        <c:v>2.39</c:v>
                      </c:pt>
                      <c:pt idx="77">
                        <c:v>2.42</c:v>
                      </c:pt>
                      <c:pt idx="78">
                        <c:v>2.3199999999999998</c:v>
                      </c:pt>
                      <c:pt idx="79">
                        <c:v>2.3199999999999998</c:v>
                      </c:pt>
                      <c:pt idx="80">
                        <c:v>2.2799999999999998</c:v>
                      </c:pt>
                      <c:pt idx="81">
                        <c:v>2.27</c:v>
                      </c:pt>
                      <c:pt idx="82">
                        <c:v>2.2400000000000002</c:v>
                      </c:pt>
                      <c:pt idx="83">
                        <c:v>2.15</c:v>
                      </c:pt>
                      <c:pt idx="84">
                        <c:v>2.09</c:v>
                      </c:pt>
                      <c:pt idx="85">
                        <c:v>2.02</c:v>
                      </c:pt>
                      <c:pt idx="86">
                        <c:v>1.92</c:v>
                      </c:pt>
                      <c:pt idx="87">
                        <c:v>1.94</c:v>
                      </c:pt>
                      <c:pt idx="88">
                        <c:v>1.96</c:v>
                      </c:pt>
                      <c:pt idx="89">
                        <c:v>1.91</c:v>
                      </c:pt>
                      <c:pt idx="90">
                        <c:v>1.97</c:v>
                      </c:pt>
                      <c:pt idx="91">
                        <c:v>1.99</c:v>
                      </c:pt>
                      <c:pt idx="92">
                        <c:v>2.02</c:v>
                      </c:pt>
                      <c:pt idx="93">
                        <c:v>2.0499999999999998</c:v>
                      </c:pt>
                      <c:pt idx="94">
                        <c:v>1.95</c:v>
                      </c:pt>
                      <c:pt idx="95">
                        <c:v>1.93</c:v>
                      </c:pt>
                      <c:pt idx="96">
                        <c:v>1.88</c:v>
                      </c:pt>
                      <c:pt idx="97">
                        <c:v>1.9</c:v>
                      </c:pt>
                      <c:pt idx="98">
                        <c:v>1.86</c:v>
                      </c:pt>
                      <c:pt idx="99">
                        <c:v>1.85</c:v>
                      </c:pt>
                      <c:pt idx="100">
                        <c:v>1.84</c:v>
                      </c:pt>
                      <c:pt idx="101">
                        <c:v>1.81</c:v>
                      </c:pt>
                      <c:pt idx="102">
                        <c:v>1.85</c:v>
                      </c:pt>
                      <c:pt idx="103">
                        <c:v>1.8</c:v>
                      </c:pt>
                      <c:pt idx="104">
                        <c:v>1.77</c:v>
                      </c:pt>
                      <c:pt idx="105">
                        <c:v>1.82</c:v>
                      </c:pt>
                      <c:pt idx="106">
                        <c:v>1.84</c:v>
                      </c:pt>
                      <c:pt idx="107">
                        <c:v>1.9</c:v>
                      </c:pt>
                      <c:pt idx="108">
                        <c:v>1.85</c:v>
                      </c:pt>
                      <c:pt idx="109">
                        <c:v>1.81</c:v>
                      </c:pt>
                      <c:pt idx="110">
                        <c:v>1.79</c:v>
                      </c:pt>
                      <c:pt idx="111">
                        <c:v>1.73</c:v>
                      </c:pt>
                      <c:pt idx="112">
                        <c:v>1.64</c:v>
                      </c:pt>
                      <c:pt idx="113">
                        <c:v>1.4</c:v>
                      </c:pt>
                      <c:pt idx="114">
                        <c:v>1.35</c:v>
                      </c:pt>
                      <c:pt idx="115">
                        <c:v>1.28</c:v>
                      </c:pt>
                      <c:pt idx="116">
                        <c:v>1.2</c:v>
                      </c:pt>
                      <c:pt idx="117">
                        <c:v>1.1499999999999999</c:v>
                      </c:pt>
                      <c:pt idx="118">
                        <c:v>1.18</c:v>
                      </c:pt>
                      <c:pt idx="119">
                        <c:v>1.28</c:v>
                      </c:pt>
                      <c:pt idx="120">
                        <c:v>1.4</c:v>
                      </c:pt>
                      <c:pt idx="121">
                        <c:v>1.54</c:v>
                      </c:pt>
                      <c:pt idx="122">
                        <c:v>1.8</c:v>
                      </c:pt>
                      <c:pt idx="123">
                        <c:v>2.08</c:v>
                      </c:pt>
                      <c:pt idx="124">
                        <c:v>2.5</c:v>
                      </c:pt>
                      <c:pt idx="125">
                        <c:v>2.5499999999999998</c:v>
                      </c:pt>
                      <c:pt idx="126">
                        <c:v>2.4</c:v>
                      </c:pt>
                      <c:pt idx="127">
                        <c:v>2.1</c:v>
                      </c:pt>
                      <c:pt idx="128">
                        <c:v>1.86</c:v>
                      </c:pt>
                      <c:pt idx="129">
                        <c:v>1.86</c:v>
                      </c:pt>
                      <c:pt idx="130">
                        <c:v>1.94</c:v>
                      </c:pt>
                      <c:pt idx="131">
                        <c:v>2.06</c:v>
                      </c:pt>
                      <c:pt idx="132">
                        <c:v>1.96</c:v>
                      </c:pt>
                      <c:pt idx="133">
                        <c:v>1.92</c:v>
                      </c:pt>
                      <c:pt idx="134">
                        <c:v>1.84</c:v>
                      </c:pt>
                      <c:pt idx="135">
                        <c:v>1.88</c:v>
                      </c:pt>
                      <c:pt idx="136">
                        <c:v>1.88</c:v>
                      </c:pt>
                      <c:pt idx="137">
                        <c:v>1.82</c:v>
                      </c:pt>
                      <c:pt idx="138">
                        <c:v>1.78</c:v>
                      </c:pt>
                      <c:pt idx="139">
                        <c:v>1.74</c:v>
                      </c:pt>
                      <c:pt idx="140">
                        <c:v>1.7</c:v>
                      </c:pt>
                      <c:pt idx="141">
                        <c:v>1.67</c:v>
                      </c:pt>
                      <c:pt idx="142">
                        <c:v>1.63</c:v>
                      </c:pt>
                      <c:pt idx="143">
                        <c:v>1.64</c:v>
                      </c:pt>
                      <c:pt idx="144">
                        <c:v>1.68</c:v>
                      </c:pt>
                      <c:pt idx="145">
                        <c:v>1.73</c:v>
                      </c:pt>
                      <c:pt idx="146">
                        <c:v>1.95</c:v>
                      </c:pt>
                      <c:pt idx="147">
                        <c:v>2.08</c:v>
                      </c:pt>
                      <c:pt idx="148">
                        <c:v>2.15</c:v>
                      </c:pt>
                      <c:pt idx="149">
                        <c:v>2.25</c:v>
                      </c:pt>
                      <c:pt idx="150">
                        <c:v>2.35</c:v>
                      </c:pt>
                      <c:pt idx="151">
                        <c:v>2.2599999999999998</c:v>
                      </c:pt>
                      <c:pt idx="152">
                        <c:v>2.2799999999999998</c:v>
                      </c:pt>
                      <c:pt idx="153">
                        <c:v>2.4500000000000002</c:v>
                      </c:pt>
                      <c:pt idx="154">
                        <c:v>2.58</c:v>
                      </c:pt>
                      <c:pt idx="155">
                        <c:v>3.05</c:v>
                      </c:pt>
                      <c:pt idx="156">
                        <c:v>3.1</c:v>
                      </c:pt>
                      <c:pt idx="157">
                        <c:v>3.15</c:v>
                      </c:pt>
                      <c:pt idx="158">
                        <c:v>3.02</c:v>
                      </c:pt>
                      <c:pt idx="159">
                        <c:v>3.98</c:v>
                      </c:pt>
                      <c:pt idx="160">
                        <c:v>3.94</c:v>
                      </c:pt>
                      <c:pt idx="161">
                        <c:v>3.98</c:v>
                      </c:pt>
                      <c:pt idx="162">
                        <c:v>3.52</c:v>
                      </c:pt>
                      <c:pt idx="163">
                        <c:v>3.76</c:v>
                      </c:pt>
                      <c:pt idx="164">
                        <c:v>3.65</c:v>
                      </c:pt>
                      <c:pt idx="165">
                        <c:v>3.52</c:v>
                      </c:pt>
                      <c:pt idx="166">
                        <c:v>3.52</c:v>
                      </c:pt>
                      <c:pt idx="167">
                        <c:v>3.4</c:v>
                      </c:pt>
                      <c:pt idx="168">
                        <c:v>3.74</c:v>
                      </c:pt>
                      <c:pt idx="169">
                        <c:v>3.6</c:v>
                      </c:pt>
                      <c:pt idx="170">
                        <c:v>3.54</c:v>
                      </c:pt>
                      <c:pt idx="171">
                        <c:v>3.46</c:v>
                      </c:pt>
                      <c:pt idx="172">
                        <c:v>3.74</c:v>
                      </c:pt>
                      <c:pt idx="173">
                        <c:v>3.6</c:v>
                      </c:pt>
                      <c:pt idx="174">
                        <c:v>3.34</c:v>
                      </c:pt>
                      <c:pt idx="175">
                        <c:v>3.76</c:v>
                      </c:pt>
                      <c:pt idx="176">
                        <c:v>3.97</c:v>
                      </c:pt>
                      <c:pt idx="177">
                        <c:v>4.26</c:v>
                      </c:pt>
                      <c:pt idx="178">
                        <c:v>4.16</c:v>
                      </c:pt>
                      <c:pt idx="179">
                        <c:v>3.96</c:v>
                      </c:pt>
                      <c:pt idx="180">
                        <c:v>3.56</c:v>
                      </c:pt>
                      <c:pt idx="181">
                        <c:v>3.45</c:v>
                      </c:pt>
                      <c:pt idx="182">
                        <c:v>3.52</c:v>
                      </c:pt>
                      <c:pt idx="183">
                        <c:v>3.42</c:v>
                      </c:pt>
                      <c:pt idx="184">
                        <c:v>3.3</c:v>
                      </c:pt>
                      <c:pt idx="185">
                        <c:v>3.42</c:v>
                      </c:pt>
                      <c:pt idx="186">
                        <c:v>3.42</c:v>
                      </c:pt>
                      <c:pt idx="187">
                        <c:v>3.62</c:v>
                      </c:pt>
                      <c:pt idx="188">
                        <c:v>3.72</c:v>
                      </c:pt>
                      <c:pt idx="189">
                        <c:v>3.74</c:v>
                      </c:pt>
                      <c:pt idx="190">
                        <c:v>3.7</c:v>
                      </c:pt>
                      <c:pt idx="191">
                        <c:v>3.94</c:v>
                      </c:pt>
                      <c:pt idx="192">
                        <c:v>3.9</c:v>
                      </c:pt>
                      <c:pt idx="193">
                        <c:v>4.0599999999999996</c:v>
                      </c:pt>
                      <c:pt idx="194">
                        <c:v>4.3</c:v>
                      </c:pt>
                      <c:pt idx="195">
                        <c:v>4.28</c:v>
                      </c:pt>
                      <c:pt idx="196">
                        <c:v>4.78</c:v>
                      </c:pt>
                      <c:pt idx="197">
                        <c:v>5.52</c:v>
                      </c:pt>
                      <c:pt idx="198">
                        <c:v>5.37</c:v>
                      </c:pt>
                      <c:pt idx="199">
                        <c:v>5.26</c:v>
                      </c:pt>
                      <c:pt idx="200">
                        <c:v>5.28</c:v>
                      </c:pt>
                      <c:pt idx="201">
                        <c:v>5.08</c:v>
                      </c:pt>
                      <c:pt idx="202">
                        <c:v>4.7300000000000004</c:v>
                      </c:pt>
                      <c:pt idx="203">
                        <c:v>4.38</c:v>
                      </c:pt>
                      <c:pt idx="204">
                        <c:v>3</c:v>
                      </c:pt>
                      <c:pt idx="205">
                        <c:v>3.86</c:v>
                      </c:pt>
                      <c:pt idx="206">
                        <c:v>3.73</c:v>
                      </c:pt>
                      <c:pt idx="207">
                        <c:v>3.6</c:v>
                      </c:pt>
                      <c:pt idx="208">
                        <c:v>3.32</c:v>
                      </c:pt>
                      <c:pt idx="209">
                        <c:v>3.18</c:v>
                      </c:pt>
                      <c:pt idx="210">
                        <c:v>3.08</c:v>
                      </c:pt>
                      <c:pt idx="211">
                        <c:v>3.04</c:v>
                      </c:pt>
                      <c:pt idx="212">
                        <c:v>2.96</c:v>
                      </c:pt>
                      <c:pt idx="213">
                        <c:v>3.02</c:v>
                      </c:pt>
                      <c:pt idx="214">
                        <c:v>2.98</c:v>
                      </c:pt>
                      <c:pt idx="215">
                        <c:v>3.04</c:v>
                      </c:pt>
                      <c:pt idx="216">
                        <c:v>3.27</c:v>
                      </c:pt>
                      <c:pt idx="217">
                        <c:v>3.44</c:v>
                      </c:pt>
                      <c:pt idx="218">
                        <c:v>3.52</c:v>
                      </c:pt>
                      <c:pt idx="219">
                        <c:v>4.0199999999999996</c:v>
                      </c:pt>
                      <c:pt idx="220">
                        <c:v>4.4000000000000004</c:v>
                      </c:pt>
                      <c:pt idx="221">
                        <c:v>4.2300000000000004</c:v>
                      </c:pt>
                      <c:pt idx="222">
                        <c:v>4.32</c:v>
                      </c:pt>
                      <c:pt idx="223">
                        <c:v>4.26</c:v>
                      </c:pt>
                      <c:pt idx="224">
                        <c:v>4.26</c:v>
                      </c:pt>
                      <c:pt idx="225">
                        <c:v>4.04</c:v>
                      </c:pt>
                      <c:pt idx="226">
                        <c:v>3.88</c:v>
                      </c:pt>
                      <c:pt idx="227">
                        <c:v>4.0999999999999996</c:v>
                      </c:pt>
                      <c:pt idx="228">
                        <c:v>4.12</c:v>
                      </c:pt>
                      <c:pt idx="229">
                        <c:v>4.96</c:v>
                      </c:pt>
                      <c:pt idx="230">
                        <c:v>4.6500000000000004</c:v>
                      </c:pt>
                      <c:pt idx="231">
                        <c:v>4.7699999999999996</c:v>
                      </c:pt>
                      <c:pt idx="232">
                        <c:v>5.08</c:v>
                      </c:pt>
                      <c:pt idx="233">
                        <c:v>5.68</c:v>
                      </c:pt>
                      <c:pt idx="234">
                        <c:v>6.28</c:v>
                      </c:pt>
                      <c:pt idx="235">
                        <c:v>6.38</c:v>
                      </c:pt>
                      <c:pt idx="236">
                        <c:v>6.45</c:v>
                      </c:pt>
                      <c:pt idx="237">
                        <c:v>6.65</c:v>
                      </c:pt>
                      <c:pt idx="238">
                        <c:v>6.5</c:v>
                      </c:pt>
                      <c:pt idx="239">
                        <c:v>6.32</c:v>
                      </c:pt>
                      <c:pt idx="240">
                        <c:v>6.08</c:v>
                      </c:pt>
                      <c:pt idx="241">
                        <c:v>5.88</c:v>
                      </c:pt>
                      <c:pt idx="242">
                        <c:v>5.81</c:v>
                      </c:pt>
                      <c:pt idx="243">
                        <c:v>6</c:v>
                      </c:pt>
                      <c:pt idx="244">
                        <c:v>6.07</c:v>
                      </c:pt>
                      <c:pt idx="245">
                        <c:v>6.15</c:v>
                      </c:pt>
                      <c:pt idx="246">
                        <c:v>4.96</c:v>
                      </c:pt>
                      <c:pt idx="247">
                        <c:v>4.9000000000000004</c:v>
                      </c:pt>
                      <c:pt idx="248">
                        <c:v>4.5599999999999996</c:v>
                      </c:pt>
                      <c:pt idx="249">
                        <c:v>4.4000000000000004</c:v>
                      </c:pt>
                      <c:pt idx="250">
                        <c:v>4.32</c:v>
                      </c:pt>
                      <c:pt idx="251">
                        <c:v>4.1100000000000003</c:v>
                      </c:pt>
                      <c:pt idx="252">
                        <c:v>3.92</c:v>
                      </c:pt>
                      <c:pt idx="253">
                        <c:v>3.7</c:v>
                      </c:pt>
                      <c:pt idx="254">
                        <c:v>3.56</c:v>
                      </c:pt>
                      <c:pt idx="255">
                        <c:v>3.47</c:v>
                      </c:pt>
                      <c:pt idx="256">
                        <c:v>3.54</c:v>
                      </c:pt>
                      <c:pt idx="257">
                        <c:v>3.45</c:v>
                      </c:pt>
                      <c:pt idx="258">
                        <c:v>3.38</c:v>
                      </c:pt>
                      <c:pt idx="259">
                        <c:v>3.3</c:v>
                      </c:pt>
                      <c:pt idx="260">
                        <c:v>3.24</c:v>
                      </c:pt>
                      <c:pt idx="261">
                        <c:v>3.2</c:v>
                      </c:pt>
                      <c:pt idx="262">
                        <c:v>3.14</c:v>
                      </c:pt>
                      <c:pt idx="263">
                        <c:v>3.08</c:v>
                      </c:pt>
                      <c:pt idx="264">
                        <c:v>3</c:v>
                      </c:pt>
                      <c:pt idx="265">
                        <c:v>2.94</c:v>
                      </c:pt>
                      <c:pt idx="266">
                        <c:v>2.81</c:v>
                      </c:pt>
                      <c:pt idx="267">
                        <c:v>2.54</c:v>
                      </c:pt>
                      <c:pt idx="268">
                        <c:v>2.5</c:v>
                      </c:pt>
                      <c:pt idx="269">
                        <c:v>2.38</c:v>
                      </c:pt>
                      <c:pt idx="270">
                        <c:v>2.34</c:v>
                      </c:pt>
                      <c:pt idx="271">
                        <c:v>2.36</c:v>
                      </c:pt>
                      <c:pt idx="272">
                        <c:v>2.36</c:v>
                      </c:pt>
                      <c:pt idx="273">
                        <c:v>2.37</c:v>
                      </c:pt>
                      <c:pt idx="274">
                        <c:v>2.39</c:v>
                      </c:pt>
                      <c:pt idx="275">
                        <c:v>2.41</c:v>
                      </c:pt>
                      <c:pt idx="276">
                        <c:v>2.4300000000000002</c:v>
                      </c:pt>
                      <c:pt idx="277">
                        <c:v>2.64</c:v>
                      </c:pt>
                      <c:pt idx="278">
                        <c:v>2.84</c:v>
                      </c:pt>
                      <c:pt idx="279">
                        <c:v>2.73</c:v>
                      </c:pt>
                      <c:pt idx="280">
                        <c:v>2.58</c:v>
                      </c:pt>
                      <c:pt idx="281">
                        <c:v>3.68</c:v>
                      </c:pt>
                      <c:pt idx="282">
                        <c:v>3.96</c:v>
                      </c:pt>
                      <c:pt idx="283">
                        <c:v>3.52</c:v>
                      </c:pt>
                      <c:pt idx="284">
                        <c:v>3.58</c:v>
                      </c:pt>
                      <c:pt idx="285">
                        <c:v>3.55</c:v>
                      </c:pt>
                      <c:pt idx="286">
                        <c:v>3.46</c:v>
                      </c:pt>
                      <c:pt idx="287">
                        <c:v>3.15</c:v>
                      </c:pt>
                      <c:pt idx="288">
                        <c:v>2.86</c:v>
                      </c:pt>
                      <c:pt idx="289">
                        <c:v>3.2</c:v>
                      </c:pt>
                      <c:pt idx="290">
                        <c:v>3.54</c:v>
                      </c:pt>
                      <c:pt idx="291">
                        <c:v>3.25</c:v>
                      </c:pt>
                      <c:pt idx="292">
                        <c:v>3.4</c:v>
                      </c:pt>
                      <c:pt idx="293">
                        <c:v>3.82</c:v>
                      </c:pt>
                      <c:pt idx="294">
                        <c:v>3.88</c:v>
                      </c:pt>
                      <c:pt idx="295">
                        <c:v>3.74</c:v>
                      </c:pt>
                      <c:pt idx="296">
                        <c:v>3.55</c:v>
                      </c:pt>
                      <c:pt idx="297">
                        <c:v>3.28</c:v>
                      </c:pt>
                      <c:pt idx="298">
                        <c:v>3.04</c:v>
                      </c:pt>
                      <c:pt idx="299">
                        <c:v>2.98</c:v>
                      </c:pt>
                      <c:pt idx="300">
                        <c:v>2.94</c:v>
                      </c:pt>
                      <c:pt idx="301">
                        <c:v>2.9</c:v>
                      </c:pt>
                      <c:pt idx="302">
                        <c:v>2.96</c:v>
                      </c:pt>
                      <c:pt idx="303">
                        <c:v>2.9</c:v>
                      </c:pt>
                      <c:pt idx="304">
                        <c:v>2.7</c:v>
                      </c:pt>
                      <c:pt idx="305">
                        <c:v>2.66</c:v>
                      </c:pt>
                      <c:pt idx="306">
                        <c:v>2.68</c:v>
                      </c:pt>
                      <c:pt idx="307">
                        <c:v>2.71</c:v>
                      </c:pt>
                      <c:pt idx="308">
                        <c:v>2.78</c:v>
                      </c:pt>
                      <c:pt idx="309">
                        <c:v>2.75</c:v>
                      </c:pt>
                      <c:pt idx="310">
                        <c:v>2.87</c:v>
                      </c:pt>
                      <c:pt idx="311">
                        <c:v>3.07</c:v>
                      </c:pt>
                      <c:pt idx="312">
                        <c:v>3.18</c:v>
                      </c:pt>
                      <c:pt idx="313">
                        <c:v>3.62</c:v>
                      </c:pt>
                      <c:pt idx="314">
                        <c:v>4.22</c:v>
                      </c:pt>
                      <c:pt idx="315">
                        <c:v>4.37</c:v>
                      </c:pt>
                      <c:pt idx="316">
                        <c:v>4.37</c:v>
                      </c:pt>
                      <c:pt idx="317">
                        <c:v>4.3</c:v>
                      </c:pt>
                      <c:pt idx="318">
                        <c:v>4.3</c:v>
                      </c:pt>
                      <c:pt idx="319">
                        <c:v>4.2</c:v>
                      </c:pt>
                      <c:pt idx="320">
                        <c:v>4.04</c:v>
                      </c:pt>
                      <c:pt idx="321">
                        <c:v>3.84</c:v>
                      </c:pt>
                      <c:pt idx="322">
                        <c:v>3.64</c:v>
                      </c:pt>
                      <c:pt idx="323">
                        <c:v>3.63</c:v>
                      </c:pt>
                      <c:pt idx="324">
                        <c:v>3.74</c:v>
                      </c:pt>
                      <c:pt idx="325">
                        <c:v>3.7</c:v>
                      </c:pt>
                      <c:pt idx="326">
                        <c:v>3.55</c:v>
                      </c:pt>
                      <c:pt idx="327">
                        <c:v>3.45</c:v>
                      </c:pt>
                      <c:pt idx="328">
                        <c:v>3.48</c:v>
                      </c:pt>
                      <c:pt idx="329">
                        <c:v>3.7</c:v>
                      </c:pt>
                      <c:pt idx="330">
                        <c:v>3.75</c:v>
                      </c:pt>
                      <c:pt idx="331">
                        <c:v>3.72</c:v>
                      </c:pt>
                      <c:pt idx="332">
                        <c:v>3.76</c:v>
                      </c:pt>
                      <c:pt idx="333">
                        <c:v>3.73</c:v>
                      </c:pt>
                      <c:pt idx="334">
                        <c:v>3.68</c:v>
                      </c:pt>
                      <c:pt idx="335">
                        <c:v>3.63</c:v>
                      </c:pt>
                      <c:pt idx="336">
                        <c:v>3.58</c:v>
                      </c:pt>
                      <c:pt idx="337">
                        <c:v>3.53</c:v>
                      </c:pt>
                      <c:pt idx="338">
                        <c:v>3.51</c:v>
                      </c:pt>
                      <c:pt idx="339">
                        <c:v>3.48</c:v>
                      </c:pt>
                      <c:pt idx="340">
                        <c:v>3.45</c:v>
                      </c:pt>
                      <c:pt idx="341">
                        <c:v>3.41</c:v>
                      </c:pt>
                      <c:pt idx="342">
                        <c:v>3.32</c:v>
                      </c:pt>
                      <c:pt idx="343">
                        <c:v>3.22</c:v>
                      </c:pt>
                      <c:pt idx="344">
                        <c:v>3.08</c:v>
                      </c:pt>
                      <c:pt idx="345">
                        <c:v>2.96</c:v>
                      </c:pt>
                      <c:pt idx="346">
                        <c:v>2.84</c:v>
                      </c:pt>
                      <c:pt idx="347">
                        <c:v>2.76</c:v>
                      </c:pt>
                      <c:pt idx="348">
                        <c:v>2.6</c:v>
                      </c:pt>
                      <c:pt idx="349">
                        <c:v>2.96</c:v>
                      </c:pt>
                      <c:pt idx="350">
                        <c:v>3.06</c:v>
                      </c:pt>
                      <c:pt idx="351">
                        <c:v>3.06</c:v>
                      </c:pt>
                      <c:pt idx="352">
                        <c:v>3.18</c:v>
                      </c:pt>
                      <c:pt idx="353">
                        <c:v>3.21</c:v>
                      </c:pt>
                      <c:pt idx="354">
                        <c:v>3.18</c:v>
                      </c:pt>
                      <c:pt idx="355">
                        <c:v>3.18</c:v>
                      </c:pt>
                      <c:pt idx="356">
                        <c:v>3.08</c:v>
                      </c:pt>
                      <c:pt idx="357">
                        <c:v>2.96</c:v>
                      </c:pt>
                      <c:pt idx="358">
                        <c:v>2.88</c:v>
                      </c:pt>
                      <c:pt idx="359">
                        <c:v>2.77</c:v>
                      </c:pt>
                      <c:pt idx="360">
                        <c:v>2.86</c:v>
                      </c:pt>
                      <c:pt idx="361">
                        <c:v>2.8</c:v>
                      </c:pt>
                      <c:pt idx="362">
                        <c:v>2.7</c:v>
                      </c:pt>
                      <c:pt idx="363">
                        <c:v>2.54</c:v>
                      </c:pt>
                      <c:pt idx="364">
                        <c:v>2.36</c:v>
                      </c:pt>
                      <c:pt idx="365">
                        <c:v>2.25</c:v>
                      </c:pt>
                      <c:pt idx="366">
                        <c:v>2.09</c:v>
                      </c:pt>
                      <c:pt idx="367">
                        <c:v>2.06</c:v>
                      </c:pt>
                      <c:pt idx="368">
                        <c:v>2.06</c:v>
                      </c:pt>
                      <c:pt idx="369">
                        <c:v>1.94</c:v>
                      </c:pt>
                      <c:pt idx="370">
                        <c:v>2.0099999999999998</c:v>
                      </c:pt>
                      <c:pt idx="371">
                        <c:v>2.2000000000000002</c:v>
                      </c:pt>
                      <c:pt idx="372">
                        <c:v>2.46</c:v>
                      </c:pt>
                      <c:pt idx="373">
                        <c:v>2.96</c:v>
                      </c:pt>
                      <c:pt idx="374">
                        <c:v>2.78</c:v>
                      </c:pt>
                      <c:pt idx="375">
                        <c:v>2.72</c:v>
                      </c:pt>
                      <c:pt idx="376">
                        <c:v>2.2200000000000002</c:v>
                      </c:pt>
                      <c:pt idx="377">
                        <c:v>2.98</c:v>
                      </c:pt>
                      <c:pt idx="378">
                        <c:v>2.78</c:v>
                      </c:pt>
                      <c:pt idx="379">
                        <c:v>2.65</c:v>
                      </c:pt>
                      <c:pt idx="380">
                        <c:v>2.4</c:v>
                      </c:pt>
                      <c:pt idx="381">
                        <c:v>2.2999999999999998</c:v>
                      </c:pt>
                      <c:pt idx="382">
                        <c:v>2.1800000000000002</c:v>
                      </c:pt>
                      <c:pt idx="383">
                        <c:v>2.2200000000000002</c:v>
                      </c:pt>
                      <c:pt idx="384">
                        <c:v>2.14</c:v>
                      </c:pt>
                      <c:pt idx="385">
                        <c:v>2.02</c:v>
                      </c:pt>
                      <c:pt idx="386">
                        <c:v>2.02</c:v>
                      </c:pt>
                      <c:pt idx="387">
                        <c:v>2</c:v>
                      </c:pt>
                      <c:pt idx="388">
                        <c:v>2.02</c:v>
                      </c:pt>
                      <c:pt idx="389">
                        <c:v>2.0699999999999998</c:v>
                      </c:pt>
                      <c:pt idx="390">
                        <c:v>1.98</c:v>
                      </c:pt>
                      <c:pt idx="391">
                        <c:v>1.92</c:v>
                      </c:pt>
                      <c:pt idx="392">
                        <c:v>1.85</c:v>
                      </c:pt>
                      <c:pt idx="393">
                        <c:v>1.82</c:v>
                      </c:pt>
                      <c:pt idx="394">
                        <c:v>1.78</c:v>
                      </c:pt>
                      <c:pt idx="395">
                        <c:v>1.74</c:v>
                      </c:pt>
                      <c:pt idx="396">
                        <c:v>1.76</c:v>
                      </c:pt>
                      <c:pt idx="397">
                        <c:v>1.74</c:v>
                      </c:pt>
                      <c:pt idx="398">
                        <c:v>1.75</c:v>
                      </c:pt>
                      <c:pt idx="399">
                        <c:v>1.87</c:v>
                      </c:pt>
                      <c:pt idx="400">
                        <c:v>1.92</c:v>
                      </c:pt>
                      <c:pt idx="401">
                        <c:v>1.98</c:v>
                      </c:pt>
                      <c:pt idx="402">
                        <c:v>2.04</c:v>
                      </c:pt>
                      <c:pt idx="403">
                        <c:v>2.12</c:v>
                      </c:pt>
                      <c:pt idx="404">
                        <c:v>2.0299999999999998</c:v>
                      </c:pt>
                      <c:pt idx="405">
                        <c:v>1.95</c:v>
                      </c:pt>
                      <c:pt idx="406">
                        <c:v>1.95</c:v>
                      </c:pt>
                      <c:pt idx="407">
                        <c:v>1.9</c:v>
                      </c:pt>
                      <c:pt idx="408">
                        <c:v>1.84</c:v>
                      </c:pt>
                      <c:pt idx="409">
                        <c:v>1.82</c:v>
                      </c:pt>
                      <c:pt idx="410">
                        <c:v>1.74</c:v>
                      </c:pt>
                      <c:pt idx="411">
                        <c:v>1.72</c:v>
                      </c:pt>
                      <c:pt idx="412">
                        <c:v>1.69</c:v>
                      </c:pt>
                      <c:pt idx="413">
                        <c:v>1.7</c:v>
                      </c:pt>
                      <c:pt idx="414">
                        <c:v>1.72</c:v>
                      </c:pt>
                      <c:pt idx="415">
                        <c:v>1.74</c:v>
                      </c:pt>
                      <c:pt idx="416">
                        <c:v>1.71</c:v>
                      </c:pt>
                      <c:pt idx="417">
                        <c:v>1.73</c:v>
                      </c:pt>
                      <c:pt idx="418">
                        <c:v>1.76</c:v>
                      </c:pt>
                      <c:pt idx="419">
                        <c:v>1.76</c:v>
                      </c:pt>
                      <c:pt idx="420">
                        <c:v>1.81</c:v>
                      </c:pt>
                      <c:pt idx="421">
                        <c:v>1.86</c:v>
                      </c:pt>
                      <c:pt idx="422">
                        <c:v>1.76</c:v>
                      </c:pt>
                      <c:pt idx="423">
                        <c:v>1.72</c:v>
                      </c:pt>
                      <c:pt idx="424">
                        <c:v>1.72</c:v>
                      </c:pt>
                      <c:pt idx="425">
                        <c:v>1.72</c:v>
                      </c:pt>
                      <c:pt idx="426">
                        <c:v>1.72</c:v>
                      </c:pt>
                      <c:pt idx="427">
                        <c:v>1.69</c:v>
                      </c:pt>
                      <c:pt idx="428">
                        <c:v>1.65</c:v>
                      </c:pt>
                      <c:pt idx="429">
                        <c:v>1.62</c:v>
                      </c:pt>
                      <c:pt idx="430">
                        <c:v>1.62</c:v>
                      </c:pt>
                      <c:pt idx="431">
                        <c:v>1.62</c:v>
                      </c:pt>
                      <c:pt idx="432">
                        <c:v>1.61</c:v>
                      </c:pt>
                      <c:pt idx="433">
                        <c:v>1.61</c:v>
                      </c:pt>
                      <c:pt idx="434">
                        <c:v>1.61</c:v>
                      </c:pt>
                      <c:pt idx="435">
                        <c:v>1.6</c:v>
                      </c:pt>
                      <c:pt idx="436">
                        <c:v>1.64</c:v>
                      </c:pt>
                      <c:pt idx="437">
                        <c:v>1.66</c:v>
                      </c:pt>
                      <c:pt idx="438">
                        <c:v>1.64</c:v>
                      </c:pt>
                      <c:pt idx="439">
                        <c:v>1.6</c:v>
                      </c:pt>
                      <c:pt idx="440">
                        <c:v>1.62</c:v>
                      </c:pt>
                      <c:pt idx="441">
                        <c:v>1.68</c:v>
                      </c:pt>
                      <c:pt idx="442">
                        <c:v>1.88</c:v>
                      </c:pt>
                      <c:pt idx="443">
                        <c:v>2.1</c:v>
                      </c:pt>
                      <c:pt idx="444">
                        <c:v>2.2400000000000002</c:v>
                      </c:pt>
                      <c:pt idx="445">
                        <c:v>2.2999999999999998</c:v>
                      </c:pt>
                      <c:pt idx="446">
                        <c:v>2.38</c:v>
                      </c:pt>
                      <c:pt idx="447">
                        <c:v>2.41</c:v>
                      </c:pt>
                      <c:pt idx="448">
                        <c:v>2.15</c:v>
                      </c:pt>
                      <c:pt idx="449">
                        <c:v>1.88</c:v>
                      </c:pt>
                      <c:pt idx="450">
                        <c:v>1.68</c:v>
                      </c:pt>
                      <c:pt idx="451">
                        <c:v>1.58</c:v>
                      </c:pt>
                      <c:pt idx="452">
                        <c:v>1.55</c:v>
                      </c:pt>
                      <c:pt idx="453">
                        <c:v>1.55</c:v>
                      </c:pt>
                      <c:pt idx="454">
                        <c:v>1.56</c:v>
                      </c:pt>
                      <c:pt idx="455">
                        <c:v>1.6</c:v>
                      </c:pt>
                      <c:pt idx="456">
                        <c:v>1.64</c:v>
                      </c:pt>
                      <c:pt idx="457">
                        <c:v>1.7</c:v>
                      </c:pt>
                      <c:pt idx="458">
                        <c:v>1.72</c:v>
                      </c:pt>
                      <c:pt idx="459">
                        <c:v>1.7</c:v>
                      </c:pt>
                      <c:pt idx="460">
                        <c:v>1.7</c:v>
                      </c:pt>
                      <c:pt idx="461">
                        <c:v>1.68</c:v>
                      </c:pt>
                      <c:pt idx="462">
                        <c:v>1.6</c:v>
                      </c:pt>
                      <c:pt idx="463">
                        <c:v>1.53</c:v>
                      </c:pt>
                      <c:pt idx="464">
                        <c:v>1.48</c:v>
                      </c:pt>
                      <c:pt idx="465">
                        <c:v>1.38</c:v>
                      </c:pt>
                      <c:pt idx="466">
                        <c:v>1.38</c:v>
                      </c:pt>
                      <c:pt idx="467">
                        <c:v>1.34</c:v>
                      </c:pt>
                      <c:pt idx="468">
                        <c:v>1.32</c:v>
                      </c:pt>
                      <c:pt idx="469">
                        <c:v>1.3</c:v>
                      </c:pt>
                      <c:pt idx="470">
                        <c:v>1.34</c:v>
                      </c:pt>
                      <c:pt idx="471">
                        <c:v>1.4</c:v>
                      </c:pt>
                      <c:pt idx="472">
                        <c:v>1.36</c:v>
                      </c:pt>
                      <c:pt idx="473">
                        <c:v>1.34</c:v>
                      </c:pt>
                      <c:pt idx="474">
                        <c:v>1.34</c:v>
                      </c:pt>
                      <c:pt idx="475">
                        <c:v>1.3</c:v>
                      </c:pt>
                      <c:pt idx="476">
                        <c:v>1.32</c:v>
                      </c:pt>
                      <c:pt idx="477">
                        <c:v>1.32</c:v>
                      </c:pt>
                      <c:pt idx="478">
                        <c:v>1.38</c:v>
                      </c:pt>
                      <c:pt idx="479">
                        <c:v>1.4</c:v>
                      </c:pt>
                      <c:pt idx="480">
                        <c:v>1.38</c:v>
                      </c:pt>
                      <c:pt idx="481">
                        <c:v>1.36</c:v>
                      </c:pt>
                      <c:pt idx="482">
                        <c:v>1.56</c:v>
                      </c:pt>
                      <c:pt idx="483">
                        <c:v>1.52</c:v>
                      </c:pt>
                      <c:pt idx="484">
                        <c:v>1.58</c:v>
                      </c:pt>
                      <c:pt idx="485">
                        <c:v>1.75</c:v>
                      </c:pt>
                      <c:pt idx="486">
                        <c:v>1.94</c:v>
                      </c:pt>
                      <c:pt idx="487">
                        <c:v>1.92</c:v>
                      </c:pt>
                      <c:pt idx="488">
                        <c:v>1.82</c:v>
                      </c:pt>
                      <c:pt idx="489">
                        <c:v>1.79</c:v>
                      </c:pt>
                      <c:pt idx="490">
                        <c:v>1.82</c:v>
                      </c:pt>
                      <c:pt idx="491">
                        <c:v>1.73</c:v>
                      </c:pt>
                      <c:pt idx="492">
                        <c:v>1.75</c:v>
                      </c:pt>
                      <c:pt idx="493">
                        <c:v>1.8</c:v>
                      </c:pt>
                      <c:pt idx="494">
                        <c:v>1.79</c:v>
                      </c:pt>
                      <c:pt idx="495">
                        <c:v>1.81</c:v>
                      </c:pt>
                      <c:pt idx="496">
                        <c:v>1.96</c:v>
                      </c:pt>
                      <c:pt idx="497">
                        <c:v>2.02</c:v>
                      </c:pt>
                      <c:pt idx="498">
                        <c:v>1.8</c:v>
                      </c:pt>
                      <c:pt idx="499">
                        <c:v>1.65</c:v>
                      </c:pt>
                      <c:pt idx="500">
                        <c:v>1.56</c:v>
                      </c:pt>
                      <c:pt idx="501">
                        <c:v>1.52</c:v>
                      </c:pt>
                      <c:pt idx="502">
                        <c:v>1.51</c:v>
                      </c:pt>
                      <c:pt idx="503">
                        <c:v>1.5</c:v>
                      </c:pt>
                      <c:pt idx="504">
                        <c:v>1.54</c:v>
                      </c:pt>
                      <c:pt idx="505">
                        <c:v>1.49</c:v>
                      </c:pt>
                      <c:pt idx="506">
                        <c:v>1.47</c:v>
                      </c:pt>
                      <c:pt idx="507">
                        <c:v>1.45</c:v>
                      </c:pt>
                      <c:pt idx="508">
                        <c:v>1.46</c:v>
                      </c:pt>
                      <c:pt idx="509">
                        <c:v>1.45</c:v>
                      </c:pt>
                      <c:pt idx="510">
                        <c:v>1.44</c:v>
                      </c:pt>
                      <c:pt idx="511">
                        <c:v>1.42</c:v>
                      </c:pt>
                      <c:pt idx="512">
                        <c:v>1.41</c:v>
                      </c:pt>
                      <c:pt idx="513">
                        <c:v>1.4</c:v>
                      </c:pt>
                      <c:pt idx="514">
                        <c:v>1.4</c:v>
                      </c:pt>
                      <c:pt idx="515">
                        <c:v>1.42</c:v>
                      </c:pt>
                      <c:pt idx="516">
                        <c:v>1.45</c:v>
                      </c:pt>
                      <c:pt idx="517">
                        <c:v>1.45</c:v>
                      </c:pt>
                      <c:pt idx="518">
                        <c:v>1.46</c:v>
                      </c:pt>
                      <c:pt idx="519">
                        <c:v>1.42</c:v>
                      </c:pt>
                      <c:pt idx="520">
                        <c:v>1.42</c:v>
                      </c:pt>
                      <c:pt idx="521">
                        <c:v>1.38</c:v>
                      </c:pt>
                      <c:pt idx="522">
                        <c:v>1.36</c:v>
                      </c:pt>
                      <c:pt idx="523">
                        <c:v>1.38</c:v>
                      </c:pt>
                      <c:pt idx="524">
                        <c:v>1.39</c:v>
                      </c:pt>
                      <c:pt idx="525">
                        <c:v>1.4</c:v>
                      </c:pt>
                      <c:pt idx="526">
                        <c:v>1.42</c:v>
                      </c:pt>
                      <c:pt idx="527">
                        <c:v>1.46</c:v>
                      </c:pt>
                      <c:pt idx="528">
                        <c:v>1.5</c:v>
                      </c:pt>
                      <c:pt idx="529">
                        <c:v>1.54</c:v>
                      </c:pt>
                      <c:pt idx="530">
                        <c:v>1.52</c:v>
                      </c:pt>
                      <c:pt idx="531">
                        <c:v>1.46</c:v>
                      </c:pt>
                      <c:pt idx="532">
                        <c:v>1.49</c:v>
                      </c:pt>
                      <c:pt idx="533">
                        <c:v>1.51</c:v>
                      </c:pt>
                      <c:pt idx="534">
                        <c:v>1.51</c:v>
                      </c:pt>
                      <c:pt idx="535">
                        <c:v>1.51</c:v>
                      </c:pt>
                      <c:pt idx="536">
                        <c:v>1.7</c:v>
                      </c:pt>
                      <c:pt idx="537">
                        <c:v>2.11</c:v>
                      </c:pt>
                      <c:pt idx="538">
                        <c:v>2.6</c:v>
                      </c:pt>
                      <c:pt idx="539">
                        <c:v>2.4500000000000002</c:v>
                      </c:pt>
                      <c:pt idx="540">
                        <c:v>2.2999999999999998</c:v>
                      </c:pt>
                      <c:pt idx="541">
                        <c:v>2.6</c:v>
                      </c:pt>
                      <c:pt idx="542">
                        <c:v>2.56</c:v>
                      </c:pt>
                      <c:pt idx="543">
                        <c:v>2.52</c:v>
                      </c:pt>
                      <c:pt idx="544">
                        <c:v>2.42</c:v>
                      </c:pt>
                      <c:pt idx="545">
                        <c:v>2.42</c:v>
                      </c:pt>
                      <c:pt idx="546">
                        <c:v>2.34</c:v>
                      </c:pt>
                      <c:pt idx="547">
                        <c:v>2.27</c:v>
                      </c:pt>
                      <c:pt idx="548">
                        <c:v>2.11</c:v>
                      </c:pt>
                      <c:pt idx="549">
                        <c:v>1.96</c:v>
                      </c:pt>
                      <c:pt idx="550">
                        <c:v>1.88</c:v>
                      </c:pt>
                      <c:pt idx="551">
                        <c:v>1.8</c:v>
                      </c:pt>
                      <c:pt idx="552">
                        <c:v>1.78</c:v>
                      </c:pt>
                      <c:pt idx="553">
                        <c:v>1.73</c:v>
                      </c:pt>
                      <c:pt idx="554">
                        <c:v>1.72</c:v>
                      </c:pt>
                      <c:pt idx="555">
                        <c:v>1.67</c:v>
                      </c:pt>
                      <c:pt idx="556">
                        <c:v>1.63</c:v>
                      </c:pt>
                      <c:pt idx="557">
                        <c:v>1.6</c:v>
                      </c:pt>
                      <c:pt idx="558">
                        <c:v>1.63</c:v>
                      </c:pt>
                      <c:pt idx="559">
                        <c:v>1.65</c:v>
                      </c:pt>
                      <c:pt idx="560">
                        <c:v>1.56</c:v>
                      </c:pt>
                      <c:pt idx="561">
                        <c:v>1.46</c:v>
                      </c:pt>
                      <c:pt idx="562">
                        <c:v>1.43</c:v>
                      </c:pt>
                      <c:pt idx="563">
                        <c:v>1.34</c:v>
                      </c:pt>
                      <c:pt idx="564">
                        <c:v>1.32</c:v>
                      </c:pt>
                      <c:pt idx="565">
                        <c:v>1.36</c:v>
                      </c:pt>
                      <c:pt idx="566">
                        <c:v>1.56</c:v>
                      </c:pt>
                      <c:pt idx="567">
                        <c:v>1.78</c:v>
                      </c:pt>
                      <c:pt idx="568">
                        <c:v>1.96</c:v>
                      </c:pt>
                      <c:pt idx="569">
                        <c:v>1.92</c:v>
                      </c:pt>
                      <c:pt idx="570">
                        <c:v>1.92</c:v>
                      </c:pt>
                      <c:pt idx="571">
                        <c:v>2.12</c:v>
                      </c:pt>
                      <c:pt idx="572">
                        <c:v>2.17</c:v>
                      </c:pt>
                      <c:pt idx="573">
                        <c:v>2.06</c:v>
                      </c:pt>
                      <c:pt idx="574">
                        <c:v>1.86</c:v>
                      </c:pt>
                      <c:pt idx="575">
                        <c:v>1.79</c:v>
                      </c:pt>
                      <c:pt idx="576">
                        <c:v>1.67</c:v>
                      </c:pt>
                      <c:pt idx="577">
                        <c:v>1.65</c:v>
                      </c:pt>
                      <c:pt idx="578">
                        <c:v>1.62</c:v>
                      </c:pt>
                      <c:pt idx="579">
                        <c:v>1.57</c:v>
                      </c:pt>
                      <c:pt idx="580">
                        <c:v>1.56</c:v>
                      </c:pt>
                      <c:pt idx="581">
                        <c:v>1.71</c:v>
                      </c:pt>
                      <c:pt idx="582">
                        <c:v>1.83</c:v>
                      </c:pt>
                      <c:pt idx="583">
                        <c:v>1.79</c:v>
                      </c:pt>
                      <c:pt idx="584">
                        <c:v>1.65</c:v>
                      </c:pt>
                      <c:pt idx="585">
                        <c:v>1.75</c:v>
                      </c:pt>
                      <c:pt idx="586">
                        <c:v>1.82</c:v>
                      </c:pt>
                      <c:pt idx="587">
                        <c:v>1.88</c:v>
                      </c:pt>
                      <c:pt idx="588">
                        <c:v>1.86</c:v>
                      </c:pt>
                      <c:pt idx="589">
                        <c:v>1.9</c:v>
                      </c:pt>
                      <c:pt idx="590">
                        <c:v>1.9</c:v>
                      </c:pt>
                      <c:pt idx="591">
                        <c:v>1.98</c:v>
                      </c:pt>
                      <c:pt idx="592">
                        <c:v>2</c:v>
                      </c:pt>
                      <c:pt idx="593">
                        <c:v>2.2799999999999998</c:v>
                      </c:pt>
                      <c:pt idx="594">
                        <c:v>2.42</c:v>
                      </c:pt>
                      <c:pt idx="595">
                        <c:v>2.44</c:v>
                      </c:pt>
                      <c:pt idx="596">
                        <c:v>2.42</c:v>
                      </c:pt>
                      <c:pt idx="597">
                        <c:v>2.6</c:v>
                      </c:pt>
                      <c:pt idx="598">
                        <c:v>3.2</c:v>
                      </c:pt>
                      <c:pt idx="599">
                        <c:v>3.32</c:v>
                      </c:pt>
                      <c:pt idx="600">
                        <c:v>3.42</c:v>
                      </c:pt>
                      <c:pt idx="601">
                        <c:v>3.28</c:v>
                      </c:pt>
                      <c:pt idx="602">
                        <c:v>3.4</c:v>
                      </c:pt>
                      <c:pt idx="603">
                        <c:v>3.54</c:v>
                      </c:pt>
                      <c:pt idx="604">
                        <c:v>3.57</c:v>
                      </c:pt>
                      <c:pt idx="605">
                        <c:v>2.42</c:v>
                      </c:pt>
                      <c:pt idx="606">
                        <c:v>2.34</c:v>
                      </c:pt>
                      <c:pt idx="607">
                        <c:v>3.67</c:v>
                      </c:pt>
                      <c:pt idx="608">
                        <c:v>3.88</c:v>
                      </c:pt>
                      <c:pt idx="609">
                        <c:v>4.18</c:v>
                      </c:pt>
                      <c:pt idx="610">
                        <c:v>4.18</c:v>
                      </c:pt>
                      <c:pt idx="611">
                        <c:v>3.88</c:v>
                      </c:pt>
                      <c:pt idx="612">
                        <c:v>3.6</c:v>
                      </c:pt>
                      <c:pt idx="613">
                        <c:v>3.7</c:v>
                      </c:pt>
                      <c:pt idx="614">
                        <c:v>4.57</c:v>
                      </c:pt>
                      <c:pt idx="615">
                        <c:v>4.32</c:v>
                      </c:pt>
                      <c:pt idx="616">
                        <c:v>4.08</c:v>
                      </c:pt>
                      <c:pt idx="617">
                        <c:v>4.1500000000000004</c:v>
                      </c:pt>
                      <c:pt idx="618">
                        <c:v>4.25</c:v>
                      </c:pt>
                      <c:pt idx="619">
                        <c:v>4.3600000000000003</c:v>
                      </c:pt>
                      <c:pt idx="620">
                        <c:v>4.22</c:v>
                      </c:pt>
                      <c:pt idx="621">
                        <c:v>4.04</c:v>
                      </c:pt>
                      <c:pt idx="622">
                        <c:v>4.2</c:v>
                      </c:pt>
                      <c:pt idx="623">
                        <c:v>4.8</c:v>
                      </c:pt>
                      <c:pt idx="624">
                        <c:v>4.74</c:v>
                      </c:pt>
                      <c:pt idx="625">
                        <c:v>4.5199999999999996</c:v>
                      </c:pt>
                      <c:pt idx="626">
                        <c:v>4.34</c:v>
                      </c:pt>
                      <c:pt idx="627">
                        <c:v>4.1399999999999997</c:v>
                      </c:pt>
                      <c:pt idx="628">
                        <c:v>3.98</c:v>
                      </c:pt>
                      <c:pt idx="629">
                        <c:v>3.92</c:v>
                      </c:pt>
                      <c:pt idx="630">
                        <c:v>3.82</c:v>
                      </c:pt>
                      <c:pt idx="631">
                        <c:v>3.68</c:v>
                      </c:pt>
                      <c:pt idx="632">
                        <c:v>3.54</c:v>
                      </c:pt>
                      <c:pt idx="633">
                        <c:v>3.5</c:v>
                      </c:pt>
                      <c:pt idx="634">
                        <c:v>3.34</c:v>
                      </c:pt>
                      <c:pt idx="635">
                        <c:v>3.38</c:v>
                      </c:pt>
                      <c:pt idx="636">
                        <c:v>3.18</c:v>
                      </c:pt>
                      <c:pt idx="637">
                        <c:v>3.12</c:v>
                      </c:pt>
                      <c:pt idx="638">
                        <c:v>3.18</c:v>
                      </c:pt>
                      <c:pt idx="639">
                        <c:v>3.22</c:v>
                      </c:pt>
                      <c:pt idx="640">
                        <c:v>3.04</c:v>
                      </c:pt>
                      <c:pt idx="641">
                        <c:v>2.96</c:v>
                      </c:pt>
                      <c:pt idx="642">
                        <c:v>2.79</c:v>
                      </c:pt>
                      <c:pt idx="643">
                        <c:v>2.73</c:v>
                      </c:pt>
                      <c:pt idx="644">
                        <c:v>2.64</c:v>
                      </c:pt>
                      <c:pt idx="645">
                        <c:v>3.63</c:v>
                      </c:pt>
                      <c:pt idx="646">
                        <c:v>3.54</c:v>
                      </c:pt>
                      <c:pt idx="647">
                        <c:v>2.44</c:v>
                      </c:pt>
                      <c:pt idx="648">
                        <c:v>2.42</c:v>
                      </c:pt>
                      <c:pt idx="649">
                        <c:v>2.5</c:v>
                      </c:pt>
                      <c:pt idx="650">
                        <c:v>2.42</c:v>
                      </c:pt>
                      <c:pt idx="651">
                        <c:v>2.3199999999999998</c:v>
                      </c:pt>
                      <c:pt idx="652">
                        <c:v>2.2599999999999998</c:v>
                      </c:pt>
                      <c:pt idx="653">
                        <c:v>2.2000000000000002</c:v>
                      </c:pt>
                      <c:pt idx="654">
                        <c:v>2.1800000000000002</c:v>
                      </c:pt>
                      <c:pt idx="655">
                        <c:v>2.12</c:v>
                      </c:pt>
                      <c:pt idx="656">
                        <c:v>2.04</c:v>
                      </c:pt>
                      <c:pt idx="657">
                        <c:v>1.98</c:v>
                      </c:pt>
                      <c:pt idx="658">
                        <c:v>1.98</c:v>
                      </c:pt>
                      <c:pt idx="659">
                        <c:v>1.95</c:v>
                      </c:pt>
                      <c:pt idx="660">
                        <c:v>1.92</c:v>
                      </c:pt>
                      <c:pt idx="661">
                        <c:v>1.88</c:v>
                      </c:pt>
                      <c:pt idx="662">
                        <c:v>1.74</c:v>
                      </c:pt>
                      <c:pt idx="663">
                        <c:v>1.62</c:v>
                      </c:pt>
                      <c:pt idx="664">
                        <c:v>1.59</c:v>
                      </c:pt>
                      <c:pt idx="665">
                        <c:v>1.6</c:v>
                      </c:pt>
                      <c:pt idx="666">
                        <c:v>1.6</c:v>
                      </c:pt>
                      <c:pt idx="667">
                        <c:v>1.66</c:v>
                      </c:pt>
                      <c:pt idx="668">
                        <c:v>1.64</c:v>
                      </c:pt>
                      <c:pt idx="669">
                        <c:v>1.78</c:v>
                      </c:pt>
                      <c:pt idx="670">
                        <c:v>1.86</c:v>
                      </c:pt>
                      <c:pt idx="671">
                        <c:v>1.82</c:v>
                      </c:pt>
                      <c:pt idx="672">
                        <c:v>1.75</c:v>
                      </c:pt>
                      <c:pt idx="673">
                        <c:v>1.8</c:v>
                      </c:pt>
                      <c:pt idx="674">
                        <c:v>1.74</c:v>
                      </c:pt>
                      <c:pt idx="675">
                        <c:v>1.72</c:v>
                      </c:pt>
                      <c:pt idx="676">
                        <c:v>1.62</c:v>
                      </c:pt>
                      <c:pt idx="677">
                        <c:v>1.65</c:v>
                      </c:pt>
                      <c:pt idx="678">
                        <c:v>1.84</c:v>
                      </c:pt>
                      <c:pt idx="679">
                        <c:v>2.12</c:v>
                      </c:pt>
                      <c:pt idx="680">
                        <c:v>2.1</c:v>
                      </c:pt>
                      <c:pt idx="681">
                        <c:v>2.2000000000000002</c:v>
                      </c:pt>
                      <c:pt idx="682">
                        <c:v>2.5499999999999998</c:v>
                      </c:pt>
                      <c:pt idx="683">
                        <c:v>2.68</c:v>
                      </c:pt>
                      <c:pt idx="684">
                        <c:v>2.4700000000000002</c:v>
                      </c:pt>
                      <c:pt idx="685">
                        <c:v>2.2999999999999998</c:v>
                      </c:pt>
                      <c:pt idx="686">
                        <c:v>2.1</c:v>
                      </c:pt>
                      <c:pt idx="687">
                        <c:v>2.04</c:v>
                      </c:pt>
                      <c:pt idx="688">
                        <c:v>1.98</c:v>
                      </c:pt>
                      <c:pt idx="689">
                        <c:v>2.08</c:v>
                      </c:pt>
                      <c:pt idx="690">
                        <c:v>2.23</c:v>
                      </c:pt>
                      <c:pt idx="691">
                        <c:v>2.08</c:v>
                      </c:pt>
                      <c:pt idx="692">
                        <c:v>2</c:v>
                      </c:pt>
                      <c:pt idx="693">
                        <c:v>1.96</c:v>
                      </c:pt>
                      <c:pt idx="694">
                        <c:v>1.9</c:v>
                      </c:pt>
                      <c:pt idx="695">
                        <c:v>1.92</c:v>
                      </c:pt>
                      <c:pt idx="696">
                        <c:v>2</c:v>
                      </c:pt>
                      <c:pt idx="697">
                        <c:v>2.4</c:v>
                      </c:pt>
                      <c:pt idx="698">
                        <c:v>3.52</c:v>
                      </c:pt>
                      <c:pt idx="699">
                        <c:v>4.62</c:v>
                      </c:pt>
                      <c:pt idx="700">
                        <c:v>4.6500000000000004</c:v>
                      </c:pt>
                      <c:pt idx="701">
                        <c:v>5.3</c:v>
                      </c:pt>
                      <c:pt idx="702">
                        <c:v>6.07</c:v>
                      </c:pt>
                      <c:pt idx="703">
                        <c:v>6.18</c:v>
                      </c:pt>
                      <c:pt idx="704">
                        <c:v>6.06</c:v>
                      </c:pt>
                      <c:pt idx="705">
                        <c:v>5.85</c:v>
                      </c:pt>
                      <c:pt idx="706">
                        <c:v>5.7</c:v>
                      </c:pt>
                      <c:pt idx="707">
                        <c:v>5.24</c:v>
                      </c:pt>
                      <c:pt idx="708">
                        <c:v>5.04</c:v>
                      </c:pt>
                      <c:pt idx="709">
                        <c:v>4.58</c:v>
                      </c:pt>
                      <c:pt idx="710">
                        <c:v>4.28</c:v>
                      </c:pt>
                      <c:pt idx="711">
                        <c:v>4.08</c:v>
                      </c:pt>
                      <c:pt idx="712">
                        <c:v>4.12</c:v>
                      </c:pt>
                      <c:pt idx="713">
                        <c:v>4</c:v>
                      </c:pt>
                      <c:pt idx="714">
                        <c:v>3.9</c:v>
                      </c:pt>
                      <c:pt idx="715">
                        <c:v>3.66</c:v>
                      </c:pt>
                      <c:pt idx="716">
                        <c:v>3.45</c:v>
                      </c:pt>
                      <c:pt idx="717">
                        <c:v>3.68</c:v>
                      </c:pt>
                      <c:pt idx="718">
                        <c:v>3.97</c:v>
                      </c:pt>
                      <c:pt idx="719">
                        <c:v>3.78</c:v>
                      </c:pt>
                      <c:pt idx="720">
                        <c:v>3.32</c:v>
                      </c:pt>
                      <c:pt idx="721">
                        <c:v>3</c:v>
                      </c:pt>
                      <c:pt idx="722">
                        <c:v>2.78</c:v>
                      </c:pt>
                      <c:pt idx="723">
                        <c:v>2.66</c:v>
                      </c:pt>
                      <c:pt idx="724">
                        <c:v>2.6</c:v>
                      </c:pt>
                      <c:pt idx="725">
                        <c:v>2.4700000000000002</c:v>
                      </c:pt>
                      <c:pt idx="726">
                        <c:v>2.42</c:v>
                      </c:pt>
                      <c:pt idx="727">
                        <c:v>2.37</c:v>
                      </c:pt>
                      <c:pt idx="728">
                        <c:v>2.38</c:v>
                      </c:pt>
                      <c:pt idx="729">
                        <c:v>2.39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207-4427-8F15-19559700037F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DATOS!$Z$3:$Z$728</c15:sqref>
                        </c15:formulaRef>
                      </c:ext>
                    </c:extLst>
                    <c:numCache>
                      <c:formatCode>0.00</c:formatCode>
                      <c:ptCount val="726"/>
                      <c:pt idx="0">
                        <c:v>2.4</c:v>
                      </c:pt>
                      <c:pt idx="1">
                        <c:v>2.39</c:v>
                      </c:pt>
                      <c:pt idx="2">
                        <c:v>2.35</c:v>
                      </c:pt>
                      <c:pt idx="3">
                        <c:v>2.2799999999999998</c:v>
                      </c:pt>
                      <c:pt idx="4">
                        <c:v>2.1800000000000002</c:v>
                      </c:pt>
                      <c:pt idx="5">
                        <c:v>2.1</c:v>
                      </c:pt>
                      <c:pt idx="6">
                        <c:v>1.98</c:v>
                      </c:pt>
                      <c:pt idx="7">
                        <c:v>1.98</c:v>
                      </c:pt>
                      <c:pt idx="8">
                        <c:v>1.95</c:v>
                      </c:pt>
                      <c:pt idx="9">
                        <c:v>1.93</c:v>
                      </c:pt>
                      <c:pt idx="10">
                        <c:v>1.81</c:v>
                      </c:pt>
                      <c:pt idx="11">
                        <c:v>1.8</c:v>
                      </c:pt>
                      <c:pt idx="12">
                        <c:v>1.8</c:v>
                      </c:pt>
                      <c:pt idx="13">
                        <c:v>1.75</c:v>
                      </c:pt>
                      <c:pt idx="14">
                        <c:v>1.72</c:v>
                      </c:pt>
                      <c:pt idx="15">
                        <c:v>1.69</c:v>
                      </c:pt>
                      <c:pt idx="16">
                        <c:v>1.64</c:v>
                      </c:pt>
                      <c:pt idx="17">
                        <c:v>1.58</c:v>
                      </c:pt>
                      <c:pt idx="18">
                        <c:v>1.52</c:v>
                      </c:pt>
                      <c:pt idx="19">
                        <c:v>1.53</c:v>
                      </c:pt>
                      <c:pt idx="20">
                        <c:v>1.55</c:v>
                      </c:pt>
                      <c:pt idx="21">
                        <c:v>1.6</c:v>
                      </c:pt>
                      <c:pt idx="22">
                        <c:v>1.92</c:v>
                      </c:pt>
                      <c:pt idx="23">
                        <c:v>2.2400000000000002</c:v>
                      </c:pt>
                      <c:pt idx="24">
                        <c:v>2.02</c:v>
                      </c:pt>
                      <c:pt idx="25">
                        <c:v>1.8</c:v>
                      </c:pt>
                      <c:pt idx="26">
                        <c:v>1.62</c:v>
                      </c:pt>
                      <c:pt idx="27">
                        <c:v>1.55</c:v>
                      </c:pt>
                      <c:pt idx="28">
                        <c:v>1.5</c:v>
                      </c:pt>
                      <c:pt idx="29">
                        <c:v>1.47</c:v>
                      </c:pt>
                      <c:pt idx="30">
                        <c:v>1.47</c:v>
                      </c:pt>
                      <c:pt idx="31">
                        <c:v>1.51</c:v>
                      </c:pt>
                      <c:pt idx="32">
                        <c:v>1.54</c:v>
                      </c:pt>
                      <c:pt idx="33">
                        <c:v>1.5</c:v>
                      </c:pt>
                      <c:pt idx="34">
                        <c:v>1.51</c:v>
                      </c:pt>
                      <c:pt idx="35">
                        <c:v>1.6</c:v>
                      </c:pt>
                      <c:pt idx="36">
                        <c:v>1.62</c:v>
                      </c:pt>
                      <c:pt idx="37">
                        <c:v>1.78</c:v>
                      </c:pt>
                      <c:pt idx="38">
                        <c:v>2.48</c:v>
                      </c:pt>
                      <c:pt idx="39">
                        <c:v>2.78</c:v>
                      </c:pt>
                      <c:pt idx="40">
                        <c:v>2.52</c:v>
                      </c:pt>
                      <c:pt idx="41">
                        <c:v>2.78</c:v>
                      </c:pt>
                      <c:pt idx="42">
                        <c:v>3.24</c:v>
                      </c:pt>
                      <c:pt idx="43">
                        <c:v>3.28</c:v>
                      </c:pt>
                      <c:pt idx="44">
                        <c:v>3.1</c:v>
                      </c:pt>
                      <c:pt idx="45">
                        <c:v>2.9</c:v>
                      </c:pt>
                      <c:pt idx="46">
                        <c:v>2.31</c:v>
                      </c:pt>
                      <c:pt idx="47">
                        <c:v>2.0699999999999998</c:v>
                      </c:pt>
                      <c:pt idx="48">
                        <c:v>1.98</c:v>
                      </c:pt>
                      <c:pt idx="49">
                        <c:v>1.77</c:v>
                      </c:pt>
                      <c:pt idx="50">
                        <c:v>2.6</c:v>
                      </c:pt>
                      <c:pt idx="51">
                        <c:v>1.64</c:v>
                      </c:pt>
                      <c:pt idx="52">
                        <c:v>1.66</c:v>
                      </c:pt>
                      <c:pt idx="53">
                        <c:v>1.72</c:v>
                      </c:pt>
                      <c:pt idx="54">
                        <c:v>1.75</c:v>
                      </c:pt>
                      <c:pt idx="55">
                        <c:v>1.73</c:v>
                      </c:pt>
                      <c:pt idx="56">
                        <c:v>1.64</c:v>
                      </c:pt>
                      <c:pt idx="57">
                        <c:v>1.54</c:v>
                      </c:pt>
                      <c:pt idx="58">
                        <c:v>1.5</c:v>
                      </c:pt>
                      <c:pt idx="59">
                        <c:v>1.49</c:v>
                      </c:pt>
                      <c:pt idx="60">
                        <c:v>1.5</c:v>
                      </c:pt>
                      <c:pt idx="61">
                        <c:v>1.49</c:v>
                      </c:pt>
                      <c:pt idx="62">
                        <c:v>1.46</c:v>
                      </c:pt>
                      <c:pt idx="63">
                        <c:v>1.49</c:v>
                      </c:pt>
                      <c:pt idx="64">
                        <c:v>1.51</c:v>
                      </c:pt>
                      <c:pt idx="65">
                        <c:v>1.7</c:v>
                      </c:pt>
                      <c:pt idx="66">
                        <c:v>2.23</c:v>
                      </c:pt>
                      <c:pt idx="67">
                        <c:v>2.5099999999999998</c:v>
                      </c:pt>
                      <c:pt idx="68">
                        <c:v>2.25</c:v>
                      </c:pt>
                      <c:pt idx="69">
                        <c:v>2.0299999999999998</c:v>
                      </c:pt>
                      <c:pt idx="70">
                        <c:v>1.78</c:v>
                      </c:pt>
                      <c:pt idx="71">
                        <c:v>1.76</c:v>
                      </c:pt>
                      <c:pt idx="72">
                        <c:v>1.56</c:v>
                      </c:pt>
                      <c:pt idx="73">
                        <c:v>1.45</c:v>
                      </c:pt>
                      <c:pt idx="74">
                        <c:v>1.42</c:v>
                      </c:pt>
                      <c:pt idx="75">
                        <c:v>1.41</c:v>
                      </c:pt>
                      <c:pt idx="76">
                        <c:v>1.41</c:v>
                      </c:pt>
                      <c:pt idx="77">
                        <c:v>1.37</c:v>
                      </c:pt>
                      <c:pt idx="78">
                        <c:v>1.35</c:v>
                      </c:pt>
                      <c:pt idx="79">
                        <c:v>1.41</c:v>
                      </c:pt>
                      <c:pt idx="80">
                        <c:v>1.45</c:v>
                      </c:pt>
                      <c:pt idx="81">
                        <c:v>1.46</c:v>
                      </c:pt>
                      <c:pt idx="82">
                        <c:v>1.47</c:v>
                      </c:pt>
                      <c:pt idx="83">
                        <c:v>1.47</c:v>
                      </c:pt>
                      <c:pt idx="84">
                        <c:v>1.46</c:v>
                      </c:pt>
                      <c:pt idx="85">
                        <c:v>1.45</c:v>
                      </c:pt>
                      <c:pt idx="86">
                        <c:v>1.45</c:v>
                      </c:pt>
                      <c:pt idx="87">
                        <c:v>1.45</c:v>
                      </c:pt>
                      <c:pt idx="88">
                        <c:v>1.44</c:v>
                      </c:pt>
                      <c:pt idx="89">
                        <c:v>1.5</c:v>
                      </c:pt>
                      <c:pt idx="90">
                        <c:v>1.8</c:v>
                      </c:pt>
                      <c:pt idx="91">
                        <c:v>2</c:v>
                      </c:pt>
                      <c:pt idx="92">
                        <c:v>2.15</c:v>
                      </c:pt>
                      <c:pt idx="93">
                        <c:v>2.12</c:v>
                      </c:pt>
                      <c:pt idx="94">
                        <c:v>2.08</c:v>
                      </c:pt>
                      <c:pt idx="95">
                        <c:v>2.19</c:v>
                      </c:pt>
                      <c:pt idx="96">
                        <c:v>2.4</c:v>
                      </c:pt>
                      <c:pt idx="97">
                        <c:v>2.48</c:v>
                      </c:pt>
                      <c:pt idx="98">
                        <c:v>2.5099999999999998</c:v>
                      </c:pt>
                      <c:pt idx="99">
                        <c:v>2.4500000000000002</c:v>
                      </c:pt>
                      <c:pt idx="100">
                        <c:v>2.65</c:v>
                      </c:pt>
                      <c:pt idx="101">
                        <c:v>2.87</c:v>
                      </c:pt>
                      <c:pt idx="102">
                        <c:v>2.94</c:v>
                      </c:pt>
                      <c:pt idx="103">
                        <c:v>2.92</c:v>
                      </c:pt>
                      <c:pt idx="104">
                        <c:v>2.91</c:v>
                      </c:pt>
                      <c:pt idx="105">
                        <c:v>2.61</c:v>
                      </c:pt>
                      <c:pt idx="106">
                        <c:v>2.52</c:v>
                      </c:pt>
                      <c:pt idx="107">
                        <c:v>2.5099999999999998</c:v>
                      </c:pt>
                      <c:pt idx="108">
                        <c:v>2.88</c:v>
                      </c:pt>
                      <c:pt idx="109">
                        <c:v>2.9</c:v>
                      </c:pt>
                      <c:pt idx="110">
                        <c:v>2.68</c:v>
                      </c:pt>
                      <c:pt idx="111">
                        <c:v>2.4700000000000002</c:v>
                      </c:pt>
                      <c:pt idx="112">
                        <c:v>2.3199999999999998</c:v>
                      </c:pt>
                      <c:pt idx="113">
                        <c:v>2.4700000000000002</c:v>
                      </c:pt>
                      <c:pt idx="114">
                        <c:v>2.86</c:v>
                      </c:pt>
                      <c:pt idx="115">
                        <c:v>2.93</c:v>
                      </c:pt>
                      <c:pt idx="116">
                        <c:v>2.81</c:v>
                      </c:pt>
                      <c:pt idx="117">
                        <c:v>2.97</c:v>
                      </c:pt>
                      <c:pt idx="118">
                        <c:v>3.18</c:v>
                      </c:pt>
                      <c:pt idx="119">
                        <c:v>3.04</c:v>
                      </c:pt>
                      <c:pt idx="120">
                        <c:v>3.04</c:v>
                      </c:pt>
                      <c:pt idx="121">
                        <c:v>3.1</c:v>
                      </c:pt>
                      <c:pt idx="122">
                        <c:v>3.15</c:v>
                      </c:pt>
                      <c:pt idx="123">
                        <c:v>2.98</c:v>
                      </c:pt>
                      <c:pt idx="124">
                        <c:v>2.67</c:v>
                      </c:pt>
                      <c:pt idx="125">
                        <c:v>2.44</c:v>
                      </c:pt>
                      <c:pt idx="126">
                        <c:v>2.2200000000000002</c:v>
                      </c:pt>
                      <c:pt idx="127">
                        <c:v>2.15</c:v>
                      </c:pt>
                      <c:pt idx="128">
                        <c:v>2.0499999999999998</c:v>
                      </c:pt>
                      <c:pt idx="129">
                        <c:v>2.0299999999999998</c:v>
                      </c:pt>
                      <c:pt idx="130">
                        <c:v>1.94</c:v>
                      </c:pt>
                      <c:pt idx="131">
                        <c:v>1.8</c:v>
                      </c:pt>
                      <c:pt idx="132">
                        <c:v>1.72</c:v>
                      </c:pt>
                      <c:pt idx="133">
                        <c:v>1.74</c:v>
                      </c:pt>
                      <c:pt idx="134">
                        <c:v>1.75</c:v>
                      </c:pt>
                      <c:pt idx="135">
                        <c:v>1.72</c:v>
                      </c:pt>
                      <c:pt idx="136">
                        <c:v>1.74</c:v>
                      </c:pt>
                      <c:pt idx="137">
                        <c:v>1.73</c:v>
                      </c:pt>
                      <c:pt idx="138">
                        <c:v>1.71</c:v>
                      </c:pt>
                      <c:pt idx="139">
                        <c:v>1.58</c:v>
                      </c:pt>
                      <c:pt idx="140">
                        <c:v>1.47</c:v>
                      </c:pt>
                      <c:pt idx="141">
                        <c:v>1.43</c:v>
                      </c:pt>
                      <c:pt idx="142">
                        <c:v>1.37</c:v>
                      </c:pt>
                      <c:pt idx="143">
                        <c:v>1.35</c:v>
                      </c:pt>
                      <c:pt idx="144">
                        <c:v>1.4</c:v>
                      </c:pt>
                      <c:pt idx="145">
                        <c:v>1.79</c:v>
                      </c:pt>
                      <c:pt idx="146">
                        <c:v>1.98</c:v>
                      </c:pt>
                      <c:pt idx="147">
                        <c:v>1.98</c:v>
                      </c:pt>
                      <c:pt idx="148">
                        <c:v>3.14</c:v>
                      </c:pt>
                      <c:pt idx="149">
                        <c:v>3.2</c:v>
                      </c:pt>
                      <c:pt idx="150">
                        <c:v>2.94</c:v>
                      </c:pt>
                      <c:pt idx="151">
                        <c:v>2.98</c:v>
                      </c:pt>
                      <c:pt idx="152">
                        <c:v>3.06</c:v>
                      </c:pt>
                      <c:pt idx="153">
                        <c:v>2.08</c:v>
                      </c:pt>
                      <c:pt idx="154">
                        <c:v>3.01</c:v>
                      </c:pt>
                      <c:pt idx="155">
                        <c:v>2.71</c:v>
                      </c:pt>
                      <c:pt idx="156">
                        <c:v>2.48</c:v>
                      </c:pt>
                      <c:pt idx="157">
                        <c:v>2.46</c:v>
                      </c:pt>
                      <c:pt idx="158">
                        <c:v>2.36</c:v>
                      </c:pt>
                      <c:pt idx="159">
                        <c:v>2.2999999999999998</c:v>
                      </c:pt>
                      <c:pt idx="160">
                        <c:v>2.2599999999999998</c:v>
                      </c:pt>
                      <c:pt idx="161">
                        <c:v>2.2000000000000002</c:v>
                      </c:pt>
                      <c:pt idx="162">
                        <c:v>2.16</c:v>
                      </c:pt>
                      <c:pt idx="163">
                        <c:v>2.4</c:v>
                      </c:pt>
                      <c:pt idx="164">
                        <c:v>2.4</c:v>
                      </c:pt>
                      <c:pt idx="165">
                        <c:v>2.2799999999999998</c:v>
                      </c:pt>
                      <c:pt idx="166">
                        <c:v>2.2200000000000002</c:v>
                      </c:pt>
                      <c:pt idx="167">
                        <c:v>2.1800000000000002</c:v>
                      </c:pt>
                      <c:pt idx="168">
                        <c:v>2.2200000000000002</c:v>
                      </c:pt>
                      <c:pt idx="169">
                        <c:v>2.2999999999999998</c:v>
                      </c:pt>
                      <c:pt idx="170">
                        <c:v>2.2599999999999998</c:v>
                      </c:pt>
                      <c:pt idx="171">
                        <c:v>2.2799999999999998</c:v>
                      </c:pt>
                      <c:pt idx="172">
                        <c:v>2.2999999999999998</c:v>
                      </c:pt>
                      <c:pt idx="173">
                        <c:v>2.37</c:v>
                      </c:pt>
                      <c:pt idx="174">
                        <c:v>2.6</c:v>
                      </c:pt>
                      <c:pt idx="175">
                        <c:v>2.94</c:v>
                      </c:pt>
                      <c:pt idx="176">
                        <c:v>3.02</c:v>
                      </c:pt>
                      <c:pt idx="177">
                        <c:v>2.88</c:v>
                      </c:pt>
                      <c:pt idx="178">
                        <c:v>2.7</c:v>
                      </c:pt>
                      <c:pt idx="179">
                        <c:v>2.99</c:v>
                      </c:pt>
                      <c:pt idx="180">
                        <c:v>2.58</c:v>
                      </c:pt>
                      <c:pt idx="181">
                        <c:v>2.4</c:v>
                      </c:pt>
                      <c:pt idx="182">
                        <c:v>2.35</c:v>
                      </c:pt>
                      <c:pt idx="183">
                        <c:v>2.29</c:v>
                      </c:pt>
                      <c:pt idx="184">
                        <c:v>2.27</c:v>
                      </c:pt>
                      <c:pt idx="185">
                        <c:v>2.34</c:v>
                      </c:pt>
                      <c:pt idx="186">
                        <c:v>2.21</c:v>
                      </c:pt>
                      <c:pt idx="187">
                        <c:v>2.2400000000000002</c:v>
                      </c:pt>
                      <c:pt idx="188">
                        <c:v>2.2000000000000002</c:v>
                      </c:pt>
                      <c:pt idx="189">
                        <c:v>2.2400000000000002</c:v>
                      </c:pt>
                      <c:pt idx="190">
                        <c:v>2.16</c:v>
                      </c:pt>
                      <c:pt idx="191">
                        <c:v>2.08</c:v>
                      </c:pt>
                      <c:pt idx="192">
                        <c:v>2.04</c:v>
                      </c:pt>
                      <c:pt idx="193">
                        <c:v>2.1</c:v>
                      </c:pt>
                      <c:pt idx="194">
                        <c:v>2.08</c:v>
                      </c:pt>
                      <c:pt idx="195">
                        <c:v>1.88</c:v>
                      </c:pt>
                      <c:pt idx="196">
                        <c:v>1.77</c:v>
                      </c:pt>
                      <c:pt idx="197">
                        <c:v>1.78</c:v>
                      </c:pt>
                      <c:pt idx="198">
                        <c:v>1.8</c:v>
                      </c:pt>
                      <c:pt idx="199">
                        <c:v>2.37</c:v>
                      </c:pt>
                      <c:pt idx="200">
                        <c:v>2.56</c:v>
                      </c:pt>
                      <c:pt idx="201">
                        <c:v>2.41</c:v>
                      </c:pt>
                      <c:pt idx="202">
                        <c:v>2.36</c:v>
                      </c:pt>
                      <c:pt idx="203">
                        <c:v>2.6</c:v>
                      </c:pt>
                      <c:pt idx="204">
                        <c:v>3.54</c:v>
                      </c:pt>
                      <c:pt idx="205">
                        <c:v>3.6</c:v>
                      </c:pt>
                      <c:pt idx="206">
                        <c:v>3.4</c:v>
                      </c:pt>
                      <c:pt idx="207">
                        <c:v>4.5</c:v>
                      </c:pt>
                      <c:pt idx="208">
                        <c:v>4.78</c:v>
                      </c:pt>
                      <c:pt idx="209">
                        <c:v>4.66</c:v>
                      </c:pt>
                      <c:pt idx="210">
                        <c:v>4.7</c:v>
                      </c:pt>
                      <c:pt idx="211">
                        <c:v>4.8600000000000003</c:v>
                      </c:pt>
                      <c:pt idx="212">
                        <c:v>4.79</c:v>
                      </c:pt>
                      <c:pt idx="213">
                        <c:v>4.8600000000000003</c:v>
                      </c:pt>
                      <c:pt idx="214">
                        <c:v>5.03</c:v>
                      </c:pt>
                      <c:pt idx="215">
                        <c:v>4.95</c:v>
                      </c:pt>
                      <c:pt idx="216">
                        <c:v>4.5999999999999996</c:v>
                      </c:pt>
                      <c:pt idx="217">
                        <c:v>4.54</c:v>
                      </c:pt>
                      <c:pt idx="218">
                        <c:v>4.5999999999999996</c:v>
                      </c:pt>
                      <c:pt idx="219">
                        <c:v>4.32</c:v>
                      </c:pt>
                      <c:pt idx="220">
                        <c:v>4.1399999999999997</c:v>
                      </c:pt>
                      <c:pt idx="221">
                        <c:v>4.88</c:v>
                      </c:pt>
                      <c:pt idx="222">
                        <c:v>5.8</c:v>
                      </c:pt>
                      <c:pt idx="223">
                        <c:v>6.2</c:v>
                      </c:pt>
                      <c:pt idx="224">
                        <c:v>6.1</c:v>
                      </c:pt>
                      <c:pt idx="225">
                        <c:v>5.93</c:v>
                      </c:pt>
                      <c:pt idx="226">
                        <c:v>5.73</c:v>
                      </c:pt>
                      <c:pt idx="227">
                        <c:v>5.58</c:v>
                      </c:pt>
                      <c:pt idx="228">
                        <c:v>5.4</c:v>
                      </c:pt>
                      <c:pt idx="229">
                        <c:v>5.24</c:v>
                      </c:pt>
                      <c:pt idx="230">
                        <c:v>5.04</c:v>
                      </c:pt>
                      <c:pt idx="231">
                        <c:v>5.04</c:v>
                      </c:pt>
                      <c:pt idx="232">
                        <c:v>5</c:v>
                      </c:pt>
                      <c:pt idx="233">
                        <c:v>4.7699999999999996</c:v>
                      </c:pt>
                      <c:pt idx="234">
                        <c:v>4.74</c:v>
                      </c:pt>
                      <c:pt idx="235">
                        <c:v>4.66</c:v>
                      </c:pt>
                      <c:pt idx="236">
                        <c:v>4.5</c:v>
                      </c:pt>
                      <c:pt idx="237">
                        <c:v>4.28</c:v>
                      </c:pt>
                      <c:pt idx="238">
                        <c:v>4.16</c:v>
                      </c:pt>
                      <c:pt idx="239">
                        <c:v>4.13</c:v>
                      </c:pt>
                      <c:pt idx="240">
                        <c:v>4.0999999999999996</c:v>
                      </c:pt>
                      <c:pt idx="241">
                        <c:v>3.96</c:v>
                      </c:pt>
                      <c:pt idx="242">
                        <c:v>3.85</c:v>
                      </c:pt>
                      <c:pt idx="243">
                        <c:v>3.82</c:v>
                      </c:pt>
                      <c:pt idx="244">
                        <c:v>3.8</c:v>
                      </c:pt>
                      <c:pt idx="245">
                        <c:v>3.75</c:v>
                      </c:pt>
                      <c:pt idx="246">
                        <c:v>3.63</c:v>
                      </c:pt>
                      <c:pt idx="247">
                        <c:v>3.44</c:v>
                      </c:pt>
                      <c:pt idx="248">
                        <c:v>3.35</c:v>
                      </c:pt>
                      <c:pt idx="249">
                        <c:v>3.3</c:v>
                      </c:pt>
                      <c:pt idx="250">
                        <c:v>3.34</c:v>
                      </c:pt>
                      <c:pt idx="251">
                        <c:v>3.28</c:v>
                      </c:pt>
                      <c:pt idx="252">
                        <c:v>3.24</c:v>
                      </c:pt>
                      <c:pt idx="253">
                        <c:v>3.22</c:v>
                      </c:pt>
                      <c:pt idx="254">
                        <c:v>3.26</c:v>
                      </c:pt>
                      <c:pt idx="255">
                        <c:v>3.38</c:v>
                      </c:pt>
                      <c:pt idx="256">
                        <c:v>3.54</c:v>
                      </c:pt>
                      <c:pt idx="257">
                        <c:v>3.48</c:v>
                      </c:pt>
                      <c:pt idx="258">
                        <c:v>3.5</c:v>
                      </c:pt>
                      <c:pt idx="259">
                        <c:v>3.6</c:v>
                      </c:pt>
                      <c:pt idx="260">
                        <c:v>3.4</c:v>
                      </c:pt>
                      <c:pt idx="261">
                        <c:v>3.34</c:v>
                      </c:pt>
                      <c:pt idx="262">
                        <c:v>3.32</c:v>
                      </c:pt>
                      <c:pt idx="263">
                        <c:v>3.33</c:v>
                      </c:pt>
                      <c:pt idx="264">
                        <c:v>3.3</c:v>
                      </c:pt>
                      <c:pt idx="265">
                        <c:v>3.21</c:v>
                      </c:pt>
                      <c:pt idx="266">
                        <c:v>3.24</c:v>
                      </c:pt>
                      <c:pt idx="267">
                        <c:v>3.28</c:v>
                      </c:pt>
                      <c:pt idx="268">
                        <c:v>3.28</c:v>
                      </c:pt>
                      <c:pt idx="269">
                        <c:v>3.18</c:v>
                      </c:pt>
                      <c:pt idx="270">
                        <c:v>3.11</c:v>
                      </c:pt>
                      <c:pt idx="271">
                        <c:v>3.18</c:v>
                      </c:pt>
                      <c:pt idx="272">
                        <c:v>3.11</c:v>
                      </c:pt>
                      <c:pt idx="273">
                        <c:v>3.02</c:v>
                      </c:pt>
                      <c:pt idx="274">
                        <c:v>3.02</c:v>
                      </c:pt>
                      <c:pt idx="275">
                        <c:v>3.02</c:v>
                      </c:pt>
                      <c:pt idx="276">
                        <c:v>3.45</c:v>
                      </c:pt>
                      <c:pt idx="277">
                        <c:v>3.96</c:v>
                      </c:pt>
                      <c:pt idx="278">
                        <c:v>3.88</c:v>
                      </c:pt>
                      <c:pt idx="279">
                        <c:v>3.82</c:v>
                      </c:pt>
                      <c:pt idx="280">
                        <c:v>3.87</c:v>
                      </c:pt>
                      <c:pt idx="281">
                        <c:v>3.81</c:v>
                      </c:pt>
                      <c:pt idx="282">
                        <c:v>4.3</c:v>
                      </c:pt>
                      <c:pt idx="283">
                        <c:v>3.98</c:v>
                      </c:pt>
                      <c:pt idx="284">
                        <c:v>3.6</c:v>
                      </c:pt>
                      <c:pt idx="285">
                        <c:v>3.42</c:v>
                      </c:pt>
                      <c:pt idx="286">
                        <c:v>3.43</c:v>
                      </c:pt>
                      <c:pt idx="287">
                        <c:v>3.39</c:v>
                      </c:pt>
                      <c:pt idx="288">
                        <c:v>3.37</c:v>
                      </c:pt>
                      <c:pt idx="289">
                        <c:v>3.05</c:v>
                      </c:pt>
                      <c:pt idx="290">
                        <c:v>3.02</c:v>
                      </c:pt>
                      <c:pt idx="291">
                        <c:v>3.09</c:v>
                      </c:pt>
                      <c:pt idx="292">
                        <c:v>3.09</c:v>
                      </c:pt>
                      <c:pt idx="293">
                        <c:v>3.09</c:v>
                      </c:pt>
                      <c:pt idx="294">
                        <c:v>3.09</c:v>
                      </c:pt>
                      <c:pt idx="295">
                        <c:v>3.12</c:v>
                      </c:pt>
                      <c:pt idx="296">
                        <c:v>3.16</c:v>
                      </c:pt>
                      <c:pt idx="297">
                        <c:v>3.14</c:v>
                      </c:pt>
                      <c:pt idx="298">
                        <c:v>3.14</c:v>
                      </c:pt>
                      <c:pt idx="299">
                        <c:v>3.16</c:v>
                      </c:pt>
                      <c:pt idx="300">
                        <c:v>3.13</c:v>
                      </c:pt>
                      <c:pt idx="301">
                        <c:v>3.1</c:v>
                      </c:pt>
                      <c:pt idx="302">
                        <c:v>3.08</c:v>
                      </c:pt>
                      <c:pt idx="303">
                        <c:v>3.03</c:v>
                      </c:pt>
                      <c:pt idx="304">
                        <c:v>2.86</c:v>
                      </c:pt>
                      <c:pt idx="305">
                        <c:v>3.16</c:v>
                      </c:pt>
                      <c:pt idx="306">
                        <c:v>3.26</c:v>
                      </c:pt>
                      <c:pt idx="307">
                        <c:v>3.15</c:v>
                      </c:pt>
                      <c:pt idx="308">
                        <c:v>3.18</c:v>
                      </c:pt>
                      <c:pt idx="309">
                        <c:v>3.38</c:v>
                      </c:pt>
                      <c:pt idx="310">
                        <c:v>3.58</c:v>
                      </c:pt>
                      <c:pt idx="311">
                        <c:v>3.75</c:v>
                      </c:pt>
                      <c:pt idx="312">
                        <c:v>3.9</c:v>
                      </c:pt>
                      <c:pt idx="313">
                        <c:v>3.96</c:v>
                      </c:pt>
                      <c:pt idx="314">
                        <c:v>4.13</c:v>
                      </c:pt>
                      <c:pt idx="315">
                        <c:v>4.26</c:v>
                      </c:pt>
                      <c:pt idx="316">
                        <c:v>4.18</c:v>
                      </c:pt>
                      <c:pt idx="317">
                        <c:v>4.12</c:v>
                      </c:pt>
                      <c:pt idx="318">
                        <c:v>4.28</c:v>
                      </c:pt>
                      <c:pt idx="319">
                        <c:v>4.07</c:v>
                      </c:pt>
                      <c:pt idx="320">
                        <c:v>3.89</c:v>
                      </c:pt>
                      <c:pt idx="321">
                        <c:v>3.61</c:v>
                      </c:pt>
                      <c:pt idx="322">
                        <c:v>3.38</c:v>
                      </c:pt>
                      <c:pt idx="323">
                        <c:v>3.09</c:v>
                      </c:pt>
                      <c:pt idx="324">
                        <c:v>3.12</c:v>
                      </c:pt>
                      <c:pt idx="325">
                        <c:v>3.09</c:v>
                      </c:pt>
                      <c:pt idx="326">
                        <c:v>3.02</c:v>
                      </c:pt>
                      <c:pt idx="327">
                        <c:v>3.04</c:v>
                      </c:pt>
                      <c:pt idx="328">
                        <c:v>3.12</c:v>
                      </c:pt>
                      <c:pt idx="329">
                        <c:v>3.15</c:v>
                      </c:pt>
                      <c:pt idx="330">
                        <c:v>3.08</c:v>
                      </c:pt>
                      <c:pt idx="331">
                        <c:v>3.26</c:v>
                      </c:pt>
                      <c:pt idx="332">
                        <c:v>3.46</c:v>
                      </c:pt>
                      <c:pt idx="333">
                        <c:v>3.2</c:v>
                      </c:pt>
                      <c:pt idx="334">
                        <c:v>3.32</c:v>
                      </c:pt>
                      <c:pt idx="335">
                        <c:v>3.8</c:v>
                      </c:pt>
                      <c:pt idx="336">
                        <c:v>4.4000000000000004</c:v>
                      </c:pt>
                      <c:pt idx="337">
                        <c:v>4.62</c:v>
                      </c:pt>
                      <c:pt idx="338">
                        <c:v>4.9800000000000004</c:v>
                      </c:pt>
                      <c:pt idx="339">
                        <c:v>4.8499999999999996</c:v>
                      </c:pt>
                      <c:pt idx="340">
                        <c:v>4.7</c:v>
                      </c:pt>
                      <c:pt idx="341">
                        <c:v>4.4800000000000004</c:v>
                      </c:pt>
                      <c:pt idx="342">
                        <c:v>4.25</c:v>
                      </c:pt>
                      <c:pt idx="343">
                        <c:v>4</c:v>
                      </c:pt>
                      <c:pt idx="344">
                        <c:v>3.95</c:v>
                      </c:pt>
                      <c:pt idx="345">
                        <c:v>3.82</c:v>
                      </c:pt>
                      <c:pt idx="346">
                        <c:v>3.5</c:v>
                      </c:pt>
                      <c:pt idx="347">
                        <c:v>3.32</c:v>
                      </c:pt>
                      <c:pt idx="348">
                        <c:v>3.26</c:v>
                      </c:pt>
                      <c:pt idx="349">
                        <c:v>3.2</c:v>
                      </c:pt>
                      <c:pt idx="350">
                        <c:v>3.14</c:v>
                      </c:pt>
                      <c:pt idx="351">
                        <c:v>3.08</c:v>
                      </c:pt>
                      <c:pt idx="352">
                        <c:v>3.03</c:v>
                      </c:pt>
                      <c:pt idx="353">
                        <c:v>3.01</c:v>
                      </c:pt>
                      <c:pt idx="354">
                        <c:v>2.95</c:v>
                      </c:pt>
                      <c:pt idx="355">
                        <c:v>2.82</c:v>
                      </c:pt>
                      <c:pt idx="356">
                        <c:v>2.72</c:v>
                      </c:pt>
                      <c:pt idx="357">
                        <c:v>2.7</c:v>
                      </c:pt>
                      <c:pt idx="358">
                        <c:v>2.65</c:v>
                      </c:pt>
                      <c:pt idx="359">
                        <c:v>2.63</c:v>
                      </c:pt>
                      <c:pt idx="360">
                        <c:v>2.6</c:v>
                      </c:pt>
                      <c:pt idx="361">
                        <c:v>2.61</c:v>
                      </c:pt>
                      <c:pt idx="362">
                        <c:v>2.56</c:v>
                      </c:pt>
                      <c:pt idx="363">
                        <c:v>2.7</c:v>
                      </c:pt>
                      <c:pt idx="364">
                        <c:v>2.7</c:v>
                      </c:pt>
                      <c:pt idx="365">
                        <c:v>2.65</c:v>
                      </c:pt>
                      <c:pt idx="366">
                        <c:v>2.72</c:v>
                      </c:pt>
                      <c:pt idx="367">
                        <c:v>2.52</c:v>
                      </c:pt>
                      <c:pt idx="368">
                        <c:v>2.4700000000000002</c:v>
                      </c:pt>
                      <c:pt idx="369">
                        <c:v>2.39</c:v>
                      </c:pt>
                      <c:pt idx="370">
                        <c:v>2.2799999999999998</c:v>
                      </c:pt>
                      <c:pt idx="371">
                        <c:v>2.34</c:v>
                      </c:pt>
                      <c:pt idx="372">
                        <c:v>2.4</c:v>
                      </c:pt>
                      <c:pt idx="373">
                        <c:v>2.4900000000000002</c:v>
                      </c:pt>
                      <c:pt idx="374">
                        <c:v>2.42</c:v>
                      </c:pt>
                      <c:pt idx="375">
                        <c:v>2.5</c:v>
                      </c:pt>
                      <c:pt idx="376">
                        <c:v>2.44</c:v>
                      </c:pt>
                      <c:pt idx="377">
                        <c:v>2.37</c:v>
                      </c:pt>
                      <c:pt idx="378">
                        <c:v>2.46</c:v>
                      </c:pt>
                      <c:pt idx="379">
                        <c:v>2.2799999999999998</c:v>
                      </c:pt>
                      <c:pt idx="380">
                        <c:v>2.17</c:v>
                      </c:pt>
                      <c:pt idx="381">
                        <c:v>2.11</c:v>
                      </c:pt>
                      <c:pt idx="382">
                        <c:v>2.1800000000000002</c:v>
                      </c:pt>
                      <c:pt idx="383">
                        <c:v>2.1800000000000002</c:v>
                      </c:pt>
                      <c:pt idx="384">
                        <c:v>2.67</c:v>
                      </c:pt>
                      <c:pt idx="385">
                        <c:v>2.66</c:v>
                      </c:pt>
                      <c:pt idx="386">
                        <c:v>2.64</c:v>
                      </c:pt>
                      <c:pt idx="387">
                        <c:v>2.4700000000000002</c:v>
                      </c:pt>
                      <c:pt idx="388">
                        <c:v>2.52</c:v>
                      </c:pt>
                      <c:pt idx="389">
                        <c:v>2.56</c:v>
                      </c:pt>
                      <c:pt idx="390">
                        <c:v>2.66</c:v>
                      </c:pt>
                      <c:pt idx="391">
                        <c:v>2.59</c:v>
                      </c:pt>
                      <c:pt idx="392">
                        <c:v>2.48</c:v>
                      </c:pt>
                      <c:pt idx="393">
                        <c:v>2.33</c:v>
                      </c:pt>
                      <c:pt idx="394">
                        <c:v>2.16</c:v>
                      </c:pt>
                      <c:pt idx="395">
                        <c:v>2.0499999999999998</c:v>
                      </c:pt>
                      <c:pt idx="396">
                        <c:v>1.94</c:v>
                      </c:pt>
                      <c:pt idx="397">
                        <c:v>2.15</c:v>
                      </c:pt>
                      <c:pt idx="398">
                        <c:v>2.3199999999999998</c:v>
                      </c:pt>
                      <c:pt idx="399">
                        <c:v>2.21</c:v>
                      </c:pt>
                      <c:pt idx="400">
                        <c:v>2.12</c:v>
                      </c:pt>
                      <c:pt idx="401">
                        <c:v>2.02</c:v>
                      </c:pt>
                      <c:pt idx="402">
                        <c:v>1.96</c:v>
                      </c:pt>
                      <c:pt idx="403">
                        <c:v>1.84</c:v>
                      </c:pt>
                      <c:pt idx="404">
                        <c:v>1.78</c:v>
                      </c:pt>
                      <c:pt idx="405">
                        <c:v>1.67</c:v>
                      </c:pt>
                      <c:pt idx="406">
                        <c:v>1.69</c:v>
                      </c:pt>
                      <c:pt idx="407">
                        <c:v>1.58</c:v>
                      </c:pt>
                      <c:pt idx="408">
                        <c:v>1.52</c:v>
                      </c:pt>
                      <c:pt idx="409">
                        <c:v>1.58</c:v>
                      </c:pt>
                      <c:pt idx="410">
                        <c:v>1.46</c:v>
                      </c:pt>
                      <c:pt idx="411">
                        <c:v>1.47</c:v>
                      </c:pt>
                      <c:pt idx="412">
                        <c:v>1.55</c:v>
                      </c:pt>
                      <c:pt idx="413">
                        <c:v>1.58</c:v>
                      </c:pt>
                      <c:pt idx="414">
                        <c:v>1.63</c:v>
                      </c:pt>
                      <c:pt idx="415">
                        <c:v>1.69</c:v>
                      </c:pt>
                      <c:pt idx="416">
                        <c:v>1.75</c:v>
                      </c:pt>
                      <c:pt idx="417">
                        <c:v>1.8</c:v>
                      </c:pt>
                      <c:pt idx="418">
                        <c:v>1.72</c:v>
                      </c:pt>
                      <c:pt idx="419">
                        <c:v>1.64</c:v>
                      </c:pt>
                      <c:pt idx="420">
                        <c:v>1.66</c:v>
                      </c:pt>
                      <c:pt idx="421">
                        <c:v>1.66</c:v>
                      </c:pt>
                      <c:pt idx="422">
                        <c:v>1.64</c:v>
                      </c:pt>
                      <c:pt idx="423">
                        <c:v>1.75</c:v>
                      </c:pt>
                      <c:pt idx="424">
                        <c:v>1.9</c:v>
                      </c:pt>
                      <c:pt idx="425">
                        <c:v>2</c:v>
                      </c:pt>
                      <c:pt idx="426">
                        <c:v>1.9</c:v>
                      </c:pt>
                      <c:pt idx="427">
                        <c:v>1.92</c:v>
                      </c:pt>
                      <c:pt idx="428">
                        <c:v>1.98</c:v>
                      </c:pt>
                      <c:pt idx="429">
                        <c:v>2.15</c:v>
                      </c:pt>
                      <c:pt idx="430">
                        <c:v>2.23</c:v>
                      </c:pt>
                      <c:pt idx="431">
                        <c:v>2.2400000000000002</c:v>
                      </c:pt>
                      <c:pt idx="432">
                        <c:v>2.2000000000000002</c:v>
                      </c:pt>
                      <c:pt idx="433">
                        <c:v>2.12</c:v>
                      </c:pt>
                      <c:pt idx="434">
                        <c:v>2.0499999999999998</c:v>
                      </c:pt>
                      <c:pt idx="435">
                        <c:v>1.86</c:v>
                      </c:pt>
                      <c:pt idx="436">
                        <c:v>1.68</c:v>
                      </c:pt>
                      <c:pt idx="437">
                        <c:v>1.67</c:v>
                      </c:pt>
                      <c:pt idx="438">
                        <c:v>1.63</c:v>
                      </c:pt>
                      <c:pt idx="439">
                        <c:v>1.59</c:v>
                      </c:pt>
                      <c:pt idx="440">
                        <c:v>1.79</c:v>
                      </c:pt>
                      <c:pt idx="441">
                        <c:v>1.94</c:v>
                      </c:pt>
                      <c:pt idx="442">
                        <c:v>1.78</c:v>
                      </c:pt>
                      <c:pt idx="443">
                        <c:v>1.8</c:v>
                      </c:pt>
                      <c:pt idx="444">
                        <c:v>1.85</c:v>
                      </c:pt>
                      <c:pt idx="445">
                        <c:v>1.95</c:v>
                      </c:pt>
                      <c:pt idx="446">
                        <c:v>1.85</c:v>
                      </c:pt>
                      <c:pt idx="447">
                        <c:v>1.8</c:v>
                      </c:pt>
                      <c:pt idx="448">
                        <c:v>1.7</c:v>
                      </c:pt>
                      <c:pt idx="449">
                        <c:v>1.6</c:v>
                      </c:pt>
                      <c:pt idx="450">
                        <c:v>1.61</c:v>
                      </c:pt>
                      <c:pt idx="451">
                        <c:v>1.55</c:v>
                      </c:pt>
                      <c:pt idx="452">
                        <c:v>1.5</c:v>
                      </c:pt>
                      <c:pt idx="453">
                        <c:v>1.48</c:v>
                      </c:pt>
                      <c:pt idx="454">
                        <c:v>1.46</c:v>
                      </c:pt>
                      <c:pt idx="455">
                        <c:v>1.4</c:v>
                      </c:pt>
                      <c:pt idx="456">
                        <c:v>1.42</c:v>
                      </c:pt>
                      <c:pt idx="457">
                        <c:v>1.43</c:v>
                      </c:pt>
                      <c:pt idx="458">
                        <c:v>1.42</c:v>
                      </c:pt>
                      <c:pt idx="459">
                        <c:v>1.49</c:v>
                      </c:pt>
                      <c:pt idx="460">
                        <c:v>1.44</c:v>
                      </c:pt>
                      <c:pt idx="461">
                        <c:v>1.42</c:v>
                      </c:pt>
                      <c:pt idx="462">
                        <c:v>1.4</c:v>
                      </c:pt>
                      <c:pt idx="463">
                        <c:v>1.43</c:v>
                      </c:pt>
                      <c:pt idx="464">
                        <c:v>1.49</c:v>
                      </c:pt>
                      <c:pt idx="465">
                        <c:v>1.49</c:v>
                      </c:pt>
                      <c:pt idx="466">
                        <c:v>1.42</c:v>
                      </c:pt>
                      <c:pt idx="467">
                        <c:v>1.48</c:v>
                      </c:pt>
                      <c:pt idx="468">
                        <c:v>2.16</c:v>
                      </c:pt>
                      <c:pt idx="469">
                        <c:v>1.94</c:v>
                      </c:pt>
                      <c:pt idx="470">
                        <c:v>1.88</c:v>
                      </c:pt>
                      <c:pt idx="471">
                        <c:v>1.87</c:v>
                      </c:pt>
                      <c:pt idx="472">
                        <c:v>1.87</c:v>
                      </c:pt>
                      <c:pt idx="473">
                        <c:v>1.83</c:v>
                      </c:pt>
                      <c:pt idx="474">
                        <c:v>1.71</c:v>
                      </c:pt>
                      <c:pt idx="475">
                        <c:v>1.66</c:v>
                      </c:pt>
                      <c:pt idx="476">
                        <c:v>1.62</c:v>
                      </c:pt>
                      <c:pt idx="477">
                        <c:v>1.65</c:v>
                      </c:pt>
                      <c:pt idx="478">
                        <c:v>1.65</c:v>
                      </c:pt>
                      <c:pt idx="479">
                        <c:v>1.63</c:v>
                      </c:pt>
                      <c:pt idx="480">
                        <c:v>1.61</c:v>
                      </c:pt>
                      <c:pt idx="481">
                        <c:v>1.59</c:v>
                      </c:pt>
                      <c:pt idx="482">
                        <c:v>1.58</c:v>
                      </c:pt>
                      <c:pt idx="483">
                        <c:v>1.57</c:v>
                      </c:pt>
                      <c:pt idx="484">
                        <c:v>1.56</c:v>
                      </c:pt>
                      <c:pt idx="485">
                        <c:v>1.55</c:v>
                      </c:pt>
                      <c:pt idx="486">
                        <c:v>1.54</c:v>
                      </c:pt>
                      <c:pt idx="487">
                        <c:v>1.5</c:v>
                      </c:pt>
                      <c:pt idx="488">
                        <c:v>1.56</c:v>
                      </c:pt>
                      <c:pt idx="489">
                        <c:v>1.47</c:v>
                      </c:pt>
                      <c:pt idx="490">
                        <c:v>1.47</c:v>
                      </c:pt>
                      <c:pt idx="491">
                        <c:v>1.36</c:v>
                      </c:pt>
                      <c:pt idx="492">
                        <c:v>1.38</c:v>
                      </c:pt>
                      <c:pt idx="493">
                        <c:v>1.36</c:v>
                      </c:pt>
                      <c:pt idx="494">
                        <c:v>1.33</c:v>
                      </c:pt>
                      <c:pt idx="495">
                        <c:v>1.3</c:v>
                      </c:pt>
                      <c:pt idx="496">
                        <c:v>1.41</c:v>
                      </c:pt>
                      <c:pt idx="497">
                        <c:v>1.37</c:v>
                      </c:pt>
                      <c:pt idx="498">
                        <c:v>1.36</c:v>
                      </c:pt>
                      <c:pt idx="499">
                        <c:v>1.38</c:v>
                      </c:pt>
                      <c:pt idx="500">
                        <c:v>1.42</c:v>
                      </c:pt>
                      <c:pt idx="501">
                        <c:v>1.4</c:v>
                      </c:pt>
                      <c:pt idx="502">
                        <c:v>1.46</c:v>
                      </c:pt>
                      <c:pt idx="503">
                        <c:v>1.53</c:v>
                      </c:pt>
                      <c:pt idx="504">
                        <c:v>1.62</c:v>
                      </c:pt>
                      <c:pt idx="505">
                        <c:v>1.65</c:v>
                      </c:pt>
                      <c:pt idx="506">
                        <c:v>1.64</c:v>
                      </c:pt>
                      <c:pt idx="507">
                        <c:v>1.61</c:v>
                      </c:pt>
                      <c:pt idx="508">
                        <c:v>1.58</c:v>
                      </c:pt>
                      <c:pt idx="509">
                        <c:v>1.52</c:v>
                      </c:pt>
                      <c:pt idx="510">
                        <c:v>1.56</c:v>
                      </c:pt>
                      <c:pt idx="511">
                        <c:v>1.54</c:v>
                      </c:pt>
                      <c:pt idx="512">
                        <c:v>1.58</c:v>
                      </c:pt>
                      <c:pt idx="513">
                        <c:v>1.54</c:v>
                      </c:pt>
                      <c:pt idx="514">
                        <c:v>1.59</c:v>
                      </c:pt>
                      <c:pt idx="515">
                        <c:v>1.6</c:v>
                      </c:pt>
                      <c:pt idx="516">
                        <c:v>1.65</c:v>
                      </c:pt>
                      <c:pt idx="517">
                        <c:v>1.57</c:v>
                      </c:pt>
                      <c:pt idx="518">
                        <c:v>1.5</c:v>
                      </c:pt>
                      <c:pt idx="519">
                        <c:v>1.43</c:v>
                      </c:pt>
                      <c:pt idx="520">
                        <c:v>1.42</c:v>
                      </c:pt>
                      <c:pt idx="521">
                        <c:v>1.4</c:v>
                      </c:pt>
                      <c:pt idx="522">
                        <c:v>1.4</c:v>
                      </c:pt>
                      <c:pt idx="523">
                        <c:v>1.4</c:v>
                      </c:pt>
                      <c:pt idx="524">
                        <c:v>1.41</c:v>
                      </c:pt>
                      <c:pt idx="525">
                        <c:v>1.45</c:v>
                      </c:pt>
                      <c:pt idx="526">
                        <c:v>1.58</c:v>
                      </c:pt>
                      <c:pt idx="527">
                        <c:v>1.54</c:v>
                      </c:pt>
                      <c:pt idx="528">
                        <c:v>1.52</c:v>
                      </c:pt>
                      <c:pt idx="529">
                        <c:v>1.51</c:v>
                      </c:pt>
                      <c:pt idx="530">
                        <c:v>1.49</c:v>
                      </c:pt>
                      <c:pt idx="531">
                        <c:v>1.45</c:v>
                      </c:pt>
                      <c:pt idx="532">
                        <c:v>1.47</c:v>
                      </c:pt>
                      <c:pt idx="533">
                        <c:v>1.42</c:v>
                      </c:pt>
                      <c:pt idx="534">
                        <c:v>1.41</c:v>
                      </c:pt>
                      <c:pt idx="535">
                        <c:v>1.41</c:v>
                      </c:pt>
                      <c:pt idx="536">
                        <c:v>1.44</c:v>
                      </c:pt>
                      <c:pt idx="537">
                        <c:v>1.46</c:v>
                      </c:pt>
                      <c:pt idx="538">
                        <c:v>1.44</c:v>
                      </c:pt>
                      <c:pt idx="539">
                        <c:v>1.43</c:v>
                      </c:pt>
                      <c:pt idx="540">
                        <c:v>1.43</c:v>
                      </c:pt>
                      <c:pt idx="541">
                        <c:v>1.6</c:v>
                      </c:pt>
                      <c:pt idx="542">
                        <c:v>1.84</c:v>
                      </c:pt>
                      <c:pt idx="543">
                        <c:v>1.92</c:v>
                      </c:pt>
                      <c:pt idx="544">
                        <c:v>1.81</c:v>
                      </c:pt>
                      <c:pt idx="545">
                        <c:v>1.79</c:v>
                      </c:pt>
                      <c:pt idx="546">
                        <c:v>2.02</c:v>
                      </c:pt>
                      <c:pt idx="547">
                        <c:v>2.2799999999999998</c:v>
                      </c:pt>
                      <c:pt idx="548">
                        <c:v>2.27</c:v>
                      </c:pt>
                      <c:pt idx="549">
                        <c:v>2.21</c:v>
                      </c:pt>
                      <c:pt idx="550">
                        <c:v>2.17</c:v>
                      </c:pt>
                      <c:pt idx="551">
                        <c:v>2.17</c:v>
                      </c:pt>
                      <c:pt idx="552">
                        <c:v>2.04</c:v>
                      </c:pt>
                      <c:pt idx="553">
                        <c:v>1.99</c:v>
                      </c:pt>
                      <c:pt idx="554">
                        <c:v>1.95</c:v>
                      </c:pt>
                      <c:pt idx="555">
                        <c:v>1.85</c:v>
                      </c:pt>
                      <c:pt idx="556">
                        <c:v>1.8</c:v>
                      </c:pt>
                      <c:pt idx="557">
                        <c:v>1.83</c:v>
                      </c:pt>
                      <c:pt idx="558">
                        <c:v>2.09</c:v>
                      </c:pt>
                      <c:pt idx="559">
                        <c:v>2.21</c:v>
                      </c:pt>
                      <c:pt idx="560">
                        <c:v>2.25</c:v>
                      </c:pt>
                      <c:pt idx="561">
                        <c:v>2.27</c:v>
                      </c:pt>
                      <c:pt idx="562">
                        <c:v>2.29</c:v>
                      </c:pt>
                      <c:pt idx="563">
                        <c:v>2.3199999999999998</c:v>
                      </c:pt>
                      <c:pt idx="564">
                        <c:v>2.44</c:v>
                      </c:pt>
                      <c:pt idx="565">
                        <c:v>2.64</c:v>
                      </c:pt>
                      <c:pt idx="566">
                        <c:v>3.04</c:v>
                      </c:pt>
                      <c:pt idx="567">
                        <c:v>3.2</c:v>
                      </c:pt>
                      <c:pt idx="568">
                        <c:v>3.38</c:v>
                      </c:pt>
                      <c:pt idx="569">
                        <c:v>3.9</c:v>
                      </c:pt>
                      <c:pt idx="570">
                        <c:v>4.0999999999999996</c:v>
                      </c:pt>
                      <c:pt idx="571">
                        <c:v>3.9</c:v>
                      </c:pt>
                      <c:pt idx="572">
                        <c:v>3.54</c:v>
                      </c:pt>
                      <c:pt idx="573">
                        <c:v>3.3</c:v>
                      </c:pt>
                      <c:pt idx="574">
                        <c:v>3.32</c:v>
                      </c:pt>
                      <c:pt idx="575">
                        <c:v>2.98</c:v>
                      </c:pt>
                      <c:pt idx="576">
                        <c:v>3.32</c:v>
                      </c:pt>
                      <c:pt idx="577">
                        <c:v>2.76</c:v>
                      </c:pt>
                      <c:pt idx="578">
                        <c:v>2.73</c:v>
                      </c:pt>
                      <c:pt idx="579">
                        <c:v>2.86</c:v>
                      </c:pt>
                      <c:pt idx="580">
                        <c:v>2.98</c:v>
                      </c:pt>
                      <c:pt idx="581">
                        <c:v>2.96</c:v>
                      </c:pt>
                      <c:pt idx="582">
                        <c:v>2</c:v>
                      </c:pt>
                      <c:pt idx="583">
                        <c:v>2.9</c:v>
                      </c:pt>
                      <c:pt idx="584">
                        <c:v>2.88</c:v>
                      </c:pt>
                      <c:pt idx="585">
                        <c:v>2.89</c:v>
                      </c:pt>
                      <c:pt idx="586">
                        <c:v>2.8</c:v>
                      </c:pt>
                      <c:pt idx="587">
                        <c:v>2.71</c:v>
                      </c:pt>
                      <c:pt idx="588">
                        <c:v>2.66</c:v>
                      </c:pt>
                      <c:pt idx="589">
                        <c:v>3.27</c:v>
                      </c:pt>
                      <c:pt idx="590">
                        <c:v>3.1</c:v>
                      </c:pt>
                      <c:pt idx="591">
                        <c:v>3.1</c:v>
                      </c:pt>
                      <c:pt idx="592">
                        <c:v>3.17</c:v>
                      </c:pt>
                      <c:pt idx="593">
                        <c:v>3.26</c:v>
                      </c:pt>
                      <c:pt idx="594">
                        <c:v>3.28</c:v>
                      </c:pt>
                      <c:pt idx="595">
                        <c:v>3.42</c:v>
                      </c:pt>
                      <c:pt idx="596">
                        <c:v>3.42</c:v>
                      </c:pt>
                      <c:pt idx="597">
                        <c:v>3.2</c:v>
                      </c:pt>
                      <c:pt idx="598">
                        <c:v>3.02</c:v>
                      </c:pt>
                      <c:pt idx="599">
                        <c:v>2.84</c:v>
                      </c:pt>
                      <c:pt idx="600">
                        <c:v>2.68</c:v>
                      </c:pt>
                      <c:pt idx="601">
                        <c:v>3.25</c:v>
                      </c:pt>
                      <c:pt idx="602">
                        <c:v>3.34</c:v>
                      </c:pt>
                      <c:pt idx="603">
                        <c:v>3.03</c:v>
                      </c:pt>
                      <c:pt idx="604">
                        <c:v>3.12</c:v>
                      </c:pt>
                      <c:pt idx="605">
                        <c:v>3.63</c:v>
                      </c:pt>
                      <c:pt idx="606">
                        <c:v>3.98</c:v>
                      </c:pt>
                      <c:pt idx="607">
                        <c:v>4.1100000000000003</c:v>
                      </c:pt>
                      <c:pt idx="608">
                        <c:v>4.3899999999999997</c:v>
                      </c:pt>
                      <c:pt idx="609">
                        <c:v>4.62</c:v>
                      </c:pt>
                      <c:pt idx="610">
                        <c:v>4.8600000000000003</c:v>
                      </c:pt>
                      <c:pt idx="611">
                        <c:v>5.09</c:v>
                      </c:pt>
                      <c:pt idx="612">
                        <c:v>4.84</c:v>
                      </c:pt>
                      <c:pt idx="613">
                        <c:v>4.5</c:v>
                      </c:pt>
                      <c:pt idx="614">
                        <c:v>4.2300000000000004</c:v>
                      </c:pt>
                      <c:pt idx="615">
                        <c:v>3.9</c:v>
                      </c:pt>
                      <c:pt idx="616">
                        <c:v>3.58</c:v>
                      </c:pt>
                      <c:pt idx="617">
                        <c:v>3.25</c:v>
                      </c:pt>
                      <c:pt idx="618">
                        <c:v>3.1</c:v>
                      </c:pt>
                      <c:pt idx="619">
                        <c:v>3.02</c:v>
                      </c:pt>
                      <c:pt idx="620">
                        <c:v>2.92</c:v>
                      </c:pt>
                      <c:pt idx="621">
                        <c:v>2.82</c:v>
                      </c:pt>
                      <c:pt idx="622">
                        <c:v>2.78</c:v>
                      </c:pt>
                      <c:pt idx="623">
                        <c:v>2.78</c:v>
                      </c:pt>
                      <c:pt idx="624">
                        <c:v>2.83</c:v>
                      </c:pt>
                      <c:pt idx="625">
                        <c:v>2.88</c:v>
                      </c:pt>
                      <c:pt idx="626">
                        <c:v>2.98</c:v>
                      </c:pt>
                      <c:pt idx="627">
                        <c:v>3.07</c:v>
                      </c:pt>
                      <c:pt idx="628">
                        <c:v>3.2</c:v>
                      </c:pt>
                      <c:pt idx="629">
                        <c:v>3.55</c:v>
                      </c:pt>
                      <c:pt idx="630">
                        <c:v>3.7</c:v>
                      </c:pt>
                      <c:pt idx="631">
                        <c:v>3.77</c:v>
                      </c:pt>
                      <c:pt idx="632">
                        <c:v>3.9</c:v>
                      </c:pt>
                      <c:pt idx="633">
                        <c:v>4.4000000000000004</c:v>
                      </c:pt>
                      <c:pt idx="634">
                        <c:v>4.1399999999999997</c:v>
                      </c:pt>
                      <c:pt idx="635">
                        <c:v>4.08</c:v>
                      </c:pt>
                      <c:pt idx="636">
                        <c:v>3.94</c:v>
                      </c:pt>
                      <c:pt idx="637">
                        <c:v>3.9</c:v>
                      </c:pt>
                      <c:pt idx="638">
                        <c:v>4.0999999999999996</c:v>
                      </c:pt>
                      <c:pt idx="639">
                        <c:v>4.5</c:v>
                      </c:pt>
                      <c:pt idx="640">
                        <c:v>4.18</c:v>
                      </c:pt>
                      <c:pt idx="641">
                        <c:v>4.04</c:v>
                      </c:pt>
                      <c:pt idx="642">
                        <c:v>3.95</c:v>
                      </c:pt>
                      <c:pt idx="643">
                        <c:v>3.75</c:v>
                      </c:pt>
                      <c:pt idx="644">
                        <c:v>3.58</c:v>
                      </c:pt>
                      <c:pt idx="645">
                        <c:v>3.44</c:v>
                      </c:pt>
                      <c:pt idx="646">
                        <c:v>3.3</c:v>
                      </c:pt>
                      <c:pt idx="647">
                        <c:v>3.55</c:v>
                      </c:pt>
                      <c:pt idx="648">
                        <c:v>3.8</c:v>
                      </c:pt>
                      <c:pt idx="649">
                        <c:v>3.8</c:v>
                      </c:pt>
                      <c:pt idx="650">
                        <c:v>3.96</c:v>
                      </c:pt>
                      <c:pt idx="651">
                        <c:v>4.18</c:v>
                      </c:pt>
                      <c:pt idx="652">
                        <c:v>4.8</c:v>
                      </c:pt>
                      <c:pt idx="653">
                        <c:v>4.8499999999999996</c:v>
                      </c:pt>
                      <c:pt idx="654">
                        <c:v>4.9000000000000004</c:v>
                      </c:pt>
                      <c:pt idx="655">
                        <c:v>5.3</c:v>
                      </c:pt>
                      <c:pt idx="656">
                        <c:v>5.67</c:v>
                      </c:pt>
                      <c:pt idx="657">
                        <c:v>5.54</c:v>
                      </c:pt>
                      <c:pt idx="658">
                        <c:v>5.3</c:v>
                      </c:pt>
                      <c:pt idx="659">
                        <c:v>5.37</c:v>
                      </c:pt>
                      <c:pt idx="660">
                        <c:v>5.38</c:v>
                      </c:pt>
                      <c:pt idx="661">
                        <c:v>5.54</c:v>
                      </c:pt>
                      <c:pt idx="662">
                        <c:v>5.6</c:v>
                      </c:pt>
                      <c:pt idx="663">
                        <c:v>5.5</c:v>
                      </c:pt>
                      <c:pt idx="664">
                        <c:v>4.92</c:v>
                      </c:pt>
                      <c:pt idx="665">
                        <c:v>5.5</c:v>
                      </c:pt>
                      <c:pt idx="666">
                        <c:v>5.77</c:v>
                      </c:pt>
                      <c:pt idx="667">
                        <c:v>5.52</c:v>
                      </c:pt>
                      <c:pt idx="668">
                        <c:v>5.2</c:v>
                      </c:pt>
                      <c:pt idx="669">
                        <c:v>5.0999999999999996</c:v>
                      </c:pt>
                      <c:pt idx="670">
                        <c:v>5.22</c:v>
                      </c:pt>
                      <c:pt idx="671">
                        <c:v>5.56</c:v>
                      </c:pt>
                      <c:pt idx="672">
                        <c:v>5.7</c:v>
                      </c:pt>
                      <c:pt idx="673">
                        <c:v>5.95</c:v>
                      </c:pt>
                      <c:pt idx="674">
                        <c:v>5.92</c:v>
                      </c:pt>
                      <c:pt idx="675">
                        <c:v>5.82</c:v>
                      </c:pt>
                      <c:pt idx="676">
                        <c:v>5.8</c:v>
                      </c:pt>
                      <c:pt idx="677">
                        <c:v>5.7</c:v>
                      </c:pt>
                      <c:pt idx="678">
                        <c:v>5.6</c:v>
                      </c:pt>
                      <c:pt idx="679">
                        <c:v>5.5</c:v>
                      </c:pt>
                      <c:pt idx="680">
                        <c:v>5.33</c:v>
                      </c:pt>
                      <c:pt idx="681">
                        <c:v>5.2</c:v>
                      </c:pt>
                      <c:pt idx="682">
                        <c:v>5.15</c:v>
                      </c:pt>
                      <c:pt idx="683">
                        <c:v>5.0599999999999996</c:v>
                      </c:pt>
                      <c:pt idx="684">
                        <c:v>5.0199999999999996</c:v>
                      </c:pt>
                      <c:pt idx="685">
                        <c:v>4.9400000000000004</c:v>
                      </c:pt>
                      <c:pt idx="686">
                        <c:v>4.84</c:v>
                      </c:pt>
                      <c:pt idx="687">
                        <c:v>4.72</c:v>
                      </c:pt>
                      <c:pt idx="688">
                        <c:v>4.62</c:v>
                      </c:pt>
                      <c:pt idx="689">
                        <c:v>4.5</c:v>
                      </c:pt>
                      <c:pt idx="690">
                        <c:v>4.45</c:v>
                      </c:pt>
                      <c:pt idx="691">
                        <c:v>4.4000000000000004</c:v>
                      </c:pt>
                      <c:pt idx="692">
                        <c:v>4.3499999999999996</c:v>
                      </c:pt>
                      <c:pt idx="693">
                        <c:v>4.3</c:v>
                      </c:pt>
                      <c:pt idx="694">
                        <c:v>4.0999999999999996</c:v>
                      </c:pt>
                      <c:pt idx="695">
                        <c:v>4.01</c:v>
                      </c:pt>
                      <c:pt idx="696">
                        <c:v>3.92</c:v>
                      </c:pt>
                      <c:pt idx="697">
                        <c:v>3.9</c:v>
                      </c:pt>
                      <c:pt idx="698">
                        <c:v>3.95</c:v>
                      </c:pt>
                      <c:pt idx="699">
                        <c:v>3.93</c:v>
                      </c:pt>
                      <c:pt idx="700">
                        <c:v>4.03</c:v>
                      </c:pt>
                      <c:pt idx="701">
                        <c:v>3.94</c:v>
                      </c:pt>
                      <c:pt idx="702">
                        <c:v>3.9</c:v>
                      </c:pt>
                      <c:pt idx="703">
                        <c:v>3.79</c:v>
                      </c:pt>
                      <c:pt idx="704">
                        <c:v>3.75</c:v>
                      </c:pt>
                      <c:pt idx="705">
                        <c:v>3.72</c:v>
                      </c:pt>
                      <c:pt idx="706">
                        <c:v>3.67</c:v>
                      </c:pt>
                      <c:pt idx="707">
                        <c:v>3.61</c:v>
                      </c:pt>
                      <c:pt idx="708">
                        <c:v>3.8</c:v>
                      </c:pt>
                      <c:pt idx="709">
                        <c:v>3.85</c:v>
                      </c:pt>
                      <c:pt idx="710">
                        <c:v>3.9</c:v>
                      </c:pt>
                      <c:pt idx="711">
                        <c:v>3.6</c:v>
                      </c:pt>
                      <c:pt idx="712">
                        <c:v>3.49</c:v>
                      </c:pt>
                      <c:pt idx="713">
                        <c:v>3.47</c:v>
                      </c:pt>
                      <c:pt idx="714">
                        <c:v>3.45</c:v>
                      </c:pt>
                      <c:pt idx="715">
                        <c:v>3.43</c:v>
                      </c:pt>
                      <c:pt idx="716">
                        <c:v>3.41</c:v>
                      </c:pt>
                      <c:pt idx="717">
                        <c:v>3.39</c:v>
                      </c:pt>
                      <c:pt idx="718">
                        <c:v>3.37</c:v>
                      </c:pt>
                      <c:pt idx="719">
                        <c:v>3.35</c:v>
                      </c:pt>
                      <c:pt idx="720">
                        <c:v>3.33</c:v>
                      </c:pt>
                      <c:pt idx="721">
                        <c:v>3.31</c:v>
                      </c:pt>
                      <c:pt idx="722">
                        <c:v>3.29</c:v>
                      </c:pt>
                      <c:pt idx="723">
                        <c:v>3.27</c:v>
                      </c:pt>
                      <c:pt idx="724">
                        <c:v>3.25</c:v>
                      </c:pt>
                      <c:pt idx="725">
                        <c:v>3.23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0207-4427-8F15-19559700037F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3.77</c:v>
                      </c:pt>
                      <c:pt idx="1">
                        <c:v>3.79</c:v>
                      </c:pt>
                      <c:pt idx="2">
                        <c:v>3.79</c:v>
                      </c:pt>
                      <c:pt idx="3">
                        <c:v>3.69</c:v>
                      </c:pt>
                      <c:pt idx="4">
                        <c:v>3.6</c:v>
                      </c:pt>
                      <c:pt idx="5">
                        <c:v>4.46</c:v>
                      </c:pt>
                      <c:pt idx="6">
                        <c:v>3.3</c:v>
                      </c:pt>
                      <c:pt idx="7">
                        <c:v>3.24</c:v>
                      </c:pt>
                      <c:pt idx="8">
                        <c:v>3.18</c:v>
                      </c:pt>
                      <c:pt idx="9">
                        <c:v>3.14</c:v>
                      </c:pt>
                      <c:pt idx="10">
                        <c:v>3.17</c:v>
                      </c:pt>
                      <c:pt idx="11">
                        <c:v>3.16</c:v>
                      </c:pt>
                      <c:pt idx="12">
                        <c:v>3.15</c:v>
                      </c:pt>
                      <c:pt idx="13">
                        <c:v>3.97</c:v>
                      </c:pt>
                      <c:pt idx="14">
                        <c:v>4.4000000000000004</c:v>
                      </c:pt>
                      <c:pt idx="15">
                        <c:v>4.42</c:v>
                      </c:pt>
                      <c:pt idx="16">
                        <c:v>4.78</c:v>
                      </c:pt>
                      <c:pt idx="17">
                        <c:v>4.78</c:v>
                      </c:pt>
                      <c:pt idx="18">
                        <c:v>4.8</c:v>
                      </c:pt>
                      <c:pt idx="19">
                        <c:v>4.8600000000000003</c:v>
                      </c:pt>
                      <c:pt idx="20">
                        <c:v>4.79</c:v>
                      </c:pt>
                      <c:pt idx="21">
                        <c:v>4.57</c:v>
                      </c:pt>
                      <c:pt idx="22">
                        <c:v>3.47</c:v>
                      </c:pt>
                      <c:pt idx="23">
                        <c:v>3.49</c:v>
                      </c:pt>
                      <c:pt idx="24">
                        <c:v>3.74</c:v>
                      </c:pt>
                      <c:pt idx="25">
                        <c:v>4.34</c:v>
                      </c:pt>
                      <c:pt idx="26">
                        <c:v>4.04</c:v>
                      </c:pt>
                      <c:pt idx="27">
                        <c:v>3.7</c:v>
                      </c:pt>
                      <c:pt idx="28">
                        <c:v>3.48</c:v>
                      </c:pt>
                      <c:pt idx="29">
                        <c:v>3.25</c:v>
                      </c:pt>
                      <c:pt idx="30">
                        <c:v>3.26</c:v>
                      </c:pt>
                      <c:pt idx="31">
                        <c:v>3.56</c:v>
                      </c:pt>
                      <c:pt idx="32">
                        <c:v>3.6</c:v>
                      </c:pt>
                      <c:pt idx="33">
                        <c:v>3.85</c:v>
                      </c:pt>
                      <c:pt idx="34">
                        <c:v>4.38</c:v>
                      </c:pt>
                      <c:pt idx="35">
                        <c:v>4.62</c:v>
                      </c:pt>
                      <c:pt idx="36">
                        <c:v>4.95</c:v>
                      </c:pt>
                      <c:pt idx="37">
                        <c:v>4.95</c:v>
                      </c:pt>
                      <c:pt idx="38">
                        <c:v>4.75</c:v>
                      </c:pt>
                      <c:pt idx="39">
                        <c:v>4.42</c:v>
                      </c:pt>
                      <c:pt idx="40">
                        <c:v>4.2</c:v>
                      </c:pt>
                      <c:pt idx="41">
                        <c:v>4.03</c:v>
                      </c:pt>
                      <c:pt idx="42">
                        <c:v>3.96</c:v>
                      </c:pt>
                      <c:pt idx="43">
                        <c:v>4.12</c:v>
                      </c:pt>
                      <c:pt idx="44">
                        <c:v>4.1500000000000004</c:v>
                      </c:pt>
                      <c:pt idx="45">
                        <c:v>4.2</c:v>
                      </c:pt>
                      <c:pt idx="46">
                        <c:v>4.84</c:v>
                      </c:pt>
                      <c:pt idx="47">
                        <c:v>5.12</c:v>
                      </c:pt>
                      <c:pt idx="48">
                        <c:v>5.12</c:v>
                      </c:pt>
                      <c:pt idx="49">
                        <c:v>5.15</c:v>
                      </c:pt>
                      <c:pt idx="50">
                        <c:v>4.95</c:v>
                      </c:pt>
                      <c:pt idx="51">
                        <c:v>4.75</c:v>
                      </c:pt>
                      <c:pt idx="52">
                        <c:v>4.66</c:v>
                      </c:pt>
                      <c:pt idx="53">
                        <c:v>4.58</c:v>
                      </c:pt>
                      <c:pt idx="54">
                        <c:v>4.53</c:v>
                      </c:pt>
                      <c:pt idx="55">
                        <c:v>4.3499999999999996</c:v>
                      </c:pt>
                      <c:pt idx="56">
                        <c:v>4.12</c:v>
                      </c:pt>
                      <c:pt idx="57">
                        <c:v>3.93</c:v>
                      </c:pt>
                      <c:pt idx="58">
                        <c:v>3.95</c:v>
                      </c:pt>
                      <c:pt idx="59">
                        <c:v>3.93</c:v>
                      </c:pt>
                      <c:pt idx="60">
                        <c:v>4.22</c:v>
                      </c:pt>
                      <c:pt idx="61">
                        <c:v>4.1500000000000004</c:v>
                      </c:pt>
                      <c:pt idx="62">
                        <c:v>4.0999999999999996</c:v>
                      </c:pt>
                      <c:pt idx="63">
                        <c:v>4.08</c:v>
                      </c:pt>
                      <c:pt idx="64">
                        <c:v>4.0199999999999996</c:v>
                      </c:pt>
                      <c:pt idx="65">
                        <c:v>3.74</c:v>
                      </c:pt>
                      <c:pt idx="66">
                        <c:v>3.47</c:v>
                      </c:pt>
                      <c:pt idx="67">
                        <c:v>3.22</c:v>
                      </c:pt>
                      <c:pt idx="68">
                        <c:v>3.12</c:v>
                      </c:pt>
                      <c:pt idx="69">
                        <c:v>3.06</c:v>
                      </c:pt>
                      <c:pt idx="70">
                        <c:v>3.1</c:v>
                      </c:pt>
                      <c:pt idx="71">
                        <c:v>3.02</c:v>
                      </c:pt>
                      <c:pt idx="72">
                        <c:v>3.05</c:v>
                      </c:pt>
                      <c:pt idx="73">
                        <c:v>2.92</c:v>
                      </c:pt>
                      <c:pt idx="74">
                        <c:v>3</c:v>
                      </c:pt>
                      <c:pt idx="75">
                        <c:v>2.95</c:v>
                      </c:pt>
                      <c:pt idx="76">
                        <c:v>2.93</c:v>
                      </c:pt>
                      <c:pt idx="77">
                        <c:v>2.9</c:v>
                      </c:pt>
                      <c:pt idx="78">
                        <c:v>2.88</c:v>
                      </c:pt>
                      <c:pt idx="79">
                        <c:v>2.88</c:v>
                      </c:pt>
                      <c:pt idx="80">
                        <c:v>2.88</c:v>
                      </c:pt>
                      <c:pt idx="81">
                        <c:v>3.14</c:v>
                      </c:pt>
                      <c:pt idx="82">
                        <c:v>3.45</c:v>
                      </c:pt>
                      <c:pt idx="83">
                        <c:v>3.49</c:v>
                      </c:pt>
                      <c:pt idx="84">
                        <c:v>3.42</c:v>
                      </c:pt>
                      <c:pt idx="85">
                        <c:v>3.26</c:v>
                      </c:pt>
                      <c:pt idx="86">
                        <c:v>3.2</c:v>
                      </c:pt>
                      <c:pt idx="87">
                        <c:v>3.14</c:v>
                      </c:pt>
                      <c:pt idx="88">
                        <c:v>3.26</c:v>
                      </c:pt>
                      <c:pt idx="89">
                        <c:v>3.1</c:v>
                      </c:pt>
                      <c:pt idx="90">
                        <c:v>3.12</c:v>
                      </c:pt>
                      <c:pt idx="91">
                        <c:v>3.06</c:v>
                      </c:pt>
                      <c:pt idx="92">
                        <c:v>2.88</c:v>
                      </c:pt>
                      <c:pt idx="93">
                        <c:v>2.82</c:v>
                      </c:pt>
                      <c:pt idx="94">
                        <c:v>2.81</c:v>
                      </c:pt>
                      <c:pt idx="95">
                        <c:v>2.82</c:v>
                      </c:pt>
                      <c:pt idx="96">
                        <c:v>3.05</c:v>
                      </c:pt>
                      <c:pt idx="97">
                        <c:v>2.98</c:v>
                      </c:pt>
                      <c:pt idx="98">
                        <c:v>2.84</c:v>
                      </c:pt>
                      <c:pt idx="99">
                        <c:v>2.67</c:v>
                      </c:pt>
                      <c:pt idx="100">
                        <c:v>2.65</c:v>
                      </c:pt>
                      <c:pt idx="101">
                        <c:v>2.68</c:v>
                      </c:pt>
                      <c:pt idx="102">
                        <c:v>2.9</c:v>
                      </c:pt>
                      <c:pt idx="103">
                        <c:v>2.65</c:v>
                      </c:pt>
                      <c:pt idx="104">
                        <c:v>2.56</c:v>
                      </c:pt>
                      <c:pt idx="105">
                        <c:v>2.5</c:v>
                      </c:pt>
                      <c:pt idx="106">
                        <c:v>2.4700000000000002</c:v>
                      </c:pt>
                      <c:pt idx="107">
                        <c:v>2.4500000000000002</c:v>
                      </c:pt>
                      <c:pt idx="108">
                        <c:v>2.42</c:v>
                      </c:pt>
                      <c:pt idx="109">
                        <c:v>2.5</c:v>
                      </c:pt>
                      <c:pt idx="110">
                        <c:v>2.42</c:v>
                      </c:pt>
                      <c:pt idx="111">
                        <c:v>2.39</c:v>
                      </c:pt>
                      <c:pt idx="112">
                        <c:v>2.5</c:v>
                      </c:pt>
                      <c:pt idx="113">
                        <c:v>2.67</c:v>
                      </c:pt>
                      <c:pt idx="114">
                        <c:v>2.67</c:v>
                      </c:pt>
                      <c:pt idx="115">
                        <c:v>2.68</c:v>
                      </c:pt>
                      <c:pt idx="116">
                        <c:v>2.38</c:v>
                      </c:pt>
                      <c:pt idx="117">
                        <c:v>2.2799999999999998</c:v>
                      </c:pt>
                      <c:pt idx="118">
                        <c:v>2.15</c:v>
                      </c:pt>
                      <c:pt idx="119">
                        <c:v>2.11</c:v>
                      </c:pt>
                      <c:pt idx="120">
                        <c:v>2.08</c:v>
                      </c:pt>
                      <c:pt idx="121">
                        <c:v>2.0499999999999998</c:v>
                      </c:pt>
                      <c:pt idx="122">
                        <c:v>2</c:v>
                      </c:pt>
                      <c:pt idx="123">
                        <c:v>1.98</c:v>
                      </c:pt>
                      <c:pt idx="124">
                        <c:v>1.94</c:v>
                      </c:pt>
                      <c:pt idx="125">
                        <c:v>1.94</c:v>
                      </c:pt>
                      <c:pt idx="126">
                        <c:v>2.04</c:v>
                      </c:pt>
                      <c:pt idx="127">
                        <c:v>2.105</c:v>
                      </c:pt>
                      <c:pt idx="128">
                        <c:v>2.58</c:v>
                      </c:pt>
                      <c:pt idx="129">
                        <c:v>2.48</c:v>
                      </c:pt>
                      <c:pt idx="130">
                        <c:v>2.15</c:v>
                      </c:pt>
                      <c:pt idx="131">
                        <c:v>2.08</c:v>
                      </c:pt>
                      <c:pt idx="132">
                        <c:v>1.96</c:v>
                      </c:pt>
                      <c:pt idx="133">
                        <c:v>2.06</c:v>
                      </c:pt>
                      <c:pt idx="134">
                        <c:v>2.37</c:v>
                      </c:pt>
                      <c:pt idx="135">
                        <c:v>2.34</c:v>
                      </c:pt>
                      <c:pt idx="136">
                        <c:v>2.42</c:v>
                      </c:pt>
                      <c:pt idx="137">
                        <c:v>2.5</c:v>
                      </c:pt>
                      <c:pt idx="138">
                        <c:v>2.38</c:v>
                      </c:pt>
                      <c:pt idx="139">
                        <c:v>2.1</c:v>
                      </c:pt>
                      <c:pt idx="140">
                        <c:v>2.04</c:v>
                      </c:pt>
                      <c:pt idx="141">
                        <c:v>1.94</c:v>
                      </c:pt>
                      <c:pt idx="142">
                        <c:v>1.88</c:v>
                      </c:pt>
                      <c:pt idx="143">
                        <c:v>1.88</c:v>
                      </c:pt>
                      <c:pt idx="144">
                        <c:v>1.88</c:v>
                      </c:pt>
                      <c:pt idx="145">
                        <c:v>1.88</c:v>
                      </c:pt>
                      <c:pt idx="146">
                        <c:v>1.95</c:v>
                      </c:pt>
                      <c:pt idx="147">
                        <c:v>2</c:v>
                      </c:pt>
                      <c:pt idx="148">
                        <c:v>1.9</c:v>
                      </c:pt>
                      <c:pt idx="149">
                        <c:v>1.85</c:v>
                      </c:pt>
                      <c:pt idx="150">
                        <c:v>1.84</c:v>
                      </c:pt>
                      <c:pt idx="151">
                        <c:v>1.85</c:v>
                      </c:pt>
                      <c:pt idx="152">
                        <c:v>1.84</c:v>
                      </c:pt>
                      <c:pt idx="153">
                        <c:v>1.8</c:v>
                      </c:pt>
                      <c:pt idx="154">
                        <c:v>1.8</c:v>
                      </c:pt>
                      <c:pt idx="155">
                        <c:v>1.75</c:v>
                      </c:pt>
                      <c:pt idx="156">
                        <c:v>1.74</c:v>
                      </c:pt>
                      <c:pt idx="157">
                        <c:v>1.74</c:v>
                      </c:pt>
                      <c:pt idx="158">
                        <c:v>1.73</c:v>
                      </c:pt>
                      <c:pt idx="159">
                        <c:v>1.75</c:v>
                      </c:pt>
                      <c:pt idx="160">
                        <c:v>1.7</c:v>
                      </c:pt>
                      <c:pt idx="161">
                        <c:v>1.74</c:v>
                      </c:pt>
                      <c:pt idx="162">
                        <c:v>1.7</c:v>
                      </c:pt>
                      <c:pt idx="163">
                        <c:v>1.74</c:v>
                      </c:pt>
                      <c:pt idx="164">
                        <c:v>1.74</c:v>
                      </c:pt>
                      <c:pt idx="165">
                        <c:v>1.72</c:v>
                      </c:pt>
                      <c:pt idx="166">
                        <c:v>1.65</c:v>
                      </c:pt>
                      <c:pt idx="167">
                        <c:v>1.6</c:v>
                      </c:pt>
                      <c:pt idx="168">
                        <c:v>1.58</c:v>
                      </c:pt>
                      <c:pt idx="169">
                        <c:v>1.53</c:v>
                      </c:pt>
                      <c:pt idx="170">
                        <c:v>1.54</c:v>
                      </c:pt>
                      <c:pt idx="171">
                        <c:v>1.58</c:v>
                      </c:pt>
                      <c:pt idx="172">
                        <c:v>1.55</c:v>
                      </c:pt>
                      <c:pt idx="173">
                        <c:v>1.59</c:v>
                      </c:pt>
                      <c:pt idx="174">
                        <c:v>1.59</c:v>
                      </c:pt>
                      <c:pt idx="175">
                        <c:v>1.64</c:v>
                      </c:pt>
                      <c:pt idx="176">
                        <c:v>1.69</c:v>
                      </c:pt>
                      <c:pt idx="177">
                        <c:v>1.64</c:v>
                      </c:pt>
                      <c:pt idx="178">
                        <c:v>1.68</c:v>
                      </c:pt>
                      <c:pt idx="179">
                        <c:v>1.76</c:v>
                      </c:pt>
                      <c:pt idx="180">
                        <c:v>1.93</c:v>
                      </c:pt>
                      <c:pt idx="181">
                        <c:v>1.95</c:v>
                      </c:pt>
                      <c:pt idx="182">
                        <c:v>1.85</c:v>
                      </c:pt>
                      <c:pt idx="183">
                        <c:v>1.72</c:v>
                      </c:pt>
                      <c:pt idx="184">
                        <c:v>1.64</c:v>
                      </c:pt>
                      <c:pt idx="185">
                        <c:v>1.64</c:v>
                      </c:pt>
                      <c:pt idx="186">
                        <c:v>1.68</c:v>
                      </c:pt>
                      <c:pt idx="187">
                        <c:v>2.08</c:v>
                      </c:pt>
                      <c:pt idx="188">
                        <c:v>2.2599999999999998</c:v>
                      </c:pt>
                      <c:pt idx="189">
                        <c:v>2.2200000000000002</c:v>
                      </c:pt>
                      <c:pt idx="190">
                        <c:v>2.08</c:v>
                      </c:pt>
                      <c:pt idx="191">
                        <c:v>2.1800000000000002</c:v>
                      </c:pt>
                      <c:pt idx="192">
                        <c:v>2.4</c:v>
                      </c:pt>
                      <c:pt idx="193">
                        <c:v>2.35</c:v>
                      </c:pt>
                      <c:pt idx="194">
                        <c:v>2.35</c:v>
                      </c:pt>
                      <c:pt idx="195">
                        <c:v>2.13</c:v>
                      </c:pt>
                      <c:pt idx="196">
                        <c:v>1.98</c:v>
                      </c:pt>
                      <c:pt idx="197">
                        <c:v>1.93</c:v>
                      </c:pt>
                      <c:pt idx="198">
                        <c:v>1.8</c:v>
                      </c:pt>
                      <c:pt idx="199">
                        <c:v>1.7</c:v>
                      </c:pt>
                      <c:pt idx="200">
                        <c:v>1.76</c:v>
                      </c:pt>
                      <c:pt idx="201">
                        <c:v>1.74</c:v>
                      </c:pt>
                      <c:pt idx="202">
                        <c:v>1.76</c:v>
                      </c:pt>
                      <c:pt idx="203">
                        <c:v>1.68</c:v>
                      </c:pt>
                      <c:pt idx="204">
                        <c:v>1.6</c:v>
                      </c:pt>
                      <c:pt idx="205">
                        <c:v>1.53</c:v>
                      </c:pt>
                      <c:pt idx="206">
                        <c:v>1.53</c:v>
                      </c:pt>
                      <c:pt idx="207">
                        <c:v>1.62</c:v>
                      </c:pt>
                      <c:pt idx="208">
                        <c:v>1.88</c:v>
                      </c:pt>
                      <c:pt idx="209">
                        <c:v>2.08</c:v>
                      </c:pt>
                      <c:pt idx="210">
                        <c:v>2.02</c:v>
                      </c:pt>
                      <c:pt idx="211">
                        <c:v>2.72</c:v>
                      </c:pt>
                      <c:pt idx="212">
                        <c:v>3.45</c:v>
                      </c:pt>
                      <c:pt idx="213">
                        <c:v>3.69</c:v>
                      </c:pt>
                      <c:pt idx="214">
                        <c:v>3.73</c:v>
                      </c:pt>
                      <c:pt idx="215">
                        <c:v>3.84</c:v>
                      </c:pt>
                      <c:pt idx="216">
                        <c:v>4.03</c:v>
                      </c:pt>
                      <c:pt idx="217">
                        <c:v>4.12</c:v>
                      </c:pt>
                      <c:pt idx="218">
                        <c:v>4.16</c:v>
                      </c:pt>
                      <c:pt idx="219">
                        <c:v>3.88</c:v>
                      </c:pt>
                      <c:pt idx="220">
                        <c:v>3.8</c:v>
                      </c:pt>
                      <c:pt idx="221">
                        <c:v>3.9</c:v>
                      </c:pt>
                      <c:pt idx="222">
                        <c:v>3.9</c:v>
                      </c:pt>
                      <c:pt idx="223">
                        <c:v>3.8</c:v>
                      </c:pt>
                      <c:pt idx="224">
                        <c:v>3.62</c:v>
                      </c:pt>
                      <c:pt idx="225">
                        <c:v>3.53</c:v>
                      </c:pt>
                      <c:pt idx="226">
                        <c:v>3.65</c:v>
                      </c:pt>
                      <c:pt idx="227">
                        <c:v>3.75</c:v>
                      </c:pt>
                      <c:pt idx="228">
                        <c:v>3.68</c:v>
                      </c:pt>
                      <c:pt idx="229">
                        <c:v>3.82</c:v>
                      </c:pt>
                      <c:pt idx="230">
                        <c:v>4.22</c:v>
                      </c:pt>
                      <c:pt idx="231">
                        <c:v>4.45</c:v>
                      </c:pt>
                      <c:pt idx="232">
                        <c:v>4.25</c:v>
                      </c:pt>
                      <c:pt idx="233">
                        <c:v>4.16</c:v>
                      </c:pt>
                      <c:pt idx="234">
                        <c:v>4.18</c:v>
                      </c:pt>
                      <c:pt idx="235">
                        <c:v>4.12</c:v>
                      </c:pt>
                      <c:pt idx="236">
                        <c:v>3.9</c:v>
                      </c:pt>
                      <c:pt idx="237">
                        <c:v>3.7</c:v>
                      </c:pt>
                      <c:pt idx="238">
                        <c:v>3.56</c:v>
                      </c:pt>
                      <c:pt idx="239">
                        <c:v>3.45</c:v>
                      </c:pt>
                      <c:pt idx="240">
                        <c:v>3.36</c:v>
                      </c:pt>
                      <c:pt idx="241">
                        <c:v>3.3</c:v>
                      </c:pt>
                      <c:pt idx="242">
                        <c:v>3.46</c:v>
                      </c:pt>
                      <c:pt idx="243">
                        <c:v>3.7</c:v>
                      </c:pt>
                      <c:pt idx="244">
                        <c:v>3.4</c:v>
                      </c:pt>
                      <c:pt idx="245">
                        <c:v>3.3</c:v>
                      </c:pt>
                      <c:pt idx="246">
                        <c:v>3.26</c:v>
                      </c:pt>
                      <c:pt idx="247">
                        <c:v>3.3</c:v>
                      </c:pt>
                      <c:pt idx="248">
                        <c:v>3.28</c:v>
                      </c:pt>
                      <c:pt idx="249">
                        <c:v>3.22</c:v>
                      </c:pt>
                      <c:pt idx="250">
                        <c:v>3.36</c:v>
                      </c:pt>
                      <c:pt idx="251">
                        <c:v>3.56</c:v>
                      </c:pt>
                      <c:pt idx="252">
                        <c:v>3.83</c:v>
                      </c:pt>
                      <c:pt idx="253">
                        <c:v>3.6</c:v>
                      </c:pt>
                      <c:pt idx="254">
                        <c:v>3.45</c:v>
                      </c:pt>
                      <c:pt idx="255">
                        <c:v>3.34</c:v>
                      </c:pt>
                      <c:pt idx="256">
                        <c:v>3.28</c:v>
                      </c:pt>
                      <c:pt idx="257">
                        <c:v>3.15</c:v>
                      </c:pt>
                      <c:pt idx="258">
                        <c:v>3.05</c:v>
                      </c:pt>
                      <c:pt idx="259">
                        <c:v>3.08</c:v>
                      </c:pt>
                      <c:pt idx="260">
                        <c:v>3.38</c:v>
                      </c:pt>
                      <c:pt idx="261">
                        <c:v>3.65</c:v>
                      </c:pt>
                      <c:pt idx="262">
                        <c:v>3.84</c:v>
                      </c:pt>
                      <c:pt idx="263">
                        <c:v>3.8</c:v>
                      </c:pt>
                      <c:pt idx="264">
                        <c:v>3.58</c:v>
                      </c:pt>
                      <c:pt idx="265">
                        <c:v>3.4</c:v>
                      </c:pt>
                      <c:pt idx="266">
                        <c:v>3.4</c:v>
                      </c:pt>
                      <c:pt idx="267">
                        <c:v>3.34</c:v>
                      </c:pt>
                      <c:pt idx="268">
                        <c:v>3.25</c:v>
                      </c:pt>
                      <c:pt idx="269">
                        <c:v>3.12</c:v>
                      </c:pt>
                      <c:pt idx="270">
                        <c:v>3</c:v>
                      </c:pt>
                      <c:pt idx="271">
                        <c:v>2.88</c:v>
                      </c:pt>
                      <c:pt idx="272">
                        <c:v>2.02</c:v>
                      </c:pt>
                      <c:pt idx="273">
                        <c:v>3.16</c:v>
                      </c:pt>
                      <c:pt idx="274">
                        <c:v>3.6</c:v>
                      </c:pt>
                      <c:pt idx="275">
                        <c:v>3.5</c:v>
                      </c:pt>
                      <c:pt idx="276">
                        <c:v>3.2</c:v>
                      </c:pt>
                      <c:pt idx="277">
                        <c:v>2.99</c:v>
                      </c:pt>
                      <c:pt idx="278">
                        <c:v>2.85</c:v>
                      </c:pt>
                      <c:pt idx="279">
                        <c:v>3.1</c:v>
                      </c:pt>
                      <c:pt idx="280">
                        <c:v>3.74</c:v>
                      </c:pt>
                      <c:pt idx="281">
                        <c:v>4.3499999999999996</c:v>
                      </c:pt>
                      <c:pt idx="282">
                        <c:v>4.5199999999999996</c:v>
                      </c:pt>
                      <c:pt idx="283">
                        <c:v>4.45</c:v>
                      </c:pt>
                      <c:pt idx="284">
                        <c:v>4.32</c:v>
                      </c:pt>
                      <c:pt idx="285">
                        <c:v>4.33</c:v>
                      </c:pt>
                      <c:pt idx="286">
                        <c:v>4.18</c:v>
                      </c:pt>
                      <c:pt idx="287">
                        <c:v>3.71</c:v>
                      </c:pt>
                      <c:pt idx="288">
                        <c:v>3.66</c:v>
                      </c:pt>
                      <c:pt idx="289">
                        <c:v>3.73</c:v>
                      </c:pt>
                      <c:pt idx="290">
                        <c:v>3.67</c:v>
                      </c:pt>
                      <c:pt idx="291">
                        <c:v>3.5</c:v>
                      </c:pt>
                      <c:pt idx="292">
                        <c:v>3.38</c:v>
                      </c:pt>
                      <c:pt idx="293">
                        <c:v>3.25</c:v>
                      </c:pt>
                      <c:pt idx="294">
                        <c:v>3.1</c:v>
                      </c:pt>
                      <c:pt idx="295">
                        <c:v>3.08</c:v>
                      </c:pt>
                      <c:pt idx="296">
                        <c:v>3.1</c:v>
                      </c:pt>
                      <c:pt idx="297">
                        <c:v>3.08</c:v>
                      </c:pt>
                      <c:pt idx="298">
                        <c:v>3.08</c:v>
                      </c:pt>
                      <c:pt idx="299">
                        <c:v>3.03</c:v>
                      </c:pt>
                      <c:pt idx="300">
                        <c:v>2.98</c:v>
                      </c:pt>
                      <c:pt idx="301">
                        <c:v>3.02</c:v>
                      </c:pt>
                      <c:pt idx="302">
                        <c:v>3</c:v>
                      </c:pt>
                      <c:pt idx="303">
                        <c:v>2.92</c:v>
                      </c:pt>
                      <c:pt idx="304">
                        <c:v>2.99</c:v>
                      </c:pt>
                      <c:pt idx="305">
                        <c:v>2.95</c:v>
                      </c:pt>
                      <c:pt idx="306">
                        <c:v>2.84</c:v>
                      </c:pt>
                      <c:pt idx="307">
                        <c:v>2.7</c:v>
                      </c:pt>
                      <c:pt idx="308">
                        <c:v>2.66</c:v>
                      </c:pt>
                      <c:pt idx="309">
                        <c:v>2.64</c:v>
                      </c:pt>
                      <c:pt idx="310">
                        <c:v>2.65</c:v>
                      </c:pt>
                      <c:pt idx="311">
                        <c:v>2.54</c:v>
                      </c:pt>
                      <c:pt idx="312">
                        <c:v>2.52</c:v>
                      </c:pt>
                      <c:pt idx="313">
                        <c:v>2.7</c:v>
                      </c:pt>
                      <c:pt idx="314">
                        <c:v>2.86</c:v>
                      </c:pt>
                      <c:pt idx="315">
                        <c:v>2.77</c:v>
                      </c:pt>
                      <c:pt idx="316">
                        <c:v>2.93</c:v>
                      </c:pt>
                      <c:pt idx="317">
                        <c:v>3.02</c:v>
                      </c:pt>
                      <c:pt idx="318">
                        <c:v>3.02</c:v>
                      </c:pt>
                      <c:pt idx="319">
                        <c:v>2.84</c:v>
                      </c:pt>
                      <c:pt idx="320">
                        <c:v>2.76</c:v>
                      </c:pt>
                      <c:pt idx="321">
                        <c:v>2.59</c:v>
                      </c:pt>
                      <c:pt idx="322">
                        <c:v>2.46</c:v>
                      </c:pt>
                      <c:pt idx="323">
                        <c:v>2.36</c:v>
                      </c:pt>
                      <c:pt idx="324">
                        <c:v>2.2999999999999998</c:v>
                      </c:pt>
                      <c:pt idx="325">
                        <c:v>2.34</c:v>
                      </c:pt>
                      <c:pt idx="326">
                        <c:v>2.39</c:v>
                      </c:pt>
                      <c:pt idx="327">
                        <c:v>2.25</c:v>
                      </c:pt>
                      <c:pt idx="328">
                        <c:v>2.2000000000000002</c:v>
                      </c:pt>
                      <c:pt idx="329">
                        <c:v>2.15</c:v>
                      </c:pt>
                      <c:pt idx="330">
                        <c:v>2.12</c:v>
                      </c:pt>
                      <c:pt idx="331">
                        <c:v>2.0499999999999998</c:v>
                      </c:pt>
                      <c:pt idx="332">
                        <c:v>2.02</c:v>
                      </c:pt>
                      <c:pt idx="333">
                        <c:v>2</c:v>
                      </c:pt>
                      <c:pt idx="334">
                        <c:v>2.1</c:v>
                      </c:pt>
                      <c:pt idx="335">
                        <c:v>1.98</c:v>
                      </c:pt>
                      <c:pt idx="336">
                        <c:v>1.95</c:v>
                      </c:pt>
                      <c:pt idx="337">
                        <c:v>1.84</c:v>
                      </c:pt>
                      <c:pt idx="338">
                        <c:v>1.8</c:v>
                      </c:pt>
                      <c:pt idx="339">
                        <c:v>1.8</c:v>
                      </c:pt>
                      <c:pt idx="340">
                        <c:v>1.78</c:v>
                      </c:pt>
                      <c:pt idx="341">
                        <c:v>1.76</c:v>
                      </c:pt>
                      <c:pt idx="342">
                        <c:v>1.77</c:v>
                      </c:pt>
                      <c:pt idx="343">
                        <c:v>1.81</c:v>
                      </c:pt>
                      <c:pt idx="344">
                        <c:v>1.83</c:v>
                      </c:pt>
                      <c:pt idx="345">
                        <c:v>1.86</c:v>
                      </c:pt>
                      <c:pt idx="346">
                        <c:v>1.87</c:v>
                      </c:pt>
                      <c:pt idx="347">
                        <c:v>1.85</c:v>
                      </c:pt>
                      <c:pt idx="348">
                        <c:v>1.84</c:v>
                      </c:pt>
                      <c:pt idx="349">
                        <c:v>1.79</c:v>
                      </c:pt>
                      <c:pt idx="350">
                        <c:v>1.7</c:v>
                      </c:pt>
                      <c:pt idx="351">
                        <c:v>1.64</c:v>
                      </c:pt>
                      <c:pt idx="352">
                        <c:v>1.62</c:v>
                      </c:pt>
                      <c:pt idx="353">
                        <c:v>1.55</c:v>
                      </c:pt>
                      <c:pt idx="354">
                        <c:v>1.52</c:v>
                      </c:pt>
                      <c:pt idx="355">
                        <c:v>1.5</c:v>
                      </c:pt>
                      <c:pt idx="356">
                        <c:v>1.48</c:v>
                      </c:pt>
                      <c:pt idx="357">
                        <c:v>1.48</c:v>
                      </c:pt>
                      <c:pt idx="358">
                        <c:v>1.47</c:v>
                      </c:pt>
                      <c:pt idx="359">
                        <c:v>1.45</c:v>
                      </c:pt>
                      <c:pt idx="360">
                        <c:v>1.46</c:v>
                      </c:pt>
                      <c:pt idx="361">
                        <c:v>1.43</c:v>
                      </c:pt>
                      <c:pt idx="362">
                        <c:v>1.41</c:v>
                      </c:pt>
                      <c:pt idx="363">
                        <c:v>1.43</c:v>
                      </c:pt>
                      <c:pt idx="364">
                        <c:v>1.38</c:v>
                      </c:pt>
                      <c:pt idx="365">
                        <c:v>1.38</c:v>
                      </c:pt>
                      <c:pt idx="366">
                        <c:v>1.42</c:v>
                      </c:pt>
                      <c:pt idx="367">
                        <c:v>1.38</c:v>
                      </c:pt>
                      <c:pt idx="368">
                        <c:v>1.37</c:v>
                      </c:pt>
                      <c:pt idx="369">
                        <c:v>1.36</c:v>
                      </c:pt>
                      <c:pt idx="370">
                        <c:v>1.38</c:v>
                      </c:pt>
                      <c:pt idx="371">
                        <c:v>1.38</c:v>
                      </c:pt>
                      <c:pt idx="372">
                        <c:v>1.38</c:v>
                      </c:pt>
                      <c:pt idx="373">
                        <c:v>1.35</c:v>
                      </c:pt>
                      <c:pt idx="374">
                        <c:v>1.36</c:v>
                      </c:pt>
                      <c:pt idx="375">
                        <c:v>1.43</c:v>
                      </c:pt>
                      <c:pt idx="376">
                        <c:v>1.47</c:v>
                      </c:pt>
                      <c:pt idx="377">
                        <c:v>1.43</c:v>
                      </c:pt>
                      <c:pt idx="378">
                        <c:v>1.44</c:v>
                      </c:pt>
                      <c:pt idx="379">
                        <c:v>1.47</c:v>
                      </c:pt>
                      <c:pt idx="380">
                        <c:v>1.51</c:v>
                      </c:pt>
                      <c:pt idx="381">
                        <c:v>1.54</c:v>
                      </c:pt>
                      <c:pt idx="382">
                        <c:v>1.55</c:v>
                      </c:pt>
                      <c:pt idx="383">
                        <c:v>1.54</c:v>
                      </c:pt>
                      <c:pt idx="384">
                        <c:v>1.48</c:v>
                      </c:pt>
                      <c:pt idx="385">
                        <c:v>1.54</c:v>
                      </c:pt>
                      <c:pt idx="386">
                        <c:v>1.55</c:v>
                      </c:pt>
                      <c:pt idx="387">
                        <c:v>1.48</c:v>
                      </c:pt>
                      <c:pt idx="388">
                        <c:v>1.54</c:v>
                      </c:pt>
                      <c:pt idx="389">
                        <c:v>1.54</c:v>
                      </c:pt>
                      <c:pt idx="390">
                        <c:v>1.54</c:v>
                      </c:pt>
                      <c:pt idx="391">
                        <c:v>1.49</c:v>
                      </c:pt>
                      <c:pt idx="392">
                        <c:v>1.62</c:v>
                      </c:pt>
                      <c:pt idx="393">
                        <c:v>1.67</c:v>
                      </c:pt>
                      <c:pt idx="394">
                        <c:v>1.7</c:v>
                      </c:pt>
                      <c:pt idx="395">
                        <c:v>1.74</c:v>
                      </c:pt>
                      <c:pt idx="396">
                        <c:v>1.76</c:v>
                      </c:pt>
                      <c:pt idx="397">
                        <c:v>1.76</c:v>
                      </c:pt>
                      <c:pt idx="398">
                        <c:v>1.7</c:v>
                      </c:pt>
                      <c:pt idx="399">
                        <c:v>1.68</c:v>
                      </c:pt>
                      <c:pt idx="400">
                        <c:v>1.62</c:v>
                      </c:pt>
                      <c:pt idx="401">
                        <c:v>1.56</c:v>
                      </c:pt>
                      <c:pt idx="402">
                        <c:v>1.5</c:v>
                      </c:pt>
                      <c:pt idx="403">
                        <c:v>1.46</c:v>
                      </c:pt>
                      <c:pt idx="404">
                        <c:v>1.47</c:v>
                      </c:pt>
                      <c:pt idx="405">
                        <c:v>1.41</c:v>
                      </c:pt>
                      <c:pt idx="406">
                        <c:v>1.46</c:v>
                      </c:pt>
                      <c:pt idx="407">
                        <c:v>1.42</c:v>
                      </c:pt>
                      <c:pt idx="408">
                        <c:v>1.41</c:v>
                      </c:pt>
                      <c:pt idx="409">
                        <c:v>1.39</c:v>
                      </c:pt>
                      <c:pt idx="410">
                        <c:v>1.39</c:v>
                      </c:pt>
                      <c:pt idx="411">
                        <c:v>1.39</c:v>
                      </c:pt>
                      <c:pt idx="412">
                        <c:v>1.6</c:v>
                      </c:pt>
                      <c:pt idx="413">
                        <c:v>1.82</c:v>
                      </c:pt>
                      <c:pt idx="414">
                        <c:v>1.81</c:v>
                      </c:pt>
                      <c:pt idx="415">
                        <c:v>1.67</c:v>
                      </c:pt>
                      <c:pt idx="416">
                        <c:v>1.63</c:v>
                      </c:pt>
                      <c:pt idx="417">
                        <c:v>1.68</c:v>
                      </c:pt>
                      <c:pt idx="418">
                        <c:v>1.65</c:v>
                      </c:pt>
                      <c:pt idx="419">
                        <c:v>1.62</c:v>
                      </c:pt>
                      <c:pt idx="420">
                        <c:v>1.8</c:v>
                      </c:pt>
                      <c:pt idx="421">
                        <c:v>1.84</c:v>
                      </c:pt>
                      <c:pt idx="422">
                        <c:v>1.9</c:v>
                      </c:pt>
                      <c:pt idx="423">
                        <c:v>1.94</c:v>
                      </c:pt>
                      <c:pt idx="424">
                        <c:v>1.84</c:v>
                      </c:pt>
                      <c:pt idx="425">
                        <c:v>1.73</c:v>
                      </c:pt>
                      <c:pt idx="426">
                        <c:v>1.75</c:v>
                      </c:pt>
                      <c:pt idx="427">
                        <c:v>1.79</c:v>
                      </c:pt>
                      <c:pt idx="428">
                        <c:v>1.75</c:v>
                      </c:pt>
                      <c:pt idx="429">
                        <c:v>1.66</c:v>
                      </c:pt>
                      <c:pt idx="430">
                        <c:v>1.6</c:v>
                      </c:pt>
                      <c:pt idx="431">
                        <c:v>1.55</c:v>
                      </c:pt>
                      <c:pt idx="432">
                        <c:v>1.55</c:v>
                      </c:pt>
                      <c:pt idx="433">
                        <c:v>1.47</c:v>
                      </c:pt>
                      <c:pt idx="434">
                        <c:v>1.44</c:v>
                      </c:pt>
                      <c:pt idx="435">
                        <c:v>1.42</c:v>
                      </c:pt>
                      <c:pt idx="436">
                        <c:v>1.43</c:v>
                      </c:pt>
                      <c:pt idx="437">
                        <c:v>1.4</c:v>
                      </c:pt>
                      <c:pt idx="438">
                        <c:v>1.43</c:v>
                      </c:pt>
                      <c:pt idx="439">
                        <c:v>1.41</c:v>
                      </c:pt>
                      <c:pt idx="440">
                        <c:v>1.49</c:v>
                      </c:pt>
                      <c:pt idx="441">
                        <c:v>1.52</c:v>
                      </c:pt>
                      <c:pt idx="442">
                        <c:v>1.47</c:v>
                      </c:pt>
                      <c:pt idx="443">
                        <c:v>1.4</c:v>
                      </c:pt>
                      <c:pt idx="444">
                        <c:v>1.37</c:v>
                      </c:pt>
                      <c:pt idx="445">
                        <c:v>1.32</c:v>
                      </c:pt>
                      <c:pt idx="446">
                        <c:v>1.3</c:v>
                      </c:pt>
                      <c:pt idx="447">
                        <c:v>1.26</c:v>
                      </c:pt>
                      <c:pt idx="448">
                        <c:v>1.28</c:v>
                      </c:pt>
                      <c:pt idx="449">
                        <c:v>1.3</c:v>
                      </c:pt>
                      <c:pt idx="450">
                        <c:v>1.28</c:v>
                      </c:pt>
                      <c:pt idx="451">
                        <c:v>1.2</c:v>
                      </c:pt>
                      <c:pt idx="452">
                        <c:v>1.25</c:v>
                      </c:pt>
                      <c:pt idx="453">
                        <c:v>1.23</c:v>
                      </c:pt>
                      <c:pt idx="454">
                        <c:v>1.2</c:v>
                      </c:pt>
                      <c:pt idx="455">
                        <c:v>1.17</c:v>
                      </c:pt>
                      <c:pt idx="456">
                        <c:v>1.23</c:v>
                      </c:pt>
                      <c:pt idx="457">
                        <c:v>1.25</c:v>
                      </c:pt>
                      <c:pt idx="458">
                        <c:v>1.33</c:v>
                      </c:pt>
                      <c:pt idx="459">
                        <c:v>1.31</c:v>
                      </c:pt>
                      <c:pt idx="460">
                        <c:v>1.2</c:v>
                      </c:pt>
                      <c:pt idx="461">
                        <c:v>1.34</c:v>
                      </c:pt>
                      <c:pt idx="462">
                        <c:v>1.39</c:v>
                      </c:pt>
                      <c:pt idx="463">
                        <c:v>1.4</c:v>
                      </c:pt>
                      <c:pt idx="464">
                        <c:v>1.34</c:v>
                      </c:pt>
                      <c:pt idx="465">
                        <c:v>1.28</c:v>
                      </c:pt>
                      <c:pt idx="466">
                        <c:v>1.33</c:v>
                      </c:pt>
                      <c:pt idx="467">
                        <c:v>1.33</c:v>
                      </c:pt>
                      <c:pt idx="468">
                        <c:v>1.34</c:v>
                      </c:pt>
                      <c:pt idx="469">
                        <c:v>1.3</c:v>
                      </c:pt>
                      <c:pt idx="470">
                        <c:v>1.34</c:v>
                      </c:pt>
                      <c:pt idx="471">
                        <c:v>1.28</c:v>
                      </c:pt>
                      <c:pt idx="472">
                        <c:v>1.31</c:v>
                      </c:pt>
                      <c:pt idx="473">
                        <c:v>1.27</c:v>
                      </c:pt>
                      <c:pt idx="474">
                        <c:v>1.28</c:v>
                      </c:pt>
                      <c:pt idx="475">
                        <c:v>1.23</c:v>
                      </c:pt>
                      <c:pt idx="476">
                        <c:v>1.21</c:v>
                      </c:pt>
                      <c:pt idx="477">
                        <c:v>1.21</c:v>
                      </c:pt>
                      <c:pt idx="478">
                        <c:v>1.23</c:v>
                      </c:pt>
                      <c:pt idx="479">
                        <c:v>1.21</c:v>
                      </c:pt>
                      <c:pt idx="480">
                        <c:v>1.26</c:v>
                      </c:pt>
                      <c:pt idx="481">
                        <c:v>1.28</c:v>
                      </c:pt>
                      <c:pt idx="482">
                        <c:v>1.38</c:v>
                      </c:pt>
                      <c:pt idx="483">
                        <c:v>1.52</c:v>
                      </c:pt>
                      <c:pt idx="484">
                        <c:v>1.48</c:v>
                      </c:pt>
                      <c:pt idx="485">
                        <c:v>1.4</c:v>
                      </c:pt>
                      <c:pt idx="486">
                        <c:v>1.44</c:v>
                      </c:pt>
                      <c:pt idx="487">
                        <c:v>1.4</c:v>
                      </c:pt>
                      <c:pt idx="488">
                        <c:v>1.45</c:v>
                      </c:pt>
                      <c:pt idx="489">
                        <c:v>1.35</c:v>
                      </c:pt>
                      <c:pt idx="490">
                        <c:v>1.35</c:v>
                      </c:pt>
                      <c:pt idx="491">
                        <c:v>1.3</c:v>
                      </c:pt>
                      <c:pt idx="492">
                        <c:v>1.28</c:v>
                      </c:pt>
                      <c:pt idx="493">
                        <c:v>1.25</c:v>
                      </c:pt>
                      <c:pt idx="494">
                        <c:v>1.24</c:v>
                      </c:pt>
                      <c:pt idx="495">
                        <c:v>1.26</c:v>
                      </c:pt>
                      <c:pt idx="496">
                        <c:v>1.38</c:v>
                      </c:pt>
                      <c:pt idx="497">
                        <c:v>1.4</c:v>
                      </c:pt>
                      <c:pt idx="498">
                        <c:v>1.5</c:v>
                      </c:pt>
                      <c:pt idx="499">
                        <c:v>1.47</c:v>
                      </c:pt>
                      <c:pt idx="500">
                        <c:v>1.47</c:v>
                      </c:pt>
                      <c:pt idx="501">
                        <c:v>1.4</c:v>
                      </c:pt>
                      <c:pt idx="502">
                        <c:v>1.5</c:v>
                      </c:pt>
                      <c:pt idx="503">
                        <c:v>1.8</c:v>
                      </c:pt>
                      <c:pt idx="504">
                        <c:v>2.2200000000000002</c:v>
                      </c:pt>
                      <c:pt idx="505">
                        <c:v>2.1</c:v>
                      </c:pt>
                      <c:pt idx="506">
                        <c:v>1.9</c:v>
                      </c:pt>
                      <c:pt idx="507">
                        <c:v>1.87</c:v>
                      </c:pt>
                      <c:pt idx="508">
                        <c:v>1.95</c:v>
                      </c:pt>
                      <c:pt idx="509">
                        <c:v>2.15</c:v>
                      </c:pt>
                      <c:pt idx="510">
                        <c:v>2.17</c:v>
                      </c:pt>
                      <c:pt idx="511">
                        <c:v>2.16</c:v>
                      </c:pt>
                      <c:pt idx="512">
                        <c:v>2.2799999999999998</c:v>
                      </c:pt>
                      <c:pt idx="513">
                        <c:v>2.16</c:v>
                      </c:pt>
                      <c:pt idx="514">
                        <c:v>2.0699999999999998</c:v>
                      </c:pt>
                      <c:pt idx="515">
                        <c:v>2.09</c:v>
                      </c:pt>
                      <c:pt idx="516">
                        <c:v>1.93</c:v>
                      </c:pt>
                      <c:pt idx="517">
                        <c:v>1.83</c:v>
                      </c:pt>
                      <c:pt idx="518">
                        <c:v>1.8</c:v>
                      </c:pt>
                      <c:pt idx="519">
                        <c:v>1.7</c:v>
                      </c:pt>
                      <c:pt idx="520">
                        <c:v>1.67</c:v>
                      </c:pt>
                      <c:pt idx="521">
                        <c:v>1.61</c:v>
                      </c:pt>
                      <c:pt idx="522">
                        <c:v>1.63</c:v>
                      </c:pt>
                      <c:pt idx="523">
                        <c:v>1.57</c:v>
                      </c:pt>
                      <c:pt idx="524">
                        <c:v>1.52</c:v>
                      </c:pt>
                      <c:pt idx="525">
                        <c:v>1.5</c:v>
                      </c:pt>
                      <c:pt idx="526">
                        <c:v>1.49</c:v>
                      </c:pt>
                      <c:pt idx="527">
                        <c:v>1.6</c:v>
                      </c:pt>
                      <c:pt idx="528">
                        <c:v>1.57</c:v>
                      </c:pt>
                      <c:pt idx="529">
                        <c:v>1.48</c:v>
                      </c:pt>
                      <c:pt idx="530">
                        <c:v>1.45</c:v>
                      </c:pt>
                      <c:pt idx="531">
                        <c:v>1.5</c:v>
                      </c:pt>
                      <c:pt idx="532">
                        <c:v>1.56</c:v>
                      </c:pt>
                      <c:pt idx="533">
                        <c:v>1.52</c:v>
                      </c:pt>
                      <c:pt idx="534">
                        <c:v>1.54</c:v>
                      </c:pt>
                      <c:pt idx="535">
                        <c:v>1.48</c:v>
                      </c:pt>
                      <c:pt idx="536">
                        <c:v>1.46</c:v>
                      </c:pt>
                      <c:pt idx="537">
                        <c:v>1.44</c:v>
                      </c:pt>
                      <c:pt idx="538">
                        <c:v>1.43</c:v>
                      </c:pt>
                      <c:pt idx="539">
                        <c:v>1.49</c:v>
                      </c:pt>
                      <c:pt idx="540">
                        <c:v>1.55</c:v>
                      </c:pt>
                      <c:pt idx="541">
                        <c:v>1.48</c:v>
                      </c:pt>
                      <c:pt idx="542">
                        <c:v>1.49</c:v>
                      </c:pt>
                      <c:pt idx="543">
                        <c:v>1.54</c:v>
                      </c:pt>
                      <c:pt idx="544">
                        <c:v>1.6</c:v>
                      </c:pt>
                      <c:pt idx="545">
                        <c:v>1.61</c:v>
                      </c:pt>
                      <c:pt idx="546">
                        <c:v>1.59</c:v>
                      </c:pt>
                      <c:pt idx="547">
                        <c:v>1.4</c:v>
                      </c:pt>
                      <c:pt idx="548">
                        <c:v>1.53</c:v>
                      </c:pt>
                      <c:pt idx="549">
                        <c:v>1.5</c:v>
                      </c:pt>
                      <c:pt idx="550">
                        <c:v>1.49</c:v>
                      </c:pt>
                      <c:pt idx="551">
                        <c:v>1.5</c:v>
                      </c:pt>
                      <c:pt idx="552">
                        <c:v>1.51</c:v>
                      </c:pt>
                      <c:pt idx="553">
                        <c:v>1.74</c:v>
                      </c:pt>
                      <c:pt idx="554">
                        <c:v>1.76</c:v>
                      </c:pt>
                      <c:pt idx="555">
                        <c:v>1.71</c:v>
                      </c:pt>
                      <c:pt idx="556">
                        <c:v>1.7</c:v>
                      </c:pt>
                      <c:pt idx="557">
                        <c:v>1.61</c:v>
                      </c:pt>
                      <c:pt idx="558">
                        <c:v>1.59</c:v>
                      </c:pt>
                      <c:pt idx="559">
                        <c:v>1.52</c:v>
                      </c:pt>
                      <c:pt idx="560">
                        <c:v>1.65</c:v>
                      </c:pt>
                      <c:pt idx="561">
                        <c:v>1.84</c:v>
                      </c:pt>
                      <c:pt idx="562">
                        <c:v>2.14</c:v>
                      </c:pt>
                      <c:pt idx="563">
                        <c:v>2.34</c:v>
                      </c:pt>
                      <c:pt idx="564">
                        <c:v>2.46</c:v>
                      </c:pt>
                      <c:pt idx="565">
                        <c:v>2.64</c:v>
                      </c:pt>
                      <c:pt idx="566">
                        <c:v>2.86</c:v>
                      </c:pt>
                      <c:pt idx="567">
                        <c:v>3.02</c:v>
                      </c:pt>
                      <c:pt idx="568">
                        <c:v>3.17</c:v>
                      </c:pt>
                      <c:pt idx="569">
                        <c:v>3.02</c:v>
                      </c:pt>
                      <c:pt idx="570">
                        <c:v>2.81</c:v>
                      </c:pt>
                      <c:pt idx="571">
                        <c:v>3.38</c:v>
                      </c:pt>
                      <c:pt idx="572">
                        <c:v>3.7</c:v>
                      </c:pt>
                      <c:pt idx="573">
                        <c:v>3.5</c:v>
                      </c:pt>
                      <c:pt idx="574">
                        <c:v>3.38</c:v>
                      </c:pt>
                      <c:pt idx="575">
                        <c:v>3.41</c:v>
                      </c:pt>
                      <c:pt idx="576">
                        <c:v>3.36</c:v>
                      </c:pt>
                      <c:pt idx="577">
                        <c:v>3.14</c:v>
                      </c:pt>
                      <c:pt idx="578">
                        <c:v>2.9</c:v>
                      </c:pt>
                      <c:pt idx="579">
                        <c:v>2.7</c:v>
                      </c:pt>
                      <c:pt idx="580">
                        <c:v>2.58</c:v>
                      </c:pt>
                      <c:pt idx="581">
                        <c:v>2.4900000000000002</c:v>
                      </c:pt>
                      <c:pt idx="582">
                        <c:v>2.4500000000000002</c:v>
                      </c:pt>
                      <c:pt idx="583">
                        <c:v>2.52</c:v>
                      </c:pt>
                      <c:pt idx="584">
                        <c:v>2.42</c:v>
                      </c:pt>
                      <c:pt idx="585">
                        <c:v>2.5</c:v>
                      </c:pt>
                      <c:pt idx="586">
                        <c:v>2.6</c:v>
                      </c:pt>
                      <c:pt idx="587">
                        <c:v>3.04</c:v>
                      </c:pt>
                      <c:pt idx="588">
                        <c:v>3.25</c:v>
                      </c:pt>
                      <c:pt idx="589">
                        <c:v>3.84</c:v>
                      </c:pt>
                      <c:pt idx="590">
                        <c:v>3.5</c:v>
                      </c:pt>
                      <c:pt idx="591">
                        <c:v>3.64</c:v>
                      </c:pt>
                      <c:pt idx="592">
                        <c:v>3.98</c:v>
                      </c:pt>
                      <c:pt idx="593">
                        <c:v>4.18</c:v>
                      </c:pt>
                      <c:pt idx="594">
                        <c:v>4.2699999999999996</c:v>
                      </c:pt>
                      <c:pt idx="595">
                        <c:v>3.98</c:v>
                      </c:pt>
                      <c:pt idx="596">
                        <c:v>3.76</c:v>
                      </c:pt>
                      <c:pt idx="597">
                        <c:v>3.9</c:v>
                      </c:pt>
                      <c:pt idx="598">
                        <c:v>4.0199999999999996</c:v>
                      </c:pt>
                      <c:pt idx="599">
                        <c:v>5.08</c:v>
                      </c:pt>
                      <c:pt idx="600">
                        <c:v>3.92</c:v>
                      </c:pt>
                      <c:pt idx="601">
                        <c:v>3.54</c:v>
                      </c:pt>
                      <c:pt idx="602">
                        <c:v>3.32</c:v>
                      </c:pt>
                      <c:pt idx="603">
                        <c:v>3.2</c:v>
                      </c:pt>
                      <c:pt idx="604">
                        <c:v>3.24</c:v>
                      </c:pt>
                      <c:pt idx="605">
                        <c:v>3.25</c:v>
                      </c:pt>
                      <c:pt idx="606">
                        <c:v>3.1</c:v>
                      </c:pt>
                      <c:pt idx="607">
                        <c:v>3</c:v>
                      </c:pt>
                      <c:pt idx="608">
                        <c:v>3.02</c:v>
                      </c:pt>
                      <c:pt idx="609">
                        <c:v>3.1</c:v>
                      </c:pt>
                      <c:pt idx="610">
                        <c:v>3.2</c:v>
                      </c:pt>
                      <c:pt idx="611">
                        <c:v>3.18</c:v>
                      </c:pt>
                      <c:pt idx="612">
                        <c:v>3.18</c:v>
                      </c:pt>
                      <c:pt idx="613">
                        <c:v>3.14</c:v>
                      </c:pt>
                      <c:pt idx="614">
                        <c:v>3.07</c:v>
                      </c:pt>
                      <c:pt idx="615">
                        <c:v>3.05</c:v>
                      </c:pt>
                      <c:pt idx="616">
                        <c:v>3.08</c:v>
                      </c:pt>
                      <c:pt idx="617">
                        <c:v>3.15</c:v>
                      </c:pt>
                      <c:pt idx="618">
                        <c:v>3.09</c:v>
                      </c:pt>
                      <c:pt idx="619">
                        <c:v>3.4</c:v>
                      </c:pt>
                      <c:pt idx="620">
                        <c:v>3.24</c:v>
                      </c:pt>
                      <c:pt idx="621">
                        <c:v>3.28</c:v>
                      </c:pt>
                      <c:pt idx="622">
                        <c:v>3.44</c:v>
                      </c:pt>
                      <c:pt idx="623">
                        <c:v>3.45</c:v>
                      </c:pt>
                      <c:pt idx="624">
                        <c:v>3.54</c:v>
                      </c:pt>
                      <c:pt idx="625">
                        <c:v>3.86</c:v>
                      </c:pt>
                      <c:pt idx="626">
                        <c:v>4.1500000000000004</c:v>
                      </c:pt>
                      <c:pt idx="627">
                        <c:v>4.25</c:v>
                      </c:pt>
                      <c:pt idx="628">
                        <c:v>4.88</c:v>
                      </c:pt>
                      <c:pt idx="629">
                        <c:v>5.05</c:v>
                      </c:pt>
                      <c:pt idx="630">
                        <c:v>5.2</c:v>
                      </c:pt>
                      <c:pt idx="631">
                        <c:v>5.26</c:v>
                      </c:pt>
                      <c:pt idx="632">
                        <c:v>5.4</c:v>
                      </c:pt>
                      <c:pt idx="633">
                        <c:v>5.48</c:v>
                      </c:pt>
                      <c:pt idx="634">
                        <c:v>5.41</c:v>
                      </c:pt>
                      <c:pt idx="635">
                        <c:v>5.24</c:v>
                      </c:pt>
                      <c:pt idx="636">
                        <c:v>5.08</c:v>
                      </c:pt>
                      <c:pt idx="637">
                        <c:v>5.45</c:v>
                      </c:pt>
                      <c:pt idx="638">
                        <c:v>5.64</c:v>
                      </c:pt>
                      <c:pt idx="639">
                        <c:v>5.45</c:v>
                      </c:pt>
                      <c:pt idx="640">
                        <c:v>5.34</c:v>
                      </c:pt>
                      <c:pt idx="641">
                        <c:v>5.37</c:v>
                      </c:pt>
                      <c:pt idx="642">
                        <c:v>5.74</c:v>
                      </c:pt>
                      <c:pt idx="643">
                        <c:v>5.69</c:v>
                      </c:pt>
                      <c:pt idx="644">
                        <c:v>5.5</c:v>
                      </c:pt>
                      <c:pt idx="645">
                        <c:v>5.43</c:v>
                      </c:pt>
                      <c:pt idx="646">
                        <c:v>5.25</c:v>
                      </c:pt>
                      <c:pt idx="647">
                        <c:v>5.0999999999999996</c:v>
                      </c:pt>
                      <c:pt idx="648">
                        <c:v>5.0999999999999996</c:v>
                      </c:pt>
                      <c:pt idx="649">
                        <c:v>5.28</c:v>
                      </c:pt>
                      <c:pt idx="650">
                        <c:v>5.27</c:v>
                      </c:pt>
                      <c:pt idx="651">
                        <c:v>5.18</c:v>
                      </c:pt>
                      <c:pt idx="652">
                        <c:v>5.2</c:v>
                      </c:pt>
                      <c:pt idx="653">
                        <c:v>5.16</c:v>
                      </c:pt>
                      <c:pt idx="654">
                        <c:v>5.0599999999999996</c:v>
                      </c:pt>
                      <c:pt idx="655">
                        <c:v>4.8</c:v>
                      </c:pt>
                      <c:pt idx="656">
                        <c:v>4.6399999999999997</c:v>
                      </c:pt>
                      <c:pt idx="657">
                        <c:v>4.46</c:v>
                      </c:pt>
                      <c:pt idx="658">
                        <c:v>4.3</c:v>
                      </c:pt>
                      <c:pt idx="659">
                        <c:v>4.17</c:v>
                      </c:pt>
                      <c:pt idx="660">
                        <c:v>4.28</c:v>
                      </c:pt>
                      <c:pt idx="661">
                        <c:v>4.46</c:v>
                      </c:pt>
                      <c:pt idx="662">
                        <c:v>4.7</c:v>
                      </c:pt>
                      <c:pt idx="663">
                        <c:v>4.8</c:v>
                      </c:pt>
                      <c:pt idx="664">
                        <c:v>4.88</c:v>
                      </c:pt>
                      <c:pt idx="665">
                        <c:v>4.9000000000000004</c:v>
                      </c:pt>
                      <c:pt idx="666">
                        <c:v>4.8</c:v>
                      </c:pt>
                      <c:pt idx="667">
                        <c:v>4.71</c:v>
                      </c:pt>
                      <c:pt idx="668">
                        <c:v>4.66</c:v>
                      </c:pt>
                      <c:pt idx="669">
                        <c:v>4.62</c:v>
                      </c:pt>
                      <c:pt idx="670">
                        <c:v>4.5599999999999996</c:v>
                      </c:pt>
                      <c:pt idx="671">
                        <c:v>4.5199999999999996</c:v>
                      </c:pt>
                      <c:pt idx="672">
                        <c:v>4.54</c:v>
                      </c:pt>
                      <c:pt idx="673">
                        <c:v>4.53</c:v>
                      </c:pt>
                      <c:pt idx="674">
                        <c:v>4.51</c:v>
                      </c:pt>
                      <c:pt idx="675">
                        <c:v>4.5999999999999996</c:v>
                      </c:pt>
                      <c:pt idx="676">
                        <c:v>4.5999999999999996</c:v>
                      </c:pt>
                      <c:pt idx="677">
                        <c:v>4.53</c:v>
                      </c:pt>
                      <c:pt idx="678">
                        <c:v>4.4400000000000004</c:v>
                      </c:pt>
                      <c:pt idx="679">
                        <c:v>4.3600000000000003</c:v>
                      </c:pt>
                      <c:pt idx="680">
                        <c:v>4.46</c:v>
                      </c:pt>
                      <c:pt idx="681">
                        <c:v>4.3499999999999996</c:v>
                      </c:pt>
                      <c:pt idx="682">
                        <c:v>4.2300000000000004</c:v>
                      </c:pt>
                      <c:pt idx="683">
                        <c:v>4.2</c:v>
                      </c:pt>
                      <c:pt idx="684">
                        <c:v>4.18</c:v>
                      </c:pt>
                      <c:pt idx="685">
                        <c:v>4.2300000000000004</c:v>
                      </c:pt>
                      <c:pt idx="686">
                        <c:v>4.3</c:v>
                      </c:pt>
                      <c:pt idx="687">
                        <c:v>4.1500000000000004</c:v>
                      </c:pt>
                      <c:pt idx="688">
                        <c:v>4.28</c:v>
                      </c:pt>
                      <c:pt idx="689">
                        <c:v>4.32</c:v>
                      </c:pt>
                      <c:pt idx="690">
                        <c:v>4.28</c:v>
                      </c:pt>
                      <c:pt idx="691">
                        <c:v>4.5999999999999996</c:v>
                      </c:pt>
                      <c:pt idx="692">
                        <c:v>4.74</c:v>
                      </c:pt>
                      <c:pt idx="693">
                        <c:v>4.7</c:v>
                      </c:pt>
                      <c:pt idx="694">
                        <c:v>4.75</c:v>
                      </c:pt>
                      <c:pt idx="695">
                        <c:v>4.76</c:v>
                      </c:pt>
                      <c:pt idx="696">
                        <c:v>4.66</c:v>
                      </c:pt>
                      <c:pt idx="697">
                        <c:v>4.42</c:v>
                      </c:pt>
                      <c:pt idx="698">
                        <c:v>4.4000000000000004</c:v>
                      </c:pt>
                      <c:pt idx="699">
                        <c:v>4.6500000000000004</c:v>
                      </c:pt>
                      <c:pt idx="700">
                        <c:v>4.6500000000000004</c:v>
                      </c:pt>
                      <c:pt idx="701">
                        <c:v>4.4000000000000004</c:v>
                      </c:pt>
                      <c:pt idx="702">
                        <c:v>4.8499999999999996</c:v>
                      </c:pt>
                      <c:pt idx="703">
                        <c:v>4.9800000000000004</c:v>
                      </c:pt>
                      <c:pt idx="704">
                        <c:v>5.2</c:v>
                      </c:pt>
                      <c:pt idx="705">
                        <c:v>5.12</c:v>
                      </c:pt>
                      <c:pt idx="706">
                        <c:v>5.04</c:v>
                      </c:pt>
                      <c:pt idx="707">
                        <c:v>4.96</c:v>
                      </c:pt>
                      <c:pt idx="708">
                        <c:v>4.9800000000000004</c:v>
                      </c:pt>
                      <c:pt idx="709">
                        <c:v>4.9000000000000004</c:v>
                      </c:pt>
                      <c:pt idx="710">
                        <c:v>4.8600000000000003</c:v>
                      </c:pt>
                      <c:pt idx="711">
                        <c:v>4.72</c:v>
                      </c:pt>
                      <c:pt idx="712">
                        <c:v>4.54</c:v>
                      </c:pt>
                      <c:pt idx="713">
                        <c:v>4.47</c:v>
                      </c:pt>
                      <c:pt idx="714">
                        <c:v>4.46</c:v>
                      </c:pt>
                      <c:pt idx="715">
                        <c:v>4.3899999999999997</c:v>
                      </c:pt>
                      <c:pt idx="716">
                        <c:v>4.3499999999999996</c:v>
                      </c:pt>
                      <c:pt idx="717">
                        <c:v>4.33</c:v>
                      </c:pt>
                      <c:pt idx="718">
                        <c:v>4.3</c:v>
                      </c:pt>
                      <c:pt idx="719">
                        <c:v>4.24</c:v>
                      </c:pt>
                      <c:pt idx="720">
                        <c:v>4.05</c:v>
                      </c:pt>
                      <c:pt idx="721">
                        <c:v>4.0199999999999996</c:v>
                      </c:pt>
                      <c:pt idx="722">
                        <c:v>3.9</c:v>
                      </c:pt>
                      <c:pt idx="723">
                        <c:v>3.8</c:v>
                      </c:pt>
                      <c:pt idx="724">
                        <c:v>3.62</c:v>
                      </c:pt>
                      <c:pt idx="725">
                        <c:v>3.55</c:v>
                      </c:pt>
                      <c:pt idx="726">
                        <c:v>3.72</c:v>
                      </c:pt>
                      <c:pt idx="727">
                        <c:v>3.55</c:v>
                      </c:pt>
                      <c:pt idx="728">
                        <c:v>3.47</c:v>
                      </c:pt>
                      <c:pt idx="729">
                        <c:v>3.46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0207-4427-8F15-19559700037F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3.4</c:v>
                      </c:pt>
                      <c:pt idx="1">
                        <c:v>3.32</c:v>
                      </c:pt>
                      <c:pt idx="2">
                        <c:v>3.17</c:v>
                      </c:pt>
                      <c:pt idx="3">
                        <c:v>3.1</c:v>
                      </c:pt>
                      <c:pt idx="4">
                        <c:v>3.02</c:v>
                      </c:pt>
                      <c:pt idx="5">
                        <c:v>2.9</c:v>
                      </c:pt>
                      <c:pt idx="6">
                        <c:v>2.73</c:v>
                      </c:pt>
                      <c:pt idx="7">
                        <c:v>2.65</c:v>
                      </c:pt>
                      <c:pt idx="8">
                        <c:v>2.58</c:v>
                      </c:pt>
                      <c:pt idx="9">
                        <c:v>2.54</c:v>
                      </c:pt>
                      <c:pt idx="10">
                        <c:v>2.6</c:v>
                      </c:pt>
                      <c:pt idx="11">
                        <c:v>2.58</c:v>
                      </c:pt>
                      <c:pt idx="12">
                        <c:v>2.66</c:v>
                      </c:pt>
                      <c:pt idx="13">
                        <c:v>2.75</c:v>
                      </c:pt>
                      <c:pt idx="14">
                        <c:v>2.82</c:v>
                      </c:pt>
                      <c:pt idx="15">
                        <c:v>2.87</c:v>
                      </c:pt>
                      <c:pt idx="16">
                        <c:v>2.92</c:v>
                      </c:pt>
                      <c:pt idx="17">
                        <c:v>3</c:v>
                      </c:pt>
                      <c:pt idx="18">
                        <c:v>3.05</c:v>
                      </c:pt>
                      <c:pt idx="19">
                        <c:v>2.98</c:v>
                      </c:pt>
                      <c:pt idx="20">
                        <c:v>3.05</c:v>
                      </c:pt>
                      <c:pt idx="21">
                        <c:v>3.05</c:v>
                      </c:pt>
                      <c:pt idx="22">
                        <c:v>3.28</c:v>
                      </c:pt>
                      <c:pt idx="23">
                        <c:v>3.3</c:v>
                      </c:pt>
                      <c:pt idx="24">
                        <c:v>3.17</c:v>
                      </c:pt>
                      <c:pt idx="25">
                        <c:v>3.05</c:v>
                      </c:pt>
                      <c:pt idx="26">
                        <c:v>3.05</c:v>
                      </c:pt>
                      <c:pt idx="27">
                        <c:v>3.1</c:v>
                      </c:pt>
                      <c:pt idx="28">
                        <c:v>3.95</c:v>
                      </c:pt>
                      <c:pt idx="29">
                        <c:v>3.6</c:v>
                      </c:pt>
                      <c:pt idx="30">
                        <c:v>3.58</c:v>
                      </c:pt>
                      <c:pt idx="31">
                        <c:v>3.6</c:v>
                      </c:pt>
                      <c:pt idx="32">
                        <c:v>3.54</c:v>
                      </c:pt>
                      <c:pt idx="33">
                        <c:v>3.5</c:v>
                      </c:pt>
                      <c:pt idx="34">
                        <c:v>3.37</c:v>
                      </c:pt>
                      <c:pt idx="35">
                        <c:v>3.21</c:v>
                      </c:pt>
                      <c:pt idx="36">
                        <c:v>3.06</c:v>
                      </c:pt>
                      <c:pt idx="37">
                        <c:v>3.2</c:v>
                      </c:pt>
                      <c:pt idx="38">
                        <c:v>3.37</c:v>
                      </c:pt>
                      <c:pt idx="39">
                        <c:v>3.34</c:v>
                      </c:pt>
                      <c:pt idx="40">
                        <c:v>3.43</c:v>
                      </c:pt>
                      <c:pt idx="41">
                        <c:v>3.6</c:v>
                      </c:pt>
                      <c:pt idx="42">
                        <c:v>3.65</c:v>
                      </c:pt>
                      <c:pt idx="43">
                        <c:v>3.92</c:v>
                      </c:pt>
                      <c:pt idx="44">
                        <c:v>4.0999999999999996</c:v>
                      </c:pt>
                      <c:pt idx="45">
                        <c:v>4.0199999999999996</c:v>
                      </c:pt>
                      <c:pt idx="46">
                        <c:v>3.85</c:v>
                      </c:pt>
                      <c:pt idx="47">
                        <c:v>3.74</c:v>
                      </c:pt>
                      <c:pt idx="48">
                        <c:v>3.68</c:v>
                      </c:pt>
                      <c:pt idx="49">
                        <c:v>3.52</c:v>
                      </c:pt>
                      <c:pt idx="50">
                        <c:v>3.47</c:v>
                      </c:pt>
                      <c:pt idx="51">
                        <c:v>3.56</c:v>
                      </c:pt>
                      <c:pt idx="52">
                        <c:v>3.6</c:v>
                      </c:pt>
                      <c:pt idx="53">
                        <c:v>3.32</c:v>
                      </c:pt>
                      <c:pt idx="54">
                        <c:v>3.3</c:v>
                      </c:pt>
                      <c:pt idx="55">
                        <c:v>3.18</c:v>
                      </c:pt>
                      <c:pt idx="56">
                        <c:v>3.28</c:v>
                      </c:pt>
                      <c:pt idx="57">
                        <c:v>3.38</c:v>
                      </c:pt>
                      <c:pt idx="58">
                        <c:v>3.3</c:v>
                      </c:pt>
                      <c:pt idx="59">
                        <c:v>3.4</c:v>
                      </c:pt>
                      <c:pt idx="60">
                        <c:v>3.4</c:v>
                      </c:pt>
                      <c:pt idx="61">
                        <c:v>3.35</c:v>
                      </c:pt>
                      <c:pt idx="62">
                        <c:v>3.53</c:v>
                      </c:pt>
                      <c:pt idx="63">
                        <c:v>3.6</c:v>
                      </c:pt>
                      <c:pt idx="64">
                        <c:v>3.62</c:v>
                      </c:pt>
                      <c:pt idx="65">
                        <c:v>3.52</c:v>
                      </c:pt>
                      <c:pt idx="66">
                        <c:v>3.45</c:v>
                      </c:pt>
                      <c:pt idx="67">
                        <c:v>3.35</c:v>
                      </c:pt>
                      <c:pt idx="68">
                        <c:v>3.3</c:v>
                      </c:pt>
                      <c:pt idx="69">
                        <c:v>3.24</c:v>
                      </c:pt>
                      <c:pt idx="70">
                        <c:v>3.35</c:v>
                      </c:pt>
                      <c:pt idx="71">
                        <c:v>3.34</c:v>
                      </c:pt>
                      <c:pt idx="72">
                        <c:v>3.34</c:v>
                      </c:pt>
                      <c:pt idx="73">
                        <c:v>3.32</c:v>
                      </c:pt>
                      <c:pt idx="74">
                        <c:v>3.3</c:v>
                      </c:pt>
                      <c:pt idx="75">
                        <c:v>3.25</c:v>
                      </c:pt>
                      <c:pt idx="76">
                        <c:v>3.25</c:v>
                      </c:pt>
                      <c:pt idx="77">
                        <c:v>3.1</c:v>
                      </c:pt>
                      <c:pt idx="78">
                        <c:v>3.03</c:v>
                      </c:pt>
                      <c:pt idx="79">
                        <c:v>3.12</c:v>
                      </c:pt>
                      <c:pt idx="80">
                        <c:v>3.08</c:v>
                      </c:pt>
                      <c:pt idx="81">
                        <c:v>3.02</c:v>
                      </c:pt>
                      <c:pt idx="82">
                        <c:v>3.26</c:v>
                      </c:pt>
                      <c:pt idx="83">
                        <c:v>3.52</c:v>
                      </c:pt>
                      <c:pt idx="84">
                        <c:v>3.69</c:v>
                      </c:pt>
                      <c:pt idx="85">
                        <c:v>4.1399999999999997</c:v>
                      </c:pt>
                      <c:pt idx="86">
                        <c:v>4.8</c:v>
                      </c:pt>
                      <c:pt idx="87">
                        <c:v>4.78</c:v>
                      </c:pt>
                      <c:pt idx="88">
                        <c:v>4.8499999999999996</c:v>
                      </c:pt>
                      <c:pt idx="89">
                        <c:v>4.96</c:v>
                      </c:pt>
                      <c:pt idx="90">
                        <c:v>5.04</c:v>
                      </c:pt>
                      <c:pt idx="91">
                        <c:v>4.9400000000000004</c:v>
                      </c:pt>
                      <c:pt idx="92">
                        <c:v>4.74</c:v>
                      </c:pt>
                      <c:pt idx="93">
                        <c:v>4.5</c:v>
                      </c:pt>
                      <c:pt idx="94">
                        <c:v>4.3</c:v>
                      </c:pt>
                      <c:pt idx="95">
                        <c:v>4.1500000000000004</c:v>
                      </c:pt>
                      <c:pt idx="96">
                        <c:v>4.05</c:v>
                      </c:pt>
                      <c:pt idx="97">
                        <c:v>4.05</c:v>
                      </c:pt>
                      <c:pt idx="98">
                        <c:v>4.12</c:v>
                      </c:pt>
                      <c:pt idx="99">
                        <c:v>4.22</c:v>
                      </c:pt>
                      <c:pt idx="100">
                        <c:v>4.34</c:v>
                      </c:pt>
                      <c:pt idx="101">
                        <c:v>4.18</c:v>
                      </c:pt>
                      <c:pt idx="102">
                        <c:v>4.1500000000000004</c:v>
                      </c:pt>
                      <c:pt idx="103">
                        <c:v>4.03</c:v>
                      </c:pt>
                      <c:pt idx="104">
                        <c:v>3.94</c:v>
                      </c:pt>
                      <c:pt idx="105">
                        <c:v>3.86</c:v>
                      </c:pt>
                      <c:pt idx="106">
                        <c:v>3.8</c:v>
                      </c:pt>
                      <c:pt idx="107">
                        <c:v>3.74</c:v>
                      </c:pt>
                      <c:pt idx="108">
                        <c:v>3.76</c:v>
                      </c:pt>
                      <c:pt idx="109">
                        <c:v>3.7</c:v>
                      </c:pt>
                      <c:pt idx="110">
                        <c:v>3.72</c:v>
                      </c:pt>
                      <c:pt idx="111">
                        <c:v>3.72</c:v>
                      </c:pt>
                      <c:pt idx="112">
                        <c:v>3.72</c:v>
                      </c:pt>
                      <c:pt idx="113">
                        <c:v>3.76</c:v>
                      </c:pt>
                      <c:pt idx="114">
                        <c:v>3.72</c:v>
                      </c:pt>
                      <c:pt idx="115">
                        <c:v>3.66</c:v>
                      </c:pt>
                      <c:pt idx="116">
                        <c:v>3.66</c:v>
                      </c:pt>
                      <c:pt idx="117">
                        <c:v>3.58</c:v>
                      </c:pt>
                      <c:pt idx="118">
                        <c:v>3.65</c:v>
                      </c:pt>
                      <c:pt idx="119">
                        <c:v>3.54</c:v>
                      </c:pt>
                      <c:pt idx="120">
                        <c:v>3.4</c:v>
                      </c:pt>
                      <c:pt idx="121">
                        <c:v>3.38</c:v>
                      </c:pt>
                      <c:pt idx="122">
                        <c:v>3.7</c:v>
                      </c:pt>
                      <c:pt idx="123">
                        <c:v>3.88</c:v>
                      </c:pt>
                      <c:pt idx="124">
                        <c:v>3.86</c:v>
                      </c:pt>
                      <c:pt idx="125">
                        <c:v>3.8</c:v>
                      </c:pt>
                      <c:pt idx="126">
                        <c:v>3.7</c:v>
                      </c:pt>
                      <c:pt idx="127">
                        <c:v>3.62</c:v>
                      </c:pt>
                      <c:pt idx="128">
                        <c:v>3.65</c:v>
                      </c:pt>
                      <c:pt idx="129">
                        <c:v>3.7</c:v>
                      </c:pt>
                      <c:pt idx="130">
                        <c:v>3.88</c:v>
                      </c:pt>
                      <c:pt idx="131">
                        <c:v>4.0999999999999996</c:v>
                      </c:pt>
                      <c:pt idx="132">
                        <c:v>4.3499999999999996</c:v>
                      </c:pt>
                      <c:pt idx="133">
                        <c:v>4</c:v>
                      </c:pt>
                      <c:pt idx="134">
                        <c:v>4.05</c:v>
                      </c:pt>
                      <c:pt idx="135">
                        <c:v>4.2</c:v>
                      </c:pt>
                      <c:pt idx="136">
                        <c:v>4.46</c:v>
                      </c:pt>
                      <c:pt idx="137">
                        <c:v>4.5999999999999996</c:v>
                      </c:pt>
                      <c:pt idx="138">
                        <c:v>4.7</c:v>
                      </c:pt>
                      <c:pt idx="139">
                        <c:v>4.6900000000000004</c:v>
                      </c:pt>
                      <c:pt idx="140">
                        <c:v>4.6399999999999997</c:v>
                      </c:pt>
                      <c:pt idx="141">
                        <c:v>4.57</c:v>
                      </c:pt>
                      <c:pt idx="142">
                        <c:v>4.45</c:v>
                      </c:pt>
                      <c:pt idx="143">
                        <c:v>4.3</c:v>
                      </c:pt>
                      <c:pt idx="144">
                        <c:v>4.03</c:v>
                      </c:pt>
                      <c:pt idx="145">
                        <c:v>3.82</c:v>
                      </c:pt>
                      <c:pt idx="146">
                        <c:v>3.66</c:v>
                      </c:pt>
                      <c:pt idx="147">
                        <c:v>3.6</c:v>
                      </c:pt>
                      <c:pt idx="148">
                        <c:v>3.6</c:v>
                      </c:pt>
                      <c:pt idx="149">
                        <c:v>3.63</c:v>
                      </c:pt>
                      <c:pt idx="150">
                        <c:v>3.61</c:v>
                      </c:pt>
                      <c:pt idx="151">
                        <c:v>3.65</c:v>
                      </c:pt>
                      <c:pt idx="152">
                        <c:v>3.67</c:v>
                      </c:pt>
                      <c:pt idx="153">
                        <c:v>3.88</c:v>
                      </c:pt>
                      <c:pt idx="154">
                        <c:v>4.2</c:v>
                      </c:pt>
                      <c:pt idx="155">
                        <c:v>4.2</c:v>
                      </c:pt>
                      <c:pt idx="156">
                        <c:v>4.26</c:v>
                      </c:pt>
                      <c:pt idx="157">
                        <c:v>4.33</c:v>
                      </c:pt>
                      <c:pt idx="158">
                        <c:v>4.4000000000000004</c:v>
                      </c:pt>
                      <c:pt idx="159">
                        <c:v>4.3499999999999996</c:v>
                      </c:pt>
                      <c:pt idx="160">
                        <c:v>4.32</c:v>
                      </c:pt>
                      <c:pt idx="161">
                        <c:v>4.25</c:v>
                      </c:pt>
                      <c:pt idx="162">
                        <c:v>4.22</c:v>
                      </c:pt>
                      <c:pt idx="163">
                        <c:v>4.22</c:v>
                      </c:pt>
                      <c:pt idx="164">
                        <c:v>4.18</c:v>
                      </c:pt>
                      <c:pt idx="165">
                        <c:v>3.96</c:v>
                      </c:pt>
                      <c:pt idx="166">
                        <c:v>3.7</c:v>
                      </c:pt>
                      <c:pt idx="167">
                        <c:v>3.59</c:v>
                      </c:pt>
                      <c:pt idx="168">
                        <c:v>3.42</c:v>
                      </c:pt>
                      <c:pt idx="169">
                        <c:v>3.4</c:v>
                      </c:pt>
                      <c:pt idx="170">
                        <c:v>3.47</c:v>
                      </c:pt>
                      <c:pt idx="171">
                        <c:v>3.56</c:v>
                      </c:pt>
                      <c:pt idx="172">
                        <c:v>3.5</c:v>
                      </c:pt>
                      <c:pt idx="173">
                        <c:v>3.4</c:v>
                      </c:pt>
                      <c:pt idx="174">
                        <c:v>4.4400000000000004</c:v>
                      </c:pt>
                      <c:pt idx="175">
                        <c:v>3.68</c:v>
                      </c:pt>
                      <c:pt idx="176">
                        <c:v>3.9</c:v>
                      </c:pt>
                      <c:pt idx="177">
                        <c:v>3.84</c:v>
                      </c:pt>
                      <c:pt idx="178">
                        <c:v>3.84</c:v>
                      </c:pt>
                      <c:pt idx="179">
                        <c:v>3.9</c:v>
                      </c:pt>
                      <c:pt idx="180">
                        <c:v>4</c:v>
                      </c:pt>
                      <c:pt idx="181">
                        <c:v>4.2300000000000004</c:v>
                      </c:pt>
                      <c:pt idx="182">
                        <c:v>4.32</c:v>
                      </c:pt>
                      <c:pt idx="183">
                        <c:v>4.4400000000000004</c:v>
                      </c:pt>
                      <c:pt idx="184">
                        <c:v>4.4000000000000004</c:v>
                      </c:pt>
                      <c:pt idx="185">
                        <c:v>4.3600000000000003</c:v>
                      </c:pt>
                      <c:pt idx="186">
                        <c:v>4.3600000000000003</c:v>
                      </c:pt>
                      <c:pt idx="187">
                        <c:v>4.43</c:v>
                      </c:pt>
                      <c:pt idx="188">
                        <c:v>4.3099999999999996</c:v>
                      </c:pt>
                      <c:pt idx="189">
                        <c:v>4.22</c:v>
                      </c:pt>
                      <c:pt idx="190">
                        <c:v>4.22</c:v>
                      </c:pt>
                      <c:pt idx="191">
                        <c:v>4.2</c:v>
                      </c:pt>
                      <c:pt idx="192">
                        <c:v>4.17</c:v>
                      </c:pt>
                      <c:pt idx="193">
                        <c:v>4.12</c:v>
                      </c:pt>
                      <c:pt idx="194">
                        <c:v>4.22</c:v>
                      </c:pt>
                      <c:pt idx="195">
                        <c:v>4.26</c:v>
                      </c:pt>
                      <c:pt idx="196">
                        <c:v>4.22</c:v>
                      </c:pt>
                      <c:pt idx="197">
                        <c:v>4.2300000000000004</c:v>
                      </c:pt>
                      <c:pt idx="198">
                        <c:v>4.2300000000000004</c:v>
                      </c:pt>
                      <c:pt idx="199">
                        <c:v>4.26</c:v>
                      </c:pt>
                      <c:pt idx="200">
                        <c:v>4.17</c:v>
                      </c:pt>
                      <c:pt idx="201">
                        <c:v>4.18</c:v>
                      </c:pt>
                      <c:pt idx="202">
                        <c:v>4.24</c:v>
                      </c:pt>
                      <c:pt idx="203">
                        <c:v>4.0199999999999996</c:v>
                      </c:pt>
                      <c:pt idx="204">
                        <c:v>3.86</c:v>
                      </c:pt>
                      <c:pt idx="205">
                        <c:v>3.7</c:v>
                      </c:pt>
                      <c:pt idx="206">
                        <c:v>3.64</c:v>
                      </c:pt>
                      <c:pt idx="207">
                        <c:v>3.64</c:v>
                      </c:pt>
                      <c:pt idx="208">
                        <c:v>3.6</c:v>
                      </c:pt>
                      <c:pt idx="209">
                        <c:v>3.47</c:v>
                      </c:pt>
                      <c:pt idx="210">
                        <c:v>3.37</c:v>
                      </c:pt>
                      <c:pt idx="211">
                        <c:v>3.26</c:v>
                      </c:pt>
                      <c:pt idx="212">
                        <c:v>3.18</c:v>
                      </c:pt>
                      <c:pt idx="213">
                        <c:v>3.12</c:v>
                      </c:pt>
                      <c:pt idx="214">
                        <c:v>3.1</c:v>
                      </c:pt>
                      <c:pt idx="215">
                        <c:v>3.08</c:v>
                      </c:pt>
                      <c:pt idx="216">
                        <c:v>3.04</c:v>
                      </c:pt>
                      <c:pt idx="217">
                        <c:v>2.97</c:v>
                      </c:pt>
                      <c:pt idx="218">
                        <c:v>2.86</c:v>
                      </c:pt>
                      <c:pt idx="219">
                        <c:v>2.77</c:v>
                      </c:pt>
                      <c:pt idx="220">
                        <c:v>3.02</c:v>
                      </c:pt>
                      <c:pt idx="221">
                        <c:v>3.08</c:v>
                      </c:pt>
                      <c:pt idx="222">
                        <c:v>3.08</c:v>
                      </c:pt>
                      <c:pt idx="223">
                        <c:v>3.24</c:v>
                      </c:pt>
                      <c:pt idx="224">
                        <c:v>3.36</c:v>
                      </c:pt>
                      <c:pt idx="225">
                        <c:v>3.5</c:v>
                      </c:pt>
                      <c:pt idx="226">
                        <c:v>3.54</c:v>
                      </c:pt>
                      <c:pt idx="227">
                        <c:v>3.48</c:v>
                      </c:pt>
                      <c:pt idx="228">
                        <c:v>3.42</c:v>
                      </c:pt>
                      <c:pt idx="229">
                        <c:v>3.6</c:v>
                      </c:pt>
                      <c:pt idx="230">
                        <c:v>3.71</c:v>
                      </c:pt>
                      <c:pt idx="231">
                        <c:v>3.96</c:v>
                      </c:pt>
                      <c:pt idx="232">
                        <c:v>3.86</c:v>
                      </c:pt>
                      <c:pt idx="233">
                        <c:v>3.7</c:v>
                      </c:pt>
                      <c:pt idx="234">
                        <c:v>3.67</c:v>
                      </c:pt>
                      <c:pt idx="235">
                        <c:v>3.57</c:v>
                      </c:pt>
                      <c:pt idx="236">
                        <c:v>3.5</c:v>
                      </c:pt>
                      <c:pt idx="237">
                        <c:v>3.44</c:v>
                      </c:pt>
                      <c:pt idx="238">
                        <c:v>3.39</c:v>
                      </c:pt>
                      <c:pt idx="239">
                        <c:v>3.34</c:v>
                      </c:pt>
                      <c:pt idx="240">
                        <c:v>3.35</c:v>
                      </c:pt>
                      <c:pt idx="241">
                        <c:v>3.37</c:v>
                      </c:pt>
                      <c:pt idx="242">
                        <c:v>3.41</c:v>
                      </c:pt>
                      <c:pt idx="243">
                        <c:v>3.35</c:v>
                      </c:pt>
                      <c:pt idx="244">
                        <c:v>3.32</c:v>
                      </c:pt>
                      <c:pt idx="245">
                        <c:v>3.52</c:v>
                      </c:pt>
                      <c:pt idx="246">
                        <c:v>3.58</c:v>
                      </c:pt>
                      <c:pt idx="247">
                        <c:v>3.9</c:v>
                      </c:pt>
                      <c:pt idx="248">
                        <c:v>3.95</c:v>
                      </c:pt>
                      <c:pt idx="249">
                        <c:v>4.03</c:v>
                      </c:pt>
                      <c:pt idx="250">
                        <c:v>4.25</c:v>
                      </c:pt>
                      <c:pt idx="251">
                        <c:v>3.46</c:v>
                      </c:pt>
                      <c:pt idx="252">
                        <c:v>4.0999999999999996</c:v>
                      </c:pt>
                      <c:pt idx="253">
                        <c:v>3.9</c:v>
                      </c:pt>
                      <c:pt idx="254">
                        <c:v>3.82</c:v>
                      </c:pt>
                      <c:pt idx="255">
                        <c:v>3.78</c:v>
                      </c:pt>
                      <c:pt idx="256">
                        <c:v>3.78</c:v>
                      </c:pt>
                      <c:pt idx="257">
                        <c:v>3.68</c:v>
                      </c:pt>
                      <c:pt idx="258">
                        <c:v>3.62</c:v>
                      </c:pt>
                      <c:pt idx="259">
                        <c:v>3.45</c:v>
                      </c:pt>
                      <c:pt idx="260">
                        <c:v>3.25</c:v>
                      </c:pt>
                      <c:pt idx="261">
                        <c:v>3.2</c:v>
                      </c:pt>
                      <c:pt idx="262">
                        <c:v>3.25</c:v>
                      </c:pt>
                      <c:pt idx="263">
                        <c:v>3.35</c:v>
                      </c:pt>
                      <c:pt idx="264">
                        <c:v>3.48</c:v>
                      </c:pt>
                      <c:pt idx="265">
                        <c:v>3.46</c:v>
                      </c:pt>
                      <c:pt idx="266">
                        <c:v>3.64</c:v>
                      </c:pt>
                      <c:pt idx="267">
                        <c:v>3.66</c:v>
                      </c:pt>
                      <c:pt idx="268">
                        <c:v>3.9</c:v>
                      </c:pt>
                      <c:pt idx="269">
                        <c:v>3.66</c:v>
                      </c:pt>
                      <c:pt idx="270">
                        <c:v>3.96</c:v>
                      </c:pt>
                      <c:pt idx="271">
                        <c:v>5.28</c:v>
                      </c:pt>
                      <c:pt idx="272">
                        <c:v>5.4</c:v>
                      </c:pt>
                      <c:pt idx="273">
                        <c:v>5.24</c:v>
                      </c:pt>
                      <c:pt idx="274">
                        <c:v>5.54</c:v>
                      </c:pt>
                      <c:pt idx="275">
                        <c:v>6.2</c:v>
                      </c:pt>
                      <c:pt idx="276">
                        <c:v>5.97</c:v>
                      </c:pt>
                      <c:pt idx="277">
                        <c:v>5.62</c:v>
                      </c:pt>
                      <c:pt idx="278">
                        <c:v>5.4</c:v>
                      </c:pt>
                      <c:pt idx="279">
                        <c:v>5.2</c:v>
                      </c:pt>
                      <c:pt idx="280">
                        <c:v>4.8</c:v>
                      </c:pt>
                      <c:pt idx="281">
                        <c:v>4.54</c:v>
                      </c:pt>
                      <c:pt idx="282">
                        <c:v>4.2</c:v>
                      </c:pt>
                      <c:pt idx="283">
                        <c:v>4.05</c:v>
                      </c:pt>
                      <c:pt idx="284">
                        <c:v>3.9</c:v>
                      </c:pt>
                      <c:pt idx="285">
                        <c:v>3.86</c:v>
                      </c:pt>
                      <c:pt idx="286">
                        <c:v>3.74</c:v>
                      </c:pt>
                      <c:pt idx="287">
                        <c:v>3.5</c:v>
                      </c:pt>
                      <c:pt idx="288">
                        <c:v>3.4</c:v>
                      </c:pt>
                      <c:pt idx="289">
                        <c:v>3.84</c:v>
                      </c:pt>
                      <c:pt idx="290">
                        <c:v>3.86</c:v>
                      </c:pt>
                      <c:pt idx="291">
                        <c:v>3.71</c:v>
                      </c:pt>
                      <c:pt idx="292">
                        <c:v>3.47</c:v>
                      </c:pt>
                      <c:pt idx="293">
                        <c:v>3.33</c:v>
                      </c:pt>
                      <c:pt idx="294">
                        <c:v>3.26</c:v>
                      </c:pt>
                      <c:pt idx="295">
                        <c:v>3.18</c:v>
                      </c:pt>
                      <c:pt idx="296">
                        <c:v>3.2</c:v>
                      </c:pt>
                      <c:pt idx="297">
                        <c:v>3.18</c:v>
                      </c:pt>
                      <c:pt idx="298">
                        <c:v>3.05</c:v>
                      </c:pt>
                      <c:pt idx="299">
                        <c:v>3.01</c:v>
                      </c:pt>
                      <c:pt idx="300">
                        <c:v>2.98</c:v>
                      </c:pt>
                      <c:pt idx="301">
                        <c:v>2.92</c:v>
                      </c:pt>
                      <c:pt idx="302">
                        <c:v>2.9</c:v>
                      </c:pt>
                      <c:pt idx="303">
                        <c:v>2.82</c:v>
                      </c:pt>
                      <c:pt idx="304">
                        <c:v>3.1</c:v>
                      </c:pt>
                      <c:pt idx="305">
                        <c:v>3.04</c:v>
                      </c:pt>
                      <c:pt idx="306">
                        <c:v>2.9</c:v>
                      </c:pt>
                      <c:pt idx="307">
                        <c:v>2.8</c:v>
                      </c:pt>
                      <c:pt idx="308">
                        <c:v>2.74</c:v>
                      </c:pt>
                      <c:pt idx="309">
                        <c:v>2.62</c:v>
                      </c:pt>
                      <c:pt idx="310">
                        <c:v>2.65</c:v>
                      </c:pt>
                      <c:pt idx="311">
                        <c:v>2.72</c:v>
                      </c:pt>
                      <c:pt idx="312">
                        <c:v>2.8</c:v>
                      </c:pt>
                      <c:pt idx="313">
                        <c:v>2.86</c:v>
                      </c:pt>
                      <c:pt idx="314">
                        <c:v>2.93</c:v>
                      </c:pt>
                      <c:pt idx="315">
                        <c:v>3.03</c:v>
                      </c:pt>
                      <c:pt idx="316">
                        <c:v>3.08</c:v>
                      </c:pt>
                      <c:pt idx="317">
                        <c:v>3.15</c:v>
                      </c:pt>
                      <c:pt idx="318">
                        <c:v>3.1</c:v>
                      </c:pt>
                      <c:pt idx="319">
                        <c:v>3.08</c:v>
                      </c:pt>
                      <c:pt idx="320">
                        <c:v>3.08</c:v>
                      </c:pt>
                      <c:pt idx="321">
                        <c:v>2.96</c:v>
                      </c:pt>
                      <c:pt idx="322">
                        <c:v>2.9</c:v>
                      </c:pt>
                      <c:pt idx="323">
                        <c:v>2.84</c:v>
                      </c:pt>
                      <c:pt idx="324">
                        <c:v>2.8</c:v>
                      </c:pt>
                      <c:pt idx="325">
                        <c:v>2.73</c:v>
                      </c:pt>
                      <c:pt idx="326">
                        <c:v>2.58</c:v>
                      </c:pt>
                      <c:pt idx="327">
                        <c:v>2.6</c:v>
                      </c:pt>
                      <c:pt idx="328">
                        <c:v>2.68</c:v>
                      </c:pt>
                      <c:pt idx="329">
                        <c:v>2.88</c:v>
                      </c:pt>
                      <c:pt idx="330">
                        <c:v>2.78</c:v>
                      </c:pt>
                      <c:pt idx="331">
                        <c:v>2.61</c:v>
                      </c:pt>
                      <c:pt idx="332">
                        <c:v>2.56</c:v>
                      </c:pt>
                      <c:pt idx="333">
                        <c:v>2.61</c:v>
                      </c:pt>
                      <c:pt idx="334">
                        <c:v>2.41</c:v>
                      </c:pt>
                      <c:pt idx="335">
                        <c:v>2.3199999999999998</c:v>
                      </c:pt>
                      <c:pt idx="336">
                        <c:v>2.35</c:v>
                      </c:pt>
                      <c:pt idx="337">
                        <c:v>2.2400000000000002</c:v>
                      </c:pt>
                      <c:pt idx="338">
                        <c:v>2.2599999999999998</c:v>
                      </c:pt>
                      <c:pt idx="339">
                        <c:v>2.2000000000000002</c:v>
                      </c:pt>
                      <c:pt idx="340">
                        <c:v>2.2000000000000002</c:v>
                      </c:pt>
                      <c:pt idx="341">
                        <c:v>2.16</c:v>
                      </c:pt>
                      <c:pt idx="342">
                        <c:v>2.21</c:v>
                      </c:pt>
                      <c:pt idx="343">
                        <c:v>2.35</c:v>
                      </c:pt>
                      <c:pt idx="344">
                        <c:v>2.2400000000000002</c:v>
                      </c:pt>
                      <c:pt idx="345">
                        <c:v>2.15</c:v>
                      </c:pt>
                      <c:pt idx="346">
                        <c:v>2.12</c:v>
                      </c:pt>
                      <c:pt idx="347">
                        <c:v>2.13</c:v>
                      </c:pt>
                      <c:pt idx="348">
                        <c:v>2.15</c:v>
                      </c:pt>
                      <c:pt idx="349">
                        <c:v>2.08</c:v>
                      </c:pt>
                      <c:pt idx="350">
                        <c:v>2.06</c:v>
                      </c:pt>
                      <c:pt idx="351">
                        <c:v>2</c:v>
                      </c:pt>
                      <c:pt idx="352">
                        <c:v>1.99</c:v>
                      </c:pt>
                      <c:pt idx="353">
                        <c:v>1.95</c:v>
                      </c:pt>
                      <c:pt idx="354">
                        <c:v>1.92</c:v>
                      </c:pt>
                      <c:pt idx="355">
                        <c:v>1.89</c:v>
                      </c:pt>
                      <c:pt idx="356">
                        <c:v>1.89</c:v>
                      </c:pt>
                      <c:pt idx="357">
                        <c:v>1.88</c:v>
                      </c:pt>
                      <c:pt idx="358">
                        <c:v>1.86</c:v>
                      </c:pt>
                      <c:pt idx="359">
                        <c:v>1.88</c:v>
                      </c:pt>
                      <c:pt idx="360">
                        <c:v>1.9</c:v>
                      </c:pt>
                      <c:pt idx="361">
                        <c:v>1.92</c:v>
                      </c:pt>
                      <c:pt idx="362">
                        <c:v>1.94</c:v>
                      </c:pt>
                      <c:pt idx="363">
                        <c:v>2.04</c:v>
                      </c:pt>
                      <c:pt idx="364">
                        <c:v>2.1800000000000002</c:v>
                      </c:pt>
                      <c:pt idx="365">
                        <c:v>2.16</c:v>
                      </c:pt>
                      <c:pt idx="366">
                        <c:v>2.1</c:v>
                      </c:pt>
                      <c:pt idx="367">
                        <c:v>2.09</c:v>
                      </c:pt>
                      <c:pt idx="368">
                        <c:v>2.02</c:v>
                      </c:pt>
                      <c:pt idx="369">
                        <c:v>1.98</c:v>
                      </c:pt>
                      <c:pt idx="370">
                        <c:v>1.92</c:v>
                      </c:pt>
                      <c:pt idx="371">
                        <c:v>1.82</c:v>
                      </c:pt>
                      <c:pt idx="372">
                        <c:v>1.78</c:v>
                      </c:pt>
                      <c:pt idx="373">
                        <c:v>1.72</c:v>
                      </c:pt>
                      <c:pt idx="374">
                        <c:v>1.82</c:v>
                      </c:pt>
                      <c:pt idx="375">
                        <c:v>1.88</c:v>
                      </c:pt>
                      <c:pt idx="376">
                        <c:v>2.04</c:v>
                      </c:pt>
                      <c:pt idx="377">
                        <c:v>1.98</c:v>
                      </c:pt>
                      <c:pt idx="378">
                        <c:v>1.8</c:v>
                      </c:pt>
                      <c:pt idx="379">
                        <c:v>1.78</c:v>
                      </c:pt>
                      <c:pt idx="380">
                        <c:v>1.73</c:v>
                      </c:pt>
                      <c:pt idx="381">
                        <c:v>1.7</c:v>
                      </c:pt>
                      <c:pt idx="382">
                        <c:v>1.69</c:v>
                      </c:pt>
                      <c:pt idx="383">
                        <c:v>1.67</c:v>
                      </c:pt>
                      <c:pt idx="384">
                        <c:v>1.65</c:v>
                      </c:pt>
                      <c:pt idx="385">
                        <c:v>1.73</c:v>
                      </c:pt>
                      <c:pt idx="386">
                        <c:v>1.58</c:v>
                      </c:pt>
                      <c:pt idx="387">
                        <c:v>1.57</c:v>
                      </c:pt>
                      <c:pt idx="388">
                        <c:v>1.55</c:v>
                      </c:pt>
                      <c:pt idx="389">
                        <c:v>1.57</c:v>
                      </c:pt>
                      <c:pt idx="390">
                        <c:v>1.64</c:v>
                      </c:pt>
                      <c:pt idx="391">
                        <c:v>1.7</c:v>
                      </c:pt>
                      <c:pt idx="392">
                        <c:v>1.68</c:v>
                      </c:pt>
                      <c:pt idx="393">
                        <c:v>1.64</c:v>
                      </c:pt>
                      <c:pt idx="394">
                        <c:v>1.64</c:v>
                      </c:pt>
                      <c:pt idx="395">
                        <c:v>1.64</c:v>
                      </c:pt>
                      <c:pt idx="396">
                        <c:v>1.66</c:v>
                      </c:pt>
                      <c:pt idx="397">
                        <c:v>1.65</c:v>
                      </c:pt>
                      <c:pt idx="398">
                        <c:v>1.64</c:v>
                      </c:pt>
                      <c:pt idx="399">
                        <c:v>1.64</c:v>
                      </c:pt>
                      <c:pt idx="400">
                        <c:v>1.68</c:v>
                      </c:pt>
                      <c:pt idx="401">
                        <c:v>1.68</c:v>
                      </c:pt>
                      <c:pt idx="402">
                        <c:v>1.66</c:v>
                      </c:pt>
                      <c:pt idx="403">
                        <c:v>1.78</c:v>
                      </c:pt>
                      <c:pt idx="404">
                        <c:v>1.8</c:v>
                      </c:pt>
                      <c:pt idx="405">
                        <c:v>1.85</c:v>
                      </c:pt>
                      <c:pt idx="406">
                        <c:v>1.9</c:v>
                      </c:pt>
                      <c:pt idx="407">
                        <c:v>1.9</c:v>
                      </c:pt>
                      <c:pt idx="408">
                        <c:v>1.82</c:v>
                      </c:pt>
                      <c:pt idx="409">
                        <c:v>1.76</c:v>
                      </c:pt>
                      <c:pt idx="410">
                        <c:v>1.67</c:v>
                      </c:pt>
                      <c:pt idx="411">
                        <c:v>1.62</c:v>
                      </c:pt>
                      <c:pt idx="412">
                        <c:v>1.6</c:v>
                      </c:pt>
                      <c:pt idx="413">
                        <c:v>1.6</c:v>
                      </c:pt>
                      <c:pt idx="414">
                        <c:v>1.57</c:v>
                      </c:pt>
                      <c:pt idx="415">
                        <c:v>1.52</c:v>
                      </c:pt>
                      <c:pt idx="416">
                        <c:v>1.46</c:v>
                      </c:pt>
                      <c:pt idx="417">
                        <c:v>1.42</c:v>
                      </c:pt>
                      <c:pt idx="418">
                        <c:v>1.4</c:v>
                      </c:pt>
                      <c:pt idx="419">
                        <c:v>1.4</c:v>
                      </c:pt>
                      <c:pt idx="420">
                        <c:v>1.39</c:v>
                      </c:pt>
                      <c:pt idx="421">
                        <c:v>1.39</c:v>
                      </c:pt>
                      <c:pt idx="422">
                        <c:v>1.38</c:v>
                      </c:pt>
                      <c:pt idx="423">
                        <c:v>1.35</c:v>
                      </c:pt>
                      <c:pt idx="424">
                        <c:v>1.38</c:v>
                      </c:pt>
                      <c:pt idx="425">
                        <c:v>1.37</c:v>
                      </c:pt>
                      <c:pt idx="426">
                        <c:v>1.36</c:v>
                      </c:pt>
                      <c:pt idx="427">
                        <c:v>1.35</c:v>
                      </c:pt>
                      <c:pt idx="428">
                        <c:v>1.34</c:v>
                      </c:pt>
                      <c:pt idx="429">
                        <c:v>1.33</c:v>
                      </c:pt>
                      <c:pt idx="430">
                        <c:v>1.3</c:v>
                      </c:pt>
                      <c:pt idx="431">
                        <c:v>1.31</c:v>
                      </c:pt>
                      <c:pt idx="432">
                        <c:v>1.32</c:v>
                      </c:pt>
                      <c:pt idx="433">
                        <c:v>1.32</c:v>
                      </c:pt>
                      <c:pt idx="434">
                        <c:v>1.3</c:v>
                      </c:pt>
                      <c:pt idx="435">
                        <c:v>1.31</c:v>
                      </c:pt>
                      <c:pt idx="436">
                        <c:v>1.33</c:v>
                      </c:pt>
                      <c:pt idx="437">
                        <c:v>1.31</c:v>
                      </c:pt>
                      <c:pt idx="438">
                        <c:v>1.3</c:v>
                      </c:pt>
                      <c:pt idx="439">
                        <c:v>1.28</c:v>
                      </c:pt>
                      <c:pt idx="440">
                        <c:v>1.27</c:v>
                      </c:pt>
                      <c:pt idx="441">
                        <c:v>1.27</c:v>
                      </c:pt>
                      <c:pt idx="442">
                        <c:v>1.26</c:v>
                      </c:pt>
                      <c:pt idx="443">
                        <c:v>1.25</c:v>
                      </c:pt>
                      <c:pt idx="444">
                        <c:v>1.25</c:v>
                      </c:pt>
                      <c:pt idx="445">
                        <c:v>1.21</c:v>
                      </c:pt>
                      <c:pt idx="446">
                        <c:v>1.22</c:v>
                      </c:pt>
                      <c:pt idx="447">
                        <c:v>1.21</c:v>
                      </c:pt>
                      <c:pt idx="448">
                        <c:v>1.2</c:v>
                      </c:pt>
                      <c:pt idx="449">
                        <c:v>1.2</c:v>
                      </c:pt>
                      <c:pt idx="450">
                        <c:v>1.21</c:v>
                      </c:pt>
                      <c:pt idx="451">
                        <c:v>1.22</c:v>
                      </c:pt>
                      <c:pt idx="452">
                        <c:v>1.24</c:v>
                      </c:pt>
                      <c:pt idx="453">
                        <c:v>1.22</c:v>
                      </c:pt>
                      <c:pt idx="454">
                        <c:v>1.28</c:v>
                      </c:pt>
                      <c:pt idx="455">
                        <c:v>1.33</c:v>
                      </c:pt>
                      <c:pt idx="456">
                        <c:v>1.38</c:v>
                      </c:pt>
                      <c:pt idx="457">
                        <c:v>1.33</c:v>
                      </c:pt>
                      <c:pt idx="458">
                        <c:v>1.42</c:v>
                      </c:pt>
                      <c:pt idx="459">
                        <c:v>1.4</c:v>
                      </c:pt>
                      <c:pt idx="460">
                        <c:v>1.39</c:v>
                      </c:pt>
                      <c:pt idx="461">
                        <c:v>1.37</c:v>
                      </c:pt>
                      <c:pt idx="462">
                        <c:v>1.45</c:v>
                      </c:pt>
                      <c:pt idx="463">
                        <c:v>1.43</c:v>
                      </c:pt>
                      <c:pt idx="464">
                        <c:v>1.39</c:v>
                      </c:pt>
                      <c:pt idx="465">
                        <c:v>1.35</c:v>
                      </c:pt>
                      <c:pt idx="466">
                        <c:v>1.34</c:v>
                      </c:pt>
                      <c:pt idx="467">
                        <c:v>1.36</c:v>
                      </c:pt>
                      <c:pt idx="468">
                        <c:v>1.36</c:v>
                      </c:pt>
                      <c:pt idx="469">
                        <c:v>1.36</c:v>
                      </c:pt>
                      <c:pt idx="470">
                        <c:v>1.33</c:v>
                      </c:pt>
                      <c:pt idx="471">
                        <c:v>1.3</c:v>
                      </c:pt>
                      <c:pt idx="472">
                        <c:v>1.5</c:v>
                      </c:pt>
                      <c:pt idx="473">
                        <c:v>1.54</c:v>
                      </c:pt>
                      <c:pt idx="474">
                        <c:v>1.64</c:v>
                      </c:pt>
                      <c:pt idx="475">
                        <c:v>1.72</c:v>
                      </c:pt>
                      <c:pt idx="476">
                        <c:v>1.69</c:v>
                      </c:pt>
                      <c:pt idx="477">
                        <c:v>1.58</c:v>
                      </c:pt>
                      <c:pt idx="478">
                        <c:v>1.56</c:v>
                      </c:pt>
                      <c:pt idx="479">
                        <c:v>1.52</c:v>
                      </c:pt>
                      <c:pt idx="480">
                        <c:v>1.43</c:v>
                      </c:pt>
                      <c:pt idx="481">
                        <c:v>1.39</c:v>
                      </c:pt>
                      <c:pt idx="482">
                        <c:v>1.35</c:v>
                      </c:pt>
                      <c:pt idx="483">
                        <c:v>1.31</c:v>
                      </c:pt>
                      <c:pt idx="484">
                        <c:v>1.3</c:v>
                      </c:pt>
                      <c:pt idx="485">
                        <c:v>1.29</c:v>
                      </c:pt>
                      <c:pt idx="486">
                        <c:v>1.29</c:v>
                      </c:pt>
                      <c:pt idx="487">
                        <c:v>1.26</c:v>
                      </c:pt>
                      <c:pt idx="488">
                        <c:v>1.25</c:v>
                      </c:pt>
                      <c:pt idx="489">
                        <c:v>1.27</c:v>
                      </c:pt>
                      <c:pt idx="490">
                        <c:v>1.36</c:v>
                      </c:pt>
                      <c:pt idx="491">
                        <c:v>1.27</c:v>
                      </c:pt>
                      <c:pt idx="492">
                        <c:v>1.3</c:v>
                      </c:pt>
                      <c:pt idx="493">
                        <c:v>1.36</c:v>
                      </c:pt>
                      <c:pt idx="494">
                        <c:v>1.45</c:v>
                      </c:pt>
                      <c:pt idx="495">
                        <c:v>1.43</c:v>
                      </c:pt>
                      <c:pt idx="496">
                        <c:v>1.49</c:v>
                      </c:pt>
                      <c:pt idx="497">
                        <c:v>1.55</c:v>
                      </c:pt>
                      <c:pt idx="498">
                        <c:v>1.54</c:v>
                      </c:pt>
                      <c:pt idx="499">
                        <c:v>1.44</c:v>
                      </c:pt>
                      <c:pt idx="500">
                        <c:v>1.38</c:v>
                      </c:pt>
                      <c:pt idx="501">
                        <c:v>1.39</c:v>
                      </c:pt>
                      <c:pt idx="502">
                        <c:v>1.46</c:v>
                      </c:pt>
                      <c:pt idx="503">
                        <c:v>1.49</c:v>
                      </c:pt>
                      <c:pt idx="504">
                        <c:v>1.49</c:v>
                      </c:pt>
                      <c:pt idx="505">
                        <c:v>1.55</c:v>
                      </c:pt>
                      <c:pt idx="506">
                        <c:v>1.53</c:v>
                      </c:pt>
                      <c:pt idx="507">
                        <c:v>1.49</c:v>
                      </c:pt>
                      <c:pt idx="508">
                        <c:v>1.47</c:v>
                      </c:pt>
                      <c:pt idx="509">
                        <c:v>1.43</c:v>
                      </c:pt>
                      <c:pt idx="510">
                        <c:v>1.43</c:v>
                      </c:pt>
                      <c:pt idx="511">
                        <c:v>1.35</c:v>
                      </c:pt>
                      <c:pt idx="512">
                        <c:v>1.24</c:v>
                      </c:pt>
                      <c:pt idx="513">
                        <c:v>1.19</c:v>
                      </c:pt>
                      <c:pt idx="514">
                        <c:v>1.17</c:v>
                      </c:pt>
                      <c:pt idx="515">
                        <c:v>1.1399999999999999</c:v>
                      </c:pt>
                      <c:pt idx="516">
                        <c:v>1.1200000000000001</c:v>
                      </c:pt>
                      <c:pt idx="517">
                        <c:v>1.1599999999999999</c:v>
                      </c:pt>
                      <c:pt idx="518">
                        <c:v>1.1000000000000001</c:v>
                      </c:pt>
                      <c:pt idx="519">
                        <c:v>1.1200000000000001</c:v>
                      </c:pt>
                      <c:pt idx="520">
                        <c:v>1.1499999999999999</c:v>
                      </c:pt>
                      <c:pt idx="521">
                        <c:v>1.17</c:v>
                      </c:pt>
                      <c:pt idx="522">
                        <c:v>1.2</c:v>
                      </c:pt>
                      <c:pt idx="523">
                        <c:v>1.1399999999999999</c:v>
                      </c:pt>
                      <c:pt idx="524">
                        <c:v>1.1299999999999999</c:v>
                      </c:pt>
                      <c:pt idx="525">
                        <c:v>1.1200000000000001</c:v>
                      </c:pt>
                      <c:pt idx="526">
                        <c:v>1.1100000000000001</c:v>
                      </c:pt>
                      <c:pt idx="527">
                        <c:v>1.1000000000000001</c:v>
                      </c:pt>
                      <c:pt idx="528">
                        <c:v>1.1000000000000001</c:v>
                      </c:pt>
                      <c:pt idx="529">
                        <c:v>1.1000000000000001</c:v>
                      </c:pt>
                      <c:pt idx="530">
                        <c:v>1.1000000000000001</c:v>
                      </c:pt>
                      <c:pt idx="531">
                        <c:v>1.1000000000000001</c:v>
                      </c:pt>
                      <c:pt idx="532">
                        <c:v>1.25</c:v>
                      </c:pt>
                      <c:pt idx="533">
                        <c:v>1.39</c:v>
                      </c:pt>
                      <c:pt idx="534">
                        <c:v>1.58</c:v>
                      </c:pt>
                      <c:pt idx="535">
                        <c:v>1.73</c:v>
                      </c:pt>
                      <c:pt idx="536">
                        <c:v>1.76</c:v>
                      </c:pt>
                      <c:pt idx="537">
                        <c:v>2.04</c:v>
                      </c:pt>
                      <c:pt idx="538">
                        <c:v>2.2400000000000002</c:v>
                      </c:pt>
                      <c:pt idx="539">
                        <c:v>2.21</c:v>
                      </c:pt>
                      <c:pt idx="540">
                        <c:v>2.1</c:v>
                      </c:pt>
                      <c:pt idx="541">
                        <c:v>2.48</c:v>
                      </c:pt>
                      <c:pt idx="542">
                        <c:v>2.2400000000000002</c:v>
                      </c:pt>
                      <c:pt idx="543">
                        <c:v>2.42</c:v>
                      </c:pt>
                      <c:pt idx="544">
                        <c:v>2.38</c:v>
                      </c:pt>
                      <c:pt idx="545">
                        <c:v>2.38</c:v>
                      </c:pt>
                      <c:pt idx="546">
                        <c:v>2.2400000000000002</c:v>
                      </c:pt>
                      <c:pt idx="547">
                        <c:v>2.64</c:v>
                      </c:pt>
                      <c:pt idx="548">
                        <c:v>2.5</c:v>
                      </c:pt>
                      <c:pt idx="549">
                        <c:v>2.41</c:v>
                      </c:pt>
                      <c:pt idx="550">
                        <c:v>2.34</c:v>
                      </c:pt>
                      <c:pt idx="551">
                        <c:v>2.2799999999999998</c:v>
                      </c:pt>
                      <c:pt idx="552">
                        <c:v>2.04</c:v>
                      </c:pt>
                      <c:pt idx="553">
                        <c:v>1.88</c:v>
                      </c:pt>
                      <c:pt idx="554">
                        <c:v>1.81</c:v>
                      </c:pt>
                      <c:pt idx="555">
                        <c:v>1.86</c:v>
                      </c:pt>
                      <c:pt idx="556">
                        <c:v>1.9</c:v>
                      </c:pt>
                      <c:pt idx="557">
                        <c:v>1.86</c:v>
                      </c:pt>
                      <c:pt idx="558">
                        <c:v>1.81</c:v>
                      </c:pt>
                      <c:pt idx="559">
                        <c:v>1.78</c:v>
                      </c:pt>
                      <c:pt idx="560">
                        <c:v>1.77</c:v>
                      </c:pt>
                      <c:pt idx="561">
                        <c:v>1.84</c:v>
                      </c:pt>
                      <c:pt idx="562">
                        <c:v>1.96</c:v>
                      </c:pt>
                      <c:pt idx="563">
                        <c:v>1.98</c:v>
                      </c:pt>
                      <c:pt idx="564">
                        <c:v>2</c:v>
                      </c:pt>
                      <c:pt idx="565">
                        <c:v>2.48</c:v>
                      </c:pt>
                      <c:pt idx="566">
                        <c:v>2.4</c:v>
                      </c:pt>
                      <c:pt idx="567">
                        <c:v>2.3199999999999998</c:v>
                      </c:pt>
                      <c:pt idx="568">
                        <c:v>2.34</c:v>
                      </c:pt>
                      <c:pt idx="569">
                        <c:v>2.46</c:v>
                      </c:pt>
                      <c:pt idx="570">
                        <c:v>2.42</c:v>
                      </c:pt>
                      <c:pt idx="571">
                        <c:v>2.6</c:v>
                      </c:pt>
                      <c:pt idx="572">
                        <c:v>2.98</c:v>
                      </c:pt>
                      <c:pt idx="573">
                        <c:v>3.13</c:v>
                      </c:pt>
                      <c:pt idx="574">
                        <c:v>3.22</c:v>
                      </c:pt>
                      <c:pt idx="575">
                        <c:v>3.28</c:v>
                      </c:pt>
                      <c:pt idx="576">
                        <c:v>3.22</c:v>
                      </c:pt>
                      <c:pt idx="577">
                        <c:v>3.08</c:v>
                      </c:pt>
                      <c:pt idx="578">
                        <c:v>3.08</c:v>
                      </c:pt>
                      <c:pt idx="579">
                        <c:v>3.14</c:v>
                      </c:pt>
                      <c:pt idx="580">
                        <c:v>3.24</c:v>
                      </c:pt>
                      <c:pt idx="581">
                        <c:v>3.1</c:v>
                      </c:pt>
                      <c:pt idx="582">
                        <c:v>2.98</c:v>
                      </c:pt>
                      <c:pt idx="583">
                        <c:v>2.8</c:v>
                      </c:pt>
                      <c:pt idx="584">
                        <c:v>2.62</c:v>
                      </c:pt>
                      <c:pt idx="585">
                        <c:v>2.52</c:v>
                      </c:pt>
                      <c:pt idx="586">
                        <c:v>3.08</c:v>
                      </c:pt>
                      <c:pt idx="587">
                        <c:v>2.98</c:v>
                      </c:pt>
                      <c:pt idx="588">
                        <c:v>2.62</c:v>
                      </c:pt>
                      <c:pt idx="589">
                        <c:v>2.68</c:v>
                      </c:pt>
                      <c:pt idx="590">
                        <c:v>2.5</c:v>
                      </c:pt>
                      <c:pt idx="591">
                        <c:v>3.18</c:v>
                      </c:pt>
                      <c:pt idx="592">
                        <c:v>3.4</c:v>
                      </c:pt>
                      <c:pt idx="593">
                        <c:v>4.0199999999999996</c:v>
                      </c:pt>
                      <c:pt idx="594">
                        <c:v>4.0999999999999996</c:v>
                      </c:pt>
                      <c:pt idx="595">
                        <c:v>4.5599999999999996</c:v>
                      </c:pt>
                      <c:pt idx="596">
                        <c:v>4.76</c:v>
                      </c:pt>
                      <c:pt idx="597">
                        <c:v>4.82</c:v>
                      </c:pt>
                      <c:pt idx="598">
                        <c:v>4.5599999999999996</c:v>
                      </c:pt>
                      <c:pt idx="599">
                        <c:v>4.4000000000000004</c:v>
                      </c:pt>
                      <c:pt idx="600">
                        <c:v>4.2</c:v>
                      </c:pt>
                      <c:pt idx="601">
                        <c:v>4.3</c:v>
                      </c:pt>
                      <c:pt idx="602">
                        <c:v>4.4800000000000004</c:v>
                      </c:pt>
                      <c:pt idx="603">
                        <c:v>4.22</c:v>
                      </c:pt>
                      <c:pt idx="604">
                        <c:v>3.7</c:v>
                      </c:pt>
                      <c:pt idx="605">
                        <c:v>3.6</c:v>
                      </c:pt>
                      <c:pt idx="606">
                        <c:v>3.74</c:v>
                      </c:pt>
                      <c:pt idx="607">
                        <c:v>3.71</c:v>
                      </c:pt>
                      <c:pt idx="608">
                        <c:v>3.54</c:v>
                      </c:pt>
                      <c:pt idx="609">
                        <c:v>3.62</c:v>
                      </c:pt>
                      <c:pt idx="610">
                        <c:v>3.8</c:v>
                      </c:pt>
                      <c:pt idx="611">
                        <c:v>4.05</c:v>
                      </c:pt>
                      <c:pt idx="612">
                        <c:v>3.67</c:v>
                      </c:pt>
                      <c:pt idx="613">
                        <c:v>3.38</c:v>
                      </c:pt>
                      <c:pt idx="614">
                        <c:v>3.2</c:v>
                      </c:pt>
                      <c:pt idx="615">
                        <c:v>3.1</c:v>
                      </c:pt>
                      <c:pt idx="616">
                        <c:v>2.95</c:v>
                      </c:pt>
                      <c:pt idx="617">
                        <c:v>2.88</c:v>
                      </c:pt>
                      <c:pt idx="618">
                        <c:v>2.79</c:v>
                      </c:pt>
                      <c:pt idx="619">
                        <c:v>2.86</c:v>
                      </c:pt>
                      <c:pt idx="620">
                        <c:v>3.18</c:v>
                      </c:pt>
                      <c:pt idx="621">
                        <c:v>3.15</c:v>
                      </c:pt>
                      <c:pt idx="622">
                        <c:v>2.94</c:v>
                      </c:pt>
                      <c:pt idx="623">
                        <c:v>2.79</c:v>
                      </c:pt>
                      <c:pt idx="624">
                        <c:v>3</c:v>
                      </c:pt>
                      <c:pt idx="625">
                        <c:v>3.2</c:v>
                      </c:pt>
                      <c:pt idx="626">
                        <c:v>3.28</c:v>
                      </c:pt>
                      <c:pt idx="627">
                        <c:v>3.28</c:v>
                      </c:pt>
                      <c:pt idx="628">
                        <c:v>3.34</c:v>
                      </c:pt>
                      <c:pt idx="629">
                        <c:v>4.0599999999999996</c:v>
                      </c:pt>
                      <c:pt idx="630">
                        <c:v>4.88</c:v>
                      </c:pt>
                      <c:pt idx="631">
                        <c:v>4.74</c:v>
                      </c:pt>
                      <c:pt idx="632">
                        <c:v>4.57</c:v>
                      </c:pt>
                      <c:pt idx="633">
                        <c:v>4.66</c:v>
                      </c:pt>
                      <c:pt idx="634">
                        <c:v>4.76</c:v>
                      </c:pt>
                      <c:pt idx="635">
                        <c:v>4.95</c:v>
                      </c:pt>
                      <c:pt idx="636">
                        <c:v>4.7300000000000004</c:v>
                      </c:pt>
                      <c:pt idx="637">
                        <c:v>4.66</c:v>
                      </c:pt>
                      <c:pt idx="638">
                        <c:v>4.5599999999999996</c:v>
                      </c:pt>
                      <c:pt idx="639">
                        <c:v>4.32</c:v>
                      </c:pt>
                      <c:pt idx="640">
                        <c:v>4.5599999999999996</c:v>
                      </c:pt>
                      <c:pt idx="641">
                        <c:v>4.03</c:v>
                      </c:pt>
                      <c:pt idx="642">
                        <c:v>4.0999999999999996</c:v>
                      </c:pt>
                      <c:pt idx="643">
                        <c:v>4.07</c:v>
                      </c:pt>
                      <c:pt idx="644">
                        <c:v>3.98</c:v>
                      </c:pt>
                      <c:pt idx="645">
                        <c:v>3.92</c:v>
                      </c:pt>
                      <c:pt idx="646">
                        <c:v>3.88</c:v>
                      </c:pt>
                      <c:pt idx="647">
                        <c:v>3.9</c:v>
                      </c:pt>
                      <c:pt idx="648">
                        <c:v>3.92</c:v>
                      </c:pt>
                      <c:pt idx="649">
                        <c:v>3.98</c:v>
                      </c:pt>
                      <c:pt idx="650">
                        <c:v>4.38</c:v>
                      </c:pt>
                      <c:pt idx="651">
                        <c:v>5.68</c:v>
                      </c:pt>
                      <c:pt idx="652">
                        <c:v>5.94</c:v>
                      </c:pt>
                      <c:pt idx="653">
                        <c:v>5.66</c:v>
                      </c:pt>
                      <c:pt idx="654">
                        <c:v>5.63</c:v>
                      </c:pt>
                      <c:pt idx="655">
                        <c:v>5.69</c:v>
                      </c:pt>
                      <c:pt idx="656">
                        <c:v>5.63</c:v>
                      </c:pt>
                      <c:pt idx="657">
                        <c:v>5.56</c:v>
                      </c:pt>
                      <c:pt idx="658">
                        <c:v>5.4</c:v>
                      </c:pt>
                      <c:pt idx="659">
                        <c:v>5.15</c:v>
                      </c:pt>
                      <c:pt idx="660">
                        <c:v>4.9000000000000004</c:v>
                      </c:pt>
                      <c:pt idx="661">
                        <c:v>4.7</c:v>
                      </c:pt>
                      <c:pt idx="662">
                        <c:v>4.5199999999999996</c:v>
                      </c:pt>
                      <c:pt idx="663">
                        <c:v>4.37</c:v>
                      </c:pt>
                      <c:pt idx="664">
                        <c:v>4.2</c:v>
                      </c:pt>
                      <c:pt idx="665">
                        <c:v>4.05</c:v>
                      </c:pt>
                      <c:pt idx="666">
                        <c:v>3.94</c:v>
                      </c:pt>
                      <c:pt idx="667">
                        <c:v>3.89</c:v>
                      </c:pt>
                      <c:pt idx="668">
                        <c:v>3.82</c:v>
                      </c:pt>
                      <c:pt idx="669">
                        <c:v>3.77</c:v>
                      </c:pt>
                      <c:pt idx="670">
                        <c:v>3.7</c:v>
                      </c:pt>
                      <c:pt idx="671">
                        <c:v>3.63</c:v>
                      </c:pt>
                      <c:pt idx="672">
                        <c:v>3.58</c:v>
                      </c:pt>
                      <c:pt idx="673">
                        <c:v>3.51</c:v>
                      </c:pt>
                      <c:pt idx="674">
                        <c:v>3.43</c:v>
                      </c:pt>
                      <c:pt idx="675">
                        <c:v>3.38</c:v>
                      </c:pt>
                      <c:pt idx="676">
                        <c:v>3.58</c:v>
                      </c:pt>
                      <c:pt idx="677">
                        <c:v>3.75</c:v>
                      </c:pt>
                      <c:pt idx="678">
                        <c:v>3.69</c:v>
                      </c:pt>
                      <c:pt idx="679">
                        <c:v>4.3499999999999996</c:v>
                      </c:pt>
                      <c:pt idx="680">
                        <c:v>4.2</c:v>
                      </c:pt>
                      <c:pt idx="681">
                        <c:v>4.22</c:v>
                      </c:pt>
                      <c:pt idx="682">
                        <c:v>4.32</c:v>
                      </c:pt>
                      <c:pt idx="683">
                        <c:v>4.5999999999999996</c:v>
                      </c:pt>
                      <c:pt idx="684">
                        <c:v>4.76</c:v>
                      </c:pt>
                      <c:pt idx="685">
                        <c:v>4.68</c:v>
                      </c:pt>
                      <c:pt idx="686">
                        <c:v>4.4800000000000004</c:v>
                      </c:pt>
                      <c:pt idx="687">
                        <c:v>4.42</c:v>
                      </c:pt>
                      <c:pt idx="688">
                        <c:v>4.38</c:v>
                      </c:pt>
                      <c:pt idx="689">
                        <c:v>4.32</c:v>
                      </c:pt>
                      <c:pt idx="690">
                        <c:v>4.28</c:v>
                      </c:pt>
                      <c:pt idx="691">
                        <c:v>4.3600000000000003</c:v>
                      </c:pt>
                      <c:pt idx="692">
                        <c:v>4.5199999999999996</c:v>
                      </c:pt>
                      <c:pt idx="693">
                        <c:v>4.3</c:v>
                      </c:pt>
                      <c:pt idx="694">
                        <c:v>4.29</c:v>
                      </c:pt>
                      <c:pt idx="695">
                        <c:v>5.0999999999999996</c:v>
                      </c:pt>
                      <c:pt idx="696">
                        <c:v>5.6</c:v>
                      </c:pt>
                      <c:pt idx="697">
                        <c:v>5.47</c:v>
                      </c:pt>
                      <c:pt idx="698">
                        <c:v>5.26</c:v>
                      </c:pt>
                      <c:pt idx="699">
                        <c:v>5.36</c:v>
                      </c:pt>
                      <c:pt idx="700">
                        <c:v>5.36</c:v>
                      </c:pt>
                      <c:pt idx="701">
                        <c:v>5.4</c:v>
                      </c:pt>
                      <c:pt idx="702">
                        <c:v>5.4</c:v>
                      </c:pt>
                      <c:pt idx="703">
                        <c:v>5.35</c:v>
                      </c:pt>
                      <c:pt idx="704">
                        <c:v>5.2</c:v>
                      </c:pt>
                      <c:pt idx="705">
                        <c:v>5.2</c:v>
                      </c:pt>
                      <c:pt idx="706">
                        <c:v>5.19</c:v>
                      </c:pt>
                      <c:pt idx="707">
                        <c:v>5.26</c:v>
                      </c:pt>
                      <c:pt idx="708">
                        <c:v>5.0999999999999996</c:v>
                      </c:pt>
                      <c:pt idx="709">
                        <c:v>5.26</c:v>
                      </c:pt>
                      <c:pt idx="710">
                        <c:v>5.0999999999999996</c:v>
                      </c:pt>
                      <c:pt idx="711">
                        <c:v>5.4</c:v>
                      </c:pt>
                      <c:pt idx="712">
                        <c:v>5.32</c:v>
                      </c:pt>
                      <c:pt idx="713">
                        <c:v>5.22</c:v>
                      </c:pt>
                      <c:pt idx="714">
                        <c:v>5.4</c:v>
                      </c:pt>
                      <c:pt idx="715">
                        <c:v>5.48</c:v>
                      </c:pt>
                      <c:pt idx="716">
                        <c:v>5.54</c:v>
                      </c:pt>
                      <c:pt idx="717">
                        <c:v>5.6</c:v>
                      </c:pt>
                      <c:pt idx="718">
                        <c:v>5.75</c:v>
                      </c:pt>
                      <c:pt idx="719">
                        <c:v>5.81</c:v>
                      </c:pt>
                      <c:pt idx="720">
                        <c:v>5.81</c:v>
                      </c:pt>
                      <c:pt idx="721">
                        <c:v>5.83</c:v>
                      </c:pt>
                      <c:pt idx="722">
                        <c:v>5.84</c:v>
                      </c:pt>
                      <c:pt idx="723">
                        <c:v>5.84</c:v>
                      </c:pt>
                      <c:pt idx="724">
                        <c:v>5.82</c:v>
                      </c:pt>
                      <c:pt idx="725">
                        <c:v>5.76</c:v>
                      </c:pt>
                      <c:pt idx="726">
                        <c:v>5.7</c:v>
                      </c:pt>
                      <c:pt idx="727">
                        <c:v>5.62</c:v>
                      </c:pt>
                      <c:pt idx="728">
                        <c:v>5.52</c:v>
                      </c:pt>
                      <c:pt idx="729">
                        <c:v>5.5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0207-4427-8F15-19559700037F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5.32</c:v>
                      </c:pt>
                      <c:pt idx="1">
                        <c:v>5.24</c:v>
                      </c:pt>
                      <c:pt idx="2">
                        <c:v>5.17</c:v>
                      </c:pt>
                      <c:pt idx="3">
                        <c:v>5.0999999999999996</c:v>
                      </c:pt>
                      <c:pt idx="4">
                        <c:v>5.04</c:v>
                      </c:pt>
                      <c:pt idx="5">
                        <c:v>5.01</c:v>
                      </c:pt>
                      <c:pt idx="6">
                        <c:v>5.01</c:v>
                      </c:pt>
                      <c:pt idx="7">
                        <c:v>5.18</c:v>
                      </c:pt>
                      <c:pt idx="8">
                        <c:v>5.4</c:v>
                      </c:pt>
                      <c:pt idx="9">
                        <c:v>5.33</c:v>
                      </c:pt>
                      <c:pt idx="10">
                        <c:v>5.36</c:v>
                      </c:pt>
                      <c:pt idx="11">
                        <c:v>5.5</c:v>
                      </c:pt>
                      <c:pt idx="12">
                        <c:v>5.56</c:v>
                      </c:pt>
                      <c:pt idx="13">
                        <c:v>5.81</c:v>
                      </c:pt>
                      <c:pt idx="14">
                        <c:v>5.91</c:v>
                      </c:pt>
                      <c:pt idx="15">
                        <c:v>5.94</c:v>
                      </c:pt>
                      <c:pt idx="16">
                        <c:v>5.96</c:v>
                      </c:pt>
                      <c:pt idx="17">
                        <c:v>5.82</c:v>
                      </c:pt>
                      <c:pt idx="18">
                        <c:v>5.84</c:v>
                      </c:pt>
                      <c:pt idx="19">
                        <c:v>5.73</c:v>
                      </c:pt>
                      <c:pt idx="20">
                        <c:v>5.7</c:v>
                      </c:pt>
                      <c:pt idx="21">
                        <c:v>5.55</c:v>
                      </c:pt>
                      <c:pt idx="22">
                        <c:v>5.6</c:v>
                      </c:pt>
                      <c:pt idx="23">
                        <c:v>5.51</c:v>
                      </c:pt>
                      <c:pt idx="24">
                        <c:v>5.4</c:v>
                      </c:pt>
                      <c:pt idx="25">
                        <c:v>5.36</c:v>
                      </c:pt>
                      <c:pt idx="26">
                        <c:v>5.34</c:v>
                      </c:pt>
                      <c:pt idx="27">
                        <c:v>5.28</c:v>
                      </c:pt>
                      <c:pt idx="28">
                        <c:v>5.23</c:v>
                      </c:pt>
                      <c:pt idx="29">
                        <c:v>5.18</c:v>
                      </c:pt>
                      <c:pt idx="30">
                        <c:v>5.04</c:v>
                      </c:pt>
                      <c:pt idx="31">
                        <c:v>5.05</c:v>
                      </c:pt>
                      <c:pt idx="32">
                        <c:v>5.0999999999999996</c:v>
                      </c:pt>
                      <c:pt idx="33">
                        <c:v>5.0999999999999996</c:v>
                      </c:pt>
                      <c:pt idx="34">
                        <c:v>5.18</c:v>
                      </c:pt>
                      <c:pt idx="35">
                        <c:v>5.0999999999999996</c:v>
                      </c:pt>
                      <c:pt idx="36">
                        <c:v>5.18</c:v>
                      </c:pt>
                      <c:pt idx="37">
                        <c:v>5.18</c:v>
                      </c:pt>
                      <c:pt idx="38">
                        <c:v>5.04</c:v>
                      </c:pt>
                      <c:pt idx="39">
                        <c:v>4.92</c:v>
                      </c:pt>
                      <c:pt idx="40">
                        <c:v>4.78</c:v>
                      </c:pt>
                      <c:pt idx="41">
                        <c:v>4.7</c:v>
                      </c:pt>
                      <c:pt idx="42">
                        <c:v>4.67</c:v>
                      </c:pt>
                      <c:pt idx="43">
                        <c:v>4.5999999999999996</c:v>
                      </c:pt>
                      <c:pt idx="44">
                        <c:v>4.57</c:v>
                      </c:pt>
                      <c:pt idx="45">
                        <c:v>4.57</c:v>
                      </c:pt>
                      <c:pt idx="46">
                        <c:v>4.55</c:v>
                      </c:pt>
                      <c:pt idx="47">
                        <c:v>4.47</c:v>
                      </c:pt>
                      <c:pt idx="48">
                        <c:v>4.38</c:v>
                      </c:pt>
                      <c:pt idx="49">
                        <c:v>4.3499999999999996</c:v>
                      </c:pt>
                      <c:pt idx="50">
                        <c:v>4.4000000000000004</c:v>
                      </c:pt>
                      <c:pt idx="51">
                        <c:v>4.38</c:v>
                      </c:pt>
                      <c:pt idx="52">
                        <c:v>4.38</c:v>
                      </c:pt>
                      <c:pt idx="53">
                        <c:v>4.3</c:v>
                      </c:pt>
                      <c:pt idx="54">
                        <c:v>4.38</c:v>
                      </c:pt>
                      <c:pt idx="55">
                        <c:v>4.22</c:v>
                      </c:pt>
                      <c:pt idx="56">
                        <c:v>4.24</c:v>
                      </c:pt>
                      <c:pt idx="57">
                        <c:v>4.33</c:v>
                      </c:pt>
                      <c:pt idx="58">
                        <c:v>4.47</c:v>
                      </c:pt>
                      <c:pt idx="59">
                        <c:v>4.55</c:v>
                      </c:pt>
                      <c:pt idx="60">
                        <c:v>4.5</c:v>
                      </c:pt>
                      <c:pt idx="61">
                        <c:v>4.58</c:v>
                      </c:pt>
                      <c:pt idx="62">
                        <c:v>4.7</c:v>
                      </c:pt>
                      <c:pt idx="63">
                        <c:v>4.62</c:v>
                      </c:pt>
                      <c:pt idx="64">
                        <c:v>4.4800000000000004</c:v>
                      </c:pt>
                      <c:pt idx="65">
                        <c:v>4.3600000000000003</c:v>
                      </c:pt>
                      <c:pt idx="66">
                        <c:v>4.26</c:v>
                      </c:pt>
                      <c:pt idx="67">
                        <c:v>4.2300000000000004</c:v>
                      </c:pt>
                      <c:pt idx="68">
                        <c:v>4.21</c:v>
                      </c:pt>
                      <c:pt idx="69">
                        <c:v>4.3</c:v>
                      </c:pt>
                      <c:pt idx="70">
                        <c:v>4.3600000000000003</c:v>
                      </c:pt>
                      <c:pt idx="71">
                        <c:v>4.4800000000000004</c:v>
                      </c:pt>
                      <c:pt idx="72">
                        <c:v>4.5</c:v>
                      </c:pt>
                      <c:pt idx="73">
                        <c:v>4.53</c:v>
                      </c:pt>
                      <c:pt idx="74">
                        <c:v>4.8</c:v>
                      </c:pt>
                      <c:pt idx="75">
                        <c:v>4.9400000000000004</c:v>
                      </c:pt>
                      <c:pt idx="76">
                        <c:v>5.0599999999999996</c:v>
                      </c:pt>
                      <c:pt idx="77">
                        <c:v>5.03</c:v>
                      </c:pt>
                      <c:pt idx="78">
                        <c:v>4.95</c:v>
                      </c:pt>
                      <c:pt idx="79">
                        <c:v>4.8499999999999996</c:v>
                      </c:pt>
                      <c:pt idx="80">
                        <c:v>4.8</c:v>
                      </c:pt>
                      <c:pt idx="81">
                        <c:v>4.9000000000000004</c:v>
                      </c:pt>
                      <c:pt idx="82">
                        <c:v>4.9000000000000004</c:v>
                      </c:pt>
                      <c:pt idx="83">
                        <c:v>4.8600000000000003</c:v>
                      </c:pt>
                      <c:pt idx="84">
                        <c:v>4.8</c:v>
                      </c:pt>
                      <c:pt idx="85">
                        <c:v>4.63</c:v>
                      </c:pt>
                      <c:pt idx="86">
                        <c:v>4.5199999999999996</c:v>
                      </c:pt>
                      <c:pt idx="87">
                        <c:v>4.41</c:v>
                      </c:pt>
                      <c:pt idx="88">
                        <c:v>4.3600000000000003</c:v>
                      </c:pt>
                      <c:pt idx="89">
                        <c:v>4.2300000000000004</c:v>
                      </c:pt>
                      <c:pt idx="90">
                        <c:v>4.1500000000000004</c:v>
                      </c:pt>
                      <c:pt idx="91">
                        <c:v>4.09</c:v>
                      </c:pt>
                      <c:pt idx="92">
                        <c:v>4.05</c:v>
                      </c:pt>
                      <c:pt idx="93">
                        <c:v>4.09</c:v>
                      </c:pt>
                      <c:pt idx="94">
                        <c:v>4.05</c:v>
                      </c:pt>
                      <c:pt idx="95">
                        <c:v>3.84</c:v>
                      </c:pt>
                      <c:pt idx="96">
                        <c:v>3.77</c:v>
                      </c:pt>
                      <c:pt idx="97">
                        <c:v>3.75</c:v>
                      </c:pt>
                      <c:pt idx="98">
                        <c:v>3.77</c:v>
                      </c:pt>
                      <c:pt idx="99">
                        <c:v>3.68</c:v>
                      </c:pt>
                      <c:pt idx="100">
                        <c:v>3.72</c:v>
                      </c:pt>
                      <c:pt idx="101">
                        <c:v>3.72</c:v>
                      </c:pt>
                      <c:pt idx="102">
                        <c:v>3.74</c:v>
                      </c:pt>
                      <c:pt idx="103">
                        <c:v>3.72</c:v>
                      </c:pt>
                      <c:pt idx="104">
                        <c:v>3.68</c:v>
                      </c:pt>
                      <c:pt idx="105">
                        <c:v>3.64</c:v>
                      </c:pt>
                      <c:pt idx="106">
                        <c:v>3.7</c:v>
                      </c:pt>
                      <c:pt idx="107">
                        <c:v>3.66</c:v>
                      </c:pt>
                      <c:pt idx="108">
                        <c:v>3.7</c:v>
                      </c:pt>
                      <c:pt idx="109">
                        <c:v>3.62</c:v>
                      </c:pt>
                      <c:pt idx="110">
                        <c:v>3.57</c:v>
                      </c:pt>
                      <c:pt idx="111">
                        <c:v>3.57</c:v>
                      </c:pt>
                      <c:pt idx="112">
                        <c:v>3.6</c:v>
                      </c:pt>
                      <c:pt idx="113">
                        <c:v>3.62</c:v>
                      </c:pt>
                      <c:pt idx="114">
                        <c:v>3.66</c:v>
                      </c:pt>
                      <c:pt idx="115">
                        <c:v>3.6</c:v>
                      </c:pt>
                      <c:pt idx="116">
                        <c:v>3.5</c:v>
                      </c:pt>
                      <c:pt idx="117">
                        <c:v>3.53</c:v>
                      </c:pt>
                      <c:pt idx="118">
                        <c:v>3.65</c:v>
                      </c:pt>
                      <c:pt idx="119">
                        <c:v>3.7</c:v>
                      </c:pt>
                      <c:pt idx="120">
                        <c:v>3.78</c:v>
                      </c:pt>
                      <c:pt idx="121">
                        <c:v>3.82</c:v>
                      </c:pt>
                      <c:pt idx="122">
                        <c:v>3.74</c:v>
                      </c:pt>
                      <c:pt idx="123">
                        <c:v>3.48</c:v>
                      </c:pt>
                      <c:pt idx="124">
                        <c:v>3.58</c:v>
                      </c:pt>
                      <c:pt idx="125">
                        <c:v>3.68</c:v>
                      </c:pt>
                      <c:pt idx="126">
                        <c:v>3.74</c:v>
                      </c:pt>
                      <c:pt idx="127">
                        <c:v>3.72</c:v>
                      </c:pt>
                      <c:pt idx="128">
                        <c:v>3.68</c:v>
                      </c:pt>
                      <c:pt idx="129">
                        <c:v>3.54</c:v>
                      </c:pt>
                      <c:pt idx="130">
                        <c:v>3.42</c:v>
                      </c:pt>
                      <c:pt idx="131">
                        <c:v>3.45</c:v>
                      </c:pt>
                      <c:pt idx="132">
                        <c:v>3.72</c:v>
                      </c:pt>
                      <c:pt idx="133">
                        <c:v>3.9</c:v>
                      </c:pt>
                      <c:pt idx="134">
                        <c:v>3.88</c:v>
                      </c:pt>
                      <c:pt idx="135">
                        <c:v>4.1399999999999997</c:v>
                      </c:pt>
                      <c:pt idx="136">
                        <c:v>4.82</c:v>
                      </c:pt>
                      <c:pt idx="137">
                        <c:v>4.9800000000000004</c:v>
                      </c:pt>
                      <c:pt idx="138">
                        <c:v>4.9400000000000004</c:v>
                      </c:pt>
                      <c:pt idx="139">
                        <c:v>4.9800000000000004</c:v>
                      </c:pt>
                      <c:pt idx="140">
                        <c:v>5.14</c:v>
                      </c:pt>
                      <c:pt idx="141">
                        <c:v>5.09</c:v>
                      </c:pt>
                      <c:pt idx="142">
                        <c:v>5.03</c:v>
                      </c:pt>
                      <c:pt idx="143">
                        <c:v>4.9800000000000004</c:v>
                      </c:pt>
                      <c:pt idx="144">
                        <c:v>4.87</c:v>
                      </c:pt>
                      <c:pt idx="145">
                        <c:v>4.82</c:v>
                      </c:pt>
                      <c:pt idx="146">
                        <c:v>5.08</c:v>
                      </c:pt>
                      <c:pt idx="147">
                        <c:v>5.3</c:v>
                      </c:pt>
                      <c:pt idx="148">
                        <c:v>5.44</c:v>
                      </c:pt>
                      <c:pt idx="149">
                        <c:v>5.35</c:v>
                      </c:pt>
                      <c:pt idx="150">
                        <c:v>5.39</c:v>
                      </c:pt>
                      <c:pt idx="151">
                        <c:v>5.6</c:v>
                      </c:pt>
                      <c:pt idx="152">
                        <c:v>5.82</c:v>
                      </c:pt>
                      <c:pt idx="153">
                        <c:v>5.78</c:v>
                      </c:pt>
                      <c:pt idx="154">
                        <c:v>5.69</c:v>
                      </c:pt>
                      <c:pt idx="155">
                        <c:v>5.63</c:v>
                      </c:pt>
                      <c:pt idx="156">
                        <c:v>5.58</c:v>
                      </c:pt>
                      <c:pt idx="157">
                        <c:v>5.54</c:v>
                      </c:pt>
                      <c:pt idx="158">
                        <c:v>5.52</c:v>
                      </c:pt>
                      <c:pt idx="159">
                        <c:v>5.43</c:v>
                      </c:pt>
                      <c:pt idx="160">
                        <c:v>5.32</c:v>
                      </c:pt>
                      <c:pt idx="161">
                        <c:v>5.43</c:v>
                      </c:pt>
                      <c:pt idx="162">
                        <c:v>6.08</c:v>
                      </c:pt>
                      <c:pt idx="163">
                        <c:v>6.07</c:v>
                      </c:pt>
                      <c:pt idx="164">
                        <c:v>5.76</c:v>
                      </c:pt>
                      <c:pt idx="165">
                        <c:v>6.1</c:v>
                      </c:pt>
                      <c:pt idx="166">
                        <c:v>6.4</c:v>
                      </c:pt>
                      <c:pt idx="167">
                        <c:v>6.25</c:v>
                      </c:pt>
                      <c:pt idx="168">
                        <c:v>6.12</c:v>
                      </c:pt>
                      <c:pt idx="169">
                        <c:v>6.22</c:v>
                      </c:pt>
                      <c:pt idx="170">
                        <c:v>6.26</c:v>
                      </c:pt>
                      <c:pt idx="171">
                        <c:v>6.3</c:v>
                      </c:pt>
                      <c:pt idx="172">
                        <c:v>6.31</c:v>
                      </c:pt>
                      <c:pt idx="173">
                        <c:v>6.3</c:v>
                      </c:pt>
                      <c:pt idx="174">
                        <c:v>6.32</c:v>
                      </c:pt>
                      <c:pt idx="175">
                        <c:v>6.12</c:v>
                      </c:pt>
                      <c:pt idx="176">
                        <c:v>5.68</c:v>
                      </c:pt>
                      <c:pt idx="177">
                        <c:v>5.55</c:v>
                      </c:pt>
                      <c:pt idx="178">
                        <c:v>5.48</c:v>
                      </c:pt>
                      <c:pt idx="179">
                        <c:v>5.39</c:v>
                      </c:pt>
                      <c:pt idx="180">
                        <c:v>5.25</c:v>
                      </c:pt>
                      <c:pt idx="181">
                        <c:v>5.18</c:v>
                      </c:pt>
                      <c:pt idx="182">
                        <c:v>5.05</c:v>
                      </c:pt>
                      <c:pt idx="183">
                        <c:v>5.03</c:v>
                      </c:pt>
                      <c:pt idx="184">
                        <c:v>5.01</c:v>
                      </c:pt>
                      <c:pt idx="185">
                        <c:v>4.99</c:v>
                      </c:pt>
                      <c:pt idx="186">
                        <c:v>4.97</c:v>
                      </c:pt>
                      <c:pt idx="187">
                        <c:v>4.95</c:v>
                      </c:pt>
                      <c:pt idx="188">
                        <c:v>5.18</c:v>
                      </c:pt>
                      <c:pt idx="189">
                        <c:v>5.23</c:v>
                      </c:pt>
                      <c:pt idx="190">
                        <c:v>5.22</c:v>
                      </c:pt>
                      <c:pt idx="191">
                        <c:v>5.03</c:v>
                      </c:pt>
                      <c:pt idx="192">
                        <c:v>5.22</c:v>
                      </c:pt>
                      <c:pt idx="193">
                        <c:v>5.58</c:v>
                      </c:pt>
                      <c:pt idx="194">
                        <c:v>5.72</c:v>
                      </c:pt>
                      <c:pt idx="195">
                        <c:v>5.82</c:v>
                      </c:pt>
                      <c:pt idx="196">
                        <c:v>5.85</c:v>
                      </c:pt>
                      <c:pt idx="197">
                        <c:v>5.84</c:v>
                      </c:pt>
                      <c:pt idx="198">
                        <c:v>5.82</c:v>
                      </c:pt>
                      <c:pt idx="199">
                        <c:v>5.88</c:v>
                      </c:pt>
                      <c:pt idx="200">
                        <c:v>5.88</c:v>
                      </c:pt>
                      <c:pt idx="201">
                        <c:v>5.75</c:v>
                      </c:pt>
                      <c:pt idx="202">
                        <c:v>5.76</c:v>
                      </c:pt>
                      <c:pt idx="203">
                        <c:v>6.35</c:v>
                      </c:pt>
                      <c:pt idx="204">
                        <c:v>6.65</c:v>
                      </c:pt>
                      <c:pt idx="205">
                        <c:v>6.56</c:v>
                      </c:pt>
                      <c:pt idx="206">
                        <c:v>6.5</c:v>
                      </c:pt>
                      <c:pt idx="207">
                        <c:v>6.59</c:v>
                      </c:pt>
                      <c:pt idx="208">
                        <c:v>6.64</c:v>
                      </c:pt>
                      <c:pt idx="209">
                        <c:v>6.08</c:v>
                      </c:pt>
                      <c:pt idx="210">
                        <c:v>6.7</c:v>
                      </c:pt>
                      <c:pt idx="211">
                        <c:v>6.72</c:v>
                      </c:pt>
                      <c:pt idx="212">
                        <c:v>6.74</c:v>
                      </c:pt>
                      <c:pt idx="213">
                        <c:v>6.84</c:v>
                      </c:pt>
                      <c:pt idx="214">
                        <c:v>6.64</c:v>
                      </c:pt>
                      <c:pt idx="215">
                        <c:v>6.45</c:v>
                      </c:pt>
                      <c:pt idx="216">
                        <c:v>6.08</c:v>
                      </c:pt>
                      <c:pt idx="217">
                        <c:v>5.8</c:v>
                      </c:pt>
                      <c:pt idx="218">
                        <c:v>5.66</c:v>
                      </c:pt>
                      <c:pt idx="219">
                        <c:v>5.67</c:v>
                      </c:pt>
                      <c:pt idx="220">
                        <c:v>5.72</c:v>
                      </c:pt>
                      <c:pt idx="221">
                        <c:v>5.54</c:v>
                      </c:pt>
                      <c:pt idx="222">
                        <c:v>5.38</c:v>
                      </c:pt>
                      <c:pt idx="223">
                        <c:v>5.14</c:v>
                      </c:pt>
                      <c:pt idx="224">
                        <c:v>5.08</c:v>
                      </c:pt>
                      <c:pt idx="225">
                        <c:v>5</c:v>
                      </c:pt>
                      <c:pt idx="226">
                        <c:v>5.92</c:v>
                      </c:pt>
                      <c:pt idx="227">
                        <c:v>4.96</c:v>
                      </c:pt>
                      <c:pt idx="228">
                        <c:v>4.8499999999999996</c:v>
                      </c:pt>
                      <c:pt idx="229">
                        <c:v>5.08</c:v>
                      </c:pt>
                      <c:pt idx="230">
                        <c:v>5.37</c:v>
                      </c:pt>
                      <c:pt idx="231">
                        <c:v>5.64</c:v>
                      </c:pt>
                      <c:pt idx="232">
                        <c:v>5.74</c:v>
                      </c:pt>
                      <c:pt idx="233">
                        <c:v>5.76</c:v>
                      </c:pt>
                      <c:pt idx="234">
                        <c:v>5.64</c:v>
                      </c:pt>
                      <c:pt idx="235">
                        <c:v>5.62</c:v>
                      </c:pt>
                      <c:pt idx="236">
                        <c:v>5.62</c:v>
                      </c:pt>
                      <c:pt idx="237">
                        <c:v>5.56</c:v>
                      </c:pt>
                      <c:pt idx="238">
                        <c:v>5.55</c:v>
                      </c:pt>
                      <c:pt idx="239">
                        <c:v>5.78</c:v>
                      </c:pt>
                      <c:pt idx="240">
                        <c:v>5.92</c:v>
                      </c:pt>
                      <c:pt idx="241">
                        <c:v>5.9</c:v>
                      </c:pt>
                      <c:pt idx="242">
                        <c:v>5.98</c:v>
                      </c:pt>
                      <c:pt idx="243">
                        <c:v>6.13</c:v>
                      </c:pt>
                      <c:pt idx="244">
                        <c:v>6.2</c:v>
                      </c:pt>
                      <c:pt idx="245">
                        <c:v>6.26</c:v>
                      </c:pt>
                      <c:pt idx="246">
                        <c:v>6.24</c:v>
                      </c:pt>
                      <c:pt idx="247">
                        <c:v>6.17</c:v>
                      </c:pt>
                      <c:pt idx="248">
                        <c:v>6.12</c:v>
                      </c:pt>
                      <c:pt idx="249">
                        <c:v>6.5</c:v>
                      </c:pt>
                      <c:pt idx="250">
                        <c:v>6.41</c:v>
                      </c:pt>
                      <c:pt idx="251">
                        <c:v>6.32</c:v>
                      </c:pt>
                      <c:pt idx="252">
                        <c:v>6.28</c:v>
                      </c:pt>
                      <c:pt idx="253">
                        <c:v>6.18</c:v>
                      </c:pt>
                      <c:pt idx="254">
                        <c:v>6.18</c:v>
                      </c:pt>
                      <c:pt idx="255">
                        <c:v>6.86</c:v>
                      </c:pt>
                      <c:pt idx="256">
                        <c:v>7</c:v>
                      </c:pt>
                      <c:pt idx="257">
                        <c:v>7.33</c:v>
                      </c:pt>
                      <c:pt idx="258">
                        <c:v>7.36</c:v>
                      </c:pt>
                      <c:pt idx="259">
                        <c:v>7.19</c:v>
                      </c:pt>
                      <c:pt idx="260">
                        <c:v>7.01</c:v>
                      </c:pt>
                      <c:pt idx="261">
                        <c:v>6.95</c:v>
                      </c:pt>
                      <c:pt idx="262">
                        <c:v>6.91</c:v>
                      </c:pt>
                      <c:pt idx="263">
                        <c:v>7.17</c:v>
                      </c:pt>
                      <c:pt idx="264">
                        <c:v>7.09</c:v>
                      </c:pt>
                      <c:pt idx="265">
                        <c:v>6.96</c:v>
                      </c:pt>
                      <c:pt idx="266">
                        <c:v>6.67</c:v>
                      </c:pt>
                      <c:pt idx="267">
                        <c:v>6.47</c:v>
                      </c:pt>
                      <c:pt idx="268">
                        <c:v>6.34</c:v>
                      </c:pt>
                      <c:pt idx="269">
                        <c:v>6.08</c:v>
                      </c:pt>
                      <c:pt idx="270">
                        <c:v>5.84</c:v>
                      </c:pt>
                      <c:pt idx="271">
                        <c:v>5.7</c:v>
                      </c:pt>
                      <c:pt idx="272">
                        <c:v>5.71</c:v>
                      </c:pt>
                      <c:pt idx="273">
                        <c:v>6.32</c:v>
                      </c:pt>
                      <c:pt idx="274">
                        <c:v>5.8</c:v>
                      </c:pt>
                      <c:pt idx="275">
                        <c:v>5.46</c:v>
                      </c:pt>
                      <c:pt idx="276">
                        <c:v>5.34</c:v>
                      </c:pt>
                      <c:pt idx="277">
                        <c:v>5.37</c:v>
                      </c:pt>
                      <c:pt idx="278">
                        <c:v>5.19</c:v>
                      </c:pt>
                      <c:pt idx="279">
                        <c:v>5.0199999999999996</c:v>
                      </c:pt>
                      <c:pt idx="280">
                        <c:v>4.97</c:v>
                      </c:pt>
                      <c:pt idx="281">
                        <c:v>5.44</c:v>
                      </c:pt>
                      <c:pt idx="282">
                        <c:v>5.36</c:v>
                      </c:pt>
                      <c:pt idx="283">
                        <c:v>5.0599999999999996</c:v>
                      </c:pt>
                      <c:pt idx="284">
                        <c:v>4.9000000000000004</c:v>
                      </c:pt>
                      <c:pt idx="285">
                        <c:v>4.79</c:v>
                      </c:pt>
                      <c:pt idx="286">
                        <c:v>4.58</c:v>
                      </c:pt>
                      <c:pt idx="287">
                        <c:v>4.46</c:v>
                      </c:pt>
                      <c:pt idx="288">
                        <c:v>4.38</c:v>
                      </c:pt>
                      <c:pt idx="289">
                        <c:v>4.3</c:v>
                      </c:pt>
                      <c:pt idx="290">
                        <c:v>4.33</c:v>
                      </c:pt>
                      <c:pt idx="291">
                        <c:v>4.13</c:v>
                      </c:pt>
                      <c:pt idx="292">
                        <c:v>4.1900000000000004</c:v>
                      </c:pt>
                      <c:pt idx="293">
                        <c:v>4.25</c:v>
                      </c:pt>
                      <c:pt idx="294">
                        <c:v>4.28</c:v>
                      </c:pt>
                      <c:pt idx="295">
                        <c:v>4.29</c:v>
                      </c:pt>
                      <c:pt idx="296">
                        <c:v>4.3099999999999996</c:v>
                      </c:pt>
                      <c:pt idx="297">
                        <c:v>4.3</c:v>
                      </c:pt>
                      <c:pt idx="298">
                        <c:v>4.1900000000000004</c:v>
                      </c:pt>
                      <c:pt idx="299">
                        <c:v>4.07</c:v>
                      </c:pt>
                      <c:pt idx="300">
                        <c:v>4.17</c:v>
                      </c:pt>
                      <c:pt idx="301">
                        <c:v>4.3099999999999996</c:v>
                      </c:pt>
                      <c:pt idx="302">
                        <c:v>4.2699999999999996</c:v>
                      </c:pt>
                      <c:pt idx="303">
                        <c:v>4.26</c:v>
                      </c:pt>
                      <c:pt idx="304">
                        <c:v>4.28</c:v>
                      </c:pt>
                      <c:pt idx="305">
                        <c:v>4.42</c:v>
                      </c:pt>
                      <c:pt idx="306">
                        <c:v>4.54</c:v>
                      </c:pt>
                      <c:pt idx="307">
                        <c:v>5.26</c:v>
                      </c:pt>
                      <c:pt idx="308">
                        <c:v>5.38</c:v>
                      </c:pt>
                      <c:pt idx="309">
                        <c:v>5.22</c:v>
                      </c:pt>
                      <c:pt idx="310">
                        <c:v>5.82</c:v>
                      </c:pt>
                      <c:pt idx="311">
                        <c:v>5.96</c:v>
                      </c:pt>
                      <c:pt idx="312">
                        <c:v>5.32</c:v>
                      </c:pt>
                      <c:pt idx="313">
                        <c:v>5.15</c:v>
                      </c:pt>
                      <c:pt idx="314">
                        <c:v>5.01</c:v>
                      </c:pt>
                      <c:pt idx="315">
                        <c:v>5.0599999999999996</c:v>
                      </c:pt>
                      <c:pt idx="316">
                        <c:v>5.42</c:v>
                      </c:pt>
                      <c:pt idx="317">
                        <c:v>5.47</c:v>
                      </c:pt>
                      <c:pt idx="318">
                        <c:v>5.55</c:v>
                      </c:pt>
                      <c:pt idx="319">
                        <c:v>5.82</c:v>
                      </c:pt>
                      <c:pt idx="320">
                        <c:v>6.05</c:v>
                      </c:pt>
                      <c:pt idx="321">
                        <c:v>6.22</c:v>
                      </c:pt>
                      <c:pt idx="322">
                        <c:v>6.16</c:v>
                      </c:pt>
                      <c:pt idx="323">
                        <c:v>6</c:v>
                      </c:pt>
                      <c:pt idx="324">
                        <c:v>6</c:v>
                      </c:pt>
                      <c:pt idx="325">
                        <c:v>5.96</c:v>
                      </c:pt>
                      <c:pt idx="326">
                        <c:v>5.86</c:v>
                      </c:pt>
                      <c:pt idx="327">
                        <c:v>5.76</c:v>
                      </c:pt>
                      <c:pt idx="328">
                        <c:v>5.69</c:v>
                      </c:pt>
                      <c:pt idx="329">
                        <c:v>5.6</c:v>
                      </c:pt>
                      <c:pt idx="330">
                        <c:v>5.55</c:v>
                      </c:pt>
                      <c:pt idx="331">
                        <c:v>6.02</c:v>
                      </c:pt>
                      <c:pt idx="332">
                        <c:v>5.3</c:v>
                      </c:pt>
                      <c:pt idx="333">
                        <c:v>5.45</c:v>
                      </c:pt>
                      <c:pt idx="334">
                        <c:v>5.16</c:v>
                      </c:pt>
                      <c:pt idx="335">
                        <c:v>4.9800000000000004</c:v>
                      </c:pt>
                      <c:pt idx="336">
                        <c:v>4.79</c:v>
                      </c:pt>
                      <c:pt idx="337">
                        <c:v>4.72</c:v>
                      </c:pt>
                      <c:pt idx="338">
                        <c:v>4.57</c:v>
                      </c:pt>
                      <c:pt idx="339">
                        <c:v>4.43</c:v>
                      </c:pt>
                      <c:pt idx="340">
                        <c:v>4.3</c:v>
                      </c:pt>
                      <c:pt idx="341">
                        <c:v>4.2</c:v>
                      </c:pt>
                      <c:pt idx="342">
                        <c:v>4.13</c:v>
                      </c:pt>
                      <c:pt idx="343">
                        <c:v>4.03</c:v>
                      </c:pt>
                      <c:pt idx="344">
                        <c:v>3.98</c:v>
                      </c:pt>
                      <c:pt idx="345">
                        <c:v>3.95</c:v>
                      </c:pt>
                      <c:pt idx="346">
                        <c:v>3.95</c:v>
                      </c:pt>
                      <c:pt idx="347">
                        <c:v>3.96</c:v>
                      </c:pt>
                      <c:pt idx="348">
                        <c:v>3.94</c:v>
                      </c:pt>
                      <c:pt idx="349">
                        <c:v>3.95</c:v>
                      </c:pt>
                      <c:pt idx="350">
                        <c:v>3.91</c:v>
                      </c:pt>
                      <c:pt idx="351">
                        <c:v>3.9</c:v>
                      </c:pt>
                      <c:pt idx="352">
                        <c:v>3.8</c:v>
                      </c:pt>
                      <c:pt idx="353">
                        <c:v>4</c:v>
                      </c:pt>
                      <c:pt idx="354">
                        <c:v>3.6</c:v>
                      </c:pt>
                      <c:pt idx="355">
                        <c:v>3.5</c:v>
                      </c:pt>
                      <c:pt idx="356">
                        <c:v>3.38</c:v>
                      </c:pt>
                      <c:pt idx="357">
                        <c:v>3.2</c:v>
                      </c:pt>
                      <c:pt idx="358">
                        <c:v>3.14</c:v>
                      </c:pt>
                      <c:pt idx="359">
                        <c:v>3.1</c:v>
                      </c:pt>
                      <c:pt idx="360">
                        <c:v>3.12</c:v>
                      </c:pt>
                      <c:pt idx="361">
                        <c:v>3.1</c:v>
                      </c:pt>
                      <c:pt idx="362">
                        <c:v>3.1</c:v>
                      </c:pt>
                      <c:pt idx="363">
                        <c:v>3.06</c:v>
                      </c:pt>
                      <c:pt idx="364">
                        <c:v>3.02</c:v>
                      </c:pt>
                      <c:pt idx="365">
                        <c:v>3.02</c:v>
                      </c:pt>
                      <c:pt idx="366">
                        <c:v>2.97</c:v>
                      </c:pt>
                      <c:pt idx="367">
                        <c:v>2.97</c:v>
                      </c:pt>
                      <c:pt idx="368">
                        <c:v>2.96</c:v>
                      </c:pt>
                      <c:pt idx="369">
                        <c:v>2.97</c:v>
                      </c:pt>
                      <c:pt idx="370">
                        <c:v>3.15</c:v>
                      </c:pt>
                      <c:pt idx="371">
                        <c:v>3.14</c:v>
                      </c:pt>
                      <c:pt idx="372">
                        <c:v>3.25</c:v>
                      </c:pt>
                      <c:pt idx="373">
                        <c:v>3.2</c:v>
                      </c:pt>
                      <c:pt idx="374">
                        <c:v>3.07</c:v>
                      </c:pt>
                      <c:pt idx="375">
                        <c:v>2.91</c:v>
                      </c:pt>
                      <c:pt idx="376">
                        <c:v>2.74</c:v>
                      </c:pt>
                      <c:pt idx="377">
                        <c:v>2.63</c:v>
                      </c:pt>
                      <c:pt idx="378">
                        <c:v>2.72</c:v>
                      </c:pt>
                      <c:pt idx="379">
                        <c:v>2.66</c:v>
                      </c:pt>
                      <c:pt idx="380">
                        <c:v>2.52</c:v>
                      </c:pt>
                      <c:pt idx="381">
                        <c:v>2.46</c:v>
                      </c:pt>
                      <c:pt idx="382">
                        <c:v>2.4</c:v>
                      </c:pt>
                      <c:pt idx="383">
                        <c:v>2.35</c:v>
                      </c:pt>
                      <c:pt idx="384">
                        <c:v>2.3199999999999998</c:v>
                      </c:pt>
                      <c:pt idx="385">
                        <c:v>2.2599999999999998</c:v>
                      </c:pt>
                      <c:pt idx="386">
                        <c:v>2.2799999999999998</c:v>
                      </c:pt>
                      <c:pt idx="387">
                        <c:v>2.25</c:v>
                      </c:pt>
                      <c:pt idx="388">
                        <c:v>2.2200000000000002</c:v>
                      </c:pt>
                      <c:pt idx="389">
                        <c:v>2.23</c:v>
                      </c:pt>
                      <c:pt idx="390">
                        <c:v>2.25</c:v>
                      </c:pt>
                      <c:pt idx="391">
                        <c:v>2.2999999999999998</c:v>
                      </c:pt>
                      <c:pt idx="392">
                        <c:v>2.35</c:v>
                      </c:pt>
                      <c:pt idx="393">
                        <c:v>2.38</c:v>
                      </c:pt>
                      <c:pt idx="394">
                        <c:v>2.38</c:v>
                      </c:pt>
                      <c:pt idx="395">
                        <c:v>2.35</c:v>
                      </c:pt>
                      <c:pt idx="396">
                        <c:v>2.2000000000000002</c:v>
                      </c:pt>
                      <c:pt idx="397">
                        <c:v>2.15</c:v>
                      </c:pt>
                      <c:pt idx="398">
                        <c:v>2.12</c:v>
                      </c:pt>
                      <c:pt idx="399">
                        <c:v>2.08</c:v>
                      </c:pt>
                      <c:pt idx="400">
                        <c:v>2.15</c:v>
                      </c:pt>
                      <c:pt idx="401">
                        <c:v>2.1800000000000002</c:v>
                      </c:pt>
                      <c:pt idx="402">
                        <c:v>2.14</c:v>
                      </c:pt>
                      <c:pt idx="403">
                        <c:v>2.0299999999999998</c:v>
                      </c:pt>
                      <c:pt idx="404">
                        <c:v>2.0299999999999998</c:v>
                      </c:pt>
                      <c:pt idx="405">
                        <c:v>2.0299999999999998</c:v>
                      </c:pt>
                      <c:pt idx="406">
                        <c:v>2.0299999999999998</c:v>
                      </c:pt>
                      <c:pt idx="407">
                        <c:v>2.0299999999999998</c:v>
                      </c:pt>
                      <c:pt idx="408">
                        <c:v>2.0299999999999998</c:v>
                      </c:pt>
                      <c:pt idx="409">
                        <c:v>2.0499999999999998</c:v>
                      </c:pt>
                      <c:pt idx="410">
                        <c:v>2</c:v>
                      </c:pt>
                      <c:pt idx="411">
                        <c:v>2.23</c:v>
                      </c:pt>
                      <c:pt idx="412">
                        <c:v>2.2000000000000002</c:v>
                      </c:pt>
                      <c:pt idx="413">
                        <c:v>2.11</c:v>
                      </c:pt>
                      <c:pt idx="414">
                        <c:v>2.2000000000000002</c:v>
                      </c:pt>
                      <c:pt idx="415">
                        <c:v>2.1800000000000002</c:v>
                      </c:pt>
                      <c:pt idx="416">
                        <c:v>2.2400000000000002</c:v>
                      </c:pt>
                      <c:pt idx="417">
                        <c:v>2.5</c:v>
                      </c:pt>
                      <c:pt idx="418">
                        <c:v>2.93</c:v>
                      </c:pt>
                      <c:pt idx="419">
                        <c:v>2.96</c:v>
                      </c:pt>
                      <c:pt idx="420">
                        <c:v>2.96</c:v>
                      </c:pt>
                      <c:pt idx="421">
                        <c:v>2.95</c:v>
                      </c:pt>
                      <c:pt idx="422">
                        <c:v>3.08</c:v>
                      </c:pt>
                      <c:pt idx="423">
                        <c:v>3.04</c:v>
                      </c:pt>
                      <c:pt idx="424">
                        <c:v>2.8</c:v>
                      </c:pt>
                      <c:pt idx="425">
                        <c:v>2.58</c:v>
                      </c:pt>
                      <c:pt idx="426">
                        <c:v>2.4500000000000002</c:v>
                      </c:pt>
                      <c:pt idx="427">
                        <c:v>2.1800000000000002</c:v>
                      </c:pt>
                      <c:pt idx="428">
                        <c:v>2.14</c:v>
                      </c:pt>
                      <c:pt idx="429">
                        <c:v>2.16</c:v>
                      </c:pt>
                      <c:pt idx="430">
                        <c:v>2.2000000000000002</c:v>
                      </c:pt>
                      <c:pt idx="431">
                        <c:v>2.16</c:v>
                      </c:pt>
                      <c:pt idx="432">
                        <c:v>2.2000000000000002</c:v>
                      </c:pt>
                      <c:pt idx="433">
                        <c:v>2.1800000000000002</c:v>
                      </c:pt>
                      <c:pt idx="434">
                        <c:v>2.14</c:v>
                      </c:pt>
                      <c:pt idx="435">
                        <c:v>2.06</c:v>
                      </c:pt>
                      <c:pt idx="436">
                        <c:v>1.96</c:v>
                      </c:pt>
                      <c:pt idx="437">
                        <c:v>1.88</c:v>
                      </c:pt>
                      <c:pt idx="438">
                        <c:v>1.85</c:v>
                      </c:pt>
                      <c:pt idx="439">
                        <c:v>1.88</c:v>
                      </c:pt>
                      <c:pt idx="440">
                        <c:v>1.85</c:v>
                      </c:pt>
                      <c:pt idx="441">
                        <c:v>1.68</c:v>
                      </c:pt>
                      <c:pt idx="442">
                        <c:v>1.66</c:v>
                      </c:pt>
                      <c:pt idx="443">
                        <c:v>1.75</c:v>
                      </c:pt>
                      <c:pt idx="444">
                        <c:v>1.7</c:v>
                      </c:pt>
                      <c:pt idx="445">
                        <c:v>1.68</c:v>
                      </c:pt>
                      <c:pt idx="446">
                        <c:v>1.73</c:v>
                      </c:pt>
                      <c:pt idx="447">
                        <c:v>1.8</c:v>
                      </c:pt>
                      <c:pt idx="448">
                        <c:v>1.83</c:v>
                      </c:pt>
                      <c:pt idx="449">
                        <c:v>1.9</c:v>
                      </c:pt>
                      <c:pt idx="450">
                        <c:v>1.95</c:v>
                      </c:pt>
                      <c:pt idx="451">
                        <c:v>1.94</c:v>
                      </c:pt>
                      <c:pt idx="452">
                        <c:v>1.78</c:v>
                      </c:pt>
                      <c:pt idx="453">
                        <c:v>1.75</c:v>
                      </c:pt>
                      <c:pt idx="454">
                        <c:v>1.72</c:v>
                      </c:pt>
                      <c:pt idx="455">
                        <c:v>1.67</c:v>
                      </c:pt>
                      <c:pt idx="456">
                        <c:v>1.67</c:v>
                      </c:pt>
                      <c:pt idx="457">
                        <c:v>1.79</c:v>
                      </c:pt>
                      <c:pt idx="458">
                        <c:v>1.8</c:v>
                      </c:pt>
                      <c:pt idx="459">
                        <c:v>1.83</c:v>
                      </c:pt>
                      <c:pt idx="460">
                        <c:v>1.85</c:v>
                      </c:pt>
                      <c:pt idx="461">
                        <c:v>1.83</c:v>
                      </c:pt>
                      <c:pt idx="462">
                        <c:v>1.8</c:v>
                      </c:pt>
                      <c:pt idx="463">
                        <c:v>1.8</c:v>
                      </c:pt>
                      <c:pt idx="464">
                        <c:v>1.8</c:v>
                      </c:pt>
                      <c:pt idx="465">
                        <c:v>1.82</c:v>
                      </c:pt>
                      <c:pt idx="466">
                        <c:v>1.85</c:v>
                      </c:pt>
                      <c:pt idx="467">
                        <c:v>1.76</c:v>
                      </c:pt>
                      <c:pt idx="468">
                        <c:v>1.78</c:v>
                      </c:pt>
                      <c:pt idx="469">
                        <c:v>1.74</c:v>
                      </c:pt>
                      <c:pt idx="470">
                        <c:v>1.73</c:v>
                      </c:pt>
                      <c:pt idx="471">
                        <c:v>1.75</c:v>
                      </c:pt>
                      <c:pt idx="472">
                        <c:v>1.81</c:v>
                      </c:pt>
                      <c:pt idx="473">
                        <c:v>1.87</c:v>
                      </c:pt>
                      <c:pt idx="474">
                        <c:v>1.78</c:v>
                      </c:pt>
                      <c:pt idx="475">
                        <c:v>1.75</c:v>
                      </c:pt>
                      <c:pt idx="476">
                        <c:v>1.76</c:v>
                      </c:pt>
                      <c:pt idx="477">
                        <c:v>1.74</c:v>
                      </c:pt>
                      <c:pt idx="478">
                        <c:v>1.78</c:v>
                      </c:pt>
                      <c:pt idx="479">
                        <c:v>1.76</c:v>
                      </c:pt>
                      <c:pt idx="480">
                        <c:v>1.78</c:v>
                      </c:pt>
                      <c:pt idx="481">
                        <c:v>1.78</c:v>
                      </c:pt>
                      <c:pt idx="482">
                        <c:v>1.78</c:v>
                      </c:pt>
                      <c:pt idx="483">
                        <c:v>1.78</c:v>
                      </c:pt>
                      <c:pt idx="484">
                        <c:v>1.78</c:v>
                      </c:pt>
                      <c:pt idx="485">
                        <c:v>1.78</c:v>
                      </c:pt>
                      <c:pt idx="486">
                        <c:v>1.78</c:v>
                      </c:pt>
                      <c:pt idx="487">
                        <c:v>1.79</c:v>
                      </c:pt>
                      <c:pt idx="488">
                        <c:v>1.81</c:v>
                      </c:pt>
                      <c:pt idx="489">
                        <c:v>1.95</c:v>
                      </c:pt>
                      <c:pt idx="490">
                        <c:v>2.0499999999999998</c:v>
                      </c:pt>
                      <c:pt idx="491">
                        <c:v>2.1800000000000002</c:v>
                      </c:pt>
                      <c:pt idx="492">
                        <c:v>2.0499999999999998</c:v>
                      </c:pt>
                      <c:pt idx="493">
                        <c:v>1.99</c:v>
                      </c:pt>
                      <c:pt idx="494">
                        <c:v>1.95</c:v>
                      </c:pt>
                      <c:pt idx="495">
                        <c:v>1.99</c:v>
                      </c:pt>
                      <c:pt idx="496">
                        <c:v>1.95</c:v>
                      </c:pt>
                      <c:pt idx="497">
                        <c:v>1.93</c:v>
                      </c:pt>
                      <c:pt idx="498">
                        <c:v>1.92</c:v>
                      </c:pt>
                      <c:pt idx="499">
                        <c:v>2.0499999999999998</c:v>
                      </c:pt>
                      <c:pt idx="500">
                        <c:v>2.08</c:v>
                      </c:pt>
                      <c:pt idx="501">
                        <c:v>2.2000000000000002</c:v>
                      </c:pt>
                      <c:pt idx="502">
                        <c:v>2.23</c:v>
                      </c:pt>
                      <c:pt idx="503">
                        <c:v>2.37</c:v>
                      </c:pt>
                      <c:pt idx="504">
                        <c:v>2.39</c:v>
                      </c:pt>
                      <c:pt idx="505">
                        <c:v>2.38</c:v>
                      </c:pt>
                      <c:pt idx="506">
                        <c:v>2.36</c:v>
                      </c:pt>
                      <c:pt idx="507">
                        <c:v>2.4</c:v>
                      </c:pt>
                      <c:pt idx="508">
                        <c:v>2.41</c:v>
                      </c:pt>
                      <c:pt idx="509">
                        <c:v>2.2999999999999998</c:v>
                      </c:pt>
                      <c:pt idx="510">
                        <c:v>2.2999999999999998</c:v>
                      </c:pt>
                      <c:pt idx="511">
                        <c:v>2.2799999999999998</c:v>
                      </c:pt>
                      <c:pt idx="512">
                        <c:v>2.2799999999999998</c:v>
                      </c:pt>
                      <c:pt idx="513">
                        <c:v>2.4500000000000002</c:v>
                      </c:pt>
                      <c:pt idx="514">
                        <c:v>2.44</c:v>
                      </c:pt>
                      <c:pt idx="515">
                        <c:v>2.4300000000000002</c:v>
                      </c:pt>
                      <c:pt idx="516">
                        <c:v>2.4</c:v>
                      </c:pt>
                      <c:pt idx="517">
                        <c:v>2.27</c:v>
                      </c:pt>
                      <c:pt idx="518">
                        <c:v>2.2200000000000002</c:v>
                      </c:pt>
                      <c:pt idx="519">
                        <c:v>2.2400000000000002</c:v>
                      </c:pt>
                      <c:pt idx="520">
                        <c:v>2.2200000000000002</c:v>
                      </c:pt>
                      <c:pt idx="521">
                        <c:v>2.23</c:v>
                      </c:pt>
                      <c:pt idx="522">
                        <c:v>2.2400000000000002</c:v>
                      </c:pt>
                      <c:pt idx="523">
                        <c:v>2.21</c:v>
                      </c:pt>
                      <c:pt idx="524">
                        <c:v>2.12</c:v>
                      </c:pt>
                      <c:pt idx="525">
                        <c:v>2.06</c:v>
                      </c:pt>
                      <c:pt idx="526">
                        <c:v>2.0299999999999998</c:v>
                      </c:pt>
                      <c:pt idx="527">
                        <c:v>2.14</c:v>
                      </c:pt>
                      <c:pt idx="528">
                        <c:v>2.17</c:v>
                      </c:pt>
                      <c:pt idx="529">
                        <c:v>2.12</c:v>
                      </c:pt>
                      <c:pt idx="530">
                        <c:v>2.16</c:v>
                      </c:pt>
                      <c:pt idx="531">
                        <c:v>2.14</c:v>
                      </c:pt>
                      <c:pt idx="532">
                        <c:v>2.09</c:v>
                      </c:pt>
                      <c:pt idx="533">
                        <c:v>2.09</c:v>
                      </c:pt>
                      <c:pt idx="534">
                        <c:v>2.0499999999999998</c:v>
                      </c:pt>
                      <c:pt idx="535">
                        <c:v>1.98</c:v>
                      </c:pt>
                      <c:pt idx="536">
                        <c:v>1.88</c:v>
                      </c:pt>
                      <c:pt idx="537">
                        <c:v>1.7</c:v>
                      </c:pt>
                      <c:pt idx="538">
                        <c:v>1.79</c:v>
                      </c:pt>
                      <c:pt idx="539">
                        <c:v>1.77</c:v>
                      </c:pt>
                      <c:pt idx="540">
                        <c:v>1.77</c:v>
                      </c:pt>
                      <c:pt idx="541">
                        <c:v>1.75</c:v>
                      </c:pt>
                      <c:pt idx="542">
                        <c:v>1.74</c:v>
                      </c:pt>
                      <c:pt idx="543">
                        <c:v>1.69</c:v>
                      </c:pt>
                      <c:pt idx="544">
                        <c:v>1.56</c:v>
                      </c:pt>
                      <c:pt idx="545">
                        <c:v>1.49</c:v>
                      </c:pt>
                      <c:pt idx="546">
                        <c:v>1.47</c:v>
                      </c:pt>
                      <c:pt idx="547">
                        <c:v>1.45</c:v>
                      </c:pt>
                      <c:pt idx="548">
                        <c:v>1.59</c:v>
                      </c:pt>
                      <c:pt idx="549">
                        <c:v>1.63</c:v>
                      </c:pt>
                      <c:pt idx="550">
                        <c:v>1.67</c:v>
                      </c:pt>
                      <c:pt idx="551">
                        <c:v>1.65</c:v>
                      </c:pt>
                      <c:pt idx="552">
                        <c:v>1.66</c:v>
                      </c:pt>
                      <c:pt idx="553">
                        <c:v>1.67</c:v>
                      </c:pt>
                      <c:pt idx="554">
                        <c:v>1.73</c:v>
                      </c:pt>
                      <c:pt idx="555">
                        <c:v>1.71</c:v>
                      </c:pt>
                      <c:pt idx="556">
                        <c:v>1.65</c:v>
                      </c:pt>
                      <c:pt idx="557">
                        <c:v>1.6</c:v>
                      </c:pt>
                      <c:pt idx="558">
                        <c:v>1.59</c:v>
                      </c:pt>
                      <c:pt idx="559">
                        <c:v>1.55</c:v>
                      </c:pt>
                      <c:pt idx="560">
                        <c:v>1.56</c:v>
                      </c:pt>
                      <c:pt idx="561">
                        <c:v>1.5</c:v>
                      </c:pt>
                      <c:pt idx="562">
                        <c:v>1.55</c:v>
                      </c:pt>
                      <c:pt idx="563">
                        <c:v>1.53</c:v>
                      </c:pt>
                      <c:pt idx="564">
                        <c:v>1.56</c:v>
                      </c:pt>
                      <c:pt idx="565">
                        <c:v>1.53</c:v>
                      </c:pt>
                      <c:pt idx="566">
                        <c:v>1.48</c:v>
                      </c:pt>
                      <c:pt idx="567">
                        <c:v>1.38</c:v>
                      </c:pt>
                      <c:pt idx="568">
                        <c:v>1.34</c:v>
                      </c:pt>
                      <c:pt idx="569">
                        <c:v>1.33</c:v>
                      </c:pt>
                      <c:pt idx="570">
                        <c:v>1.33</c:v>
                      </c:pt>
                      <c:pt idx="571">
                        <c:v>1.38</c:v>
                      </c:pt>
                      <c:pt idx="572">
                        <c:v>1.7</c:v>
                      </c:pt>
                      <c:pt idx="573">
                        <c:v>1.96</c:v>
                      </c:pt>
                      <c:pt idx="574">
                        <c:v>2.1</c:v>
                      </c:pt>
                      <c:pt idx="575">
                        <c:v>2.13</c:v>
                      </c:pt>
                      <c:pt idx="576">
                        <c:v>2.2000000000000002</c:v>
                      </c:pt>
                      <c:pt idx="577">
                        <c:v>2.83</c:v>
                      </c:pt>
                      <c:pt idx="578">
                        <c:v>2.92</c:v>
                      </c:pt>
                      <c:pt idx="579">
                        <c:v>2.84</c:v>
                      </c:pt>
                      <c:pt idx="580">
                        <c:v>2.82</c:v>
                      </c:pt>
                      <c:pt idx="581">
                        <c:v>2.94</c:v>
                      </c:pt>
                      <c:pt idx="582">
                        <c:v>2.78</c:v>
                      </c:pt>
                      <c:pt idx="583">
                        <c:v>2.64</c:v>
                      </c:pt>
                      <c:pt idx="584">
                        <c:v>2.44</c:v>
                      </c:pt>
                      <c:pt idx="585">
                        <c:v>2.2599999999999998</c:v>
                      </c:pt>
                      <c:pt idx="586">
                        <c:v>2.12</c:v>
                      </c:pt>
                      <c:pt idx="587">
                        <c:v>1.98</c:v>
                      </c:pt>
                      <c:pt idx="588">
                        <c:v>1.85</c:v>
                      </c:pt>
                      <c:pt idx="589">
                        <c:v>1.8</c:v>
                      </c:pt>
                      <c:pt idx="590">
                        <c:v>1.76</c:v>
                      </c:pt>
                      <c:pt idx="591">
                        <c:v>1.74</c:v>
                      </c:pt>
                      <c:pt idx="592">
                        <c:v>1.72</c:v>
                      </c:pt>
                      <c:pt idx="593">
                        <c:v>1.72</c:v>
                      </c:pt>
                      <c:pt idx="594">
                        <c:v>1.63</c:v>
                      </c:pt>
                      <c:pt idx="595">
                        <c:v>1.55</c:v>
                      </c:pt>
                      <c:pt idx="596">
                        <c:v>1.59</c:v>
                      </c:pt>
                      <c:pt idx="597">
                        <c:v>1.52</c:v>
                      </c:pt>
                      <c:pt idx="598">
                        <c:v>1.52</c:v>
                      </c:pt>
                      <c:pt idx="599">
                        <c:v>1.48</c:v>
                      </c:pt>
                      <c:pt idx="600">
                        <c:v>1.44</c:v>
                      </c:pt>
                      <c:pt idx="601">
                        <c:v>1.42</c:v>
                      </c:pt>
                      <c:pt idx="602">
                        <c:v>1.58</c:v>
                      </c:pt>
                      <c:pt idx="603">
                        <c:v>1.65</c:v>
                      </c:pt>
                      <c:pt idx="604">
                        <c:v>1.73</c:v>
                      </c:pt>
                      <c:pt idx="605">
                        <c:v>1.8</c:v>
                      </c:pt>
                      <c:pt idx="606">
                        <c:v>2.2400000000000002</c:v>
                      </c:pt>
                      <c:pt idx="607">
                        <c:v>2.41</c:v>
                      </c:pt>
                      <c:pt idx="608">
                        <c:v>2.59</c:v>
                      </c:pt>
                      <c:pt idx="609">
                        <c:v>2.75</c:v>
                      </c:pt>
                      <c:pt idx="610">
                        <c:v>3.04</c:v>
                      </c:pt>
                      <c:pt idx="611">
                        <c:v>3.05</c:v>
                      </c:pt>
                      <c:pt idx="612">
                        <c:v>2.86</c:v>
                      </c:pt>
                      <c:pt idx="613">
                        <c:v>2.85</c:v>
                      </c:pt>
                      <c:pt idx="614">
                        <c:v>2.95</c:v>
                      </c:pt>
                      <c:pt idx="615">
                        <c:v>2.85</c:v>
                      </c:pt>
                      <c:pt idx="616">
                        <c:v>2.85</c:v>
                      </c:pt>
                      <c:pt idx="617">
                        <c:v>2.72</c:v>
                      </c:pt>
                      <c:pt idx="618">
                        <c:v>2.74</c:v>
                      </c:pt>
                      <c:pt idx="619">
                        <c:v>2.66</c:v>
                      </c:pt>
                      <c:pt idx="620">
                        <c:v>2.57</c:v>
                      </c:pt>
                      <c:pt idx="621">
                        <c:v>2.42</c:v>
                      </c:pt>
                      <c:pt idx="622">
                        <c:v>2.4500000000000002</c:v>
                      </c:pt>
                      <c:pt idx="623">
                        <c:v>3.3</c:v>
                      </c:pt>
                      <c:pt idx="624">
                        <c:v>3.78</c:v>
                      </c:pt>
                      <c:pt idx="625">
                        <c:v>4.3600000000000003</c:v>
                      </c:pt>
                      <c:pt idx="626">
                        <c:v>4.25</c:v>
                      </c:pt>
                      <c:pt idx="627">
                        <c:v>4.42</c:v>
                      </c:pt>
                      <c:pt idx="628">
                        <c:v>4.58</c:v>
                      </c:pt>
                      <c:pt idx="629">
                        <c:v>4.5599999999999996</c:v>
                      </c:pt>
                      <c:pt idx="630">
                        <c:v>4.22</c:v>
                      </c:pt>
                      <c:pt idx="631">
                        <c:v>4.03</c:v>
                      </c:pt>
                      <c:pt idx="632">
                        <c:v>3.66</c:v>
                      </c:pt>
                      <c:pt idx="633">
                        <c:v>3.66</c:v>
                      </c:pt>
                      <c:pt idx="634">
                        <c:v>3.56</c:v>
                      </c:pt>
                      <c:pt idx="635">
                        <c:v>3.8</c:v>
                      </c:pt>
                      <c:pt idx="636">
                        <c:v>3.96</c:v>
                      </c:pt>
                      <c:pt idx="637">
                        <c:v>4.22</c:v>
                      </c:pt>
                      <c:pt idx="638">
                        <c:v>4.1399999999999997</c:v>
                      </c:pt>
                      <c:pt idx="639">
                        <c:v>4.24</c:v>
                      </c:pt>
                      <c:pt idx="640">
                        <c:v>4.18</c:v>
                      </c:pt>
                      <c:pt idx="641">
                        <c:v>3.98</c:v>
                      </c:pt>
                      <c:pt idx="642">
                        <c:v>3.75</c:v>
                      </c:pt>
                      <c:pt idx="643">
                        <c:v>3.58</c:v>
                      </c:pt>
                      <c:pt idx="644">
                        <c:v>3.52</c:v>
                      </c:pt>
                      <c:pt idx="645">
                        <c:v>3.44</c:v>
                      </c:pt>
                      <c:pt idx="646">
                        <c:v>3.36</c:v>
                      </c:pt>
                      <c:pt idx="647">
                        <c:v>3.55</c:v>
                      </c:pt>
                      <c:pt idx="648">
                        <c:v>3.65</c:v>
                      </c:pt>
                      <c:pt idx="649">
                        <c:v>4.0999999999999996</c:v>
                      </c:pt>
                      <c:pt idx="650">
                        <c:v>4.16</c:v>
                      </c:pt>
                      <c:pt idx="651">
                        <c:v>4.26</c:v>
                      </c:pt>
                      <c:pt idx="652">
                        <c:v>4.1100000000000003</c:v>
                      </c:pt>
                      <c:pt idx="653">
                        <c:v>3.98</c:v>
                      </c:pt>
                      <c:pt idx="654">
                        <c:v>3.56</c:v>
                      </c:pt>
                      <c:pt idx="655">
                        <c:v>3.88</c:v>
                      </c:pt>
                      <c:pt idx="656">
                        <c:v>3.65</c:v>
                      </c:pt>
                      <c:pt idx="657">
                        <c:v>3.55</c:v>
                      </c:pt>
                      <c:pt idx="658">
                        <c:v>3.5</c:v>
                      </c:pt>
                      <c:pt idx="659">
                        <c:v>3.6</c:v>
                      </c:pt>
                      <c:pt idx="660">
                        <c:v>3.65</c:v>
                      </c:pt>
                      <c:pt idx="661">
                        <c:v>3.56</c:v>
                      </c:pt>
                      <c:pt idx="662">
                        <c:v>3.6</c:v>
                      </c:pt>
                      <c:pt idx="663">
                        <c:v>3.63</c:v>
                      </c:pt>
                      <c:pt idx="664">
                        <c:v>3.6</c:v>
                      </c:pt>
                      <c:pt idx="665">
                        <c:v>3.56</c:v>
                      </c:pt>
                      <c:pt idx="666">
                        <c:v>3.54</c:v>
                      </c:pt>
                      <c:pt idx="667">
                        <c:v>3.5</c:v>
                      </c:pt>
                      <c:pt idx="668">
                        <c:v>3.28</c:v>
                      </c:pt>
                      <c:pt idx="669">
                        <c:v>3.33</c:v>
                      </c:pt>
                      <c:pt idx="670">
                        <c:v>3.36</c:v>
                      </c:pt>
                      <c:pt idx="671">
                        <c:v>3.22</c:v>
                      </c:pt>
                      <c:pt idx="672">
                        <c:v>3.08</c:v>
                      </c:pt>
                      <c:pt idx="673">
                        <c:v>2.96</c:v>
                      </c:pt>
                      <c:pt idx="674">
                        <c:v>2.78</c:v>
                      </c:pt>
                      <c:pt idx="675">
                        <c:v>2.74</c:v>
                      </c:pt>
                      <c:pt idx="676">
                        <c:v>2.73</c:v>
                      </c:pt>
                      <c:pt idx="677">
                        <c:v>2.7</c:v>
                      </c:pt>
                      <c:pt idx="678">
                        <c:v>2.74</c:v>
                      </c:pt>
                      <c:pt idx="679">
                        <c:v>2.76</c:v>
                      </c:pt>
                      <c:pt idx="680">
                        <c:v>2.78</c:v>
                      </c:pt>
                      <c:pt idx="681">
                        <c:v>3.81</c:v>
                      </c:pt>
                      <c:pt idx="682">
                        <c:v>4.2</c:v>
                      </c:pt>
                      <c:pt idx="683">
                        <c:v>4.3</c:v>
                      </c:pt>
                      <c:pt idx="684">
                        <c:v>4.78</c:v>
                      </c:pt>
                      <c:pt idx="685">
                        <c:v>5.74</c:v>
                      </c:pt>
                      <c:pt idx="686">
                        <c:v>5.66</c:v>
                      </c:pt>
                      <c:pt idx="687">
                        <c:v>5.44</c:v>
                      </c:pt>
                      <c:pt idx="688">
                        <c:v>5.16</c:v>
                      </c:pt>
                      <c:pt idx="689">
                        <c:v>4.97</c:v>
                      </c:pt>
                      <c:pt idx="690">
                        <c:v>4.76</c:v>
                      </c:pt>
                      <c:pt idx="691">
                        <c:v>5.28</c:v>
                      </c:pt>
                      <c:pt idx="692">
                        <c:v>5.48</c:v>
                      </c:pt>
                      <c:pt idx="693">
                        <c:v>5.2</c:v>
                      </c:pt>
                      <c:pt idx="694">
                        <c:v>5.18</c:v>
                      </c:pt>
                      <c:pt idx="695">
                        <c:v>5.3</c:v>
                      </c:pt>
                      <c:pt idx="696">
                        <c:v>5.18</c:v>
                      </c:pt>
                      <c:pt idx="697">
                        <c:v>4.9400000000000004</c:v>
                      </c:pt>
                      <c:pt idx="698">
                        <c:v>4.7699999999999996</c:v>
                      </c:pt>
                      <c:pt idx="699">
                        <c:v>4.68</c:v>
                      </c:pt>
                      <c:pt idx="700">
                        <c:v>4.68</c:v>
                      </c:pt>
                      <c:pt idx="701">
                        <c:v>4.62</c:v>
                      </c:pt>
                      <c:pt idx="702">
                        <c:v>4.47</c:v>
                      </c:pt>
                      <c:pt idx="703">
                        <c:v>4.3499999999999996</c:v>
                      </c:pt>
                      <c:pt idx="704">
                        <c:v>4.24</c:v>
                      </c:pt>
                      <c:pt idx="705">
                        <c:v>4.2</c:v>
                      </c:pt>
                      <c:pt idx="706">
                        <c:v>4.2</c:v>
                      </c:pt>
                      <c:pt idx="707">
                        <c:v>4.32</c:v>
                      </c:pt>
                      <c:pt idx="708">
                        <c:v>5.08</c:v>
                      </c:pt>
                      <c:pt idx="709">
                        <c:v>5.37</c:v>
                      </c:pt>
                      <c:pt idx="710">
                        <c:v>5.31</c:v>
                      </c:pt>
                      <c:pt idx="711">
                        <c:v>5.36</c:v>
                      </c:pt>
                      <c:pt idx="712">
                        <c:v>5.48</c:v>
                      </c:pt>
                      <c:pt idx="713">
                        <c:v>5.5</c:v>
                      </c:pt>
                      <c:pt idx="714">
                        <c:v>5.54</c:v>
                      </c:pt>
                      <c:pt idx="715">
                        <c:v>5.22</c:v>
                      </c:pt>
                      <c:pt idx="716">
                        <c:v>5.22</c:v>
                      </c:pt>
                      <c:pt idx="717">
                        <c:v>5.2</c:v>
                      </c:pt>
                      <c:pt idx="718">
                        <c:v>5.04</c:v>
                      </c:pt>
                      <c:pt idx="719">
                        <c:v>4.92</c:v>
                      </c:pt>
                      <c:pt idx="720">
                        <c:v>5.12</c:v>
                      </c:pt>
                      <c:pt idx="721">
                        <c:v>5.01</c:v>
                      </c:pt>
                      <c:pt idx="722">
                        <c:v>4.9800000000000004</c:v>
                      </c:pt>
                      <c:pt idx="723">
                        <c:v>5.0599999999999996</c:v>
                      </c:pt>
                      <c:pt idx="724">
                        <c:v>5.2</c:v>
                      </c:pt>
                      <c:pt idx="725">
                        <c:v>5.24</c:v>
                      </c:pt>
                      <c:pt idx="726">
                        <c:v>5.18</c:v>
                      </c:pt>
                      <c:pt idx="727">
                        <c:v>5.0999999999999996</c:v>
                      </c:pt>
                      <c:pt idx="728">
                        <c:v>5.08</c:v>
                      </c:pt>
                      <c:pt idx="729">
                        <c:v>5.0599999999999996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0207-4427-8F15-19559700037F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4.8</c:v>
                      </c:pt>
                      <c:pt idx="1">
                        <c:v>4.67</c:v>
                      </c:pt>
                      <c:pt idx="2">
                        <c:v>4.46</c:v>
                      </c:pt>
                      <c:pt idx="3">
                        <c:v>4.4000000000000004</c:v>
                      </c:pt>
                      <c:pt idx="4">
                        <c:v>4.3499999999999996</c:v>
                      </c:pt>
                      <c:pt idx="5">
                        <c:v>4.26</c:v>
                      </c:pt>
                      <c:pt idx="6">
                        <c:v>4.21</c:v>
                      </c:pt>
                      <c:pt idx="7">
                        <c:v>4.0999999999999996</c:v>
                      </c:pt>
                      <c:pt idx="8">
                        <c:v>4.05</c:v>
                      </c:pt>
                      <c:pt idx="9">
                        <c:v>3.64</c:v>
                      </c:pt>
                      <c:pt idx="10">
                        <c:v>3.54</c:v>
                      </c:pt>
                      <c:pt idx="11">
                        <c:v>3.4</c:v>
                      </c:pt>
                      <c:pt idx="12">
                        <c:v>3.32</c:v>
                      </c:pt>
                      <c:pt idx="13">
                        <c:v>3.17</c:v>
                      </c:pt>
                      <c:pt idx="14">
                        <c:v>3.1</c:v>
                      </c:pt>
                      <c:pt idx="15">
                        <c:v>3.04</c:v>
                      </c:pt>
                      <c:pt idx="16">
                        <c:v>3.02</c:v>
                      </c:pt>
                      <c:pt idx="17">
                        <c:v>3.05</c:v>
                      </c:pt>
                      <c:pt idx="18">
                        <c:v>3.1</c:v>
                      </c:pt>
                      <c:pt idx="19">
                        <c:v>3.1</c:v>
                      </c:pt>
                      <c:pt idx="20">
                        <c:v>3.12</c:v>
                      </c:pt>
                      <c:pt idx="21">
                        <c:v>3.17</c:v>
                      </c:pt>
                      <c:pt idx="22">
                        <c:v>3.22</c:v>
                      </c:pt>
                      <c:pt idx="23">
                        <c:v>3.28</c:v>
                      </c:pt>
                      <c:pt idx="24">
                        <c:v>3.28</c:v>
                      </c:pt>
                      <c:pt idx="25">
                        <c:v>3.22</c:v>
                      </c:pt>
                      <c:pt idx="26">
                        <c:v>3.16</c:v>
                      </c:pt>
                      <c:pt idx="27">
                        <c:v>3.12</c:v>
                      </c:pt>
                      <c:pt idx="28">
                        <c:v>3.12</c:v>
                      </c:pt>
                      <c:pt idx="29">
                        <c:v>3.14</c:v>
                      </c:pt>
                      <c:pt idx="30">
                        <c:v>3.14</c:v>
                      </c:pt>
                      <c:pt idx="31">
                        <c:v>3.14</c:v>
                      </c:pt>
                      <c:pt idx="32">
                        <c:v>3.11</c:v>
                      </c:pt>
                      <c:pt idx="33">
                        <c:v>3.09</c:v>
                      </c:pt>
                      <c:pt idx="34">
                        <c:v>3.11</c:v>
                      </c:pt>
                      <c:pt idx="35">
                        <c:v>3.06</c:v>
                      </c:pt>
                      <c:pt idx="36">
                        <c:v>3.02</c:v>
                      </c:pt>
                      <c:pt idx="37">
                        <c:v>2.98</c:v>
                      </c:pt>
                      <c:pt idx="38">
                        <c:v>3.1</c:v>
                      </c:pt>
                      <c:pt idx="39">
                        <c:v>3.23</c:v>
                      </c:pt>
                      <c:pt idx="40">
                        <c:v>3.36</c:v>
                      </c:pt>
                      <c:pt idx="41">
                        <c:v>3.46</c:v>
                      </c:pt>
                      <c:pt idx="42">
                        <c:v>3.72</c:v>
                      </c:pt>
                      <c:pt idx="43">
                        <c:v>3.76</c:v>
                      </c:pt>
                      <c:pt idx="44">
                        <c:v>3.69</c:v>
                      </c:pt>
                      <c:pt idx="45">
                        <c:v>3.7</c:v>
                      </c:pt>
                      <c:pt idx="46">
                        <c:v>3.51</c:v>
                      </c:pt>
                      <c:pt idx="47">
                        <c:v>3.32</c:v>
                      </c:pt>
                      <c:pt idx="48">
                        <c:v>3.28</c:v>
                      </c:pt>
                      <c:pt idx="49">
                        <c:v>3.2</c:v>
                      </c:pt>
                      <c:pt idx="50">
                        <c:v>3.18</c:v>
                      </c:pt>
                      <c:pt idx="51">
                        <c:v>3.35</c:v>
                      </c:pt>
                      <c:pt idx="52">
                        <c:v>3.6</c:v>
                      </c:pt>
                      <c:pt idx="53">
                        <c:v>3.96</c:v>
                      </c:pt>
                      <c:pt idx="54">
                        <c:v>4.3</c:v>
                      </c:pt>
                      <c:pt idx="55">
                        <c:v>4.4800000000000004</c:v>
                      </c:pt>
                      <c:pt idx="56">
                        <c:v>4.5999999999999996</c:v>
                      </c:pt>
                      <c:pt idx="57">
                        <c:v>4.32</c:v>
                      </c:pt>
                      <c:pt idx="58">
                        <c:v>4.2</c:v>
                      </c:pt>
                      <c:pt idx="59">
                        <c:v>3.95</c:v>
                      </c:pt>
                      <c:pt idx="60">
                        <c:v>3.78</c:v>
                      </c:pt>
                      <c:pt idx="61">
                        <c:v>3.48</c:v>
                      </c:pt>
                      <c:pt idx="62">
                        <c:v>3.75</c:v>
                      </c:pt>
                      <c:pt idx="63">
                        <c:v>3.35</c:v>
                      </c:pt>
                      <c:pt idx="64">
                        <c:v>3.32</c:v>
                      </c:pt>
                      <c:pt idx="65">
                        <c:v>3.29</c:v>
                      </c:pt>
                      <c:pt idx="66">
                        <c:v>3.22</c:v>
                      </c:pt>
                      <c:pt idx="67">
                        <c:v>3.14</c:v>
                      </c:pt>
                      <c:pt idx="68">
                        <c:v>3.1</c:v>
                      </c:pt>
                      <c:pt idx="69">
                        <c:v>3.12</c:v>
                      </c:pt>
                      <c:pt idx="70">
                        <c:v>3.32</c:v>
                      </c:pt>
                      <c:pt idx="71">
                        <c:v>3.42</c:v>
                      </c:pt>
                      <c:pt idx="72">
                        <c:v>3.34</c:v>
                      </c:pt>
                      <c:pt idx="73">
                        <c:v>3.06</c:v>
                      </c:pt>
                      <c:pt idx="74">
                        <c:v>2.93</c:v>
                      </c:pt>
                      <c:pt idx="75">
                        <c:v>2.88</c:v>
                      </c:pt>
                      <c:pt idx="76">
                        <c:v>2.76</c:v>
                      </c:pt>
                      <c:pt idx="77">
                        <c:v>2.69</c:v>
                      </c:pt>
                      <c:pt idx="78">
                        <c:v>2.75</c:v>
                      </c:pt>
                      <c:pt idx="79">
                        <c:v>2.8</c:v>
                      </c:pt>
                      <c:pt idx="80">
                        <c:v>3</c:v>
                      </c:pt>
                      <c:pt idx="81">
                        <c:v>3.07</c:v>
                      </c:pt>
                      <c:pt idx="82">
                        <c:v>2.96</c:v>
                      </c:pt>
                      <c:pt idx="83">
                        <c:v>2.8</c:v>
                      </c:pt>
                      <c:pt idx="84">
                        <c:v>2.59</c:v>
                      </c:pt>
                      <c:pt idx="85">
                        <c:v>2.54</c:v>
                      </c:pt>
                      <c:pt idx="86">
                        <c:v>2.58</c:v>
                      </c:pt>
                      <c:pt idx="87">
                        <c:v>2.54</c:v>
                      </c:pt>
                      <c:pt idx="88">
                        <c:v>2.5099999999999998</c:v>
                      </c:pt>
                      <c:pt idx="89">
                        <c:v>2.54</c:v>
                      </c:pt>
                      <c:pt idx="90">
                        <c:v>2.58</c:v>
                      </c:pt>
                      <c:pt idx="91">
                        <c:v>2.52</c:v>
                      </c:pt>
                      <c:pt idx="92">
                        <c:v>2.58</c:v>
                      </c:pt>
                      <c:pt idx="93">
                        <c:v>2.5</c:v>
                      </c:pt>
                      <c:pt idx="94">
                        <c:v>2.4500000000000002</c:v>
                      </c:pt>
                      <c:pt idx="95">
                        <c:v>2.42</c:v>
                      </c:pt>
                      <c:pt idx="96">
                        <c:v>2.58</c:v>
                      </c:pt>
                      <c:pt idx="97">
                        <c:v>2.6</c:v>
                      </c:pt>
                      <c:pt idx="98">
                        <c:v>2.7</c:v>
                      </c:pt>
                      <c:pt idx="99">
                        <c:v>2.8</c:v>
                      </c:pt>
                      <c:pt idx="100">
                        <c:v>2.94</c:v>
                      </c:pt>
                      <c:pt idx="101">
                        <c:v>2.74</c:v>
                      </c:pt>
                      <c:pt idx="102">
                        <c:v>2.6</c:v>
                      </c:pt>
                      <c:pt idx="103">
                        <c:v>2.6</c:v>
                      </c:pt>
                      <c:pt idx="104">
                        <c:v>2.88</c:v>
                      </c:pt>
                      <c:pt idx="105">
                        <c:v>2.77</c:v>
                      </c:pt>
                      <c:pt idx="106">
                        <c:v>2.66</c:v>
                      </c:pt>
                      <c:pt idx="107">
                        <c:v>2.52</c:v>
                      </c:pt>
                      <c:pt idx="108">
                        <c:v>2.4300000000000002</c:v>
                      </c:pt>
                      <c:pt idx="109">
                        <c:v>2.34</c:v>
                      </c:pt>
                      <c:pt idx="110">
                        <c:v>2.2599999999999998</c:v>
                      </c:pt>
                      <c:pt idx="111">
                        <c:v>2.1800000000000002</c:v>
                      </c:pt>
                      <c:pt idx="112">
                        <c:v>2.14</c:v>
                      </c:pt>
                      <c:pt idx="113">
                        <c:v>2.08</c:v>
                      </c:pt>
                      <c:pt idx="114">
                        <c:v>2.0499999999999998</c:v>
                      </c:pt>
                      <c:pt idx="115">
                        <c:v>2.1</c:v>
                      </c:pt>
                      <c:pt idx="116">
                        <c:v>2.12</c:v>
                      </c:pt>
                      <c:pt idx="117">
                        <c:v>2.1</c:v>
                      </c:pt>
                      <c:pt idx="118">
                        <c:v>2.08</c:v>
                      </c:pt>
                      <c:pt idx="119">
                        <c:v>2.1</c:v>
                      </c:pt>
                      <c:pt idx="120">
                        <c:v>2.1</c:v>
                      </c:pt>
                      <c:pt idx="121">
                        <c:v>2.12</c:v>
                      </c:pt>
                      <c:pt idx="122">
                        <c:v>2.16</c:v>
                      </c:pt>
                      <c:pt idx="123">
                        <c:v>2.14</c:v>
                      </c:pt>
                      <c:pt idx="124">
                        <c:v>2.02</c:v>
                      </c:pt>
                      <c:pt idx="125">
                        <c:v>1.95</c:v>
                      </c:pt>
                      <c:pt idx="126">
                        <c:v>2</c:v>
                      </c:pt>
                      <c:pt idx="127">
                        <c:v>2.08</c:v>
                      </c:pt>
                      <c:pt idx="128">
                        <c:v>2.02</c:v>
                      </c:pt>
                      <c:pt idx="129">
                        <c:v>1.96</c:v>
                      </c:pt>
                      <c:pt idx="130">
                        <c:v>1.88</c:v>
                      </c:pt>
                      <c:pt idx="131">
                        <c:v>1.86</c:v>
                      </c:pt>
                      <c:pt idx="132">
                        <c:v>1.9</c:v>
                      </c:pt>
                      <c:pt idx="133">
                        <c:v>2.0499999999999998</c:v>
                      </c:pt>
                      <c:pt idx="134">
                        <c:v>2.0299999999999998</c:v>
                      </c:pt>
                      <c:pt idx="135">
                        <c:v>2.7</c:v>
                      </c:pt>
                      <c:pt idx="136">
                        <c:v>2.15</c:v>
                      </c:pt>
                      <c:pt idx="137">
                        <c:v>2.11</c:v>
                      </c:pt>
                      <c:pt idx="138">
                        <c:v>2.09</c:v>
                      </c:pt>
                      <c:pt idx="139">
                        <c:v>2.14</c:v>
                      </c:pt>
                      <c:pt idx="140">
                        <c:v>2.04</c:v>
                      </c:pt>
                      <c:pt idx="141">
                        <c:v>2.02</c:v>
                      </c:pt>
                      <c:pt idx="142">
                        <c:v>1.98</c:v>
                      </c:pt>
                      <c:pt idx="143">
                        <c:v>2</c:v>
                      </c:pt>
                      <c:pt idx="144">
                        <c:v>2.04</c:v>
                      </c:pt>
                      <c:pt idx="145">
                        <c:v>1.98</c:v>
                      </c:pt>
                      <c:pt idx="146">
                        <c:v>1.99</c:v>
                      </c:pt>
                      <c:pt idx="147">
                        <c:v>2.15</c:v>
                      </c:pt>
                      <c:pt idx="148">
                        <c:v>2.3199999999999998</c:v>
                      </c:pt>
                      <c:pt idx="149">
                        <c:v>2.35</c:v>
                      </c:pt>
                      <c:pt idx="150">
                        <c:v>2.38</c:v>
                      </c:pt>
                      <c:pt idx="151">
                        <c:v>2.38</c:v>
                      </c:pt>
                      <c:pt idx="152">
                        <c:v>2.46</c:v>
                      </c:pt>
                      <c:pt idx="153">
                        <c:v>2.67</c:v>
                      </c:pt>
                      <c:pt idx="154">
                        <c:v>3.02</c:v>
                      </c:pt>
                      <c:pt idx="155">
                        <c:v>3.04</c:v>
                      </c:pt>
                      <c:pt idx="156">
                        <c:v>3.17</c:v>
                      </c:pt>
                      <c:pt idx="157">
                        <c:v>2.95</c:v>
                      </c:pt>
                      <c:pt idx="158">
                        <c:v>2.75</c:v>
                      </c:pt>
                      <c:pt idx="159">
                        <c:v>2.61</c:v>
                      </c:pt>
                      <c:pt idx="160">
                        <c:v>2.56</c:v>
                      </c:pt>
                      <c:pt idx="161">
                        <c:v>2.6</c:v>
                      </c:pt>
                      <c:pt idx="162">
                        <c:v>3.3</c:v>
                      </c:pt>
                      <c:pt idx="163">
                        <c:v>3.02</c:v>
                      </c:pt>
                      <c:pt idx="164">
                        <c:v>3.06</c:v>
                      </c:pt>
                      <c:pt idx="165">
                        <c:v>3.3</c:v>
                      </c:pt>
                      <c:pt idx="166">
                        <c:v>3.56</c:v>
                      </c:pt>
                      <c:pt idx="167">
                        <c:v>3.56</c:v>
                      </c:pt>
                      <c:pt idx="168">
                        <c:v>3.95</c:v>
                      </c:pt>
                      <c:pt idx="169">
                        <c:v>3.85</c:v>
                      </c:pt>
                      <c:pt idx="170">
                        <c:v>3.76</c:v>
                      </c:pt>
                      <c:pt idx="171">
                        <c:v>4.0999999999999996</c:v>
                      </c:pt>
                      <c:pt idx="172">
                        <c:v>4.4000000000000004</c:v>
                      </c:pt>
                      <c:pt idx="173">
                        <c:v>4.28</c:v>
                      </c:pt>
                      <c:pt idx="174">
                        <c:v>4.0999999999999996</c:v>
                      </c:pt>
                      <c:pt idx="175">
                        <c:v>4.4000000000000004</c:v>
                      </c:pt>
                      <c:pt idx="176">
                        <c:v>4.4000000000000004</c:v>
                      </c:pt>
                      <c:pt idx="177">
                        <c:v>4.25</c:v>
                      </c:pt>
                      <c:pt idx="178">
                        <c:v>4.1500000000000004</c:v>
                      </c:pt>
                      <c:pt idx="179">
                        <c:v>4.2</c:v>
                      </c:pt>
                      <c:pt idx="180">
                        <c:v>4.3</c:v>
                      </c:pt>
                      <c:pt idx="181">
                        <c:v>4.28</c:v>
                      </c:pt>
                      <c:pt idx="182">
                        <c:v>4.26</c:v>
                      </c:pt>
                      <c:pt idx="183">
                        <c:v>4.46</c:v>
                      </c:pt>
                      <c:pt idx="184">
                        <c:v>4.66</c:v>
                      </c:pt>
                      <c:pt idx="185">
                        <c:v>4.6500000000000004</c:v>
                      </c:pt>
                      <c:pt idx="186">
                        <c:v>4.57</c:v>
                      </c:pt>
                      <c:pt idx="187">
                        <c:v>4.8</c:v>
                      </c:pt>
                      <c:pt idx="188">
                        <c:v>4.83</c:v>
                      </c:pt>
                      <c:pt idx="189">
                        <c:v>5.35</c:v>
                      </c:pt>
                      <c:pt idx="190">
                        <c:v>5.24</c:v>
                      </c:pt>
                      <c:pt idx="191">
                        <c:v>5.0199999999999996</c:v>
                      </c:pt>
                      <c:pt idx="192">
                        <c:v>5</c:v>
                      </c:pt>
                      <c:pt idx="193">
                        <c:v>4.96</c:v>
                      </c:pt>
                      <c:pt idx="194">
                        <c:v>4.8600000000000003</c:v>
                      </c:pt>
                      <c:pt idx="195">
                        <c:v>4.68</c:v>
                      </c:pt>
                      <c:pt idx="196">
                        <c:v>4.72</c:v>
                      </c:pt>
                      <c:pt idx="197">
                        <c:v>4.57</c:v>
                      </c:pt>
                      <c:pt idx="198">
                        <c:v>4.33</c:v>
                      </c:pt>
                      <c:pt idx="199">
                        <c:v>4.26</c:v>
                      </c:pt>
                      <c:pt idx="200">
                        <c:v>4.3</c:v>
                      </c:pt>
                      <c:pt idx="201">
                        <c:v>4.47</c:v>
                      </c:pt>
                      <c:pt idx="202">
                        <c:v>4.34</c:v>
                      </c:pt>
                      <c:pt idx="203">
                        <c:v>4.4800000000000004</c:v>
                      </c:pt>
                      <c:pt idx="204">
                        <c:v>4.4400000000000004</c:v>
                      </c:pt>
                      <c:pt idx="205">
                        <c:v>4.42</c:v>
                      </c:pt>
                      <c:pt idx="206">
                        <c:v>4.4000000000000004</c:v>
                      </c:pt>
                      <c:pt idx="207">
                        <c:v>4.3499999999999996</c:v>
                      </c:pt>
                      <c:pt idx="208">
                        <c:v>4.37</c:v>
                      </c:pt>
                      <c:pt idx="209">
                        <c:v>4.3</c:v>
                      </c:pt>
                      <c:pt idx="210">
                        <c:v>4.2</c:v>
                      </c:pt>
                      <c:pt idx="211">
                        <c:v>4.17</c:v>
                      </c:pt>
                      <c:pt idx="212">
                        <c:v>4</c:v>
                      </c:pt>
                      <c:pt idx="213">
                        <c:v>3.92</c:v>
                      </c:pt>
                      <c:pt idx="214">
                        <c:v>3.86</c:v>
                      </c:pt>
                      <c:pt idx="215">
                        <c:v>3.76</c:v>
                      </c:pt>
                      <c:pt idx="216">
                        <c:v>3.8</c:v>
                      </c:pt>
                      <c:pt idx="217">
                        <c:v>3.94</c:v>
                      </c:pt>
                      <c:pt idx="218">
                        <c:v>4.3</c:v>
                      </c:pt>
                      <c:pt idx="219">
                        <c:v>4.58</c:v>
                      </c:pt>
                      <c:pt idx="220">
                        <c:v>5.24</c:v>
                      </c:pt>
                      <c:pt idx="221">
                        <c:v>5.48</c:v>
                      </c:pt>
                      <c:pt idx="222">
                        <c:v>5.78</c:v>
                      </c:pt>
                      <c:pt idx="223">
                        <c:v>5.94</c:v>
                      </c:pt>
                      <c:pt idx="224">
                        <c:v>5.96</c:v>
                      </c:pt>
                      <c:pt idx="225">
                        <c:v>6.03</c:v>
                      </c:pt>
                      <c:pt idx="226">
                        <c:v>6.26</c:v>
                      </c:pt>
                      <c:pt idx="227">
                        <c:v>6.25</c:v>
                      </c:pt>
                      <c:pt idx="228">
                        <c:v>6.27</c:v>
                      </c:pt>
                      <c:pt idx="229">
                        <c:v>6.45</c:v>
                      </c:pt>
                      <c:pt idx="230">
                        <c:v>6.52</c:v>
                      </c:pt>
                      <c:pt idx="231">
                        <c:v>6.38</c:v>
                      </c:pt>
                      <c:pt idx="232">
                        <c:v>6.68</c:v>
                      </c:pt>
                      <c:pt idx="233">
                        <c:v>6.83</c:v>
                      </c:pt>
                      <c:pt idx="234">
                        <c:v>7</c:v>
                      </c:pt>
                      <c:pt idx="235">
                        <c:v>6.91</c:v>
                      </c:pt>
                      <c:pt idx="236">
                        <c:v>6.7</c:v>
                      </c:pt>
                      <c:pt idx="237">
                        <c:v>6.52</c:v>
                      </c:pt>
                      <c:pt idx="238">
                        <c:v>6.3</c:v>
                      </c:pt>
                      <c:pt idx="239">
                        <c:v>6.2</c:v>
                      </c:pt>
                      <c:pt idx="240">
                        <c:v>6.16</c:v>
                      </c:pt>
                      <c:pt idx="241">
                        <c:v>6.12</c:v>
                      </c:pt>
                      <c:pt idx="242">
                        <c:v>6.04</c:v>
                      </c:pt>
                      <c:pt idx="243">
                        <c:v>5.96</c:v>
                      </c:pt>
                      <c:pt idx="244">
                        <c:v>5.85</c:v>
                      </c:pt>
                      <c:pt idx="245">
                        <c:v>5.78</c:v>
                      </c:pt>
                      <c:pt idx="246">
                        <c:v>5.78</c:v>
                      </c:pt>
                      <c:pt idx="247">
                        <c:v>5.74</c:v>
                      </c:pt>
                      <c:pt idx="248">
                        <c:v>5.52</c:v>
                      </c:pt>
                      <c:pt idx="249">
                        <c:v>5.74</c:v>
                      </c:pt>
                      <c:pt idx="250">
                        <c:v>5.48</c:v>
                      </c:pt>
                      <c:pt idx="251">
                        <c:v>5.32</c:v>
                      </c:pt>
                      <c:pt idx="252">
                        <c:v>5.24</c:v>
                      </c:pt>
                      <c:pt idx="253">
                        <c:v>5.21</c:v>
                      </c:pt>
                      <c:pt idx="254">
                        <c:v>5.18</c:v>
                      </c:pt>
                      <c:pt idx="255">
                        <c:v>5.0199999999999996</c:v>
                      </c:pt>
                      <c:pt idx="256">
                        <c:v>4.92</c:v>
                      </c:pt>
                      <c:pt idx="257">
                        <c:v>4.82</c:v>
                      </c:pt>
                      <c:pt idx="258">
                        <c:v>4.9400000000000004</c:v>
                      </c:pt>
                      <c:pt idx="259">
                        <c:v>4.97</c:v>
                      </c:pt>
                      <c:pt idx="260">
                        <c:v>4.9000000000000004</c:v>
                      </c:pt>
                      <c:pt idx="261">
                        <c:v>4.78</c:v>
                      </c:pt>
                      <c:pt idx="262">
                        <c:v>4.66</c:v>
                      </c:pt>
                      <c:pt idx="263">
                        <c:v>4.57</c:v>
                      </c:pt>
                      <c:pt idx="264">
                        <c:v>4.5</c:v>
                      </c:pt>
                      <c:pt idx="265">
                        <c:v>4.46</c:v>
                      </c:pt>
                      <c:pt idx="266">
                        <c:v>4.45</c:v>
                      </c:pt>
                      <c:pt idx="267">
                        <c:v>4.4000000000000004</c:v>
                      </c:pt>
                      <c:pt idx="268">
                        <c:v>4.34</c:v>
                      </c:pt>
                      <c:pt idx="269">
                        <c:v>4.25</c:v>
                      </c:pt>
                      <c:pt idx="270">
                        <c:v>4.12</c:v>
                      </c:pt>
                      <c:pt idx="271">
                        <c:v>4.12</c:v>
                      </c:pt>
                      <c:pt idx="272">
                        <c:v>4.0599999999999996</c:v>
                      </c:pt>
                      <c:pt idx="273">
                        <c:v>3.82</c:v>
                      </c:pt>
                      <c:pt idx="274">
                        <c:v>3.74</c:v>
                      </c:pt>
                      <c:pt idx="275">
                        <c:v>4.1500000000000004</c:v>
                      </c:pt>
                      <c:pt idx="276">
                        <c:v>4.25</c:v>
                      </c:pt>
                      <c:pt idx="277">
                        <c:v>4.05</c:v>
                      </c:pt>
                      <c:pt idx="278">
                        <c:v>4.45</c:v>
                      </c:pt>
                      <c:pt idx="279">
                        <c:v>4.79</c:v>
                      </c:pt>
                      <c:pt idx="280">
                        <c:v>4.84</c:v>
                      </c:pt>
                      <c:pt idx="281">
                        <c:v>4.76</c:v>
                      </c:pt>
                      <c:pt idx="282">
                        <c:v>5.2</c:v>
                      </c:pt>
                      <c:pt idx="283">
                        <c:v>5.58</c:v>
                      </c:pt>
                      <c:pt idx="284">
                        <c:v>5.18</c:v>
                      </c:pt>
                      <c:pt idx="285">
                        <c:v>5.18</c:v>
                      </c:pt>
                      <c:pt idx="286">
                        <c:v>5.26</c:v>
                      </c:pt>
                      <c:pt idx="287">
                        <c:v>5.3</c:v>
                      </c:pt>
                      <c:pt idx="288">
                        <c:v>5.24</c:v>
                      </c:pt>
                      <c:pt idx="289">
                        <c:v>5.08</c:v>
                      </c:pt>
                      <c:pt idx="290">
                        <c:v>5.56</c:v>
                      </c:pt>
                      <c:pt idx="291">
                        <c:v>5.68</c:v>
                      </c:pt>
                      <c:pt idx="292">
                        <c:v>5.46</c:v>
                      </c:pt>
                      <c:pt idx="293">
                        <c:v>5.52</c:v>
                      </c:pt>
                      <c:pt idx="294">
                        <c:v>5.76</c:v>
                      </c:pt>
                      <c:pt idx="295">
                        <c:v>6.5</c:v>
                      </c:pt>
                      <c:pt idx="296">
                        <c:v>6.55</c:v>
                      </c:pt>
                      <c:pt idx="297">
                        <c:v>6.08</c:v>
                      </c:pt>
                      <c:pt idx="298">
                        <c:v>5.72</c:v>
                      </c:pt>
                      <c:pt idx="299">
                        <c:v>5.62</c:v>
                      </c:pt>
                      <c:pt idx="300">
                        <c:v>5.62</c:v>
                      </c:pt>
                      <c:pt idx="301">
                        <c:v>5.63</c:v>
                      </c:pt>
                      <c:pt idx="302">
                        <c:v>6.08</c:v>
                      </c:pt>
                      <c:pt idx="303">
                        <c:v>6.08</c:v>
                      </c:pt>
                      <c:pt idx="304">
                        <c:v>6.12</c:v>
                      </c:pt>
                      <c:pt idx="305">
                        <c:v>6.7</c:v>
                      </c:pt>
                      <c:pt idx="306">
                        <c:v>6.96</c:v>
                      </c:pt>
                      <c:pt idx="307">
                        <c:v>6.84</c:v>
                      </c:pt>
                      <c:pt idx="308">
                        <c:v>6.6</c:v>
                      </c:pt>
                      <c:pt idx="309">
                        <c:v>6.56</c:v>
                      </c:pt>
                      <c:pt idx="310">
                        <c:v>6.62</c:v>
                      </c:pt>
                      <c:pt idx="311">
                        <c:v>6.42</c:v>
                      </c:pt>
                      <c:pt idx="312">
                        <c:v>6.44</c:v>
                      </c:pt>
                      <c:pt idx="313">
                        <c:v>6.34</c:v>
                      </c:pt>
                      <c:pt idx="314">
                        <c:v>6.08</c:v>
                      </c:pt>
                      <c:pt idx="315">
                        <c:v>5.88</c:v>
                      </c:pt>
                      <c:pt idx="316">
                        <c:v>5.76</c:v>
                      </c:pt>
                      <c:pt idx="317">
                        <c:v>5.6</c:v>
                      </c:pt>
                      <c:pt idx="318">
                        <c:v>5.45</c:v>
                      </c:pt>
                      <c:pt idx="319">
                        <c:v>5.39</c:v>
                      </c:pt>
                      <c:pt idx="320">
                        <c:v>5.28</c:v>
                      </c:pt>
                      <c:pt idx="321">
                        <c:v>5.2</c:v>
                      </c:pt>
                      <c:pt idx="322">
                        <c:v>5.16</c:v>
                      </c:pt>
                      <c:pt idx="323">
                        <c:v>5.0599999999999996</c:v>
                      </c:pt>
                      <c:pt idx="324">
                        <c:v>4.8600000000000003</c:v>
                      </c:pt>
                      <c:pt idx="325">
                        <c:v>4.68</c:v>
                      </c:pt>
                      <c:pt idx="326">
                        <c:v>4.46</c:v>
                      </c:pt>
                      <c:pt idx="327">
                        <c:v>4.24</c:v>
                      </c:pt>
                      <c:pt idx="328">
                        <c:v>4.1399999999999997</c:v>
                      </c:pt>
                      <c:pt idx="329">
                        <c:v>4.0999999999999996</c:v>
                      </c:pt>
                      <c:pt idx="330">
                        <c:v>4.03</c:v>
                      </c:pt>
                      <c:pt idx="331">
                        <c:v>3.98</c:v>
                      </c:pt>
                      <c:pt idx="332">
                        <c:v>3.94</c:v>
                      </c:pt>
                      <c:pt idx="333">
                        <c:v>3.98</c:v>
                      </c:pt>
                      <c:pt idx="334">
                        <c:v>3.92</c:v>
                      </c:pt>
                      <c:pt idx="335">
                        <c:v>3.84</c:v>
                      </c:pt>
                      <c:pt idx="336">
                        <c:v>3.82</c:v>
                      </c:pt>
                      <c:pt idx="337">
                        <c:v>3.9</c:v>
                      </c:pt>
                      <c:pt idx="338">
                        <c:v>4.03</c:v>
                      </c:pt>
                      <c:pt idx="339">
                        <c:v>3.93</c:v>
                      </c:pt>
                      <c:pt idx="340">
                        <c:v>4.03</c:v>
                      </c:pt>
                      <c:pt idx="341">
                        <c:v>4</c:v>
                      </c:pt>
                      <c:pt idx="342">
                        <c:v>3.98</c:v>
                      </c:pt>
                      <c:pt idx="343">
                        <c:v>4.05</c:v>
                      </c:pt>
                      <c:pt idx="344">
                        <c:v>4.0199999999999996</c:v>
                      </c:pt>
                      <c:pt idx="345">
                        <c:v>3.88</c:v>
                      </c:pt>
                      <c:pt idx="346">
                        <c:v>3.76</c:v>
                      </c:pt>
                      <c:pt idx="347">
                        <c:v>3.62</c:v>
                      </c:pt>
                      <c:pt idx="348">
                        <c:v>3.42</c:v>
                      </c:pt>
                      <c:pt idx="349">
                        <c:v>3.56</c:v>
                      </c:pt>
                      <c:pt idx="350">
                        <c:v>3.67</c:v>
                      </c:pt>
                      <c:pt idx="351">
                        <c:v>3.85</c:v>
                      </c:pt>
                      <c:pt idx="352">
                        <c:v>3.94</c:v>
                      </c:pt>
                      <c:pt idx="353">
                        <c:v>3.9</c:v>
                      </c:pt>
                      <c:pt idx="354">
                        <c:v>3.88</c:v>
                      </c:pt>
                      <c:pt idx="355">
                        <c:v>4.05</c:v>
                      </c:pt>
                      <c:pt idx="356">
                        <c:v>3.98</c:v>
                      </c:pt>
                      <c:pt idx="357">
                        <c:v>3.88</c:v>
                      </c:pt>
                      <c:pt idx="358">
                        <c:v>3.88</c:v>
                      </c:pt>
                      <c:pt idx="359">
                        <c:v>3.88</c:v>
                      </c:pt>
                      <c:pt idx="360">
                        <c:v>3.72</c:v>
                      </c:pt>
                      <c:pt idx="361">
                        <c:v>3.63</c:v>
                      </c:pt>
                      <c:pt idx="362">
                        <c:v>3.54</c:v>
                      </c:pt>
                      <c:pt idx="363">
                        <c:v>3.57</c:v>
                      </c:pt>
                      <c:pt idx="364">
                        <c:v>3.6</c:v>
                      </c:pt>
                      <c:pt idx="365">
                        <c:v>3.54</c:v>
                      </c:pt>
                      <c:pt idx="366">
                        <c:v>3.42</c:v>
                      </c:pt>
                      <c:pt idx="367">
                        <c:v>3.25</c:v>
                      </c:pt>
                      <c:pt idx="368">
                        <c:v>3.12</c:v>
                      </c:pt>
                      <c:pt idx="369">
                        <c:v>3.07</c:v>
                      </c:pt>
                      <c:pt idx="370">
                        <c:v>2.97</c:v>
                      </c:pt>
                      <c:pt idx="371">
                        <c:v>2.83</c:v>
                      </c:pt>
                      <c:pt idx="372">
                        <c:v>2.78</c:v>
                      </c:pt>
                      <c:pt idx="373">
                        <c:v>2.8</c:v>
                      </c:pt>
                      <c:pt idx="374">
                        <c:v>2.78</c:v>
                      </c:pt>
                      <c:pt idx="375">
                        <c:v>2.74</c:v>
                      </c:pt>
                      <c:pt idx="376">
                        <c:v>2.74</c:v>
                      </c:pt>
                      <c:pt idx="377">
                        <c:v>2.7</c:v>
                      </c:pt>
                      <c:pt idx="378">
                        <c:v>2.73</c:v>
                      </c:pt>
                      <c:pt idx="379">
                        <c:v>2.78</c:v>
                      </c:pt>
                      <c:pt idx="380">
                        <c:v>2.94</c:v>
                      </c:pt>
                      <c:pt idx="381">
                        <c:v>2.8</c:v>
                      </c:pt>
                      <c:pt idx="382">
                        <c:v>2.64</c:v>
                      </c:pt>
                      <c:pt idx="383">
                        <c:v>2.59</c:v>
                      </c:pt>
                      <c:pt idx="384">
                        <c:v>2.54</c:v>
                      </c:pt>
                      <c:pt idx="385">
                        <c:v>2.5</c:v>
                      </c:pt>
                      <c:pt idx="386">
                        <c:v>2.42</c:v>
                      </c:pt>
                      <c:pt idx="387">
                        <c:v>2.2999999999999998</c:v>
                      </c:pt>
                      <c:pt idx="388">
                        <c:v>2.2999999999999998</c:v>
                      </c:pt>
                      <c:pt idx="389">
                        <c:v>2.23</c:v>
                      </c:pt>
                      <c:pt idx="390">
                        <c:v>2.14</c:v>
                      </c:pt>
                      <c:pt idx="391">
                        <c:v>2.08</c:v>
                      </c:pt>
                      <c:pt idx="392">
                        <c:v>2.02</c:v>
                      </c:pt>
                      <c:pt idx="393">
                        <c:v>2.04</c:v>
                      </c:pt>
                      <c:pt idx="394">
                        <c:v>2.02</c:v>
                      </c:pt>
                      <c:pt idx="395">
                        <c:v>2.25</c:v>
                      </c:pt>
                      <c:pt idx="396">
                        <c:v>2.5</c:v>
                      </c:pt>
                      <c:pt idx="397">
                        <c:v>2.6</c:v>
                      </c:pt>
                      <c:pt idx="398">
                        <c:v>2.44</c:v>
                      </c:pt>
                      <c:pt idx="399">
                        <c:v>2.58</c:v>
                      </c:pt>
                      <c:pt idx="400">
                        <c:v>2.5499999999999998</c:v>
                      </c:pt>
                      <c:pt idx="401">
                        <c:v>2.46</c:v>
                      </c:pt>
                      <c:pt idx="402">
                        <c:v>2.36</c:v>
                      </c:pt>
                      <c:pt idx="403">
                        <c:v>2.2999999999999998</c:v>
                      </c:pt>
                      <c:pt idx="404">
                        <c:v>2.6</c:v>
                      </c:pt>
                      <c:pt idx="405">
                        <c:v>2.85</c:v>
                      </c:pt>
                      <c:pt idx="406">
                        <c:v>3.08</c:v>
                      </c:pt>
                      <c:pt idx="407">
                        <c:v>3.18</c:v>
                      </c:pt>
                      <c:pt idx="408">
                        <c:v>3.15</c:v>
                      </c:pt>
                      <c:pt idx="409">
                        <c:v>3.15</c:v>
                      </c:pt>
                      <c:pt idx="410">
                        <c:v>3.26</c:v>
                      </c:pt>
                      <c:pt idx="411">
                        <c:v>3.42</c:v>
                      </c:pt>
                      <c:pt idx="412">
                        <c:v>3.52</c:v>
                      </c:pt>
                      <c:pt idx="413">
                        <c:v>3.5</c:v>
                      </c:pt>
                      <c:pt idx="414">
                        <c:v>3.4</c:v>
                      </c:pt>
                      <c:pt idx="415">
                        <c:v>3.34</c:v>
                      </c:pt>
                      <c:pt idx="416">
                        <c:v>3.26</c:v>
                      </c:pt>
                      <c:pt idx="417">
                        <c:v>3.18</c:v>
                      </c:pt>
                      <c:pt idx="418">
                        <c:v>3.03</c:v>
                      </c:pt>
                      <c:pt idx="419">
                        <c:v>2.96</c:v>
                      </c:pt>
                      <c:pt idx="420">
                        <c:v>2.88</c:v>
                      </c:pt>
                      <c:pt idx="421">
                        <c:v>2.82</c:v>
                      </c:pt>
                      <c:pt idx="422">
                        <c:v>2.75</c:v>
                      </c:pt>
                      <c:pt idx="423">
                        <c:v>2.69</c:v>
                      </c:pt>
                      <c:pt idx="424">
                        <c:v>2.7</c:v>
                      </c:pt>
                      <c:pt idx="425">
                        <c:v>2.5</c:v>
                      </c:pt>
                      <c:pt idx="426">
                        <c:v>2.42</c:v>
                      </c:pt>
                      <c:pt idx="427">
                        <c:v>2.3199999999999998</c:v>
                      </c:pt>
                      <c:pt idx="428">
                        <c:v>2.2400000000000002</c:v>
                      </c:pt>
                      <c:pt idx="429">
                        <c:v>2.2799999999999998</c:v>
                      </c:pt>
                      <c:pt idx="430">
                        <c:v>2.34</c:v>
                      </c:pt>
                      <c:pt idx="431">
                        <c:v>3.4</c:v>
                      </c:pt>
                      <c:pt idx="432">
                        <c:v>2.46</c:v>
                      </c:pt>
                      <c:pt idx="433">
                        <c:v>2.46</c:v>
                      </c:pt>
                      <c:pt idx="434">
                        <c:v>2.54</c:v>
                      </c:pt>
                      <c:pt idx="435">
                        <c:v>2.36</c:v>
                      </c:pt>
                      <c:pt idx="436">
                        <c:v>2.33</c:v>
                      </c:pt>
                      <c:pt idx="437">
                        <c:v>2.25</c:v>
                      </c:pt>
                      <c:pt idx="438">
                        <c:v>2.2200000000000002</c:v>
                      </c:pt>
                      <c:pt idx="439">
                        <c:v>2.2000000000000002</c:v>
                      </c:pt>
                      <c:pt idx="440">
                        <c:v>2.19</c:v>
                      </c:pt>
                      <c:pt idx="441">
                        <c:v>2.17</c:v>
                      </c:pt>
                      <c:pt idx="442">
                        <c:v>2.2599999999999998</c:v>
                      </c:pt>
                      <c:pt idx="443">
                        <c:v>2.2000000000000002</c:v>
                      </c:pt>
                      <c:pt idx="444">
                        <c:v>2.1800000000000002</c:v>
                      </c:pt>
                      <c:pt idx="445">
                        <c:v>2.16</c:v>
                      </c:pt>
                      <c:pt idx="446">
                        <c:v>2.12</c:v>
                      </c:pt>
                      <c:pt idx="447">
                        <c:v>2.1</c:v>
                      </c:pt>
                      <c:pt idx="448">
                        <c:v>2.0499999999999998</c:v>
                      </c:pt>
                      <c:pt idx="449">
                        <c:v>1.93</c:v>
                      </c:pt>
                      <c:pt idx="450">
                        <c:v>2.0099999999999998</c:v>
                      </c:pt>
                      <c:pt idx="451">
                        <c:v>2.0099999999999998</c:v>
                      </c:pt>
                      <c:pt idx="452">
                        <c:v>2.2000000000000002</c:v>
                      </c:pt>
                      <c:pt idx="453">
                        <c:v>1.98</c:v>
                      </c:pt>
                      <c:pt idx="454">
                        <c:v>2.06</c:v>
                      </c:pt>
                      <c:pt idx="455">
                        <c:v>2.2000000000000002</c:v>
                      </c:pt>
                      <c:pt idx="456">
                        <c:v>2.35</c:v>
                      </c:pt>
                      <c:pt idx="457">
                        <c:v>2.41</c:v>
                      </c:pt>
                      <c:pt idx="458">
                        <c:v>2.46</c:v>
                      </c:pt>
                      <c:pt idx="459">
                        <c:v>2.56</c:v>
                      </c:pt>
                      <c:pt idx="460">
                        <c:v>2.4</c:v>
                      </c:pt>
                      <c:pt idx="461">
                        <c:v>2.38</c:v>
                      </c:pt>
                      <c:pt idx="462">
                        <c:v>2.34</c:v>
                      </c:pt>
                      <c:pt idx="463">
                        <c:v>2.36</c:v>
                      </c:pt>
                      <c:pt idx="464">
                        <c:v>2.46</c:v>
                      </c:pt>
                      <c:pt idx="465">
                        <c:v>2.44</c:v>
                      </c:pt>
                      <c:pt idx="466">
                        <c:v>2.4</c:v>
                      </c:pt>
                      <c:pt idx="467">
                        <c:v>2.4</c:v>
                      </c:pt>
                      <c:pt idx="468">
                        <c:v>2.38</c:v>
                      </c:pt>
                      <c:pt idx="469">
                        <c:v>2.34</c:v>
                      </c:pt>
                      <c:pt idx="470">
                        <c:v>2.3199999999999998</c:v>
                      </c:pt>
                      <c:pt idx="471">
                        <c:v>2.3199999999999998</c:v>
                      </c:pt>
                      <c:pt idx="472">
                        <c:v>2.34</c:v>
                      </c:pt>
                      <c:pt idx="473">
                        <c:v>2.38</c:v>
                      </c:pt>
                      <c:pt idx="474">
                        <c:v>2.44</c:v>
                      </c:pt>
                      <c:pt idx="475">
                        <c:v>2.72</c:v>
                      </c:pt>
                      <c:pt idx="476">
                        <c:v>3.2</c:v>
                      </c:pt>
                      <c:pt idx="477">
                        <c:v>3.38</c:v>
                      </c:pt>
                      <c:pt idx="478">
                        <c:v>3.34</c:v>
                      </c:pt>
                      <c:pt idx="479">
                        <c:v>3.15</c:v>
                      </c:pt>
                      <c:pt idx="480">
                        <c:v>3</c:v>
                      </c:pt>
                      <c:pt idx="481">
                        <c:v>2.92</c:v>
                      </c:pt>
                      <c:pt idx="482">
                        <c:v>2.98</c:v>
                      </c:pt>
                      <c:pt idx="483">
                        <c:v>2.15</c:v>
                      </c:pt>
                      <c:pt idx="484">
                        <c:v>2.0299999999999998</c:v>
                      </c:pt>
                      <c:pt idx="485">
                        <c:v>1.92</c:v>
                      </c:pt>
                      <c:pt idx="486">
                        <c:v>1.97</c:v>
                      </c:pt>
                      <c:pt idx="487">
                        <c:v>2.16</c:v>
                      </c:pt>
                      <c:pt idx="488">
                        <c:v>2.2999999999999998</c:v>
                      </c:pt>
                      <c:pt idx="489">
                        <c:v>2.2000000000000002</c:v>
                      </c:pt>
                      <c:pt idx="490">
                        <c:v>2</c:v>
                      </c:pt>
                      <c:pt idx="491">
                        <c:v>1.86</c:v>
                      </c:pt>
                      <c:pt idx="492">
                        <c:v>1.62</c:v>
                      </c:pt>
                      <c:pt idx="493">
                        <c:v>1.46</c:v>
                      </c:pt>
                      <c:pt idx="494">
                        <c:v>1.4</c:v>
                      </c:pt>
                      <c:pt idx="495">
                        <c:v>1.44</c:v>
                      </c:pt>
                      <c:pt idx="496">
                        <c:v>1.46</c:v>
                      </c:pt>
                      <c:pt idx="497">
                        <c:v>1.6</c:v>
                      </c:pt>
                      <c:pt idx="498">
                        <c:v>1.76</c:v>
                      </c:pt>
                      <c:pt idx="499">
                        <c:v>1.79</c:v>
                      </c:pt>
                      <c:pt idx="500">
                        <c:v>1.76</c:v>
                      </c:pt>
                      <c:pt idx="501">
                        <c:v>1.7</c:v>
                      </c:pt>
                      <c:pt idx="502">
                        <c:v>1.65</c:v>
                      </c:pt>
                      <c:pt idx="503">
                        <c:v>1.68</c:v>
                      </c:pt>
                      <c:pt idx="504">
                        <c:v>1.52</c:v>
                      </c:pt>
                      <c:pt idx="505">
                        <c:v>1.32</c:v>
                      </c:pt>
                      <c:pt idx="506">
                        <c:v>1.24</c:v>
                      </c:pt>
                      <c:pt idx="507">
                        <c:v>1.1200000000000001</c:v>
                      </c:pt>
                      <c:pt idx="508">
                        <c:v>1.04</c:v>
                      </c:pt>
                      <c:pt idx="509">
                        <c:v>0.99</c:v>
                      </c:pt>
                      <c:pt idx="510">
                        <c:v>0.92</c:v>
                      </c:pt>
                      <c:pt idx="511">
                        <c:v>0.84</c:v>
                      </c:pt>
                      <c:pt idx="512">
                        <c:v>0.76</c:v>
                      </c:pt>
                      <c:pt idx="513">
                        <c:v>0.7</c:v>
                      </c:pt>
                      <c:pt idx="514">
                        <c:v>0.74</c:v>
                      </c:pt>
                      <c:pt idx="515">
                        <c:v>0.8</c:v>
                      </c:pt>
                      <c:pt idx="516">
                        <c:v>1.5</c:v>
                      </c:pt>
                      <c:pt idx="517">
                        <c:v>1.5</c:v>
                      </c:pt>
                      <c:pt idx="518">
                        <c:v>1.24</c:v>
                      </c:pt>
                      <c:pt idx="519">
                        <c:v>1.38</c:v>
                      </c:pt>
                      <c:pt idx="520">
                        <c:v>1.36</c:v>
                      </c:pt>
                      <c:pt idx="521">
                        <c:v>1.24</c:v>
                      </c:pt>
                      <c:pt idx="522">
                        <c:v>1.1599999999999999</c:v>
                      </c:pt>
                      <c:pt idx="523">
                        <c:v>1.1000000000000001</c:v>
                      </c:pt>
                      <c:pt idx="524">
                        <c:v>1.04</c:v>
                      </c:pt>
                      <c:pt idx="525">
                        <c:v>1.1000000000000001</c:v>
                      </c:pt>
                      <c:pt idx="526">
                        <c:v>1.3</c:v>
                      </c:pt>
                      <c:pt idx="527">
                        <c:v>1.18</c:v>
                      </c:pt>
                      <c:pt idx="528">
                        <c:v>1.1200000000000001</c:v>
                      </c:pt>
                      <c:pt idx="529">
                        <c:v>1.06</c:v>
                      </c:pt>
                      <c:pt idx="530">
                        <c:v>0.96</c:v>
                      </c:pt>
                      <c:pt idx="531">
                        <c:v>1.02</c:v>
                      </c:pt>
                      <c:pt idx="532">
                        <c:v>1.2</c:v>
                      </c:pt>
                      <c:pt idx="533">
                        <c:v>1.1599999999999999</c:v>
                      </c:pt>
                      <c:pt idx="534">
                        <c:v>1.06</c:v>
                      </c:pt>
                      <c:pt idx="535">
                        <c:v>0.96</c:v>
                      </c:pt>
                      <c:pt idx="536">
                        <c:v>1.04</c:v>
                      </c:pt>
                      <c:pt idx="537">
                        <c:v>1.1399999999999999</c:v>
                      </c:pt>
                      <c:pt idx="538">
                        <c:v>1.22</c:v>
                      </c:pt>
                      <c:pt idx="539">
                        <c:v>1.46</c:v>
                      </c:pt>
                      <c:pt idx="540">
                        <c:v>1.35</c:v>
                      </c:pt>
                      <c:pt idx="541">
                        <c:v>1.27</c:v>
                      </c:pt>
                      <c:pt idx="542">
                        <c:v>1.2</c:v>
                      </c:pt>
                      <c:pt idx="543">
                        <c:v>1.1200000000000001</c:v>
                      </c:pt>
                      <c:pt idx="544">
                        <c:v>1.1000000000000001</c:v>
                      </c:pt>
                      <c:pt idx="545">
                        <c:v>1.06</c:v>
                      </c:pt>
                      <c:pt idx="546">
                        <c:v>1.02</c:v>
                      </c:pt>
                      <c:pt idx="547">
                        <c:v>0.98</c:v>
                      </c:pt>
                      <c:pt idx="548">
                        <c:v>0.97</c:v>
                      </c:pt>
                      <c:pt idx="549">
                        <c:v>1.04</c:v>
                      </c:pt>
                      <c:pt idx="550">
                        <c:v>0.98</c:v>
                      </c:pt>
                      <c:pt idx="551">
                        <c:v>0.94</c:v>
                      </c:pt>
                      <c:pt idx="552">
                        <c:v>0.92</c:v>
                      </c:pt>
                      <c:pt idx="553">
                        <c:v>0.92</c:v>
                      </c:pt>
                      <c:pt idx="554">
                        <c:v>0.96</c:v>
                      </c:pt>
                      <c:pt idx="555">
                        <c:v>0.94</c:v>
                      </c:pt>
                      <c:pt idx="556">
                        <c:v>0.9</c:v>
                      </c:pt>
                      <c:pt idx="557">
                        <c:v>0.92</c:v>
                      </c:pt>
                      <c:pt idx="558">
                        <c:v>0.96</c:v>
                      </c:pt>
                      <c:pt idx="559">
                        <c:v>1.08</c:v>
                      </c:pt>
                      <c:pt idx="560">
                        <c:v>1.1399999999999999</c:v>
                      </c:pt>
                      <c:pt idx="561">
                        <c:v>2.27</c:v>
                      </c:pt>
                      <c:pt idx="562">
                        <c:v>2.56</c:v>
                      </c:pt>
                      <c:pt idx="563">
                        <c:v>2.75</c:v>
                      </c:pt>
                      <c:pt idx="564">
                        <c:v>3.2</c:v>
                      </c:pt>
                      <c:pt idx="565">
                        <c:v>3.82</c:v>
                      </c:pt>
                      <c:pt idx="566">
                        <c:v>2.57</c:v>
                      </c:pt>
                      <c:pt idx="567">
                        <c:v>3.8</c:v>
                      </c:pt>
                      <c:pt idx="568">
                        <c:v>4.0599999999999996</c:v>
                      </c:pt>
                      <c:pt idx="569">
                        <c:v>4.2</c:v>
                      </c:pt>
                      <c:pt idx="570">
                        <c:v>3.85</c:v>
                      </c:pt>
                      <c:pt idx="571">
                        <c:v>3.64</c:v>
                      </c:pt>
                      <c:pt idx="572">
                        <c:v>3.67</c:v>
                      </c:pt>
                      <c:pt idx="573">
                        <c:v>3.8</c:v>
                      </c:pt>
                      <c:pt idx="574">
                        <c:v>3.9</c:v>
                      </c:pt>
                      <c:pt idx="575">
                        <c:v>4.88</c:v>
                      </c:pt>
                      <c:pt idx="576">
                        <c:v>4.6399999999999997</c:v>
                      </c:pt>
                      <c:pt idx="577">
                        <c:v>4.41</c:v>
                      </c:pt>
                      <c:pt idx="578">
                        <c:v>4.3099999999999996</c:v>
                      </c:pt>
                      <c:pt idx="579">
                        <c:v>4.38</c:v>
                      </c:pt>
                      <c:pt idx="580">
                        <c:v>4.54</c:v>
                      </c:pt>
                      <c:pt idx="581">
                        <c:v>4.8899999999999997</c:v>
                      </c:pt>
                      <c:pt idx="582">
                        <c:v>5.4</c:v>
                      </c:pt>
                      <c:pt idx="583">
                        <c:v>5.26</c:v>
                      </c:pt>
                      <c:pt idx="584">
                        <c:v>4.95</c:v>
                      </c:pt>
                      <c:pt idx="585">
                        <c:v>5.72</c:v>
                      </c:pt>
                      <c:pt idx="586">
                        <c:v>5.92</c:v>
                      </c:pt>
                      <c:pt idx="587">
                        <c:v>5.86</c:v>
                      </c:pt>
                      <c:pt idx="588">
                        <c:v>5.94</c:v>
                      </c:pt>
                      <c:pt idx="589">
                        <c:v>6.4</c:v>
                      </c:pt>
                      <c:pt idx="590">
                        <c:v>6.36</c:v>
                      </c:pt>
                      <c:pt idx="591">
                        <c:v>6.2</c:v>
                      </c:pt>
                      <c:pt idx="592">
                        <c:v>6.02</c:v>
                      </c:pt>
                      <c:pt idx="593">
                        <c:v>5.84</c:v>
                      </c:pt>
                      <c:pt idx="594">
                        <c:v>5.53</c:v>
                      </c:pt>
                      <c:pt idx="595">
                        <c:v>5.25</c:v>
                      </c:pt>
                      <c:pt idx="596">
                        <c:v>5.03</c:v>
                      </c:pt>
                      <c:pt idx="597">
                        <c:v>4.87</c:v>
                      </c:pt>
                      <c:pt idx="598">
                        <c:v>4.8499999999999996</c:v>
                      </c:pt>
                      <c:pt idx="599">
                        <c:v>4.92</c:v>
                      </c:pt>
                      <c:pt idx="600">
                        <c:v>4.9800000000000004</c:v>
                      </c:pt>
                      <c:pt idx="601">
                        <c:v>5.14</c:v>
                      </c:pt>
                      <c:pt idx="602">
                        <c:v>5.28</c:v>
                      </c:pt>
                      <c:pt idx="603">
                        <c:v>5.57</c:v>
                      </c:pt>
                      <c:pt idx="604">
                        <c:v>5.69</c:v>
                      </c:pt>
                      <c:pt idx="605">
                        <c:v>6</c:v>
                      </c:pt>
                      <c:pt idx="606">
                        <c:v>6.69</c:v>
                      </c:pt>
                      <c:pt idx="607">
                        <c:v>6.67</c:v>
                      </c:pt>
                      <c:pt idx="608">
                        <c:v>6.64</c:v>
                      </c:pt>
                      <c:pt idx="609">
                        <c:v>6.9</c:v>
                      </c:pt>
                      <c:pt idx="610">
                        <c:v>7.28</c:v>
                      </c:pt>
                      <c:pt idx="611">
                        <c:v>7.23</c:v>
                      </c:pt>
                      <c:pt idx="612">
                        <c:v>7.62</c:v>
                      </c:pt>
                      <c:pt idx="613">
                        <c:v>6.88</c:v>
                      </c:pt>
                      <c:pt idx="614">
                        <c:v>6.9</c:v>
                      </c:pt>
                      <c:pt idx="615">
                        <c:v>7</c:v>
                      </c:pt>
                      <c:pt idx="616">
                        <c:v>7.03</c:v>
                      </c:pt>
                      <c:pt idx="617">
                        <c:v>7.24</c:v>
                      </c:pt>
                      <c:pt idx="618">
                        <c:v>7.14</c:v>
                      </c:pt>
                      <c:pt idx="619">
                        <c:v>6.92</c:v>
                      </c:pt>
                      <c:pt idx="620">
                        <c:v>6.64</c:v>
                      </c:pt>
                      <c:pt idx="621">
                        <c:v>6.45</c:v>
                      </c:pt>
                      <c:pt idx="622">
                        <c:v>6.28</c:v>
                      </c:pt>
                      <c:pt idx="623">
                        <c:v>6.08</c:v>
                      </c:pt>
                      <c:pt idx="624">
                        <c:v>5.92</c:v>
                      </c:pt>
                      <c:pt idx="625">
                        <c:v>6.51</c:v>
                      </c:pt>
                      <c:pt idx="626">
                        <c:v>6.1</c:v>
                      </c:pt>
                      <c:pt idx="627">
                        <c:v>6.08</c:v>
                      </c:pt>
                      <c:pt idx="628">
                        <c:v>6.16</c:v>
                      </c:pt>
                      <c:pt idx="629">
                        <c:v>6.14</c:v>
                      </c:pt>
                      <c:pt idx="630">
                        <c:v>6.28</c:v>
                      </c:pt>
                      <c:pt idx="631">
                        <c:v>6.3</c:v>
                      </c:pt>
                      <c:pt idx="632">
                        <c:v>6.26</c:v>
                      </c:pt>
                      <c:pt idx="633">
                        <c:v>6.22</c:v>
                      </c:pt>
                      <c:pt idx="634">
                        <c:v>6.17</c:v>
                      </c:pt>
                      <c:pt idx="635">
                        <c:v>6.11</c:v>
                      </c:pt>
                      <c:pt idx="636">
                        <c:v>5.96</c:v>
                      </c:pt>
                      <c:pt idx="637">
                        <c:v>5.84</c:v>
                      </c:pt>
                      <c:pt idx="638">
                        <c:v>5.78</c:v>
                      </c:pt>
                      <c:pt idx="639">
                        <c:v>5.74</c:v>
                      </c:pt>
                      <c:pt idx="640">
                        <c:v>5.73</c:v>
                      </c:pt>
                      <c:pt idx="641">
                        <c:v>5.69</c:v>
                      </c:pt>
                      <c:pt idx="642">
                        <c:v>5.6</c:v>
                      </c:pt>
                      <c:pt idx="643">
                        <c:v>5.54</c:v>
                      </c:pt>
                      <c:pt idx="644">
                        <c:v>5.44</c:v>
                      </c:pt>
                      <c:pt idx="645">
                        <c:v>5.28</c:v>
                      </c:pt>
                      <c:pt idx="646">
                        <c:v>5.15</c:v>
                      </c:pt>
                      <c:pt idx="647">
                        <c:v>4.99</c:v>
                      </c:pt>
                      <c:pt idx="648">
                        <c:v>4.7699999999999996</c:v>
                      </c:pt>
                      <c:pt idx="649">
                        <c:v>4.6399999999999997</c:v>
                      </c:pt>
                      <c:pt idx="650">
                        <c:v>4.5999999999999996</c:v>
                      </c:pt>
                      <c:pt idx="651">
                        <c:v>4.38</c:v>
                      </c:pt>
                      <c:pt idx="652">
                        <c:v>4.28</c:v>
                      </c:pt>
                      <c:pt idx="653">
                        <c:v>4.12</c:v>
                      </c:pt>
                      <c:pt idx="654">
                        <c:v>4.42</c:v>
                      </c:pt>
                      <c:pt idx="655">
                        <c:v>4.3</c:v>
                      </c:pt>
                      <c:pt idx="656">
                        <c:v>4.3600000000000003</c:v>
                      </c:pt>
                      <c:pt idx="657">
                        <c:v>4.47</c:v>
                      </c:pt>
                      <c:pt idx="658">
                        <c:v>4.5599999999999996</c:v>
                      </c:pt>
                      <c:pt idx="659">
                        <c:v>4.38</c:v>
                      </c:pt>
                      <c:pt idx="660">
                        <c:v>4.28</c:v>
                      </c:pt>
                      <c:pt idx="661">
                        <c:v>4.03</c:v>
                      </c:pt>
                      <c:pt idx="662">
                        <c:v>3.9</c:v>
                      </c:pt>
                      <c:pt idx="663">
                        <c:v>3.76</c:v>
                      </c:pt>
                      <c:pt idx="664">
                        <c:v>3.78</c:v>
                      </c:pt>
                      <c:pt idx="665">
                        <c:v>3.89</c:v>
                      </c:pt>
                      <c:pt idx="666">
                        <c:v>3.96</c:v>
                      </c:pt>
                      <c:pt idx="667">
                        <c:v>4.08</c:v>
                      </c:pt>
                      <c:pt idx="668">
                        <c:v>4.5599999999999996</c:v>
                      </c:pt>
                      <c:pt idx="669">
                        <c:v>5.5</c:v>
                      </c:pt>
                      <c:pt idx="670">
                        <c:v>5.6</c:v>
                      </c:pt>
                      <c:pt idx="671">
                        <c:v>5.55</c:v>
                      </c:pt>
                      <c:pt idx="672">
                        <c:v>5.7</c:v>
                      </c:pt>
                      <c:pt idx="673">
                        <c:v>5.98</c:v>
                      </c:pt>
                      <c:pt idx="674">
                        <c:v>6.2</c:v>
                      </c:pt>
                      <c:pt idx="675">
                        <c:v>6.25</c:v>
                      </c:pt>
                      <c:pt idx="676">
                        <c:v>6.15</c:v>
                      </c:pt>
                      <c:pt idx="677">
                        <c:v>6.11</c:v>
                      </c:pt>
                      <c:pt idx="678">
                        <c:v>6.08</c:v>
                      </c:pt>
                      <c:pt idx="679">
                        <c:v>6.02</c:v>
                      </c:pt>
                      <c:pt idx="680">
                        <c:v>5.9</c:v>
                      </c:pt>
                      <c:pt idx="681">
                        <c:v>5.85</c:v>
                      </c:pt>
                      <c:pt idx="682">
                        <c:v>5.8</c:v>
                      </c:pt>
                      <c:pt idx="683">
                        <c:v>5.7</c:v>
                      </c:pt>
                      <c:pt idx="684">
                        <c:v>5.56</c:v>
                      </c:pt>
                      <c:pt idx="685">
                        <c:v>5.54</c:v>
                      </c:pt>
                      <c:pt idx="686">
                        <c:v>5.54</c:v>
                      </c:pt>
                      <c:pt idx="687">
                        <c:v>5.42</c:v>
                      </c:pt>
                      <c:pt idx="688">
                        <c:v>5.36</c:v>
                      </c:pt>
                      <c:pt idx="689">
                        <c:v>5.18</c:v>
                      </c:pt>
                      <c:pt idx="690">
                        <c:v>5.0199999999999996</c:v>
                      </c:pt>
                      <c:pt idx="691">
                        <c:v>5.0199999999999996</c:v>
                      </c:pt>
                      <c:pt idx="692">
                        <c:v>5.04</c:v>
                      </c:pt>
                      <c:pt idx="693">
                        <c:v>5.0199999999999996</c:v>
                      </c:pt>
                      <c:pt idx="694">
                        <c:v>5</c:v>
                      </c:pt>
                      <c:pt idx="695">
                        <c:v>5.09</c:v>
                      </c:pt>
                      <c:pt idx="696">
                        <c:v>5.24</c:v>
                      </c:pt>
                      <c:pt idx="697">
                        <c:v>5.4</c:v>
                      </c:pt>
                      <c:pt idx="698">
                        <c:v>5.78</c:v>
                      </c:pt>
                      <c:pt idx="699">
                        <c:v>6.35</c:v>
                      </c:pt>
                      <c:pt idx="700">
                        <c:v>6.68</c:v>
                      </c:pt>
                      <c:pt idx="701">
                        <c:v>7.03</c:v>
                      </c:pt>
                      <c:pt idx="702">
                        <c:v>7.2</c:v>
                      </c:pt>
                      <c:pt idx="703">
                        <c:v>7.29</c:v>
                      </c:pt>
                      <c:pt idx="704">
                        <c:v>7.34</c:v>
                      </c:pt>
                      <c:pt idx="705">
                        <c:v>7.52</c:v>
                      </c:pt>
                      <c:pt idx="706">
                        <c:v>7.58</c:v>
                      </c:pt>
                      <c:pt idx="707">
                        <c:v>7.69</c:v>
                      </c:pt>
                      <c:pt idx="708">
                        <c:v>7.72</c:v>
                      </c:pt>
                      <c:pt idx="709">
                        <c:v>7.7</c:v>
                      </c:pt>
                      <c:pt idx="710">
                        <c:v>7.64</c:v>
                      </c:pt>
                      <c:pt idx="711">
                        <c:v>7.58</c:v>
                      </c:pt>
                      <c:pt idx="712">
                        <c:v>7.52</c:v>
                      </c:pt>
                      <c:pt idx="713">
                        <c:v>7.55</c:v>
                      </c:pt>
                      <c:pt idx="714">
                        <c:v>7.52</c:v>
                      </c:pt>
                      <c:pt idx="715">
                        <c:v>7.58</c:v>
                      </c:pt>
                      <c:pt idx="716">
                        <c:v>7.56</c:v>
                      </c:pt>
                      <c:pt idx="717">
                        <c:v>7.48</c:v>
                      </c:pt>
                      <c:pt idx="718">
                        <c:v>7.44</c:v>
                      </c:pt>
                      <c:pt idx="719">
                        <c:v>7.45</c:v>
                      </c:pt>
                      <c:pt idx="720">
                        <c:v>7.69</c:v>
                      </c:pt>
                      <c:pt idx="721">
                        <c:v>7.72</c:v>
                      </c:pt>
                      <c:pt idx="722">
                        <c:v>7.72</c:v>
                      </c:pt>
                      <c:pt idx="723">
                        <c:v>7.8</c:v>
                      </c:pt>
                      <c:pt idx="724">
                        <c:v>7.72</c:v>
                      </c:pt>
                      <c:pt idx="725">
                        <c:v>7.64</c:v>
                      </c:pt>
                      <c:pt idx="726">
                        <c:v>7.54</c:v>
                      </c:pt>
                      <c:pt idx="727">
                        <c:v>7.49</c:v>
                      </c:pt>
                      <c:pt idx="728">
                        <c:v>7.39</c:v>
                      </c:pt>
                      <c:pt idx="729">
                        <c:v>7.36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0207-4427-8F15-19559700037F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7.15</c:v>
                      </c:pt>
                      <c:pt idx="1">
                        <c:v>7.04</c:v>
                      </c:pt>
                      <c:pt idx="2">
                        <c:v>6.87</c:v>
                      </c:pt>
                      <c:pt idx="3">
                        <c:v>6.72</c:v>
                      </c:pt>
                      <c:pt idx="4">
                        <c:v>6.52</c:v>
                      </c:pt>
                      <c:pt idx="5">
                        <c:v>6.38</c:v>
                      </c:pt>
                      <c:pt idx="6">
                        <c:v>6.28</c:v>
                      </c:pt>
                      <c:pt idx="7">
                        <c:v>6.22</c:v>
                      </c:pt>
                      <c:pt idx="8">
                        <c:v>6.18</c:v>
                      </c:pt>
                      <c:pt idx="9">
                        <c:v>6.13</c:v>
                      </c:pt>
                      <c:pt idx="10">
                        <c:v>6.1</c:v>
                      </c:pt>
                      <c:pt idx="11">
                        <c:v>6.05</c:v>
                      </c:pt>
                      <c:pt idx="12">
                        <c:v>6.02</c:v>
                      </c:pt>
                      <c:pt idx="13">
                        <c:v>5.94</c:v>
                      </c:pt>
                      <c:pt idx="14">
                        <c:v>5.82</c:v>
                      </c:pt>
                      <c:pt idx="15">
                        <c:v>5.6</c:v>
                      </c:pt>
                      <c:pt idx="16">
                        <c:v>5.4</c:v>
                      </c:pt>
                      <c:pt idx="17">
                        <c:v>5.46</c:v>
                      </c:pt>
                      <c:pt idx="18">
                        <c:v>5.72</c:v>
                      </c:pt>
                      <c:pt idx="19">
                        <c:v>5.64</c:v>
                      </c:pt>
                      <c:pt idx="20">
                        <c:v>5.73</c:v>
                      </c:pt>
                      <c:pt idx="21">
                        <c:v>5.78</c:v>
                      </c:pt>
                      <c:pt idx="22">
                        <c:v>5.88</c:v>
                      </c:pt>
                      <c:pt idx="23">
                        <c:v>5.96</c:v>
                      </c:pt>
                      <c:pt idx="24">
                        <c:v>5.97</c:v>
                      </c:pt>
                      <c:pt idx="25">
                        <c:v>5.9</c:v>
                      </c:pt>
                      <c:pt idx="26">
                        <c:v>5.8</c:v>
                      </c:pt>
                      <c:pt idx="27">
                        <c:v>5.63</c:v>
                      </c:pt>
                      <c:pt idx="28">
                        <c:v>5.44</c:v>
                      </c:pt>
                      <c:pt idx="29">
                        <c:v>5.26</c:v>
                      </c:pt>
                      <c:pt idx="30">
                        <c:v>5.24</c:v>
                      </c:pt>
                      <c:pt idx="31">
                        <c:v>5.28</c:v>
                      </c:pt>
                      <c:pt idx="32">
                        <c:v>5.26</c:v>
                      </c:pt>
                      <c:pt idx="33">
                        <c:v>5.29</c:v>
                      </c:pt>
                      <c:pt idx="34">
                        <c:v>5.31</c:v>
                      </c:pt>
                      <c:pt idx="35">
                        <c:v>5.35</c:v>
                      </c:pt>
                      <c:pt idx="36">
                        <c:v>5.28</c:v>
                      </c:pt>
                      <c:pt idx="37">
                        <c:v>5.22</c:v>
                      </c:pt>
                      <c:pt idx="38">
                        <c:v>5.18</c:v>
                      </c:pt>
                      <c:pt idx="39">
                        <c:v>5.14</c:v>
                      </c:pt>
                      <c:pt idx="40">
                        <c:v>5.1100000000000003</c:v>
                      </c:pt>
                      <c:pt idx="41">
                        <c:v>5.04</c:v>
                      </c:pt>
                      <c:pt idx="42">
                        <c:v>4.9800000000000004</c:v>
                      </c:pt>
                      <c:pt idx="43">
                        <c:v>4.91</c:v>
                      </c:pt>
                      <c:pt idx="44">
                        <c:v>4.7699999999999996</c:v>
                      </c:pt>
                      <c:pt idx="45">
                        <c:v>4.7</c:v>
                      </c:pt>
                      <c:pt idx="46">
                        <c:v>4.66</c:v>
                      </c:pt>
                      <c:pt idx="47">
                        <c:v>4.5599999999999996</c:v>
                      </c:pt>
                      <c:pt idx="48">
                        <c:v>4.46</c:v>
                      </c:pt>
                      <c:pt idx="49">
                        <c:v>4.5999999999999996</c:v>
                      </c:pt>
                      <c:pt idx="50">
                        <c:v>4.78</c:v>
                      </c:pt>
                      <c:pt idx="51">
                        <c:v>4.96</c:v>
                      </c:pt>
                      <c:pt idx="52">
                        <c:v>5.08</c:v>
                      </c:pt>
                      <c:pt idx="53">
                        <c:v>5.2</c:v>
                      </c:pt>
                      <c:pt idx="54">
                        <c:v>5.3</c:v>
                      </c:pt>
                      <c:pt idx="55">
                        <c:v>5.32</c:v>
                      </c:pt>
                      <c:pt idx="56">
                        <c:v>5.25</c:v>
                      </c:pt>
                      <c:pt idx="57">
                        <c:v>5.15</c:v>
                      </c:pt>
                      <c:pt idx="58">
                        <c:v>4.92</c:v>
                      </c:pt>
                      <c:pt idx="59">
                        <c:v>5.08</c:v>
                      </c:pt>
                      <c:pt idx="60">
                        <c:v>5.22</c:v>
                      </c:pt>
                      <c:pt idx="61">
                        <c:v>5.3</c:v>
                      </c:pt>
                      <c:pt idx="62">
                        <c:v>5.4</c:v>
                      </c:pt>
                      <c:pt idx="63">
                        <c:v>5.3</c:v>
                      </c:pt>
                      <c:pt idx="64">
                        <c:v>5.4</c:v>
                      </c:pt>
                      <c:pt idx="65">
                        <c:v>5.32</c:v>
                      </c:pt>
                      <c:pt idx="66">
                        <c:v>5.0999999999999996</c:v>
                      </c:pt>
                      <c:pt idx="67">
                        <c:v>5.08</c:v>
                      </c:pt>
                      <c:pt idx="68">
                        <c:v>5.12</c:v>
                      </c:pt>
                      <c:pt idx="69">
                        <c:v>5.08</c:v>
                      </c:pt>
                      <c:pt idx="70">
                        <c:v>5.0199999999999996</c:v>
                      </c:pt>
                      <c:pt idx="71">
                        <c:v>5.0199999999999996</c:v>
                      </c:pt>
                      <c:pt idx="72">
                        <c:v>5.0199999999999996</c:v>
                      </c:pt>
                      <c:pt idx="73">
                        <c:v>5.0199999999999996</c:v>
                      </c:pt>
                      <c:pt idx="74">
                        <c:v>5.0199999999999996</c:v>
                      </c:pt>
                      <c:pt idx="75">
                        <c:v>4.9800000000000004</c:v>
                      </c:pt>
                      <c:pt idx="76">
                        <c:v>4.97</c:v>
                      </c:pt>
                      <c:pt idx="77">
                        <c:v>4.92</c:v>
                      </c:pt>
                      <c:pt idx="78">
                        <c:v>4.9000000000000004</c:v>
                      </c:pt>
                      <c:pt idx="79">
                        <c:v>4.84</c:v>
                      </c:pt>
                      <c:pt idx="80">
                        <c:v>4.8</c:v>
                      </c:pt>
                      <c:pt idx="81">
                        <c:v>4.75</c:v>
                      </c:pt>
                      <c:pt idx="82">
                        <c:v>4.75</c:v>
                      </c:pt>
                      <c:pt idx="83">
                        <c:v>4.7</c:v>
                      </c:pt>
                      <c:pt idx="84">
                        <c:v>4.6500000000000004</c:v>
                      </c:pt>
                      <c:pt idx="85">
                        <c:v>4.66</c:v>
                      </c:pt>
                      <c:pt idx="86">
                        <c:v>4.71</c:v>
                      </c:pt>
                      <c:pt idx="87">
                        <c:v>4.78</c:v>
                      </c:pt>
                      <c:pt idx="88">
                        <c:v>4.74</c:v>
                      </c:pt>
                      <c:pt idx="89">
                        <c:v>4.76</c:v>
                      </c:pt>
                      <c:pt idx="90">
                        <c:v>4.78</c:v>
                      </c:pt>
                      <c:pt idx="91">
                        <c:v>4.78</c:v>
                      </c:pt>
                      <c:pt idx="92">
                        <c:v>4.78</c:v>
                      </c:pt>
                      <c:pt idx="93">
                        <c:v>4.82</c:v>
                      </c:pt>
                      <c:pt idx="94">
                        <c:v>4.92</c:v>
                      </c:pt>
                      <c:pt idx="95">
                        <c:v>4.9400000000000004</c:v>
                      </c:pt>
                      <c:pt idx="96">
                        <c:v>4.9800000000000004</c:v>
                      </c:pt>
                      <c:pt idx="97">
                        <c:v>5.48</c:v>
                      </c:pt>
                      <c:pt idx="98">
                        <c:v>5.82</c:v>
                      </c:pt>
                      <c:pt idx="99">
                        <c:v>6.1</c:v>
                      </c:pt>
                      <c:pt idx="100">
                        <c:v>6.1</c:v>
                      </c:pt>
                      <c:pt idx="101">
                        <c:v>6.18</c:v>
                      </c:pt>
                      <c:pt idx="102">
                        <c:v>6.39</c:v>
                      </c:pt>
                      <c:pt idx="103">
                        <c:v>6.55</c:v>
                      </c:pt>
                      <c:pt idx="104">
                        <c:v>6.59</c:v>
                      </c:pt>
                      <c:pt idx="105">
                        <c:v>6.78</c:v>
                      </c:pt>
                      <c:pt idx="106">
                        <c:v>7</c:v>
                      </c:pt>
                      <c:pt idx="107">
                        <c:v>7.11</c:v>
                      </c:pt>
                      <c:pt idx="108">
                        <c:v>7.15</c:v>
                      </c:pt>
                      <c:pt idx="109">
                        <c:v>7.28</c:v>
                      </c:pt>
                      <c:pt idx="110">
                        <c:v>7.35</c:v>
                      </c:pt>
                      <c:pt idx="111">
                        <c:v>7.38</c:v>
                      </c:pt>
                      <c:pt idx="112">
                        <c:v>7.33</c:v>
                      </c:pt>
                      <c:pt idx="113">
                        <c:v>7.26</c:v>
                      </c:pt>
                      <c:pt idx="114">
                        <c:v>7.14</c:v>
                      </c:pt>
                      <c:pt idx="115">
                        <c:v>7.06</c:v>
                      </c:pt>
                      <c:pt idx="116">
                        <c:v>7</c:v>
                      </c:pt>
                      <c:pt idx="117">
                        <c:v>6.8</c:v>
                      </c:pt>
                      <c:pt idx="118">
                        <c:v>6.7</c:v>
                      </c:pt>
                      <c:pt idx="119">
                        <c:v>6.45</c:v>
                      </c:pt>
                      <c:pt idx="120">
                        <c:v>6.2</c:v>
                      </c:pt>
                      <c:pt idx="121">
                        <c:v>6.2</c:v>
                      </c:pt>
                      <c:pt idx="122">
                        <c:v>6.12</c:v>
                      </c:pt>
                      <c:pt idx="123">
                        <c:v>6.06</c:v>
                      </c:pt>
                      <c:pt idx="124">
                        <c:v>5.96</c:v>
                      </c:pt>
                      <c:pt idx="125">
                        <c:v>5.84</c:v>
                      </c:pt>
                      <c:pt idx="126">
                        <c:v>5.76</c:v>
                      </c:pt>
                      <c:pt idx="127">
                        <c:v>5.38</c:v>
                      </c:pt>
                      <c:pt idx="128">
                        <c:v>5.76</c:v>
                      </c:pt>
                      <c:pt idx="129">
                        <c:v>5.82</c:v>
                      </c:pt>
                      <c:pt idx="130">
                        <c:v>5.82</c:v>
                      </c:pt>
                      <c:pt idx="131">
                        <c:v>6</c:v>
                      </c:pt>
                      <c:pt idx="132">
                        <c:v>6.28</c:v>
                      </c:pt>
                      <c:pt idx="133">
                        <c:v>6.22</c:v>
                      </c:pt>
                      <c:pt idx="134">
                        <c:v>6.12</c:v>
                      </c:pt>
                      <c:pt idx="135">
                        <c:v>6.15</c:v>
                      </c:pt>
                      <c:pt idx="136">
                        <c:v>6.22</c:v>
                      </c:pt>
                      <c:pt idx="137">
                        <c:v>6.35</c:v>
                      </c:pt>
                      <c:pt idx="138">
                        <c:v>6.48</c:v>
                      </c:pt>
                      <c:pt idx="139">
                        <c:v>6.6</c:v>
                      </c:pt>
                      <c:pt idx="140">
                        <c:v>6.68</c:v>
                      </c:pt>
                      <c:pt idx="141">
                        <c:v>6.68</c:v>
                      </c:pt>
                      <c:pt idx="142">
                        <c:v>6.84</c:v>
                      </c:pt>
                      <c:pt idx="143">
                        <c:v>6.81</c:v>
                      </c:pt>
                      <c:pt idx="144">
                        <c:v>6.77</c:v>
                      </c:pt>
                      <c:pt idx="145">
                        <c:v>6.78</c:v>
                      </c:pt>
                      <c:pt idx="146">
                        <c:v>6.85</c:v>
                      </c:pt>
                      <c:pt idx="147">
                        <c:v>6.88</c:v>
                      </c:pt>
                      <c:pt idx="148">
                        <c:v>6.93</c:v>
                      </c:pt>
                      <c:pt idx="149">
                        <c:v>6.98</c:v>
                      </c:pt>
                      <c:pt idx="150">
                        <c:v>7.08</c:v>
                      </c:pt>
                      <c:pt idx="151">
                        <c:v>7.12</c:v>
                      </c:pt>
                      <c:pt idx="152">
                        <c:v>7.1</c:v>
                      </c:pt>
                      <c:pt idx="153">
                        <c:v>7.08</c:v>
                      </c:pt>
                      <c:pt idx="154">
                        <c:v>7.24</c:v>
                      </c:pt>
                      <c:pt idx="155">
                        <c:v>7.2</c:v>
                      </c:pt>
                      <c:pt idx="156">
                        <c:v>7.08</c:v>
                      </c:pt>
                      <c:pt idx="157">
                        <c:v>6.94</c:v>
                      </c:pt>
                      <c:pt idx="158">
                        <c:v>6.82</c:v>
                      </c:pt>
                      <c:pt idx="159">
                        <c:v>6.65</c:v>
                      </c:pt>
                      <c:pt idx="160">
                        <c:v>6.47</c:v>
                      </c:pt>
                      <c:pt idx="161">
                        <c:v>6.27</c:v>
                      </c:pt>
                      <c:pt idx="162">
                        <c:v>6.13</c:v>
                      </c:pt>
                      <c:pt idx="163">
                        <c:v>6.01</c:v>
                      </c:pt>
                      <c:pt idx="164">
                        <c:v>5.86</c:v>
                      </c:pt>
                      <c:pt idx="165">
                        <c:v>5.74</c:v>
                      </c:pt>
                      <c:pt idx="166">
                        <c:v>5.56</c:v>
                      </c:pt>
                      <c:pt idx="167">
                        <c:v>5.47</c:v>
                      </c:pt>
                      <c:pt idx="168">
                        <c:v>5.36</c:v>
                      </c:pt>
                      <c:pt idx="169">
                        <c:v>5.26</c:v>
                      </c:pt>
                      <c:pt idx="170">
                        <c:v>5.18</c:v>
                      </c:pt>
                      <c:pt idx="171">
                        <c:v>5.0999999999999996</c:v>
                      </c:pt>
                      <c:pt idx="172">
                        <c:v>4.96</c:v>
                      </c:pt>
                      <c:pt idx="173">
                        <c:v>4.91</c:v>
                      </c:pt>
                      <c:pt idx="174">
                        <c:v>4.95</c:v>
                      </c:pt>
                      <c:pt idx="175">
                        <c:v>4.9400000000000004</c:v>
                      </c:pt>
                      <c:pt idx="176">
                        <c:v>4.92</c:v>
                      </c:pt>
                      <c:pt idx="177">
                        <c:v>5.24</c:v>
                      </c:pt>
                      <c:pt idx="178">
                        <c:v>5.44</c:v>
                      </c:pt>
                      <c:pt idx="179">
                        <c:v>5.46</c:v>
                      </c:pt>
                      <c:pt idx="180">
                        <c:v>5.4</c:v>
                      </c:pt>
                      <c:pt idx="181">
                        <c:v>5.44</c:v>
                      </c:pt>
                      <c:pt idx="182">
                        <c:v>6.1</c:v>
                      </c:pt>
                      <c:pt idx="183">
                        <c:v>6.15</c:v>
                      </c:pt>
                      <c:pt idx="184">
                        <c:v>6.1</c:v>
                      </c:pt>
                      <c:pt idx="185">
                        <c:v>6.05</c:v>
                      </c:pt>
                      <c:pt idx="186">
                        <c:v>5.96</c:v>
                      </c:pt>
                      <c:pt idx="187">
                        <c:v>5.9</c:v>
                      </c:pt>
                      <c:pt idx="188">
                        <c:v>5.84</c:v>
                      </c:pt>
                      <c:pt idx="189">
                        <c:v>5.7</c:v>
                      </c:pt>
                      <c:pt idx="190">
                        <c:v>5.6539999999999999</c:v>
                      </c:pt>
                      <c:pt idx="191">
                        <c:v>5.4</c:v>
                      </c:pt>
                      <c:pt idx="192">
                        <c:v>5.36</c:v>
                      </c:pt>
                      <c:pt idx="193">
                        <c:v>5.3</c:v>
                      </c:pt>
                      <c:pt idx="194">
                        <c:v>5.25</c:v>
                      </c:pt>
                      <c:pt idx="195">
                        <c:v>5.3</c:v>
                      </c:pt>
                      <c:pt idx="196">
                        <c:v>5.25</c:v>
                      </c:pt>
                      <c:pt idx="197">
                        <c:v>5.08</c:v>
                      </c:pt>
                      <c:pt idx="198">
                        <c:v>4.96</c:v>
                      </c:pt>
                      <c:pt idx="199">
                        <c:v>5.08</c:v>
                      </c:pt>
                      <c:pt idx="200">
                        <c:v>4.9800000000000004</c:v>
                      </c:pt>
                      <c:pt idx="201">
                        <c:v>4.8600000000000003</c:v>
                      </c:pt>
                      <c:pt idx="202">
                        <c:v>4.9800000000000004</c:v>
                      </c:pt>
                      <c:pt idx="203">
                        <c:v>5.17</c:v>
                      </c:pt>
                      <c:pt idx="204">
                        <c:v>5.76</c:v>
                      </c:pt>
                      <c:pt idx="205">
                        <c:v>5.68</c:v>
                      </c:pt>
                      <c:pt idx="206">
                        <c:v>5.77</c:v>
                      </c:pt>
                      <c:pt idx="207">
                        <c:v>6.06</c:v>
                      </c:pt>
                      <c:pt idx="208">
                        <c:v>6.34</c:v>
                      </c:pt>
                      <c:pt idx="209">
                        <c:v>6.1</c:v>
                      </c:pt>
                      <c:pt idx="210">
                        <c:v>6.02</c:v>
                      </c:pt>
                      <c:pt idx="211">
                        <c:v>6.14</c:v>
                      </c:pt>
                      <c:pt idx="212">
                        <c:v>6.24</c:v>
                      </c:pt>
                      <c:pt idx="213">
                        <c:v>6.16</c:v>
                      </c:pt>
                      <c:pt idx="214">
                        <c:v>6.12</c:v>
                      </c:pt>
                      <c:pt idx="215">
                        <c:v>6.08</c:v>
                      </c:pt>
                      <c:pt idx="216">
                        <c:v>6.03</c:v>
                      </c:pt>
                      <c:pt idx="217">
                        <c:v>5.92</c:v>
                      </c:pt>
                      <c:pt idx="218">
                        <c:v>5.8</c:v>
                      </c:pt>
                      <c:pt idx="219">
                        <c:v>5.7</c:v>
                      </c:pt>
                      <c:pt idx="220">
                        <c:v>5.66</c:v>
                      </c:pt>
                      <c:pt idx="221">
                        <c:v>5.54</c:v>
                      </c:pt>
                      <c:pt idx="222">
                        <c:v>5.7</c:v>
                      </c:pt>
                      <c:pt idx="223">
                        <c:v>6.2</c:v>
                      </c:pt>
                      <c:pt idx="224">
                        <c:v>5.84</c:v>
                      </c:pt>
                      <c:pt idx="225">
                        <c:v>5.73</c:v>
                      </c:pt>
                      <c:pt idx="226">
                        <c:v>5.68</c:v>
                      </c:pt>
                      <c:pt idx="227">
                        <c:v>5.73</c:v>
                      </c:pt>
                      <c:pt idx="228">
                        <c:v>6.08</c:v>
                      </c:pt>
                      <c:pt idx="229">
                        <c:v>5.92</c:v>
                      </c:pt>
                      <c:pt idx="230">
                        <c:v>5.78</c:v>
                      </c:pt>
                      <c:pt idx="231">
                        <c:v>5.84</c:v>
                      </c:pt>
                      <c:pt idx="232">
                        <c:v>6.36</c:v>
                      </c:pt>
                      <c:pt idx="233">
                        <c:v>6.68</c:v>
                      </c:pt>
                      <c:pt idx="234">
                        <c:v>6.8</c:v>
                      </c:pt>
                      <c:pt idx="235">
                        <c:v>6.9</c:v>
                      </c:pt>
                      <c:pt idx="236">
                        <c:v>6.76</c:v>
                      </c:pt>
                      <c:pt idx="237">
                        <c:v>6.69</c:v>
                      </c:pt>
                      <c:pt idx="238">
                        <c:v>6.6</c:v>
                      </c:pt>
                      <c:pt idx="239">
                        <c:v>6.64</c:v>
                      </c:pt>
                      <c:pt idx="240">
                        <c:v>6.42</c:v>
                      </c:pt>
                      <c:pt idx="241">
                        <c:v>6.37</c:v>
                      </c:pt>
                      <c:pt idx="242">
                        <c:v>6.32</c:v>
                      </c:pt>
                      <c:pt idx="243">
                        <c:v>6.24</c:v>
                      </c:pt>
                      <c:pt idx="244">
                        <c:v>6.14</c:v>
                      </c:pt>
                      <c:pt idx="245">
                        <c:v>6.08</c:v>
                      </c:pt>
                      <c:pt idx="246">
                        <c:v>6.04</c:v>
                      </c:pt>
                      <c:pt idx="247">
                        <c:v>6.14</c:v>
                      </c:pt>
                      <c:pt idx="248">
                        <c:v>6.24</c:v>
                      </c:pt>
                      <c:pt idx="249">
                        <c:v>6.52</c:v>
                      </c:pt>
                      <c:pt idx="250">
                        <c:v>6.84</c:v>
                      </c:pt>
                      <c:pt idx="251">
                        <c:v>6.82</c:v>
                      </c:pt>
                      <c:pt idx="252">
                        <c:v>6.78</c:v>
                      </c:pt>
                      <c:pt idx="253">
                        <c:v>6.84</c:v>
                      </c:pt>
                      <c:pt idx="254">
                        <c:v>6.86</c:v>
                      </c:pt>
                      <c:pt idx="255">
                        <c:v>6.84</c:v>
                      </c:pt>
                      <c:pt idx="256">
                        <c:v>6.74</c:v>
                      </c:pt>
                      <c:pt idx="257">
                        <c:v>6.7</c:v>
                      </c:pt>
                      <c:pt idx="258">
                        <c:v>6.67</c:v>
                      </c:pt>
                      <c:pt idx="259">
                        <c:v>6.7</c:v>
                      </c:pt>
                      <c:pt idx="260">
                        <c:v>6.5</c:v>
                      </c:pt>
                      <c:pt idx="261">
                        <c:v>6.38</c:v>
                      </c:pt>
                      <c:pt idx="262">
                        <c:v>6.2</c:v>
                      </c:pt>
                      <c:pt idx="263">
                        <c:v>6.1</c:v>
                      </c:pt>
                      <c:pt idx="264">
                        <c:v>5.9</c:v>
                      </c:pt>
                      <c:pt idx="265">
                        <c:v>5.74</c:v>
                      </c:pt>
                      <c:pt idx="266">
                        <c:v>5.58</c:v>
                      </c:pt>
                      <c:pt idx="267">
                        <c:v>5.38</c:v>
                      </c:pt>
                      <c:pt idx="268">
                        <c:v>5.26</c:v>
                      </c:pt>
                      <c:pt idx="269">
                        <c:v>5.0999999999999996</c:v>
                      </c:pt>
                      <c:pt idx="270">
                        <c:v>4.9800000000000004</c:v>
                      </c:pt>
                      <c:pt idx="271">
                        <c:v>4.9000000000000004</c:v>
                      </c:pt>
                      <c:pt idx="272">
                        <c:v>4.84</c:v>
                      </c:pt>
                      <c:pt idx="273">
                        <c:v>4.8</c:v>
                      </c:pt>
                      <c:pt idx="274">
                        <c:v>4.8</c:v>
                      </c:pt>
                      <c:pt idx="275">
                        <c:v>4.82</c:v>
                      </c:pt>
                      <c:pt idx="276">
                        <c:v>4.84</c:v>
                      </c:pt>
                      <c:pt idx="277">
                        <c:v>4.88</c:v>
                      </c:pt>
                      <c:pt idx="278">
                        <c:v>4.95</c:v>
                      </c:pt>
                      <c:pt idx="279">
                        <c:v>4.7699999999999996</c:v>
                      </c:pt>
                      <c:pt idx="280">
                        <c:v>5.14</c:v>
                      </c:pt>
                      <c:pt idx="281">
                        <c:v>5.47</c:v>
                      </c:pt>
                      <c:pt idx="282">
                        <c:v>5.52</c:v>
                      </c:pt>
                      <c:pt idx="283">
                        <c:v>5.64</c:v>
                      </c:pt>
                      <c:pt idx="284">
                        <c:v>5.74</c:v>
                      </c:pt>
                      <c:pt idx="285">
                        <c:v>5.8</c:v>
                      </c:pt>
                      <c:pt idx="286">
                        <c:v>6.34</c:v>
                      </c:pt>
                      <c:pt idx="287">
                        <c:v>6.82</c:v>
                      </c:pt>
                      <c:pt idx="288">
                        <c:v>6.87</c:v>
                      </c:pt>
                      <c:pt idx="289">
                        <c:v>6.7</c:v>
                      </c:pt>
                      <c:pt idx="290">
                        <c:v>6.98</c:v>
                      </c:pt>
                      <c:pt idx="291">
                        <c:v>7.23</c:v>
                      </c:pt>
                      <c:pt idx="292">
                        <c:v>7.38</c:v>
                      </c:pt>
                      <c:pt idx="293">
                        <c:v>7.3</c:v>
                      </c:pt>
                      <c:pt idx="294">
                        <c:v>7.21</c:v>
                      </c:pt>
                      <c:pt idx="295">
                        <c:v>7.35</c:v>
                      </c:pt>
                      <c:pt idx="296">
                        <c:v>7.51</c:v>
                      </c:pt>
                      <c:pt idx="297">
                        <c:v>7.68</c:v>
                      </c:pt>
                      <c:pt idx="298">
                        <c:v>7.89</c:v>
                      </c:pt>
                      <c:pt idx="299">
                        <c:v>7.88</c:v>
                      </c:pt>
                      <c:pt idx="300">
                        <c:v>7.75</c:v>
                      </c:pt>
                      <c:pt idx="301">
                        <c:v>7.82</c:v>
                      </c:pt>
                      <c:pt idx="302">
                        <c:v>7.51</c:v>
                      </c:pt>
                      <c:pt idx="303">
                        <c:v>7.7</c:v>
                      </c:pt>
                      <c:pt idx="304">
                        <c:v>7.74</c:v>
                      </c:pt>
                      <c:pt idx="305">
                        <c:v>7.7</c:v>
                      </c:pt>
                      <c:pt idx="306">
                        <c:v>7.61</c:v>
                      </c:pt>
                      <c:pt idx="307">
                        <c:v>7.52</c:v>
                      </c:pt>
                      <c:pt idx="308">
                        <c:v>7.44</c:v>
                      </c:pt>
                      <c:pt idx="309">
                        <c:v>7.47</c:v>
                      </c:pt>
                      <c:pt idx="310">
                        <c:v>7.3</c:v>
                      </c:pt>
                      <c:pt idx="311">
                        <c:v>7.1</c:v>
                      </c:pt>
                      <c:pt idx="312">
                        <c:v>6.98</c:v>
                      </c:pt>
                      <c:pt idx="313">
                        <c:v>6.84</c:v>
                      </c:pt>
                      <c:pt idx="314">
                        <c:v>6.7</c:v>
                      </c:pt>
                      <c:pt idx="315">
                        <c:v>6.46</c:v>
                      </c:pt>
                      <c:pt idx="316">
                        <c:v>6.52</c:v>
                      </c:pt>
                      <c:pt idx="317">
                        <c:v>6.42</c:v>
                      </c:pt>
                      <c:pt idx="318">
                        <c:v>6.67</c:v>
                      </c:pt>
                      <c:pt idx="319">
                        <c:v>6.57</c:v>
                      </c:pt>
                      <c:pt idx="320">
                        <c:v>6.3</c:v>
                      </c:pt>
                      <c:pt idx="321">
                        <c:v>6.06</c:v>
                      </c:pt>
                      <c:pt idx="322">
                        <c:v>5.24</c:v>
                      </c:pt>
                      <c:pt idx="323">
                        <c:v>5.86</c:v>
                      </c:pt>
                      <c:pt idx="324">
                        <c:v>5.38</c:v>
                      </c:pt>
                      <c:pt idx="325">
                        <c:v>5.7</c:v>
                      </c:pt>
                      <c:pt idx="326">
                        <c:v>5.64</c:v>
                      </c:pt>
                      <c:pt idx="327">
                        <c:v>5.58</c:v>
                      </c:pt>
                      <c:pt idx="328">
                        <c:v>5.55</c:v>
                      </c:pt>
                      <c:pt idx="329">
                        <c:v>5.55</c:v>
                      </c:pt>
                      <c:pt idx="330">
                        <c:v>5.5</c:v>
                      </c:pt>
                      <c:pt idx="331">
                        <c:v>5.42</c:v>
                      </c:pt>
                      <c:pt idx="332">
                        <c:v>5.48</c:v>
                      </c:pt>
                      <c:pt idx="333">
                        <c:v>5.4</c:v>
                      </c:pt>
                      <c:pt idx="334">
                        <c:v>5.31</c:v>
                      </c:pt>
                      <c:pt idx="335">
                        <c:v>5.18</c:v>
                      </c:pt>
                      <c:pt idx="336">
                        <c:v>5.0999999999999996</c:v>
                      </c:pt>
                      <c:pt idx="337">
                        <c:v>5.04</c:v>
                      </c:pt>
                      <c:pt idx="338">
                        <c:v>4.9800000000000004</c:v>
                      </c:pt>
                      <c:pt idx="339">
                        <c:v>4.9000000000000004</c:v>
                      </c:pt>
                      <c:pt idx="340">
                        <c:v>4.8600000000000003</c:v>
                      </c:pt>
                      <c:pt idx="341">
                        <c:v>4.9400000000000004</c:v>
                      </c:pt>
                      <c:pt idx="342">
                        <c:v>4.8600000000000003</c:v>
                      </c:pt>
                      <c:pt idx="343">
                        <c:v>4.78</c:v>
                      </c:pt>
                      <c:pt idx="344">
                        <c:v>4.8</c:v>
                      </c:pt>
                      <c:pt idx="345">
                        <c:v>4.82</c:v>
                      </c:pt>
                      <c:pt idx="346">
                        <c:v>4.96</c:v>
                      </c:pt>
                      <c:pt idx="347">
                        <c:v>5.14</c:v>
                      </c:pt>
                      <c:pt idx="348">
                        <c:v>5.26</c:v>
                      </c:pt>
                      <c:pt idx="349">
                        <c:v>5.34</c:v>
                      </c:pt>
                      <c:pt idx="350">
                        <c:v>5.24</c:v>
                      </c:pt>
                      <c:pt idx="351">
                        <c:v>5.12</c:v>
                      </c:pt>
                      <c:pt idx="352">
                        <c:v>5.0999999999999996</c:v>
                      </c:pt>
                      <c:pt idx="353">
                        <c:v>5.08</c:v>
                      </c:pt>
                      <c:pt idx="354">
                        <c:v>4.9800000000000004</c:v>
                      </c:pt>
                      <c:pt idx="355">
                        <c:v>5.0199999999999996</c:v>
                      </c:pt>
                      <c:pt idx="356">
                        <c:v>5.08</c:v>
                      </c:pt>
                      <c:pt idx="357">
                        <c:v>5.18</c:v>
                      </c:pt>
                      <c:pt idx="358">
                        <c:v>4.9800000000000004</c:v>
                      </c:pt>
                      <c:pt idx="359">
                        <c:v>4.9400000000000004</c:v>
                      </c:pt>
                      <c:pt idx="360">
                        <c:v>4.8</c:v>
                      </c:pt>
                      <c:pt idx="361">
                        <c:v>4.66</c:v>
                      </c:pt>
                      <c:pt idx="362">
                        <c:v>4.38</c:v>
                      </c:pt>
                      <c:pt idx="363">
                        <c:v>4.25</c:v>
                      </c:pt>
                      <c:pt idx="364">
                        <c:v>4.1500000000000004</c:v>
                      </c:pt>
                      <c:pt idx="365">
                        <c:v>4.0999999999999996</c:v>
                      </c:pt>
                      <c:pt idx="366">
                        <c:v>4.0999999999999996</c:v>
                      </c:pt>
                      <c:pt idx="367">
                        <c:v>4.0999999999999996</c:v>
                      </c:pt>
                      <c:pt idx="368">
                        <c:v>4.18</c:v>
                      </c:pt>
                      <c:pt idx="369">
                        <c:v>4.3</c:v>
                      </c:pt>
                      <c:pt idx="370">
                        <c:v>4.5</c:v>
                      </c:pt>
                      <c:pt idx="371">
                        <c:v>4.8499999999999996</c:v>
                      </c:pt>
                      <c:pt idx="372">
                        <c:v>4.9000000000000004</c:v>
                      </c:pt>
                      <c:pt idx="373">
                        <c:v>4.9800000000000004</c:v>
                      </c:pt>
                      <c:pt idx="374">
                        <c:v>4.9800000000000004</c:v>
                      </c:pt>
                      <c:pt idx="375">
                        <c:v>4.9800000000000004</c:v>
                      </c:pt>
                      <c:pt idx="376">
                        <c:v>4.9800000000000004</c:v>
                      </c:pt>
                      <c:pt idx="377">
                        <c:v>4.9000000000000004</c:v>
                      </c:pt>
                      <c:pt idx="378">
                        <c:v>4.74</c:v>
                      </c:pt>
                      <c:pt idx="379">
                        <c:v>4.58</c:v>
                      </c:pt>
                      <c:pt idx="380">
                        <c:v>4.5999999999999996</c:v>
                      </c:pt>
                      <c:pt idx="381">
                        <c:v>4.7</c:v>
                      </c:pt>
                      <c:pt idx="382">
                        <c:v>4.8</c:v>
                      </c:pt>
                      <c:pt idx="383">
                        <c:v>4.9000000000000004</c:v>
                      </c:pt>
                      <c:pt idx="384">
                        <c:v>4.84</c:v>
                      </c:pt>
                      <c:pt idx="385">
                        <c:v>4.9000000000000004</c:v>
                      </c:pt>
                      <c:pt idx="386">
                        <c:v>4.8</c:v>
                      </c:pt>
                      <c:pt idx="387">
                        <c:v>4.78</c:v>
                      </c:pt>
                      <c:pt idx="388">
                        <c:v>4.5</c:v>
                      </c:pt>
                      <c:pt idx="389">
                        <c:v>4.4800000000000004</c:v>
                      </c:pt>
                      <c:pt idx="390">
                        <c:v>4.58</c:v>
                      </c:pt>
                      <c:pt idx="391">
                        <c:v>4.96</c:v>
                      </c:pt>
                      <c:pt idx="392">
                        <c:v>5.4</c:v>
                      </c:pt>
                      <c:pt idx="393">
                        <c:v>5.2</c:v>
                      </c:pt>
                      <c:pt idx="394">
                        <c:v>4.96</c:v>
                      </c:pt>
                      <c:pt idx="395">
                        <c:v>4.93</c:v>
                      </c:pt>
                      <c:pt idx="396">
                        <c:v>4.88</c:v>
                      </c:pt>
                      <c:pt idx="397">
                        <c:v>4.8600000000000003</c:v>
                      </c:pt>
                      <c:pt idx="398">
                        <c:v>5.08</c:v>
                      </c:pt>
                      <c:pt idx="399">
                        <c:v>4.9800000000000004</c:v>
                      </c:pt>
                      <c:pt idx="400">
                        <c:v>4.8</c:v>
                      </c:pt>
                      <c:pt idx="401">
                        <c:v>4.8499999999999996</c:v>
                      </c:pt>
                      <c:pt idx="402">
                        <c:v>4.7</c:v>
                      </c:pt>
                      <c:pt idx="403">
                        <c:v>4.6399999999999997</c:v>
                      </c:pt>
                      <c:pt idx="404">
                        <c:v>4.58</c:v>
                      </c:pt>
                      <c:pt idx="405">
                        <c:v>4.47</c:v>
                      </c:pt>
                      <c:pt idx="406">
                        <c:v>4.3899999999999997</c:v>
                      </c:pt>
                      <c:pt idx="407">
                        <c:v>4.3</c:v>
                      </c:pt>
                      <c:pt idx="408">
                        <c:v>4.25</c:v>
                      </c:pt>
                      <c:pt idx="409">
                        <c:v>4.2</c:v>
                      </c:pt>
                      <c:pt idx="410">
                        <c:v>4.1500000000000004</c:v>
                      </c:pt>
                      <c:pt idx="411">
                        <c:v>4.0999999999999996</c:v>
                      </c:pt>
                      <c:pt idx="412">
                        <c:v>4.1500000000000004</c:v>
                      </c:pt>
                      <c:pt idx="413">
                        <c:v>4.1500000000000004</c:v>
                      </c:pt>
                      <c:pt idx="414">
                        <c:v>4.1500000000000004</c:v>
                      </c:pt>
                      <c:pt idx="415">
                        <c:v>3.94</c:v>
                      </c:pt>
                      <c:pt idx="416">
                        <c:v>3.8</c:v>
                      </c:pt>
                      <c:pt idx="417">
                        <c:v>3.69</c:v>
                      </c:pt>
                      <c:pt idx="418">
                        <c:v>3.58</c:v>
                      </c:pt>
                      <c:pt idx="419">
                        <c:v>3.48</c:v>
                      </c:pt>
                      <c:pt idx="420">
                        <c:v>3.48</c:v>
                      </c:pt>
                      <c:pt idx="421">
                        <c:v>3.36</c:v>
                      </c:pt>
                      <c:pt idx="422">
                        <c:v>3.24</c:v>
                      </c:pt>
                      <c:pt idx="423">
                        <c:v>3.15</c:v>
                      </c:pt>
                      <c:pt idx="424">
                        <c:v>3.18</c:v>
                      </c:pt>
                      <c:pt idx="425">
                        <c:v>3.2</c:v>
                      </c:pt>
                      <c:pt idx="426">
                        <c:v>3.2</c:v>
                      </c:pt>
                      <c:pt idx="427">
                        <c:v>3.5</c:v>
                      </c:pt>
                      <c:pt idx="428">
                        <c:v>3.68</c:v>
                      </c:pt>
                      <c:pt idx="429">
                        <c:v>3.64</c:v>
                      </c:pt>
                      <c:pt idx="430">
                        <c:v>3.58</c:v>
                      </c:pt>
                      <c:pt idx="431">
                        <c:v>3.46</c:v>
                      </c:pt>
                      <c:pt idx="432">
                        <c:v>3.3</c:v>
                      </c:pt>
                      <c:pt idx="433">
                        <c:v>3.24</c:v>
                      </c:pt>
                      <c:pt idx="434">
                        <c:v>3.2</c:v>
                      </c:pt>
                      <c:pt idx="435">
                        <c:v>3.12</c:v>
                      </c:pt>
                      <c:pt idx="436">
                        <c:v>3.08</c:v>
                      </c:pt>
                      <c:pt idx="437">
                        <c:v>3.02</c:v>
                      </c:pt>
                      <c:pt idx="438">
                        <c:v>3</c:v>
                      </c:pt>
                      <c:pt idx="439">
                        <c:v>3.12</c:v>
                      </c:pt>
                      <c:pt idx="440">
                        <c:v>3.26</c:v>
                      </c:pt>
                      <c:pt idx="441">
                        <c:v>3.24</c:v>
                      </c:pt>
                      <c:pt idx="442">
                        <c:v>3.2</c:v>
                      </c:pt>
                      <c:pt idx="443">
                        <c:v>3.1</c:v>
                      </c:pt>
                      <c:pt idx="444">
                        <c:v>2.88</c:v>
                      </c:pt>
                      <c:pt idx="445">
                        <c:v>2.78</c:v>
                      </c:pt>
                      <c:pt idx="446">
                        <c:v>2.7</c:v>
                      </c:pt>
                      <c:pt idx="447">
                        <c:v>2.7</c:v>
                      </c:pt>
                      <c:pt idx="448">
                        <c:v>2.7</c:v>
                      </c:pt>
                      <c:pt idx="449">
                        <c:v>2.64</c:v>
                      </c:pt>
                      <c:pt idx="450">
                        <c:v>2.64</c:v>
                      </c:pt>
                      <c:pt idx="451">
                        <c:v>2.7</c:v>
                      </c:pt>
                      <c:pt idx="452">
                        <c:v>2.86</c:v>
                      </c:pt>
                      <c:pt idx="453">
                        <c:v>3</c:v>
                      </c:pt>
                      <c:pt idx="454">
                        <c:v>3.07</c:v>
                      </c:pt>
                      <c:pt idx="455">
                        <c:v>3.15</c:v>
                      </c:pt>
                      <c:pt idx="456">
                        <c:v>3.2</c:v>
                      </c:pt>
                      <c:pt idx="457">
                        <c:v>3.26</c:v>
                      </c:pt>
                      <c:pt idx="458">
                        <c:v>3.4</c:v>
                      </c:pt>
                      <c:pt idx="459">
                        <c:v>3.52</c:v>
                      </c:pt>
                      <c:pt idx="460">
                        <c:v>3.76</c:v>
                      </c:pt>
                      <c:pt idx="461">
                        <c:v>3.84</c:v>
                      </c:pt>
                      <c:pt idx="462">
                        <c:v>3.88</c:v>
                      </c:pt>
                      <c:pt idx="463">
                        <c:v>3.98</c:v>
                      </c:pt>
                      <c:pt idx="464">
                        <c:v>3.88</c:v>
                      </c:pt>
                      <c:pt idx="465">
                        <c:v>3.85</c:v>
                      </c:pt>
                      <c:pt idx="466">
                        <c:v>3.87</c:v>
                      </c:pt>
                      <c:pt idx="467">
                        <c:v>3.95</c:v>
                      </c:pt>
                      <c:pt idx="468">
                        <c:v>4.03</c:v>
                      </c:pt>
                      <c:pt idx="469">
                        <c:v>4.26</c:v>
                      </c:pt>
                      <c:pt idx="470">
                        <c:v>4.3</c:v>
                      </c:pt>
                      <c:pt idx="471">
                        <c:v>4.3499999999999996</c:v>
                      </c:pt>
                      <c:pt idx="472">
                        <c:v>4.18</c:v>
                      </c:pt>
                      <c:pt idx="473">
                        <c:v>4.07</c:v>
                      </c:pt>
                      <c:pt idx="474">
                        <c:v>4.22</c:v>
                      </c:pt>
                      <c:pt idx="475">
                        <c:v>4.3</c:v>
                      </c:pt>
                      <c:pt idx="476">
                        <c:v>4.34</c:v>
                      </c:pt>
                      <c:pt idx="477">
                        <c:v>4.18</c:v>
                      </c:pt>
                      <c:pt idx="478">
                        <c:v>4.05</c:v>
                      </c:pt>
                      <c:pt idx="479">
                        <c:v>4.1500000000000004</c:v>
                      </c:pt>
                      <c:pt idx="480">
                        <c:v>4.46</c:v>
                      </c:pt>
                      <c:pt idx="481">
                        <c:v>4.8</c:v>
                      </c:pt>
                      <c:pt idx="482">
                        <c:v>4.5999999999999996</c:v>
                      </c:pt>
                      <c:pt idx="483">
                        <c:v>4.4800000000000004</c:v>
                      </c:pt>
                      <c:pt idx="484">
                        <c:v>4.4000000000000004</c:v>
                      </c:pt>
                      <c:pt idx="485">
                        <c:v>4.3499999999999996</c:v>
                      </c:pt>
                      <c:pt idx="486">
                        <c:v>4.4800000000000004</c:v>
                      </c:pt>
                      <c:pt idx="487">
                        <c:v>4.63</c:v>
                      </c:pt>
                      <c:pt idx="488">
                        <c:v>4.78</c:v>
                      </c:pt>
                      <c:pt idx="489">
                        <c:v>4.74</c:v>
                      </c:pt>
                      <c:pt idx="490">
                        <c:v>4.47</c:v>
                      </c:pt>
                      <c:pt idx="491">
                        <c:v>4.26</c:v>
                      </c:pt>
                      <c:pt idx="492">
                        <c:v>4.4000000000000004</c:v>
                      </c:pt>
                      <c:pt idx="493">
                        <c:v>5.67</c:v>
                      </c:pt>
                      <c:pt idx="494">
                        <c:v>5.84</c:v>
                      </c:pt>
                      <c:pt idx="495">
                        <c:v>5.52</c:v>
                      </c:pt>
                      <c:pt idx="496">
                        <c:v>5.4</c:v>
                      </c:pt>
                      <c:pt idx="497">
                        <c:v>5.38</c:v>
                      </c:pt>
                      <c:pt idx="498">
                        <c:v>5.26</c:v>
                      </c:pt>
                      <c:pt idx="499">
                        <c:v>5.12</c:v>
                      </c:pt>
                      <c:pt idx="500">
                        <c:v>4.92</c:v>
                      </c:pt>
                      <c:pt idx="501">
                        <c:v>4.8449999999999998</c:v>
                      </c:pt>
                      <c:pt idx="502">
                        <c:v>4.8600000000000003</c:v>
                      </c:pt>
                      <c:pt idx="503">
                        <c:v>4.5999999999999996</c:v>
                      </c:pt>
                      <c:pt idx="504">
                        <c:v>4.32</c:v>
                      </c:pt>
                      <c:pt idx="505">
                        <c:v>4.18</c:v>
                      </c:pt>
                      <c:pt idx="506">
                        <c:v>4.05</c:v>
                      </c:pt>
                      <c:pt idx="507">
                        <c:v>3.92</c:v>
                      </c:pt>
                      <c:pt idx="508">
                        <c:v>3.83</c:v>
                      </c:pt>
                      <c:pt idx="509">
                        <c:v>3.68</c:v>
                      </c:pt>
                      <c:pt idx="510">
                        <c:v>3.64</c:v>
                      </c:pt>
                      <c:pt idx="511">
                        <c:v>3.58</c:v>
                      </c:pt>
                      <c:pt idx="512">
                        <c:v>3.56</c:v>
                      </c:pt>
                      <c:pt idx="513">
                        <c:v>3.6</c:v>
                      </c:pt>
                      <c:pt idx="514">
                        <c:v>3.6</c:v>
                      </c:pt>
                      <c:pt idx="515">
                        <c:v>3.6</c:v>
                      </c:pt>
                      <c:pt idx="516">
                        <c:v>3.6</c:v>
                      </c:pt>
                      <c:pt idx="517">
                        <c:v>3.58</c:v>
                      </c:pt>
                      <c:pt idx="518">
                        <c:v>3.69</c:v>
                      </c:pt>
                      <c:pt idx="519">
                        <c:v>3.48</c:v>
                      </c:pt>
                      <c:pt idx="520">
                        <c:v>3.4</c:v>
                      </c:pt>
                      <c:pt idx="521">
                        <c:v>3.38</c:v>
                      </c:pt>
                      <c:pt idx="522">
                        <c:v>3.34</c:v>
                      </c:pt>
                      <c:pt idx="523">
                        <c:v>3.37</c:v>
                      </c:pt>
                      <c:pt idx="524">
                        <c:v>3.46</c:v>
                      </c:pt>
                      <c:pt idx="525">
                        <c:v>3.54</c:v>
                      </c:pt>
                      <c:pt idx="526">
                        <c:v>3.58</c:v>
                      </c:pt>
                      <c:pt idx="527">
                        <c:v>3.52</c:v>
                      </c:pt>
                      <c:pt idx="528">
                        <c:v>3.46</c:v>
                      </c:pt>
                      <c:pt idx="529">
                        <c:v>3.52</c:v>
                      </c:pt>
                      <c:pt idx="530">
                        <c:v>3.54</c:v>
                      </c:pt>
                      <c:pt idx="531">
                        <c:v>3.28</c:v>
                      </c:pt>
                      <c:pt idx="532">
                        <c:v>3.2</c:v>
                      </c:pt>
                      <c:pt idx="533">
                        <c:v>3.18</c:v>
                      </c:pt>
                      <c:pt idx="534">
                        <c:v>3.15</c:v>
                      </c:pt>
                      <c:pt idx="535">
                        <c:v>3.2</c:v>
                      </c:pt>
                      <c:pt idx="536">
                        <c:v>3.48</c:v>
                      </c:pt>
                      <c:pt idx="537">
                        <c:v>3.4</c:v>
                      </c:pt>
                      <c:pt idx="538">
                        <c:v>3.12</c:v>
                      </c:pt>
                      <c:pt idx="539">
                        <c:v>3</c:v>
                      </c:pt>
                      <c:pt idx="540">
                        <c:v>3.12</c:v>
                      </c:pt>
                      <c:pt idx="541">
                        <c:v>3.25</c:v>
                      </c:pt>
                      <c:pt idx="542">
                        <c:v>3.2</c:v>
                      </c:pt>
                      <c:pt idx="543">
                        <c:v>3.14</c:v>
                      </c:pt>
                      <c:pt idx="544">
                        <c:v>3.05</c:v>
                      </c:pt>
                      <c:pt idx="545">
                        <c:v>3.08</c:v>
                      </c:pt>
                      <c:pt idx="546">
                        <c:v>2.85</c:v>
                      </c:pt>
                      <c:pt idx="547">
                        <c:v>2.78</c:v>
                      </c:pt>
                      <c:pt idx="548">
                        <c:v>2.75</c:v>
                      </c:pt>
                      <c:pt idx="549">
                        <c:v>2.71</c:v>
                      </c:pt>
                      <c:pt idx="550">
                        <c:v>2.71</c:v>
                      </c:pt>
                      <c:pt idx="551">
                        <c:v>2.78</c:v>
                      </c:pt>
                      <c:pt idx="552">
                        <c:v>2.82</c:v>
                      </c:pt>
                      <c:pt idx="553">
                        <c:v>3.05</c:v>
                      </c:pt>
                      <c:pt idx="554">
                        <c:v>2.98</c:v>
                      </c:pt>
                      <c:pt idx="555">
                        <c:v>2.95</c:v>
                      </c:pt>
                      <c:pt idx="556">
                        <c:v>3</c:v>
                      </c:pt>
                      <c:pt idx="557">
                        <c:v>3.1</c:v>
                      </c:pt>
                      <c:pt idx="558">
                        <c:v>3.22</c:v>
                      </c:pt>
                      <c:pt idx="559">
                        <c:v>3.18</c:v>
                      </c:pt>
                      <c:pt idx="560">
                        <c:v>3.14</c:v>
                      </c:pt>
                      <c:pt idx="561">
                        <c:v>3.18</c:v>
                      </c:pt>
                      <c:pt idx="562">
                        <c:v>3.08</c:v>
                      </c:pt>
                      <c:pt idx="563">
                        <c:v>3.18</c:v>
                      </c:pt>
                      <c:pt idx="564">
                        <c:v>3.26</c:v>
                      </c:pt>
                      <c:pt idx="565">
                        <c:v>3.15</c:v>
                      </c:pt>
                      <c:pt idx="566">
                        <c:v>3.06</c:v>
                      </c:pt>
                      <c:pt idx="567">
                        <c:v>3.2</c:v>
                      </c:pt>
                      <c:pt idx="568">
                        <c:v>3.6</c:v>
                      </c:pt>
                      <c:pt idx="569">
                        <c:v>3.85</c:v>
                      </c:pt>
                      <c:pt idx="570">
                        <c:v>4.0999999999999996</c:v>
                      </c:pt>
                      <c:pt idx="571">
                        <c:v>4.25</c:v>
                      </c:pt>
                      <c:pt idx="572">
                        <c:v>4.3</c:v>
                      </c:pt>
                      <c:pt idx="573">
                        <c:v>4.24</c:v>
                      </c:pt>
                      <c:pt idx="574">
                        <c:v>4.2</c:v>
                      </c:pt>
                      <c:pt idx="575">
                        <c:v>4.1500000000000004</c:v>
                      </c:pt>
                      <c:pt idx="576">
                        <c:v>4.0599999999999996</c:v>
                      </c:pt>
                      <c:pt idx="577">
                        <c:v>3.87</c:v>
                      </c:pt>
                      <c:pt idx="578">
                        <c:v>3.74</c:v>
                      </c:pt>
                      <c:pt idx="579">
                        <c:v>3.9</c:v>
                      </c:pt>
                      <c:pt idx="580">
                        <c:v>4.22</c:v>
                      </c:pt>
                      <c:pt idx="581">
                        <c:v>4.1900000000000004</c:v>
                      </c:pt>
                      <c:pt idx="582">
                        <c:v>4.38</c:v>
                      </c:pt>
                      <c:pt idx="583">
                        <c:v>4.4800000000000004</c:v>
                      </c:pt>
                      <c:pt idx="584">
                        <c:v>4.5</c:v>
                      </c:pt>
                      <c:pt idx="585">
                        <c:v>4.4800000000000004</c:v>
                      </c:pt>
                      <c:pt idx="586">
                        <c:v>4.4000000000000004</c:v>
                      </c:pt>
                      <c:pt idx="587">
                        <c:v>4.32</c:v>
                      </c:pt>
                      <c:pt idx="588">
                        <c:v>4.24</c:v>
                      </c:pt>
                      <c:pt idx="589">
                        <c:v>4.1399999999999997</c:v>
                      </c:pt>
                      <c:pt idx="590">
                        <c:v>3.97</c:v>
                      </c:pt>
                      <c:pt idx="591">
                        <c:v>4.03</c:v>
                      </c:pt>
                      <c:pt idx="592">
                        <c:v>4.2</c:v>
                      </c:pt>
                      <c:pt idx="593">
                        <c:v>4.22</c:v>
                      </c:pt>
                      <c:pt idx="594">
                        <c:v>4.3</c:v>
                      </c:pt>
                      <c:pt idx="595">
                        <c:v>4.25</c:v>
                      </c:pt>
                      <c:pt idx="596">
                        <c:v>4.2</c:v>
                      </c:pt>
                      <c:pt idx="597">
                        <c:v>4.0999999999999996</c:v>
                      </c:pt>
                      <c:pt idx="598">
                        <c:v>3.98</c:v>
                      </c:pt>
                      <c:pt idx="599">
                        <c:v>3.92</c:v>
                      </c:pt>
                      <c:pt idx="600">
                        <c:v>3.84</c:v>
                      </c:pt>
                      <c:pt idx="601">
                        <c:v>3.76</c:v>
                      </c:pt>
                      <c:pt idx="602">
                        <c:v>3.66</c:v>
                      </c:pt>
                      <c:pt idx="603">
                        <c:v>3.6</c:v>
                      </c:pt>
                      <c:pt idx="604">
                        <c:v>3.48</c:v>
                      </c:pt>
                      <c:pt idx="605">
                        <c:v>3.72</c:v>
                      </c:pt>
                      <c:pt idx="606">
                        <c:v>3.96</c:v>
                      </c:pt>
                      <c:pt idx="607">
                        <c:v>4.0599999999999996</c:v>
                      </c:pt>
                      <c:pt idx="608">
                        <c:v>4.0999999999999996</c:v>
                      </c:pt>
                      <c:pt idx="609">
                        <c:v>4.0199999999999996</c:v>
                      </c:pt>
                      <c:pt idx="610">
                        <c:v>3.92</c:v>
                      </c:pt>
                      <c:pt idx="611">
                        <c:v>3.94</c:v>
                      </c:pt>
                      <c:pt idx="612">
                        <c:v>4.04</c:v>
                      </c:pt>
                      <c:pt idx="613">
                        <c:v>4.25</c:v>
                      </c:pt>
                      <c:pt idx="614">
                        <c:v>4.58</c:v>
                      </c:pt>
                      <c:pt idx="615">
                        <c:v>4.8600000000000003</c:v>
                      </c:pt>
                      <c:pt idx="616">
                        <c:v>5.04</c:v>
                      </c:pt>
                      <c:pt idx="617">
                        <c:v>5.03</c:v>
                      </c:pt>
                      <c:pt idx="618">
                        <c:v>4.84</c:v>
                      </c:pt>
                      <c:pt idx="619">
                        <c:v>4.71</c:v>
                      </c:pt>
                      <c:pt idx="620">
                        <c:v>4.6100000000000003</c:v>
                      </c:pt>
                      <c:pt idx="621">
                        <c:v>4.55</c:v>
                      </c:pt>
                      <c:pt idx="622">
                        <c:v>4.5</c:v>
                      </c:pt>
                      <c:pt idx="623">
                        <c:v>4.38</c:v>
                      </c:pt>
                      <c:pt idx="624">
                        <c:v>4.67</c:v>
                      </c:pt>
                      <c:pt idx="625">
                        <c:v>4.8</c:v>
                      </c:pt>
                      <c:pt idx="626">
                        <c:v>4.45</c:v>
                      </c:pt>
                      <c:pt idx="627">
                        <c:v>4.26</c:v>
                      </c:pt>
                      <c:pt idx="628">
                        <c:v>4.0599999999999996</c:v>
                      </c:pt>
                      <c:pt idx="629">
                        <c:v>3.84</c:v>
                      </c:pt>
                      <c:pt idx="630">
                        <c:v>3.66</c:v>
                      </c:pt>
                      <c:pt idx="631">
                        <c:v>3.48</c:v>
                      </c:pt>
                      <c:pt idx="632">
                        <c:v>3.34</c:v>
                      </c:pt>
                      <c:pt idx="633">
                        <c:v>3.56</c:v>
                      </c:pt>
                      <c:pt idx="634">
                        <c:v>3.58</c:v>
                      </c:pt>
                      <c:pt idx="635">
                        <c:v>4.0999999999999996</c:v>
                      </c:pt>
                      <c:pt idx="636">
                        <c:v>4.5599999999999996</c:v>
                      </c:pt>
                      <c:pt idx="637">
                        <c:v>4.5199999999999996</c:v>
                      </c:pt>
                      <c:pt idx="638">
                        <c:v>4.88</c:v>
                      </c:pt>
                      <c:pt idx="639">
                        <c:v>5.56</c:v>
                      </c:pt>
                      <c:pt idx="640">
                        <c:v>5.66</c:v>
                      </c:pt>
                      <c:pt idx="641">
                        <c:v>5.94</c:v>
                      </c:pt>
                      <c:pt idx="642">
                        <c:v>5.92</c:v>
                      </c:pt>
                      <c:pt idx="643">
                        <c:v>6.08</c:v>
                      </c:pt>
                      <c:pt idx="644">
                        <c:v>5.92</c:v>
                      </c:pt>
                      <c:pt idx="645">
                        <c:v>5.7</c:v>
                      </c:pt>
                      <c:pt idx="646">
                        <c:v>5.46</c:v>
                      </c:pt>
                      <c:pt idx="647">
                        <c:v>5.38</c:v>
                      </c:pt>
                      <c:pt idx="648">
                        <c:v>5.52</c:v>
                      </c:pt>
                      <c:pt idx="649">
                        <c:v>5.92</c:v>
                      </c:pt>
                      <c:pt idx="650">
                        <c:v>5.84</c:v>
                      </c:pt>
                      <c:pt idx="651">
                        <c:v>6.15</c:v>
                      </c:pt>
                      <c:pt idx="652">
                        <c:v>6.27</c:v>
                      </c:pt>
                      <c:pt idx="653">
                        <c:v>6.32</c:v>
                      </c:pt>
                      <c:pt idx="654">
                        <c:v>6.42</c:v>
                      </c:pt>
                      <c:pt idx="655">
                        <c:v>6.34</c:v>
                      </c:pt>
                      <c:pt idx="656">
                        <c:v>6.26</c:v>
                      </c:pt>
                      <c:pt idx="657">
                        <c:v>6.34</c:v>
                      </c:pt>
                      <c:pt idx="658">
                        <c:v>6.26</c:v>
                      </c:pt>
                      <c:pt idx="659">
                        <c:v>6.62</c:v>
                      </c:pt>
                      <c:pt idx="660">
                        <c:v>6.88</c:v>
                      </c:pt>
                      <c:pt idx="661">
                        <c:v>6.78</c:v>
                      </c:pt>
                      <c:pt idx="662">
                        <c:v>6.97</c:v>
                      </c:pt>
                      <c:pt idx="663">
                        <c:v>8.02</c:v>
                      </c:pt>
                      <c:pt idx="664">
                        <c:v>7.99</c:v>
                      </c:pt>
                      <c:pt idx="665">
                        <c:v>7.9</c:v>
                      </c:pt>
                      <c:pt idx="666">
                        <c:v>7.8</c:v>
                      </c:pt>
                      <c:pt idx="667">
                        <c:v>8.02</c:v>
                      </c:pt>
                      <c:pt idx="668">
                        <c:v>8.08</c:v>
                      </c:pt>
                      <c:pt idx="669">
                        <c:v>8.0500000000000007</c:v>
                      </c:pt>
                      <c:pt idx="670">
                        <c:v>7.91</c:v>
                      </c:pt>
                      <c:pt idx="671">
                        <c:v>7.9</c:v>
                      </c:pt>
                      <c:pt idx="672">
                        <c:v>7.98</c:v>
                      </c:pt>
                      <c:pt idx="673">
                        <c:v>7.97</c:v>
                      </c:pt>
                      <c:pt idx="674">
                        <c:v>7.91</c:v>
                      </c:pt>
                      <c:pt idx="675">
                        <c:v>7.98</c:v>
                      </c:pt>
                      <c:pt idx="676">
                        <c:v>7.84</c:v>
                      </c:pt>
                      <c:pt idx="677">
                        <c:v>8.0399999999999991</c:v>
                      </c:pt>
                      <c:pt idx="678">
                        <c:v>8.11</c:v>
                      </c:pt>
                      <c:pt idx="679">
                        <c:v>7.98</c:v>
                      </c:pt>
                      <c:pt idx="680">
                        <c:v>7.91</c:v>
                      </c:pt>
                      <c:pt idx="681">
                        <c:v>7.7</c:v>
                      </c:pt>
                      <c:pt idx="682">
                        <c:v>7.62</c:v>
                      </c:pt>
                      <c:pt idx="683">
                        <c:v>7.59</c:v>
                      </c:pt>
                      <c:pt idx="684">
                        <c:v>7.59</c:v>
                      </c:pt>
                      <c:pt idx="685">
                        <c:v>7.59</c:v>
                      </c:pt>
                      <c:pt idx="686">
                        <c:v>7.52</c:v>
                      </c:pt>
                      <c:pt idx="687">
                        <c:v>7.35</c:v>
                      </c:pt>
                      <c:pt idx="688">
                        <c:v>7.06</c:v>
                      </c:pt>
                      <c:pt idx="689">
                        <c:v>7</c:v>
                      </c:pt>
                      <c:pt idx="690">
                        <c:v>6.86</c:v>
                      </c:pt>
                      <c:pt idx="691">
                        <c:v>6.64</c:v>
                      </c:pt>
                      <c:pt idx="692">
                        <c:v>6.54</c:v>
                      </c:pt>
                      <c:pt idx="693">
                        <c:v>6.42</c:v>
                      </c:pt>
                      <c:pt idx="694">
                        <c:v>6.37</c:v>
                      </c:pt>
                      <c:pt idx="695">
                        <c:v>6.34</c:v>
                      </c:pt>
                      <c:pt idx="696">
                        <c:v>6.4</c:v>
                      </c:pt>
                      <c:pt idx="697">
                        <c:v>6.33</c:v>
                      </c:pt>
                      <c:pt idx="698">
                        <c:v>6.3</c:v>
                      </c:pt>
                      <c:pt idx="699">
                        <c:v>6.29</c:v>
                      </c:pt>
                      <c:pt idx="700">
                        <c:v>6.4</c:v>
                      </c:pt>
                      <c:pt idx="701">
                        <c:v>6.58</c:v>
                      </c:pt>
                      <c:pt idx="702">
                        <c:v>6.46</c:v>
                      </c:pt>
                      <c:pt idx="713">
                        <c:v>3.42</c:v>
                      </c:pt>
                      <c:pt idx="714">
                        <c:v>3.45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0207-4427-8F15-19559700037F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46" formatCode="0.00">
                        <c:v>5.54</c:v>
                      </c:pt>
                      <c:pt idx="47" formatCode="0.00">
                        <c:v>5.5</c:v>
                      </c:pt>
                      <c:pt idx="48" formatCode="0.00">
                        <c:v>5.55</c:v>
                      </c:pt>
                      <c:pt idx="49" formatCode="0.00">
                        <c:v>5.63</c:v>
                      </c:pt>
                      <c:pt idx="50" formatCode="0.00">
                        <c:v>5.7</c:v>
                      </c:pt>
                      <c:pt idx="51" formatCode="0.00">
                        <c:v>5.82</c:v>
                      </c:pt>
                      <c:pt idx="52" formatCode="0.00">
                        <c:v>5.7</c:v>
                      </c:pt>
                      <c:pt idx="53" formatCode="0.00">
                        <c:v>5.64</c:v>
                      </c:pt>
                      <c:pt idx="54" formatCode="0.00">
                        <c:v>5.54</c:v>
                      </c:pt>
                      <c:pt idx="55" formatCode="0.00">
                        <c:v>5.46</c:v>
                      </c:pt>
                      <c:pt idx="56" formatCode="0.00">
                        <c:v>5.4</c:v>
                      </c:pt>
                      <c:pt idx="57" formatCode="0.00">
                        <c:v>5.42</c:v>
                      </c:pt>
                      <c:pt idx="58" formatCode="0.00">
                        <c:v>5.76</c:v>
                      </c:pt>
                      <c:pt idx="59" formatCode="0.00">
                        <c:v>5.8</c:v>
                      </c:pt>
                      <c:pt idx="60" formatCode="0.00">
                        <c:v>5.84</c:v>
                      </c:pt>
                      <c:pt idx="61" formatCode="0.00">
                        <c:v>5.87</c:v>
                      </c:pt>
                      <c:pt idx="62" formatCode="0.00">
                        <c:v>5.84</c:v>
                      </c:pt>
                      <c:pt idx="63" formatCode="0.00">
                        <c:v>5.87</c:v>
                      </c:pt>
                      <c:pt idx="64" formatCode="0.00">
                        <c:v>5.9</c:v>
                      </c:pt>
                      <c:pt idx="65" formatCode="0.00">
                        <c:v>5.86</c:v>
                      </c:pt>
                      <c:pt idx="66" formatCode="0.00">
                        <c:v>6.06</c:v>
                      </c:pt>
                      <c:pt idx="67" formatCode="0.00">
                        <c:v>6.08</c:v>
                      </c:pt>
                      <c:pt idx="68" formatCode="0.00">
                        <c:v>5.98</c:v>
                      </c:pt>
                      <c:pt idx="69" formatCode="0.00">
                        <c:v>5.92</c:v>
                      </c:pt>
                      <c:pt idx="70" formatCode="0.00">
                        <c:v>5.82</c:v>
                      </c:pt>
                      <c:pt idx="71" formatCode="0.00">
                        <c:v>5.72</c:v>
                      </c:pt>
                      <c:pt idx="72" formatCode="0.00">
                        <c:v>5.6</c:v>
                      </c:pt>
                      <c:pt idx="73" formatCode="0.00">
                        <c:v>5.51</c:v>
                      </c:pt>
                      <c:pt idx="74" formatCode="0.00">
                        <c:v>5.38</c:v>
                      </c:pt>
                      <c:pt idx="75" formatCode="0.00">
                        <c:v>5.3</c:v>
                      </c:pt>
                      <c:pt idx="76" formatCode="0.00">
                        <c:v>5.38</c:v>
                      </c:pt>
                      <c:pt idx="77" formatCode="0.00">
                        <c:v>5.3</c:v>
                      </c:pt>
                      <c:pt idx="78" formatCode="0.00">
                        <c:v>5</c:v>
                      </c:pt>
                      <c:pt idx="79" formatCode="0.00">
                        <c:v>4.95</c:v>
                      </c:pt>
                      <c:pt idx="80" formatCode="0.00">
                        <c:v>4.88</c:v>
                      </c:pt>
                      <c:pt idx="81" formatCode="0.00">
                        <c:v>4.8</c:v>
                      </c:pt>
                      <c:pt idx="82" formatCode="0.00">
                        <c:v>4.84</c:v>
                      </c:pt>
                      <c:pt idx="83" formatCode="0.00">
                        <c:v>4.96</c:v>
                      </c:pt>
                      <c:pt idx="84" formatCode="0.00">
                        <c:v>4.8600000000000003</c:v>
                      </c:pt>
                      <c:pt idx="85" formatCode="0.00">
                        <c:v>4.74</c:v>
                      </c:pt>
                      <c:pt idx="86" formatCode="0.00">
                        <c:v>4.3600000000000003</c:v>
                      </c:pt>
                      <c:pt idx="87" formatCode="0.00">
                        <c:v>4.7</c:v>
                      </c:pt>
                      <c:pt idx="88" formatCode="0.00">
                        <c:v>4.7</c:v>
                      </c:pt>
                      <c:pt idx="89" formatCode="0.00">
                        <c:v>4.5999999999999996</c:v>
                      </c:pt>
                      <c:pt idx="90" formatCode="0.00">
                        <c:v>4.8</c:v>
                      </c:pt>
                      <c:pt idx="91" formatCode="0.00">
                        <c:v>4.97</c:v>
                      </c:pt>
                      <c:pt idx="92" formatCode="0.00">
                        <c:v>5.34</c:v>
                      </c:pt>
                      <c:pt idx="93" formatCode="0.00">
                        <c:v>5.48</c:v>
                      </c:pt>
                      <c:pt idx="94" formatCode="0.00">
                        <c:v>5.58</c:v>
                      </c:pt>
                      <c:pt idx="95" formatCode="0.00">
                        <c:v>5.61</c:v>
                      </c:pt>
                      <c:pt idx="96" formatCode="0.00">
                        <c:v>5.74</c:v>
                      </c:pt>
                      <c:pt idx="97" formatCode="0.00">
                        <c:v>5.82</c:v>
                      </c:pt>
                      <c:pt idx="98" formatCode="0.00">
                        <c:v>5.72</c:v>
                      </c:pt>
                      <c:pt idx="99" formatCode="0.00">
                        <c:v>5.74</c:v>
                      </c:pt>
                      <c:pt idx="100" formatCode="0.00">
                        <c:v>5.78</c:v>
                      </c:pt>
                      <c:pt idx="101" formatCode="0.00">
                        <c:v>5.78</c:v>
                      </c:pt>
                      <c:pt idx="102" formatCode="0.00">
                        <c:v>5.71</c:v>
                      </c:pt>
                      <c:pt idx="103" formatCode="0.00">
                        <c:v>5.7</c:v>
                      </c:pt>
                      <c:pt idx="104" formatCode="0.00">
                        <c:v>5.7</c:v>
                      </c:pt>
                      <c:pt idx="105" formatCode="0.00">
                        <c:v>5.7</c:v>
                      </c:pt>
                      <c:pt idx="106" formatCode="0.00">
                        <c:v>5.66</c:v>
                      </c:pt>
                      <c:pt idx="107" formatCode="0.00">
                        <c:v>5.61</c:v>
                      </c:pt>
                      <c:pt idx="108" formatCode="0.00">
                        <c:v>5.5</c:v>
                      </c:pt>
                      <c:pt idx="109" formatCode="0.00">
                        <c:v>5.38</c:v>
                      </c:pt>
                      <c:pt idx="110" formatCode="0.00">
                        <c:v>5.18</c:v>
                      </c:pt>
                      <c:pt idx="111" formatCode="0.00">
                        <c:v>5.0199999999999996</c:v>
                      </c:pt>
                      <c:pt idx="112" formatCode="0.00">
                        <c:v>4.9000000000000004</c:v>
                      </c:pt>
                      <c:pt idx="113" formatCode="0.00">
                        <c:v>4.9000000000000004</c:v>
                      </c:pt>
                      <c:pt idx="114" formatCode="0.00">
                        <c:v>5.18</c:v>
                      </c:pt>
                      <c:pt idx="115" formatCode="0.00">
                        <c:v>5.15</c:v>
                      </c:pt>
                      <c:pt idx="116" formatCode="0.00">
                        <c:v>5.05</c:v>
                      </c:pt>
                      <c:pt idx="117" formatCode="0.00">
                        <c:v>5.0199999999999996</c:v>
                      </c:pt>
                      <c:pt idx="118" formatCode="0.00">
                        <c:v>5.03</c:v>
                      </c:pt>
                      <c:pt idx="119" formatCode="0.00">
                        <c:v>5.04</c:v>
                      </c:pt>
                      <c:pt idx="120" formatCode="0.00">
                        <c:v>5.05</c:v>
                      </c:pt>
                      <c:pt idx="121" formatCode="0.00">
                        <c:v>5.0599999999999996</c:v>
                      </c:pt>
                      <c:pt idx="122" formatCode="0.00">
                        <c:v>5.08</c:v>
                      </c:pt>
                      <c:pt idx="123" formatCode="0.00">
                        <c:v>5.08</c:v>
                      </c:pt>
                      <c:pt idx="124" formatCode="0.00">
                        <c:v>5.08</c:v>
                      </c:pt>
                      <c:pt idx="125" formatCode="0.00">
                        <c:v>5</c:v>
                      </c:pt>
                      <c:pt idx="126" formatCode="0.00">
                        <c:v>4.93</c:v>
                      </c:pt>
                      <c:pt idx="127" formatCode="0.00">
                        <c:v>4.7699999999999996</c:v>
                      </c:pt>
                      <c:pt idx="128" formatCode="0.00">
                        <c:v>4.6500000000000004</c:v>
                      </c:pt>
                      <c:pt idx="129" formatCode="0.00">
                        <c:v>4.3499999999999996</c:v>
                      </c:pt>
                      <c:pt idx="130" formatCode="0.00">
                        <c:v>4.3</c:v>
                      </c:pt>
                      <c:pt idx="131" formatCode="0.00">
                        <c:v>4.25</c:v>
                      </c:pt>
                      <c:pt idx="132" formatCode="0.00">
                        <c:v>4.1900000000000004</c:v>
                      </c:pt>
                      <c:pt idx="133" formatCode="0.00">
                        <c:v>4.32</c:v>
                      </c:pt>
                      <c:pt idx="134" formatCode="0.00">
                        <c:v>4.3</c:v>
                      </c:pt>
                      <c:pt idx="135" formatCode="0.00">
                        <c:v>4.4000000000000004</c:v>
                      </c:pt>
                      <c:pt idx="136" formatCode="0.00">
                        <c:v>4.3600000000000003</c:v>
                      </c:pt>
                      <c:pt idx="137" formatCode="0.00">
                        <c:v>4.42</c:v>
                      </c:pt>
                      <c:pt idx="138" formatCode="0.00">
                        <c:v>4.32</c:v>
                      </c:pt>
                      <c:pt idx="139" formatCode="0.00">
                        <c:v>4.32</c:v>
                      </c:pt>
                      <c:pt idx="140" formatCode="0.00">
                        <c:v>4.32</c:v>
                      </c:pt>
                      <c:pt idx="141" formatCode="0.00">
                        <c:v>4.3</c:v>
                      </c:pt>
                      <c:pt idx="142" formatCode="0.00">
                        <c:v>4.25</c:v>
                      </c:pt>
                      <c:pt idx="143" formatCode="0.00">
                        <c:v>4.1399999999999997</c:v>
                      </c:pt>
                      <c:pt idx="144" formatCode="0.00">
                        <c:v>3.94</c:v>
                      </c:pt>
                      <c:pt idx="145" formatCode="0.00">
                        <c:v>3.99</c:v>
                      </c:pt>
                      <c:pt idx="146" formatCode="0.00">
                        <c:v>3.99</c:v>
                      </c:pt>
                      <c:pt idx="147" formatCode="0.00">
                        <c:v>3.95</c:v>
                      </c:pt>
                      <c:pt idx="148" formatCode="0.00">
                        <c:v>3.96</c:v>
                      </c:pt>
                      <c:pt idx="149" formatCode="0.00">
                        <c:v>4.0199999999999996</c:v>
                      </c:pt>
                      <c:pt idx="150" formatCode="0.00">
                        <c:v>4.08</c:v>
                      </c:pt>
                      <c:pt idx="151" formatCode="0.00">
                        <c:v>4.0199999999999996</c:v>
                      </c:pt>
                      <c:pt idx="152" formatCode="0.00">
                        <c:v>3.96</c:v>
                      </c:pt>
                      <c:pt idx="153" formatCode="0.00">
                        <c:v>3.92</c:v>
                      </c:pt>
                      <c:pt idx="154" formatCode="0.00">
                        <c:v>3.94</c:v>
                      </c:pt>
                      <c:pt idx="155" formatCode="0.00">
                        <c:v>3.96</c:v>
                      </c:pt>
                      <c:pt idx="156" formatCode="0.00">
                        <c:v>4.08</c:v>
                      </c:pt>
                      <c:pt idx="157" formatCode="0.00">
                        <c:v>4.1900000000000004</c:v>
                      </c:pt>
                      <c:pt idx="158" formatCode="0.00">
                        <c:v>4.3</c:v>
                      </c:pt>
                      <c:pt idx="159" formatCode="0.00">
                        <c:v>4.5599999999999996</c:v>
                      </c:pt>
                      <c:pt idx="160" formatCode="0.00">
                        <c:v>4.7</c:v>
                      </c:pt>
                      <c:pt idx="161" formatCode="0.00">
                        <c:v>4.93</c:v>
                      </c:pt>
                      <c:pt idx="162" formatCode="0.00">
                        <c:v>5.0599999999999996</c:v>
                      </c:pt>
                      <c:pt idx="163" formatCode="0.00">
                        <c:v>5.16</c:v>
                      </c:pt>
                      <c:pt idx="164" formatCode="0.00">
                        <c:v>5.1100000000000003</c:v>
                      </c:pt>
                      <c:pt idx="165" formatCode="0.00">
                        <c:v>5.3</c:v>
                      </c:pt>
                      <c:pt idx="166" formatCode="0.00">
                        <c:v>5.4</c:v>
                      </c:pt>
                      <c:pt idx="167" formatCode="0.00">
                        <c:v>5.36</c:v>
                      </c:pt>
                      <c:pt idx="168" formatCode="0.00">
                        <c:v>5.45</c:v>
                      </c:pt>
                      <c:pt idx="169" formatCode="0.00">
                        <c:v>5.8</c:v>
                      </c:pt>
                      <c:pt idx="170" formatCode="0.00">
                        <c:v>5.94</c:v>
                      </c:pt>
                      <c:pt idx="171" formatCode="0.00">
                        <c:v>6.04</c:v>
                      </c:pt>
                      <c:pt idx="172" formatCode="0.00">
                        <c:v>6.08</c:v>
                      </c:pt>
                      <c:pt idx="173" formatCode="0.00">
                        <c:v>6.08</c:v>
                      </c:pt>
                      <c:pt idx="174" formatCode="0.00">
                        <c:v>6.16</c:v>
                      </c:pt>
                      <c:pt idx="175" formatCode="0.00">
                        <c:v>6.26</c:v>
                      </c:pt>
                      <c:pt idx="176" formatCode="0.00">
                        <c:v>6.35</c:v>
                      </c:pt>
                      <c:pt idx="177" formatCode="0.00">
                        <c:v>6.5</c:v>
                      </c:pt>
                      <c:pt idx="178" formatCode="0.00">
                        <c:v>6.38</c:v>
                      </c:pt>
                      <c:pt idx="179" formatCode="0.00">
                        <c:v>6.36</c:v>
                      </c:pt>
                      <c:pt idx="180" formatCode="0.00">
                        <c:v>6.35</c:v>
                      </c:pt>
                      <c:pt idx="181" formatCode="0.00">
                        <c:v>6.43</c:v>
                      </c:pt>
                      <c:pt idx="182" formatCode="0.00">
                        <c:v>6.57</c:v>
                      </c:pt>
                      <c:pt idx="183" formatCode="0.00">
                        <c:v>6.75</c:v>
                      </c:pt>
                      <c:pt idx="184" formatCode="0.00">
                        <c:v>6.84</c:v>
                      </c:pt>
                      <c:pt idx="185" formatCode="0.00">
                        <c:v>6.75</c:v>
                      </c:pt>
                      <c:pt idx="186" formatCode="0.00">
                        <c:v>6.84</c:v>
                      </c:pt>
                      <c:pt idx="187" formatCode="0.00">
                        <c:v>6.91</c:v>
                      </c:pt>
                      <c:pt idx="188" formatCode="0.00">
                        <c:v>6.86</c:v>
                      </c:pt>
                      <c:pt idx="189" formatCode="0.00">
                        <c:v>6.84</c:v>
                      </c:pt>
                      <c:pt idx="190" formatCode="0.00">
                        <c:v>6.76</c:v>
                      </c:pt>
                      <c:pt idx="191" formatCode="0.00">
                        <c:v>6.58</c:v>
                      </c:pt>
                      <c:pt idx="192" formatCode="0.00">
                        <c:v>6.4</c:v>
                      </c:pt>
                      <c:pt idx="193" formatCode="0.00">
                        <c:v>6.2</c:v>
                      </c:pt>
                      <c:pt idx="194" formatCode="0.00">
                        <c:v>5.98</c:v>
                      </c:pt>
                      <c:pt idx="195" formatCode="0.00">
                        <c:v>5.68</c:v>
                      </c:pt>
                      <c:pt idx="196" formatCode="0.00">
                        <c:v>5.58</c:v>
                      </c:pt>
                      <c:pt idx="197" formatCode="0.00">
                        <c:v>5.8</c:v>
                      </c:pt>
                      <c:pt idx="198" formatCode="0.00">
                        <c:v>5.75</c:v>
                      </c:pt>
                      <c:pt idx="199" formatCode="0.00">
                        <c:v>5.76</c:v>
                      </c:pt>
                      <c:pt idx="200" formatCode="0.00">
                        <c:v>5.84</c:v>
                      </c:pt>
                      <c:pt idx="201" formatCode="0.00">
                        <c:v>6.12</c:v>
                      </c:pt>
                      <c:pt idx="202" formatCode="0.00">
                        <c:v>6.04</c:v>
                      </c:pt>
                      <c:pt idx="203" formatCode="0.00">
                        <c:v>6.12</c:v>
                      </c:pt>
                      <c:pt idx="204" formatCode="0.00">
                        <c:v>6.18</c:v>
                      </c:pt>
                      <c:pt idx="205" formatCode="0.00">
                        <c:v>6.36</c:v>
                      </c:pt>
                      <c:pt idx="206" formatCode="0.00">
                        <c:v>6.28</c:v>
                      </c:pt>
                      <c:pt idx="207" formatCode="0.00">
                        <c:v>6.15</c:v>
                      </c:pt>
                      <c:pt idx="208" formatCode="0.00">
                        <c:v>6.22</c:v>
                      </c:pt>
                      <c:pt idx="209" formatCode="0.00">
                        <c:v>6.24</c:v>
                      </c:pt>
                      <c:pt idx="210" formatCode="0.00">
                        <c:v>6.12</c:v>
                      </c:pt>
                      <c:pt idx="211" formatCode="0.00">
                        <c:v>6.1</c:v>
                      </c:pt>
                      <c:pt idx="212" formatCode="0.00">
                        <c:v>6.04</c:v>
                      </c:pt>
                      <c:pt idx="213" formatCode="0.00">
                        <c:v>6</c:v>
                      </c:pt>
                      <c:pt idx="214" formatCode="0.00">
                        <c:v>5.95</c:v>
                      </c:pt>
                      <c:pt idx="215" formatCode="0.00">
                        <c:v>5.92</c:v>
                      </c:pt>
                      <c:pt idx="216" formatCode="0.00">
                        <c:v>5.78</c:v>
                      </c:pt>
                      <c:pt idx="217" formatCode="0.00">
                        <c:v>5.68</c:v>
                      </c:pt>
                      <c:pt idx="218" formatCode="0.00">
                        <c:v>5.6</c:v>
                      </c:pt>
                      <c:pt idx="219" formatCode="0.00">
                        <c:v>5.46</c:v>
                      </c:pt>
                      <c:pt idx="220" formatCode="0.00">
                        <c:v>5.35</c:v>
                      </c:pt>
                      <c:pt idx="221" formatCode="0.00">
                        <c:v>6.15</c:v>
                      </c:pt>
                      <c:pt idx="222" formatCode="0.00">
                        <c:v>6.05</c:v>
                      </c:pt>
                      <c:pt idx="223" formatCode="0.00">
                        <c:v>5.0199999999999996</c:v>
                      </c:pt>
                      <c:pt idx="224" formatCode="0.00">
                        <c:v>5.0999999999999996</c:v>
                      </c:pt>
                      <c:pt idx="225" formatCode="0.00">
                        <c:v>5.15</c:v>
                      </c:pt>
                      <c:pt idx="226" formatCode="0.00">
                        <c:v>5.2</c:v>
                      </c:pt>
                      <c:pt idx="227" formatCode="0.00">
                        <c:v>5.22</c:v>
                      </c:pt>
                      <c:pt idx="228" formatCode="0.00">
                        <c:v>5.17</c:v>
                      </c:pt>
                      <c:pt idx="229" formatCode="0.00">
                        <c:v>5.05</c:v>
                      </c:pt>
                      <c:pt idx="230" formatCode="0.00">
                        <c:v>4.9000000000000004</c:v>
                      </c:pt>
                      <c:pt idx="231" formatCode="0.00">
                        <c:v>4.82</c:v>
                      </c:pt>
                      <c:pt idx="232" formatCode="0.00">
                        <c:v>4.7</c:v>
                      </c:pt>
                      <c:pt idx="233" formatCode="0.00">
                        <c:v>4.6900000000000004</c:v>
                      </c:pt>
                      <c:pt idx="234" formatCode="0.00">
                        <c:v>4.67</c:v>
                      </c:pt>
                      <c:pt idx="235" formatCode="0.00">
                        <c:v>4.74</c:v>
                      </c:pt>
                      <c:pt idx="236" formatCode="0.00">
                        <c:v>4.7</c:v>
                      </c:pt>
                      <c:pt idx="237" formatCode="0.00">
                        <c:v>4.4800000000000004</c:v>
                      </c:pt>
                      <c:pt idx="238" formatCode="0.00">
                        <c:v>4.0599999999999996</c:v>
                      </c:pt>
                      <c:pt idx="239" formatCode="0.00">
                        <c:v>3.96</c:v>
                      </c:pt>
                      <c:pt idx="240" formatCode="0.00">
                        <c:v>3.9</c:v>
                      </c:pt>
                      <c:pt idx="241" formatCode="0.00">
                        <c:v>4.03</c:v>
                      </c:pt>
                      <c:pt idx="242" formatCode="0.00">
                        <c:v>4.12</c:v>
                      </c:pt>
                      <c:pt idx="243" formatCode="0.00">
                        <c:v>4.24</c:v>
                      </c:pt>
                      <c:pt idx="244" formatCode="0.00">
                        <c:v>4.46</c:v>
                      </c:pt>
                      <c:pt idx="245" formatCode="0.00">
                        <c:v>4.58</c:v>
                      </c:pt>
                      <c:pt idx="246" formatCode="0.00">
                        <c:v>4.5999999999999996</c:v>
                      </c:pt>
                      <c:pt idx="247" formatCode="0.00">
                        <c:v>4.68</c:v>
                      </c:pt>
                      <c:pt idx="248" formatCode="0.00">
                        <c:v>4.6399999999999997</c:v>
                      </c:pt>
                      <c:pt idx="249" formatCode="0.00">
                        <c:v>5.08</c:v>
                      </c:pt>
                      <c:pt idx="250" formatCode="0.00">
                        <c:v>5.3</c:v>
                      </c:pt>
                      <c:pt idx="251" formatCode="0.00">
                        <c:v>5.34</c:v>
                      </c:pt>
                      <c:pt idx="252" formatCode="0.00">
                        <c:v>5.42</c:v>
                      </c:pt>
                      <c:pt idx="253" formatCode="0.00">
                        <c:v>5.48</c:v>
                      </c:pt>
                      <c:pt idx="254" formatCode="0.00">
                        <c:v>5.36</c:v>
                      </c:pt>
                      <c:pt idx="255" formatCode="0.00">
                        <c:v>5.28</c:v>
                      </c:pt>
                      <c:pt idx="256" formatCode="0.00">
                        <c:v>5.22</c:v>
                      </c:pt>
                      <c:pt idx="257" formatCode="0.00">
                        <c:v>5.32</c:v>
                      </c:pt>
                      <c:pt idx="258" formatCode="0.00">
                        <c:v>5.12</c:v>
                      </c:pt>
                      <c:pt idx="259" formatCode="0.00">
                        <c:v>4.82</c:v>
                      </c:pt>
                      <c:pt idx="260" formatCode="0.00">
                        <c:v>4.7</c:v>
                      </c:pt>
                      <c:pt idx="261" formatCode="0.00">
                        <c:v>4.5999999999999996</c:v>
                      </c:pt>
                      <c:pt idx="262" formatCode="0.00">
                        <c:v>4.54</c:v>
                      </c:pt>
                      <c:pt idx="263" formatCode="0.00">
                        <c:v>4.54</c:v>
                      </c:pt>
                      <c:pt idx="264" formatCode="0.00">
                        <c:v>4.5599999999999996</c:v>
                      </c:pt>
                      <c:pt idx="265" formatCode="0.00">
                        <c:v>5.52</c:v>
                      </c:pt>
                      <c:pt idx="266" formatCode="0.00">
                        <c:v>5.46</c:v>
                      </c:pt>
                      <c:pt idx="267" formatCode="0.00">
                        <c:v>4.5999999999999996</c:v>
                      </c:pt>
                      <c:pt idx="268" formatCode="0.00">
                        <c:v>4.88</c:v>
                      </c:pt>
                      <c:pt idx="269" formatCode="0.00">
                        <c:v>5.72</c:v>
                      </c:pt>
                      <c:pt idx="270" formatCode="0.00">
                        <c:v>5.24</c:v>
                      </c:pt>
                      <c:pt idx="271" formatCode="0.00">
                        <c:v>4.58</c:v>
                      </c:pt>
                      <c:pt idx="272" formatCode="0.00">
                        <c:v>4.5199999999999996</c:v>
                      </c:pt>
                      <c:pt idx="273" formatCode="0.00">
                        <c:v>4.4000000000000004</c:v>
                      </c:pt>
                      <c:pt idx="274" formatCode="0.00">
                        <c:v>4.3</c:v>
                      </c:pt>
                      <c:pt idx="275" formatCode="0.00">
                        <c:v>4.24</c:v>
                      </c:pt>
                      <c:pt idx="276" formatCode="0.00">
                        <c:v>4.18</c:v>
                      </c:pt>
                      <c:pt idx="277" formatCode="0.00">
                        <c:v>4.2</c:v>
                      </c:pt>
                      <c:pt idx="278" formatCode="0.00">
                        <c:v>4.18</c:v>
                      </c:pt>
                      <c:pt idx="279" formatCode="0.00">
                        <c:v>4</c:v>
                      </c:pt>
                      <c:pt idx="280" formatCode="0.00">
                        <c:v>3.76</c:v>
                      </c:pt>
                      <c:pt idx="281" formatCode="0.00">
                        <c:v>3.65</c:v>
                      </c:pt>
                      <c:pt idx="282" formatCode="0.00">
                        <c:v>3.58</c:v>
                      </c:pt>
                      <c:pt idx="283" formatCode="0.00">
                        <c:v>3.52</c:v>
                      </c:pt>
                      <c:pt idx="284" formatCode="0.00">
                        <c:v>3.45</c:v>
                      </c:pt>
                      <c:pt idx="285" formatCode="0.00">
                        <c:v>3.37</c:v>
                      </c:pt>
                      <c:pt idx="286" formatCode="0.00">
                        <c:v>3.3</c:v>
                      </c:pt>
                      <c:pt idx="287" formatCode="0.00">
                        <c:v>3.2</c:v>
                      </c:pt>
                      <c:pt idx="288" formatCode="0.00">
                        <c:v>3.24</c:v>
                      </c:pt>
                      <c:pt idx="289" formatCode="0.00">
                        <c:v>3.15</c:v>
                      </c:pt>
                      <c:pt idx="290" formatCode="0.00">
                        <c:v>3.02</c:v>
                      </c:pt>
                      <c:pt idx="291" formatCode="0.00">
                        <c:v>2.98</c:v>
                      </c:pt>
                      <c:pt idx="292" formatCode="0.00">
                        <c:v>2.96</c:v>
                      </c:pt>
                      <c:pt idx="293" formatCode="0.00">
                        <c:v>2.96</c:v>
                      </c:pt>
                      <c:pt idx="294" formatCode="0.00">
                        <c:v>2.98</c:v>
                      </c:pt>
                      <c:pt idx="295" formatCode="0.00">
                        <c:v>2.96</c:v>
                      </c:pt>
                      <c:pt idx="296" formatCode="0.00">
                        <c:v>3</c:v>
                      </c:pt>
                      <c:pt idx="297" formatCode="0.00">
                        <c:v>3.08</c:v>
                      </c:pt>
                      <c:pt idx="298" formatCode="0.00">
                        <c:v>3.12</c:v>
                      </c:pt>
                      <c:pt idx="299" formatCode="0.00">
                        <c:v>3.15</c:v>
                      </c:pt>
                      <c:pt idx="300" formatCode="0.00">
                        <c:v>3.08</c:v>
                      </c:pt>
                      <c:pt idx="301" formatCode="0.00">
                        <c:v>3.1</c:v>
                      </c:pt>
                      <c:pt idx="302" formatCode="0.00">
                        <c:v>3.6</c:v>
                      </c:pt>
                      <c:pt idx="303" formatCode="0.00">
                        <c:v>3.8</c:v>
                      </c:pt>
                      <c:pt idx="304" formatCode="0.00">
                        <c:v>3.2</c:v>
                      </c:pt>
                      <c:pt idx="305" formatCode="0.00">
                        <c:v>3.56</c:v>
                      </c:pt>
                      <c:pt idx="306" formatCode="0.00">
                        <c:v>3.48</c:v>
                      </c:pt>
                      <c:pt idx="307" formatCode="0.00">
                        <c:v>3.22</c:v>
                      </c:pt>
                      <c:pt idx="308" formatCode="0.00">
                        <c:v>3.02</c:v>
                      </c:pt>
                      <c:pt idx="309" formatCode="0.00">
                        <c:v>2.88</c:v>
                      </c:pt>
                      <c:pt idx="310" formatCode="0.00">
                        <c:v>2.75</c:v>
                      </c:pt>
                      <c:pt idx="311" formatCode="0.00">
                        <c:v>2.78</c:v>
                      </c:pt>
                      <c:pt idx="312" formatCode="0.00">
                        <c:v>2.94</c:v>
                      </c:pt>
                      <c:pt idx="313" formatCode="0.00">
                        <c:v>2.98</c:v>
                      </c:pt>
                      <c:pt idx="314" formatCode="0.00">
                        <c:v>3.1</c:v>
                      </c:pt>
                      <c:pt idx="315" formatCode="0.00">
                        <c:v>3.08</c:v>
                      </c:pt>
                      <c:pt idx="316" formatCode="0.00">
                        <c:v>3.1</c:v>
                      </c:pt>
                      <c:pt idx="317" formatCode="0.00">
                        <c:v>3.19</c:v>
                      </c:pt>
                      <c:pt idx="318" formatCode="0.00">
                        <c:v>3.5</c:v>
                      </c:pt>
                      <c:pt idx="319" formatCode="0.00">
                        <c:v>3.19</c:v>
                      </c:pt>
                      <c:pt idx="320" formatCode="0.00">
                        <c:v>3.5</c:v>
                      </c:pt>
                      <c:pt idx="321" formatCode="0.00">
                        <c:v>3.4</c:v>
                      </c:pt>
                      <c:pt idx="322" formatCode="0.00">
                        <c:v>3.28</c:v>
                      </c:pt>
                      <c:pt idx="323" formatCode="0.00">
                        <c:v>3.5</c:v>
                      </c:pt>
                      <c:pt idx="324" formatCode="0.00">
                        <c:v>3.36</c:v>
                      </c:pt>
                      <c:pt idx="325" formatCode="0.00">
                        <c:v>3.23</c:v>
                      </c:pt>
                      <c:pt idx="326" formatCode="0.00">
                        <c:v>2.2799999999999998</c:v>
                      </c:pt>
                      <c:pt idx="327" formatCode="0.00">
                        <c:v>3.74</c:v>
                      </c:pt>
                      <c:pt idx="328" formatCode="0.00">
                        <c:v>3.98</c:v>
                      </c:pt>
                      <c:pt idx="329" formatCode="0.00">
                        <c:v>3.96</c:v>
                      </c:pt>
                      <c:pt idx="330" formatCode="0.00">
                        <c:v>3.64</c:v>
                      </c:pt>
                      <c:pt idx="331" formatCode="0.00">
                        <c:v>3.58</c:v>
                      </c:pt>
                      <c:pt idx="332" formatCode="0.00">
                        <c:v>3.84</c:v>
                      </c:pt>
                      <c:pt idx="333" formatCode="0.00">
                        <c:v>3.56</c:v>
                      </c:pt>
                      <c:pt idx="334" formatCode="0.00">
                        <c:v>3.26</c:v>
                      </c:pt>
                      <c:pt idx="335" formatCode="0.00">
                        <c:v>3.18</c:v>
                      </c:pt>
                      <c:pt idx="336" formatCode="0.00">
                        <c:v>3.4</c:v>
                      </c:pt>
                      <c:pt idx="337" formatCode="0.00">
                        <c:v>3.04</c:v>
                      </c:pt>
                      <c:pt idx="338" formatCode="0.00">
                        <c:v>2.95</c:v>
                      </c:pt>
                      <c:pt idx="339" formatCode="0.00">
                        <c:v>2.86</c:v>
                      </c:pt>
                      <c:pt idx="340" formatCode="0.00">
                        <c:v>2.79</c:v>
                      </c:pt>
                      <c:pt idx="341" formatCode="0.00">
                        <c:v>2.74</c:v>
                      </c:pt>
                      <c:pt idx="342" formatCode="0.00">
                        <c:v>2.7</c:v>
                      </c:pt>
                      <c:pt idx="343" formatCode="0.00">
                        <c:v>2.63</c:v>
                      </c:pt>
                      <c:pt idx="344" formatCode="0.00">
                        <c:v>2.6</c:v>
                      </c:pt>
                      <c:pt idx="345" formatCode="0.00">
                        <c:v>2.56</c:v>
                      </c:pt>
                      <c:pt idx="346" formatCode="0.00">
                        <c:v>2.48</c:v>
                      </c:pt>
                      <c:pt idx="347" formatCode="0.00">
                        <c:v>2.9</c:v>
                      </c:pt>
                      <c:pt idx="348" formatCode="0.00">
                        <c:v>3.07</c:v>
                      </c:pt>
                      <c:pt idx="349" formatCode="0.00">
                        <c:v>2.92</c:v>
                      </c:pt>
                      <c:pt idx="350" formatCode="0.00">
                        <c:v>3.03</c:v>
                      </c:pt>
                      <c:pt idx="351" formatCode="0.00">
                        <c:v>3.25</c:v>
                      </c:pt>
                      <c:pt idx="352" formatCode="0.00">
                        <c:v>3.7</c:v>
                      </c:pt>
                      <c:pt idx="353" formatCode="0.00">
                        <c:v>3.4</c:v>
                      </c:pt>
                      <c:pt idx="354" formatCode="0.00">
                        <c:v>3.4</c:v>
                      </c:pt>
                      <c:pt idx="355" formatCode="0.00">
                        <c:v>3.15</c:v>
                      </c:pt>
                      <c:pt idx="356" formatCode="0.00">
                        <c:v>2.96</c:v>
                      </c:pt>
                      <c:pt idx="357" formatCode="0.00">
                        <c:v>2.88</c:v>
                      </c:pt>
                      <c:pt idx="358" formatCode="0.00">
                        <c:v>2.74</c:v>
                      </c:pt>
                      <c:pt idx="359" formatCode="0.00">
                        <c:v>2.72</c:v>
                      </c:pt>
                      <c:pt idx="360" formatCode="0.00">
                        <c:v>2.63</c:v>
                      </c:pt>
                      <c:pt idx="361" formatCode="0.00">
                        <c:v>2.23</c:v>
                      </c:pt>
                      <c:pt idx="362" formatCode="0.00">
                        <c:v>2.67</c:v>
                      </c:pt>
                      <c:pt idx="363" formatCode="0.00">
                        <c:v>2.58</c:v>
                      </c:pt>
                      <c:pt idx="364" formatCode="0.00">
                        <c:v>2.44</c:v>
                      </c:pt>
                      <c:pt idx="365" formatCode="0.00">
                        <c:v>2.44</c:v>
                      </c:pt>
                      <c:pt idx="366" formatCode="0.00">
                        <c:v>2.76</c:v>
                      </c:pt>
                      <c:pt idx="367" formatCode="0.00">
                        <c:v>2.76</c:v>
                      </c:pt>
                      <c:pt idx="368" formatCode="0.00">
                        <c:v>2.6</c:v>
                      </c:pt>
                      <c:pt idx="369" formatCode="0.00">
                        <c:v>2.84</c:v>
                      </c:pt>
                      <c:pt idx="370" formatCode="0.00">
                        <c:v>2.78</c:v>
                      </c:pt>
                      <c:pt idx="371" formatCode="0.00">
                        <c:v>2.78</c:v>
                      </c:pt>
                      <c:pt idx="372" formatCode="0.00">
                        <c:v>2.88</c:v>
                      </c:pt>
                      <c:pt idx="373" formatCode="0.00">
                        <c:v>2.95</c:v>
                      </c:pt>
                      <c:pt idx="374" formatCode="0.00">
                        <c:v>2.88</c:v>
                      </c:pt>
                      <c:pt idx="375" formatCode="0.00">
                        <c:v>2.92</c:v>
                      </c:pt>
                      <c:pt idx="376" formatCode="0.00">
                        <c:v>2.88</c:v>
                      </c:pt>
                      <c:pt idx="377" formatCode="0.00">
                        <c:v>2.8</c:v>
                      </c:pt>
                      <c:pt idx="378" formatCode="0.00">
                        <c:v>2.72</c:v>
                      </c:pt>
                      <c:pt idx="379" formatCode="0.00">
                        <c:v>2.6</c:v>
                      </c:pt>
                      <c:pt idx="380" formatCode="0.00">
                        <c:v>2.52</c:v>
                      </c:pt>
                      <c:pt idx="381" formatCode="0.00">
                        <c:v>2.44</c:v>
                      </c:pt>
                      <c:pt idx="382" formatCode="0.00">
                        <c:v>2.38</c:v>
                      </c:pt>
                      <c:pt idx="383" formatCode="0.00">
                        <c:v>2.3199999999999998</c:v>
                      </c:pt>
                      <c:pt idx="384" formatCode="0.00">
                        <c:v>2.2999999999999998</c:v>
                      </c:pt>
                      <c:pt idx="385" formatCode="0.00">
                        <c:v>2.2799999999999998</c:v>
                      </c:pt>
                      <c:pt idx="386" formatCode="0.00">
                        <c:v>2.2999999999999998</c:v>
                      </c:pt>
                      <c:pt idx="387" formatCode="0.00">
                        <c:v>2.2200000000000002</c:v>
                      </c:pt>
                      <c:pt idx="388" formatCode="0.00">
                        <c:v>2.2000000000000002</c:v>
                      </c:pt>
                      <c:pt idx="389" formatCode="0.00">
                        <c:v>2.19</c:v>
                      </c:pt>
                      <c:pt idx="390" formatCode="0.00">
                        <c:v>2.17</c:v>
                      </c:pt>
                      <c:pt idx="391" formatCode="0.00">
                        <c:v>2.15</c:v>
                      </c:pt>
                      <c:pt idx="392" formatCode="0.00">
                        <c:v>2.13</c:v>
                      </c:pt>
                      <c:pt idx="393" formatCode="0.00">
                        <c:v>2.0699999999999998</c:v>
                      </c:pt>
                      <c:pt idx="394" formatCode="0.00">
                        <c:v>2</c:v>
                      </c:pt>
                      <c:pt idx="395" formatCode="0.00">
                        <c:v>1.96</c:v>
                      </c:pt>
                      <c:pt idx="396" formatCode="0.00">
                        <c:v>1.9</c:v>
                      </c:pt>
                      <c:pt idx="397" formatCode="0.00">
                        <c:v>1.9</c:v>
                      </c:pt>
                      <c:pt idx="398" formatCode="0.00">
                        <c:v>1.88</c:v>
                      </c:pt>
                      <c:pt idx="399" formatCode="0.00">
                        <c:v>1.88</c:v>
                      </c:pt>
                      <c:pt idx="400" formatCode="0.00">
                        <c:v>1.86</c:v>
                      </c:pt>
                      <c:pt idx="401" formatCode="0.00">
                        <c:v>1.86</c:v>
                      </c:pt>
                      <c:pt idx="402" formatCode="0.00">
                        <c:v>1.85</c:v>
                      </c:pt>
                      <c:pt idx="403" formatCode="0.00">
                        <c:v>1.85</c:v>
                      </c:pt>
                      <c:pt idx="404" formatCode="0.00">
                        <c:v>1.87</c:v>
                      </c:pt>
                      <c:pt idx="405" formatCode="0.00">
                        <c:v>1.85</c:v>
                      </c:pt>
                      <c:pt idx="406" formatCode="0.00">
                        <c:v>1.93</c:v>
                      </c:pt>
                      <c:pt idx="407" formatCode="0.00">
                        <c:v>1.98</c:v>
                      </c:pt>
                      <c:pt idx="408" formatCode="0.00">
                        <c:v>2.0499999999999998</c:v>
                      </c:pt>
                      <c:pt idx="409" formatCode="0.00">
                        <c:v>2.0699999999999998</c:v>
                      </c:pt>
                      <c:pt idx="410" formatCode="0.00">
                        <c:v>2</c:v>
                      </c:pt>
                      <c:pt idx="411" formatCode="0.00">
                        <c:v>2.08</c:v>
                      </c:pt>
                      <c:pt idx="412" formatCode="0.00">
                        <c:v>2.06</c:v>
                      </c:pt>
                      <c:pt idx="413" formatCode="0.00">
                        <c:v>2.02</c:v>
                      </c:pt>
                      <c:pt idx="414" formatCode="0.00">
                        <c:v>1.98</c:v>
                      </c:pt>
                      <c:pt idx="415" formatCode="0.00">
                        <c:v>1.92</c:v>
                      </c:pt>
                      <c:pt idx="416" formatCode="0.00">
                        <c:v>1.9</c:v>
                      </c:pt>
                      <c:pt idx="417" formatCode="0.00">
                        <c:v>1.9</c:v>
                      </c:pt>
                      <c:pt idx="418" formatCode="0.00">
                        <c:v>1.88</c:v>
                      </c:pt>
                      <c:pt idx="419" formatCode="0.00">
                        <c:v>1.88</c:v>
                      </c:pt>
                      <c:pt idx="420" formatCode="0.00">
                        <c:v>1.86</c:v>
                      </c:pt>
                      <c:pt idx="421" formatCode="0.00">
                        <c:v>1.85</c:v>
                      </c:pt>
                      <c:pt idx="422" formatCode="0.00">
                        <c:v>1.83</c:v>
                      </c:pt>
                      <c:pt idx="423" formatCode="0.00">
                        <c:v>1.79</c:v>
                      </c:pt>
                      <c:pt idx="424" formatCode="0.00">
                        <c:v>1.75</c:v>
                      </c:pt>
                      <c:pt idx="425" formatCode="0.00">
                        <c:v>1.75</c:v>
                      </c:pt>
                      <c:pt idx="426" formatCode="0.00">
                        <c:v>1.72</c:v>
                      </c:pt>
                      <c:pt idx="427" formatCode="0.00">
                        <c:v>1.72</c:v>
                      </c:pt>
                      <c:pt idx="428" formatCode="0.00">
                        <c:v>1.7</c:v>
                      </c:pt>
                      <c:pt idx="429" formatCode="0.00">
                        <c:v>1.7</c:v>
                      </c:pt>
                      <c:pt idx="430" formatCode="0.00">
                        <c:v>1.7</c:v>
                      </c:pt>
                      <c:pt idx="431" formatCode="0.00">
                        <c:v>1.68</c:v>
                      </c:pt>
                      <c:pt idx="432" formatCode="0.00">
                        <c:v>1.66</c:v>
                      </c:pt>
                      <c:pt idx="433" formatCode="0.00">
                        <c:v>1.64</c:v>
                      </c:pt>
                      <c:pt idx="434" formatCode="0.00">
                        <c:v>1.62</c:v>
                      </c:pt>
                      <c:pt idx="435" formatCode="0.00">
                        <c:v>1.61</c:v>
                      </c:pt>
                      <c:pt idx="436" formatCode="0.00">
                        <c:v>1.6</c:v>
                      </c:pt>
                      <c:pt idx="437" formatCode="0.00">
                        <c:v>1.6</c:v>
                      </c:pt>
                      <c:pt idx="438" formatCode="0.00">
                        <c:v>1.6</c:v>
                      </c:pt>
                      <c:pt idx="439" formatCode="0.00">
                        <c:v>1.65</c:v>
                      </c:pt>
                      <c:pt idx="440" formatCode="0.00">
                        <c:v>1.71</c:v>
                      </c:pt>
                      <c:pt idx="441" formatCode="0.00">
                        <c:v>1.8</c:v>
                      </c:pt>
                      <c:pt idx="442" formatCode="0.00">
                        <c:v>1.85</c:v>
                      </c:pt>
                      <c:pt idx="443" formatCode="0.00">
                        <c:v>1.86</c:v>
                      </c:pt>
                      <c:pt idx="444" formatCode="0.00">
                        <c:v>1.88</c:v>
                      </c:pt>
                      <c:pt idx="445" formatCode="0.00">
                        <c:v>1.92</c:v>
                      </c:pt>
                      <c:pt idx="446" formatCode="0.00">
                        <c:v>1.88</c:v>
                      </c:pt>
                      <c:pt idx="447" formatCode="0.00">
                        <c:v>1.9</c:v>
                      </c:pt>
                      <c:pt idx="448" formatCode="0.00">
                        <c:v>1.96</c:v>
                      </c:pt>
                      <c:pt idx="449" formatCode="0.00">
                        <c:v>1.86</c:v>
                      </c:pt>
                      <c:pt idx="450" formatCode="0.00">
                        <c:v>1.84</c:v>
                      </c:pt>
                      <c:pt idx="451" formatCode="0.00">
                        <c:v>1.82</c:v>
                      </c:pt>
                      <c:pt idx="452" formatCode="0.00">
                        <c:v>1.82</c:v>
                      </c:pt>
                      <c:pt idx="453" formatCode="0.00">
                        <c:v>1.8</c:v>
                      </c:pt>
                      <c:pt idx="454" formatCode="0.00">
                        <c:v>1.74</c:v>
                      </c:pt>
                      <c:pt idx="455" formatCode="0.00">
                        <c:v>1.72</c:v>
                      </c:pt>
                      <c:pt idx="456" formatCode="0.00">
                        <c:v>1.69</c:v>
                      </c:pt>
                      <c:pt idx="457" formatCode="0.00">
                        <c:v>1.65</c:v>
                      </c:pt>
                      <c:pt idx="458" formatCode="0.00">
                        <c:v>1.6</c:v>
                      </c:pt>
                      <c:pt idx="459" formatCode="0.00">
                        <c:v>1.56</c:v>
                      </c:pt>
                      <c:pt idx="460" formatCode="0.00">
                        <c:v>1.7</c:v>
                      </c:pt>
                      <c:pt idx="461" formatCode="0.00">
                        <c:v>1.8</c:v>
                      </c:pt>
                      <c:pt idx="462" formatCode="0.00">
                        <c:v>2.04</c:v>
                      </c:pt>
                      <c:pt idx="463" formatCode="0.00">
                        <c:v>2.15</c:v>
                      </c:pt>
                      <c:pt idx="464" formatCode="0.00">
                        <c:v>2.2599999999999998</c:v>
                      </c:pt>
                      <c:pt idx="465" formatCode="0.00">
                        <c:v>2.2000000000000002</c:v>
                      </c:pt>
                      <c:pt idx="466" formatCode="0.00">
                        <c:v>2.1</c:v>
                      </c:pt>
                      <c:pt idx="467" formatCode="0.00">
                        <c:v>1.98</c:v>
                      </c:pt>
                      <c:pt idx="468" formatCode="0.00">
                        <c:v>1.95</c:v>
                      </c:pt>
                      <c:pt idx="469" formatCode="0.00">
                        <c:v>1.85</c:v>
                      </c:pt>
                      <c:pt idx="470" formatCode="0.00">
                        <c:v>1.8</c:v>
                      </c:pt>
                      <c:pt idx="471" formatCode="0.00">
                        <c:v>1.82</c:v>
                      </c:pt>
                      <c:pt idx="472" formatCode="0.00">
                        <c:v>1.95</c:v>
                      </c:pt>
                      <c:pt idx="473" formatCode="0.00">
                        <c:v>1.95</c:v>
                      </c:pt>
                      <c:pt idx="474" formatCode="0.00">
                        <c:v>1.9</c:v>
                      </c:pt>
                      <c:pt idx="475" formatCode="0.00">
                        <c:v>1.86</c:v>
                      </c:pt>
                      <c:pt idx="476" formatCode="0.00">
                        <c:v>1.8</c:v>
                      </c:pt>
                      <c:pt idx="477" formatCode="0.00">
                        <c:v>1.82</c:v>
                      </c:pt>
                      <c:pt idx="478" formatCode="0.00">
                        <c:v>1.85</c:v>
                      </c:pt>
                      <c:pt idx="479" formatCode="0.00">
                        <c:v>1.87</c:v>
                      </c:pt>
                      <c:pt idx="480" formatCode="0.00">
                        <c:v>1.92</c:v>
                      </c:pt>
                      <c:pt idx="481" formatCode="0.00">
                        <c:v>2.02</c:v>
                      </c:pt>
                      <c:pt idx="482" formatCode="0.00">
                        <c:v>2.04</c:v>
                      </c:pt>
                      <c:pt idx="483" formatCode="0.00">
                        <c:v>2</c:v>
                      </c:pt>
                      <c:pt idx="484" formatCode="0.00">
                        <c:v>2.1</c:v>
                      </c:pt>
                      <c:pt idx="485" formatCode="0.00">
                        <c:v>2.12</c:v>
                      </c:pt>
                      <c:pt idx="486" formatCode="0.00">
                        <c:v>1.98</c:v>
                      </c:pt>
                      <c:pt idx="487" formatCode="0.00">
                        <c:v>1.82</c:v>
                      </c:pt>
                      <c:pt idx="488" formatCode="0.00">
                        <c:v>1.68</c:v>
                      </c:pt>
                      <c:pt idx="489" formatCode="0.00">
                        <c:v>1.55</c:v>
                      </c:pt>
                      <c:pt idx="490" formatCode="0.00">
                        <c:v>1.62</c:v>
                      </c:pt>
                      <c:pt idx="491" formatCode="0.00">
                        <c:v>1.6</c:v>
                      </c:pt>
                      <c:pt idx="492" formatCode="0.00">
                        <c:v>1.54</c:v>
                      </c:pt>
                      <c:pt idx="493" formatCode="0.00">
                        <c:v>1.56</c:v>
                      </c:pt>
                      <c:pt idx="494" formatCode="0.00">
                        <c:v>1.56</c:v>
                      </c:pt>
                      <c:pt idx="495" formatCode="0.00">
                        <c:v>1.6</c:v>
                      </c:pt>
                      <c:pt idx="496" formatCode="0.00">
                        <c:v>1.62</c:v>
                      </c:pt>
                      <c:pt idx="497" formatCode="0.00">
                        <c:v>1.63</c:v>
                      </c:pt>
                      <c:pt idx="498" formatCode="0.00">
                        <c:v>1.65</c:v>
                      </c:pt>
                      <c:pt idx="499" formatCode="0.00">
                        <c:v>1.7</c:v>
                      </c:pt>
                      <c:pt idx="500" formatCode="0.00">
                        <c:v>1.72</c:v>
                      </c:pt>
                      <c:pt idx="501" formatCode="0.00">
                        <c:v>1.69</c:v>
                      </c:pt>
                      <c:pt idx="502" formatCode="0.00">
                        <c:v>1.64</c:v>
                      </c:pt>
                      <c:pt idx="503" formatCode="0.00">
                        <c:v>1.6</c:v>
                      </c:pt>
                      <c:pt idx="504" formatCode="0.00">
                        <c:v>1.55</c:v>
                      </c:pt>
                      <c:pt idx="505" formatCode="0.00">
                        <c:v>1.52</c:v>
                      </c:pt>
                      <c:pt idx="506" formatCode="0.00">
                        <c:v>1.48</c:v>
                      </c:pt>
                      <c:pt idx="507" formatCode="0.00">
                        <c:v>1.5</c:v>
                      </c:pt>
                      <c:pt idx="508" formatCode="0.00">
                        <c:v>1.5</c:v>
                      </c:pt>
                      <c:pt idx="509" formatCode="0.00">
                        <c:v>1.52</c:v>
                      </c:pt>
                      <c:pt idx="510" formatCode="0.00">
                        <c:v>1.48</c:v>
                      </c:pt>
                      <c:pt idx="511" formatCode="0.00">
                        <c:v>1.5</c:v>
                      </c:pt>
                      <c:pt idx="512" formatCode="0.00">
                        <c:v>1.5</c:v>
                      </c:pt>
                      <c:pt idx="513" formatCode="0.00">
                        <c:v>1.5</c:v>
                      </c:pt>
                      <c:pt idx="514" formatCode="0.00">
                        <c:v>1.53</c:v>
                      </c:pt>
                      <c:pt idx="515" formatCode="0.00">
                        <c:v>1.53</c:v>
                      </c:pt>
                      <c:pt idx="516" formatCode="0.00">
                        <c:v>1.53</c:v>
                      </c:pt>
                      <c:pt idx="517" formatCode="0.00">
                        <c:v>1.5</c:v>
                      </c:pt>
                      <c:pt idx="518" formatCode="0.00">
                        <c:v>1.53</c:v>
                      </c:pt>
                      <c:pt idx="519" formatCode="0.00">
                        <c:v>1.53</c:v>
                      </c:pt>
                      <c:pt idx="520" formatCode="0.00">
                        <c:v>1.53</c:v>
                      </c:pt>
                      <c:pt idx="521" formatCode="0.00">
                        <c:v>1.53</c:v>
                      </c:pt>
                      <c:pt idx="522" formatCode="0.00">
                        <c:v>1.53</c:v>
                      </c:pt>
                      <c:pt idx="523" formatCode="0.00">
                        <c:v>1.7</c:v>
                      </c:pt>
                      <c:pt idx="524" formatCode="0.00">
                        <c:v>1.66</c:v>
                      </c:pt>
                      <c:pt idx="525" formatCode="0.00">
                        <c:v>1.61</c:v>
                      </c:pt>
                      <c:pt idx="526" formatCode="0.00">
                        <c:v>1.59</c:v>
                      </c:pt>
                      <c:pt idx="527" formatCode="0.00">
                        <c:v>1.52</c:v>
                      </c:pt>
                      <c:pt idx="528" formatCode="0.00">
                        <c:v>1.55</c:v>
                      </c:pt>
                      <c:pt idx="529" formatCode="0.00">
                        <c:v>1.54</c:v>
                      </c:pt>
                      <c:pt idx="530" formatCode="0.00">
                        <c:v>1.53</c:v>
                      </c:pt>
                      <c:pt idx="531" formatCode="0.00">
                        <c:v>1.48</c:v>
                      </c:pt>
                      <c:pt idx="532" formatCode="0.00">
                        <c:v>1.45</c:v>
                      </c:pt>
                      <c:pt idx="533" formatCode="0.00">
                        <c:v>1.43</c:v>
                      </c:pt>
                      <c:pt idx="534" formatCode="0.00">
                        <c:v>1.4</c:v>
                      </c:pt>
                      <c:pt idx="535" formatCode="0.00">
                        <c:v>1.43</c:v>
                      </c:pt>
                      <c:pt idx="536" formatCode="0.00">
                        <c:v>1.45</c:v>
                      </c:pt>
                      <c:pt idx="537" formatCode="0.00">
                        <c:v>1.43</c:v>
                      </c:pt>
                      <c:pt idx="538" formatCode="0.00">
                        <c:v>1.4</c:v>
                      </c:pt>
                      <c:pt idx="539" formatCode="0.00">
                        <c:v>1.36</c:v>
                      </c:pt>
                      <c:pt idx="540" formatCode="0.00">
                        <c:v>1.34</c:v>
                      </c:pt>
                      <c:pt idx="541" formatCode="0.00">
                        <c:v>1.3</c:v>
                      </c:pt>
                      <c:pt idx="542" formatCode="0.00">
                        <c:v>1.3</c:v>
                      </c:pt>
                      <c:pt idx="543" formatCode="0.00">
                        <c:v>1.28</c:v>
                      </c:pt>
                      <c:pt idx="544" formatCode="0.00">
                        <c:v>1.26</c:v>
                      </c:pt>
                      <c:pt idx="545" formatCode="0.00">
                        <c:v>1.24</c:v>
                      </c:pt>
                      <c:pt idx="546" formatCode="0.00">
                        <c:v>1.2</c:v>
                      </c:pt>
                      <c:pt idx="547" formatCode="0.00">
                        <c:v>1.18</c:v>
                      </c:pt>
                      <c:pt idx="548" formatCode="0.00">
                        <c:v>1.1599999999999999</c:v>
                      </c:pt>
                      <c:pt idx="549" formatCode="0.00">
                        <c:v>1.1399999999999999</c:v>
                      </c:pt>
                      <c:pt idx="550" formatCode="0.00">
                        <c:v>1.1399999999999999</c:v>
                      </c:pt>
                      <c:pt idx="551" formatCode="0.00">
                        <c:v>1.1200000000000001</c:v>
                      </c:pt>
                      <c:pt idx="552" formatCode="0.00">
                        <c:v>1.1200000000000001</c:v>
                      </c:pt>
                      <c:pt idx="553" formatCode="0.00">
                        <c:v>1.1200000000000001</c:v>
                      </c:pt>
                      <c:pt idx="554" formatCode="0.00">
                        <c:v>1.1299999999999999</c:v>
                      </c:pt>
                      <c:pt idx="555" formatCode="0.00">
                        <c:v>1.1299999999999999</c:v>
                      </c:pt>
                      <c:pt idx="556" formatCode="0.00">
                        <c:v>1.1499999999999999</c:v>
                      </c:pt>
                      <c:pt idx="557" formatCode="0.00">
                        <c:v>1.1299999999999999</c:v>
                      </c:pt>
                      <c:pt idx="558" formatCode="0.00">
                        <c:v>1.1200000000000001</c:v>
                      </c:pt>
                      <c:pt idx="559" formatCode="0.00">
                        <c:v>1.1299999999999999</c:v>
                      </c:pt>
                      <c:pt idx="560" formatCode="0.00">
                        <c:v>1.1299999999999999</c:v>
                      </c:pt>
                      <c:pt idx="561" formatCode="0.00">
                        <c:v>1.1000000000000001</c:v>
                      </c:pt>
                      <c:pt idx="562" formatCode="0.00">
                        <c:v>1.0900000000000001</c:v>
                      </c:pt>
                      <c:pt idx="563" formatCode="0.00">
                        <c:v>1.0900000000000001</c:v>
                      </c:pt>
                      <c:pt idx="564" formatCode="0.00">
                        <c:v>1.07</c:v>
                      </c:pt>
                      <c:pt idx="565" formatCode="0.00">
                        <c:v>1.07</c:v>
                      </c:pt>
                      <c:pt idx="566" formatCode="0.00">
                        <c:v>1.05</c:v>
                      </c:pt>
                      <c:pt idx="567" formatCode="0.00">
                        <c:v>1.05</c:v>
                      </c:pt>
                      <c:pt idx="568" formatCode="0.00">
                        <c:v>1.07</c:v>
                      </c:pt>
                      <c:pt idx="569" formatCode="0.00">
                        <c:v>1.07</c:v>
                      </c:pt>
                      <c:pt idx="570" formatCode="0.00">
                        <c:v>1.1000000000000001</c:v>
                      </c:pt>
                      <c:pt idx="571" formatCode="0.00">
                        <c:v>1.1200000000000001</c:v>
                      </c:pt>
                      <c:pt idx="572" formatCode="0.00">
                        <c:v>1.17</c:v>
                      </c:pt>
                      <c:pt idx="573" formatCode="0.00">
                        <c:v>1.1499999999999999</c:v>
                      </c:pt>
                      <c:pt idx="574" formatCode="0.00">
                        <c:v>1.1299999999999999</c:v>
                      </c:pt>
                      <c:pt idx="575" formatCode="0.00">
                        <c:v>1.24</c:v>
                      </c:pt>
                      <c:pt idx="576" formatCode="0.00">
                        <c:v>1.66</c:v>
                      </c:pt>
                      <c:pt idx="577" formatCode="0.00">
                        <c:v>2.02</c:v>
                      </c:pt>
                      <c:pt idx="578" formatCode="0.00">
                        <c:v>2.06</c:v>
                      </c:pt>
                      <c:pt idx="579" formatCode="0.00">
                        <c:v>1.92</c:v>
                      </c:pt>
                      <c:pt idx="580" formatCode="0.00">
                        <c:v>1.8</c:v>
                      </c:pt>
                      <c:pt idx="581" formatCode="0.00">
                        <c:v>1.86</c:v>
                      </c:pt>
                      <c:pt idx="582" formatCode="0.00">
                        <c:v>1.86</c:v>
                      </c:pt>
                      <c:pt idx="583" formatCode="0.00">
                        <c:v>1.78</c:v>
                      </c:pt>
                      <c:pt idx="584" formatCode="0.00">
                        <c:v>1.65</c:v>
                      </c:pt>
                      <c:pt idx="585" formatCode="0.00">
                        <c:v>1.58</c:v>
                      </c:pt>
                      <c:pt idx="586" formatCode="0.00">
                        <c:v>1.88</c:v>
                      </c:pt>
                      <c:pt idx="587" formatCode="0.00">
                        <c:v>1.83</c:v>
                      </c:pt>
                      <c:pt idx="588" formatCode="0.00">
                        <c:v>2.08</c:v>
                      </c:pt>
                      <c:pt idx="589" formatCode="0.00">
                        <c:v>2.2000000000000002</c:v>
                      </c:pt>
                      <c:pt idx="590" formatCode="0.00">
                        <c:v>2.2999999999999998</c:v>
                      </c:pt>
                      <c:pt idx="591" formatCode="0.00">
                        <c:v>2.41</c:v>
                      </c:pt>
                      <c:pt idx="592" formatCode="0.00">
                        <c:v>2.5</c:v>
                      </c:pt>
                      <c:pt idx="593" formatCode="0.00">
                        <c:v>2.2999999999999998</c:v>
                      </c:pt>
                      <c:pt idx="594" formatCode="0.00">
                        <c:v>1.9</c:v>
                      </c:pt>
                      <c:pt idx="595" formatCode="0.00">
                        <c:v>1.8</c:v>
                      </c:pt>
                      <c:pt idx="596" formatCode="0.00">
                        <c:v>1.9</c:v>
                      </c:pt>
                      <c:pt idx="597" formatCode="0.00">
                        <c:v>1.8</c:v>
                      </c:pt>
                      <c:pt idx="598" formatCode="0.00">
                        <c:v>1.64</c:v>
                      </c:pt>
                      <c:pt idx="599" formatCode="0.00">
                        <c:v>1.56</c:v>
                      </c:pt>
                      <c:pt idx="600" formatCode="0.00">
                        <c:v>1.5</c:v>
                      </c:pt>
                      <c:pt idx="668" formatCode="0.00">
                        <c:v>2.12</c:v>
                      </c:pt>
                      <c:pt idx="669" formatCode="0.00">
                        <c:v>2.12</c:v>
                      </c:pt>
                      <c:pt idx="670" formatCode="0.00">
                        <c:v>2.2000000000000002</c:v>
                      </c:pt>
                      <c:pt idx="671" formatCode="0.00">
                        <c:v>2.34</c:v>
                      </c:pt>
                      <c:pt idx="672" formatCode="0.00">
                        <c:v>2.4500000000000002</c:v>
                      </c:pt>
                      <c:pt idx="673" formatCode="0.00">
                        <c:v>2.56</c:v>
                      </c:pt>
                      <c:pt idx="674" formatCode="0.00">
                        <c:v>2.7</c:v>
                      </c:pt>
                      <c:pt idx="675" formatCode="0.00">
                        <c:v>2.7</c:v>
                      </c:pt>
                      <c:pt idx="676" formatCode="0.00">
                        <c:v>2.48</c:v>
                      </c:pt>
                      <c:pt idx="677" formatCode="0.00">
                        <c:v>2.2599999999999998</c:v>
                      </c:pt>
                      <c:pt idx="678" formatCode="0.00">
                        <c:v>2</c:v>
                      </c:pt>
                      <c:pt idx="679" formatCode="0.00">
                        <c:v>1.95</c:v>
                      </c:pt>
                      <c:pt idx="680" formatCode="0.00">
                        <c:v>1.9</c:v>
                      </c:pt>
                      <c:pt idx="681" formatCode="0.00">
                        <c:v>1.88</c:v>
                      </c:pt>
                      <c:pt idx="682" formatCode="0.00">
                        <c:v>1.84</c:v>
                      </c:pt>
                      <c:pt idx="683" formatCode="0.00">
                        <c:v>1.72</c:v>
                      </c:pt>
                      <c:pt idx="684" formatCode="0.00">
                        <c:v>1.66</c:v>
                      </c:pt>
                      <c:pt idx="685" formatCode="0.00">
                        <c:v>1.65</c:v>
                      </c:pt>
                      <c:pt idx="686" formatCode="0.00">
                        <c:v>1.68</c:v>
                      </c:pt>
                      <c:pt idx="687" formatCode="0.00">
                        <c:v>1.62</c:v>
                      </c:pt>
                      <c:pt idx="688" formatCode="0.00">
                        <c:v>1.69</c:v>
                      </c:pt>
                      <c:pt idx="689" formatCode="0.00">
                        <c:v>1.79</c:v>
                      </c:pt>
                      <c:pt idx="690" formatCode="0.00">
                        <c:v>1.92</c:v>
                      </c:pt>
                      <c:pt idx="691" formatCode="0.00">
                        <c:v>1.88</c:v>
                      </c:pt>
                      <c:pt idx="692" formatCode="0.00">
                        <c:v>1.88</c:v>
                      </c:pt>
                      <c:pt idx="693" formatCode="0.00">
                        <c:v>2.08</c:v>
                      </c:pt>
                      <c:pt idx="694" formatCode="0.00">
                        <c:v>2.04</c:v>
                      </c:pt>
                      <c:pt idx="695" formatCode="0.00">
                        <c:v>1.9</c:v>
                      </c:pt>
                      <c:pt idx="696" formatCode="0.00">
                        <c:v>1.77</c:v>
                      </c:pt>
                      <c:pt idx="697" formatCode="0.00">
                        <c:v>1.79</c:v>
                      </c:pt>
                      <c:pt idx="698" formatCode="0.00">
                        <c:v>1.84</c:v>
                      </c:pt>
                      <c:pt idx="699" formatCode="0.00">
                        <c:v>1.74</c:v>
                      </c:pt>
                      <c:pt idx="700" formatCode="0.00">
                        <c:v>1.68</c:v>
                      </c:pt>
                      <c:pt idx="701" formatCode="0.00">
                        <c:v>1.6</c:v>
                      </c:pt>
                      <c:pt idx="702" formatCode="0.00">
                        <c:v>1.54</c:v>
                      </c:pt>
                      <c:pt idx="703" formatCode="0.00">
                        <c:v>1.5</c:v>
                      </c:pt>
                      <c:pt idx="704" formatCode="0.00">
                        <c:v>1.72</c:v>
                      </c:pt>
                      <c:pt idx="705" formatCode="0.00">
                        <c:v>1.46</c:v>
                      </c:pt>
                      <c:pt idx="706" formatCode="0.00">
                        <c:v>1.5</c:v>
                      </c:pt>
                      <c:pt idx="707" formatCode="0.00">
                        <c:v>1.46</c:v>
                      </c:pt>
                      <c:pt idx="708" formatCode="0.00">
                        <c:v>1.64</c:v>
                      </c:pt>
                      <c:pt idx="709" formatCode="0.00">
                        <c:v>2.08</c:v>
                      </c:pt>
                      <c:pt idx="710" formatCode="0.00">
                        <c:v>2.36</c:v>
                      </c:pt>
                      <c:pt idx="711" formatCode="0.00">
                        <c:v>2.2799999999999998</c:v>
                      </c:pt>
                      <c:pt idx="712" formatCode="0.00">
                        <c:v>2.2000000000000002</c:v>
                      </c:pt>
                      <c:pt idx="713" formatCode="0.00">
                        <c:v>2.2200000000000002</c:v>
                      </c:pt>
                      <c:pt idx="714" formatCode="0.00">
                        <c:v>2.35</c:v>
                      </c:pt>
                      <c:pt idx="715" formatCode="0.00">
                        <c:v>2.3199999999999998</c:v>
                      </c:pt>
                      <c:pt idx="716" formatCode="0.00">
                        <c:v>2.2799999999999998</c:v>
                      </c:pt>
                      <c:pt idx="717" formatCode="0.00">
                        <c:v>2.2000000000000002</c:v>
                      </c:pt>
                      <c:pt idx="718" formatCode="0.00">
                        <c:v>2.12</c:v>
                      </c:pt>
                      <c:pt idx="719" formatCode="0.00">
                        <c:v>2.08</c:v>
                      </c:pt>
                      <c:pt idx="720" formatCode="0.00">
                        <c:v>2</c:v>
                      </c:pt>
                      <c:pt idx="721" formatCode="0.00">
                        <c:v>2.04</c:v>
                      </c:pt>
                      <c:pt idx="722" formatCode="0.00">
                        <c:v>2.25</c:v>
                      </c:pt>
                      <c:pt idx="723" formatCode="0.00">
                        <c:v>2.2999999999999998</c:v>
                      </c:pt>
                      <c:pt idx="724" formatCode="0.00">
                        <c:v>2.34</c:v>
                      </c:pt>
                      <c:pt idx="725" formatCode="0.00">
                        <c:v>2.46</c:v>
                      </c:pt>
                      <c:pt idx="726" formatCode="0.00">
                        <c:v>2.67</c:v>
                      </c:pt>
                      <c:pt idx="727" formatCode="0.00">
                        <c:v>2.87</c:v>
                      </c:pt>
                      <c:pt idx="728" formatCode="0.00">
                        <c:v>3.15</c:v>
                      </c:pt>
                      <c:pt idx="729" formatCode="0.00">
                        <c:v>3.08</c:v>
                      </c:pt>
                      <c:pt idx="730" formatCode="0.00">
                        <c:v>2.93</c:v>
                      </c:pt>
                      <c:pt idx="731" formatCode="0.00">
                        <c:v>2.81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0207-4427-8F15-19559700037F}"/>
                  </c:ext>
                </c:extLst>
              </c15:ser>
            </c15:filteredLineSeries>
          </c:ext>
        </c:extLst>
      </c:lineChart>
      <c:dateAx>
        <c:axId val="314482696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Título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314483088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314483088"/>
        <c:scaling>
          <c:orientation val="minMax"/>
          <c:max val="10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314482696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15:59.601" idx="2">
    <p:pos x="10" y="10"/>
    <p:text>La MJO transita hacia una fase subsidente los primeros 10 dias y luego llegara una fase convectiva que predominara el resto del mes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19:02.905" idx="5">
    <p:pos x="10" y="10"/>
    <p:text>los vientos en 850 hPa oscilan, al oriente de la cuenca, entre valores oestes, asociados con el calentamiento en superficie, y tenues del este. La parte media de la cuenca registra ultimamente valores cercanos a los climatologicos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22:09.256" idx="7">
    <p:pos x="10" y="10"/>
    <p:text>izq. proyeccion del modelo CFS para la TSM. la derecha es una proyeccion del centro australiano.</p:text>
    <p:extLst>
      <p:ext uri="{C676402C-5697-4E1C-873F-D02D1690AC5C}">
        <p15:threadingInfo xmlns:p15="http://schemas.microsoft.com/office/powerpoint/2012/main" timeZoneBias="300"/>
      </p:ext>
    </p:extLst>
  </p:cm>
</p:cmLst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0.39843</cdr:x>
      <cdr:y>0.59668</cdr:y>
    </cdr:from>
    <cdr:to>
      <cdr:x>0.68958</cdr:x>
      <cdr:y>0.7018</cdr:y>
    </cdr:to>
    <cdr:grpSp>
      <cdr:nvGrpSpPr>
        <cdr:cNvPr id="4" name="Grupo 3">
          <a:extLst xmlns:a="http://schemas.openxmlformats.org/drawingml/2006/main">
            <a:ext uri="{FF2B5EF4-FFF2-40B4-BE49-F238E27FC236}">
              <a16:creationId xmlns:a16="http://schemas.microsoft.com/office/drawing/2014/main" id="{A6A4E13C-2755-4092-A990-9756381EBCD1}"/>
            </a:ext>
          </a:extLst>
        </cdr:cNvPr>
        <cdr:cNvGrpSpPr/>
      </cdr:nvGrpSpPr>
      <cdr:grpSpPr>
        <a:xfrm xmlns:a="http://schemas.openxmlformats.org/drawingml/2006/main">
          <a:off x="3585870" y="3222072"/>
          <a:ext cx="2620350" cy="567648"/>
          <a:chOff x="1490400" y="2874690"/>
          <a:chExt cx="2620350" cy="567648"/>
        </a:xfrm>
      </cdr:grpSpPr>
      <cdr:sp macro="" textlink="">
        <cdr:nvSpPr>
          <cdr:cNvPr id="3" name="CuadroTexto 1"/>
          <cdr:cNvSpPr txBox="1"/>
        </cdr:nvSpPr>
        <cdr:spPr>
          <a:xfrm xmlns:a="http://schemas.openxmlformats.org/drawingml/2006/main">
            <a:off x="2230920" y="2874690"/>
            <a:ext cx="1879830" cy="41196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lIns="0" tIns="0" rIns="0" bIns="0" rtlCol="0" anchor="ctr" anchorCtr="1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CO" sz="1600" b="1">
                <a:solidFill>
                  <a:schemeClr val="accent6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DÉFICIT</a:t>
            </a:r>
          </a:p>
          <a:p xmlns:a="http://schemas.openxmlformats.org/drawingml/2006/main">
            <a:pPr algn="ctr"/>
            <a:r>
              <a:rPr lang="es-CO" sz="1200" b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(Lluvias</a:t>
            </a:r>
            <a:r>
              <a:rPr lang="es-CO" sz="1200" b="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por Debajo de lo Normal)</a:t>
            </a:r>
            <a:endParaRPr lang="es-CO" sz="1200" b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cdr:txBody>
      </cdr:sp>
      <cdr:pic>
        <cdr:nvPicPr>
          <cdr:cNvPr id="5" name="Imagen 4">
            <a:extLst xmlns:a="http://schemas.openxmlformats.org/drawingml/2006/main">
              <a:ext uri="{FF2B5EF4-FFF2-40B4-BE49-F238E27FC236}">
                <a16:creationId xmlns:a16="http://schemas.microsoft.com/office/drawing/2014/main" id="{AE548CBA-6D06-4288-9E91-DE00ED4F0157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490400" y="2902338"/>
            <a:ext cx="666900" cy="540000"/>
          </a:xfrm>
          <a:prstGeom xmlns:a="http://schemas.openxmlformats.org/drawingml/2006/main" prst="rect">
            <a:avLst/>
          </a:prstGeom>
        </cdr:spPr>
      </cdr:pic>
    </cdr:grpSp>
  </cdr:relSizeAnchor>
  <cdr:relSizeAnchor xmlns:cdr="http://schemas.openxmlformats.org/drawingml/2006/chartDrawing">
    <cdr:from>
      <cdr:x>0.66326</cdr:x>
      <cdr:y>0.08715</cdr:y>
    </cdr:from>
    <cdr:to>
      <cdr:x>0.95384</cdr:x>
      <cdr:y>0.18715</cdr:y>
    </cdr:to>
    <cdr:grpSp>
      <cdr:nvGrpSpPr>
        <cdr:cNvPr id="8" name="Grupo 7">
          <a:extLst xmlns:a="http://schemas.openxmlformats.org/drawingml/2006/main">
            <a:ext uri="{FF2B5EF4-FFF2-40B4-BE49-F238E27FC236}">
              <a16:creationId xmlns:a16="http://schemas.microsoft.com/office/drawing/2014/main" id="{A1631FB8-9260-4B3B-971B-E1326496F385}"/>
            </a:ext>
          </a:extLst>
        </cdr:cNvPr>
        <cdr:cNvGrpSpPr/>
      </cdr:nvGrpSpPr>
      <cdr:grpSpPr>
        <a:xfrm xmlns:a="http://schemas.openxmlformats.org/drawingml/2006/main">
          <a:off x="5969340" y="470610"/>
          <a:ext cx="2615220" cy="540000"/>
          <a:chOff x="5453820" y="526662"/>
          <a:chExt cx="2615224" cy="540000"/>
        </a:xfrm>
      </cdr:grpSpPr>
      <cdr:sp macro="" textlink="">
        <cdr:nvSpPr>
          <cdr:cNvPr id="2" name="CuadroTexto 1"/>
          <cdr:cNvSpPr txBox="1"/>
        </cdr:nvSpPr>
        <cdr:spPr>
          <a:xfrm xmlns:a="http://schemas.openxmlformats.org/drawingml/2006/main">
            <a:off x="5453820" y="595242"/>
            <a:ext cx="1900710" cy="41196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horzOverflow="clip" wrap="none" lIns="0" tIns="0" rIns="0" bIns="0" rtlCol="0" anchor="ctr" anchorCtr="1">
            <a:spAutoFit/>
          </a:bodyPr>
          <a:lstStyle xmlns:a="http://schemas.openxmlformats.org/drawingml/2006/main"/>
          <a:p xmlns:a="http://schemas.openxmlformats.org/drawingml/2006/main">
            <a:pPr algn="ctr"/>
            <a:r>
              <a:rPr lang="es-CO" sz="1600" b="1">
                <a:solidFill>
                  <a:schemeClr val="accent1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EXCESO</a:t>
            </a:r>
          </a:p>
          <a:p xmlns:a="http://schemas.openxmlformats.org/drawingml/2006/main">
            <a:pPr algn="ctr"/>
            <a:r>
              <a:rPr lang="es-CO" sz="1200" b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(Lluvias</a:t>
            </a:r>
            <a:r>
              <a:rPr lang="es-CO" sz="1200" b="0" baseline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por Encima de lo Normal)</a:t>
            </a:r>
            <a:endParaRPr lang="es-CO" sz="1200" b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cdr:txBody>
      </cdr:sp>
      <cdr:pic>
        <cdr:nvPicPr>
          <cdr:cNvPr id="6" name="Imagen 5">
            <a:extLst xmlns:a="http://schemas.openxmlformats.org/drawingml/2006/main">
              <a:ext uri="{FF2B5EF4-FFF2-40B4-BE49-F238E27FC236}">
                <a16:creationId xmlns:a16="http://schemas.microsoft.com/office/drawing/2014/main" id="{5AC83DE8-9307-4830-A6B4-FCA73DDA5AEA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7451914" y="526662"/>
            <a:ext cx="617130" cy="540000"/>
          </a:xfrm>
          <a:prstGeom xmlns:a="http://schemas.openxmlformats.org/drawingml/2006/main" prst="rect">
            <a:avLst/>
          </a:prstGeom>
        </cdr:spPr>
      </cdr:pic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0.18869</cdr:x>
      <cdr:y>0.10923</cdr:y>
    </cdr:from>
    <cdr:to>
      <cdr:x>0.48222</cdr:x>
      <cdr:y>0.24923</cdr:y>
    </cdr:to>
    <cdr:grpSp>
      <cdr:nvGrpSpPr>
        <cdr:cNvPr id="2" name="Grupo 1">
          <a:extLst xmlns:a="http://schemas.openxmlformats.org/drawingml/2006/main">
            <a:ext uri="{FF2B5EF4-FFF2-40B4-BE49-F238E27FC236}">
              <a16:creationId xmlns:a16="http://schemas.microsoft.com/office/drawing/2014/main" id="{741EFA29-9CE3-472F-AF39-4C7CBB791E7F}"/>
            </a:ext>
          </a:extLst>
        </cdr:cNvPr>
        <cdr:cNvGrpSpPr/>
      </cdr:nvGrpSpPr>
      <cdr:grpSpPr>
        <a:xfrm xmlns:a="http://schemas.openxmlformats.org/drawingml/2006/main">
          <a:off x="1698210" y="589842"/>
          <a:ext cx="2641770" cy="756000"/>
          <a:chOff x="0" y="0"/>
          <a:chExt cx="2641857" cy="630000"/>
        </a:xfrm>
      </cdr:grpSpPr>
      <cdr:pic>
        <cdr:nvPicPr>
          <cdr:cNvPr id="3" name="Imagen 2">
            <a:extLst xmlns:a="http://schemas.openxmlformats.org/drawingml/2006/main">
              <a:ext uri="{FF2B5EF4-FFF2-40B4-BE49-F238E27FC236}">
                <a16:creationId xmlns:a16="http://schemas.microsoft.com/office/drawing/2014/main" id="{B21882BD-257A-4D8F-A258-28DBE5786432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0" y="0"/>
            <a:ext cx="740767" cy="630000"/>
          </a:xfrm>
          <a:prstGeom xmlns:a="http://schemas.openxmlformats.org/drawingml/2006/main" prst="rect">
            <a:avLst/>
          </a:prstGeom>
        </cdr:spPr>
      </cdr:pic>
      <cdr:sp macro="" textlink="">
        <cdr:nvSpPr>
          <cdr:cNvPr id="4" name="CuadroTexto 2"/>
          <cdr:cNvSpPr txBox="1"/>
        </cdr:nvSpPr>
        <cdr:spPr>
          <a:xfrm xmlns:a="http://schemas.openxmlformats.org/drawingml/2006/main">
            <a:off x="481857" y="89648"/>
            <a:ext cx="2160000" cy="41196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lIns="0" tIns="0" rIns="0" bIns="0" rtlCol="0" anchor="ctr" anchorCtr="1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CO" sz="1400" b="1"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TEMPERATURA</a:t>
            </a:r>
            <a:r>
              <a:rPr lang="es-CO" sz="1400" b="1" baseline="0"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 MÁXIMA</a:t>
            </a:r>
            <a:endParaRPr lang="es-CO" sz="1400" b="1"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  <a:p xmlns:a="http://schemas.openxmlformats.org/drawingml/2006/main">
            <a:pPr algn="ctr"/>
            <a:r>
              <a:rPr lang="es-CO" sz="1200" b="0" baseline="0">
                <a:solidFill>
                  <a:schemeClr val="accent2"/>
                </a:solidFill>
                <a:latin typeface="Arial Narrow" panose="020B0606020202030204" pitchFamily="34" charset="0"/>
              </a:rPr>
              <a:t>por Encima de lo Normal</a:t>
            </a:r>
            <a:endParaRPr lang="es-CO" sz="1200" b="0">
              <a:solidFill>
                <a:schemeClr val="accent2"/>
              </a:solidFill>
              <a:latin typeface="Arial Narrow" panose="020B0606020202030204" pitchFamily="34" charset="0"/>
            </a:endParaRPr>
          </a:p>
        </cdr:txBody>
      </cdr:sp>
    </cdr:grpSp>
  </cdr:relSizeAnchor>
  <cdr:relSizeAnchor xmlns:cdr="http://schemas.openxmlformats.org/drawingml/2006/chartDrawing">
    <cdr:from>
      <cdr:x>0.46562</cdr:x>
      <cdr:y>0.57158</cdr:y>
    </cdr:from>
    <cdr:to>
      <cdr:x>0.799</cdr:x>
      <cdr:y>0.71958</cdr:y>
    </cdr:to>
    <cdr:grpSp>
      <cdr:nvGrpSpPr>
        <cdr:cNvPr id="5" name="Grupo 4">
          <a:extLst xmlns:a="http://schemas.openxmlformats.org/drawingml/2006/main">
            <a:ext uri="{FF2B5EF4-FFF2-40B4-BE49-F238E27FC236}">
              <a16:creationId xmlns:a16="http://schemas.microsoft.com/office/drawing/2014/main" id="{4C6C3832-AD8B-4880-8632-F147E85ED66D}"/>
            </a:ext>
          </a:extLst>
        </cdr:cNvPr>
        <cdr:cNvGrpSpPr/>
      </cdr:nvGrpSpPr>
      <cdr:grpSpPr>
        <a:xfrm xmlns:a="http://schemas.openxmlformats.org/drawingml/2006/main">
          <a:off x="4190580" y="3086532"/>
          <a:ext cx="3000420" cy="799200"/>
          <a:chOff x="0" y="0"/>
          <a:chExt cx="3000441" cy="666000"/>
        </a:xfrm>
      </cdr:grpSpPr>
      <cdr:pic>
        <cdr:nvPicPr>
          <cdr:cNvPr id="6" name="Imagen 5">
            <a:extLst xmlns:a="http://schemas.openxmlformats.org/drawingml/2006/main">
              <a:ext uri="{FF2B5EF4-FFF2-40B4-BE49-F238E27FC236}">
                <a16:creationId xmlns:a16="http://schemas.microsoft.com/office/drawing/2014/main" id="{D0D0277F-D7AF-4B8B-AF31-D44D43FE4797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0" y="0"/>
            <a:ext cx="1068930" cy="666000"/>
          </a:xfrm>
          <a:prstGeom xmlns:a="http://schemas.openxmlformats.org/drawingml/2006/main" prst="rect">
            <a:avLst/>
          </a:prstGeom>
        </cdr:spPr>
      </cdr:pic>
      <cdr:sp macro="" textlink="">
        <cdr:nvSpPr>
          <cdr:cNvPr id="7" name="CuadroTexto 2"/>
          <cdr:cNvSpPr txBox="1"/>
        </cdr:nvSpPr>
        <cdr:spPr>
          <a:xfrm xmlns:a="http://schemas.openxmlformats.org/drawingml/2006/main">
            <a:off x="840441" y="100854"/>
            <a:ext cx="2160000" cy="41196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lIns="0" tIns="0" rIns="0" bIns="0" rtlCol="0" anchor="ctr" anchorCtr="1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CO" sz="1400" b="1">
                <a:solidFill>
                  <a:schemeClr val="accent5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TEMPERATURA</a:t>
            </a:r>
            <a:r>
              <a:rPr lang="es-CO" sz="1400" b="1" baseline="0">
                <a:solidFill>
                  <a:schemeClr val="accent5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 MÁXIMA</a:t>
            </a:r>
            <a:endParaRPr lang="es-CO" sz="1400" b="1">
              <a:solidFill>
                <a:schemeClr val="accent5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  <a:p xmlns:a="http://schemas.openxmlformats.org/drawingml/2006/main">
            <a:pPr algn="ctr"/>
            <a:r>
              <a:rPr lang="es-CO" sz="1200" b="0" baseline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por Debajo de lo Normal</a:t>
            </a:r>
            <a:endParaRPr lang="es-CO" sz="1200" b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ABAD2-B168-4778-95F9-D7A4E74F4A8B}" type="datetimeFigureOut">
              <a:rPr lang="es-CO" smtClean="0"/>
              <a:pPr/>
              <a:t>3/08/2017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9F4C-7723-4B29-BD7E-30179B25A24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67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oaa.gov/products/analysis_monitoring/lanina/enso_evolution-status-fcsts-web.pp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ri.columbia.edu/our-expertise/climate/forecasts/enso/current/?enso_tab=enso-sst_table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2 Marcador de notas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dirty="0">
              <a:latin typeface="Calibri" pitchFamily="34" charset="0"/>
            </a:endParaRPr>
          </a:p>
        </p:txBody>
      </p:sp>
      <p:sp>
        <p:nvSpPr>
          <p:cNvPr id="26628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80E1981-7FF5-4B63-AE0D-CD783BDD5334}" type="slidenum">
              <a:rPr lang="es-CO" sz="1200">
                <a:solidFill>
                  <a:srgbClr val="000000"/>
                </a:solidFill>
                <a:latin typeface="Calibri" pitchFamily="34" charset="0"/>
              </a:rPr>
              <a:pPr algn="r"/>
              <a:t>1</a:t>
            </a:fld>
            <a:endParaRPr lang="es-CO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00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Gráfica Derecha:</a:t>
            </a:r>
          </a:p>
          <a:p>
            <a:pPr eaLnBrk="1"/>
            <a:r>
              <a:rPr lang="es-ES" altLang="es-CO" dirty="0">
                <a:latin typeface="Calibri" pitchFamily="34" charset="0"/>
              </a:rPr>
              <a:t>http://www.cpc.noaa.gov/products/precip/CWlink/MJO/enso.shtml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CO" dirty="0">
                <a:latin typeface="Calibri" pitchFamily="34" charset="0"/>
              </a:rPr>
              <a:t>En:</a:t>
            </a:r>
            <a:r>
              <a:rPr lang="es-ES" altLang="es-CO" baseline="0" dirty="0">
                <a:latin typeface="Calibri" pitchFamily="34" charset="0"/>
              </a:rPr>
              <a:t> </a:t>
            </a:r>
            <a:r>
              <a:rPr lang="es-C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</a:t>
            </a:r>
            <a:r>
              <a:rPr lang="es-C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C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Discussions</a:t>
            </a:r>
            <a:r>
              <a:rPr lang="es-C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C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descargar la presentación EN POWER POINT (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Weekly ENSO Evolution, Status, and Prediction Presentation (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powerpoint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)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imagen se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encuentra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0150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r>
              <a:rPr lang="es-CO" dirty="0"/>
              <a:t>Imagen</a:t>
            </a:r>
            <a:r>
              <a:rPr lang="es-CO" baseline="0" dirty="0"/>
              <a:t> Superior: https://www.ecmwf.int/en/forecasts/charts/catalogue/seasonal_charts_public_ecmwf_sst?time=2017060100,2904,2017093000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0252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r>
              <a:rPr lang="es-CO" dirty="0"/>
              <a:t>Oficina de Pronósticos</a:t>
            </a:r>
            <a:r>
              <a:rPr lang="es-CO" baseline="0" dirty="0"/>
              <a:t> y Alertas (Clúster Jerárquico). JB.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6347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Mapa</a:t>
            </a:r>
            <a:r>
              <a:rPr lang="es-CO" baseline="0" dirty="0"/>
              <a:t> Anomalía Mes Actual (hasta el máximo día).</a:t>
            </a:r>
          </a:p>
          <a:p>
            <a:endParaRPr lang="es-CO" baseline="0" dirty="0"/>
          </a:p>
          <a:p>
            <a:r>
              <a:rPr lang="es-CO" baseline="0" dirty="0"/>
              <a:t>Mapas de anomalías que corresponden al resultado del clúster jerárquico. Mapas en:</a:t>
            </a:r>
          </a:p>
          <a:p>
            <a:endParaRPr lang="es-CO" baseline="0" dirty="0"/>
          </a:p>
          <a:p>
            <a:r>
              <a:rPr lang="es-CO" dirty="0"/>
              <a:t>http://www.ideam.gov.co/web/tiempo-y-clima/anomalia-de-la-precipitacion-mensual-por-ano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9391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http://iri.columbia.edu/our-expertise/climate/forecasts/enso/current/?enso_tab=enso-sst_table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6183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r>
              <a:rPr lang="es-CO" dirty="0"/>
              <a:t>Modificar</a:t>
            </a:r>
            <a:r>
              <a:rPr lang="es-CO" baseline="0" dirty="0"/>
              <a:t> los meses de los círculos negros (los meses corresponden a los productos de la página)</a:t>
            </a:r>
            <a:endParaRPr lang="es-CO" dirty="0"/>
          </a:p>
          <a:p>
            <a:r>
              <a:rPr lang="es-CO" dirty="0"/>
              <a:t>Imágenes Izquierda: http://www.bom.gov.au/climate/model-summary/#tabs=Pacific-Ocean</a:t>
            </a:r>
          </a:p>
          <a:p>
            <a:endParaRPr lang="es-CO" dirty="0"/>
          </a:p>
          <a:p>
            <a:r>
              <a:rPr lang="es-CO" dirty="0"/>
              <a:t>Imagen Derecha:</a:t>
            </a:r>
            <a:r>
              <a:rPr lang="es-CO" baseline="0" dirty="0"/>
              <a:t> http://www.bom.gov.au/climate/model-summary/#tabs=POAMA (Verificar NINO34)</a:t>
            </a:r>
          </a:p>
          <a:p>
            <a:endParaRPr lang="es-CO" baseline="0" dirty="0"/>
          </a:p>
          <a:p>
            <a:r>
              <a:rPr lang="es-CO" baseline="0" dirty="0"/>
              <a:t>Tabla: http://www.bom.gov.au/climate/model-summary/#tabs=POAMA (Recortar toda la tabla)</a:t>
            </a: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6656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Imagen</a:t>
            </a:r>
            <a:r>
              <a:rPr lang="es-CO" baseline="0" dirty="0"/>
              <a:t> Superior (Recortar Título): https://www.ecmwf.int/en/forecasts/charts/catalogue/seasonal_charts_public_ecmwf_sst?time=2017060100,2904,2017093000</a:t>
            </a: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5830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endParaRPr lang="es-CO" dirty="0"/>
          </a:p>
          <a:p>
            <a:r>
              <a:rPr lang="es-CO" dirty="0"/>
              <a:t>Enlace:</a:t>
            </a:r>
            <a:r>
              <a:rPr lang="es-CO" baseline="0" dirty="0"/>
              <a:t> http://iri.columbia.edu/our-expertise/climate/forecasts/seasonal-climate-forecasts/</a:t>
            </a:r>
          </a:p>
          <a:p>
            <a:endParaRPr lang="es-CO" baseline="0" dirty="0"/>
          </a:p>
          <a:p>
            <a:r>
              <a:rPr lang="es-CO" baseline="0" dirty="0"/>
              <a:t>Escoger en:</a:t>
            </a:r>
          </a:p>
          <a:p>
            <a:r>
              <a:rPr lang="es-CO" baseline="0" dirty="0" err="1"/>
              <a:t>Region</a:t>
            </a:r>
            <a:r>
              <a:rPr lang="es-CO" baseline="0" dirty="0"/>
              <a:t>: South </a:t>
            </a:r>
            <a:r>
              <a:rPr lang="es-CO" baseline="0" dirty="0" err="1"/>
              <a:t>America</a:t>
            </a:r>
            <a:endParaRPr lang="es-CO" baseline="0" dirty="0"/>
          </a:p>
          <a:p>
            <a:r>
              <a:rPr lang="es-CO" baseline="0" dirty="0"/>
              <a:t>Leads: Trimestre actual y siguiente.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5468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r>
              <a:rPr lang="es-CO" dirty="0"/>
              <a:t>(Recortar</a:t>
            </a:r>
            <a:r>
              <a:rPr lang="es-CO" baseline="0" dirty="0"/>
              <a:t> el Título)(Escoger trimestre actual y siguiente).</a:t>
            </a:r>
            <a:endParaRPr lang="es-CO" dirty="0"/>
          </a:p>
          <a:p>
            <a:r>
              <a:rPr lang="es-CO" dirty="0"/>
              <a:t>https://www.ecmwf.int/en/forecasts/charts/catalogue/seasonal_charts_public_ecmwf_precipitation?time=2017060100,3648,2017103100&amp;area=South%20America&amp;forecast_type_and_skill_measures=ensemble%20mean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9469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FF0000"/>
                </a:solidFill>
              </a:rPr>
              <a:t>*Mensual*</a:t>
            </a:r>
          </a:p>
          <a:p>
            <a:endParaRPr lang="es-CO" dirty="0"/>
          </a:p>
          <a:p>
            <a:r>
              <a:rPr lang="es-CO" dirty="0"/>
              <a:t>Mapa</a:t>
            </a:r>
            <a:r>
              <a:rPr lang="es-CO" baseline="0" dirty="0"/>
              <a:t> Colombia: Hacer zoom en el mapa de Suramérica y Recortar Colombia</a:t>
            </a:r>
            <a:endParaRPr lang="es-CO" dirty="0"/>
          </a:p>
          <a:p>
            <a:endParaRPr lang="es-CO" dirty="0"/>
          </a:p>
          <a:p>
            <a:r>
              <a:rPr lang="es-CO" dirty="0"/>
              <a:t>http://clima1.cptec.inpe.br/gpc/pt</a:t>
            </a:r>
          </a:p>
          <a:p>
            <a:endParaRPr lang="es-CO" dirty="0"/>
          </a:p>
          <a:p>
            <a:r>
              <a:rPr lang="es-CO" dirty="0"/>
              <a:t>En </a:t>
            </a:r>
            <a:r>
              <a:rPr lang="es-CO" dirty="0" err="1"/>
              <a:t>Model</a:t>
            </a:r>
            <a:r>
              <a:rPr lang="es-CO" dirty="0"/>
              <a:t>: se escoge Eta.</a:t>
            </a:r>
          </a:p>
          <a:p>
            <a:r>
              <a:rPr lang="es-CO" dirty="0"/>
              <a:t>En</a:t>
            </a:r>
            <a:r>
              <a:rPr lang="es-CO" baseline="0" dirty="0"/>
              <a:t> </a:t>
            </a:r>
            <a:r>
              <a:rPr lang="es-CO" baseline="0" dirty="0" err="1"/>
              <a:t>Region</a:t>
            </a:r>
            <a:r>
              <a:rPr lang="es-CO" baseline="0" dirty="0"/>
              <a:t>: South </a:t>
            </a:r>
            <a:r>
              <a:rPr lang="es-CO" baseline="0" dirty="0" err="1"/>
              <a:t>America</a:t>
            </a:r>
            <a:r>
              <a:rPr lang="es-CO" baseline="0" dirty="0"/>
              <a:t>.</a:t>
            </a: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13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2 Marcador de notas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dirty="0">
              <a:latin typeface="Calibri" pitchFamily="34" charset="0"/>
            </a:endParaRPr>
          </a:p>
        </p:txBody>
      </p:sp>
      <p:sp>
        <p:nvSpPr>
          <p:cNvPr id="26628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80E1981-7FF5-4B63-AE0D-CD783BDD5334}" type="slidenum">
              <a:rPr lang="es-CO" sz="1200">
                <a:solidFill>
                  <a:srgbClr val="000000"/>
                </a:solidFill>
                <a:latin typeface="Calibri" pitchFamily="34" charset="0"/>
              </a:rPr>
              <a:pPr algn="r"/>
              <a:t>2</a:t>
            </a:fld>
            <a:endParaRPr lang="es-CO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0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6245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7386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*No actualizar hasta la</a:t>
            </a:r>
            <a:r>
              <a:rPr lang="es-CO" baseline="0" dirty="0"/>
              <a:t> entrega de Franklyn (con nuevo nivel)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9609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Consenso</a:t>
            </a:r>
            <a:r>
              <a:rPr lang="es-CO" baseline="0" dirty="0"/>
              <a:t> Quincenal:</a:t>
            </a:r>
          </a:p>
          <a:p>
            <a:r>
              <a:rPr lang="es-CO" baseline="0" dirty="0"/>
              <a:t> M:\SUBDIR_METEOROLOGIA\Compartida\1.PRODUCTO\--- MAPAS METEOROLOGIA ---\CONSENSO - Predicción </a:t>
            </a:r>
            <a:r>
              <a:rPr lang="es-CO" baseline="0" dirty="0" err="1"/>
              <a:t>Climatica</a:t>
            </a:r>
            <a:r>
              <a:rPr lang="es-CO" baseline="0" dirty="0"/>
              <a:t> Mensual\Quincenal</a:t>
            </a:r>
          </a:p>
          <a:p>
            <a:endParaRPr lang="es-CO" baseline="0" dirty="0"/>
          </a:p>
          <a:p>
            <a:r>
              <a:rPr lang="es-CO" baseline="0" dirty="0"/>
              <a:t>Consenso Inicial:</a:t>
            </a:r>
          </a:p>
          <a:p>
            <a:r>
              <a:rPr lang="es-CO" dirty="0"/>
              <a:t>M:\SUBDIR_METEOROLOGIA\Compartida\1.PRODUCTO\--- MAPAS METEOROLOGIA ---\CONSENSO - Predicción </a:t>
            </a:r>
            <a:r>
              <a:rPr lang="es-CO" dirty="0" err="1"/>
              <a:t>Climatica</a:t>
            </a:r>
            <a:r>
              <a:rPr lang="es-CO" dirty="0"/>
              <a:t> Mensual\Mensual\2017</a:t>
            </a:r>
          </a:p>
          <a:p>
            <a:endParaRPr lang="es-CO" dirty="0"/>
          </a:p>
          <a:p>
            <a:r>
              <a:rPr lang="es-CO" dirty="0"/>
              <a:t>Análogo Promedio:</a:t>
            </a:r>
          </a:p>
          <a:p>
            <a:r>
              <a:rPr lang="es-CO" dirty="0"/>
              <a:t>M:\SUBDIR_METEOROLOGIA\Compartida\1.PRODUCTO\--- MAPAS METEOROLOGIA ---\ANOMALÍA – Análogos</a:t>
            </a:r>
          </a:p>
          <a:p>
            <a:endParaRPr lang="es-CO" dirty="0"/>
          </a:p>
          <a:p>
            <a:r>
              <a:rPr lang="es-CO" dirty="0"/>
              <a:t>Anomalías:</a:t>
            </a:r>
            <a:r>
              <a:rPr lang="es-CO" baseline="0" dirty="0"/>
              <a:t> Mapa de anomalía de la Subdirección y de la OSPA (Lo más actualizado).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640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Climatología:</a:t>
            </a:r>
          </a:p>
          <a:p>
            <a:r>
              <a:rPr lang="es-CO" dirty="0"/>
              <a:t>Mapas</a:t>
            </a:r>
            <a:r>
              <a:rPr lang="es-CO" baseline="0" dirty="0"/>
              <a:t> Climatológico.</a:t>
            </a:r>
            <a:endParaRPr lang="es-CO" dirty="0"/>
          </a:p>
          <a:p>
            <a:endParaRPr lang="es-CO" dirty="0"/>
          </a:p>
          <a:p>
            <a:r>
              <a:rPr lang="es-CO" dirty="0"/>
              <a:t>Análogo Promedio: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M:\SUBDIR_METEOROLOGIA\Compartida\1.PRODUCTO\--- MAPAS METEOROLOGIA ---\ANOMALÍA – Análogos</a:t>
            </a:r>
          </a:p>
          <a:p>
            <a:endParaRPr lang="es-CO" dirty="0"/>
          </a:p>
          <a:p>
            <a:r>
              <a:rPr lang="es-CO" dirty="0"/>
              <a:t>CFSv2:</a:t>
            </a:r>
            <a:r>
              <a:rPr lang="es-CO" baseline="0" dirty="0"/>
              <a:t> Franklyn.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48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3097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Climatología:</a:t>
            </a:r>
          </a:p>
          <a:p>
            <a:r>
              <a:rPr lang="es-CO" dirty="0"/>
              <a:t>Mapas</a:t>
            </a:r>
            <a:r>
              <a:rPr lang="es-CO" baseline="0" dirty="0"/>
              <a:t> Climatológico.</a:t>
            </a:r>
            <a:endParaRPr lang="es-CO" dirty="0"/>
          </a:p>
          <a:p>
            <a:endParaRPr lang="es-CO" dirty="0"/>
          </a:p>
          <a:p>
            <a:r>
              <a:rPr lang="es-CO" dirty="0"/>
              <a:t>Análogo Promedio: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M:\SUBDIR_METEOROLOGIA\Compartida\1.PRODUCTO\--- MAPAS METEOROLOGIA ---\ANOMALÍA – Análogos</a:t>
            </a:r>
          </a:p>
          <a:p>
            <a:endParaRPr lang="es-CO" dirty="0"/>
          </a:p>
          <a:p>
            <a:r>
              <a:rPr lang="es-CO" dirty="0"/>
              <a:t>CFSv2:</a:t>
            </a:r>
            <a:r>
              <a:rPr lang="es-CO" baseline="0" dirty="0"/>
              <a:t> Franklyn.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50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1871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Climatología:</a:t>
            </a:r>
          </a:p>
          <a:p>
            <a:r>
              <a:rPr lang="es-CO" dirty="0"/>
              <a:t>Mapas</a:t>
            </a:r>
            <a:r>
              <a:rPr lang="es-CO" baseline="0" dirty="0"/>
              <a:t> Climatológico.</a:t>
            </a:r>
            <a:endParaRPr lang="es-CO" dirty="0"/>
          </a:p>
          <a:p>
            <a:endParaRPr lang="es-CO" dirty="0"/>
          </a:p>
          <a:p>
            <a:r>
              <a:rPr lang="es-CO" dirty="0"/>
              <a:t>Análogo Promedio: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M:\SUBDIR_METEOROLOGIA\Compartida\1.PRODUCTO\--- MAPAS METEOROLOGIA ---\ANOMALÍA – Análogos</a:t>
            </a:r>
          </a:p>
          <a:p>
            <a:endParaRPr lang="es-CO" dirty="0"/>
          </a:p>
          <a:p>
            <a:r>
              <a:rPr lang="es-CO" dirty="0"/>
              <a:t>CFSv2:</a:t>
            </a:r>
            <a:r>
              <a:rPr lang="es-CO" baseline="0" dirty="0"/>
              <a:t> Franklyn.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52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1784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Recorte</a:t>
            </a:r>
            <a:r>
              <a:rPr lang="es-CO" baseline="0" dirty="0"/>
              <a:t> de las diapositivas (32,33,34).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54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8109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endParaRPr lang="es-CO" dirty="0"/>
          </a:p>
          <a:p>
            <a:r>
              <a:rPr lang="es-CO" dirty="0"/>
              <a:t>http://iri.columbia.edu/our-expertise/climate/forecasts/seasonal-climate-forecasts/</a:t>
            </a:r>
          </a:p>
          <a:p>
            <a:endParaRPr lang="es-CO" dirty="0"/>
          </a:p>
          <a:p>
            <a:r>
              <a:rPr lang="es-CO" dirty="0"/>
              <a:t>Escoger en:</a:t>
            </a:r>
          </a:p>
          <a:p>
            <a:r>
              <a:rPr lang="es-CO" dirty="0" err="1"/>
              <a:t>Region</a:t>
            </a:r>
            <a:r>
              <a:rPr lang="es-CO" dirty="0"/>
              <a:t>: South </a:t>
            </a:r>
            <a:r>
              <a:rPr lang="es-CO" dirty="0" err="1"/>
              <a:t>America</a:t>
            </a:r>
            <a:r>
              <a:rPr lang="es-CO" dirty="0"/>
              <a:t>.</a:t>
            </a:r>
          </a:p>
          <a:p>
            <a:r>
              <a:rPr lang="es-CO" dirty="0" err="1"/>
              <a:t>Type</a:t>
            </a:r>
            <a:r>
              <a:rPr lang="es-CO" dirty="0"/>
              <a:t>: </a:t>
            </a:r>
            <a:r>
              <a:rPr lang="es-CO" dirty="0" err="1"/>
              <a:t>Temp</a:t>
            </a:r>
            <a:r>
              <a:rPr lang="es-CO" dirty="0"/>
              <a:t>.</a:t>
            </a:r>
          </a:p>
          <a:p>
            <a:r>
              <a:rPr lang="es-CO" dirty="0"/>
              <a:t>Leads: Trimestre actual y siguiente.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60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2517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*Mensual*</a:t>
            </a:r>
          </a:p>
          <a:p>
            <a:endParaRPr lang="es-CO" dirty="0"/>
          </a:p>
          <a:p>
            <a:r>
              <a:rPr lang="es-CO" dirty="0"/>
              <a:t>https://www.ecmwf.int/en/forecasts/charts/catalogue/seasonal_charts_public_ecmwf_2tm?time=2017060100,2904,2017093000&amp;area=South%20America&amp;forecast_type_and_skill_measures=ensemble%20mean</a:t>
            </a:r>
          </a:p>
          <a:p>
            <a:endParaRPr lang="es-CO" dirty="0"/>
          </a:p>
          <a:p>
            <a:r>
              <a:rPr lang="es-CO" dirty="0"/>
              <a:t>Escoger en:</a:t>
            </a:r>
            <a:r>
              <a:rPr lang="es-CO" baseline="0" dirty="0"/>
              <a:t> </a:t>
            </a:r>
            <a:r>
              <a:rPr lang="es-CO" dirty="0"/>
              <a:t>Trimestre actual y siguiente.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61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214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O" altLang="es-CO" dirty="0">
                <a:latin typeface="Times New Roman" pitchFamily="18" charset="0"/>
              </a:rPr>
              <a:t>*Semanal*</a:t>
            </a:r>
          </a:p>
          <a:p>
            <a:endParaRPr lang="es-CO" altLang="es-CO" dirty="0">
              <a:latin typeface="Times New Roman" pitchFamily="18" charset="0"/>
            </a:endParaRPr>
          </a:p>
          <a:p>
            <a:r>
              <a:rPr lang="es-CO" altLang="es-CO" dirty="0">
                <a:latin typeface="Times New Roman" pitchFamily="18" charset="0"/>
              </a:rPr>
              <a:t>Modificar los días.</a:t>
            </a:r>
          </a:p>
          <a:p>
            <a:endParaRPr lang="es-CO" altLang="es-CO" dirty="0">
              <a:latin typeface="Times New Roman" pitchFamily="18" charset="0"/>
            </a:endParaRPr>
          </a:p>
          <a:p>
            <a:r>
              <a:rPr lang="es-CO" altLang="es-CO" dirty="0">
                <a:latin typeface="Times New Roman" pitchFamily="18" charset="0"/>
              </a:rPr>
              <a:t>Gráfica EWP: http://www.cpc.ncep.noaa.gov/products/people/wd52qz/mjo/chi/ewp.gif</a:t>
            </a:r>
          </a:p>
          <a:p>
            <a:r>
              <a:rPr lang="es-CO" altLang="es-CO" dirty="0">
                <a:latin typeface="Times New Roman" pitchFamily="18" charset="0"/>
              </a:rPr>
              <a:t>Gráfica NCEP – GFS: http://www.cpc.ncep.noaa.gov/products/people/wd52qz/mjo/chi/gfs.gif</a:t>
            </a:r>
          </a:p>
          <a:p>
            <a:r>
              <a:rPr lang="es-CO" altLang="es-CO" dirty="0">
                <a:latin typeface="Times New Roman" pitchFamily="18" charset="0"/>
              </a:rPr>
              <a:t>Gráfica CFSv2:http://www.cpc.ncep.noaa.gov/products/people/wd52qz/mjo/chi/cfs.gif</a:t>
            </a:r>
          </a:p>
        </p:txBody>
      </p:sp>
    </p:spTree>
    <p:extLst>
      <p:ext uri="{BB962C8B-B14F-4D97-AF65-F5344CB8AC3E}">
        <p14:creationId xmlns:p14="http://schemas.microsoft.com/office/powerpoint/2010/main" val="404719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29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*Semanal*</a:t>
            </a:r>
          </a:p>
          <a:p>
            <a:r>
              <a:rPr lang="es-CO" dirty="0"/>
              <a:t>Gráfica TSM: Imagen Superior (SST) http://www.cpc.ncep.noaa.gov/products/analysis_monitoring/enso_update/sstanim.shtml</a:t>
            </a:r>
          </a:p>
          <a:p>
            <a:r>
              <a:rPr lang="es-CO" dirty="0"/>
              <a:t>Gráfica</a:t>
            </a:r>
            <a:r>
              <a:rPr lang="es-CO" baseline="0" dirty="0"/>
              <a:t> ATSM: Imagen Inferior (SST </a:t>
            </a:r>
            <a:r>
              <a:rPr lang="es-CO" baseline="0" dirty="0" err="1"/>
              <a:t>Anomalies</a:t>
            </a:r>
            <a:r>
              <a:rPr lang="es-CO" baseline="0" dirty="0"/>
              <a:t>)</a:t>
            </a:r>
            <a:r>
              <a:rPr lang="es-CO" dirty="0"/>
              <a:t>http://www.cpc.ncep.noaa.gov/products/analysis_monitoring/enso_update/sstanim.shtml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6569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*Semanal*</a:t>
            </a:r>
          </a:p>
          <a:p>
            <a:r>
              <a:rPr lang="es-CO" dirty="0"/>
              <a:t>Gráfica TSM: Imagen Superior (SST) http://www.cpc.ncep.noaa.gov/products/analysis_monitoring/enso_update/sstanim.shtml</a:t>
            </a:r>
          </a:p>
          <a:p>
            <a:r>
              <a:rPr lang="es-CO" dirty="0"/>
              <a:t>Gráfica</a:t>
            </a:r>
            <a:r>
              <a:rPr lang="es-CO" baseline="0" dirty="0"/>
              <a:t> ATSM: Imagen Inferior (SST </a:t>
            </a:r>
            <a:r>
              <a:rPr lang="es-CO" baseline="0" dirty="0" err="1"/>
              <a:t>Anomalies</a:t>
            </a:r>
            <a:r>
              <a:rPr lang="es-CO" baseline="0" dirty="0"/>
              <a:t>)</a:t>
            </a:r>
            <a:r>
              <a:rPr lang="es-CO" dirty="0"/>
              <a:t>http://www.cpc.ncep.noaa.gov/products/analysis_monitoring/enso_update/sstanim.shtml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247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*semanal – mensual*</a:t>
            </a:r>
          </a:p>
          <a:p>
            <a:endParaRPr lang="es-CO" dirty="0"/>
          </a:p>
          <a:p>
            <a:r>
              <a:rPr lang="es-CO" dirty="0"/>
              <a:t>Buscar</a:t>
            </a:r>
            <a:r>
              <a:rPr lang="es-CO" baseline="0" dirty="0"/>
              <a:t> en la siguiente ruta:</a:t>
            </a:r>
          </a:p>
          <a:p>
            <a:r>
              <a:rPr lang="pt-BR" dirty="0"/>
              <a:t>M:\SUBDIR_METEOROLOGIA\Compartida\1.PRODUCTO\--- MAPAS </a:t>
            </a:r>
          </a:p>
          <a:p>
            <a:endParaRPr lang="pt-BR" dirty="0"/>
          </a:p>
          <a:p>
            <a:r>
              <a:rPr lang="pt-BR" dirty="0"/>
              <a:t>METEOROLOGIA ---\TSM - Semanal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pPr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966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2 Marcador de notas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" altLang="es-CO" dirty="0">
              <a:latin typeface="Calibri" pitchFamily="34" charset="0"/>
            </a:endParaRPr>
          </a:p>
        </p:txBody>
      </p:sp>
      <p:sp>
        <p:nvSpPr>
          <p:cNvPr id="49156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AEF67D1-A0CF-49A2-9717-AD000BEA9677}" type="slidenum">
              <a:rPr lang="es-CO" altLang="es-CO" sz="120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20</a:t>
            </a:fld>
            <a:endParaRPr lang="es-CO" altLang="es-CO" sz="120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381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2 Marcador de notas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" altLang="es-CO" dirty="0">
              <a:latin typeface="Calibri" pitchFamily="34" charset="0"/>
            </a:endParaRPr>
          </a:p>
        </p:txBody>
      </p:sp>
      <p:sp>
        <p:nvSpPr>
          <p:cNvPr id="49156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AEF67D1-A0CF-49A2-9717-AD000BEA9677}" type="slidenum">
              <a:rPr lang="es-CO" altLang="es-CO" sz="120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21</a:t>
            </a:fld>
            <a:endParaRPr lang="es-CO" altLang="es-CO" sz="120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97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4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1199456" y="6093296"/>
            <a:ext cx="10992544" cy="7647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" name="Grupo 3"/>
          <p:cNvGrpSpPr/>
          <p:nvPr userDrawn="1"/>
        </p:nvGrpSpPr>
        <p:grpSpPr>
          <a:xfrm>
            <a:off x="8276701" y="6184319"/>
            <a:ext cx="3651947" cy="557049"/>
            <a:chOff x="3647728" y="5733256"/>
            <a:chExt cx="5828282" cy="88901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/>
            <a:stretch/>
          </p:blipFill>
          <p:spPr>
            <a:xfrm>
              <a:off x="8002556" y="5987529"/>
              <a:ext cx="1473454" cy="634743"/>
            </a:xfrm>
            <a:prstGeom prst="rect">
              <a:avLst/>
            </a:prstGeom>
          </p:spPr>
        </p:pic>
        <p:pic>
          <p:nvPicPr>
            <p:cNvPr id="6" name="Imagen 5" descr="--Logo IDEAM-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5733256"/>
              <a:ext cx="1766227" cy="88901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1" t="27791" r="55305" b="15339"/>
            <a:stretch/>
          </p:blipFill>
          <p:spPr>
            <a:xfrm>
              <a:off x="5621083" y="6016426"/>
              <a:ext cx="2114404" cy="60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03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2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6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1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6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5" r:id="rId3"/>
    <p:sldLayoutId id="2147483668" r:id="rId4"/>
    <p:sldLayoutId id="2147483673" r:id="rId5"/>
    <p:sldLayoutId id="214748367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openxmlformats.org/officeDocument/2006/relationships/image" Target="../media/image37.gif"/><Relationship Id="rId9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jpeg"/><Relationship Id="rId5" Type="http://schemas.openxmlformats.org/officeDocument/2006/relationships/image" Target="../media/image132.png"/><Relationship Id="rId10" Type="http://schemas.openxmlformats.org/officeDocument/2006/relationships/image" Target="../media/image137.jpeg"/><Relationship Id="rId4" Type="http://schemas.openxmlformats.org/officeDocument/2006/relationships/image" Target="../media/image131.png"/><Relationship Id="rId9" Type="http://schemas.openxmlformats.org/officeDocument/2006/relationships/image" Target="../media/image13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9456" y="5626107"/>
            <a:ext cx="10992544" cy="123189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3"/>
          <a:stretch/>
        </p:blipFill>
        <p:spPr>
          <a:xfrm>
            <a:off x="8002556" y="5987529"/>
            <a:ext cx="1473454" cy="634743"/>
          </a:xfrm>
          <a:prstGeom prst="rect">
            <a:avLst/>
          </a:prstGeom>
        </p:spPr>
      </p:pic>
      <p:pic>
        <p:nvPicPr>
          <p:cNvPr id="17" name="Imagen 16" descr="--Logo IDEAM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733256"/>
            <a:ext cx="1766227" cy="8890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" t="27791" r="55305" b="15339"/>
          <a:stretch/>
        </p:blipFill>
        <p:spPr>
          <a:xfrm>
            <a:off x="5621083" y="6016426"/>
            <a:ext cx="2114404" cy="605846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316529" y="1587288"/>
            <a:ext cx="8352928" cy="14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2280" dirty="0">
                <a:solidFill>
                  <a:srgbClr val="375160"/>
                </a:solidFill>
                <a:latin typeface="Impact" panose="020B0806030902050204" pitchFamily="34" charset="0"/>
              </a:rPr>
              <a:t>CONDICIONES HIDROCLIMÁTICAS ACTUALES</a:t>
            </a:r>
          </a:p>
          <a:p>
            <a:pPr algn="ctr">
              <a:lnSpc>
                <a:spcPct val="90000"/>
              </a:lnSpc>
            </a:pPr>
            <a:r>
              <a:rPr lang="es-CO" sz="3200" dirty="0">
                <a:solidFill>
                  <a:srgbClr val="375160"/>
                </a:solidFill>
                <a:latin typeface="Impact" panose="020B0806030902050204" pitchFamily="34" charset="0"/>
              </a:rPr>
              <a:t>Y PREDICCIÓN CLIMÁTICA PARA</a:t>
            </a:r>
          </a:p>
          <a:p>
            <a:pPr algn="ctr">
              <a:lnSpc>
                <a:spcPct val="9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LOS PRÓXIMOS MESES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375634" y="2985632"/>
            <a:ext cx="4535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Predicción Climática – AGOSTO / ASO - 2017 </a:t>
            </a:r>
          </a:p>
        </p:txBody>
      </p:sp>
      <p:cxnSp>
        <p:nvCxnSpPr>
          <p:cNvPr id="12" name="Conector recto 11"/>
          <p:cNvCxnSpPr/>
          <p:nvPr/>
        </p:nvCxnSpPr>
        <p:spPr>
          <a:xfrm>
            <a:off x="1164401" y="2969983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3287688" y="3947562"/>
            <a:ext cx="67457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ES" sz="4000" dirty="0">
                <a:latin typeface="Impact" panose="020B0806030902050204" pitchFamily="34" charset="0"/>
              </a:rPr>
              <a:t>Consejo Nacional de Operación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755806" y="4971048"/>
            <a:ext cx="5682966" cy="618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400" dirty="0">
                <a:solidFill>
                  <a:srgbClr val="85B98B"/>
                </a:solidFill>
                <a:latin typeface="Impact" panose="020B0806030902050204" pitchFamily="34" charset="0"/>
              </a:rPr>
              <a:t>Subdirección de Meteorología – Grupo de Modelamiento de Tiempo y Clima</a:t>
            </a:r>
          </a:p>
          <a:p>
            <a:pPr algn="ctr">
              <a:lnSpc>
                <a:spcPct val="90000"/>
              </a:lnSpc>
            </a:pPr>
            <a:r>
              <a:rPr lang="es-ES" sz="1200" dirty="0">
                <a:latin typeface="Impact" panose="020B0806030902050204" pitchFamily="34" charset="0"/>
              </a:rPr>
              <a:t>Julieta Serna</a:t>
            </a:r>
          </a:p>
          <a:p>
            <a:pPr algn="ctr">
              <a:lnSpc>
                <a:spcPct val="90000"/>
              </a:lnSpc>
            </a:pPr>
            <a:r>
              <a:rPr lang="es-ES" sz="1200" dirty="0">
                <a:latin typeface="Impact" panose="020B0806030902050204" pitchFamily="34" charset="0"/>
              </a:rPr>
              <a:t>Apoyo técnico: Anita Vega</a:t>
            </a:r>
          </a:p>
        </p:txBody>
      </p:sp>
    </p:spTree>
    <p:extLst>
      <p:ext uri="{BB962C8B-B14F-4D97-AF65-F5344CB8AC3E}">
        <p14:creationId xmlns:p14="http://schemas.microsoft.com/office/powerpoint/2010/main" val="426827969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058089"/>
              </p:ext>
            </p:extLst>
          </p:nvPr>
        </p:nvGraphicFramePr>
        <p:xfrm>
          <a:off x="2423592" y="332656"/>
          <a:ext cx="900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8290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-168696" y="6319764"/>
            <a:ext cx="94630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ÍNDICE DE DISPONIBILIDAD HIDRICA – </a:t>
            </a:r>
            <a:r>
              <a:rPr lang="es-CO" sz="2400" dirty="0">
                <a:latin typeface="Impact" panose="020B0806030902050204" pitchFamily="34" charset="0"/>
              </a:rPr>
              <a:t>Primera Década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738662" y="260648"/>
            <a:ext cx="1779013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022105" y="260648"/>
            <a:ext cx="1505027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OBSERVADO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623824"/>
            <a:ext cx="3894546" cy="50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46" y="623824"/>
            <a:ext cx="389454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15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-168696" y="6319764"/>
            <a:ext cx="94630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ÍNDICE DE DISPONIBILIDAD HIDRICA – </a:t>
            </a:r>
            <a:r>
              <a:rPr lang="es-CO" sz="2400" dirty="0">
                <a:latin typeface="Impact" panose="020B0806030902050204" pitchFamily="34" charset="0"/>
              </a:rPr>
              <a:t>Segunda Década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738662" y="260648"/>
            <a:ext cx="1779013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022105" y="260648"/>
            <a:ext cx="1505027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OBSERVADO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639838"/>
            <a:ext cx="3894545" cy="50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13550"/>
            <a:ext cx="389454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33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-168696" y="6319764"/>
            <a:ext cx="94630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ÍNDICE DE DISPONIBILIDAD HIDRICA – </a:t>
            </a:r>
            <a:r>
              <a:rPr lang="es-CO" sz="2400" dirty="0">
                <a:latin typeface="Impact" panose="020B0806030902050204" pitchFamily="34" charset="0"/>
              </a:rPr>
              <a:t>Tercera Década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738662" y="260648"/>
            <a:ext cx="1779013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022105" y="260648"/>
            <a:ext cx="1505027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>
                <a:latin typeface="Impact" panose="020B0806030902050204" pitchFamily="34" charset="0"/>
              </a:rPr>
              <a:t>OBSERVADO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623824"/>
            <a:ext cx="3894545" cy="504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623824"/>
            <a:ext cx="389454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43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879891"/>
            <a:ext cx="8856984" cy="75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2. CONDICIONES ACTUALES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447928" y="4529373"/>
            <a:ext cx="29145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500" dirty="0">
                <a:latin typeface="Impact" panose="020B0806030902050204" pitchFamily="34" charset="0"/>
              </a:rPr>
              <a:t>OCÉANO – ATMÓSFERA</a:t>
            </a:r>
          </a:p>
          <a:p>
            <a:pPr algn="ctr"/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94702085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cpc.ncep.noaa.gov/products/people/wd52qz/mjo/chi/cf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13" y="3011599"/>
            <a:ext cx="2365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fs.gif (550×72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769" y="3033816"/>
            <a:ext cx="2365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cpc.ncep.noaa.gov/products/people/wd52qz/mjo/chi/ew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60" y="3001185"/>
            <a:ext cx="2365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8 Rectángulo"/>
          <p:cNvSpPr>
            <a:spLocks noChangeArrowheads="1"/>
          </p:cNvSpPr>
          <p:nvPr/>
        </p:nvSpPr>
        <p:spPr bwMode="auto">
          <a:xfrm>
            <a:off x="6042619" y="3370284"/>
            <a:ext cx="52085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>
              <a:solidFill>
                <a:srgbClr val="FFFFFF"/>
              </a:solidFill>
            </a:endParaRPr>
          </a:p>
        </p:txBody>
      </p:sp>
      <p:sp>
        <p:nvSpPr>
          <p:cNvPr id="6" name="AutoShape 6" descr="http://www.cpc.ncep.noaa.gov/products/people/wd52qz/mjo/chi/ewp.gif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20228" y="2756817"/>
            <a:ext cx="2228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375160"/>
                </a:solidFill>
                <a:latin typeface="Impact" panose="020B0806030902050204" pitchFamily="34" charset="0"/>
              </a:rPr>
              <a:t>EWP – Spherical Harmonics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421966" y="2786295"/>
            <a:ext cx="21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375160"/>
                </a:solidFill>
                <a:latin typeface="Impact" panose="020B0806030902050204" pitchFamily="34" charset="0"/>
              </a:rPr>
              <a:t>NCEP - GFS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8760296" y="2763442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375160"/>
                </a:solidFill>
                <a:latin typeface="Impact" panose="020B0806030902050204" pitchFamily="34" charset="0"/>
              </a:rPr>
              <a:t>CFSv2 </a:t>
            </a:r>
          </a:p>
        </p:txBody>
      </p:sp>
      <p:sp>
        <p:nvSpPr>
          <p:cNvPr id="40" name="CuadroTexto 39"/>
          <p:cNvSpPr txBox="1">
            <a:spLocks noChangeAspect="1"/>
          </p:cNvSpPr>
          <p:nvPr/>
        </p:nvSpPr>
        <p:spPr>
          <a:xfrm>
            <a:off x="10693968" y="3281766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29</a:t>
            </a:r>
          </a:p>
        </p:txBody>
      </p:sp>
      <p:sp>
        <p:nvSpPr>
          <p:cNvPr id="41" name="CuadroTexto 40"/>
          <p:cNvSpPr txBox="1">
            <a:spLocks noChangeAspect="1"/>
          </p:cNvSpPr>
          <p:nvPr/>
        </p:nvSpPr>
        <p:spPr>
          <a:xfrm>
            <a:off x="10700689" y="3564948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03</a:t>
            </a:r>
          </a:p>
        </p:txBody>
      </p:sp>
      <p:sp>
        <p:nvSpPr>
          <p:cNvPr id="42" name="CuadroTexto 41"/>
          <p:cNvSpPr txBox="1">
            <a:spLocks noChangeAspect="1"/>
          </p:cNvSpPr>
          <p:nvPr/>
        </p:nvSpPr>
        <p:spPr>
          <a:xfrm>
            <a:off x="10700689" y="3852786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06</a:t>
            </a:r>
          </a:p>
        </p:txBody>
      </p:sp>
      <p:sp>
        <p:nvSpPr>
          <p:cNvPr id="43" name="CuadroTexto 42"/>
          <p:cNvSpPr txBox="1">
            <a:spLocks noChangeAspect="1"/>
          </p:cNvSpPr>
          <p:nvPr/>
        </p:nvSpPr>
        <p:spPr>
          <a:xfrm>
            <a:off x="10704586" y="412230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13</a:t>
            </a:r>
          </a:p>
        </p:txBody>
      </p:sp>
      <p:sp>
        <p:nvSpPr>
          <p:cNvPr id="44" name="CuadroTexto 43"/>
          <p:cNvSpPr txBox="1">
            <a:spLocks noChangeAspect="1"/>
          </p:cNvSpPr>
          <p:nvPr/>
        </p:nvSpPr>
        <p:spPr>
          <a:xfrm>
            <a:off x="10700689" y="4410686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16</a:t>
            </a:r>
          </a:p>
        </p:txBody>
      </p:sp>
      <p:sp>
        <p:nvSpPr>
          <p:cNvPr id="45" name="CuadroTexto 44"/>
          <p:cNvSpPr txBox="1">
            <a:spLocks noChangeAspect="1"/>
          </p:cNvSpPr>
          <p:nvPr/>
        </p:nvSpPr>
        <p:spPr>
          <a:xfrm>
            <a:off x="10710461" y="469392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23</a:t>
            </a:r>
          </a:p>
        </p:txBody>
      </p:sp>
      <p:sp>
        <p:nvSpPr>
          <p:cNvPr id="46" name="CuadroTexto 45"/>
          <p:cNvSpPr txBox="1">
            <a:spLocks noChangeAspect="1"/>
          </p:cNvSpPr>
          <p:nvPr/>
        </p:nvSpPr>
        <p:spPr>
          <a:xfrm>
            <a:off x="10703997" y="4977240"/>
            <a:ext cx="406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28</a:t>
            </a:r>
          </a:p>
        </p:txBody>
      </p:sp>
      <p:sp>
        <p:nvSpPr>
          <p:cNvPr id="47" name="CuadroTexto 46"/>
          <p:cNvSpPr txBox="1">
            <a:spLocks noChangeAspect="1"/>
          </p:cNvSpPr>
          <p:nvPr/>
        </p:nvSpPr>
        <p:spPr>
          <a:xfrm>
            <a:off x="10710461" y="5258858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Cambria" panose="02040503050406030204" pitchFamily="18" charset="0"/>
              </a:rPr>
              <a:t>02</a:t>
            </a:r>
          </a:p>
        </p:txBody>
      </p:sp>
      <p:sp>
        <p:nvSpPr>
          <p:cNvPr id="48" name="CuadroTexto 47"/>
          <p:cNvSpPr txBox="1">
            <a:spLocks noChangeAspect="1"/>
          </p:cNvSpPr>
          <p:nvPr/>
        </p:nvSpPr>
        <p:spPr>
          <a:xfrm>
            <a:off x="7193063" y="3285641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23</a:t>
            </a:r>
          </a:p>
        </p:txBody>
      </p:sp>
      <p:sp>
        <p:nvSpPr>
          <p:cNvPr id="49" name="CuadroTexto 48"/>
          <p:cNvSpPr txBox="1">
            <a:spLocks noChangeAspect="1"/>
          </p:cNvSpPr>
          <p:nvPr/>
        </p:nvSpPr>
        <p:spPr>
          <a:xfrm>
            <a:off x="7216720" y="358526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04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059770" y="6291423"/>
            <a:ext cx="53139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  <a:r>
              <a:rPr lang="es-ES" sz="35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MJO</a:t>
            </a:r>
            <a:endParaRPr lang="es-ES" sz="35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847528" y="3497211"/>
            <a:ext cx="9793088" cy="8396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/>
          <p:cNvSpPr txBox="1">
            <a:spLocks noChangeAspect="1"/>
          </p:cNvSpPr>
          <p:nvPr/>
        </p:nvSpPr>
        <p:spPr>
          <a:xfrm>
            <a:off x="3787676" y="3268961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23</a:t>
            </a:r>
          </a:p>
        </p:txBody>
      </p:sp>
      <p:sp>
        <p:nvSpPr>
          <p:cNvPr id="31" name="CuadroTexto 30"/>
          <p:cNvSpPr txBox="1">
            <a:spLocks noChangeAspect="1"/>
          </p:cNvSpPr>
          <p:nvPr/>
        </p:nvSpPr>
        <p:spPr>
          <a:xfrm>
            <a:off x="3787676" y="3558013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04</a:t>
            </a:r>
          </a:p>
        </p:txBody>
      </p:sp>
      <p:sp>
        <p:nvSpPr>
          <p:cNvPr id="32" name="CuadroTexto 31"/>
          <p:cNvSpPr txBox="1">
            <a:spLocks noChangeAspect="1"/>
          </p:cNvSpPr>
          <p:nvPr/>
        </p:nvSpPr>
        <p:spPr>
          <a:xfrm>
            <a:off x="3787676" y="3840784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09</a:t>
            </a:r>
          </a:p>
        </p:txBody>
      </p:sp>
      <p:sp>
        <p:nvSpPr>
          <p:cNvPr id="33" name="CuadroTexto 32"/>
          <p:cNvSpPr txBox="1">
            <a:spLocks noChangeAspect="1"/>
          </p:cNvSpPr>
          <p:nvPr/>
        </p:nvSpPr>
        <p:spPr>
          <a:xfrm>
            <a:off x="3790740" y="4114969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14</a:t>
            </a:r>
          </a:p>
        </p:txBody>
      </p:sp>
      <p:sp>
        <p:nvSpPr>
          <p:cNvPr id="34" name="CuadroTexto 33"/>
          <p:cNvSpPr txBox="1">
            <a:spLocks noChangeAspect="1"/>
          </p:cNvSpPr>
          <p:nvPr/>
        </p:nvSpPr>
        <p:spPr>
          <a:xfrm>
            <a:off x="3787676" y="4402659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19</a:t>
            </a:r>
          </a:p>
        </p:txBody>
      </p:sp>
      <p:sp>
        <p:nvSpPr>
          <p:cNvPr id="35" name="CuadroTexto 34"/>
          <p:cNvSpPr txBox="1">
            <a:spLocks noChangeAspect="1"/>
          </p:cNvSpPr>
          <p:nvPr/>
        </p:nvSpPr>
        <p:spPr>
          <a:xfrm>
            <a:off x="3797026" y="4682060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24</a:t>
            </a:r>
          </a:p>
        </p:txBody>
      </p:sp>
      <p:sp>
        <p:nvSpPr>
          <p:cNvPr id="36" name="CuadroTexto 35"/>
          <p:cNvSpPr txBox="1">
            <a:spLocks noChangeAspect="1"/>
          </p:cNvSpPr>
          <p:nvPr/>
        </p:nvSpPr>
        <p:spPr>
          <a:xfrm>
            <a:off x="3797150" y="496097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2F5597"/>
                </a:solidFill>
                <a:latin typeface="Cambria" panose="02040503050406030204" pitchFamily="18" charset="0"/>
              </a:rPr>
              <a:t>29</a:t>
            </a:r>
          </a:p>
        </p:txBody>
      </p:sp>
      <p:sp>
        <p:nvSpPr>
          <p:cNvPr id="38" name="CuadroTexto 37"/>
          <p:cNvSpPr txBox="1">
            <a:spLocks noChangeAspect="1"/>
          </p:cNvSpPr>
          <p:nvPr/>
        </p:nvSpPr>
        <p:spPr>
          <a:xfrm>
            <a:off x="3787676" y="5247049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Cambria" panose="02040503050406030204" pitchFamily="18" charset="0"/>
              </a:rPr>
              <a:t>03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303912" y="5008273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>
                <a:solidFill>
                  <a:srgbClr val="FF0000"/>
                </a:solidFill>
                <a:latin typeface="Impact" panose="020B0806030902050204" pitchFamily="34" charset="0"/>
              </a:rPr>
              <a:t>23 de Julio </a:t>
            </a:r>
            <a:r>
              <a:rPr lang="es-CO" sz="1300" dirty="0">
                <a:latin typeface="Impact" panose="020B0806030902050204" pitchFamily="34" charset="0"/>
              </a:rPr>
              <a:t>–</a:t>
            </a:r>
            <a:r>
              <a:rPr lang="es-CO" sz="1300" dirty="0">
                <a:solidFill>
                  <a:srgbClr val="00B0F0"/>
                </a:solidFill>
                <a:latin typeface="Impact" panose="020B0806030902050204" pitchFamily="34" charset="0"/>
              </a:rPr>
              <a:t> </a:t>
            </a:r>
            <a:r>
              <a:rPr lang="es-CO" sz="1300" dirty="0">
                <a:latin typeface="Impact" panose="020B0806030902050204" pitchFamily="34" charset="0"/>
              </a:rPr>
              <a:t>08 de Septiembre</a:t>
            </a:r>
          </a:p>
        </p:txBody>
      </p:sp>
      <p:sp>
        <p:nvSpPr>
          <p:cNvPr id="39" name="CuadroTexto 37"/>
          <p:cNvSpPr txBox="1">
            <a:spLocks noChangeAspect="1"/>
          </p:cNvSpPr>
          <p:nvPr/>
        </p:nvSpPr>
        <p:spPr>
          <a:xfrm>
            <a:off x="3787676" y="553236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Cambria" panose="02040503050406030204" pitchFamily="18" charset="0"/>
              </a:rPr>
              <a:t>08</a:t>
            </a:r>
          </a:p>
        </p:txBody>
      </p:sp>
      <p:sp>
        <p:nvSpPr>
          <p:cNvPr id="54" name="CuadroTexto 46"/>
          <p:cNvSpPr txBox="1">
            <a:spLocks noChangeAspect="1"/>
          </p:cNvSpPr>
          <p:nvPr/>
        </p:nvSpPr>
        <p:spPr>
          <a:xfrm>
            <a:off x="10716925" y="5532366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Cambria" panose="02040503050406030204" pitchFamily="18" charset="0"/>
              </a:rPr>
              <a:t>07</a:t>
            </a:r>
          </a:p>
        </p:txBody>
      </p:sp>
      <p:pic>
        <p:nvPicPr>
          <p:cNvPr id="1026" name="Picture 2" descr="200 hecto Pascals Velocity Potential Anomal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277" y="99985"/>
            <a:ext cx="5017016" cy="25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260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http://www.cpc.ncep.noaa.gov/products/people/wd52qz/mjo/chi/ewp.gif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059770" y="6291423"/>
            <a:ext cx="53139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  <a:r>
              <a:rPr lang="es-ES" sz="35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MJO</a:t>
            </a:r>
            <a:endParaRPr lang="es-ES" sz="35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2" descr="200 hecto Pascals Velocity Potential Anoma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1412776"/>
            <a:ext cx="5017016" cy="25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cpc.ncep.noaa.gov/products/people/wd52qz/mjo/chi/cf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92584"/>
            <a:ext cx="41249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51809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848765" y="692697"/>
            <a:ext cx="10332637" cy="47207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http://www.cpc.ncep.noaa.gov/products/analysis_monitoring/enso_update/sstanim.shtml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879976" y="692697"/>
            <a:ext cx="17718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ATSM</a:t>
            </a:r>
          </a:p>
        </p:txBody>
      </p:sp>
      <p:sp>
        <p:nvSpPr>
          <p:cNvPr id="3" name="AutoShape 2" descr="Tropical Pacific Sea Surface Temperature Anim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780059" y="6376333"/>
            <a:ext cx="8458976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OCÉANO PACÍFICO TROPICAL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17" y="1412776"/>
            <a:ext cx="5723921" cy="34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755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848765" y="1498811"/>
            <a:ext cx="10332637" cy="39146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3522970" y="1609636"/>
            <a:ext cx="14865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TSM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118034" y="1601235"/>
            <a:ext cx="17718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ATSM</a:t>
            </a:r>
          </a:p>
        </p:txBody>
      </p:sp>
      <p:sp>
        <p:nvSpPr>
          <p:cNvPr id="3" name="AutoShape 2" descr="Tropical Pacific Sea Surface Temperature Anim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780059" y="6376333"/>
            <a:ext cx="8458976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OCÉANO PACÍFICO TROPICAL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35" y="2208930"/>
            <a:ext cx="4799999" cy="2879999"/>
          </a:xfrm>
          <a:prstGeom prst="rect">
            <a:avLst/>
          </a:prstGeom>
        </p:spPr>
      </p:pic>
      <p:pic>
        <p:nvPicPr>
          <p:cNvPr id="3074" name="Picture 2" descr="Tropical Pacific Sea Surface Temperature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86" y="2254349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65938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42894" y="1226192"/>
            <a:ext cx="9314778" cy="462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5585346" y="786545"/>
            <a:ext cx="198208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 err="1">
                <a:ln w="0"/>
                <a:latin typeface="Impact" panose="020B0806030902050204" pitchFamily="34" charset="0"/>
              </a:rPr>
              <a:t>ATSM</a:t>
            </a:r>
            <a:r>
              <a:rPr lang="es-ES" sz="2200" dirty="0">
                <a:ln w="0"/>
                <a:latin typeface="Impact" panose="020B0806030902050204" pitchFamily="34" charset="0"/>
              </a:rPr>
              <a:t> - SEMANAL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1319802" y="543379"/>
            <a:ext cx="10513168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07" y="1216507"/>
            <a:ext cx="2240399" cy="17308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033" y="2608911"/>
            <a:ext cx="2322270" cy="1794116"/>
          </a:xfrm>
          <a:prstGeom prst="rect">
            <a:avLst/>
          </a:prstGeom>
        </p:spPr>
      </p:pic>
      <p:sp>
        <p:nvSpPr>
          <p:cNvPr id="69" name="Rectángulo 68"/>
          <p:cNvSpPr/>
          <p:nvPr/>
        </p:nvSpPr>
        <p:spPr>
          <a:xfrm flipH="1">
            <a:off x="1764040" y="5805263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latin typeface="Impact" panose="020B0806030902050204" pitchFamily="34" charset="0"/>
              </a:rPr>
              <a:t>Mayo - 2017</a:t>
            </a:r>
          </a:p>
        </p:txBody>
      </p:sp>
      <p:sp>
        <p:nvSpPr>
          <p:cNvPr id="70" name="Rectángulo 69"/>
          <p:cNvSpPr/>
          <p:nvPr/>
        </p:nvSpPr>
        <p:spPr>
          <a:xfrm flipH="1">
            <a:off x="4336419" y="5792745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latin typeface="Impact" panose="020B0806030902050204" pitchFamily="34" charset="0"/>
              </a:rPr>
              <a:t>Junio - 2017</a:t>
            </a:r>
          </a:p>
        </p:txBody>
      </p:sp>
      <p:sp>
        <p:nvSpPr>
          <p:cNvPr id="71" name="Rectángulo 70"/>
          <p:cNvSpPr/>
          <p:nvPr/>
        </p:nvSpPr>
        <p:spPr>
          <a:xfrm flipH="1">
            <a:off x="6556140" y="5805263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latin typeface="Impact" panose="020B0806030902050204" pitchFamily="34" charset="0"/>
              </a:rPr>
              <a:t>Julio - 2017</a:t>
            </a:r>
          </a:p>
        </p:txBody>
      </p:sp>
      <p:pic>
        <p:nvPicPr>
          <p:cNvPr id="32" name="Picture 2" descr="Temperatu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5358" y="3999945"/>
            <a:ext cx="2320568" cy="1792800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80" y="1211537"/>
            <a:ext cx="2241352" cy="1731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44" y="2648086"/>
            <a:ext cx="2241352" cy="1731600"/>
          </a:xfrm>
          <a:prstGeom prst="rect">
            <a:avLst/>
          </a:prstGeom>
        </p:spPr>
      </p:pic>
      <p:pic>
        <p:nvPicPr>
          <p:cNvPr id="33" name="Picture 2" descr="Temperatur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4946"/>
          <a:stretch/>
        </p:blipFill>
        <p:spPr bwMode="auto">
          <a:xfrm>
            <a:off x="1803693" y="2616709"/>
            <a:ext cx="2361848" cy="15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ángulo 74"/>
          <p:cNvSpPr/>
          <p:nvPr/>
        </p:nvSpPr>
        <p:spPr>
          <a:xfrm>
            <a:off x="2279576" y="2867832"/>
            <a:ext cx="29206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0" name="Rectángulo 37"/>
          <p:cNvSpPr/>
          <p:nvPr/>
        </p:nvSpPr>
        <p:spPr>
          <a:xfrm>
            <a:off x="4591363" y="1528275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" name="Rectángulo 37"/>
          <p:cNvSpPr/>
          <p:nvPr/>
        </p:nvSpPr>
        <p:spPr>
          <a:xfrm>
            <a:off x="6859054" y="3042983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41" name="Rectángulo 37"/>
          <p:cNvSpPr/>
          <p:nvPr/>
        </p:nvSpPr>
        <p:spPr>
          <a:xfrm>
            <a:off x="4660395" y="4403983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3" name="Rectángulo 37"/>
          <p:cNvSpPr/>
          <p:nvPr/>
        </p:nvSpPr>
        <p:spPr>
          <a:xfrm>
            <a:off x="4641424" y="3014672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15" y="4028256"/>
            <a:ext cx="2241352" cy="1731600"/>
          </a:xfrm>
          <a:prstGeom prst="rect">
            <a:avLst/>
          </a:prstGeom>
        </p:spPr>
      </p:pic>
      <p:sp>
        <p:nvSpPr>
          <p:cNvPr id="46" name="Rectángulo 37"/>
          <p:cNvSpPr/>
          <p:nvPr/>
        </p:nvSpPr>
        <p:spPr>
          <a:xfrm>
            <a:off x="6894748" y="4418861"/>
            <a:ext cx="295273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7" name="Rectángulo 37"/>
          <p:cNvSpPr/>
          <p:nvPr/>
        </p:nvSpPr>
        <p:spPr>
          <a:xfrm>
            <a:off x="6793943" y="1539937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214" y="1282153"/>
            <a:ext cx="2289180" cy="1508400"/>
          </a:xfrm>
          <a:prstGeom prst="rect">
            <a:avLst/>
          </a:prstGeom>
        </p:spPr>
      </p:pic>
      <p:sp>
        <p:nvSpPr>
          <p:cNvPr id="23" name="Rectángulo 37"/>
          <p:cNvSpPr/>
          <p:nvPr/>
        </p:nvSpPr>
        <p:spPr>
          <a:xfrm>
            <a:off x="8864495" y="1539937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8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638" y="2648086"/>
            <a:ext cx="2107969" cy="1508400"/>
          </a:xfrm>
          <a:prstGeom prst="rect">
            <a:avLst/>
          </a:prstGeom>
        </p:spPr>
      </p:pic>
      <p:sp>
        <p:nvSpPr>
          <p:cNvPr id="26" name="Rectángulo 37"/>
          <p:cNvSpPr/>
          <p:nvPr/>
        </p:nvSpPr>
        <p:spPr>
          <a:xfrm>
            <a:off x="8861107" y="2913740"/>
            <a:ext cx="33695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9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5207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9456" y="5626107"/>
            <a:ext cx="10992544" cy="123189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3"/>
          <a:stretch/>
        </p:blipFill>
        <p:spPr>
          <a:xfrm>
            <a:off x="8002556" y="5987529"/>
            <a:ext cx="1473454" cy="634743"/>
          </a:xfrm>
          <a:prstGeom prst="rect">
            <a:avLst/>
          </a:prstGeom>
        </p:spPr>
      </p:pic>
      <p:pic>
        <p:nvPicPr>
          <p:cNvPr id="17" name="Imagen 16" descr="--Logo IDEAM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733256"/>
            <a:ext cx="1766227" cy="8890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" t="27791" r="55305" b="15339"/>
          <a:stretch/>
        </p:blipFill>
        <p:spPr>
          <a:xfrm>
            <a:off x="5621083" y="6016426"/>
            <a:ext cx="2114404" cy="60584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096000" y="2636912"/>
            <a:ext cx="56467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2000" dirty="0">
                <a:solidFill>
                  <a:srgbClr val="527A90"/>
                </a:solidFill>
                <a:latin typeface="Myriad Pro" panose="020B0503030403020204" pitchFamily="34" charset="0"/>
              </a:rPr>
              <a:t>Subdirección de Meteorología</a:t>
            </a:r>
          </a:p>
          <a:p>
            <a:pPr algn="r">
              <a:lnSpc>
                <a:spcPct val="80000"/>
              </a:lnSpc>
            </a:pPr>
            <a:r>
              <a:rPr lang="es-CO" sz="2000" dirty="0">
                <a:solidFill>
                  <a:srgbClr val="527A90"/>
                </a:solidFill>
                <a:latin typeface="Myriad Pro" panose="020B0503030403020204" pitchFamily="34" charset="0"/>
              </a:rPr>
              <a:t>Grupo de Modelamiento de Tiempo y Clima</a:t>
            </a:r>
          </a:p>
          <a:p>
            <a:pPr algn="r">
              <a:lnSpc>
                <a:spcPct val="80000"/>
              </a:lnSpc>
            </a:pPr>
            <a:r>
              <a:rPr lang="es-CO" sz="2000" dirty="0">
                <a:solidFill>
                  <a:srgbClr val="527A90"/>
                </a:solidFill>
                <a:latin typeface="Myriad Pro" panose="020B0503030403020204" pitchFamily="34" charset="0"/>
              </a:rPr>
              <a:t>Grupo de Climatología</a:t>
            </a:r>
          </a:p>
          <a:p>
            <a:pPr algn="r">
              <a:lnSpc>
                <a:spcPct val="80000"/>
              </a:lnSpc>
            </a:pPr>
            <a:endParaRPr lang="es-CO" sz="2000" b="1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algn="r">
              <a:lnSpc>
                <a:spcPct val="80000"/>
              </a:lnSpc>
            </a:pPr>
            <a:endParaRPr lang="es-CO" sz="2000" b="1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algn="r">
              <a:lnSpc>
                <a:spcPct val="80000"/>
              </a:lnSpc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Con el apoyo:</a:t>
            </a:r>
          </a:p>
          <a:p>
            <a:pPr algn="r">
              <a:lnSpc>
                <a:spcPct val="80000"/>
              </a:lnSpc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Oficina de Pronósticos y Alertas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1199456" y="2564904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2951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1537795" y="765997"/>
            <a:ext cx="10332637" cy="4836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Rectángulo"/>
          <p:cNvSpPr/>
          <p:nvPr/>
        </p:nvSpPr>
        <p:spPr bwMode="auto">
          <a:xfrm>
            <a:off x="6498127" y="1158413"/>
            <a:ext cx="3434400" cy="1395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s-E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80059" y="6407205"/>
            <a:ext cx="8458976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OCÉANO PACÍFICO TROPICAL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818211" y="765998"/>
            <a:ext cx="1771804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ATSM</a:t>
            </a:r>
          </a:p>
        </p:txBody>
      </p:sp>
      <p:pic>
        <p:nvPicPr>
          <p:cNvPr id="4098" name="Picture 2" descr="http://img0.cptec.inpe.br/~rclima/enso/tsm/semanal/plan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13" y="1064744"/>
            <a:ext cx="54864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72715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2156646" y="863755"/>
            <a:ext cx="3886200" cy="5181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 bwMode="auto">
          <a:xfrm>
            <a:off x="6498127" y="1158413"/>
            <a:ext cx="3434400" cy="1395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s-ES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>
            <a:off x="6960096" y="1171553"/>
            <a:ext cx="0" cy="4688370"/>
          </a:xfrm>
          <a:prstGeom prst="line">
            <a:avLst/>
          </a:prstGeom>
          <a:ln w="28575">
            <a:solidFill>
              <a:srgbClr val="375160"/>
            </a:solidFill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0753" y="871521"/>
            <a:ext cx="3530230" cy="16933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2224" y="4293096"/>
            <a:ext cx="2991934" cy="1816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794598" y="2564904"/>
            <a:ext cx="140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Impact" panose="020B0806030902050204" pitchFamily="34" charset="0"/>
              </a:rPr>
              <a:t>Anomalía TSM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8165767" y="5281063"/>
            <a:ext cx="2892170" cy="196385"/>
          </a:xfrm>
          <a:prstGeom prst="roundRect">
            <a:avLst/>
          </a:prstGeom>
          <a:solidFill>
            <a:srgbClr val="92D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1901274" y="415993"/>
            <a:ext cx="9036681" cy="445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2351584" y="2564904"/>
            <a:ext cx="3521778" cy="527858"/>
            <a:chOff x="2074345" y="2452672"/>
            <a:chExt cx="4021655" cy="504056"/>
          </a:xfrm>
        </p:grpSpPr>
        <p:sp>
          <p:nvSpPr>
            <p:cNvPr id="6" name="Rectángulo redondeado 5"/>
            <p:cNvSpPr/>
            <p:nvPr/>
          </p:nvSpPr>
          <p:spPr>
            <a:xfrm>
              <a:off x="2074345" y="2452672"/>
              <a:ext cx="4021655" cy="504056"/>
            </a:xfrm>
            <a:prstGeom prst="roundRect">
              <a:avLst/>
            </a:prstGeom>
            <a:solidFill>
              <a:srgbClr val="20EC81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9 CuadroTexto"/>
            <p:cNvSpPr txBox="1"/>
            <p:nvPr/>
          </p:nvSpPr>
          <p:spPr>
            <a:xfrm>
              <a:off x="2253018" y="2522857"/>
              <a:ext cx="1815557" cy="363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29452">
                <a:defRPr/>
              </a:pPr>
              <a:r>
                <a:rPr lang="es-ES" sz="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</a:rPr>
                <a:t>Umbral de neutralidad</a:t>
              </a:r>
            </a:p>
          </p:txBody>
        </p:sp>
      </p:grp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01494"/>
              </p:ext>
            </p:extLst>
          </p:nvPr>
        </p:nvGraphicFramePr>
        <p:xfrm>
          <a:off x="7602742" y="2807691"/>
          <a:ext cx="3786251" cy="14103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9094">
                  <a:extLst>
                    <a:ext uri="{9D8B030D-6E8A-4147-A177-3AD203B41FA5}">
                      <a16:colId xmlns:a16="http://schemas.microsoft.com/office/drawing/2014/main" val="3876037351"/>
                    </a:ext>
                  </a:extLst>
                </a:gridCol>
                <a:gridCol w="1368416">
                  <a:extLst>
                    <a:ext uri="{9D8B030D-6E8A-4147-A177-3AD203B41FA5}">
                      <a16:colId xmlns:a16="http://schemas.microsoft.com/office/drawing/2014/main" val="3948429222"/>
                    </a:ext>
                  </a:extLst>
                </a:gridCol>
                <a:gridCol w="1498741">
                  <a:extLst>
                    <a:ext uri="{9D8B030D-6E8A-4147-A177-3AD203B41FA5}">
                      <a16:colId xmlns:a16="http://schemas.microsoft.com/office/drawing/2014/main" val="3512389341"/>
                    </a:ext>
                  </a:extLst>
                </a:gridCol>
              </a:tblGrid>
              <a:tr h="282079"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REGIÓN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SEMANA ANTERIOR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SEMANA ACTUAL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462967"/>
                  </a:ext>
                </a:extLst>
              </a:tr>
              <a:tr h="282079"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Niño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722948"/>
                  </a:ext>
                </a:extLst>
              </a:tr>
              <a:tr h="2820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Niño 3.4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0.5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0.4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792499"/>
                  </a:ext>
                </a:extLst>
              </a:tr>
              <a:tr h="2820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0" dirty="0">
                          <a:latin typeface="Impact" panose="020B0806030902050204" pitchFamily="34" charset="0"/>
                        </a:rPr>
                        <a:t>Niño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998251"/>
                  </a:ext>
                </a:extLst>
              </a:tr>
              <a:tr h="2820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0" dirty="0">
                          <a:latin typeface="Impact" panose="020B0806030902050204" pitchFamily="34" charset="0"/>
                        </a:rPr>
                        <a:t>Niño 1+2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-0.0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dirty="0">
                          <a:latin typeface="Impact" panose="020B0806030902050204" pitchFamily="34" charset="0"/>
                        </a:rPr>
                        <a:t>-0.1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501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60445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412682" y="1485974"/>
            <a:ext cx="374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829452"/>
            <a:r>
              <a:rPr lang="es-ES" altLang="es-CO" sz="2400" dirty="0">
                <a:ln w="0"/>
                <a:latin typeface="Impact" panose="020B0806030902050204" pitchFamily="34" charset="0"/>
              </a:rPr>
              <a:t>ANOMALÍA TsSM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083406" y="461384"/>
            <a:ext cx="9036681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415480" y="980728"/>
            <a:ext cx="4752528" cy="5616624"/>
          </a:xfrm>
          <a:prstGeom prst="roundRect">
            <a:avLst/>
          </a:prstGeom>
          <a:solidFill>
            <a:srgbClr val="85B98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1" t="2499" r="15102" b="20000"/>
          <a:stretch>
            <a:fillRect/>
          </a:stretch>
        </p:blipFill>
        <p:spPr bwMode="auto">
          <a:xfrm>
            <a:off x="2218865" y="1124744"/>
            <a:ext cx="3581400" cy="511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Equatorial Pacific Temperature Depth Anomaly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928353"/>
            <a:ext cx="5143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19684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756125" y="528183"/>
            <a:ext cx="3948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2000" dirty="0">
                <a:ln w="0"/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Anomalía del Viento Zonal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76554" y="528183"/>
            <a:ext cx="3948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2000" dirty="0">
                <a:ln w="0"/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rPr>
              <a:t>Viento Zonal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28483" y="6360529"/>
            <a:ext cx="2622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3000" dirty="0">
                <a:ln w="0"/>
                <a:solidFill>
                  <a:srgbClr val="002060"/>
                </a:solidFill>
                <a:latin typeface="Impact" panose="020B0806030902050204" pitchFamily="34" charset="0"/>
                <a:ea typeface="+mn-ea"/>
                <a:cs typeface="+mn-cs"/>
              </a:rPr>
              <a:t>Viento Zonal</a:t>
            </a:r>
          </a:p>
        </p:txBody>
      </p:sp>
      <p:pic>
        <p:nvPicPr>
          <p:cNvPr id="5" name="Picture 4" descr="http://www.cpc.ncep.noaa.gov/products/analysis_monitoring/enso_update/u850_c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9"/>
          <a:stretch/>
        </p:blipFill>
        <p:spPr bwMode="auto">
          <a:xfrm>
            <a:off x="1882018" y="866737"/>
            <a:ext cx="4128929" cy="450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http://www.cpc.ncep.noaa.gov/products/analysis_monitoring/enso_update/u850a_c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9"/>
          <a:stretch/>
        </p:blipFill>
        <p:spPr bwMode="auto">
          <a:xfrm>
            <a:off x="6744072" y="866737"/>
            <a:ext cx="4226612" cy="450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9459928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055440" y="1728421"/>
            <a:ext cx="10208936" cy="5844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4400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VERSION ONI</a:t>
            </a:r>
          </a:p>
        </p:txBody>
      </p:sp>
      <p:cxnSp>
        <p:nvCxnSpPr>
          <p:cNvPr id="9" name="4 Conector recto"/>
          <p:cNvCxnSpPr/>
          <p:nvPr/>
        </p:nvCxnSpPr>
        <p:spPr bwMode="auto">
          <a:xfrm flipH="1">
            <a:off x="1524182" y="5589240"/>
            <a:ext cx="1020893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4 Conector recto"/>
          <p:cNvCxnSpPr/>
          <p:nvPr/>
        </p:nvCxnSpPr>
        <p:spPr bwMode="auto">
          <a:xfrm flipH="1">
            <a:off x="1524182" y="2204864"/>
            <a:ext cx="1020893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5375920" y="5589240"/>
            <a:ext cx="208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ERSST.V3B </a:t>
            </a:r>
            <a:r>
              <a:rPr lang="es-CO" b="1" dirty="0" err="1">
                <a:solidFill>
                  <a:srgbClr val="375160"/>
                </a:solidFill>
                <a:latin typeface="Myriad Pro" panose="020B0503030403020204" pitchFamily="34" charset="0"/>
              </a:rPr>
              <a:t>SST</a:t>
            </a:r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934" y="2457659"/>
            <a:ext cx="10197184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549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19336" y="6363056"/>
            <a:ext cx="8424936" cy="494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ATLÁNTICO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6045745" y="4077132"/>
            <a:ext cx="770335" cy="0"/>
          </a:xfrm>
          <a:prstGeom prst="straightConnector1">
            <a:avLst/>
          </a:prstGeom>
          <a:ln w="1270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1000">
                  <a:schemeClr val="bg1">
                    <a:lumMod val="85000"/>
                  </a:schemeClr>
                </a:gs>
                <a:gs pos="47000">
                  <a:schemeClr val="bg1">
                    <a:lumMod val="50000"/>
                  </a:schemeClr>
                </a:gs>
                <a:gs pos="9000">
                  <a:schemeClr val="bg1"/>
                </a:gs>
                <a:gs pos="21000">
                  <a:srgbClr val="E3E5E6"/>
                </a:gs>
                <a:gs pos="41000">
                  <a:srgbClr val="AAAAAA"/>
                </a:gs>
                <a:gs pos="64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tailEnd type="stealth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5981882" y="3986205"/>
            <a:ext cx="812996" cy="181853"/>
          </a:xfrm>
          <a:prstGeom prst="rect">
            <a:avLst/>
          </a:prstGeom>
          <a:noFill/>
        </p:spPr>
        <p:txBody>
          <a:bodyPr wrap="square" lIns="27693" tIns="13847" rIns="27693" bIns="13847">
            <a:spAutoFit/>
          </a:bodyPr>
          <a:lstStyle/>
          <a:p>
            <a:pPr algn="ctr"/>
            <a:r>
              <a:rPr lang="es-ES" sz="1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Evolución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2082762" y="308874"/>
            <a:ext cx="803284" cy="1790897"/>
          </a:xfrm>
          <a:prstGeom prst="roundRect">
            <a:avLst/>
          </a:prstGeom>
          <a:solidFill>
            <a:srgbClr val="85B98B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tx1"/>
                </a:solidFill>
                <a:latin typeface="Impact" panose="020B0806030902050204" pitchFamily="34" charset="0"/>
              </a:rPr>
              <a:t>ASO</a:t>
            </a:r>
          </a:p>
        </p:txBody>
      </p:sp>
      <p:pic>
        <p:nvPicPr>
          <p:cNvPr id="9218" name="Picture 2" descr="https://stream.ecmwf.int/data/atls13/data/data02/scratch/ps2png-atls13-a82bacafb5c306db76464bc7e824bb75-zH_Yi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5"/>
          <a:stretch/>
        </p:blipFill>
        <p:spPr bwMode="auto">
          <a:xfrm>
            <a:off x="2886047" y="404663"/>
            <a:ext cx="8125800" cy="17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nhc.noaa.gov/tafb/atl_an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17" y="2368058"/>
            <a:ext cx="390773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nhc.noaa.gov/tafb/atl_ano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2368058"/>
            <a:ext cx="390773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09896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879891"/>
            <a:ext cx="8856984" cy="75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latin typeface="Impact" panose="020B0806030902050204" pitchFamily="34" charset="0"/>
              </a:rPr>
              <a:t>2. ANÁLOGOS HISTÓRICOS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649608" y="4494308"/>
            <a:ext cx="209223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500" dirty="0">
                <a:solidFill>
                  <a:srgbClr val="0070C0"/>
                </a:solidFill>
                <a:latin typeface="Impact" panose="020B0806030902050204" pitchFamily="34" charset="0"/>
              </a:rPr>
              <a:t>PRECIPITACIÓN</a:t>
            </a:r>
          </a:p>
        </p:txBody>
      </p:sp>
    </p:spTree>
    <p:extLst>
      <p:ext uri="{BB962C8B-B14F-4D97-AF65-F5344CB8AC3E}">
        <p14:creationId xmlns:p14="http://schemas.microsoft.com/office/powerpoint/2010/main" val="166316442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290983"/>
            <a:ext cx="10516511" cy="179847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847528" y="2132856"/>
            <a:ext cx="83136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sz="22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ANÁLOGOS – HISTÓRICOS</a:t>
            </a:r>
          </a:p>
          <a:p>
            <a:pPr>
              <a:lnSpc>
                <a:spcPct val="80000"/>
              </a:lnSpc>
            </a:pPr>
            <a:r>
              <a:rPr lang="es-ES" sz="21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METODOLOGÍA ESTADÍSTICA </a:t>
            </a:r>
          </a:p>
          <a:p>
            <a:pPr>
              <a:lnSpc>
                <a:spcPct val="80000"/>
              </a:lnSpc>
            </a:pPr>
            <a:r>
              <a:rPr lang="es-ES" sz="22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CLÚSTER JERÁRQUICO</a:t>
            </a:r>
            <a:endParaRPr lang="es-CO" sz="22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927648" y="4522461"/>
            <a:ext cx="720080" cy="576064"/>
          </a:xfrm>
          <a:prstGeom prst="roundRect">
            <a:avLst/>
          </a:prstGeom>
          <a:solidFill>
            <a:srgbClr val="FF0000">
              <a:alpha val="41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697887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3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82" y="932897"/>
            <a:ext cx="1515807" cy="1961632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41" y="3372691"/>
            <a:ext cx="1502643" cy="194459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341249" y="6174736"/>
            <a:ext cx="2770310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effectLst/>
                <a:latin typeface="Impact" panose="020B0806030902050204" pitchFamily="34" charset="0"/>
              </a:rPr>
              <a:t>ANÁLOGOS </a:t>
            </a:r>
            <a:endParaRPr lang="es-CO" sz="2400" dirty="0">
              <a:solidFill>
                <a:srgbClr val="375160"/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r>
              <a:rPr lang="es-CO" sz="2400" dirty="0">
                <a:ln w="0"/>
                <a:solidFill>
                  <a:srgbClr val="375160"/>
                </a:solidFill>
                <a:effectLst/>
                <a:latin typeface="Impact" panose="020B0806030902050204" pitchFamily="34" charset="0"/>
              </a:rPr>
              <a:t>CLÚSTER JERÁRQUICO</a:t>
            </a:r>
            <a:endParaRPr lang="es-ES" sz="2400" dirty="0">
              <a:ln w="0"/>
              <a:solidFill>
                <a:srgbClr val="375160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28" name="Rectángulo 3"/>
          <p:cNvSpPr/>
          <p:nvPr/>
        </p:nvSpPr>
        <p:spPr>
          <a:xfrm>
            <a:off x="7424140" y="608419"/>
            <a:ext cx="4696647" cy="4908813"/>
          </a:xfrm>
          <a:prstGeom prst="rect">
            <a:avLst/>
          </a:prstGeom>
          <a:solidFill>
            <a:srgbClr val="375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112"/>
          <p:cNvSpPr txBox="1"/>
          <p:nvPr/>
        </p:nvSpPr>
        <p:spPr>
          <a:xfrm>
            <a:off x="9259566" y="646296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bg1"/>
                </a:solidFill>
                <a:latin typeface="Cambria" panose="02040503050406030204" pitchFamily="18" charset="0"/>
              </a:rPr>
              <a:t>SEPTIEMBRE</a:t>
            </a:r>
          </a:p>
        </p:txBody>
      </p:sp>
      <p:sp>
        <p:nvSpPr>
          <p:cNvPr id="30" name="CuadroTexto 113"/>
          <p:cNvSpPr txBox="1"/>
          <p:nvPr/>
        </p:nvSpPr>
        <p:spPr>
          <a:xfrm>
            <a:off x="7873160" y="608419"/>
            <a:ext cx="688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bg1"/>
                </a:solidFill>
                <a:latin typeface="Cambria" panose="02040503050406030204" pitchFamily="18" charset="0"/>
              </a:rPr>
              <a:t>AGOSTO</a:t>
            </a:r>
          </a:p>
        </p:txBody>
      </p:sp>
      <p:sp>
        <p:nvSpPr>
          <p:cNvPr id="32" name="CuadroTexto 25"/>
          <p:cNvSpPr txBox="1"/>
          <p:nvPr/>
        </p:nvSpPr>
        <p:spPr>
          <a:xfrm>
            <a:off x="6290151" y="608419"/>
            <a:ext cx="623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bg1"/>
                </a:solidFill>
                <a:latin typeface="Cambria" panose="02040503050406030204" pitchFamily="18" charset="0"/>
              </a:rPr>
              <a:t>JULIO</a:t>
            </a:r>
          </a:p>
        </p:txBody>
      </p:sp>
      <p:sp>
        <p:nvSpPr>
          <p:cNvPr id="34" name="Elipse 44"/>
          <p:cNvSpPr/>
          <p:nvPr/>
        </p:nvSpPr>
        <p:spPr>
          <a:xfrm>
            <a:off x="5457432" y="1463826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600" b="1" dirty="0">
              <a:solidFill>
                <a:schemeClr val="tx1"/>
              </a:solidFill>
              <a:latin typeface="Myriad Pro" panose="020B0503030403020204"/>
            </a:endParaRPr>
          </a:p>
        </p:txBody>
      </p:sp>
      <p:sp>
        <p:nvSpPr>
          <p:cNvPr id="40" name="Elipse 44"/>
          <p:cNvSpPr/>
          <p:nvPr/>
        </p:nvSpPr>
        <p:spPr>
          <a:xfrm>
            <a:off x="5522896" y="3949174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600" b="1" dirty="0">
              <a:solidFill>
                <a:schemeClr val="tx1"/>
              </a:solidFill>
              <a:latin typeface="Myriad Pro" panose="020B0503030403020204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915" y="3375340"/>
            <a:ext cx="1501199" cy="1942729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58" y="3374560"/>
            <a:ext cx="1501199" cy="1942729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281" y="3374560"/>
            <a:ext cx="1501199" cy="19427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447928" y="1559133"/>
            <a:ext cx="6510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dirty="0">
                <a:latin typeface="Impact" panose="020B0806030902050204" pitchFamily="34" charset="0"/>
              </a:rPr>
              <a:t>1983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514381" y="4067564"/>
            <a:ext cx="6510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dirty="0">
                <a:latin typeface="Impact" panose="020B0806030902050204" pitchFamily="34" charset="0"/>
              </a:rPr>
              <a:t>1992</a:t>
            </a:r>
          </a:p>
        </p:txBody>
      </p:sp>
      <p:pic>
        <p:nvPicPr>
          <p:cNvPr id="25" name="9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49" y="951800"/>
            <a:ext cx="1501200" cy="1942729"/>
          </a:xfrm>
          <a:prstGeom prst="rect">
            <a:avLst/>
          </a:prstGeom>
        </p:spPr>
      </p:pic>
      <p:pic>
        <p:nvPicPr>
          <p:cNvPr id="26" name="10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22" y="953321"/>
            <a:ext cx="1501200" cy="1942729"/>
          </a:xfrm>
          <a:prstGeom prst="rect">
            <a:avLst/>
          </a:prstGeom>
        </p:spPr>
      </p:pic>
      <p:pic>
        <p:nvPicPr>
          <p:cNvPr id="35" name="17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931" y="951800"/>
            <a:ext cx="1501199" cy="1942729"/>
          </a:xfrm>
          <a:prstGeom prst="rect">
            <a:avLst/>
          </a:prstGeom>
        </p:spPr>
      </p:pic>
      <p:sp>
        <p:nvSpPr>
          <p:cNvPr id="37" name="CuadroTexto 112"/>
          <p:cNvSpPr txBox="1"/>
          <p:nvPr/>
        </p:nvSpPr>
        <p:spPr>
          <a:xfrm>
            <a:off x="10789087" y="653794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bg1"/>
                </a:solidFill>
                <a:latin typeface="Cambria" panose="02040503050406030204" pitchFamily="18" charset="0"/>
              </a:rPr>
              <a:t>OCTUBRE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7" y="329771"/>
            <a:ext cx="417272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0198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823286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178112" y="4113648"/>
            <a:ext cx="1088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3. PREDICCIONES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76944278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31504" y="2030382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solidFill>
                  <a:srgbClr val="375160"/>
                </a:solidFill>
                <a:latin typeface="Impact" panose="020B0806030902050204" pitchFamily="34" charset="0"/>
              </a:rPr>
              <a:t>CONTENIDO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631504" y="3212976"/>
            <a:ext cx="374441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1. Seguimiento – 2017.</a:t>
            </a:r>
          </a:p>
          <a:p>
            <a:pPr marL="457200" indent="-457200">
              <a:lnSpc>
                <a:spcPct val="60000"/>
              </a:lnSpc>
              <a:buClr>
                <a:schemeClr val="accent1">
                  <a:lumMod val="75000"/>
                </a:schemeClr>
              </a:buClr>
              <a:buAutoNum type="arabicPeriod"/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2. Condiciones Actuales.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3. Predicciones Internacionales.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4. Predicciones Nacionales.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5. Alertas actuales.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199456" y="2718023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goes.gsfc.nasa.gov/goescolor/goeseast/overview2/color_lrg/latest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8001" r="6479" b="4989"/>
          <a:stretch/>
        </p:blipFill>
        <p:spPr bwMode="auto">
          <a:xfrm>
            <a:off x="5807968" y="836712"/>
            <a:ext cx="7704856" cy="761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158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55440" y="3933056"/>
            <a:ext cx="11089232" cy="97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CO" sz="4100" dirty="0"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</a:p>
          <a:p>
            <a:pPr algn="ctr">
              <a:lnSpc>
                <a:spcPct val="70000"/>
              </a:lnSpc>
            </a:pPr>
            <a:r>
              <a:rPr lang="es-CO" sz="4100" dirty="0">
                <a:solidFill>
                  <a:srgbClr val="375160"/>
                </a:solidFill>
                <a:latin typeface="Impact" panose="020B0806030902050204" pitchFamily="34" charset="0"/>
              </a:rPr>
              <a:t>ANOMALÍA </a:t>
            </a:r>
            <a:r>
              <a:rPr lang="es-CO" sz="3800" dirty="0">
                <a:solidFill>
                  <a:srgbClr val="375160"/>
                </a:solidFill>
                <a:latin typeface="Impact" panose="020B0806030902050204" pitchFamily="34" charset="0"/>
              </a:rPr>
              <a:t>TEMPERATURA SUPERFICIE DEL MAR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62184" y="4812801"/>
            <a:ext cx="10670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 err="1">
                <a:solidFill>
                  <a:srgbClr val="375160"/>
                </a:solidFill>
                <a:latin typeface="Myriad Pro" panose="020B0503030403020204" pitchFamily="34" charset="0"/>
              </a:rPr>
              <a:t>ATSM</a:t>
            </a:r>
            <a:endParaRPr lang="es-CO" sz="25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372957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redondeado 57"/>
          <p:cNvSpPr/>
          <p:nvPr/>
        </p:nvSpPr>
        <p:spPr>
          <a:xfrm>
            <a:off x="1559496" y="1215978"/>
            <a:ext cx="10260629" cy="50104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Rectángulo 56"/>
          <p:cNvSpPr/>
          <p:nvPr/>
        </p:nvSpPr>
        <p:spPr>
          <a:xfrm>
            <a:off x="-312712" y="806520"/>
            <a:ext cx="10660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PROYECCIÓN DE LA ATSM PACÍFICO TROPICAL - IRI</a:t>
            </a:r>
          </a:p>
        </p:txBody>
      </p:sp>
      <p:cxnSp>
        <p:nvCxnSpPr>
          <p:cNvPr id="62" name="4 Conector recto"/>
          <p:cNvCxnSpPr/>
          <p:nvPr/>
        </p:nvCxnSpPr>
        <p:spPr bwMode="auto">
          <a:xfrm>
            <a:off x="6621322" y="1938098"/>
            <a:ext cx="0" cy="4176000"/>
          </a:xfrm>
          <a:prstGeom prst="line">
            <a:avLst/>
          </a:prstGeom>
          <a:ln w="19050">
            <a:solidFill>
              <a:srgbClr val="85B98B"/>
            </a:solidFill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CuadroTexto 87"/>
          <p:cNvSpPr txBox="1"/>
          <p:nvPr/>
        </p:nvSpPr>
        <p:spPr>
          <a:xfrm>
            <a:off x="3627164" y="5454800"/>
            <a:ext cx="977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NEUTRALIDAD</a:t>
            </a:r>
          </a:p>
        </p:txBody>
      </p:sp>
      <p:sp>
        <p:nvSpPr>
          <p:cNvPr id="126" name="CuadroTexto 30"/>
          <p:cNvSpPr txBox="1"/>
          <p:nvPr/>
        </p:nvSpPr>
        <p:spPr>
          <a:xfrm>
            <a:off x="6852861" y="5125642"/>
            <a:ext cx="1224136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MODELOS DINÁMICOS</a:t>
            </a:r>
          </a:p>
        </p:txBody>
      </p:sp>
      <p:sp>
        <p:nvSpPr>
          <p:cNvPr id="127" name="CuadroTexto 31"/>
          <p:cNvSpPr txBox="1"/>
          <p:nvPr/>
        </p:nvSpPr>
        <p:spPr>
          <a:xfrm>
            <a:off x="6909935" y="5391902"/>
            <a:ext cx="1224136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MODELOS ESTADÍSTICOS</a:t>
            </a:r>
          </a:p>
        </p:txBody>
      </p:sp>
      <p:sp>
        <p:nvSpPr>
          <p:cNvPr id="128" name="CuadroTexto 32"/>
          <p:cNvSpPr txBox="1"/>
          <p:nvPr/>
        </p:nvSpPr>
        <p:spPr>
          <a:xfrm>
            <a:off x="6871785" y="5663162"/>
            <a:ext cx="845677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CONSENSO</a:t>
            </a:r>
          </a:p>
        </p:txBody>
      </p:sp>
      <p:sp>
        <p:nvSpPr>
          <p:cNvPr id="131" name="Rectángulo 36"/>
          <p:cNvSpPr/>
          <p:nvPr/>
        </p:nvSpPr>
        <p:spPr>
          <a:xfrm>
            <a:off x="8073139" y="5380885"/>
            <a:ext cx="2171606" cy="218881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2" name="Rectángulo 38"/>
          <p:cNvSpPr/>
          <p:nvPr/>
        </p:nvSpPr>
        <p:spPr>
          <a:xfrm>
            <a:off x="8073139" y="5663162"/>
            <a:ext cx="2171606" cy="218881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3" name="CuadroTexto 87"/>
          <p:cNvSpPr txBox="1"/>
          <p:nvPr/>
        </p:nvSpPr>
        <p:spPr>
          <a:xfrm>
            <a:off x="8672255" y="4956068"/>
            <a:ext cx="977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NEUTRALIDAD</a:t>
            </a:r>
          </a:p>
        </p:txBody>
      </p:sp>
      <p:sp>
        <p:nvSpPr>
          <p:cNvPr id="92" name="Rectángulo 85"/>
          <p:cNvSpPr/>
          <p:nvPr/>
        </p:nvSpPr>
        <p:spPr>
          <a:xfrm>
            <a:off x="2711624" y="5144859"/>
            <a:ext cx="2808312" cy="3288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0" name="Rectángulo 34"/>
          <p:cNvSpPr/>
          <p:nvPr/>
        </p:nvSpPr>
        <p:spPr>
          <a:xfrm>
            <a:off x="8073138" y="5104592"/>
            <a:ext cx="2171607" cy="22110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170" name="Picture 2" descr="http://iri.columbia.edu/wp-content/uploads/2017/07/figur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84" y="1403948"/>
            <a:ext cx="4470200" cy="243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336" y="3849712"/>
            <a:ext cx="4667790" cy="1245600"/>
          </a:xfrm>
          <a:prstGeom prst="rect">
            <a:avLst/>
          </a:prstGeom>
        </p:spPr>
      </p:pic>
      <p:pic>
        <p:nvPicPr>
          <p:cNvPr id="10242" name="Picture 2" descr="http://iri.columbia.edu/wp-content/uploads/2017/07/figure4-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36" y="1403947"/>
            <a:ext cx="4541674" cy="33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056534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Nino 3.4 2 month outl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35" y="4506546"/>
            <a:ext cx="3398850" cy="20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ino 3.4 2 month outl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54" y="2259785"/>
            <a:ext cx="3398850" cy="20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Nino 3.4 2 month outl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87" y="91961"/>
            <a:ext cx="3398850" cy="20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5528168" y="189523"/>
            <a:ext cx="822918" cy="6496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5528168" y="930150"/>
            <a:ext cx="822918" cy="743170"/>
          </a:xfrm>
          <a:prstGeom prst="ellipse">
            <a:avLst/>
          </a:prstGeom>
          <a:solidFill>
            <a:srgbClr val="99FF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5528168" y="3097887"/>
            <a:ext cx="822918" cy="743170"/>
          </a:xfrm>
          <a:prstGeom prst="ellipse">
            <a:avLst/>
          </a:prstGeom>
          <a:solidFill>
            <a:srgbClr val="99FF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245161" y="1138707"/>
            <a:ext cx="1398961" cy="31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Myriad Pro" panose="020B0503030403020204" pitchFamily="34" charset="0"/>
              </a:rPr>
              <a:t>Neutro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6960096" y="332656"/>
            <a:ext cx="4416326" cy="1766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3000" dirty="0">
                <a:ln w="0"/>
                <a:latin typeface="Impact" panose="020B0806030902050204" pitchFamily="34" charset="0"/>
              </a:rPr>
              <a:t>PROYECCIÓN DE LA </a:t>
            </a:r>
            <a:r>
              <a:rPr lang="es-ES" sz="3000" dirty="0" err="1">
                <a:ln w="0"/>
                <a:latin typeface="Impact" panose="020B0806030902050204" pitchFamily="34" charset="0"/>
              </a:rPr>
              <a:t>ATSM</a:t>
            </a:r>
            <a:endParaRPr lang="es-ES" sz="3000" dirty="0">
              <a:ln w="0"/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s-ES" sz="3000" dirty="0">
                <a:ln w="0"/>
                <a:latin typeface="Impact" panose="020B0806030902050204" pitchFamily="34" charset="0"/>
              </a:rPr>
              <a:t>PACÍFICO TROPICAL</a:t>
            </a:r>
          </a:p>
          <a:p>
            <a:pPr lvl="1" algn="r">
              <a:lnSpc>
                <a:spcPct val="80000"/>
              </a:lnSpc>
            </a:pPr>
            <a:endParaRPr lang="es-ES" sz="2800" dirty="0">
              <a:ln w="0"/>
              <a:solidFill>
                <a:srgbClr val="3E697C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n-US" sz="24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Bureau of Meteorology Australia</a:t>
            </a:r>
          </a:p>
        </p:txBody>
      </p:sp>
      <p:sp>
        <p:nvSpPr>
          <p:cNvPr id="27" name="CuadroTexto 17"/>
          <p:cNvSpPr txBox="1"/>
          <p:nvPr/>
        </p:nvSpPr>
        <p:spPr>
          <a:xfrm>
            <a:off x="5231904" y="3328465"/>
            <a:ext cx="1398961" cy="31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Myriad Pro" panose="020B0503030403020204" pitchFamily="34" charset="0"/>
              </a:rPr>
              <a:t>Neutro</a:t>
            </a:r>
          </a:p>
        </p:txBody>
      </p:sp>
      <p:sp>
        <p:nvSpPr>
          <p:cNvPr id="4" name="Elipse 3"/>
          <p:cNvSpPr/>
          <p:nvPr/>
        </p:nvSpPr>
        <p:spPr>
          <a:xfrm>
            <a:off x="4987240" y="1028212"/>
            <a:ext cx="551478" cy="547452"/>
          </a:xfrm>
          <a:prstGeom prst="ellipse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028319" y="1194817"/>
            <a:ext cx="479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Myriad Pro" panose="020B0503030403020204" pitchFamily="34" charset="0"/>
              </a:rPr>
              <a:t>AGO</a:t>
            </a:r>
          </a:p>
        </p:txBody>
      </p:sp>
      <p:sp>
        <p:nvSpPr>
          <p:cNvPr id="10" name="Elipse 9"/>
          <p:cNvSpPr/>
          <p:nvPr/>
        </p:nvSpPr>
        <p:spPr>
          <a:xfrm>
            <a:off x="4981650" y="3245488"/>
            <a:ext cx="547760" cy="516908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999196" y="3400649"/>
            <a:ext cx="486270" cy="215444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Myriad Pro" panose="020B0503030403020204" pitchFamily="34" charset="0"/>
              </a:rPr>
              <a:t>OCT</a:t>
            </a:r>
          </a:p>
        </p:txBody>
      </p:sp>
      <p:sp>
        <p:nvSpPr>
          <p:cNvPr id="11" name="Elipse 10"/>
          <p:cNvSpPr/>
          <p:nvPr/>
        </p:nvSpPr>
        <p:spPr>
          <a:xfrm>
            <a:off x="4981650" y="5427927"/>
            <a:ext cx="547760" cy="516908"/>
          </a:xfrm>
          <a:prstGeom prst="ellipse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046122" y="5578659"/>
            <a:ext cx="4047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Myriad Pro" panose="020B0503030403020204" pitchFamily="34" charset="0"/>
              </a:rPr>
              <a:t>DIC</a:t>
            </a:r>
          </a:p>
        </p:txBody>
      </p:sp>
      <p:sp>
        <p:nvSpPr>
          <p:cNvPr id="23" name="Elipse 22"/>
          <p:cNvSpPr/>
          <p:nvPr/>
        </p:nvSpPr>
        <p:spPr>
          <a:xfrm>
            <a:off x="5544652" y="5300169"/>
            <a:ext cx="822918" cy="743170"/>
          </a:xfrm>
          <a:prstGeom prst="ellipse">
            <a:avLst/>
          </a:prstGeom>
          <a:solidFill>
            <a:srgbClr val="99FF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25" name="CuadroTexto 17"/>
          <p:cNvSpPr txBox="1"/>
          <p:nvPr/>
        </p:nvSpPr>
        <p:spPr>
          <a:xfrm>
            <a:off x="5248388" y="5530747"/>
            <a:ext cx="1398961" cy="31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Myriad Pro" panose="020B0503030403020204" pitchFamily="34" charset="0"/>
              </a:rPr>
              <a:t>Neutro</a:t>
            </a:r>
          </a:p>
        </p:txBody>
      </p:sp>
      <p:pic>
        <p:nvPicPr>
          <p:cNvPr id="11272" name="Picture 8" descr="Outlook graph for selected ind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59" y="2050465"/>
            <a:ext cx="4473000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7129" y="4756055"/>
            <a:ext cx="4504320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20201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1895698" y="629980"/>
            <a:ext cx="83047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3000" dirty="0">
                <a:ln w="0"/>
                <a:latin typeface="Impact" panose="020B0806030902050204" pitchFamily="34" charset="0"/>
              </a:rPr>
              <a:t>PROYECCIÓN DE LA ATSM - PACÍFICO TROPICAL</a:t>
            </a:r>
          </a:p>
        </p:txBody>
      </p:sp>
      <p:pic>
        <p:nvPicPr>
          <p:cNvPr id="12290" name="Picture 2" descr="http://www.cpc.ncep.noaa.gov/products/people/wwang/cfsv2fcst/images2/nino34Monadj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196752"/>
            <a:ext cx="559058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719617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26568" y="308915"/>
            <a:ext cx="9649072" cy="108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DE LA ATSM MUNDIAL</a:t>
            </a:r>
          </a:p>
          <a:p>
            <a:pPr lvl="1" algn="r">
              <a:lnSpc>
                <a:spcPct val="7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MODELO EUROPEO - </a:t>
            </a:r>
            <a:r>
              <a:rPr lang="es-ES" sz="2400" dirty="0" err="1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ATSM</a:t>
            </a:r>
            <a:endParaRPr lang="es-ES" sz="24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1" algn="r">
              <a:lnSpc>
                <a:spcPct val="80000"/>
              </a:lnSpc>
            </a:pPr>
            <a:endParaRPr lang="es-ES" sz="30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19536" y="2003489"/>
            <a:ext cx="90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AS0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919536" y="4437112"/>
            <a:ext cx="925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SON</a:t>
            </a:r>
          </a:p>
        </p:txBody>
      </p:sp>
      <p:pic>
        <p:nvPicPr>
          <p:cNvPr id="2052" name="Picture 4" descr="https://stream.ecmwf.int/data/atls15/data/data02/scratch/ps2png-atls15-a82bacafb5c306db76464bc7e824bb75-aSw_u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8"/>
          <a:stretch/>
        </p:blipFill>
        <p:spPr bwMode="auto">
          <a:xfrm>
            <a:off x="2855429" y="1433870"/>
            <a:ext cx="7607583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stream.ecmwf.int/data/atls12/data/data02/scratch/ps2png-atls12-a82bacafb5c306db76464bc7e824bb75-tjxj_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8"/>
          <a:stretch/>
        </p:blipFill>
        <p:spPr bwMode="auto">
          <a:xfrm>
            <a:off x="2828759" y="3770277"/>
            <a:ext cx="7787703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265262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279575" y="3341143"/>
            <a:ext cx="849694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000" dirty="0">
                <a:solidFill>
                  <a:srgbClr val="375160"/>
                </a:solidFill>
                <a:latin typeface="Impact" panose="020B0806030902050204" pitchFamily="34" charset="0"/>
              </a:rPr>
              <a:t>PROYECCIÓN PRECIPITACIÓN</a:t>
            </a:r>
          </a:p>
          <a:p>
            <a:pPr algn="ctr">
              <a:lnSpc>
                <a:spcPct val="80000"/>
              </a:lnSpc>
            </a:pPr>
            <a:r>
              <a:rPr lang="es-CO" sz="3200" dirty="0">
                <a:solidFill>
                  <a:srgbClr val="375160"/>
                </a:solidFill>
                <a:latin typeface="Impact" panose="020B0806030902050204" pitchFamily="34" charset="0"/>
              </a:rPr>
              <a:t>MODELOS INTERNACIONALES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47275" y="4279745"/>
            <a:ext cx="2361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>
                <a:solidFill>
                  <a:srgbClr val="375160"/>
                </a:solidFill>
                <a:latin typeface="Myriad Pro" panose="020B0503030403020204" pitchFamily="34" charset="0"/>
              </a:rPr>
              <a:t>TRIMESTRAL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1226488" y="4280929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512461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iri.columbia.edu/climate/forecast/net_asmt_nmme/2017/jul2017/images/SON17_SAm_pc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272695"/>
            <a:ext cx="4156608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iri.columbia.edu/climate/forecast/net_asmt_nmme/2017/jul2017/images/ASO17_SAm_pc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316693"/>
            <a:ext cx="4156608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3995936" y="536286"/>
            <a:ext cx="403244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PREDICCIÓN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9416" y="6381328"/>
            <a:ext cx="69127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CONDICIÓN MÁS PROBABLE - PRECIPITACIÓN PARA EL TRIMESTRE</a:t>
            </a:r>
            <a:endParaRPr lang="es-ES" sz="15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070735" y="1701328"/>
            <a:ext cx="7889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ASO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696400" y="1628800"/>
            <a:ext cx="8018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SON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409839" y="64592"/>
            <a:ext cx="1217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4000" dirty="0">
                <a:ln w="0"/>
                <a:latin typeface="Impact" panose="020B0806030902050204" pitchFamily="34" charset="0"/>
              </a:rPr>
              <a:t>IRI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272136" y="790116"/>
            <a:ext cx="348004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500" dirty="0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Internacional </a:t>
            </a:r>
            <a:r>
              <a:rPr lang="es-ES" sz="1500" dirty="0" err="1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Research</a:t>
            </a:r>
            <a:endParaRPr lang="es-ES" sz="1500" dirty="0">
              <a:ln w="0"/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s-ES" sz="1500" dirty="0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Insttitute</a:t>
            </a:r>
            <a:r>
              <a:rPr lang="es-ES" sz="1500" dirty="0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for</a:t>
            </a:r>
            <a:r>
              <a:rPr lang="es-ES" sz="1500" dirty="0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Climate</a:t>
            </a:r>
            <a:r>
              <a:rPr lang="es-ES" sz="1500" dirty="0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and </a:t>
            </a:r>
            <a:r>
              <a:rPr lang="es-ES" sz="1500" dirty="0" err="1">
                <a:ln w="0"/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Society</a:t>
            </a:r>
            <a:endParaRPr lang="es-ES" sz="1500" dirty="0">
              <a:ln w="0"/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21292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stream.ecmwf.int/data/atls13/data/data02/scratch/ps2png-atls13-a82bacafb5c306db76464bc7e824bb75-afB9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6"/>
          <a:stretch/>
        </p:blipFill>
        <p:spPr bwMode="auto">
          <a:xfrm>
            <a:off x="1424621" y="2987186"/>
            <a:ext cx="503983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stream.ecmwf.int/data/atls13/data/data02/scratch/ps2png-atls13-a82bacafb5c306db76464bc7e824bb75-A1juHi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2"/>
          <a:stretch/>
        </p:blipFill>
        <p:spPr bwMode="auto">
          <a:xfrm>
            <a:off x="1449742" y="22021"/>
            <a:ext cx="498959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367808" y="2505893"/>
            <a:ext cx="9599632" cy="1040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</a:t>
            </a:r>
            <a:r>
              <a:rPr lang="es-ES" sz="4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lvl="1" algn="ctr">
              <a:lnSpc>
                <a:spcPct val="70000"/>
              </a:lnSpc>
            </a:pPr>
            <a:r>
              <a:rPr lang="es-ES" sz="44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CENTRO EUROPEO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67408" y="6402131"/>
            <a:ext cx="7200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CONDICIÓN MÁS PROBABLE - PRECIPITACIÓN PARA EL TRIMESTRE</a:t>
            </a:r>
            <a:endParaRPr lang="es-ES" sz="15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303912" y="3378641"/>
            <a:ext cx="8018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SON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303912" y="426730"/>
            <a:ext cx="7889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ASO</a:t>
            </a:r>
          </a:p>
        </p:txBody>
      </p:sp>
    </p:spTree>
    <p:extLst>
      <p:ext uri="{BB962C8B-B14F-4D97-AF65-F5344CB8AC3E}">
        <p14:creationId xmlns:p14="http://schemas.microsoft.com/office/powerpoint/2010/main" val="176563034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3823471" y="307373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ASO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381041" y="679327"/>
            <a:ext cx="4752529" cy="9787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</a:t>
            </a:r>
            <a:r>
              <a:rPr lang="es-ES" sz="3200" dirty="0">
                <a:ln w="0"/>
                <a:latin typeface="Impact" panose="020B0806030902050204" pitchFamily="34" charset="0"/>
              </a:rPr>
              <a:t> </a:t>
            </a:r>
          </a:p>
          <a:p>
            <a:pPr lvl="1" algn="ctr">
              <a:lnSpc>
                <a:spcPct val="80000"/>
              </a:lnSpc>
            </a:pPr>
            <a:r>
              <a:rPr lang="es-ES" sz="4000" dirty="0">
                <a:ln w="0"/>
                <a:latin typeface="Impact" panose="020B0806030902050204" pitchFamily="34" charset="0"/>
              </a:rPr>
              <a:t> MODELO ETA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744072" y="1561528"/>
            <a:ext cx="6096000" cy="20396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10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ANOMALÍA DE LA PRECIPITACIÓN PARA EL TRIMESTRE</a:t>
            </a:r>
            <a:endParaRPr lang="es-ES" sz="10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5741" y="5443389"/>
            <a:ext cx="4305300" cy="3619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6533"/>
          <a:stretch/>
        </p:blipFill>
        <p:spPr>
          <a:xfrm>
            <a:off x="2279576" y="817232"/>
            <a:ext cx="3816424" cy="4489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144" y="1840722"/>
            <a:ext cx="3188754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3617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144407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573016"/>
            <a:ext cx="8856984" cy="68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4. PREDICCIONES NACIONALES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967755" y="4144407"/>
            <a:ext cx="3455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200" dirty="0">
                <a:solidFill>
                  <a:srgbClr val="375160"/>
                </a:solidFill>
                <a:latin typeface="Myriad Pro" panose="020B0503030403020204" pitchFamily="34" charset="0"/>
              </a:rPr>
              <a:t>CLIMATOLOGÍA</a:t>
            </a:r>
          </a:p>
          <a:p>
            <a:pPr algn="ctr"/>
            <a:r>
              <a:rPr lang="es-CO" sz="2200" dirty="0">
                <a:solidFill>
                  <a:srgbClr val="375160"/>
                </a:solidFill>
                <a:latin typeface="Myriad Pro" panose="020B0503030403020204" pitchFamily="34" charset="0"/>
              </a:rPr>
              <a:t>RESULTADOS MODELOS</a:t>
            </a:r>
          </a:p>
        </p:txBody>
      </p:sp>
    </p:spTree>
    <p:extLst>
      <p:ext uri="{BB962C8B-B14F-4D97-AF65-F5344CB8AC3E}">
        <p14:creationId xmlns:p14="http://schemas.microsoft.com/office/powerpoint/2010/main" val="248556644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31504" y="2030382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solidFill>
                  <a:srgbClr val="375160"/>
                </a:solidFill>
                <a:latin typeface="Impact" panose="020B0806030902050204" pitchFamily="34" charset="0"/>
              </a:rPr>
              <a:t>CONTENIDO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631504" y="3212976"/>
            <a:ext cx="6264696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1. Seguimiento – 2017.</a:t>
            </a:r>
          </a:p>
          <a:p>
            <a:pPr marL="457200" indent="-457200">
              <a:lnSpc>
                <a:spcPct val="60000"/>
              </a:lnSpc>
              <a:buClr>
                <a:schemeClr val="accent1">
                  <a:lumMod val="75000"/>
                </a:schemeClr>
              </a:buClr>
              <a:buAutoNum type="arabicPeriod"/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2. Condiciones Actuales.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3. Resultado Análogos Históricos.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3. Predicciones Internacionales.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4. Predicciones Nacionales.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5. Consenso Predicción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199456" y="2718023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goes.gsfc.nasa.gov/goescolor/goeseast/overview2/color_lrg/latest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8001" r="6479" b="4989"/>
          <a:stretch/>
        </p:blipFill>
        <p:spPr bwMode="auto">
          <a:xfrm>
            <a:off x="5807968" y="836712"/>
            <a:ext cx="7704856" cy="761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598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144407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573016"/>
            <a:ext cx="8856984" cy="68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82743" y="4170348"/>
            <a:ext cx="40186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>
                <a:solidFill>
                  <a:srgbClr val="375160"/>
                </a:solidFill>
                <a:latin typeface="Myriad Pro" panose="020B0503030403020204" pitchFamily="34" charset="0"/>
              </a:rPr>
              <a:t>MENSUAL - TRIMESTRAL</a:t>
            </a:r>
          </a:p>
        </p:txBody>
      </p:sp>
    </p:spTree>
    <p:extLst>
      <p:ext uri="{BB962C8B-B14F-4D97-AF65-F5344CB8AC3E}">
        <p14:creationId xmlns:p14="http://schemas.microsoft.com/office/powerpoint/2010/main" val="1998555009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istopre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" t="10338" r="575" b="367"/>
          <a:stretch/>
        </p:blipFill>
        <p:spPr bwMode="auto">
          <a:xfrm>
            <a:off x="1427878" y="260648"/>
            <a:ext cx="5765943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032104" y="836712"/>
            <a:ext cx="4965312" cy="8679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CICLO ANUAL </a:t>
            </a:r>
          </a:p>
          <a:p>
            <a:pPr lvl="1" algn="ctr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PRECIPITACIÓN</a:t>
            </a:r>
            <a:endParaRPr lang="es-ES" sz="28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2304" y="1722938"/>
            <a:ext cx="1889593" cy="368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07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59133" y="332656"/>
            <a:ext cx="11032867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92544" y="1759346"/>
            <a:ext cx="1057275" cy="238973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64548" y="449724"/>
            <a:ext cx="1107996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>
                <a:solidFill>
                  <a:srgbClr val="375160"/>
                </a:solidFill>
                <a:latin typeface="Impact" panose="020B0806030902050204" pitchFamily="34" charset="0"/>
              </a:rPr>
              <a:t>AGOSTO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263200" y="449724"/>
            <a:ext cx="1604927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>
                <a:solidFill>
                  <a:srgbClr val="375160"/>
                </a:solidFill>
                <a:latin typeface="Impact" panose="020B0806030902050204" pitchFamily="34" charset="0"/>
              </a:rPr>
              <a:t>SEPTIEMBRE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616153" y="449724"/>
            <a:ext cx="1252267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>
                <a:solidFill>
                  <a:srgbClr val="375160"/>
                </a:solidFill>
                <a:latin typeface="Impact" panose="020B0806030902050204" pitchFamily="34" charset="0"/>
              </a:rPr>
              <a:t>OCTUBRE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45" y="940247"/>
            <a:ext cx="3060000" cy="396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57" y="845789"/>
            <a:ext cx="3060000" cy="396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483" y="825211"/>
            <a:ext cx="30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0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199456" y="1124744"/>
            <a:ext cx="10992544" cy="3971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2063552" y="4725144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AGOSTO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100" y="1393401"/>
            <a:ext cx="3424891" cy="32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34083" y="1916832"/>
            <a:ext cx="666750" cy="254317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231904" y="47251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SEPTIEMBRE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976320" y="47251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OCTUBRE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023443" y="439066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960784" y="6381328"/>
            <a:ext cx="94630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Velocidad del Viento en Superficie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0255" y="1393400"/>
            <a:ext cx="3422990" cy="324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552" y="1393400"/>
            <a:ext cx="337583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62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725" y="129548"/>
            <a:ext cx="2604236" cy="594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96" y="152108"/>
            <a:ext cx="2529103" cy="594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312" y="96698"/>
            <a:ext cx="2646535" cy="5940000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1273671" y="3479246"/>
            <a:ext cx="10657184" cy="257738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redondeado 2"/>
          <p:cNvSpPr/>
          <p:nvPr/>
        </p:nvSpPr>
        <p:spPr>
          <a:xfrm>
            <a:off x="1271464" y="125912"/>
            <a:ext cx="10657184" cy="258300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5005695" y="2897817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dirty="0">
                <a:ln w="0"/>
                <a:latin typeface="Impact" panose="020B0806030902050204" pitchFamily="34" charset="0"/>
              </a:rPr>
              <a:t>SEPTIEMBRE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078305" y="2908647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latin typeface="Impact" panose="020B0806030902050204" pitchFamily="34" charset="0"/>
              </a:rPr>
              <a:t>OCTUBRE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930367" y="2921122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latin typeface="Impact" panose="020B0806030902050204" pitchFamily="34" charset="0"/>
              </a:rPr>
              <a:t>AGOSTO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-384720" y="6410163"/>
            <a:ext cx="94630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Dirección y Velocidad del Viento en Superficie</a:t>
            </a:r>
          </a:p>
        </p:txBody>
      </p:sp>
      <p:sp>
        <p:nvSpPr>
          <p:cNvPr id="15" name="Rectángulo 14"/>
          <p:cNvSpPr/>
          <p:nvPr/>
        </p:nvSpPr>
        <p:spPr>
          <a:xfrm rot="16200000">
            <a:off x="223737" y="1374369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0070C0"/>
                </a:solidFill>
                <a:latin typeface="Impact" panose="020B0806030902050204" pitchFamily="34" charset="0"/>
              </a:rPr>
              <a:t>CLIMATOLOGÍA</a:t>
            </a:r>
          </a:p>
        </p:txBody>
      </p:sp>
      <p:sp>
        <p:nvSpPr>
          <p:cNvPr id="16" name="Rectángulo 15"/>
          <p:cNvSpPr/>
          <p:nvPr/>
        </p:nvSpPr>
        <p:spPr>
          <a:xfrm rot="16200000">
            <a:off x="284914" y="46207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0070C0"/>
                </a:solidFill>
                <a:latin typeface="Impact" panose="020B0806030902050204" pitchFamily="34" charset="0"/>
              </a:rPr>
              <a:t>PREDICCIÓN</a:t>
            </a:r>
          </a:p>
        </p:txBody>
      </p:sp>
    </p:spTree>
    <p:extLst>
      <p:ext uri="{BB962C8B-B14F-4D97-AF65-F5344CB8AC3E}">
        <p14:creationId xmlns:p14="http://schemas.microsoft.com/office/powerpoint/2010/main" val="484275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199456" y="1124744"/>
            <a:ext cx="10992544" cy="3971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2207568" y="4725144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endParaRPr lang="es-ES" sz="2800" dirty="0">
              <a:ln w="0"/>
              <a:solidFill>
                <a:srgbClr val="278ACA"/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487488" y="4636728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Agosto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256240" y="4636727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Octubre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3472" y="1304943"/>
            <a:ext cx="3221271" cy="306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58550" y="2210266"/>
            <a:ext cx="933450" cy="180022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3332" y="6381328"/>
            <a:ext cx="424847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400" dirty="0">
                <a:solidFill>
                  <a:srgbClr val="375160"/>
                </a:solidFill>
                <a:latin typeface="Impact" panose="020B0806030902050204" pitchFamily="34" charset="0"/>
              </a:rPr>
              <a:t>Brillo Solar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961925" y="669316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latin typeface="Impact" panose="020B0806030902050204" pitchFamily="34" charset="0"/>
              </a:rPr>
              <a:t>Climatología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2265" y="1304943"/>
            <a:ext cx="3208451" cy="30600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015880" y="4636727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278ACA"/>
                </a:solidFill>
                <a:latin typeface="Impact" panose="020B0806030902050204" pitchFamily="34" charset="0"/>
              </a:rPr>
              <a:t>Septiembre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015" y="1304943"/>
            <a:ext cx="3217535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562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144407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573016"/>
            <a:ext cx="8856984" cy="68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RESULTADOS MODELOS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82743" y="4170348"/>
            <a:ext cx="40186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>
                <a:solidFill>
                  <a:srgbClr val="375160"/>
                </a:solidFill>
                <a:latin typeface="Myriad Pro" panose="020B0503030403020204" pitchFamily="34" charset="0"/>
              </a:rPr>
              <a:t>MENSUAL - TRIMESTRAL</a:t>
            </a:r>
          </a:p>
        </p:txBody>
      </p:sp>
    </p:spTree>
    <p:extLst>
      <p:ext uri="{BB962C8B-B14F-4D97-AF65-F5344CB8AC3E}">
        <p14:creationId xmlns:p14="http://schemas.microsoft.com/office/powerpoint/2010/main" val="1765474255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1218506" y="1916832"/>
            <a:ext cx="5369865" cy="352839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4239729" y="621568"/>
            <a:ext cx="4671472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CONSENSO – ANOMALÍAS </a:t>
            </a:r>
          </a:p>
          <a:p>
            <a:pPr algn="ctr">
              <a:lnSpc>
                <a:spcPct val="8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ANÁLISIS PRELIMINAR</a:t>
            </a:r>
            <a:endParaRPr lang="es-CO" sz="24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911201" y="5445224"/>
            <a:ext cx="122661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Anomalías </a:t>
            </a:r>
            <a:endParaRPr lang="es-CO" dirty="0"/>
          </a:p>
        </p:txBody>
      </p:sp>
      <p:cxnSp>
        <p:nvCxnSpPr>
          <p:cNvPr id="11" name="Conector recto 10"/>
          <p:cNvCxnSpPr/>
          <p:nvPr/>
        </p:nvCxnSpPr>
        <p:spPr>
          <a:xfrm>
            <a:off x="7917075" y="5575345"/>
            <a:ext cx="1005958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075490" y="5589058"/>
            <a:ext cx="1005958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6588371" y="1916832"/>
            <a:ext cx="5554445" cy="3528392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/>
          <p:cNvSpPr/>
          <p:nvPr/>
        </p:nvSpPr>
        <p:spPr>
          <a:xfrm>
            <a:off x="1657396" y="5452587"/>
            <a:ext cx="177163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Consenso Inicial</a:t>
            </a:r>
            <a:endParaRPr lang="es-CO" dirty="0"/>
          </a:p>
        </p:txBody>
      </p:sp>
      <p:sp>
        <p:nvSpPr>
          <p:cNvPr id="2" name="Rectángulo 1"/>
          <p:cNvSpPr/>
          <p:nvPr/>
        </p:nvSpPr>
        <p:spPr>
          <a:xfrm>
            <a:off x="5693923" y="1415691"/>
            <a:ext cx="17508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dirty="0">
                <a:ln w="0"/>
                <a:latin typeface="Impact" panose="020B0806030902050204" pitchFamily="34" charset="0"/>
              </a:rPr>
              <a:t>JULIO 2017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067902" y="5452587"/>
            <a:ext cx="212910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Consenso Quincenal</a:t>
            </a:r>
            <a:endParaRPr lang="es-CO" dirty="0"/>
          </a:p>
        </p:txBody>
      </p:sp>
      <p:sp>
        <p:nvSpPr>
          <p:cNvPr id="20" name="Rectángulo 19"/>
          <p:cNvSpPr/>
          <p:nvPr/>
        </p:nvSpPr>
        <p:spPr>
          <a:xfrm>
            <a:off x="11270884" y="304878"/>
            <a:ext cx="732894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Clima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51" y="2063917"/>
            <a:ext cx="2539800" cy="32868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213" y="-32110"/>
            <a:ext cx="1585636" cy="19489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09" y="2049282"/>
            <a:ext cx="2539800" cy="3286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66" y="2034028"/>
            <a:ext cx="2875573" cy="32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71253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5747284" y="797622"/>
            <a:ext cx="2151988" cy="2747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3FCDFF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2" name="Rectángulo 31"/>
          <p:cNvSpPr/>
          <p:nvPr/>
        </p:nvSpPr>
        <p:spPr>
          <a:xfrm>
            <a:off x="1389719" y="802145"/>
            <a:ext cx="4224007" cy="5354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6" name="Rectángulo 45"/>
          <p:cNvSpPr/>
          <p:nvPr/>
        </p:nvSpPr>
        <p:spPr>
          <a:xfrm>
            <a:off x="3143672" y="885102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8616280" y="565027"/>
            <a:ext cx="2520252" cy="5079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  <a:p>
            <a:pPr lvl="1" algn="ctr">
              <a:lnSpc>
                <a:spcPct val="70000"/>
              </a:lnSpc>
            </a:pPr>
            <a:endParaRPr lang="es-ES" sz="2000" dirty="0">
              <a:ln w="0"/>
              <a:solidFill>
                <a:srgbClr val="3751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8499227" y="170949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AGOSTO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5362109" y="476672"/>
            <a:ext cx="263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n w="0"/>
                <a:latin typeface="Impact" panose="020B0806030902050204" pitchFamily="34" charset="0"/>
              </a:rPr>
              <a:t>NO. DÍAS CON LLUVIA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2042269" y="498057"/>
            <a:ext cx="262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n w="0"/>
                <a:latin typeface="Impact" panose="020B0806030902050204" pitchFamily="34" charset="0"/>
              </a:rPr>
              <a:t>PRECIPITACIÓN TOTAL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5368652" y="893281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latin typeface="Impact" panose="020B0806030902050204" pitchFamily="34" charset="0"/>
            </a:endParaRPr>
          </a:p>
        </p:txBody>
      </p:sp>
      <p:sp>
        <p:nvSpPr>
          <p:cNvPr id="20" name="Rectángulo 41"/>
          <p:cNvSpPr/>
          <p:nvPr/>
        </p:nvSpPr>
        <p:spPr>
          <a:xfrm>
            <a:off x="1572677" y="3545112"/>
            <a:ext cx="1771296" cy="2126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CFSv2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143076" y="3905241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FENALCE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53" y="797622"/>
            <a:ext cx="4058673" cy="52524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303" y="3727783"/>
            <a:ext cx="1728670" cy="2388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403" y="4101851"/>
            <a:ext cx="1628000" cy="18648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23277" y="892042"/>
            <a:ext cx="1500732" cy="232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- CHIRPS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37" y="1087386"/>
            <a:ext cx="1983778" cy="2376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68" y="1078258"/>
            <a:ext cx="1836000" cy="2376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03" y="1090819"/>
            <a:ext cx="1836000" cy="2376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32" y="3887563"/>
            <a:ext cx="1669091" cy="216000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5368651" y="3686512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ANÁLOGO 1983- 1992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86690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93" y="116632"/>
            <a:ext cx="8280000" cy="2736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uadroTexto 2"/>
          <p:cNvSpPr txBox="1"/>
          <p:nvPr/>
        </p:nvSpPr>
        <p:spPr>
          <a:xfrm>
            <a:off x="1343472" y="6309320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MODELAMIENTO DINÁMICO - DECADAL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199456" y="0"/>
            <a:ext cx="537711" cy="5509341"/>
          </a:xfrm>
          <a:prstGeom prst="rect">
            <a:avLst/>
          </a:prstGeom>
          <a:noFill/>
        </p:spPr>
        <p:txBody>
          <a:bodyPr vert="wordArtVert" wrap="square" lIns="68580" tIns="34290" rIns="68580" bIns="34290">
            <a:spAutoFit/>
          </a:bodyPr>
          <a:lstStyle/>
          <a:p>
            <a:pPr lvl="1" algn="ctr">
              <a:lnSpc>
                <a:spcPct val="5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AGOSTO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93" y="2996952"/>
            <a:ext cx="8280000" cy="2762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5002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99456" y="6093296"/>
            <a:ext cx="10992544" cy="7647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847528" y="3861048"/>
            <a:ext cx="88569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1. SEGUIMIENTO 2017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276701" y="6184319"/>
            <a:ext cx="3651947" cy="557049"/>
            <a:chOff x="3647728" y="5733256"/>
            <a:chExt cx="5828282" cy="88901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/>
            <a:stretch/>
          </p:blipFill>
          <p:spPr>
            <a:xfrm>
              <a:off x="8002556" y="5987529"/>
              <a:ext cx="1473454" cy="634743"/>
            </a:xfrm>
            <a:prstGeom prst="rect">
              <a:avLst/>
            </a:prstGeom>
          </p:spPr>
        </p:pic>
        <p:pic>
          <p:nvPicPr>
            <p:cNvPr id="5" name="Imagen 4" descr="--Logo IDEAM-0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5733256"/>
              <a:ext cx="1766227" cy="88901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1" t="27791" r="55305" b="15339"/>
            <a:stretch/>
          </p:blipFill>
          <p:spPr>
            <a:xfrm>
              <a:off x="5621083" y="6016426"/>
              <a:ext cx="2114404" cy="60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801468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5747284" y="797622"/>
            <a:ext cx="2151988" cy="2747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3FCDFF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2" name="Rectángulo 31"/>
          <p:cNvSpPr/>
          <p:nvPr/>
        </p:nvSpPr>
        <p:spPr>
          <a:xfrm>
            <a:off x="1389719" y="802145"/>
            <a:ext cx="4224007" cy="5354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6" name="Rectángulo 45"/>
          <p:cNvSpPr/>
          <p:nvPr/>
        </p:nvSpPr>
        <p:spPr>
          <a:xfrm>
            <a:off x="3143672" y="885102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5362109" y="476672"/>
            <a:ext cx="263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n w="0"/>
                <a:latin typeface="Impact" panose="020B0806030902050204" pitchFamily="34" charset="0"/>
              </a:rPr>
              <a:t>NO. DÍAS CON LLUVIA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2042269" y="498057"/>
            <a:ext cx="262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n w="0"/>
                <a:latin typeface="Impact" panose="020B0806030902050204" pitchFamily="34" charset="0"/>
              </a:rPr>
              <a:t>PRECIPITACIÓN TOTAL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5368652" y="893281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latin typeface="Impact" panose="020B0806030902050204" pitchFamily="34" charset="0"/>
            </a:endParaRPr>
          </a:p>
        </p:txBody>
      </p:sp>
      <p:sp>
        <p:nvSpPr>
          <p:cNvPr id="20" name="Rectángulo 41"/>
          <p:cNvSpPr/>
          <p:nvPr/>
        </p:nvSpPr>
        <p:spPr>
          <a:xfrm>
            <a:off x="1572677" y="3545112"/>
            <a:ext cx="1771296" cy="2126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CFSv2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523277" y="892042"/>
            <a:ext cx="1500732" cy="232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- CHIRPS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8904312" y="619161"/>
            <a:ext cx="2520252" cy="5079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  <a:p>
            <a:pPr lvl="1">
              <a:lnSpc>
                <a:spcPct val="70000"/>
              </a:lnSpc>
            </a:pPr>
            <a:endParaRPr lang="es-ES" sz="2000" dirty="0">
              <a:ln w="0"/>
              <a:solidFill>
                <a:srgbClr val="3751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8472264" y="193503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SEPTIEMBRE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78" y="873140"/>
            <a:ext cx="3950182" cy="522015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79" y="1063067"/>
            <a:ext cx="1836000" cy="2376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31" y="1075971"/>
            <a:ext cx="1836000" cy="2376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043" y="3738251"/>
            <a:ext cx="1780449" cy="2376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49" y="1071246"/>
            <a:ext cx="1836000" cy="2376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00" y="3933295"/>
            <a:ext cx="1669091" cy="216000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5419454" y="3710501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ANÁLOGO 1983- 1992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52679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43472" y="6309320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MODELAMIENTO DINÁMICO - DECADAL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297146"/>
            <a:ext cx="8150851" cy="27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ángulo 5"/>
          <p:cNvSpPr/>
          <p:nvPr/>
        </p:nvSpPr>
        <p:spPr>
          <a:xfrm>
            <a:off x="1199456" y="0"/>
            <a:ext cx="480644" cy="6093296"/>
          </a:xfrm>
          <a:prstGeom prst="rect">
            <a:avLst/>
          </a:prstGeom>
          <a:noFill/>
        </p:spPr>
        <p:txBody>
          <a:bodyPr vert="wordArtVert" wrap="square" lIns="68580" tIns="34290" rIns="68580" bIns="34290">
            <a:spAutoFit/>
          </a:bodyPr>
          <a:lstStyle/>
          <a:p>
            <a:pPr lvl="1" algn="ctr">
              <a:lnSpc>
                <a:spcPct val="50000"/>
              </a:lnSpc>
            </a:pP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SEPTIEMBRE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5" y="3140968"/>
            <a:ext cx="8150850" cy="27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1742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5747284" y="797622"/>
            <a:ext cx="2151988" cy="2747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3FCDFF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2" name="Rectángulo 31"/>
          <p:cNvSpPr/>
          <p:nvPr/>
        </p:nvSpPr>
        <p:spPr>
          <a:xfrm>
            <a:off x="1389719" y="802145"/>
            <a:ext cx="4224007" cy="5354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6" name="Rectángulo 45"/>
          <p:cNvSpPr/>
          <p:nvPr/>
        </p:nvSpPr>
        <p:spPr>
          <a:xfrm>
            <a:off x="3143672" y="885102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5362109" y="476672"/>
            <a:ext cx="263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n w="0"/>
                <a:latin typeface="Impact" panose="020B0806030902050204" pitchFamily="34" charset="0"/>
              </a:rPr>
              <a:t>NO. DÍAS CON LLUVIA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2042269" y="498057"/>
            <a:ext cx="262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n w="0"/>
                <a:latin typeface="Impact" panose="020B0806030902050204" pitchFamily="34" charset="0"/>
              </a:rPr>
              <a:t>PRECIPITACIÓN TOTAL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5368652" y="893281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latin typeface="Impact" panose="020B0806030902050204" pitchFamily="34" charset="0"/>
            </a:endParaRPr>
          </a:p>
        </p:txBody>
      </p:sp>
      <p:sp>
        <p:nvSpPr>
          <p:cNvPr id="20" name="Rectángulo 41"/>
          <p:cNvSpPr/>
          <p:nvPr/>
        </p:nvSpPr>
        <p:spPr>
          <a:xfrm>
            <a:off x="1572677" y="3545112"/>
            <a:ext cx="1771296" cy="2126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CFSv2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523277" y="892042"/>
            <a:ext cx="1500732" cy="232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- CHIRPS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8892000" y="529706"/>
            <a:ext cx="2520252" cy="5079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  <a:p>
            <a:pPr lvl="1">
              <a:lnSpc>
                <a:spcPct val="70000"/>
              </a:lnSpc>
            </a:pPr>
            <a:endParaRPr lang="es-ES" sz="2000" dirty="0">
              <a:ln w="0"/>
              <a:solidFill>
                <a:srgbClr val="3751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592171" y="123252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OCTUBRE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27" y="781424"/>
            <a:ext cx="3950182" cy="531187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90" y="1072864"/>
            <a:ext cx="1836000" cy="2376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81" y="1082577"/>
            <a:ext cx="1836000" cy="23760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623" y="3729763"/>
            <a:ext cx="1783497" cy="2376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25" y="1071246"/>
            <a:ext cx="1836000" cy="2376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81" y="3933296"/>
            <a:ext cx="1669091" cy="216000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5419454" y="3710501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ANÁLOGO 1983- 1992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48536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43472" y="6309320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MODELAMIENTO DINÁMICO - DECADAL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260648"/>
            <a:ext cx="8236500" cy="27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3140968"/>
            <a:ext cx="8236500" cy="27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/>
          <p:cNvSpPr/>
          <p:nvPr/>
        </p:nvSpPr>
        <p:spPr>
          <a:xfrm>
            <a:off x="1199456" y="0"/>
            <a:ext cx="480644" cy="6093296"/>
          </a:xfrm>
          <a:prstGeom prst="rect">
            <a:avLst/>
          </a:prstGeom>
          <a:noFill/>
        </p:spPr>
        <p:txBody>
          <a:bodyPr vert="wordArtVert" wrap="square" lIns="68580" tIns="34290" rIns="68580" bIns="34290">
            <a:spAutoFit/>
          </a:bodyPr>
          <a:lstStyle/>
          <a:p>
            <a:pPr lvl="1" algn="ctr">
              <a:lnSpc>
                <a:spcPct val="50000"/>
              </a:lnSpc>
            </a:pP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OCTUBRE</a:t>
            </a:r>
          </a:p>
        </p:txBody>
      </p:sp>
    </p:spTree>
    <p:extLst>
      <p:ext uri="{BB962C8B-B14F-4D97-AF65-F5344CB8AC3E}">
        <p14:creationId xmlns:p14="http://schemas.microsoft.com/office/powerpoint/2010/main" val="16362901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1212015" y="78068"/>
            <a:ext cx="5964105" cy="2669190"/>
          </a:xfrm>
          <a:prstGeom prst="roundRect">
            <a:avLst/>
          </a:prstGeom>
          <a:solidFill>
            <a:srgbClr val="85B98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/>
          <p:cNvSpPr txBox="1"/>
          <p:nvPr/>
        </p:nvSpPr>
        <p:spPr>
          <a:xfrm>
            <a:off x="2793556" y="2452709"/>
            <a:ext cx="2628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Precipitación Total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3593223" y="2957173"/>
            <a:ext cx="1530876" cy="2126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- ESTACIONES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9144853" y="704502"/>
            <a:ext cx="2444248" cy="28982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85725" lvl="1" algn="ctr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9971503" y="275299"/>
            <a:ext cx="992122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ASO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3722525" y="164302"/>
            <a:ext cx="959169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600" dirty="0">
                <a:ln w="0"/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ECMWF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5871796" y="130921"/>
            <a:ext cx="432048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indent="9525" algn="ctr">
              <a:lnSpc>
                <a:spcPct val="70000"/>
              </a:lnSpc>
            </a:pPr>
            <a:r>
              <a:rPr lang="es-ES" sz="1600" dirty="0">
                <a:ln w="0"/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IRI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1873643" y="131999"/>
            <a:ext cx="658780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600" dirty="0">
                <a:ln w="0"/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ETA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1795041" y="2948834"/>
            <a:ext cx="1196215" cy="21262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CFSv2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7004590" y="157559"/>
            <a:ext cx="1800200" cy="21435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FENALCE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389" y="966085"/>
            <a:ext cx="3225998" cy="432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121" y="390748"/>
            <a:ext cx="1710746" cy="205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364" y="343669"/>
            <a:ext cx="1781175" cy="2143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798" y="391477"/>
            <a:ext cx="1760583" cy="205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359" y="3238643"/>
            <a:ext cx="2070241" cy="234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120" y="371913"/>
            <a:ext cx="1597289" cy="198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06" y="3235355"/>
            <a:ext cx="1808182" cy="234000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5223117" y="2950622"/>
            <a:ext cx="1530876" cy="2126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CPT - CHIRPS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43" y="3215446"/>
            <a:ext cx="1808182" cy="23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31" y="3234794"/>
            <a:ext cx="1808182" cy="2340000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470778" y="2941754"/>
            <a:ext cx="2311039" cy="3559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latin typeface="Impact" panose="020B0806030902050204" pitchFamily="34" charset="0"/>
              </a:rPr>
              <a:t>ANÁLOGO 1983- 1992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48290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43472" y="6309320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MODELAMIENTO DINÁMICO - DECADAL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199456" y="0"/>
            <a:ext cx="537711" cy="6093296"/>
          </a:xfrm>
          <a:prstGeom prst="rect">
            <a:avLst/>
          </a:prstGeom>
          <a:noFill/>
        </p:spPr>
        <p:txBody>
          <a:bodyPr vert="wordArtVert" wrap="square" lIns="68580" tIns="34290" rIns="68580" bIns="34290">
            <a:spAutoFit/>
          </a:bodyPr>
          <a:lstStyle/>
          <a:p>
            <a:pPr lvl="1" algn="ctr">
              <a:lnSpc>
                <a:spcPct val="5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ASO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426648"/>
            <a:ext cx="9565714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6898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75520" y="3933056"/>
            <a:ext cx="932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CONSENSO</a:t>
            </a: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PRECIPITACIÓN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943872" y="4817397"/>
            <a:ext cx="3245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>
                <a:solidFill>
                  <a:srgbClr val="375160"/>
                </a:solidFill>
                <a:latin typeface="Myriad Pro" panose="020B0503030403020204" pitchFamily="34" charset="0"/>
              </a:rPr>
              <a:t>MENSUAL - TRIMESTRAL</a:t>
            </a:r>
            <a:endParaRPr lang="es-CO" sz="36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9029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304807" y="402217"/>
            <a:ext cx="2717737" cy="8463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AGOSTO</a:t>
            </a:r>
          </a:p>
          <a:p>
            <a:pPr lvl="1" algn="ctr">
              <a:lnSpc>
                <a:spcPct val="70000"/>
              </a:lnSpc>
            </a:pPr>
            <a:endParaRPr lang="es-ES" sz="35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42656" y="6304907"/>
            <a:ext cx="8280920" cy="4984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PROPUESTA CONSENSO</a:t>
            </a:r>
            <a:endParaRPr lang="es-ES" sz="28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764704"/>
            <a:ext cx="4036418" cy="522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844824"/>
            <a:ext cx="5678816" cy="2675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ángulo 8"/>
          <p:cNvSpPr/>
          <p:nvPr/>
        </p:nvSpPr>
        <p:spPr>
          <a:xfrm>
            <a:off x="7320136" y="1529353"/>
            <a:ext cx="4162678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5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AGOSTO (02-10)</a:t>
            </a:r>
          </a:p>
          <a:p>
            <a:pPr lvl="1" algn="ctr">
              <a:lnSpc>
                <a:spcPct val="70000"/>
              </a:lnSpc>
            </a:pPr>
            <a:endParaRPr lang="es-ES" sz="25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47169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7536160" y="2852936"/>
            <a:ext cx="3096344" cy="4693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50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Ago</a:t>
            </a:r>
            <a:r>
              <a:rPr lang="es-ES" sz="35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/</a:t>
            </a:r>
            <a:r>
              <a:rPr lang="es-ES" sz="350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Sep</a:t>
            </a:r>
            <a:r>
              <a:rPr lang="es-ES" sz="35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/Oct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669233" y="2426538"/>
            <a:ext cx="5259415" cy="4984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PROPUESTA CONSENSO</a:t>
            </a:r>
            <a:endParaRPr lang="es-ES" sz="28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55362"/>
            <a:ext cx="5256584" cy="680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67536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31232" y="4005064"/>
            <a:ext cx="892899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PROYECCIÓN TEMPERATURA</a:t>
            </a:r>
          </a:p>
          <a:p>
            <a:pPr algn="ctr">
              <a:lnSpc>
                <a:spcPct val="80000"/>
              </a:lnSpc>
            </a:pPr>
            <a:r>
              <a:rPr lang="es-CO" sz="2800" dirty="0">
                <a:solidFill>
                  <a:srgbClr val="375160"/>
                </a:solidFill>
                <a:latin typeface="Impact" panose="020B0806030902050204" pitchFamily="34" charset="0"/>
              </a:rPr>
              <a:t> MODELOS NACIONALES E INTERNACIONALES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591944" y="4792729"/>
            <a:ext cx="169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>
                <a:solidFill>
                  <a:srgbClr val="375160"/>
                </a:solidFill>
                <a:latin typeface="Myriad Pro" panose="020B0503030403020204" pitchFamily="34" charset="0"/>
              </a:rPr>
              <a:t>MENSUAL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62785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01234" y="70411"/>
            <a:ext cx="78398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7886730" y="2276507"/>
            <a:ext cx="5022558" cy="6955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ANOMALÍA DE LA </a:t>
            </a:r>
          </a:p>
          <a:p>
            <a:pPr lvl="1" algn="ctr">
              <a:lnSpc>
                <a:spcPct val="70000"/>
              </a:lnSpc>
            </a:pPr>
            <a:r>
              <a:rPr lang="es-ES" sz="28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PRECIPITACIÓN - 2017</a:t>
            </a:r>
            <a:endParaRPr lang="es-ES" sz="2800" dirty="0">
              <a:ln w="0"/>
              <a:solidFill>
                <a:srgbClr val="85B98B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6" y="2964154"/>
            <a:ext cx="2972215" cy="1600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ángulo 12"/>
          <p:cNvSpPr/>
          <p:nvPr/>
        </p:nvSpPr>
        <p:spPr>
          <a:xfrm>
            <a:off x="6883193" y="167945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Abril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059114" y="3249299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Mayo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01" y="454300"/>
            <a:ext cx="1947273" cy="252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37" y="454300"/>
            <a:ext cx="1947273" cy="252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24" y="454300"/>
            <a:ext cx="1947273" cy="252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03" y="442418"/>
            <a:ext cx="1947273" cy="252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01" y="3590381"/>
            <a:ext cx="1947273" cy="2520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96199" y="167946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Enero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45130" y="167946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Febrero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992017" y="146308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Marzo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638236" y="3249299"/>
            <a:ext cx="2353781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Junio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00" y="3554665"/>
            <a:ext cx="1947272" cy="2520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27" y="3554665"/>
            <a:ext cx="2199892" cy="252000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4694775" y="3267784"/>
            <a:ext cx="2353781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Julio </a:t>
            </a:r>
          </a:p>
        </p:txBody>
      </p:sp>
    </p:spTree>
    <p:extLst>
      <p:ext uri="{BB962C8B-B14F-4D97-AF65-F5344CB8AC3E}">
        <p14:creationId xmlns:p14="http://schemas.microsoft.com/office/powerpoint/2010/main" val="189611582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049" y="538030"/>
            <a:ext cx="4511402" cy="497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164" y="549050"/>
            <a:ext cx="4374902" cy="497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4109" y="5805267"/>
            <a:ext cx="2554897" cy="115025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-518737" y="6380395"/>
            <a:ext cx="6584991" cy="7064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PREDICCIÓN </a:t>
            </a:r>
            <a:r>
              <a:rPr lang="es-ES" sz="2800" b="1" dirty="0" err="1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IRI</a:t>
            </a:r>
            <a:endParaRPr lang="es-ES" sz="28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1" algn="ctr">
              <a:lnSpc>
                <a:spcPct val="70000"/>
              </a:lnSpc>
            </a:pPr>
            <a:endParaRPr lang="es-ES" sz="28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727848" y="836712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ASO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234087" y="836712"/>
            <a:ext cx="925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341955904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362" y="3056682"/>
            <a:ext cx="4940685" cy="2833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403" y="217782"/>
            <a:ext cx="4943645" cy="28332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19336" y="6381328"/>
            <a:ext cx="7809720" cy="4048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PREDICCIÓN CENTRO EUROPEO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639518" y="2382638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ASO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559496" y="5215838"/>
            <a:ext cx="925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SON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176120" y="2870509"/>
            <a:ext cx="4148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Temperatura del Aire</a:t>
            </a:r>
          </a:p>
          <a:p>
            <a:endParaRPr lang="es-CO" sz="3600" dirty="0">
              <a:solidFill>
                <a:srgbClr val="FF5D5D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01263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-816768" y="5789493"/>
            <a:ext cx="9939415" cy="8140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PREDICCIÓN - CPT</a:t>
            </a:r>
          </a:p>
          <a:p>
            <a:pPr lvl="1" algn="ctr">
              <a:lnSpc>
                <a:spcPct val="70000"/>
              </a:lnSpc>
            </a:pPr>
            <a:r>
              <a:rPr lang="es-ES" sz="3500" dirty="0">
                <a:ln w="0"/>
                <a:latin typeface="Impact" panose="020B0806030902050204" pitchFamily="34" charset="0"/>
              </a:rPr>
              <a:t>TEMPERATURA MEDIA MÁXIMA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364691" y="777416"/>
            <a:ext cx="1447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OCTUBRE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063552" y="817019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AGOSTO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696982" y="838502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SEPTIEMBRE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791744" y="2394714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7248128" y="2394714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10632504" y="2396295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236089"/>
            <a:ext cx="3477273" cy="45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205624"/>
            <a:ext cx="3477273" cy="450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1201040"/>
            <a:ext cx="3477273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75387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-1032792" y="5815072"/>
            <a:ext cx="9939415" cy="8140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PREDICCIÓN - CPT</a:t>
            </a:r>
          </a:p>
          <a:p>
            <a:pPr lvl="1" algn="ctr">
              <a:lnSpc>
                <a:spcPct val="70000"/>
              </a:lnSpc>
            </a:pPr>
            <a:r>
              <a:rPr lang="es-ES" sz="3500" dirty="0">
                <a:ln w="0"/>
                <a:latin typeface="Impact" panose="020B0806030902050204" pitchFamily="34" charset="0"/>
              </a:rPr>
              <a:t>TEMPERATURA MEDIA MÍNIMA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663952" y="564955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SEPTIEMBRE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9336360" y="564954"/>
            <a:ext cx="1447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OCTUBRE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063552" y="569499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AGOSTO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43" y="1124060"/>
            <a:ext cx="3477273" cy="450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50" y="1093902"/>
            <a:ext cx="3477273" cy="450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047" y="1093902"/>
            <a:ext cx="3477273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24119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75520" y="3863290"/>
            <a:ext cx="932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5. ALERTAS</a:t>
            </a: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ACTUALES</a:t>
            </a:r>
          </a:p>
          <a:p>
            <a:pPr algn="ctr">
              <a:lnSpc>
                <a:spcPct val="80000"/>
              </a:lnSpc>
            </a:pPr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HIDROLOGIA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19374" y="4817397"/>
            <a:ext cx="1694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>
                <a:solidFill>
                  <a:srgbClr val="375160"/>
                </a:solidFill>
                <a:latin typeface="Myriad Pro" panose="020B0503030403020204" pitchFamily="34" charset="0"/>
              </a:rPr>
              <a:t>MONITOREO DIARIO</a:t>
            </a:r>
            <a:endParaRPr lang="es-CO" sz="36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942525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536" y="404664"/>
            <a:ext cx="9286875" cy="5448300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7482892" y="1304272"/>
            <a:ext cx="3528392" cy="21602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redondeado 3"/>
          <p:cNvSpPr/>
          <p:nvPr/>
        </p:nvSpPr>
        <p:spPr>
          <a:xfrm>
            <a:off x="3647728" y="1520712"/>
            <a:ext cx="7363556" cy="540136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redondeado 4"/>
          <p:cNvSpPr/>
          <p:nvPr/>
        </p:nvSpPr>
        <p:spPr>
          <a:xfrm>
            <a:off x="4151784" y="3068884"/>
            <a:ext cx="2016224" cy="216100"/>
          </a:xfrm>
          <a:prstGeom prst="roundRect">
            <a:avLst/>
          </a:prstGeom>
          <a:solidFill>
            <a:srgbClr val="FF6600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redondeado 5"/>
          <p:cNvSpPr/>
          <p:nvPr/>
        </p:nvSpPr>
        <p:spPr>
          <a:xfrm>
            <a:off x="3694684" y="4856634"/>
            <a:ext cx="792088" cy="216100"/>
          </a:xfrm>
          <a:prstGeom prst="roundRect">
            <a:avLst/>
          </a:prstGeom>
          <a:solidFill>
            <a:srgbClr val="FFFF00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redondeado 6"/>
          <p:cNvSpPr/>
          <p:nvPr/>
        </p:nvSpPr>
        <p:spPr>
          <a:xfrm>
            <a:off x="7482892" y="5301208"/>
            <a:ext cx="1781460" cy="216024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5108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75520" y="4293096"/>
            <a:ext cx="932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NIVELES DE LOS RÍOS</a:t>
            </a:r>
            <a:endParaRPr lang="es-CO" sz="25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384248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620688"/>
            <a:ext cx="10225136" cy="26070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257" y="3356992"/>
            <a:ext cx="1022513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989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993320"/>
            <a:ext cx="10225136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274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124744"/>
            <a:ext cx="10081120" cy="18722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996952"/>
            <a:ext cx="1008112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45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879891"/>
            <a:ext cx="8856984" cy="75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2. CONDICIONES ACTUALES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626924" y="4529373"/>
            <a:ext cx="413760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500" dirty="0">
                <a:latin typeface="Impact" panose="020B0806030902050204" pitchFamily="34" charset="0"/>
              </a:rPr>
              <a:t>PRECIPITACIÓN Y TEMPERATURA</a:t>
            </a:r>
          </a:p>
          <a:p>
            <a:pPr algn="ctr"/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NACIONAL</a:t>
            </a:r>
          </a:p>
        </p:txBody>
      </p:sp>
    </p:spTree>
    <p:extLst>
      <p:ext uri="{BB962C8B-B14F-4D97-AF65-F5344CB8AC3E}">
        <p14:creationId xmlns:p14="http://schemas.microsoft.com/office/powerpoint/2010/main" val="1902019374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19536" y="4293096"/>
            <a:ext cx="932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INCENDIOS DE LA COBERTURA VEGETAL</a:t>
            </a:r>
            <a:endParaRPr lang="es-CO" sz="25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26448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340768"/>
            <a:ext cx="10297144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229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227938"/>
            <a:ext cx="10513168" cy="493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02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19536" y="4293096"/>
            <a:ext cx="932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DESLIZAMIENTOS</a:t>
            </a:r>
            <a:endParaRPr lang="es-CO" sz="25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083415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912078"/>
            <a:ext cx="10009110" cy="11735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5" y="2085628"/>
            <a:ext cx="10009110" cy="11279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213545"/>
            <a:ext cx="10009111" cy="15657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6" y="4779301"/>
            <a:ext cx="1000911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409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014163"/>
            <a:ext cx="9865096" cy="13554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369568"/>
            <a:ext cx="9865096" cy="20675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4437112"/>
            <a:ext cx="986509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75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896326"/>
            <a:ext cx="9793088" cy="17878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2684165"/>
            <a:ext cx="9793087" cy="21129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1" y="4797152"/>
            <a:ext cx="979308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932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3832" y="116632"/>
            <a:ext cx="3486150" cy="76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1340768"/>
            <a:ext cx="9001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697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19536" y="4293096"/>
            <a:ext cx="932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METEOMARINAS</a:t>
            </a:r>
            <a:endParaRPr lang="es-CO" sz="25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951717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177" y="2780928"/>
            <a:ext cx="9721080" cy="27146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422574"/>
            <a:ext cx="9721080" cy="171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4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943872" y="1547268"/>
            <a:ext cx="799288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ANOMALÍA DE LA</a:t>
            </a:r>
          </a:p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PRECIPITACIÓN </a:t>
            </a:r>
          </a:p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latin typeface="Impact" panose="020B0806030902050204" pitchFamily="34" charset="0"/>
              </a:rPr>
              <a:t>1 al 24 de Julio </a:t>
            </a:r>
          </a:p>
          <a:p>
            <a:pPr lvl="1" algn="ctr">
              <a:lnSpc>
                <a:spcPct val="70000"/>
              </a:lnSpc>
            </a:pPr>
            <a:endParaRPr lang="es-ES" sz="3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  <a:endParaRPr lang="es-ES" sz="3200" dirty="0">
              <a:ln w="0"/>
              <a:solidFill>
                <a:srgbClr val="85B98B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2852936"/>
            <a:ext cx="2972215" cy="1600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60648"/>
            <a:ext cx="5256584" cy="602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58829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847528" y="3933056"/>
            <a:ext cx="932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NIVELES DE LOS PRINCIPALES RIOS</a:t>
            </a: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s-CO" sz="2500" dirty="0">
                <a:latin typeface="Impact" panose="020B0806030902050204" pitchFamily="34" charset="0"/>
              </a:rPr>
              <a:t>HIDROLOGIA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661509" y="4807274"/>
            <a:ext cx="1694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>
                <a:solidFill>
                  <a:srgbClr val="375160"/>
                </a:solidFill>
                <a:latin typeface="Myriad Pro" panose="020B0503030403020204" pitchFamily="34" charset="0"/>
              </a:rPr>
              <a:t>MONITOREO DIARIO</a:t>
            </a:r>
            <a:endParaRPr lang="es-CO" sz="36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424138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043932"/>
              </p:ext>
            </p:extLst>
          </p:nvPr>
        </p:nvGraphicFramePr>
        <p:xfrm>
          <a:off x="2423592" y="188640"/>
          <a:ext cx="8763000" cy="564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78071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19775"/>
              </p:ext>
            </p:extLst>
          </p:nvPr>
        </p:nvGraphicFramePr>
        <p:xfrm>
          <a:off x="2063552" y="260648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1530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271667"/>
              </p:ext>
            </p:extLst>
          </p:nvPr>
        </p:nvGraphicFramePr>
        <p:xfrm>
          <a:off x="2063552" y="260648"/>
          <a:ext cx="8864600" cy="569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68301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1649560"/>
              </p:ext>
            </p:extLst>
          </p:nvPr>
        </p:nvGraphicFramePr>
        <p:xfrm>
          <a:off x="2063552" y="404664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97599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564579"/>
              </p:ext>
            </p:extLst>
          </p:nvPr>
        </p:nvGraphicFramePr>
        <p:xfrm>
          <a:off x="2495600" y="332656"/>
          <a:ext cx="8784000" cy="501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44914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2842203"/>
              </p:ext>
            </p:extLst>
          </p:nvPr>
        </p:nvGraphicFramePr>
        <p:xfrm>
          <a:off x="2135560" y="404664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72422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380312"/>
              </p:ext>
            </p:extLst>
          </p:nvPr>
        </p:nvGraphicFramePr>
        <p:xfrm>
          <a:off x="2063552" y="476672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46164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201895"/>
              </p:ext>
            </p:extLst>
          </p:nvPr>
        </p:nvGraphicFramePr>
        <p:xfrm>
          <a:off x="1991544" y="476672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2805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9834620"/>
              </p:ext>
            </p:extLst>
          </p:nvPr>
        </p:nvGraphicFramePr>
        <p:xfrm>
          <a:off x="1991544" y="332656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4876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6174149"/>
              </p:ext>
            </p:extLst>
          </p:nvPr>
        </p:nvGraphicFramePr>
        <p:xfrm>
          <a:off x="2351584" y="332656"/>
          <a:ext cx="900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03360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252318"/>
              </p:ext>
            </p:extLst>
          </p:nvPr>
        </p:nvGraphicFramePr>
        <p:xfrm>
          <a:off x="2279576" y="332656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74634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159585"/>
              </p:ext>
            </p:extLst>
          </p:nvPr>
        </p:nvGraphicFramePr>
        <p:xfrm>
          <a:off x="2423592" y="332656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78164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35560" y="4281866"/>
            <a:ext cx="89289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srgbClr val="37516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6. CONCLUSIONES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37516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147505"/>
      </p:ext>
    </p:extLst>
  </p:cSld>
  <p:clrMapOvr>
    <a:masterClrMapping/>
  </p:clrMapOvr>
  <p:transition spd="slow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415480" y="908720"/>
            <a:ext cx="10441160" cy="43924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2063552" y="1556792"/>
            <a:ext cx="9217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  <a:t>La cuenca del océano Pacifico registra condiciones de neutralidad, a la fecha. Las proyecciones en el mediano plazo estiman continuidad en condiciones neutras para los próximos meses.</a:t>
            </a:r>
          </a:p>
          <a:p>
            <a:pPr lvl="0" algn="ctr">
              <a:buClr>
                <a:schemeClr val="accent1">
                  <a:lumMod val="75000"/>
                </a:schemeClr>
              </a:buClr>
            </a:pPr>
            <a:b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</a:br>
            <a: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  <a:t>Los niveles de los principales ríos del país se encuentran en valores medios; sin embargo, ha habido algunas afectaciones en incrementos de niveles, pero asociados con precipitaciones intensas, en la escala de Tiempo Meteorológico, en zonas de alta pendiente. </a:t>
            </a:r>
          </a:p>
          <a:p>
            <a:pPr lvl="0" algn="ctr"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Cambria" panose="02040503050406030204" pitchFamily="18" charset="0"/>
            </a:endParaRPr>
          </a:p>
          <a:p>
            <a:pPr lvl="0" algn="ctr"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  <a:t>Las precipitaciones se estiman muy cercanas al comportamiento climatológico del trimestre julio-agosto-septiembre (JAS) de 2017.</a:t>
            </a:r>
          </a:p>
        </p:txBody>
      </p:sp>
    </p:spTree>
    <p:extLst>
      <p:ext uri="{BB962C8B-B14F-4D97-AF65-F5344CB8AC3E}">
        <p14:creationId xmlns:p14="http://schemas.microsoft.com/office/powerpoint/2010/main" val="18600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68666"/>
          <a:stretch/>
        </p:blipFill>
        <p:spPr>
          <a:xfrm>
            <a:off x="1559496" y="4511424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2"/>
          <p:cNvSpPr txBox="1"/>
          <p:nvPr/>
        </p:nvSpPr>
        <p:spPr>
          <a:xfrm>
            <a:off x="1788049" y="3087968"/>
            <a:ext cx="490817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REDES SOCIALES</a:t>
            </a:r>
          </a:p>
        </p:txBody>
      </p:sp>
      <p:pic>
        <p:nvPicPr>
          <p:cNvPr id="6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3" b="38567"/>
          <a:stretch/>
        </p:blipFill>
        <p:spPr>
          <a:xfrm>
            <a:off x="4455321" y="4515906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5" b="8835"/>
          <a:stretch/>
        </p:blipFill>
        <p:spPr>
          <a:xfrm>
            <a:off x="7810590" y="4502459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recto 7"/>
          <p:cNvCxnSpPr/>
          <p:nvPr/>
        </p:nvCxnSpPr>
        <p:spPr>
          <a:xfrm>
            <a:off x="1271464" y="3247400"/>
            <a:ext cx="10920536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843045" y="2632429"/>
            <a:ext cx="331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VISITA NUESTRAS </a:t>
            </a:r>
            <a:endParaRPr lang="es-CO" sz="3200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792531" y="3092451"/>
            <a:ext cx="495748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>
                <a:ln/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REDES SOCIALES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847528" y="2636912"/>
            <a:ext cx="331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/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VISITA NUESTRAS </a:t>
            </a:r>
            <a:endParaRPr lang="es-CO" sz="3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29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35560" y="3700163"/>
            <a:ext cx="9255405" cy="53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GRACIAS POR SU ATENCIÓN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896327" y="4230183"/>
            <a:ext cx="3598806" cy="461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000" dirty="0">
                <a:solidFill>
                  <a:srgbClr val="375160"/>
                </a:solidFill>
                <a:latin typeface="Myriad Pro" panose="020B0503030403020204" pitchFamily="34" charset="0"/>
              </a:rPr>
              <a:t>www.ideam.gov.co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1199456" y="4209938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68905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18509</TotalTime>
  <Words>2127</Words>
  <Application>Microsoft Office PowerPoint</Application>
  <PresentationFormat>Panorámica</PresentationFormat>
  <Paragraphs>507</Paragraphs>
  <Slides>95</Slides>
  <Notes>29</Notes>
  <HiddenSlides>14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95</vt:i4>
      </vt:variant>
    </vt:vector>
  </HeadingPairs>
  <TitlesOfParts>
    <vt:vector size="108" baseType="lpstr">
      <vt:lpstr>Arial</vt:lpstr>
      <vt:lpstr>Arial Narrow</vt:lpstr>
      <vt:lpstr>Britannic Bold</vt:lpstr>
      <vt:lpstr>Calibri</vt:lpstr>
      <vt:lpstr>Cambria</vt:lpstr>
      <vt:lpstr>Franklin Gothic Book</vt:lpstr>
      <vt:lpstr>Franklin Gothic Demi</vt:lpstr>
      <vt:lpstr>Impact</vt:lpstr>
      <vt:lpstr>Myriad Pro</vt:lpstr>
      <vt:lpstr>Times New Roman</vt:lpstr>
      <vt:lpstr>WenQuanYi Micro Hei</vt:lpstr>
      <vt:lpstr>Wingdings 2</vt:lpstr>
      <vt:lpstr>HDOfficeLightV0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Roberto Garcia Murillo</dc:creator>
  <cp:lastModifiedBy>Alberto Olarte</cp:lastModifiedBy>
  <cp:revision>1516</cp:revision>
  <dcterms:created xsi:type="dcterms:W3CDTF">2016-03-02T18:06:28Z</dcterms:created>
  <dcterms:modified xsi:type="dcterms:W3CDTF">2017-08-03T13:35:25Z</dcterms:modified>
</cp:coreProperties>
</file>